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openxmlformats-officedocument.drawingml.chart+xml" PartName="/ppt/charts/chart7.xml"/>
  <Override ContentType="application/vnd.openxmlformats-officedocument.drawingml.chart+xml" PartName="/ppt/charts/chart8.xml"/>
  <Override ContentType="application/vnd.openxmlformats-officedocument.drawingml.chart+xml" PartName="/ppt/charts/chart9.xml"/>
  <Override ContentType="application/vnd.openxmlformats-officedocument.drawingml.chart+xml" PartName="/ppt/charts/chart10.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colorstyle+xml" PartName="/ppt/charts/colors7.xml"/>
  <Override ContentType="application/vnd.ms-office.chartcolorstyle+xml" PartName="/ppt/charts/colors8.xml"/>
  <Override ContentType="application/vnd.ms-office.chartcolorstyle+xml" PartName="/ppt/charts/colors9.xml"/>
  <Override ContentType="application/vnd.ms-office.chartcolorstyle+xml" PartName="/ppt/charts/colors10.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ms-office.chartstyle+xml" PartName="/ppt/charts/style7.xml"/>
  <Override ContentType="application/vnd.ms-office.chartstyle+xml" PartName="/ppt/charts/style8.xml"/>
  <Override ContentType="application/vnd.ms-office.chartstyle+xml" PartName="/ppt/charts/style9.xml"/>
  <Override ContentType="application/vnd.ms-office.chartstyle+xml" PartName="/ppt/charts/style10.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72" r:id="rId1"/>
    <p:sldMasterId id="2147483684" r:id="rId2"/>
  </p:sldMasterIdLst>
  <p:notesMasterIdLst>
    <p:notesMasterId r:id="rId3"/>
  </p:notesMasterIdLst>
  <p:handoutMasterIdLst>
    <p:handoutMasterId r:id="rId4"/>
  </p:handoutMasterIdLst>
  <p:sldIdLst>
    <p:sldId id="260" r:id="rId5"/>
    <p:sldId id="278" r:id="rId6"/>
    <p:sldId id="269" r:id="rId7"/>
    <p:sldId id="279" r:id="rId8"/>
    <p:sldId id="304" r:id="rId9"/>
    <p:sldId id="305" r:id="rId10"/>
    <p:sldId id="282" r:id="rId11"/>
    <p:sldId id="283" r:id="rId12"/>
    <p:sldId id="270" r:id="rId13"/>
    <p:sldId id="306" r:id="rId14"/>
    <p:sldId id="307" r:id="rId15"/>
    <p:sldId id="308" r:id="rId16"/>
    <p:sldId id="309" r:id="rId17"/>
    <p:sldId id="311" r:id="rId18"/>
    <p:sldId id="271" r:id="rId19"/>
    <p:sldId id="317" r:id="rId20"/>
    <p:sldId id="313" r:id="rId21"/>
    <p:sldId id="314" r:id="rId22"/>
    <p:sldId id="315" r:id="rId23"/>
    <p:sldId id="316" r:id="rId24"/>
    <p:sldId id="272" r:id="rId25"/>
    <p:sldId id="318" r:id="rId26"/>
    <p:sldId id="319" r:id="rId27"/>
    <p:sldId id="320" r:id="rId28"/>
    <p:sldId id="321" r:id="rId29"/>
    <p:sldId id="322" r:id="rId30"/>
    <p:sldId id="273" r:id="rId31"/>
    <p:sldId id="323" r:id="rId32"/>
    <p:sldId id="324" r:id="rId33"/>
    <p:sldId id="326" r:id="rId34"/>
    <p:sldId id="325" r:id="rId35"/>
    <p:sldId id="327" r:id="rId36"/>
    <p:sldId id="328" r:id="rId37"/>
  </p:sldIdLst>
  <p:sldSz cx="9601200" cy="5400675"/>
  <p:notesSz cx="6858000" cy="9144000"/>
  <p:custDataLst>
    <p:tags r:id="rId38"/>
  </p:custDataLst>
  <p:defaultTextStyle>
    <a:defPPr>
      <a:defRPr lang="zh-CN"/>
    </a:defPPr>
    <a:lvl1pPr marL="0" algn="l" defTabSz="777606" rtl="0" eaLnBrk="1" latinLnBrk="0" hangingPunct="1">
      <a:defRPr sz="1531" kern="1200">
        <a:solidFill>
          <a:schemeClr val="tx1"/>
        </a:solidFill>
        <a:latin typeface="+mn-lt"/>
        <a:ea typeface="+mn-ea"/>
        <a:cs typeface="+mn-cs"/>
      </a:defRPr>
    </a:lvl1pPr>
    <a:lvl2pPr marL="388803" algn="l" defTabSz="777606" rtl="0" eaLnBrk="1" latinLnBrk="0" hangingPunct="1">
      <a:defRPr sz="1531" kern="1200">
        <a:solidFill>
          <a:schemeClr val="tx1"/>
        </a:solidFill>
        <a:latin typeface="+mn-lt"/>
        <a:ea typeface="+mn-ea"/>
        <a:cs typeface="+mn-cs"/>
      </a:defRPr>
    </a:lvl2pPr>
    <a:lvl3pPr marL="777606" algn="l" defTabSz="777606" rtl="0" eaLnBrk="1" latinLnBrk="0" hangingPunct="1">
      <a:defRPr sz="1531" kern="1200">
        <a:solidFill>
          <a:schemeClr val="tx1"/>
        </a:solidFill>
        <a:latin typeface="+mn-lt"/>
        <a:ea typeface="+mn-ea"/>
        <a:cs typeface="+mn-cs"/>
      </a:defRPr>
    </a:lvl3pPr>
    <a:lvl4pPr marL="1166409" algn="l" defTabSz="777606" rtl="0" eaLnBrk="1" latinLnBrk="0" hangingPunct="1">
      <a:defRPr sz="1531" kern="1200">
        <a:solidFill>
          <a:schemeClr val="tx1"/>
        </a:solidFill>
        <a:latin typeface="+mn-lt"/>
        <a:ea typeface="+mn-ea"/>
        <a:cs typeface="+mn-cs"/>
      </a:defRPr>
    </a:lvl4pPr>
    <a:lvl5pPr marL="1555212" algn="l" defTabSz="777606" rtl="0" eaLnBrk="1" latinLnBrk="0" hangingPunct="1">
      <a:defRPr sz="1531" kern="1200">
        <a:solidFill>
          <a:schemeClr val="tx1"/>
        </a:solidFill>
        <a:latin typeface="+mn-lt"/>
        <a:ea typeface="+mn-ea"/>
        <a:cs typeface="+mn-cs"/>
      </a:defRPr>
    </a:lvl5pPr>
    <a:lvl6pPr marL="1944014" algn="l" defTabSz="777606" rtl="0" eaLnBrk="1" latinLnBrk="0" hangingPunct="1">
      <a:defRPr sz="1531" kern="1200">
        <a:solidFill>
          <a:schemeClr val="tx1"/>
        </a:solidFill>
        <a:latin typeface="+mn-lt"/>
        <a:ea typeface="+mn-ea"/>
        <a:cs typeface="+mn-cs"/>
      </a:defRPr>
    </a:lvl6pPr>
    <a:lvl7pPr marL="2332817" algn="l" defTabSz="777606" rtl="0" eaLnBrk="1" latinLnBrk="0" hangingPunct="1">
      <a:defRPr sz="1531" kern="1200">
        <a:solidFill>
          <a:schemeClr val="tx1"/>
        </a:solidFill>
        <a:latin typeface="+mn-lt"/>
        <a:ea typeface="+mn-ea"/>
        <a:cs typeface="+mn-cs"/>
      </a:defRPr>
    </a:lvl7pPr>
    <a:lvl8pPr marL="2721620" algn="l" defTabSz="777606" rtl="0" eaLnBrk="1" latinLnBrk="0" hangingPunct="1">
      <a:defRPr sz="1531" kern="1200">
        <a:solidFill>
          <a:schemeClr val="tx1"/>
        </a:solidFill>
        <a:latin typeface="+mn-lt"/>
        <a:ea typeface="+mn-ea"/>
        <a:cs typeface="+mn-cs"/>
      </a:defRPr>
    </a:lvl8pPr>
    <a:lvl9pPr marL="3110423" algn="l" defTabSz="777606" rtl="0" eaLnBrk="1" latinLnBrk="0" hangingPunct="1">
      <a:defRPr sz="153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1" userDrawn="1">
          <p15:clr>
            <a:srgbClr val="A4A3A4"/>
          </p15:clr>
        </p15:guide>
        <p15:guide id="2" pos="30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66" autoAdjust="0"/>
    <p:restoredTop sz="94151" autoAdjust="0"/>
  </p:normalViewPr>
  <p:slideViewPr>
    <p:cSldViewPr snapToGrid="0">
      <p:cViewPr varScale="1">
        <p:scale>
          <a:sx n="134" d="100"/>
          <a:sy n="134" d="100"/>
        </p:scale>
        <p:origin x="420" y="102"/>
      </p:cViewPr>
      <p:guideLst>
        <p:guide orient="horz" pos="1701"/>
        <p:guide pos="3024"/>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60" d="100"/>
        <a:sy n="60" d="100"/>
      </p:scale>
      <p:origin x="0" y="-24"/>
    </p:cViewPr>
  </p:sorterViewPr>
  <p:notesViewPr>
    <p:cSldViewPr snapToGrid="0">
      <p:cViewPr varScale="1">
        <p:scale>
          <a:sx n="54" d="100"/>
          <a:sy n="54" d="100"/>
        </p:scale>
        <p:origin x="2862" y="4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tags/tag1.xml" Type="http://schemas.openxmlformats.org/officeDocument/2006/relationships/tags"/><Relationship Id="rId39" Target="presProps.xml" Type="http://schemas.openxmlformats.org/officeDocument/2006/relationships/presProps"/><Relationship Id="rId4" Target="handoutMasters/handoutMaster1.xml" Type="http://schemas.openxmlformats.org/officeDocument/2006/relationships/handoutMaster"/><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_rels/viewProps.xml.rels><?xml version="1.0" encoding="UTF-8" standalone="yes"?><Relationships xmlns="http://schemas.openxmlformats.org/package/2006/relationships"><Relationship Id="rId1" Target="slides/slide1.xml" Type="http://schemas.openxmlformats.org/officeDocument/2006/relationships/slide"/><Relationship Id="rId2" Target="slides/slide33.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10.xml.rels><?xml version="1.0" encoding="UTF-8" standalone="yes"?><Relationships xmlns="http://schemas.openxmlformats.org/package/2006/relationships"><Relationship Id="rId1" Target="../embeddings/Microsoft_Excel_Worksheet10.xlsx" Type="http://schemas.openxmlformats.org/officeDocument/2006/relationships/package"/><Relationship Id="rId2" Target="colors10.xml" Type="http://schemas.microsoft.com/office/2011/relationships/chartColorStyle"/><Relationship Id="rId3" Target="style10.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_rels/chart5.xml.rels><?xml version="1.0" encoding="UTF-8" standalone="yes"?><Relationships xmlns="http://schemas.openxmlformats.org/package/2006/relationships"><Relationship Id="rId1" Target="../embeddings/Microsoft_Excel_Worksheet5.xlsx" Type="http://schemas.openxmlformats.org/officeDocument/2006/relationships/package"/><Relationship Id="rId2" Target="colors5.xml" Type="http://schemas.microsoft.com/office/2011/relationships/chartColorStyle"/><Relationship Id="rId3" Target="style5.xml" Type="http://schemas.microsoft.com/office/2011/relationships/chartStyle"/></Relationships>
</file>

<file path=ppt/charts/_rels/chart6.xml.rels><?xml version="1.0" encoding="UTF-8" standalone="yes"?><Relationships xmlns="http://schemas.openxmlformats.org/package/2006/relationships"><Relationship Id="rId1" Target="../embeddings/Microsoft_Excel_Worksheet6.xlsx" Type="http://schemas.openxmlformats.org/officeDocument/2006/relationships/package"/><Relationship Id="rId2" Target="colors6.xml" Type="http://schemas.microsoft.com/office/2011/relationships/chartColorStyle"/><Relationship Id="rId3" Target="style6.xml" Type="http://schemas.microsoft.com/office/2011/relationships/chartStyle"/></Relationships>
</file>

<file path=ppt/charts/_rels/chart7.xml.rels><?xml version="1.0" encoding="UTF-8" standalone="yes"?><Relationships xmlns="http://schemas.openxmlformats.org/package/2006/relationships"><Relationship Id="rId1" Target="../embeddings/Microsoft_Excel_Worksheet7.xlsx" Type="http://schemas.openxmlformats.org/officeDocument/2006/relationships/package"/><Relationship Id="rId2" Target="colors7.xml" Type="http://schemas.microsoft.com/office/2011/relationships/chartColorStyle"/><Relationship Id="rId3" Target="style7.xml" Type="http://schemas.microsoft.com/office/2011/relationships/chartStyle"/></Relationships>
</file>

<file path=ppt/charts/_rels/chart8.xml.rels><?xml version="1.0" encoding="UTF-8" standalone="yes"?><Relationships xmlns="http://schemas.openxmlformats.org/package/2006/relationships"><Relationship Id="rId1" Target="../embeddings/Microsoft_Excel_Worksheet8.xlsx" Type="http://schemas.openxmlformats.org/officeDocument/2006/relationships/package"/><Relationship Id="rId2" Target="colors8.xml" Type="http://schemas.microsoft.com/office/2011/relationships/chartColorStyle"/><Relationship Id="rId3" Target="style8.xml" Type="http://schemas.microsoft.com/office/2011/relationships/chartStyle"/></Relationships>
</file>

<file path=ppt/charts/_rels/chart9.xml.rels><?xml version="1.0" encoding="UTF-8" standalone="yes"?><Relationships xmlns="http://schemas.openxmlformats.org/package/2006/relationships"><Relationship Id="rId1" Target="../embeddings/Microsoft_Excel_Worksheet9.xlsx" Type="http://schemas.openxmlformats.org/officeDocument/2006/relationships/package"/><Relationship Id="rId2" Target="colors9.xml" Type="http://schemas.microsoft.com/office/2011/relationships/chartColorStyle"/><Relationship Id="rId3" Target="style9.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4">
                <a:shade val="76000"/>
              </a:schemeClr>
            </a:solidFill>
            <a:ln>
              <a:noFill/>
            </a:ln>
            <a:effectLst/>
          </c:spPr>
          <c:invertIfNegative val="0"/>
          <c:cat>
            <c:strRef>
              <c:f>Sheet1!$A$2:$A$3</c:f>
              <c:strCache>
                <c:ptCount val="2"/>
                <c:pt idx="0">
                  <c:v>类别 1</c:v>
                </c:pt>
                <c:pt idx="1">
                  <c:v>类别 2</c:v>
                </c:pt>
              </c:strCache>
            </c:strRef>
          </c:cat>
          <c:val>
            <c:numRef>
              <c:f>Sheet1!$B$2:$B$3</c:f>
              <c:numCache>
                <c:formatCode>General</c:formatCode>
                <c:ptCount val="2"/>
                <c:pt idx="0">
                  <c:v>4.3</c:v>
                </c:pt>
                <c:pt idx="1">
                  <c:v>2.5</c:v>
                </c:pt>
              </c:numCache>
            </c:numRef>
          </c:val>
        </c:ser>
        <c:ser>
          <c:idx val="1"/>
          <c:order val="1"/>
          <c:tx>
            <c:strRef>
              <c:f>Sheet1!$C$1</c:f>
              <c:strCache>
                <c:ptCount val="1"/>
                <c:pt idx="0">
                  <c:v>系列 2</c:v>
                </c:pt>
              </c:strCache>
            </c:strRef>
          </c:tx>
          <c:spPr>
            <a:solidFill>
              <a:schemeClr val="accent4">
                <a:tint val="77000"/>
              </a:schemeClr>
            </a:solidFill>
            <a:ln>
              <a:noFill/>
            </a:ln>
            <a:effectLst/>
          </c:spPr>
          <c:invertIfNegative val="0"/>
          <c:cat>
            <c:strRef>
              <c:f>Sheet1!$A$2:$A$3</c:f>
              <c:strCache>
                <c:ptCount val="2"/>
                <c:pt idx="0">
                  <c:v>类别 1</c:v>
                </c:pt>
                <c:pt idx="1">
                  <c:v>类别 2</c:v>
                </c:pt>
              </c:strCache>
            </c:strRef>
          </c:cat>
          <c:val>
            <c:numRef>
              <c:f>Sheet1!$C$2:$C$3</c:f>
              <c:numCache>
                <c:formatCode>General</c:formatCode>
                <c:ptCount val="2"/>
                <c:pt idx="0">
                  <c:v>2.4</c:v>
                </c:pt>
                <c:pt idx="1">
                  <c:v>4.4</c:v>
                </c:pt>
              </c:numCache>
            </c:numRef>
          </c:val>
        </c:ser>
        <c:dLbls>
          <c:showLegendKey val="0"/>
          <c:showVal val="0"/>
          <c:showCatName val="0"/>
          <c:showSerName val="0"/>
          <c:showPercent val="0"/>
          <c:showBubbleSize val="0"/>
          <c:showLeaderLines val="0"/>
        </c:dLbls>
        <c:gapWidth val="219"/>
        <c:overlap val="-27"/>
        <c:axId val="665761536"/>
        <c:axId val="665762656"/>
      </c:barChart>
      <c:catAx>
        <c:axId val="665761536"/>
        <c:scaling>
          <c:orientation/>
        </c:scaling>
        <c:delete val="1"/>
        <c:axPos val="b"/>
        <c:numFmt formatCode="General" sourceLinked="1"/>
        <c:majorTickMark val="none"/>
        <c:minorTickMark val="none"/>
        <c:crossAx val="665762656"/>
        <c:auto val="0"/>
        <c:lblAlgn val="ctr"/>
        <c:lblOffset/>
        <c:noMultiLvlLbl val="0"/>
      </c:catAx>
      <c:valAx>
        <c:axId val="665762656"/>
        <c:scaling>
          <c:orientation/>
        </c:scaling>
        <c:delete val="1"/>
        <c:axPos val="l"/>
        <c:numFmt formatCode="General" sourceLinked="1"/>
        <c:majorTickMark val="none"/>
        <c:minorTickMark val="none"/>
        <c:crossAx val="66576153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solidFill>
              <a:schemeClr val="bg1"/>
            </a:solidFill>
          </c:spPr>
          <c:dPt>
            <c:idx val="0"/>
            <c:invertIfNegative val="1"/>
            <c:spPr>
              <a:solidFill>
                <a:schemeClr val="bg1"/>
              </a:solidFill>
              <a:ln w="19050">
                <a:solidFill>
                  <a:schemeClr val="lt1"/>
                </a:solidFill>
              </a:ln>
            </c:spPr>
          </c:dPt>
          <c:dPt>
            <c:idx val="1"/>
            <c:invertIfNegative val="1"/>
            <c:explosion val="10"/>
            <c:spPr>
              <a:solidFill>
                <a:schemeClr val="bg1"/>
              </a:solidFill>
              <a:ln w="19050">
                <a:noFill/>
              </a:ln>
            </c:spPr>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400" b="1" i="0" u="none" strike="noStrike" kern="1200" baseline="0" smtId="4294967295">
                    <a:solidFill>
                      <a:schemeClr val="bg1"/>
                    </a:solidFill>
                    <a:latin typeface="造字工房尚黑 G0v1 纤细体" pitchFamily="50" charset="-122"/>
                    <a:ea typeface="造字工房尚黑 G0v1 纤细体" pitchFamily="50" charset="-122"/>
                    <a:cs typeface="+mn-cs"/>
                  </a:defRPr>
                </a:pPr>
                <a:endParaRPr sz="1400" b="1" i="0" u="none" strike="noStrike" kern="1200" baseline="0" smtId="4294967295">
                  <a:solidFill>
                    <a:schemeClr val="bg1"/>
                  </a:solidFill>
                  <a:latin typeface="造字工房尚黑 G0v1 纤细体" pitchFamily="50" charset="-122"/>
                  <a:ea typeface="造字工房尚黑 G0v1 纤细体" pitchFamily="50" charset="-122"/>
                  <a:cs typeface="+mn-cs"/>
                </a:endParaRP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dLbls>
          <c:cat>
            <c:strRef>
              <c:f>Sheet1!$A$2:$A$3</c:f>
              <c:strCache>
                <c:ptCount val="2"/>
                <c:pt idx="0">
                  <c:v>第一季度</c:v>
                </c:pt>
                <c:pt idx="1">
                  <c:v>第二季度</c:v>
                </c:pt>
              </c:strCache>
            </c:strRef>
          </c:cat>
          <c:val>
            <c:numRef>
              <c:f>Sheet1!$B$2:$B$3</c:f>
              <c:numCache>
                <c:formatCode>General</c:formatCode>
                <c:ptCount val="2"/>
                <c:pt idx="0">
                  <c:v>8.2</c:v>
                </c:pt>
                <c:pt idx="1">
                  <c:v>3.2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4">
                <a:shade val="76000"/>
              </a:schemeClr>
            </a:solidFill>
            <a:ln>
              <a:noFill/>
            </a:ln>
            <a:effectLst/>
          </c:spPr>
          <c:invertIfNegative val="0"/>
          <c:cat>
            <c:strRef>
              <c:f>Sheet1!$A$2:$A$3</c:f>
              <c:strCache>
                <c:ptCount val="2"/>
                <c:pt idx="0">
                  <c:v>类别 1</c:v>
                </c:pt>
                <c:pt idx="1">
                  <c:v>类别 2</c:v>
                </c:pt>
              </c:strCache>
            </c:strRef>
          </c:cat>
          <c:val>
            <c:numRef>
              <c:f>Sheet1!$B$2:$B$3</c:f>
              <c:numCache>
                <c:formatCode>General</c:formatCode>
                <c:ptCount val="2"/>
                <c:pt idx="0">
                  <c:v>4.3</c:v>
                </c:pt>
                <c:pt idx="1">
                  <c:v>2.5</c:v>
                </c:pt>
              </c:numCache>
            </c:numRef>
          </c:val>
        </c:ser>
        <c:ser>
          <c:idx val="1"/>
          <c:order val="1"/>
          <c:tx>
            <c:strRef>
              <c:f>Sheet1!$C$1</c:f>
              <c:strCache>
                <c:ptCount val="1"/>
                <c:pt idx="0">
                  <c:v>系列 2</c:v>
                </c:pt>
              </c:strCache>
            </c:strRef>
          </c:tx>
          <c:spPr>
            <a:solidFill>
              <a:schemeClr val="accent4">
                <a:tint val="77000"/>
              </a:schemeClr>
            </a:solidFill>
            <a:ln>
              <a:noFill/>
            </a:ln>
            <a:effectLst/>
          </c:spPr>
          <c:invertIfNegative val="0"/>
          <c:cat>
            <c:strRef>
              <c:f>Sheet1!$A$2:$A$3</c:f>
              <c:strCache>
                <c:ptCount val="2"/>
                <c:pt idx="0">
                  <c:v>类别 1</c:v>
                </c:pt>
                <c:pt idx="1">
                  <c:v>类别 2</c:v>
                </c:pt>
              </c:strCache>
            </c:strRef>
          </c:cat>
          <c:val>
            <c:numRef>
              <c:f>Sheet1!$C$2:$C$3</c:f>
              <c:numCache>
                <c:formatCode>General</c:formatCode>
                <c:ptCount val="2"/>
                <c:pt idx="0">
                  <c:v>2.4</c:v>
                </c:pt>
                <c:pt idx="1">
                  <c:v>4.4</c:v>
                </c:pt>
              </c:numCache>
            </c:numRef>
          </c:val>
        </c:ser>
        <c:dLbls>
          <c:showLegendKey val="0"/>
          <c:showVal val="0"/>
          <c:showCatName val="0"/>
          <c:showSerName val="0"/>
          <c:showPercent val="0"/>
          <c:showBubbleSize val="0"/>
          <c:showLeaderLines val="0"/>
        </c:dLbls>
        <c:gapWidth val="219"/>
        <c:overlap val="-27"/>
        <c:axId val="665771616"/>
        <c:axId val="665772176"/>
      </c:barChart>
      <c:catAx>
        <c:axId val="665771616"/>
        <c:scaling>
          <c:orientation/>
        </c:scaling>
        <c:delete val="1"/>
        <c:axPos val="b"/>
        <c:numFmt formatCode="General" sourceLinked="1"/>
        <c:majorTickMark val="none"/>
        <c:minorTickMark val="none"/>
        <c:crossAx val="665772176"/>
        <c:auto val="0"/>
        <c:lblAlgn val="ctr"/>
        <c:lblOffset/>
        <c:noMultiLvlLbl val="0"/>
      </c:catAx>
      <c:valAx>
        <c:axId val="665772176"/>
        <c:scaling>
          <c:orientation/>
        </c:scaling>
        <c:delete val="1"/>
        <c:axPos val="l"/>
        <c:numFmt formatCode="General" sourceLinked="1"/>
        <c:majorTickMark val="none"/>
        <c:minorTickMark val="none"/>
        <c:crossAx val="66577161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accent4">
                <a:shade val="76000"/>
              </a:schemeClr>
            </a:solidFill>
            <a:ln>
              <a:noFill/>
            </a:ln>
            <a:effectLst/>
          </c:spPr>
          <c:invertIfNegative val="0"/>
          <c:cat>
            <c:strRef>
              <c:f>Sheet1!$A$2:$A$3</c:f>
              <c:strCache>
                <c:ptCount val="2"/>
                <c:pt idx="0">
                  <c:v>类别 1</c:v>
                </c:pt>
                <c:pt idx="1">
                  <c:v>类别 2</c:v>
                </c:pt>
              </c:strCache>
            </c:strRef>
          </c:cat>
          <c:val>
            <c:numRef>
              <c:f>Sheet1!$B$2:$B$3</c:f>
              <c:numCache>
                <c:formatCode>General</c:formatCode>
                <c:ptCount val="2"/>
                <c:pt idx="0">
                  <c:v>4.3</c:v>
                </c:pt>
                <c:pt idx="1">
                  <c:v>2.5</c:v>
                </c:pt>
              </c:numCache>
            </c:numRef>
          </c:val>
        </c:ser>
        <c:ser>
          <c:idx val="1"/>
          <c:order val="1"/>
          <c:tx>
            <c:strRef>
              <c:f>Sheet1!$C$1</c:f>
              <c:strCache>
                <c:ptCount val="1"/>
                <c:pt idx="0">
                  <c:v>系列 2</c:v>
                </c:pt>
              </c:strCache>
            </c:strRef>
          </c:tx>
          <c:spPr>
            <a:solidFill>
              <a:schemeClr val="accent4">
                <a:tint val="77000"/>
              </a:schemeClr>
            </a:solidFill>
            <a:ln>
              <a:noFill/>
            </a:ln>
            <a:effectLst/>
          </c:spPr>
          <c:invertIfNegative val="0"/>
          <c:cat>
            <c:strRef>
              <c:f>Sheet1!$A$2:$A$3</c:f>
              <c:strCache>
                <c:ptCount val="2"/>
                <c:pt idx="0">
                  <c:v>类别 1</c:v>
                </c:pt>
                <c:pt idx="1">
                  <c:v>类别 2</c:v>
                </c:pt>
              </c:strCache>
            </c:strRef>
          </c:cat>
          <c:val>
            <c:numRef>
              <c:f>Sheet1!$C$2:$C$3</c:f>
              <c:numCache>
                <c:formatCode>General</c:formatCode>
                <c:ptCount val="2"/>
                <c:pt idx="0">
                  <c:v>2.4</c:v>
                </c:pt>
                <c:pt idx="1">
                  <c:v>4.4</c:v>
                </c:pt>
              </c:numCache>
            </c:numRef>
          </c:val>
        </c:ser>
        <c:dLbls>
          <c:showLegendKey val="0"/>
          <c:showVal val="0"/>
          <c:showCatName val="0"/>
          <c:showSerName val="0"/>
          <c:showPercent val="0"/>
          <c:showBubbleSize val="0"/>
          <c:showLeaderLines val="0"/>
        </c:dLbls>
        <c:gapWidth val="219"/>
        <c:overlap val="-27"/>
        <c:axId val="665774976"/>
        <c:axId val="568494080"/>
      </c:barChart>
      <c:catAx>
        <c:axId val="665774976"/>
        <c:scaling>
          <c:orientation/>
        </c:scaling>
        <c:delete val="1"/>
        <c:axPos val="b"/>
        <c:numFmt formatCode="General" sourceLinked="1"/>
        <c:majorTickMark val="none"/>
        <c:minorTickMark val="none"/>
        <c:crossAx val="568494080"/>
        <c:auto val="0"/>
        <c:lblAlgn val="ctr"/>
        <c:lblOffset/>
        <c:noMultiLvlLbl val="0"/>
      </c:catAx>
      <c:valAx>
        <c:axId val="568494080"/>
        <c:scaling>
          <c:orientation/>
        </c:scaling>
        <c:delete val="1"/>
        <c:axPos val="l"/>
        <c:numFmt formatCode="General" sourceLinked="1"/>
        <c:majorTickMark val="none"/>
        <c:minorTickMark val="none"/>
        <c:crossAx val="66577497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bubbleChart>
        <c:varyColors val="0"/>
        <c:ser>
          <c:idx val="0"/>
          <c:order val="0"/>
          <c:tx>
            <c:strRef>
              <c:f>Sheet1!$B$1</c:f>
              <c:strCache>
                <c:ptCount val="1"/>
                <c:pt idx="0">
                  <c:v>Y 值</c:v>
                </c:pt>
              </c:strCache>
            </c:strRef>
          </c:tx>
          <c:spPr>
            <a:solidFill>
              <a:schemeClr val="accent4">
                <a:alpha val="75000"/>
              </a:schemeClr>
            </a:solidFill>
            <a:ln>
              <a:noFill/>
            </a:ln>
            <a:effectLst/>
          </c:spPr>
          <c:invertIfNegative val="0"/>
          <c:xVal>
            <c:numRef>
              <c:f>Sheet1!$A$2:$A$4</c:f>
              <c:numCache>
                <c:formatCode>General</c:formatCode>
                <c:ptCount val="3"/>
                <c:pt idx="0">
                  <c:v>0.7</c:v>
                </c:pt>
                <c:pt idx="1">
                  <c:v>1.8</c:v>
                </c:pt>
                <c:pt idx="2">
                  <c:v>2.6</c:v>
                </c:pt>
              </c:numCache>
            </c:numRef>
          </c:xVal>
          <c:yVal>
            <c:numRef>
              <c:f>Sheet1!$B$2:$B$4</c:f>
              <c:numCache>
                <c:formatCode>General</c:formatCode>
                <c:ptCount val="3"/>
                <c:pt idx="0">
                  <c:v>2.7</c:v>
                </c:pt>
                <c:pt idx="1">
                  <c:v>3.2</c:v>
                </c:pt>
                <c:pt idx="2">
                  <c:v>0.8</c:v>
                </c:pt>
              </c:numCache>
            </c:numRef>
          </c:yVal>
          <c:bubbleSize>
            <c:numRef>
              <c:f>Sheet1!$C$2:$C$4</c:f>
              <c:numCache>
                <c:formatCode>General</c:formatCode>
                <c:ptCount val="3"/>
                <c:pt idx="0">
                  <c:v>10</c:v>
                </c:pt>
                <c:pt idx="1">
                  <c:v>4</c:v>
                </c:pt>
                <c:pt idx="2">
                  <c:v>8</c:v>
                </c:pt>
              </c:numCache>
            </c:numRef>
          </c:bubbleSize>
          <c:bubble3D val="0"/>
        </c:ser>
        <c:dLbls>
          <c:showLegendKey val="0"/>
          <c:showVal val="0"/>
          <c:showCatName val="0"/>
          <c:showSerName val="0"/>
          <c:showPercent val="0"/>
          <c:showBubbleSize val="0"/>
          <c:showLeaderLines val="0"/>
        </c:dLbls>
        <c:bubbleScale/>
        <c:showNegBubbles val="0"/>
        <c:axId val="664232880"/>
        <c:axId val="664233440"/>
      </c:bubbleChart>
      <c:valAx>
        <c:axId val="664232880"/>
        <c:scaling>
          <c:orientation/>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25000"/>
                <a:lumOff val="75000"/>
              </a:schemeClr>
            </a:solidFill>
            <a:round/>
          </a:ln>
          <a:effectLst/>
        </c:spPr>
        <c:txPr>
          <a:bodyPr rot="-60000000" spcFirstLastPara="1" vertOverflow="ellipsis" vert="horz" wrap="square" anchor="ctr" anchorCtr="1"/>
          <a:p>
            <a:pPr>
              <a:defRPr sz="1800" b="0" i="0" u="none" strike="noStrike" kern="1200" baseline="0" smtId="4294967295">
                <a:solidFill>
                  <a:schemeClr val="bg1"/>
                </a:solidFill>
                <a:latin typeface="+mn-lt"/>
                <a:ea typeface="+mn-ea"/>
                <a:cs typeface="+mn-cs"/>
              </a:defRPr>
            </a:pPr>
            <a:endParaRPr sz="1800" b="0" i="0" u="none" strike="noStrike" kern="1200" baseline="0" smtId="4294967295">
              <a:solidFill>
                <a:schemeClr val="bg1"/>
              </a:solidFill>
              <a:latin typeface="+mn-lt"/>
              <a:ea typeface="+mn-ea"/>
              <a:cs typeface="+mn-cs"/>
            </a:endParaRPr>
          </a:p>
        </c:txPr>
        <c:crossAx val="664233440"/>
        <c:crosses val="autoZero"/>
        <c:crossBetween val="midCat"/>
      </c:valAx>
      <c:valAx>
        <c:axId val="664233440"/>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w="9525" cap="flat" cmpd="sng" algn="ctr">
            <a:solidFill>
              <a:schemeClr val="tx1">
                <a:lumMod val="25000"/>
                <a:lumOff val="75000"/>
              </a:schemeClr>
            </a:solidFill>
            <a:round/>
          </a:ln>
          <a:effectLst/>
        </c:spPr>
        <c:txPr>
          <a:bodyPr rot="-60000000" spcFirstLastPara="1" vertOverflow="ellipsis" vert="horz" wrap="square" anchor="ctr" anchorCtr="1"/>
          <a:p>
            <a:pPr>
              <a:defRPr sz="1800" b="0" i="0" u="none" strike="noStrike" kern="1200" baseline="0" smtId="4294967295">
                <a:solidFill>
                  <a:schemeClr val="bg1"/>
                </a:solidFill>
                <a:latin typeface="造字工房尚黑 G0v1 纤细体" pitchFamily="50" charset="-122"/>
                <a:ea typeface="造字工房尚黑 G0v1 纤细体" pitchFamily="50" charset="-122"/>
                <a:cs typeface="+mn-cs"/>
              </a:defRPr>
            </a:pPr>
            <a:endParaRPr sz="1800" b="0" i="0" u="none" strike="noStrike" kern="1200" baseline="0" smtId="4294967295">
              <a:solidFill>
                <a:schemeClr val="bg1"/>
              </a:solidFill>
              <a:latin typeface="造字工房尚黑 G0v1 纤细体" pitchFamily="50" charset="-122"/>
              <a:ea typeface="造字工房尚黑 G0v1 纤细体" pitchFamily="50" charset="-122"/>
              <a:cs typeface="+mn-cs"/>
            </a:endParaRPr>
          </a:p>
        </c:txPr>
        <c:crossAx val="664232880"/>
        <c:crosses val="autoZero"/>
        <c:crossBetween val="midCat"/>
      </c:valAx>
      <c:spPr>
        <a:noFill/>
        <a:ln>
          <a:noFill/>
        </a:ln>
        <a:effectLst/>
      </c:spPr>
    </c:plotArea>
    <c:legend>
      <c:legendPos/>
      <c:overlay val="0"/>
      <c:spPr>
        <a:noFill/>
        <a:ln>
          <a:noFill/>
        </a:ln>
        <a:effectLst/>
      </c:spPr>
      <c:txPr>
        <a:bodyPr rot="0" spcFirstLastPara="1" vertOverflow="ellipsis" vert="horz" wrap="square" anchor="ctr" anchorCtr="1"/>
        <a:p>
          <a:pPr>
            <a:defRPr sz="1800" b="0" i="0" u="none" strike="noStrike" kern="1200" baseline="0" smtId="4294967295">
              <a:solidFill>
                <a:schemeClr val="bg1"/>
              </a:solidFill>
              <a:latin typeface="+mn-lt"/>
              <a:ea typeface="+mn-ea"/>
              <a:cs typeface="+mn-cs"/>
            </a:defRPr>
          </a:pPr>
          <a:endParaRPr sz="1800" b="0" i="0" u="none" strike="noStrike" kern="1200" baseline="0" smtId="4294967295">
            <a:solidFill>
              <a:schemeClr val="bg1"/>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ineChart>
        <c:grouping/>
        <c:varyColors val="0"/>
        <c:ser>
          <c:idx val="0"/>
          <c:order val="0"/>
          <c:tx>
            <c:strRef>
              <c:f>Sheet1!$B$1</c:f>
              <c:strCache>
                <c:ptCount val="1"/>
                <c:pt idx="0">
                  <c:v>系列 1</c:v>
                </c:pt>
              </c:strCache>
            </c:strRef>
          </c:tx>
          <c:spPr>
            <a:ln w="28575" cap="rnd">
              <a:solidFill>
                <a:schemeClr val="accent4">
                  <a:shade val="65000"/>
                </a:schemeClr>
              </a:solidFill>
              <a:round/>
            </a:ln>
            <a:effectLst/>
          </c:spPr>
          <c:marker>
            <c:symbol val="circle"/>
            <c:spPr>
              <a:solidFill>
                <a:schemeClr val="accent4">
                  <a:shade val="65000"/>
                </a:schemeClr>
              </a:solidFill>
              <a:ln w="9525">
                <a:solidFill>
                  <a:schemeClr val="accent4">
                    <a:shade val="65000"/>
                  </a:schemeClr>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chemeClr val="accent4"/>
              </a:solidFill>
              <a:round/>
            </a:ln>
            <a:effectLst/>
          </c:spPr>
          <c:marker>
            <c:symbol val="circle"/>
            <c:spPr>
              <a:solidFill>
                <a:schemeClr val="accent4"/>
              </a:solidFill>
              <a:ln w="9525">
                <a:solidFill>
                  <a:schemeClr val="accent4"/>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chemeClr val="accent4">
                  <a:tint val="65000"/>
                </a:schemeClr>
              </a:solidFill>
              <a:round/>
            </a:ln>
            <a:effectLst/>
          </c:spPr>
          <c:marker>
            <c:symbol val="circle"/>
            <c:spPr>
              <a:solidFill>
                <a:schemeClr val="accent4">
                  <a:tint val="65000"/>
                </a:schemeClr>
              </a:solidFill>
              <a:ln w="9525">
                <a:solidFill>
                  <a:schemeClr val="accent4">
                    <a:tint val="65000"/>
                  </a:schemeClr>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showLeaderLines val="0"/>
        </c:dLbls>
        <c:axId val="664236800"/>
        <c:axId val="664237360"/>
      </c:lineChart>
      <c:catAx>
        <c:axId val="664236800"/>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400" b="0" i="0" u="none" strike="noStrike" kern="1200" baseline="0" smtId="4294967295">
                <a:solidFill>
                  <a:schemeClr val="bg1"/>
                </a:solidFill>
                <a:latin typeface="造字工房尚黑 G0v1 纤细体" pitchFamily="50" charset="-122"/>
                <a:ea typeface="造字工房尚黑 G0v1 纤细体" pitchFamily="50" charset="-122"/>
                <a:cs typeface="+mn-cs"/>
              </a:defRPr>
            </a:pPr>
            <a:endParaRPr sz="1400" b="0" i="0" u="none" strike="noStrike" kern="1200" baseline="0" smtId="4294967295">
              <a:solidFill>
                <a:schemeClr val="bg1"/>
              </a:solidFill>
              <a:latin typeface="造字工房尚黑 G0v1 纤细体" pitchFamily="50" charset="-122"/>
              <a:ea typeface="造字工房尚黑 G0v1 纤细体" pitchFamily="50" charset="-122"/>
              <a:cs typeface="+mn-cs"/>
            </a:endParaRPr>
          </a:p>
        </c:txPr>
        <c:crossAx val="664237360"/>
        <c:crosses val="autoZero"/>
        <c:auto val="0"/>
        <c:lblAlgn val="ctr"/>
        <c:lblOffset/>
        <c:noMultiLvlLbl val="0"/>
      </c:catAx>
      <c:valAx>
        <c:axId val="664237360"/>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400" b="0" i="0" u="none" strike="noStrike" kern="1200" baseline="0" smtId="4294967295">
                <a:solidFill>
                  <a:schemeClr val="bg1"/>
                </a:solidFill>
                <a:latin typeface="造字工房尚黑 G0v1 纤细体" pitchFamily="50" charset="-122"/>
                <a:ea typeface="造字工房尚黑 G0v1 纤细体" pitchFamily="50" charset="-122"/>
                <a:cs typeface="+mn-cs"/>
              </a:defRPr>
            </a:pPr>
            <a:endParaRPr sz="1400" b="0" i="0" u="none" strike="noStrike" kern="1200" baseline="0" smtId="4294967295">
              <a:solidFill>
                <a:schemeClr val="bg1"/>
              </a:solidFill>
              <a:latin typeface="造字工房尚黑 G0v1 纤细体" pitchFamily="50" charset="-122"/>
              <a:ea typeface="造字工房尚黑 G0v1 纤细体" pitchFamily="50" charset="-122"/>
              <a:cs typeface="+mn-cs"/>
            </a:endParaRPr>
          </a:p>
        </c:txPr>
        <c:crossAx val="664236800"/>
        <c:crosses val="autoZero"/>
        <c:crossBetween val="between"/>
      </c:valAx>
      <c:spPr>
        <a:noFill/>
        <a:ln>
          <a:noFill/>
        </a:ln>
        <a:effectLst/>
      </c:spPr>
    </c:plotArea>
    <c:legend>
      <c:legendPos/>
      <c:overlay val="0"/>
      <c:spPr>
        <a:noFill/>
        <a:ln>
          <a:noFill/>
        </a:ln>
        <a:effectLst/>
      </c:spPr>
      <c:txPr>
        <a:bodyPr rot="0" spcFirstLastPara="1" vertOverflow="ellipsis" vert="horz" wrap="square" anchor="ctr" anchorCtr="1"/>
        <a:p>
          <a:pPr>
            <a:defRPr sz="1400" b="0" i="0" u="none" strike="noStrike" kern="1200" baseline="0" smtId="4294967295">
              <a:solidFill>
                <a:schemeClr val="bg1"/>
              </a:solidFill>
              <a:latin typeface="造字工房尚黑 G0v1 纤细体" pitchFamily="50" charset="-122"/>
              <a:ea typeface="造字工房尚黑 G0v1 纤细体" pitchFamily="50" charset="-122"/>
              <a:cs typeface="+mn-cs"/>
            </a:defRPr>
          </a:pPr>
          <a:endParaRPr sz="1400" b="0" i="0" u="none" strike="noStrike" kern="1200" baseline="0" smtId="4294967295">
            <a:solidFill>
              <a:schemeClr val="bg1"/>
            </a:solidFill>
            <a:latin typeface="造字工房尚黑 G0v1 纤细体" pitchFamily="50" charset="-122"/>
            <a:ea typeface="造字工房尚黑 G0v1 纤细体" pitchFamily="50" charset="-122"/>
            <a:cs typeface="+mn-cs"/>
          </a:endParaRPr>
        </a:p>
      </c:txPr>
    </c:legend>
    <c:plotVisOnly val="1"/>
    <c:dispBlanksAs val="gap"/>
    <c:showDLblsOverMax val="0"/>
  </c:chart>
  <c:spPr>
    <a:noFill/>
    <a:ln>
      <a:noFill/>
    </a:ln>
    <a:effectLst/>
  </c:spPr>
  <c:txPr>
    <a:bodyPr/>
    <a:p>
      <a:pPr>
        <a:defRPr sz="1400" b="0" smtId="4294967295">
          <a:solidFill>
            <a:schemeClr val="bg1"/>
          </a:solidFill>
          <a:latin typeface="造字工房尚黑 G0v1 纤细体" pitchFamily="50" charset="-122"/>
          <a:ea typeface="造字工房尚黑 G0v1 纤细体" pitchFamily="50" charset="-122"/>
        </a:defRPr>
      </a:pPr>
      <a:endParaRPr sz="1400" b="0" smtId="4294967295">
        <a:solidFill>
          <a:schemeClr val="bg1"/>
        </a:solidFill>
        <a:latin typeface="造字工房尚黑 G0v1 纤细体" pitchFamily="50" charset="-122"/>
        <a:ea typeface="造字工房尚黑 G0v1 纤细体" pitchFamily="50" charset="-122"/>
      </a:endParaRPr>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pieChart>
        <c:varyColors val="1"/>
        <c:ser>
          <c:idx val="0"/>
          <c:order val="0"/>
          <c:tx>
            <c:strRef>
              <c:f>Sheet1!$B$1</c:f>
              <c:strCache>
                <c:ptCount val="1"/>
                <c:pt idx="0">
                  <c:v>销售额</c:v>
                </c:pt>
              </c:strCache>
            </c:strRef>
          </c:tx>
          <c:explosion val="9"/>
          <c:dPt>
            <c:idx val="0"/>
            <c:invertIfNegative val="1"/>
            <c:spPr>
              <a:solidFill>
                <a:schemeClr val="accent4">
                  <a:shade val="58000"/>
                </a:schemeClr>
              </a:solidFill>
              <a:ln w="19050">
                <a:solidFill>
                  <a:schemeClr val="lt1"/>
                </a:solidFill>
              </a:ln>
            </c:spPr>
          </c:dPt>
          <c:dPt>
            <c:idx val="1"/>
            <c:invertIfNegative val="1"/>
            <c:spPr>
              <a:solidFill>
                <a:schemeClr val="accent4">
                  <a:shade val="86000"/>
                </a:schemeClr>
              </a:solidFill>
              <a:ln w="19050">
                <a:solidFill>
                  <a:schemeClr val="lt1"/>
                </a:solidFill>
              </a:ln>
            </c:spPr>
          </c:dPt>
          <c:dPt>
            <c:idx val="2"/>
            <c:invertIfNegative val="1"/>
            <c:spPr>
              <a:solidFill>
                <a:schemeClr val="accent4">
                  <a:tint val="86000"/>
                </a:schemeClr>
              </a:solidFill>
              <a:ln w="19050">
                <a:solidFill>
                  <a:schemeClr val="lt1"/>
                </a:solidFill>
              </a:ln>
            </c:spPr>
          </c:dPt>
          <c:dPt>
            <c:idx val="3"/>
            <c:invertIfNegative val="1"/>
            <c:spPr>
              <a:solidFill>
                <a:schemeClr val="accent4">
                  <a:tint val="58000"/>
                </a:schemeClr>
              </a:solidFill>
              <a:ln w="19050">
                <a:solidFill>
                  <a:schemeClr val="lt1"/>
                </a:solidFill>
              </a:ln>
            </c:spPr>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400" b="0" i="0" u="none" strike="noStrike" kern="1200" baseline="0" smtId="4294967295">
                    <a:solidFill>
                      <a:schemeClr val="bg1"/>
                    </a:solidFill>
                    <a:latin typeface="造字工房尚黑 G0v1 纤细体" pitchFamily="50" charset="-122"/>
                    <a:ea typeface="造字工房尚黑 G0v1 纤细体" pitchFamily="50" charset="-122"/>
                    <a:cs typeface="+mn-cs"/>
                  </a:defRPr>
                </a:pPr>
                <a:endParaRPr sz="1400" b="0" i="0" u="none" strike="noStrike" kern="1200" baseline="0" smtId="4294967295">
                  <a:solidFill>
                    <a:schemeClr val="bg1"/>
                  </a:solidFill>
                  <a:latin typeface="造字工房尚黑 G0v1 纤细体" pitchFamily="50" charset="-122"/>
                  <a:ea typeface="造字工房尚黑 G0v1 纤细体" pitchFamily="50" charset="-122"/>
                  <a:cs typeface="+mn-cs"/>
                </a:endParaRP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pieChart>
      <c:spPr>
        <a:noFill/>
        <a:ln>
          <a:noFill/>
        </a:ln>
        <a:effectLst/>
      </c:spPr>
    </c:plotArea>
    <c:legend>
      <c:legendPos/>
      <c:overlay val="0"/>
      <c:spPr>
        <a:noFill/>
        <a:ln>
          <a:noFill/>
        </a:ln>
        <a:effectLst/>
      </c:spPr>
      <c:txPr>
        <a:bodyPr rot="0" spcFirstLastPara="1" vertOverflow="ellipsis" vert="horz" wrap="square" anchor="ctr" anchorCtr="1"/>
        <a:p>
          <a:pPr>
            <a:defRPr sz="1400" b="0" i="0" u="none" strike="noStrike" kern="1200" baseline="0" smtId="4294967295">
              <a:solidFill>
                <a:schemeClr val="bg1"/>
              </a:solidFill>
              <a:latin typeface="造字工房尚黑 G0v1 纤细体" pitchFamily="50" charset="-122"/>
              <a:ea typeface="造字工房尚黑 G0v1 纤细体" pitchFamily="50" charset="-122"/>
              <a:cs typeface="+mn-cs"/>
            </a:defRPr>
          </a:pPr>
          <a:endParaRPr sz="1400" b="0" i="0" u="none" strike="noStrike" kern="1200" baseline="0" smtId="4294967295">
            <a:solidFill>
              <a:schemeClr val="bg1"/>
            </a:solidFill>
            <a:latin typeface="造字工房尚黑 G0v1 纤细体" pitchFamily="50" charset="-122"/>
            <a:ea typeface="造字工房尚黑 G0v1 纤细体" pitchFamily="50" charset="-122"/>
            <a:cs typeface="+mn-cs"/>
          </a:endParaRPr>
        </a:p>
      </c:txPr>
    </c:legend>
    <c:plotVisOnly val="1"/>
    <c:dispBlanksAs val="gap"/>
    <c:showDLblsOverMax val="0"/>
  </c:chart>
  <c:spPr>
    <a:noFill/>
    <a:ln>
      <a:noFill/>
    </a:ln>
    <a:effectLst/>
  </c:spPr>
  <c:txPr>
    <a:bodyPr/>
    <a:p>
      <a:pPr>
        <a:defRPr sz="1400" smtId="4294967295">
          <a:solidFill>
            <a:schemeClr val="bg1"/>
          </a:solidFill>
          <a:latin typeface="造字工房尚黑 G0v1 纤细体" pitchFamily="50" charset="-122"/>
          <a:ea typeface="造字工房尚黑 G0v1 纤细体" pitchFamily="50" charset="-122"/>
        </a:defRPr>
      </a:pPr>
      <a:endParaRPr sz="1400" smtId="4294967295">
        <a:solidFill>
          <a:schemeClr val="bg1"/>
        </a:solidFill>
        <a:latin typeface="造字工房尚黑 G0v1 纤细体" pitchFamily="50" charset="-122"/>
        <a:ea typeface="造字工房尚黑 G0v1 纤细体" pitchFamily="50" charset="-122"/>
      </a:endParaRPr>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barChart>
        <c:barDir val="bar"/>
        <c:grouping val="clustered"/>
        <c:varyColors val="0"/>
        <c:ser>
          <c:idx val="0"/>
          <c:order val="0"/>
          <c:tx>
            <c:strRef>
              <c:f>Sheet1!$B$1</c:f>
              <c:strCache>
                <c:ptCount val="1"/>
                <c:pt idx="0">
                  <c:v>系列 1</c:v>
                </c:pt>
              </c:strCache>
            </c:strRef>
          </c:tx>
          <c:spPr>
            <a:solidFill>
              <a:schemeClr val="accent4"/>
            </a:solidFill>
            <a:ln>
              <a:noFill/>
            </a:ln>
            <a:effectLst/>
          </c:spPr>
          <c:invertIfNegative val="0"/>
          <c:dLbls>
            <c:dLbl>
              <c:idx val="0"/>
              <c:dLblPos val="ctr"/>
              <c:showLegendKey val="0"/>
              <c:showVal val="1"/>
              <c:showCatName val="0"/>
              <c:showSerName val="0"/>
              <c:showPercent val="0"/>
              <c:showBubbleSize val="0"/>
              <c:extLst/>
            </c:dLbl>
            <c:dLbl>
              <c:idx val="1"/>
              <c:dLblPos val="ctr"/>
              <c:showLegendKey val="0"/>
              <c:showVal val="1"/>
              <c:showCatName val="0"/>
              <c:showSerName val="0"/>
              <c:showPercent val="0"/>
              <c:showBubbleSize val="0"/>
              <c:extLst/>
            </c:dLbl>
            <c:dLbl>
              <c:idx val="2"/>
              <c:dLblPos val="ctr"/>
              <c:showLegendKey val="0"/>
              <c:showVal val="1"/>
              <c:showCatName val="0"/>
              <c:showSerName val="0"/>
              <c:showPercent val="0"/>
              <c:showBubbleSize val="0"/>
              <c:extLst/>
            </c:dLbl>
            <c:dLbl>
              <c:idx val="3"/>
              <c:dLblPos val="ct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800" b="0" i="0" u="none" strike="noStrike" kern="1200" baseline="0" smtId="4294967295">
                    <a:solidFill>
                      <a:schemeClr val="bg1"/>
                    </a:solidFill>
                    <a:latin typeface="+mj-lt"/>
                    <a:ea typeface="+mn-ea"/>
                    <a:cs typeface="+mn-cs"/>
                  </a:defRPr>
                </a:pPr>
                <a:endParaRPr sz="1800" b="0" i="0" u="none" strike="noStrike" kern="1200" baseline="0" smtId="4294967295">
                  <a:solidFill>
                    <a:schemeClr val="bg1"/>
                  </a:solidFill>
                  <a:latin typeface="+mj-lt"/>
                  <a:ea typeface="+mn-ea"/>
                  <a:cs typeface="+mn-cs"/>
                </a:endParaRPr>
              </a:p>
            </c:txPr>
            <c:dLblPos val="ct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showLeaderLines val="0"/>
        </c:dLbls>
        <c:gapWidth val="76"/>
        <c:overlap val="-50"/>
        <c:axId val="664245200"/>
        <c:axId val="665767696"/>
      </c:barChart>
      <c:catAx>
        <c:axId val="664245200"/>
        <c:scaling>
          <c:orientation/>
        </c:scaling>
        <c:delete val="1"/>
        <c:axPos val="l"/>
        <c:numFmt formatCode="General" sourceLinked="1"/>
        <c:majorTickMark val="none"/>
        <c:minorTickMark val="none"/>
        <c:crossAx val="665767696"/>
        <c:auto val="0"/>
        <c:lblAlgn val="ctr"/>
        <c:lblOffset/>
        <c:noMultiLvlLbl val="0"/>
      </c:catAx>
      <c:valAx>
        <c:axId val="665767696"/>
        <c:scaling>
          <c:orientation/>
        </c:scaling>
        <c:delete val="1"/>
        <c:axPos val="b"/>
        <c:numFmt formatCode="General" sourceLinked="1"/>
        <c:majorTickMark val="none"/>
        <c:minorTickMark val="none"/>
        <c:crossAx val="664245200"/>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solidFill>
              <a:schemeClr val="bg1"/>
            </a:solidFill>
          </c:spPr>
          <c:dPt>
            <c:idx val="0"/>
            <c:invertIfNegative val="1"/>
            <c:spPr>
              <a:solidFill>
                <a:schemeClr val="bg1"/>
              </a:solidFill>
              <a:ln w="19050">
                <a:solidFill>
                  <a:schemeClr val="lt1"/>
                </a:solidFill>
              </a:ln>
            </c:spPr>
          </c:dPt>
          <c:dPt>
            <c:idx val="1"/>
            <c:invertIfNegative val="1"/>
            <c:explosion val="10"/>
            <c:spPr>
              <a:solidFill>
                <a:schemeClr val="bg1"/>
              </a:solidFill>
              <a:ln w="19050">
                <a:noFill/>
              </a:ln>
            </c:spPr>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400" b="1" i="0" u="none" strike="noStrike" kern="1200" baseline="0" smtId="4294967295">
                    <a:solidFill>
                      <a:schemeClr val="bg1"/>
                    </a:solidFill>
                    <a:latin typeface="造字工房尚黑 G0v1 纤细体" pitchFamily="50" charset="-122"/>
                    <a:ea typeface="造字工房尚黑 G0v1 纤细体" pitchFamily="50" charset="-122"/>
                    <a:cs typeface="+mn-cs"/>
                  </a:defRPr>
                </a:pPr>
                <a:endParaRPr sz="1400" b="1" i="0" u="none" strike="noStrike" kern="1200" baseline="0" smtId="4294967295">
                  <a:solidFill>
                    <a:schemeClr val="bg1"/>
                  </a:solidFill>
                  <a:latin typeface="造字工房尚黑 G0v1 纤细体" pitchFamily="50" charset="-122"/>
                  <a:ea typeface="造字工房尚黑 G0v1 纤细体" pitchFamily="50" charset="-122"/>
                  <a:cs typeface="+mn-cs"/>
                </a:endParaRP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dLbls>
          <c:cat>
            <c:strRef>
              <c:f>Sheet1!$A$2:$A$3</c:f>
              <c:strCache>
                <c:ptCount val="2"/>
                <c:pt idx="0">
                  <c:v>第一季度</c:v>
                </c:pt>
                <c:pt idx="1">
                  <c:v>第二季度</c:v>
                </c:pt>
              </c:strCache>
            </c:strRef>
          </c:cat>
          <c:val>
            <c:numRef>
              <c:f>Sheet1!$B$2:$B$3</c:f>
              <c:numCache>
                <c:formatCode>General</c:formatCode>
                <c:ptCount val="2"/>
                <c:pt idx="0">
                  <c:v>8.2</c:v>
                </c:pt>
                <c:pt idx="1">
                  <c:v>3.2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solidFill>
              <a:schemeClr val="bg1"/>
            </a:solidFill>
          </c:spPr>
          <c:dPt>
            <c:idx val="0"/>
            <c:invertIfNegative val="1"/>
            <c:spPr>
              <a:solidFill>
                <a:schemeClr val="bg1"/>
              </a:solidFill>
              <a:ln w="19050">
                <a:solidFill>
                  <a:schemeClr val="lt1"/>
                </a:solidFill>
              </a:ln>
            </c:spPr>
          </c:dPt>
          <c:dPt>
            <c:idx val="1"/>
            <c:invertIfNegative val="1"/>
            <c:explosion val="10"/>
            <c:spPr>
              <a:solidFill>
                <a:schemeClr val="bg1"/>
              </a:solidFill>
              <a:ln w="19050">
                <a:noFill/>
              </a:ln>
            </c:spPr>
          </c:dPt>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400" b="1" i="0" u="none" strike="noStrike" kern="1200" baseline="0" smtId="4294967295">
                    <a:solidFill>
                      <a:schemeClr val="bg1"/>
                    </a:solidFill>
                    <a:latin typeface="造字工房尚黑 G0v1 纤细体" pitchFamily="50" charset="-122"/>
                    <a:ea typeface="造字工房尚黑 G0v1 纤细体" pitchFamily="50" charset="-122"/>
                    <a:cs typeface="+mn-cs"/>
                  </a:defRPr>
                </a:pPr>
                <a:endParaRPr sz="1400" b="1" i="0" u="none" strike="noStrike" kern="1200" baseline="0" smtId="4294967295">
                  <a:solidFill>
                    <a:schemeClr val="bg1"/>
                  </a:solidFill>
                  <a:latin typeface="造字工房尚黑 G0v1 纤细体" pitchFamily="50" charset="-122"/>
                  <a:ea typeface="造字工房尚黑 G0v1 纤细体" pitchFamily="50" charset="-122"/>
                  <a:cs typeface="+mn-cs"/>
                </a:endParaRP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dLbls>
          <c:cat>
            <c:strRef>
              <c:f>Sheet1!$A$2:$A$3</c:f>
              <c:strCache>
                <c:ptCount val="2"/>
                <c:pt idx="0">
                  <c:v>第一季度</c:v>
                </c:pt>
                <c:pt idx="1">
                  <c:v>第二季度</c:v>
                </c:pt>
              </c:strCache>
            </c:strRef>
          </c:cat>
          <c:val>
            <c:numRef>
              <c:f>Sheet1!$B$2:$B$3</c:f>
              <c:numCache>
                <c:formatCode>General</c:formatCode>
                <c:ptCount val="2"/>
                <c:pt idx="0">
                  <c:v>8.2</c:v>
                </c:pt>
                <c:pt idx="1">
                  <c:v>3.2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withinLinear" id="17">
  <a:schemeClr val="accent4"/>
</cs:colorStyle>
</file>

<file path=ppt/charts/colors10.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withinLinear" id="17">
  <a:schemeClr val="accent4"/>
</cs:colorStyle>
</file>

<file path=ppt/charts/colors3.xml><?xml version="1.0" encoding="utf-8"?>
<cs:colorStyle xmlns:a="http://schemas.openxmlformats.org/drawingml/2006/main" xmlns:cs="http://schemas.microsoft.com/office/drawing/2012/chartStyle" meth="withinLinear" id="17">
  <a:schemeClr val="accent4"/>
</cs:colorStyle>
</file>

<file path=ppt/charts/colors4.xml><?xml version="1.0" encoding="utf-8"?>
<cs:colorStyle xmlns:a="http://schemas.openxmlformats.org/drawingml/2006/main" xmlns:cs="http://schemas.microsoft.com/office/drawing/2012/chartStyle" meth="withinLinear" id="17">
  <a:schemeClr val="accent4"/>
</cs:colorStyle>
</file>

<file path=ppt/charts/colors5.xml><?xml version="1.0" encoding="utf-8"?>
<cs:colorStyle xmlns:a="http://schemas.openxmlformats.org/drawingml/2006/main" xmlns:cs="http://schemas.microsoft.com/office/drawing/2012/chartStyle" meth="withinLinear" id="17">
  <a:schemeClr val="accent4"/>
</cs:colorStyle>
</file>

<file path=ppt/charts/colors6.xml><?xml version="1.0" encoding="utf-8"?>
<cs:colorStyle xmlns:a="http://schemas.openxmlformats.org/drawingml/2006/main" xmlns:cs="http://schemas.microsoft.com/office/drawing/2012/chartStyle" meth="withinLinear" id="17">
  <a:schemeClr val="accent4"/>
</cs:colorStyle>
</file>

<file path=ppt/charts/colors7.xml><?xml version="1.0" encoding="utf-8"?>
<cs:colorStyle xmlns:a="http://schemas.openxmlformats.org/drawingml/2006/main" xmlns:cs="http://schemas.microsoft.com/office/drawing/2012/chartStyle" meth="withinLinear" id="17">
  <a:schemeClr val="accent4"/>
</cs:colorStyle>
</file>

<file path=ppt/charts/colors8.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a="http://schemas.openxmlformats.org/drawingml/2006/main" xmlns:r="http://schemas.openxmlformats.org/officeDocument/2006/relationships" xmlns:cs="http://schemas.microsoft.com/office/drawing/2012/chartStyle"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4434B1-2F6C-49D2-9A15-AB47A8C690AB}" type="datetimeFigureOut">
              <a:rPr lang="zh-CN" altLang="en-US" smtClean="0"/>
              <a:t>2018/6/2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281943-08ED-4003-984B-42606D14B1CA}" type="slidenum">
              <a:rPr lang="zh-CN" altLang="en-US" smtClean="0"/>
              <a:t>‹#›</a:t>
            </a:fld>
            <a:endParaRPr lang="zh-CN" altLang="en-US"/>
          </a:p>
        </p:txBody>
      </p:sp>
    </p:spTree>
    <p:extLst>
      <p:ext uri="{BB962C8B-B14F-4D97-AF65-F5344CB8AC3E}">
        <p14:creationId xmlns:p14="http://schemas.microsoft.com/office/powerpoint/2010/main" val="2219934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2CBEC-2FEB-4EF1-9EBA-C96ACD6306FD}"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BC6D5-590F-4017-92B4-EED9BAB61CDE}" type="slidenum">
              <a:rPr lang="zh-CN" altLang="en-US" smtClean="0"/>
              <a:t>‹#›</a:t>
            </a:fld>
            <a:endParaRPr lang="zh-CN" altLang="en-US"/>
          </a:p>
        </p:txBody>
      </p:sp>
    </p:spTree>
    <p:extLst>
      <p:ext uri="{BB962C8B-B14F-4D97-AF65-F5344CB8AC3E}">
        <p14:creationId val="190564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173033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media/image2.jpeg" Type="http://schemas.openxmlformats.org/officeDocument/2006/relationships/image"/><Relationship Id="rId2"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media/image3.jpeg" Type="http://schemas.openxmlformats.org/officeDocument/2006/relationships/image"/><Relationship Id="rId2"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200150" y="883861"/>
            <a:ext cx="7200900" cy="1880235"/>
          </a:xfrm>
        </p:spPr>
        <p:txBody>
          <a:bodyPr anchor="b"/>
          <a:lstStyle>
            <a:lvl1pPr algn="ctr">
              <a:defRPr sz="4725"/>
            </a:lvl1pPr>
          </a:lstStyle>
          <a:p>
            <a:r>
              <a:rPr lang="zh-CN" altLang="en-US" smtClean="0"/>
              <a:t>单击此处编辑母版标题样式</a:t>
            </a:r>
            <a:endParaRPr lang="en-US"/>
          </a:p>
        </p:txBody>
      </p:sp>
      <p:sp>
        <p:nvSpPr>
          <p:cNvPr id="3" name="Subtitle 2"/>
          <p:cNvSpPr>
            <a:spLocks noGrp="1"/>
          </p:cNvSpPr>
          <p:nvPr>
            <p:ph type="subTitle" idx="1"/>
          </p:nvPr>
        </p:nvSpPr>
        <p:spPr>
          <a:xfrm>
            <a:off x="1200150" y="2836605"/>
            <a:ext cx="7200900" cy="1303913"/>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7BDF4344-660F-4B9C-9F04-3B459A531E23}"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8F9EE-F6E3-4A76-B291-A332AD928A53}" type="slidenum">
              <a:rPr lang="zh-CN" altLang="en-US" smtClean="0"/>
              <a:t>‹#›</a:t>
            </a:fld>
            <a:endParaRPr lang="zh-CN" altLang="en-US"/>
          </a:p>
        </p:txBody>
      </p:sp>
    </p:spTree>
    <p:extLst>
      <p:ext uri="{BB962C8B-B14F-4D97-AF65-F5344CB8AC3E}">
        <p14:creationId val="3251873633"/>
      </p:ext>
    </p:extLst>
  </p:cSld>
  <p:clrMapOvr>
    <a:masterClrMapping/>
  </p:clrMapOvr>
  <p:transition spd="slow">
    <p:push/>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BDF4344-660F-4B9C-9F04-3B459A531E23}"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8F9EE-F6E3-4A76-B291-A332AD928A53}" type="slidenum">
              <a:rPr lang="zh-CN" altLang="en-US" smtClean="0"/>
              <a:t>‹#›</a:t>
            </a:fld>
            <a:endParaRPr lang="zh-CN" altLang="en-US"/>
          </a:p>
        </p:txBody>
      </p:sp>
    </p:spTree>
    <p:extLst>
      <p:ext uri="{BB962C8B-B14F-4D97-AF65-F5344CB8AC3E}">
        <p14:creationId val="3610230974"/>
      </p:ext>
    </p:extLst>
  </p:cSld>
  <p:clrMapOvr>
    <a:masterClrMapping/>
  </p:clrMapOvr>
  <p:transition spd="slow">
    <p:push/>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870859" y="287536"/>
            <a:ext cx="2070259" cy="4576822"/>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60083" y="287536"/>
            <a:ext cx="6090761" cy="457682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BDF4344-660F-4B9C-9F04-3B459A531E23}"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8F9EE-F6E3-4A76-B291-A332AD928A53}" type="slidenum">
              <a:rPr lang="zh-CN" altLang="en-US" smtClean="0"/>
              <a:t>‹#›</a:t>
            </a:fld>
            <a:endParaRPr lang="zh-CN" altLang="en-US"/>
          </a:p>
        </p:txBody>
      </p:sp>
    </p:spTree>
    <p:extLst>
      <p:ext uri="{BB962C8B-B14F-4D97-AF65-F5344CB8AC3E}">
        <p14:creationId val="40681206"/>
      </p:ext>
    </p:extLst>
  </p:cSld>
  <p:clrMapOvr>
    <a:masterClrMapping/>
  </p:clrMapOvr>
  <p:transition spd="slow">
    <p:push/>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节标题">
    <p:spTree>
      <p:nvGrpSpPr>
        <p:cNvPr id="1" name=""/>
        <p:cNvGrpSpPr/>
        <p:nvPr/>
      </p:nvGrpSpPr>
      <p:grpSpPr>
        <a:xfrm>
          <a:off x="0" y="0"/>
          <a:ext cx="0" cy="0"/>
        </a:xfrm>
      </p:grpSpPr>
      <p:pic>
        <p:nvPicPr>
          <p:cNvPr id="7" name="图片 6"/>
          <p:cNvPicPr>
            <a:picLocks noChangeAspect="1"/>
          </p:cNvPicPr>
          <p:nvPr userDrawn="1"/>
        </p:nvPicPr>
        <p:blipFill>
          <a:blip r:embed="rId1">
            <a:duotone>
              <a:prstClr val="black"/>
              <a:schemeClr val="tx2">
                <a:tint val="45000"/>
                <a:satMod val="400000"/>
              </a:schemeClr>
            </a:duotone>
            <a:extLst>
              <a:ext uri="{28A0092B-C50C-407E-A947-70E740481C1C}">
                <a14:useLocalDpi val="0"/>
              </a:ext>
            </a:extLst>
          </a:blip>
          <a:stretch>
            <a:fillRect/>
          </a:stretch>
        </p:blipFill>
        <p:spPr>
          <a:xfrm>
            <a:off x="0" y="3"/>
            <a:ext cx="9601200" cy="5400675"/>
          </a:xfrm>
          <a:prstGeom prst="rect">
            <a:avLst/>
          </a:prstGeom>
        </p:spPr>
      </p:pic>
    </p:spTree>
    <p:extLst>
      <p:ext uri="{BB962C8B-B14F-4D97-AF65-F5344CB8AC3E}">
        <p14:creationId val="3265499636"/>
      </p:ext>
    </p:extLst>
  </p:cSld>
  <p:clrMapOvr>
    <a:masterClrMapping/>
  </p:clrMapOvr>
  <p:transition spd="slow">
    <p:push/>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pic>
        <p:nvPicPr>
          <p:cNvPr id="7" name="图片 6"/>
          <p:cNvPicPr>
            <a:picLocks noChangeAspect="1"/>
          </p:cNvPicPr>
          <p:nvPr userDrawn="1"/>
        </p:nvPicPr>
        <p:blipFill>
          <a:blip r:embed="rId1">
            <a:duotone>
              <a:schemeClr val="bg2">
                <a:shade val="45000"/>
                <a:satMod val="135000"/>
              </a:schemeClr>
              <a:prstClr val="white"/>
            </a:duotone>
            <a:extLst>
              <a:ext uri="{28A0092B-C50C-407E-A947-70E740481C1C}">
                <a14:useLocalDpi val="0"/>
              </a:ext>
            </a:extLst>
          </a:blip>
          <a:stretch>
            <a:fillRect/>
          </a:stretch>
        </p:blipFill>
        <p:spPr>
          <a:xfrm>
            <a:off x="0" y="3"/>
            <a:ext cx="9601200" cy="5400675"/>
          </a:xfrm>
          <a:prstGeom prst="rect">
            <a:avLst/>
          </a:prstGeom>
        </p:spPr>
      </p:pic>
    </p:spTree>
    <p:extLst>
      <p:ext uri="{BB962C8B-B14F-4D97-AF65-F5344CB8AC3E}">
        <p14:creationId val="2839420926"/>
      </p:ext>
    </p:extLst>
  </p:cSld>
  <p:clrMapOvr>
    <a:masterClrMapping/>
  </p:clrMapOvr>
  <p:transition spd="slow">
    <p:push/>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两栏内容">
    <p:spTree>
      <p:nvGrpSpPr>
        <p:cNvPr id="1" name=""/>
        <p:cNvGrpSpPr/>
        <p:nvPr/>
      </p:nvGrpSpPr>
      <p:grpSpPr>
        <a:xfrm>
          <a:off x="0" y="0"/>
          <a:ext cx="0" cy="0"/>
        </a:xfrm>
      </p:grpSpPr>
    </p:spTree>
    <p:extLst>
      <p:ext uri="{BB962C8B-B14F-4D97-AF65-F5344CB8AC3E}">
        <p14:creationId val="1197265931"/>
      </p:ext>
    </p:extLst>
  </p:cSld>
  <p:clrMapOvr>
    <a:masterClrMapping/>
  </p:clrMapOvr>
  <p:transition spd="slow">
    <p:push/>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200150" y="883861"/>
            <a:ext cx="7200900" cy="1880235"/>
          </a:xfrm>
        </p:spPr>
        <p:txBody>
          <a:bodyPr anchor="b"/>
          <a:lstStyle>
            <a:lvl1pPr algn="ctr">
              <a:defRPr sz="4725"/>
            </a:lvl1pPr>
          </a:lstStyle>
          <a:p>
            <a:r>
              <a:rPr lang="zh-CN" altLang="en-US" smtClean="0"/>
              <a:t>单击此处编辑母版标题样式</a:t>
            </a:r>
            <a:endParaRPr lang="en-US"/>
          </a:p>
        </p:txBody>
      </p:sp>
      <p:sp>
        <p:nvSpPr>
          <p:cNvPr id="3" name="Subtitle 2"/>
          <p:cNvSpPr>
            <a:spLocks noGrp="1"/>
          </p:cNvSpPr>
          <p:nvPr>
            <p:ph type="subTitle" idx="1"/>
          </p:nvPr>
        </p:nvSpPr>
        <p:spPr>
          <a:xfrm>
            <a:off x="1200150" y="2836605"/>
            <a:ext cx="7200900" cy="1303913"/>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455407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763687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55082" y="1346419"/>
            <a:ext cx="8281035" cy="2246530"/>
          </a:xfrm>
        </p:spPr>
        <p:txBody>
          <a:bodyPr anchor="b"/>
          <a:lstStyle>
            <a:lvl1pPr>
              <a:defRPr sz="4725"/>
            </a:lvl1pPr>
          </a:lstStyle>
          <a:p>
            <a:r>
              <a:rPr lang="zh-CN" altLang="en-US" smtClean="0"/>
              <a:t>单击此处编辑母版标题样式</a:t>
            </a:r>
            <a:endParaRPr lang="en-US"/>
          </a:p>
        </p:txBody>
      </p:sp>
      <p:sp>
        <p:nvSpPr>
          <p:cNvPr id="3" name="Text Placeholder 2"/>
          <p:cNvSpPr>
            <a:spLocks noGrp="1"/>
          </p:cNvSpPr>
          <p:nvPr>
            <p:ph type="body" idx="1"/>
          </p:nvPr>
        </p:nvSpPr>
        <p:spPr>
          <a:xfrm>
            <a:off x="655082" y="3614203"/>
            <a:ext cx="8281035" cy="1181397"/>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79754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60083" y="1437680"/>
            <a:ext cx="4080510"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860608" y="1437680"/>
            <a:ext cx="4080510"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809279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61333" y="287536"/>
            <a:ext cx="8281035" cy="1043881"/>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61334" y="1323916"/>
            <a:ext cx="4061757"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4" name="Content Placeholder 3"/>
          <p:cNvSpPr>
            <a:spLocks noGrp="1"/>
          </p:cNvSpPr>
          <p:nvPr>
            <p:ph sz="half" idx="2"/>
          </p:nvPr>
        </p:nvSpPr>
        <p:spPr>
          <a:xfrm>
            <a:off x="661334" y="1972747"/>
            <a:ext cx="4061757"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860607" y="1323916"/>
            <a:ext cx="4081761"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6" name="Content Placeholder 5"/>
          <p:cNvSpPr>
            <a:spLocks noGrp="1"/>
          </p:cNvSpPr>
          <p:nvPr>
            <p:ph sz="quarter" idx="4"/>
          </p:nvPr>
        </p:nvSpPr>
        <p:spPr>
          <a:xfrm>
            <a:off x="4860607" y="1972747"/>
            <a:ext cx="4081761"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779596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7BDF4344-660F-4B9C-9F04-3B459A531E23}"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8F9EE-F6E3-4A76-B291-A332AD928A53}" type="slidenum">
              <a:rPr lang="zh-CN" altLang="en-US" smtClean="0"/>
              <a:t>‹#›</a:t>
            </a:fld>
            <a:endParaRPr lang="zh-CN" altLang="en-US"/>
          </a:p>
        </p:txBody>
      </p:sp>
    </p:spTree>
    <p:extLst>
      <p:ext uri="{BB962C8B-B14F-4D97-AF65-F5344CB8AC3E}">
        <p14:creationId val="3451853070"/>
      </p:ext>
    </p:extLst>
  </p:cSld>
  <p:clrMapOvr>
    <a:masterClrMapping/>
  </p:clrMapOvr>
  <p:transition spd="slow">
    <p:push/>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080260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199491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61333" y="360045"/>
            <a:ext cx="3096637" cy="1260158"/>
          </a:xfrm>
        </p:spPr>
        <p:txBody>
          <a:bodyPr anchor="b"/>
          <a:lstStyle>
            <a:lvl1pPr>
              <a:defRPr sz="2520"/>
            </a:lvl1pPr>
          </a:lstStyle>
          <a:p>
            <a:r>
              <a:rPr lang="zh-CN" altLang="en-US" smtClean="0"/>
              <a:t>单击此处编辑母版标题样式</a:t>
            </a:r>
            <a:endParaRPr lang="en-US"/>
          </a:p>
        </p:txBody>
      </p:sp>
      <p:sp>
        <p:nvSpPr>
          <p:cNvPr id="3" name="Content Placeholder 2"/>
          <p:cNvSpPr>
            <a:spLocks noGrp="1"/>
          </p:cNvSpPr>
          <p:nvPr>
            <p:ph idx="1"/>
          </p:nvPr>
        </p:nvSpPr>
        <p:spPr>
          <a:xfrm>
            <a:off x="4081760" y="777597"/>
            <a:ext cx="4860608" cy="3837980"/>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61333" y="1620202"/>
            <a:ext cx="3096637"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05013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61333" y="360045"/>
            <a:ext cx="3096637" cy="1260158"/>
          </a:xfrm>
        </p:spPr>
        <p:txBody>
          <a:bodyPr anchor="b"/>
          <a:lstStyle>
            <a:lvl1pPr>
              <a:defRPr sz="252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4081760" y="777597"/>
            <a:ext cx="4860608" cy="3837980"/>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zh-CN" altLang="en-US" smtClean="0"/>
              <a:t>单击图标添加图片</a:t>
            </a:r>
            <a:endParaRPr lang="en-US"/>
          </a:p>
        </p:txBody>
      </p:sp>
      <p:sp>
        <p:nvSpPr>
          <p:cNvPr id="4" name="Text Placeholder 3"/>
          <p:cNvSpPr>
            <a:spLocks noGrp="1"/>
          </p:cNvSpPr>
          <p:nvPr>
            <p:ph type="body" sz="half" idx="2"/>
          </p:nvPr>
        </p:nvSpPr>
        <p:spPr>
          <a:xfrm>
            <a:off x="661333" y="1620202"/>
            <a:ext cx="3096637"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390397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778054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870859" y="287536"/>
            <a:ext cx="2070259" cy="4576822"/>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60083" y="287536"/>
            <a:ext cx="6090761" cy="457682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573330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55082" y="1346419"/>
            <a:ext cx="8281035" cy="2246530"/>
          </a:xfrm>
        </p:spPr>
        <p:txBody>
          <a:bodyPr anchor="b"/>
          <a:lstStyle>
            <a:lvl1pPr>
              <a:defRPr sz="4725"/>
            </a:lvl1pPr>
          </a:lstStyle>
          <a:p>
            <a:r>
              <a:rPr lang="zh-CN" altLang="en-US" smtClean="0"/>
              <a:t>单击此处编辑母版标题样式</a:t>
            </a:r>
            <a:endParaRPr lang="en-US"/>
          </a:p>
        </p:txBody>
      </p:sp>
      <p:sp>
        <p:nvSpPr>
          <p:cNvPr id="3" name="Text Placeholder 2"/>
          <p:cNvSpPr>
            <a:spLocks noGrp="1"/>
          </p:cNvSpPr>
          <p:nvPr>
            <p:ph type="body" idx="1"/>
          </p:nvPr>
        </p:nvSpPr>
        <p:spPr>
          <a:xfrm>
            <a:off x="655082" y="3614203"/>
            <a:ext cx="8281035" cy="1181397"/>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BDF4344-660F-4B9C-9F04-3B459A531E23}" type="datetimeFigureOut">
              <a:rPr lang="zh-CN" altLang="en-US" smtClean="0"/>
              <a:t>2018/6/2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C68F9EE-F6E3-4A76-B291-A332AD928A53}" type="slidenum">
              <a:rPr lang="zh-CN" altLang="en-US" smtClean="0"/>
              <a:t>‹#›</a:t>
            </a:fld>
            <a:endParaRPr lang="zh-CN" altLang="en-US"/>
          </a:p>
        </p:txBody>
      </p:sp>
    </p:spTree>
    <p:extLst>
      <p:ext uri="{BB962C8B-B14F-4D97-AF65-F5344CB8AC3E}">
        <p14:creationId val="3157175970"/>
      </p:ext>
    </p:extLst>
  </p:cSld>
  <p:clrMapOvr>
    <a:masterClrMapping/>
  </p:clrMapOvr>
  <p:transition spd="slow">
    <p:push/>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60083" y="1437680"/>
            <a:ext cx="4080510"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860608" y="1437680"/>
            <a:ext cx="4080510"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7BDF4344-660F-4B9C-9F04-3B459A531E23}"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68F9EE-F6E3-4A76-B291-A332AD928A53}" type="slidenum">
              <a:rPr lang="zh-CN" altLang="en-US" smtClean="0"/>
              <a:t>‹#›</a:t>
            </a:fld>
            <a:endParaRPr lang="zh-CN" altLang="en-US"/>
          </a:p>
        </p:txBody>
      </p:sp>
    </p:spTree>
    <p:extLst>
      <p:ext uri="{BB962C8B-B14F-4D97-AF65-F5344CB8AC3E}">
        <p14:creationId val="512193093"/>
      </p:ext>
    </p:extLst>
  </p:cSld>
  <p:clrMapOvr>
    <a:masterClrMapping/>
  </p:clrMapOvr>
  <p:transition spd="slow">
    <p:push/>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61333" y="287536"/>
            <a:ext cx="8281035" cy="1043881"/>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61334" y="1323916"/>
            <a:ext cx="4061757"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4" name="Content Placeholder 3"/>
          <p:cNvSpPr>
            <a:spLocks noGrp="1"/>
          </p:cNvSpPr>
          <p:nvPr>
            <p:ph sz="half" idx="2"/>
          </p:nvPr>
        </p:nvSpPr>
        <p:spPr>
          <a:xfrm>
            <a:off x="661334" y="1972747"/>
            <a:ext cx="4061757"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860607" y="1323916"/>
            <a:ext cx="4081761"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6" name="Content Placeholder 5"/>
          <p:cNvSpPr>
            <a:spLocks noGrp="1"/>
          </p:cNvSpPr>
          <p:nvPr>
            <p:ph sz="quarter" idx="4"/>
          </p:nvPr>
        </p:nvSpPr>
        <p:spPr>
          <a:xfrm>
            <a:off x="4860607" y="1972747"/>
            <a:ext cx="4081761"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7BDF4344-660F-4B9C-9F04-3B459A531E23}" type="datetimeFigureOut">
              <a:rPr lang="zh-CN" altLang="en-US" smtClean="0"/>
              <a:t>2018/6/2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C68F9EE-F6E3-4A76-B291-A332AD928A53}" type="slidenum">
              <a:rPr lang="zh-CN" altLang="en-US" smtClean="0"/>
              <a:t>‹#›</a:t>
            </a:fld>
            <a:endParaRPr lang="zh-CN" altLang="en-US"/>
          </a:p>
        </p:txBody>
      </p:sp>
    </p:spTree>
    <p:extLst>
      <p:ext uri="{BB962C8B-B14F-4D97-AF65-F5344CB8AC3E}">
        <p14:creationId val="2209201377"/>
      </p:ext>
    </p:extLst>
  </p:cSld>
  <p:clrMapOvr>
    <a:masterClrMapping/>
  </p:clrMapOvr>
  <p:transition spd="slow">
    <p:push/>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7BDF4344-660F-4B9C-9F04-3B459A531E23}" type="datetimeFigureOut">
              <a:rPr lang="zh-CN" altLang="en-US" smtClean="0"/>
              <a:t>2018/6/2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C68F9EE-F6E3-4A76-B291-A332AD928A53}" type="slidenum">
              <a:rPr lang="zh-CN" altLang="en-US" smtClean="0"/>
              <a:t>‹#›</a:t>
            </a:fld>
            <a:endParaRPr lang="zh-CN" altLang="en-US"/>
          </a:p>
        </p:txBody>
      </p:sp>
    </p:spTree>
    <p:extLst>
      <p:ext uri="{BB962C8B-B14F-4D97-AF65-F5344CB8AC3E}">
        <p14:creationId val="453820948"/>
      </p:ext>
    </p:extLst>
  </p:cSld>
  <p:clrMapOvr>
    <a:masterClrMapping/>
  </p:clrMapOvr>
  <p:transition spd="slow">
    <p:push/>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7BDF4344-660F-4B9C-9F04-3B459A531E23}" type="datetimeFigureOut">
              <a:rPr lang="zh-CN" altLang="en-US" smtClean="0"/>
              <a:t>2018/6/2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C68F9EE-F6E3-4A76-B291-A332AD928A53}" type="slidenum">
              <a:rPr lang="zh-CN" altLang="en-US" smtClean="0"/>
              <a:t>‹#›</a:t>
            </a:fld>
            <a:endParaRPr lang="zh-CN" altLang="en-US"/>
          </a:p>
        </p:txBody>
      </p:sp>
      <p:pic>
        <p:nvPicPr>
          <p:cNvPr id="5" name="图片 4"/>
          <p:cNvPicPr>
            <a:picLocks noChangeAspect="1"/>
          </p:cNvPicPr>
          <p:nvPr userDrawn="1"/>
        </p:nvPicPr>
        <p:blipFill>
          <a:blip r:embed="rId1">
            <a:extLst>
              <a:ext uri="{28A0092B-C50C-407E-A947-70E740481C1C}">
                <a14:useLocalDpi val="0"/>
              </a:ext>
            </a:extLst>
          </a:blip>
          <a:srcRect t="-191" b="7252"/>
          <a:stretch>
            <a:fillRect/>
          </a:stretch>
        </p:blipFill>
        <p:spPr>
          <a:xfrm>
            <a:off x="0" y="-11251"/>
            <a:ext cx="9601200" cy="5479435"/>
          </a:xfrm>
          <a:prstGeom prst="rect">
            <a:avLst/>
          </a:prstGeom>
        </p:spPr>
      </p:pic>
    </p:spTree>
    <p:extLst>
      <p:ext uri="{BB962C8B-B14F-4D97-AF65-F5344CB8AC3E}">
        <p14:creationId val="1288240292"/>
      </p:ext>
    </p:extLst>
  </p:cSld>
  <p:clrMapOvr>
    <a:masterClrMapping/>
  </p:clrMapOvr>
  <p:transition spd="slow">
    <p:push/>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61333" y="360045"/>
            <a:ext cx="3096637" cy="1260158"/>
          </a:xfrm>
        </p:spPr>
        <p:txBody>
          <a:bodyPr anchor="b"/>
          <a:lstStyle>
            <a:lvl1pPr>
              <a:defRPr sz="2520"/>
            </a:lvl1pPr>
          </a:lstStyle>
          <a:p>
            <a:r>
              <a:rPr lang="zh-CN" altLang="en-US" smtClean="0"/>
              <a:t>单击此处编辑母版标题样式</a:t>
            </a:r>
            <a:endParaRPr lang="en-US"/>
          </a:p>
        </p:txBody>
      </p:sp>
      <p:sp>
        <p:nvSpPr>
          <p:cNvPr id="3" name="Content Placeholder 2"/>
          <p:cNvSpPr>
            <a:spLocks noGrp="1"/>
          </p:cNvSpPr>
          <p:nvPr>
            <p:ph idx="1"/>
          </p:nvPr>
        </p:nvSpPr>
        <p:spPr>
          <a:xfrm>
            <a:off x="4081760" y="777597"/>
            <a:ext cx="4860608" cy="3837980"/>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61333" y="1620202"/>
            <a:ext cx="3096637"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BDF4344-660F-4B9C-9F04-3B459A531E23}"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68F9EE-F6E3-4A76-B291-A332AD928A53}" type="slidenum">
              <a:rPr lang="zh-CN" altLang="en-US" smtClean="0"/>
              <a:t>‹#›</a:t>
            </a:fld>
            <a:endParaRPr lang="zh-CN" altLang="en-US"/>
          </a:p>
        </p:txBody>
      </p:sp>
    </p:spTree>
    <p:extLst>
      <p:ext uri="{BB962C8B-B14F-4D97-AF65-F5344CB8AC3E}">
        <p14:creationId val="3705406298"/>
      </p:ext>
    </p:extLst>
  </p:cSld>
  <p:clrMapOvr>
    <a:masterClrMapping/>
  </p:clrMapOvr>
  <p:transition spd="slow">
    <p:push/>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61333" y="360045"/>
            <a:ext cx="3096637" cy="1260158"/>
          </a:xfrm>
        </p:spPr>
        <p:txBody>
          <a:bodyPr anchor="b"/>
          <a:lstStyle>
            <a:lvl1pPr>
              <a:defRPr sz="252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4081760" y="777597"/>
            <a:ext cx="4860608" cy="3837980"/>
          </a:xfrm>
        </p:spPr>
        <p:txBody>
          <a:bodyPr anchor="t"/>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zh-CN" altLang="en-US" smtClean="0"/>
              <a:t>单击图标添加图片</a:t>
            </a:r>
            <a:endParaRPr lang="en-US"/>
          </a:p>
        </p:txBody>
      </p:sp>
      <p:sp>
        <p:nvSpPr>
          <p:cNvPr id="4" name="Text Placeholder 3"/>
          <p:cNvSpPr>
            <a:spLocks noGrp="1"/>
          </p:cNvSpPr>
          <p:nvPr>
            <p:ph type="body" sz="half" idx="2"/>
          </p:nvPr>
        </p:nvSpPr>
        <p:spPr>
          <a:xfrm>
            <a:off x="661333" y="1620202"/>
            <a:ext cx="3096637"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BDF4344-660F-4B9C-9F04-3B459A531E23}" type="datetimeFigureOut">
              <a:rPr lang="zh-CN" altLang="en-US" smtClean="0"/>
              <a:t>2018/6/2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C68F9EE-F6E3-4A76-B291-A332AD928A53}" type="slidenum">
              <a:rPr lang="zh-CN" altLang="en-US" smtClean="0"/>
              <a:t>‹#›</a:t>
            </a:fld>
            <a:endParaRPr lang="zh-CN" altLang="en-US"/>
          </a:p>
        </p:txBody>
      </p:sp>
    </p:spTree>
    <p:extLst>
      <p:ext uri="{BB962C8B-B14F-4D97-AF65-F5344CB8AC3E}">
        <p14:creationId val="740104919"/>
      </p:ext>
    </p:extLst>
  </p:cSld>
  <p:clrMapOvr>
    <a:masterClrMapping/>
  </p:clrMapOvr>
  <p:transition spd="slow">
    <p:push/>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60083" y="287536"/>
            <a:ext cx="8281035" cy="1043881"/>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60083" y="1437680"/>
            <a:ext cx="8281035" cy="342667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60083" y="5005626"/>
            <a:ext cx="2160270" cy="287536"/>
          </a:xfrm>
          <a:prstGeom prst="rect">
            <a:avLst/>
          </a:prstGeom>
        </p:spPr>
        <p:txBody>
          <a:bodyPr vert="horz" lIns="91440" tIns="45720" rIns="91440" bIns="45720" rtlCol="0" anchor="ctr"/>
          <a:lstStyle>
            <a:lvl1pPr algn="l">
              <a:defRPr sz="945">
                <a:solidFill>
                  <a:schemeClr val="tx1">
                    <a:tint val="75000"/>
                  </a:schemeClr>
                </a:solidFill>
              </a:defRPr>
            </a:lvl1pPr>
          </a:lstStyle>
          <a:p>
            <a:fld id="{7BDF4344-660F-4B9C-9F04-3B459A531E23}" type="datetimeFigureOut">
              <a:rPr lang="zh-CN" altLang="en-US" smtClean="0"/>
              <a:t>2018/6/2</a:t>
            </a:fld>
            <a:endParaRPr lang="zh-CN" altLang="en-US"/>
          </a:p>
        </p:txBody>
      </p:sp>
      <p:sp>
        <p:nvSpPr>
          <p:cNvPr id="5" name="Footer Placeholder 4"/>
          <p:cNvSpPr>
            <a:spLocks noGrp="1"/>
          </p:cNvSpPr>
          <p:nvPr>
            <p:ph type="ftr" sz="quarter" idx="3"/>
          </p:nvPr>
        </p:nvSpPr>
        <p:spPr>
          <a:xfrm>
            <a:off x="3180398" y="5005626"/>
            <a:ext cx="3240405" cy="287536"/>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780848" y="5005626"/>
            <a:ext cx="2160270" cy="287536"/>
          </a:xfrm>
          <a:prstGeom prst="rect">
            <a:avLst/>
          </a:prstGeom>
        </p:spPr>
        <p:txBody>
          <a:bodyPr vert="horz" lIns="91440" tIns="45720" rIns="91440" bIns="45720" rtlCol="0" anchor="ctr"/>
          <a:lstStyle>
            <a:lvl1pPr algn="r">
              <a:defRPr sz="945">
                <a:solidFill>
                  <a:schemeClr val="tx1">
                    <a:tint val="75000"/>
                  </a:schemeClr>
                </a:solidFill>
              </a:defRPr>
            </a:lvl1pPr>
          </a:lstStyle>
          <a:p>
            <a:fld id="{BC68F9EE-F6E3-4A76-B291-A332AD928A53}" type="slidenum">
              <a:rPr lang="zh-CN" altLang="en-US" smtClean="0"/>
              <a:t>‹#›</a:t>
            </a:fld>
            <a:endParaRPr lang="zh-CN" altLang="en-US"/>
          </a:p>
        </p:txBody>
      </p:sp>
    </p:spTree>
    <p:extLst>
      <p:ext uri="{BB962C8B-B14F-4D97-AF65-F5344CB8AC3E}">
        <p14:creationId val="4275462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51" r:id="rId12"/>
    <p:sldLayoutId id="2147483650" r:id="rId13"/>
    <p:sldLayoutId id="2147483652" r:id="rId14"/>
  </p:sldLayoutIdLst>
  <p:transition spd="slow">
    <p:push/>
  </p:transition>
  <p:timing/>
  <p:txStyles>
    <p:titleStyle>
      <a:lvl1pPr algn="l" defTabSz="720090" rtl="0" eaLnBrk="1" latinLnBrk="0" hangingPunct="1">
        <a:lnSpc>
          <a:spcPct val="90000"/>
        </a:lnSpc>
        <a:spcBef>
          <a:spcPct val="0"/>
        </a:spcBef>
        <a:buNone/>
        <a:defRPr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60083" y="287536"/>
            <a:ext cx="8281035" cy="1043881"/>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60083" y="1437680"/>
            <a:ext cx="8281035" cy="342667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60083" y="5005626"/>
            <a:ext cx="2160270" cy="287536"/>
          </a:xfrm>
          <a:prstGeom prst="rect">
            <a:avLst/>
          </a:prstGeom>
        </p:spPr>
        <p:txBody>
          <a:bodyPr vert="horz" lIns="91440" tIns="45720" rIns="91440" bIns="45720" rtlCol="0" anchor="ctr"/>
          <a:lstStyle>
            <a:lvl1pPr algn="l">
              <a:defRPr sz="945">
                <a:solidFill>
                  <a:schemeClr val="tx1">
                    <a:tint val="75000"/>
                  </a:schemeClr>
                </a:solidFill>
              </a:defRPr>
            </a:lvl1pPr>
          </a:lstStyle>
          <a:p>
            <a:pPr defTabSz="720090"/>
            <a:fld id="{16E5758D-A3C3-4E88-8AC0-22500507BD7E}" type="datetimeFigureOut">
              <a:rPr lang="zh-CN" altLang="en-US" smtClean="0">
                <a:solidFill>
                  <a:prstClr val="black">
                    <a:tint val="75000"/>
                  </a:prstClr>
                </a:solidFill>
              </a:rPr>
              <a:pPr defTabSz="720090"/>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180398" y="5005626"/>
            <a:ext cx="3240405" cy="287536"/>
          </a:xfrm>
          <a:prstGeom prst="rect">
            <a:avLst/>
          </a:prstGeom>
        </p:spPr>
        <p:txBody>
          <a:bodyPr vert="horz" lIns="91440" tIns="45720" rIns="91440" bIns="45720" rtlCol="0" anchor="ctr"/>
          <a:lstStyle>
            <a:lvl1pPr algn="ctr">
              <a:defRPr sz="945">
                <a:solidFill>
                  <a:schemeClr val="tx1">
                    <a:tint val="75000"/>
                  </a:schemeClr>
                </a:solidFill>
              </a:defRPr>
            </a:lvl1pPr>
          </a:lstStyle>
          <a:p>
            <a:pPr defTabSz="72009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780848" y="5005626"/>
            <a:ext cx="2160270" cy="287536"/>
          </a:xfrm>
          <a:prstGeom prst="rect">
            <a:avLst/>
          </a:prstGeom>
        </p:spPr>
        <p:txBody>
          <a:bodyPr vert="horz" lIns="91440" tIns="45720" rIns="91440" bIns="45720" rtlCol="0" anchor="ctr"/>
          <a:lstStyle>
            <a:lvl1pPr algn="r">
              <a:defRPr sz="945">
                <a:solidFill>
                  <a:schemeClr val="tx1">
                    <a:tint val="75000"/>
                  </a:schemeClr>
                </a:solidFill>
              </a:defRPr>
            </a:lvl1pPr>
          </a:lstStyle>
          <a:p>
            <a:pPr defTabSz="720090"/>
            <a:fld id="{AA4E786F-588D-4932-A7B2-AE3451FA4ACA}" type="slidenum">
              <a:rPr lang="zh-CN" altLang="en-US" smtClean="0">
                <a:solidFill>
                  <a:prstClr val="black">
                    <a:tint val="75000"/>
                  </a:prstClr>
                </a:solidFill>
              </a:rPr>
              <a:pPr defTabSz="720090"/>
              <a:t>‹#›</a:t>
            </a:fld>
            <a:endParaRPr lang="zh-CN" altLang="en-US">
              <a:solidFill>
                <a:prstClr val="black">
                  <a:tint val="75000"/>
                </a:prstClr>
              </a:solidFill>
            </a:endParaRPr>
          </a:p>
        </p:txBody>
      </p:sp>
    </p:spTree>
    <p:extLst>
      <p:ext uri="{BB962C8B-B14F-4D97-AF65-F5344CB8AC3E}">
        <p14:creationId val="8113081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xStyles>
    <p:titleStyle>
      <a:lvl1pPr algn="l" defTabSz="720090" rtl="0" eaLnBrk="1" latinLnBrk="0" hangingPunct="1">
        <a:lnSpc>
          <a:spcPct val="90000"/>
        </a:lnSpc>
        <a:spcBef>
          <a:spcPct val="0"/>
        </a:spcBef>
        <a:buNone/>
        <a:defRPr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7.xml" Type="http://schemas.openxmlformats.org/officeDocument/2006/relationships/char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wdp" Type="http://schemas.microsoft.com/office/2007/relationships/hdphoto"/></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charts/chart8.xml" Type="http://schemas.openxmlformats.org/officeDocument/2006/relationships/chart"/><Relationship Id="rId4" Target="../charts/chart9.xml" Type="http://schemas.openxmlformats.org/officeDocument/2006/relationships/chart"/><Relationship Id="rId5" Target="../charts/chart10.xml" Type="http://schemas.openxmlformats.org/officeDocument/2006/relationships/char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2" Target="../media/image13.png" Type="http://schemas.openxmlformats.org/officeDocument/2006/relationships/image"/><Relationship Id="rId3" Target="../media/image18.png" Type="http://schemas.openxmlformats.org/officeDocument/2006/relationships/image"/><Relationship Id="rId4" Target="../media/image14.png" Type="http://schemas.openxmlformats.org/officeDocument/2006/relationships/image"/><Relationship Id="rId5" Target="../media/image5.pn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 Id="rId8" Target="../media/image6.png" Type="http://schemas.openxmlformats.org/officeDocument/2006/relationships/image"/><Relationship Id="rId9" Target="../media/image2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png" Type="http://schemas.openxmlformats.org/officeDocument/2006/relationships/image"/><Relationship Id="rId4" Target="../media/image25.wdp" Type="http://schemas.microsoft.com/office/2007/relationships/hdphoto"/></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1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wdp" Type="http://schemas.microsoft.com/office/2007/relationships/hdphoto"/></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 Id="rId3" Target="../charts/chart2.xml" Type="http://schemas.openxmlformats.org/officeDocument/2006/relationships/chart"/><Relationship Id="rId4" Target="../charts/chart3.xml" Type="http://schemas.openxmlformats.org/officeDocument/2006/relationships/char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4.xml" Type="http://schemas.openxmlformats.org/officeDocument/2006/relationships/char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5.xml" Type="http://schemas.openxmlformats.org/officeDocument/2006/relationships/char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6.xml" Type="http://schemas.openxmlformats.org/officeDocument/2006/relationships/char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椭圆 31"/>
          <p:cNvSpPr/>
          <p:nvPr/>
        </p:nvSpPr>
        <p:spPr>
          <a:xfrm>
            <a:off x="3412073" y="1006105"/>
            <a:ext cx="3261763" cy="3261756"/>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4" name="矩形 3"/>
          <p:cNvSpPr/>
          <p:nvPr/>
        </p:nvSpPr>
        <p:spPr>
          <a:xfrm>
            <a:off x="2" y="0"/>
            <a:ext cx="9601200" cy="5400675"/>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0" name="椭圆 9"/>
          <p:cNvSpPr/>
          <p:nvPr/>
        </p:nvSpPr>
        <p:spPr>
          <a:xfrm>
            <a:off x="3489014" y="1099550"/>
            <a:ext cx="3074873" cy="3074866"/>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5" name="文本框 4"/>
          <p:cNvSpPr txBox="1"/>
          <p:nvPr/>
        </p:nvSpPr>
        <p:spPr>
          <a:xfrm>
            <a:off x="3489015" y="2022881"/>
            <a:ext cx="3245794" cy="1371905"/>
          </a:xfrm>
          <a:prstGeom prst="rect">
            <a:avLst/>
          </a:prstGeom>
          <a:noFill/>
        </p:spPr>
        <p:txBody>
          <a:bodyPr rtlCol="0" wrap="square">
            <a:spAutoFit/>
          </a:bodyPr>
          <a:lstStyle/>
          <a:p>
            <a:pPr algn="ctr"/>
            <a:r>
              <a:rPr altLang="zh-CN" b="1" lang="en-US" sz="4201">
                <a:solidFill>
                  <a:schemeClr val="bg1"/>
                </a:solidFill>
              </a:rPr>
              <a:t>MORE THAN</a:t>
            </a:r>
          </a:p>
          <a:p>
            <a:pPr algn="ctr"/>
            <a:r>
              <a:rPr altLang="zh-CN" b="1" lang="en-US" sz="4201">
                <a:solidFill>
                  <a:schemeClr val="bg1"/>
                </a:solidFill>
              </a:rPr>
              <a:t>TEMPLATE</a:t>
            </a:r>
          </a:p>
        </p:txBody>
      </p:sp>
      <p:cxnSp>
        <p:nvCxnSpPr>
          <p:cNvPr id="8" name="直接连接符 7"/>
          <p:cNvCxnSpPr/>
          <p:nvPr/>
        </p:nvCxnSpPr>
        <p:spPr>
          <a:xfrm flipV="1">
            <a:off x="4003190" y="3251087"/>
            <a:ext cx="2841474" cy="10894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065394" y="864065"/>
            <a:ext cx="3001518" cy="9517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3393903" y="685462"/>
            <a:ext cx="2841474" cy="10894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727856" y="3251090"/>
            <a:ext cx="2936585" cy="14161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196147" y="841622"/>
            <a:ext cx="688467" cy="688466"/>
          </a:xfrm>
          <a:prstGeom prst="ellipse">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r>
              <a:rPr altLang="zh-CN" lang="en-US" sz="981"/>
              <a:t>LOGO</a:t>
            </a:r>
          </a:p>
        </p:txBody>
      </p:sp>
      <p:sp>
        <p:nvSpPr>
          <p:cNvPr id="29" name="等腰三角形 28"/>
          <p:cNvSpPr/>
          <p:nvPr/>
        </p:nvSpPr>
        <p:spPr>
          <a:xfrm flipV="1" rot="19141680">
            <a:off x="3670573" y="1062368"/>
            <a:ext cx="346600" cy="66160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0" name="等腰三角形 29"/>
          <p:cNvSpPr/>
          <p:nvPr/>
        </p:nvSpPr>
        <p:spPr>
          <a:xfrm flipV="1" rot="1504876">
            <a:off x="6563969" y="3245871"/>
            <a:ext cx="181937" cy="50643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1" name="等腰三角形 30"/>
          <p:cNvSpPr/>
          <p:nvPr/>
        </p:nvSpPr>
        <p:spPr>
          <a:xfrm flipV="1" rot="14409808">
            <a:off x="3951949" y="3982078"/>
            <a:ext cx="233912" cy="38467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3" name="等腰三角形 32"/>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5" name="文本框 14"/>
          <p:cNvSpPr txBox="1"/>
          <p:nvPr/>
        </p:nvSpPr>
        <p:spPr>
          <a:xfrm>
            <a:off x="7617284" y="4516715"/>
            <a:ext cx="1742781" cy="308153"/>
          </a:xfrm>
          <a:prstGeom prst="rect">
            <a:avLst/>
          </a:prstGeom>
          <a:noFill/>
        </p:spPr>
        <p:txBody>
          <a:bodyPr rtlCol="0" wrap="square">
            <a:spAutoFit/>
          </a:bodyPr>
          <a:lstStyle/>
          <a:p>
            <a:r>
              <a:rPr altLang="zh-CN" lang="en-US" sz="1422">
                <a:solidFill>
                  <a:schemeClr val="bg1"/>
                </a:solidFill>
              </a:rPr>
              <a:t>BY:UNDRELAN</a:t>
            </a:r>
          </a:p>
        </p:txBody>
      </p:sp>
    </p:spTree>
    <p:extLst>
      <p:ext uri="{BB962C8B-B14F-4D97-AF65-F5344CB8AC3E}">
        <p14:creationId val="3934565367"/>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 calcmode="lin" valueType="num">
                                      <p:cBhvr>
                                        <p:cTn dur="500" fill="hold" id="9"/>
                                        <p:tgtEl>
                                          <p:spTgt spid="10"/>
                                        </p:tgtEl>
                                        <p:attrNameLst>
                                          <p:attrName>style.rotation</p:attrName>
                                        </p:attrNameLst>
                                      </p:cBhvr>
                                      <p:tavLst>
                                        <p:tav tm="0">
                                          <p:val>
                                            <p:fltVal val="90"/>
                                          </p:val>
                                        </p:tav>
                                        <p:tav tm="100000">
                                          <p:val>
                                            <p:fltVal val="0"/>
                                          </p:val>
                                        </p:tav>
                                      </p:tavLst>
                                    </p:anim>
                                    <p:animEffect filter="fade" transition="in">
                                      <p:cBhvr>
                                        <p:cTn dur="500" id="10"/>
                                        <p:tgtEl>
                                          <p:spTgt spid="10"/>
                                        </p:tgtEl>
                                      </p:cBhvr>
                                    </p:animEffect>
                                  </p:childTnLst>
                                </p:cTn>
                              </p:par>
                              <p:par>
                                <p:cTn fill="hold" id="11" nodeType="withEffect" presetClass="entr" presetID="22" presetSubtype="4">
                                  <p:stCondLst>
                                    <p:cond delay="250"/>
                                  </p:stCondLst>
                                  <p:childTnLst>
                                    <p:set>
                                      <p:cBhvr>
                                        <p:cTn dur="1" fill="hold" id="12">
                                          <p:stCondLst>
                                            <p:cond delay="0"/>
                                          </p:stCondLst>
                                        </p:cTn>
                                        <p:tgtEl>
                                          <p:spTgt spid="16"/>
                                        </p:tgtEl>
                                        <p:attrNameLst>
                                          <p:attrName>style.visibility</p:attrName>
                                        </p:attrNameLst>
                                      </p:cBhvr>
                                      <p:to>
                                        <p:strVal val="visible"/>
                                      </p:to>
                                    </p:set>
                                    <p:animEffect filter="wipe(down)" transition="in">
                                      <p:cBhvr>
                                        <p:cTn dur="500" id="13"/>
                                        <p:tgtEl>
                                          <p:spTgt spid="16"/>
                                        </p:tgtEl>
                                      </p:cBhvr>
                                    </p:animEffect>
                                  </p:childTnLst>
                                </p:cTn>
                              </p:par>
                              <p:par>
                                <p:cTn fill="hold" id="14" nodeType="withEffect" presetClass="entr" presetID="22" presetSubtype="2">
                                  <p:stCondLst>
                                    <p:cond delay="250"/>
                                  </p:stCondLst>
                                  <p:childTnLst>
                                    <p:set>
                                      <p:cBhvr>
                                        <p:cTn dur="1" fill="hold" id="15">
                                          <p:stCondLst>
                                            <p:cond delay="0"/>
                                          </p:stCondLst>
                                        </p:cTn>
                                        <p:tgtEl>
                                          <p:spTgt spid="18"/>
                                        </p:tgtEl>
                                        <p:attrNameLst>
                                          <p:attrName>style.visibility</p:attrName>
                                        </p:attrNameLst>
                                      </p:cBhvr>
                                      <p:to>
                                        <p:strVal val="visible"/>
                                      </p:to>
                                    </p:set>
                                    <p:animEffect filter="wipe(right)" transition="in">
                                      <p:cBhvr>
                                        <p:cTn dur="500" id="16"/>
                                        <p:tgtEl>
                                          <p:spTgt spid="18"/>
                                        </p:tgtEl>
                                      </p:cBhvr>
                                    </p:animEffect>
                                  </p:childTnLst>
                                </p:cTn>
                              </p:par>
                              <p:par>
                                <p:cTn fill="hold" id="17" nodeType="withEffect" presetClass="entr" presetID="22" presetSubtype="4">
                                  <p:stCondLst>
                                    <p:cond delay="250"/>
                                  </p:stCondLst>
                                  <p:childTnLst>
                                    <p:set>
                                      <p:cBhvr>
                                        <p:cTn dur="1" fill="hold" id="18">
                                          <p:stCondLst>
                                            <p:cond delay="0"/>
                                          </p:stCondLst>
                                        </p:cTn>
                                        <p:tgtEl>
                                          <p:spTgt spid="19"/>
                                        </p:tgtEl>
                                        <p:attrNameLst>
                                          <p:attrName>style.visibility</p:attrName>
                                        </p:attrNameLst>
                                      </p:cBhvr>
                                      <p:to>
                                        <p:strVal val="visible"/>
                                      </p:to>
                                    </p:set>
                                    <p:animEffect filter="wipe(down)" transition="in">
                                      <p:cBhvr>
                                        <p:cTn dur="500" id="19"/>
                                        <p:tgtEl>
                                          <p:spTgt spid="19"/>
                                        </p:tgtEl>
                                      </p:cBhvr>
                                    </p:animEffect>
                                  </p:childTnLst>
                                </p:cTn>
                              </p:par>
                              <p:par>
                                <p:cTn fill="hold" id="20" nodeType="withEffect" presetClass="entr" presetID="22" presetSubtype="1">
                                  <p:stCondLst>
                                    <p:cond delay="250"/>
                                  </p:stCondLst>
                                  <p:childTnLst>
                                    <p:set>
                                      <p:cBhvr>
                                        <p:cTn dur="1" fill="hold" id="21">
                                          <p:stCondLst>
                                            <p:cond delay="0"/>
                                          </p:stCondLst>
                                        </p:cTn>
                                        <p:tgtEl>
                                          <p:spTgt spid="8"/>
                                        </p:tgtEl>
                                        <p:attrNameLst>
                                          <p:attrName>style.visibility</p:attrName>
                                        </p:attrNameLst>
                                      </p:cBhvr>
                                      <p:to>
                                        <p:strVal val="visible"/>
                                      </p:to>
                                    </p:set>
                                    <p:animEffect filter="wipe(up)" transition="in">
                                      <p:cBhvr>
                                        <p:cTn dur="500" id="22"/>
                                        <p:tgtEl>
                                          <p:spTgt spid="8"/>
                                        </p:tgtEl>
                                      </p:cBhvr>
                                    </p:animEffect>
                                  </p:childTnLst>
                                </p:cTn>
                              </p:par>
                              <p:par>
                                <p:cTn fill="hold" grpId="0" id="23" nodeType="withEffect" presetClass="entr" presetID="53" presetSubtype="0">
                                  <p:stCondLst>
                                    <p:cond delay="250"/>
                                  </p:stCondLst>
                                  <p:childTnLst>
                                    <p:set>
                                      <p:cBhvr>
                                        <p:cTn dur="1" fill="hold" id="24">
                                          <p:stCondLst>
                                            <p:cond delay="0"/>
                                          </p:stCondLst>
                                        </p:cTn>
                                        <p:tgtEl>
                                          <p:spTgt spid="29"/>
                                        </p:tgtEl>
                                        <p:attrNameLst>
                                          <p:attrName>style.visibility</p:attrName>
                                        </p:attrNameLst>
                                      </p:cBhvr>
                                      <p:to>
                                        <p:strVal val="visible"/>
                                      </p:to>
                                    </p:set>
                                    <p:anim calcmode="lin" valueType="num">
                                      <p:cBhvr>
                                        <p:cTn dur="250" fill="hold" id="25"/>
                                        <p:tgtEl>
                                          <p:spTgt spid="29"/>
                                        </p:tgtEl>
                                        <p:attrNameLst>
                                          <p:attrName>ppt_w</p:attrName>
                                        </p:attrNameLst>
                                      </p:cBhvr>
                                      <p:tavLst>
                                        <p:tav tm="0">
                                          <p:val>
                                            <p:fltVal val="0"/>
                                          </p:val>
                                        </p:tav>
                                        <p:tav tm="100000">
                                          <p:val>
                                            <p:strVal val="#ppt_w"/>
                                          </p:val>
                                        </p:tav>
                                      </p:tavLst>
                                    </p:anim>
                                    <p:anim calcmode="lin" valueType="num">
                                      <p:cBhvr>
                                        <p:cTn dur="250" fill="hold" id="26"/>
                                        <p:tgtEl>
                                          <p:spTgt spid="29"/>
                                        </p:tgtEl>
                                        <p:attrNameLst>
                                          <p:attrName>ppt_h</p:attrName>
                                        </p:attrNameLst>
                                      </p:cBhvr>
                                      <p:tavLst>
                                        <p:tav tm="0">
                                          <p:val>
                                            <p:fltVal val="0"/>
                                          </p:val>
                                        </p:tav>
                                        <p:tav tm="100000">
                                          <p:val>
                                            <p:strVal val="#ppt_h"/>
                                          </p:val>
                                        </p:tav>
                                      </p:tavLst>
                                    </p:anim>
                                    <p:animEffect filter="fade" transition="in">
                                      <p:cBhvr>
                                        <p:cTn dur="250" id="27"/>
                                        <p:tgtEl>
                                          <p:spTgt spid="29"/>
                                        </p:tgtEl>
                                      </p:cBhvr>
                                    </p:animEffect>
                                  </p:childTnLst>
                                </p:cTn>
                              </p:par>
                              <p:par>
                                <p:cTn fill="hold" grpId="0" id="28" nodeType="withEffect" presetClass="entr" presetID="53" presetSubtype="0">
                                  <p:stCondLst>
                                    <p:cond delay="250"/>
                                  </p:stCondLst>
                                  <p:childTnLst>
                                    <p:set>
                                      <p:cBhvr>
                                        <p:cTn dur="1" fill="hold" id="29">
                                          <p:stCondLst>
                                            <p:cond delay="0"/>
                                          </p:stCondLst>
                                        </p:cTn>
                                        <p:tgtEl>
                                          <p:spTgt spid="31"/>
                                        </p:tgtEl>
                                        <p:attrNameLst>
                                          <p:attrName>style.visibility</p:attrName>
                                        </p:attrNameLst>
                                      </p:cBhvr>
                                      <p:to>
                                        <p:strVal val="visible"/>
                                      </p:to>
                                    </p:set>
                                    <p:anim calcmode="lin" valueType="num">
                                      <p:cBhvr>
                                        <p:cTn dur="250" fill="hold" id="30"/>
                                        <p:tgtEl>
                                          <p:spTgt spid="31"/>
                                        </p:tgtEl>
                                        <p:attrNameLst>
                                          <p:attrName>ppt_w</p:attrName>
                                        </p:attrNameLst>
                                      </p:cBhvr>
                                      <p:tavLst>
                                        <p:tav tm="0">
                                          <p:val>
                                            <p:fltVal val="0"/>
                                          </p:val>
                                        </p:tav>
                                        <p:tav tm="100000">
                                          <p:val>
                                            <p:strVal val="#ppt_w"/>
                                          </p:val>
                                        </p:tav>
                                      </p:tavLst>
                                    </p:anim>
                                    <p:anim calcmode="lin" valueType="num">
                                      <p:cBhvr>
                                        <p:cTn dur="250" fill="hold" id="31"/>
                                        <p:tgtEl>
                                          <p:spTgt spid="31"/>
                                        </p:tgtEl>
                                        <p:attrNameLst>
                                          <p:attrName>ppt_h</p:attrName>
                                        </p:attrNameLst>
                                      </p:cBhvr>
                                      <p:tavLst>
                                        <p:tav tm="0">
                                          <p:val>
                                            <p:fltVal val="0"/>
                                          </p:val>
                                        </p:tav>
                                        <p:tav tm="100000">
                                          <p:val>
                                            <p:strVal val="#ppt_h"/>
                                          </p:val>
                                        </p:tav>
                                      </p:tavLst>
                                    </p:anim>
                                    <p:animEffect filter="fade" transition="in">
                                      <p:cBhvr>
                                        <p:cTn dur="250" id="32"/>
                                        <p:tgtEl>
                                          <p:spTgt spid="31"/>
                                        </p:tgtEl>
                                      </p:cBhvr>
                                    </p:animEffect>
                                  </p:childTnLst>
                                </p:cTn>
                              </p:par>
                              <p:par>
                                <p:cTn fill="hold" grpId="0" id="33" nodeType="withEffect" presetClass="entr" presetID="53" presetSubtype="0">
                                  <p:stCondLst>
                                    <p:cond delay="250"/>
                                  </p:stCondLst>
                                  <p:childTnLst>
                                    <p:set>
                                      <p:cBhvr>
                                        <p:cTn dur="1" fill="hold" id="34">
                                          <p:stCondLst>
                                            <p:cond delay="0"/>
                                          </p:stCondLst>
                                        </p:cTn>
                                        <p:tgtEl>
                                          <p:spTgt spid="30"/>
                                        </p:tgtEl>
                                        <p:attrNameLst>
                                          <p:attrName>style.visibility</p:attrName>
                                        </p:attrNameLst>
                                      </p:cBhvr>
                                      <p:to>
                                        <p:strVal val="visible"/>
                                      </p:to>
                                    </p:set>
                                    <p:anim calcmode="lin" valueType="num">
                                      <p:cBhvr>
                                        <p:cTn dur="250" fill="hold" id="35"/>
                                        <p:tgtEl>
                                          <p:spTgt spid="30"/>
                                        </p:tgtEl>
                                        <p:attrNameLst>
                                          <p:attrName>ppt_w</p:attrName>
                                        </p:attrNameLst>
                                      </p:cBhvr>
                                      <p:tavLst>
                                        <p:tav tm="0">
                                          <p:val>
                                            <p:fltVal val="0"/>
                                          </p:val>
                                        </p:tav>
                                        <p:tav tm="100000">
                                          <p:val>
                                            <p:strVal val="#ppt_w"/>
                                          </p:val>
                                        </p:tav>
                                      </p:tavLst>
                                    </p:anim>
                                    <p:anim calcmode="lin" valueType="num">
                                      <p:cBhvr>
                                        <p:cTn dur="250" fill="hold" id="36"/>
                                        <p:tgtEl>
                                          <p:spTgt spid="30"/>
                                        </p:tgtEl>
                                        <p:attrNameLst>
                                          <p:attrName>ppt_h</p:attrName>
                                        </p:attrNameLst>
                                      </p:cBhvr>
                                      <p:tavLst>
                                        <p:tav tm="0">
                                          <p:val>
                                            <p:fltVal val="0"/>
                                          </p:val>
                                        </p:tav>
                                        <p:tav tm="100000">
                                          <p:val>
                                            <p:strVal val="#ppt_h"/>
                                          </p:val>
                                        </p:tav>
                                      </p:tavLst>
                                    </p:anim>
                                    <p:animEffect filter="fade" transition="in">
                                      <p:cBhvr>
                                        <p:cTn dur="250" id="3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9"/>
      <p:bldP grpId="0" spid="30"/>
      <p:bldP grpId="0" spid="3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00675"/>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3" name="椭圆 32"/>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4" name="椭圆 33"/>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5" name="文本框 34"/>
          <p:cNvSpPr txBox="1"/>
          <p:nvPr/>
        </p:nvSpPr>
        <p:spPr>
          <a:xfrm>
            <a:off x="551597"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ONE</a:t>
            </a:r>
          </a:p>
        </p:txBody>
      </p:sp>
      <p:sp>
        <p:nvSpPr>
          <p:cNvPr id="36" name="等腰三角形 3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5" name="椭圆 4"/>
          <p:cNvSpPr/>
          <p:nvPr/>
        </p:nvSpPr>
        <p:spPr>
          <a:xfrm>
            <a:off x="3467454" y="1912005"/>
            <a:ext cx="2667707" cy="2667707"/>
          </a:xfrm>
          <a:prstGeom prst="ellipse">
            <a:avLst/>
          </a:prstGeom>
          <a:solidFill>
            <a:srgbClr val="FFC000">
              <a:alpha val="78000"/>
            </a:srgbClr>
          </a:solidFill>
          <a:ln>
            <a:solidFill>
              <a:schemeClr val="bg1"/>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6" name="椭圆 5"/>
          <p:cNvSpPr/>
          <p:nvPr/>
        </p:nvSpPr>
        <p:spPr>
          <a:xfrm>
            <a:off x="4000996" y="2445547"/>
            <a:ext cx="1600624" cy="1600624"/>
          </a:xfrm>
          <a:prstGeom prst="ellipse">
            <a:avLst/>
          </a:prstGeom>
          <a:solidFill>
            <a:schemeClr val="tx1"/>
          </a:solidFill>
          <a:ln>
            <a:solidFill>
              <a:schemeClr val="bg1"/>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sp>
        <p:nvSpPr>
          <p:cNvPr id="7" name="椭圆 6"/>
          <p:cNvSpPr/>
          <p:nvPr/>
        </p:nvSpPr>
        <p:spPr>
          <a:xfrm>
            <a:off x="4534535" y="2979086"/>
            <a:ext cx="533542" cy="533542"/>
          </a:xfrm>
          <a:prstGeom prst="ellipse">
            <a:avLst/>
          </a:prstGeom>
          <a:solidFill>
            <a:srgbClr val="FFC000"/>
          </a:solidFill>
          <a:ln>
            <a:solidFill>
              <a:schemeClr val="bg1"/>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p:txBody>
      </p:sp>
      <p:cxnSp>
        <p:nvCxnSpPr>
          <p:cNvPr id="22" name="直接连接符 21"/>
          <p:cNvCxnSpPr/>
          <p:nvPr/>
        </p:nvCxnSpPr>
        <p:spPr>
          <a:xfrm flipH="1" flipV="1">
            <a:off x="3113356" y="2131404"/>
            <a:ext cx="912531" cy="4439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903285" y="2126492"/>
            <a:ext cx="2193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4731004" y="2724607"/>
            <a:ext cx="2008749" cy="596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6739751" y="2730345"/>
            <a:ext cx="1311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139243" y="1886693"/>
            <a:ext cx="1826281" cy="525018"/>
          </a:xfrm>
          <a:prstGeom prst="rect">
            <a:avLst/>
          </a:prstGeom>
          <a:noFill/>
        </p:spPr>
        <p:txBody>
          <a:bodyPr rtlCol="0" wrap="square">
            <a:spAutoFit/>
          </a:bodyPr>
          <a:lstStyle/>
          <a:p>
            <a:r>
              <a:rPr altLang="zh-CN" b="1" lang="en-US" sz="2845">
                <a:solidFill>
                  <a:schemeClr val="bg1"/>
                </a:solidFill>
              </a:rPr>
              <a:t>TEMPLATE</a:t>
            </a:r>
          </a:p>
        </p:txBody>
      </p:sp>
      <p:sp>
        <p:nvSpPr>
          <p:cNvPr id="42" name="文本框 41"/>
          <p:cNvSpPr txBox="1"/>
          <p:nvPr/>
        </p:nvSpPr>
        <p:spPr>
          <a:xfrm>
            <a:off x="6927376" y="2440402"/>
            <a:ext cx="1826281" cy="525018"/>
          </a:xfrm>
          <a:prstGeom prst="rect">
            <a:avLst/>
          </a:prstGeom>
          <a:noFill/>
        </p:spPr>
        <p:txBody>
          <a:bodyPr rtlCol="0" wrap="square">
            <a:spAutoFit/>
          </a:bodyPr>
          <a:lstStyle/>
          <a:p>
            <a:r>
              <a:rPr altLang="zh-CN" b="1" lang="en-US" sz="2845">
                <a:solidFill>
                  <a:schemeClr val="bg1"/>
                </a:solidFill>
              </a:rPr>
              <a:t>TEMPLATE</a:t>
            </a:r>
          </a:p>
        </p:txBody>
      </p:sp>
      <p:sp>
        <p:nvSpPr>
          <p:cNvPr id="52" name="矩形 51"/>
          <p:cNvSpPr/>
          <p:nvPr/>
        </p:nvSpPr>
        <p:spPr>
          <a:xfrm>
            <a:off x="158784" y="2325586"/>
            <a:ext cx="3555377" cy="822960"/>
          </a:xfrm>
          <a:prstGeom prst="rect">
            <a:avLst/>
          </a:prstGeom>
        </p:spPr>
        <p:txBody>
          <a:bodyPr wrap="square">
            <a:spAutoFit/>
          </a:bodyPr>
          <a:lstStyle/>
          <a:p>
            <a:r>
              <a:rPr altLang="zh-CN" lang="en-US" sz="1600">
                <a:solidFill>
                  <a:schemeClr val="bg1"/>
                </a:solidFill>
              </a:rPr>
              <a:t>Lorem ipsum dolor sit amet,consectetur adipisicing elit,sed do eiusmod tempor incididunt ut labore et dolore magna </a:t>
            </a:r>
          </a:p>
        </p:txBody>
      </p:sp>
      <p:sp>
        <p:nvSpPr>
          <p:cNvPr id="26" name="矩形 25"/>
          <p:cNvSpPr/>
          <p:nvPr/>
        </p:nvSpPr>
        <p:spPr>
          <a:xfrm>
            <a:off x="6135161" y="2906802"/>
            <a:ext cx="3555377" cy="822960"/>
          </a:xfrm>
          <a:prstGeom prst="rect">
            <a:avLst/>
          </a:prstGeom>
        </p:spPr>
        <p:txBody>
          <a:bodyPr wrap="square">
            <a:spAutoFit/>
          </a:bodyPr>
          <a:lstStyle/>
          <a:p>
            <a:r>
              <a:rPr altLang="zh-CN" lang="en-US" sz="1600">
                <a:solidFill>
                  <a:schemeClr val="bg1"/>
                </a:solidFill>
              </a:rPr>
              <a:t>Lorem ipsum dolor sit amet,consectetur adipisicing elit,sed do eiusmod tempor incididunt ut labore et dolore magna </a:t>
            </a:r>
          </a:p>
        </p:txBody>
      </p:sp>
      <p:sp>
        <p:nvSpPr>
          <p:cNvPr id="27" name="文本框 26"/>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cxnSp>
        <p:nvCxnSpPr>
          <p:cNvPr id="28" name="直接连接符 27"/>
          <p:cNvCxnSpPr/>
          <p:nvPr/>
        </p:nvCxnSpPr>
        <p:spPr>
          <a:xfrm flipH="1" flipV="1">
            <a:off x="3122644" y="3542873"/>
            <a:ext cx="1411894" cy="2332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2903285" y="3542871"/>
            <a:ext cx="2193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139243" y="3303071"/>
            <a:ext cx="1826281" cy="525018"/>
          </a:xfrm>
          <a:prstGeom prst="rect">
            <a:avLst/>
          </a:prstGeom>
          <a:noFill/>
        </p:spPr>
        <p:txBody>
          <a:bodyPr rtlCol="0" wrap="square">
            <a:spAutoFit/>
          </a:bodyPr>
          <a:lstStyle/>
          <a:p>
            <a:r>
              <a:rPr altLang="zh-CN" b="1" lang="en-US" sz="2845">
                <a:solidFill>
                  <a:schemeClr val="bg1"/>
                </a:solidFill>
              </a:rPr>
              <a:t>TEMPLATE</a:t>
            </a:r>
          </a:p>
        </p:txBody>
      </p:sp>
      <p:sp>
        <p:nvSpPr>
          <p:cNvPr id="31" name="矩形 30"/>
          <p:cNvSpPr/>
          <p:nvPr/>
        </p:nvSpPr>
        <p:spPr>
          <a:xfrm>
            <a:off x="158784" y="3741965"/>
            <a:ext cx="3555377" cy="822960"/>
          </a:xfrm>
          <a:prstGeom prst="rect">
            <a:avLst/>
          </a:prstGeom>
        </p:spPr>
        <p:txBody>
          <a:bodyPr wrap="square">
            <a:spAutoFit/>
          </a:bodyPr>
          <a:lstStyle/>
          <a:p>
            <a:r>
              <a:rPr altLang="zh-CN" lang="en-US" sz="1600">
                <a:solidFill>
                  <a:schemeClr val="bg1"/>
                </a:solidFill>
              </a:rPr>
              <a:t>Lorem ipsum dolor sit amet,consectetur adipisicing elit,sed do eiusmod tempor incididunt ut labore et dolore magna </a:t>
            </a:r>
          </a:p>
        </p:txBody>
      </p:sp>
    </p:spTree>
    <p:extLst>
      <p:ext uri="{BB962C8B-B14F-4D97-AF65-F5344CB8AC3E}">
        <p14:creationId val="1115385845"/>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250" id="7"/>
                                        <p:tgtEl>
                                          <p:spTgt spid="2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1" presetSubtype="1">
                                  <p:stCondLst>
                                    <p:cond delay="0"/>
                                  </p:stCondLst>
                                  <p:childTnLst>
                                    <p:set>
                                      <p:cBhvr>
                                        <p:cTn dur="1" fill="hold" id="11">
                                          <p:stCondLst>
                                            <p:cond delay="0"/>
                                          </p:stCondLst>
                                        </p:cTn>
                                        <p:tgtEl>
                                          <p:spTgt spid="5"/>
                                        </p:tgtEl>
                                        <p:attrNameLst>
                                          <p:attrName>style.visibility</p:attrName>
                                        </p:attrNameLst>
                                      </p:cBhvr>
                                      <p:to>
                                        <p:strVal val="visible"/>
                                      </p:to>
                                    </p:set>
                                    <p:animEffect filter="wheel(1)" transition="in">
                                      <p:cBhvr>
                                        <p:cTn dur="500" id="12"/>
                                        <p:tgtEl>
                                          <p:spTgt spid="5"/>
                                        </p:tgtEl>
                                      </p:cBhvr>
                                    </p:animEffect>
                                  </p:childTnLst>
                                </p:cTn>
                              </p:par>
                              <p:par>
                                <p:cTn fill="hold" id="13" nodeType="withEffect" presetClass="entr" presetID="21" presetSubtype="1">
                                  <p:stCondLst>
                                    <p:cond delay="250"/>
                                  </p:stCondLst>
                                  <p:childTnLst>
                                    <p:set>
                                      <p:cBhvr>
                                        <p:cTn dur="1" fill="hold" id="14">
                                          <p:stCondLst>
                                            <p:cond delay="0"/>
                                          </p:stCondLst>
                                        </p:cTn>
                                        <p:tgtEl>
                                          <p:spTgt spid="6"/>
                                        </p:tgtEl>
                                        <p:attrNameLst>
                                          <p:attrName>style.visibility</p:attrName>
                                        </p:attrNameLst>
                                      </p:cBhvr>
                                      <p:to>
                                        <p:strVal val="visible"/>
                                      </p:to>
                                    </p:set>
                                    <p:animEffect filter="wheel(1)" transition="in">
                                      <p:cBhvr>
                                        <p:cTn dur="500" id="15"/>
                                        <p:tgtEl>
                                          <p:spTgt spid="6"/>
                                        </p:tgtEl>
                                      </p:cBhvr>
                                    </p:animEffect>
                                  </p:childTnLst>
                                </p:cTn>
                              </p:par>
                              <p:par>
                                <p:cTn fill="hold" id="16" nodeType="withEffect" presetClass="entr" presetID="21" presetSubtype="1">
                                  <p:stCondLst>
                                    <p:cond delay="500"/>
                                  </p:stCondLst>
                                  <p:childTnLst>
                                    <p:set>
                                      <p:cBhvr>
                                        <p:cTn dur="1" fill="hold" id="17">
                                          <p:stCondLst>
                                            <p:cond delay="0"/>
                                          </p:stCondLst>
                                        </p:cTn>
                                        <p:tgtEl>
                                          <p:spTgt spid="7"/>
                                        </p:tgtEl>
                                        <p:attrNameLst>
                                          <p:attrName>style.visibility</p:attrName>
                                        </p:attrNameLst>
                                      </p:cBhvr>
                                      <p:to>
                                        <p:strVal val="visible"/>
                                      </p:to>
                                    </p:set>
                                    <p:animEffect filter="wheel(1)" transition="in">
                                      <p:cBhvr>
                                        <p:cTn dur="500" id="18"/>
                                        <p:tgtEl>
                                          <p:spTgt spid="7"/>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22" presetSubtype="2">
                                  <p:stCondLst>
                                    <p:cond delay="0"/>
                                  </p:stCondLst>
                                  <p:childTnLst>
                                    <p:set>
                                      <p:cBhvr>
                                        <p:cTn dur="1" fill="hold" id="22">
                                          <p:stCondLst>
                                            <p:cond delay="0"/>
                                          </p:stCondLst>
                                        </p:cTn>
                                        <p:tgtEl>
                                          <p:spTgt spid="22"/>
                                        </p:tgtEl>
                                        <p:attrNameLst>
                                          <p:attrName>style.visibility</p:attrName>
                                        </p:attrNameLst>
                                      </p:cBhvr>
                                      <p:to>
                                        <p:strVal val="visible"/>
                                      </p:to>
                                    </p:set>
                                    <p:animEffect filter="wipe(right)" transition="in">
                                      <p:cBhvr>
                                        <p:cTn dur="250" id="23"/>
                                        <p:tgtEl>
                                          <p:spTgt spid="22"/>
                                        </p:tgtEl>
                                      </p:cBhvr>
                                    </p:animEffect>
                                  </p:childTnLst>
                                </p:cTn>
                              </p:par>
                              <p:par>
                                <p:cTn fill="hold" id="24" nodeType="withEffect" presetClass="entr" presetID="22" presetSubtype="2">
                                  <p:stCondLst>
                                    <p:cond delay="250"/>
                                  </p:stCondLst>
                                  <p:childTnLst>
                                    <p:set>
                                      <p:cBhvr>
                                        <p:cTn dur="1" fill="hold" id="25">
                                          <p:stCondLst>
                                            <p:cond delay="0"/>
                                          </p:stCondLst>
                                        </p:cTn>
                                        <p:tgtEl>
                                          <p:spTgt spid="25"/>
                                        </p:tgtEl>
                                        <p:attrNameLst>
                                          <p:attrName>style.visibility</p:attrName>
                                        </p:attrNameLst>
                                      </p:cBhvr>
                                      <p:to>
                                        <p:strVal val="visible"/>
                                      </p:to>
                                    </p:set>
                                    <p:animEffect filter="wipe(right)" transition="in">
                                      <p:cBhvr>
                                        <p:cTn dur="250" id="26"/>
                                        <p:tgtEl>
                                          <p:spTgt spid="25"/>
                                        </p:tgtEl>
                                      </p:cBhvr>
                                    </p:animEffect>
                                  </p:childTnLst>
                                </p:cTn>
                              </p:par>
                              <p:par>
                                <p:cTn fill="hold" grpId="0" id="27" nodeType="withEffect" presetClass="entr" presetID="10" presetSubtype="0">
                                  <p:stCondLst>
                                    <p:cond delay="500"/>
                                  </p:stCondLst>
                                  <p:childTnLst>
                                    <p:set>
                                      <p:cBhvr>
                                        <p:cTn dur="1" fill="hold" id="28">
                                          <p:stCondLst>
                                            <p:cond delay="0"/>
                                          </p:stCondLst>
                                        </p:cTn>
                                        <p:tgtEl>
                                          <p:spTgt spid="41"/>
                                        </p:tgtEl>
                                        <p:attrNameLst>
                                          <p:attrName>style.visibility</p:attrName>
                                        </p:attrNameLst>
                                      </p:cBhvr>
                                      <p:to>
                                        <p:strVal val="visible"/>
                                      </p:to>
                                    </p:set>
                                    <p:animEffect filter="fade" transition="in">
                                      <p:cBhvr>
                                        <p:cTn dur="500" id="29"/>
                                        <p:tgtEl>
                                          <p:spTgt spid="41"/>
                                        </p:tgtEl>
                                      </p:cBhvr>
                                    </p:animEffect>
                                  </p:childTnLst>
                                </p:cTn>
                              </p:par>
                              <p:par>
                                <p:cTn fill="hold" grpId="0" id="30" nodeType="withEffect" presetClass="entr" presetID="10" presetSubtype="0">
                                  <p:stCondLst>
                                    <p:cond delay="750"/>
                                  </p:stCondLst>
                                  <p:childTnLst>
                                    <p:set>
                                      <p:cBhvr>
                                        <p:cTn dur="1" fill="hold" id="31">
                                          <p:stCondLst>
                                            <p:cond delay="0"/>
                                          </p:stCondLst>
                                        </p:cTn>
                                        <p:tgtEl>
                                          <p:spTgt spid="52"/>
                                        </p:tgtEl>
                                        <p:attrNameLst>
                                          <p:attrName>style.visibility</p:attrName>
                                        </p:attrNameLst>
                                      </p:cBhvr>
                                      <p:to>
                                        <p:strVal val="visible"/>
                                      </p:to>
                                    </p:set>
                                    <p:animEffect filter="fade" transition="in">
                                      <p:cBhvr>
                                        <p:cTn dur="500" id="32"/>
                                        <p:tgtEl>
                                          <p:spTgt spid="52"/>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22" presetSubtype="2">
                                  <p:stCondLst>
                                    <p:cond delay="0"/>
                                  </p:stCondLst>
                                  <p:childTnLst>
                                    <p:set>
                                      <p:cBhvr>
                                        <p:cTn dur="1" fill="hold" id="36">
                                          <p:stCondLst>
                                            <p:cond delay="0"/>
                                          </p:stCondLst>
                                        </p:cTn>
                                        <p:tgtEl>
                                          <p:spTgt spid="28"/>
                                        </p:tgtEl>
                                        <p:attrNameLst>
                                          <p:attrName>style.visibility</p:attrName>
                                        </p:attrNameLst>
                                      </p:cBhvr>
                                      <p:to>
                                        <p:strVal val="visible"/>
                                      </p:to>
                                    </p:set>
                                    <p:animEffect filter="wipe(right)" transition="in">
                                      <p:cBhvr>
                                        <p:cTn dur="250" id="37"/>
                                        <p:tgtEl>
                                          <p:spTgt spid="28"/>
                                        </p:tgtEl>
                                      </p:cBhvr>
                                    </p:animEffect>
                                  </p:childTnLst>
                                </p:cTn>
                              </p:par>
                              <p:par>
                                <p:cTn fill="hold" id="38" nodeType="withEffect" presetClass="entr" presetID="22" presetSubtype="2">
                                  <p:stCondLst>
                                    <p:cond delay="250"/>
                                  </p:stCondLst>
                                  <p:childTnLst>
                                    <p:set>
                                      <p:cBhvr>
                                        <p:cTn dur="1" fill="hold" id="39">
                                          <p:stCondLst>
                                            <p:cond delay="0"/>
                                          </p:stCondLst>
                                        </p:cTn>
                                        <p:tgtEl>
                                          <p:spTgt spid="29"/>
                                        </p:tgtEl>
                                        <p:attrNameLst>
                                          <p:attrName>style.visibility</p:attrName>
                                        </p:attrNameLst>
                                      </p:cBhvr>
                                      <p:to>
                                        <p:strVal val="visible"/>
                                      </p:to>
                                    </p:set>
                                    <p:animEffect filter="wipe(right)" transition="in">
                                      <p:cBhvr>
                                        <p:cTn dur="250" id="40"/>
                                        <p:tgtEl>
                                          <p:spTgt spid="29"/>
                                        </p:tgtEl>
                                      </p:cBhvr>
                                    </p:animEffect>
                                  </p:childTnLst>
                                </p:cTn>
                              </p:par>
                              <p:par>
                                <p:cTn fill="hold" grpId="0" id="41" nodeType="withEffect" presetClass="entr" presetID="10" presetSubtype="0">
                                  <p:stCondLst>
                                    <p:cond delay="500"/>
                                  </p:stCondLst>
                                  <p:childTnLst>
                                    <p:set>
                                      <p:cBhvr>
                                        <p:cTn dur="1" fill="hold" id="42">
                                          <p:stCondLst>
                                            <p:cond delay="0"/>
                                          </p:stCondLst>
                                        </p:cTn>
                                        <p:tgtEl>
                                          <p:spTgt spid="30"/>
                                        </p:tgtEl>
                                        <p:attrNameLst>
                                          <p:attrName>style.visibility</p:attrName>
                                        </p:attrNameLst>
                                      </p:cBhvr>
                                      <p:to>
                                        <p:strVal val="visible"/>
                                      </p:to>
                                    </p:set>
                                    <p:animEffect filter="fade" transition="in">
                                      <p:cBhvr>
                                        <p:cTn dur="500" id="43"/>
                                        <p:tgtEl>
                                          <p:spTgt spid="30"/>
                                        </p:tgtEl>
                                      </p:cBhvr>
                                    </p:animEffect>
                                  </p:childTnLst>
                                </p:cTn>
                              </p:par>
                              <p:par>
                                <p:cTn fill="hold" grpId="0" id="44" nodeType="withEffect" presetClass="entr" presetID="10" presetSubtype="0">
                                  <p:stCondLst>
                                    <p:cond delay="750"/>
                                  </p:stCondLst>
                                  <p:childTnLst>
                                    <p:set>
                                      <p:cBhvr>
                                        <p:cTn dur="1" fill="hold" id="45">
                                          <p:stCondLst>
                                            <p:cond delay="0"/>
                                          </p:stCondLst>
                                        </p:cTn>
                                        <p:tgtEl>
                                          <p:spTgt spid="31"/>
                                        </p:tgtEl>
                                        <p:attrNameLst>
                                          <p:attrName>style.visibility</p:attrName>
                                        </p:attrNameLst>
                                      </p:cBhvr>
                                      <p:to>
                                        <p:strVal val="visible"/>
                                      </p:to>
                                    </p:set>
                                    <p:animEffect filter="fade" transition="in">
                                      <p:cBhvr>
                                        <p:cTn dur="500" id="46"/>
                                        <p:tgtEl>
                                          <p:spTgt spid="31"/>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id="49" nodeType="clickEffect" presetClass="entr" presetID="22" presetSubtype="8">
                                  <p:stCondLst>
                                    <p:cond delay="0"/>
                                  </p:stCondLst>
                                  <p:childTnLst>
                                    <p:set>
                                      <p:cBhvr>
                                        <p:cTn dur="1" fill="hold" id="50">
                                          <p:stCondLst>
                                            <p:cond delay="0"/>
                                          </p:stCondLst>
                                        </p:cTn>
                                        <p:tgtEl>
                                          <p:spTgt spid="32"/>
                                        </p:tgtEl>
                                        <p:attrNameLst>
                                          <p:attrName>style.visibility</p:attrName>
                                        </p:attrNameLst>
                                      </p:cBhvr>
                                      <p:to>
                                        <p:strVal val="visible"/>
                                      </p:to>
                                    </p:set>
                                    <p:animEffect filter="wipe(left)" transition="in">
                                      <p:cBhvr>
                                        <p:cTn dur="250" id="51"/>
                                        <p:tgtEl>
                                          <p:spTgt spid="32"/>
                                        </p:tgtEl>
                                      </p:cBhvr>
                                    </p:animEffect>
                                  </p:childTnLst>
                                </p:cTn>
                              </p:par>
                              <p:par>
                                <p:cTn fill="hold" id="52" nodeType="withEffect" presetClass="entr" presetID="22" presetSubtype="8">
                                  <p:stCondLst>
                                    <p:cond delay="250"/>
                                  </p:stCondLst>
                                  <p:childTnLst>
                                    <p:set>
                                      <p:cBhvr>
                                        <p:cTn dur="1" fill="hold" id="53">
                                          <p:stCondLst>
                                            <p:cond delay="0"/>
                                          </p:stCondLst>
                                        </p:cTn>
                                        <p:tgtEl>
                                          <p:spTgt spid="38"/>
                                        </p:tgtEl>
                                        <p:attrNameLst>
                                          <p:attrName>style.visibility</p:attrName>
                                        </p:attrNameLst>
                                      </p:cBhvr>
                                      <p:to>
                                        <p:strVal val="visible"/>
                                      </p:to>
                                    </p:set>
                                    <p:animEffect filter="wipe(left)" transition="in">
                                      <p:cBhvr>
                                        <p:cTn dur="250" id="54"/>
                                        <p:tgtEl>
                                          <p:spTgt spid="38"/>
                                        </p:tgtEl>
                                      </p:cBhvr>
                                    </p:animEffect>
                                  </p:childTnLst>
                                </p:cTn>
                              </p:par>
                              <p:par>
                                <p:cTn fill="hold" grpId="0" id="55" nodeType="withEffect" presetClass="entr" presetID="10" presetSubtype="0">
                                  <p:stCondLst>
                                    <p:cond delay="500"/>
                                  </p:stCondLst>
                                  <p:childTnLst>
                                    <p:set>
                                      <p:cBhvr>
                                        <p:cTn dur="1" fill="hold" id="56">
                                          <p:stCondLst>
                                            <p:cond delay="0"/>
                                          </p:stCondLst>
                                        </p:cTn>
                                        <p:tgtEl>
                                          <p:spTgt spid="42"/>
                                        </p:tgtEl>
                                        <p:attrNameLst>
                                          <p:attrName>style.visibility</p:attrName>
                                        </p:attrNameLst>
                                      </p:cBhvr>
                                      <p:to>
                                        <p:strVal val="visible"/>
                                      </p:to>
                                    </p:set>
                                    <p:animEffect filter="fade" transition="in">
                                      <p:cBhvr>
                                        <p:cTn dur="500" id="57"/>
                                        <p:tgtEl>
                                          <p:spTgt spid="42"/>
                                        </p:tgtEl>
                                      </p:cBhvr>
                                    </p:animEffect>
                                  </p:childTnLst>
                                </p:cTn>
                              </p:par>
                              <p:par>
                                <p:cTn fill="hold" grpId="0" id="58" nodeType="withEffect" presetClass="entr" presetID="10" presetSubtype="0">
                                  <p:stCondLst>
                                    <p:cond delay="750"/>
                                  </p:stCondLst>
                                  <p:childTnLst>
                                    <p:set>
                                      <p:cBhvr>
                                        <p:cTn dur="1" fill="hold" id="59">
                                          <p:stCondLst>
                                            <p:cond delay="0"/>
                                          </p:stCondLst>
                                        </p:cTn>
                                        <p:tgtEl>
                                          <p:spTgt spid="26"/>
                                        </p:tgtEl>
                                        <p:attrNameLst>
                                          <p:attrName>style.visibility</p:attrName>
                                        </p:attrNameLst>
                                      </p:cBhvr>
                                      <p:to>
                                        <p:strVal val="visible"/>
                                      </p:to>
                                    </p:set>
                                    <p:animEffect filter="fade" transition="in">
                                      <p:cBhvr>
                                        <p:cTn dur="500" id="60"/>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52"/>
      <p:bldP grpId="0" spid="26"/>
      <p:bldP grpId="0" spid="27"/>
      <p:bldP grpId="0" spid="30"/>
      <p:bldP grpId="0" spid="3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65618"/>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25" name="等腰三角形 24"/>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6" name="椭圆 35"/>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7" name="椭圆 36"/>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8" name="文本框 37"/>
          <p:cNvSpPr txBox="1"/>
          <p:nvPr/>
        </p:nvSpPr>
        <p:spPr>
          <a:xfrm>
            <a:off x="537335"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TWO</a:t>
            </a:r>
          </a:p>
        </p:txBody>
      </p:sp>
      <p:grpSp>
        <p:nvGrpSpPr>
          <p:cNvPr id="21" name="Group 91"/>
          <p:cNvGrpSpPr/>
          <p:nvPr/>
        </p:nvGrpSpPr>
        <p:grpSpPr>
          <a:xfrm>
            <a:off x="2760400" y="1791392"/>
            <a:ext cx="4081812" cy="3208217"/>
            <a:chOff x="1312" y="1242"/>
            <a:chExt cx="2507" cy="1860"/>
          </a:xfrm>
          <a:solidFill>
            <a:srgbClr val="FFC000"/>
          </a:solidFill>
          <a:effectLst>
            <a:outerShdw algn="ctr" blurRad="50800" dist="50800" rotWithShape="0">
              <a:srgbClr val="000000"/>
            </a:outerShdw>
          </a:effectLst>
        </p:grpSpPr>
        <p:sp>
          <p:nvSpPr>
            <p:cNvPr id="22" name="Freeform 3"/>
            <p:cNvSpPr/>
            <p:nvPr/>
          </p:nvSpPr>
          <p:spPr bwMode="auto">
            <a:xfrm>
              <a:off x="3146" y="2053"/>
              <a:ext cx="322" cy="195"/>
            </a:xfrm>
            <a:custGeom>
              <a:gdLst>
                <a:gd fmla="*/ 121 w 549" name="T0"/>
                <a:gd fmla="*/ 365 h 378" name="T1"/>
                <a:gd fmla="*/ 125 w 549" name="T2"/>
                <a:gd fmla="*/ 343 h 378" name="T3"/>
                <a:gd fmla="*/ 145 w 549" name="T4"/>
                <a:gd fmla="*/ 334 h 378" name="T5"/>
                <a:gd fmla="*/ 180 w 549" name="T6"/>
                <a:gd fmla="*/ 365 h 378" name="T7"/>
                <a:gd fmla="*/ 191 w 549" name="T8"/>
                <a:gd fmla="*/ 365 h 378" name="T9"/>
                <a:gd fmla="*/ 224 w 549" name="T10"/>
                <a:gd fmla="*/ 360 h 378" name="T11"/>
                <a:gd fmla="*/ 243 w 549" name="T12"/>
                <a:gd fmla="*/ 345 h 378" name="T13"/>
                <a:gd fmla="*/ 269 w 549" name="T14"/>
                <a:gd fmla="*/ 367 h 378" name="T15"/>
                <a:gd fmla="*/ 281 w 549" name="T16"/>
                <a:gd fmla="*/ 348 h 378" name="T17"/>
                <a:gd fmla="*/ 283 w 549" name="T18"/>
                <a:gd fmla="*/ 336 h 378" name="T19"/>
                <a:gd fmla="*/ 305 w 549" name="T20"/>
                <a:gd fmla="*/ 324 h 378" name="T21"/>
                <a:gd fmla="*/ 311 w 549" name="T22"/>
                <a:gd fmla="*/ 297 h 378" name="T23"/>
                <a:gd fmla="*/ 334 w 549" name="T24"/>
                <a:gd fmla="*/ 293 h 378" name="T25"/>
                <a:gd fmla="*/ 394 w 549" name="T26"/>
                <a:gd fmla="*/ 189 h 378" name="T27"/>
                <a:gd fmla="*/ 384 w 549" name="T28"/>
                <a:gd fmla="*/ 172 h 378" name="T29"/>
                <a:gd fmla="*/ 394 w 549" name="T30"/>
                <a:gd fmla="*/ 160 h 378" name="T31"/>
                <a:gd fmla="*/ 408 w 549" name="T32"/>
                <a:gd fmla="*/ 165 h 378" name="T33"/>
                <a:gd fmla="*/ 427 w 549" name="T34"/>
                <a:gd fmla="*/ 154 h 378" name="T35"/>
                <a:gd fmla="*/ 439 w 549" name="T36"/>
                <a:gd fmla="*/ 129 h 378" name="T37"/>
                <a:gd fmla="*/ 489 w 549" name="T38"/>
                <a:gd fmla="*/ 83 h 378" name="T39"/>
                <a:gd fmla="*/ 528 w 549" name="T40"/>
                <a:gd fmla="*/ 70 h 378" name="T41"/>
                <a:gd fmla="*/ 548 w 549" name="T42"/>
                <a:gd fmla="*/ 52 h 378" name="T43"/>
                <a:gd fmla="*/ 542 w 549" name="T44"/>
                <a:gd fmla="*/ 16 h 378" name="T45"/>
                <a:gd fmla="*/ 515 w 549" name="T46"/>
                <a:gd fmla="*/ 13 h 378" name="T47"/>
                <a:gd fmla="*/ 456 w 549" name="T48"/>
                <a:gd fmla="*/ 19 h 378" name="T49"/>
                <a:gd fmla="*/ 415 w 549" name="T50"/>
                <a:gd fmla="*/ 0 h 378" name="T51"/>
                <a:gd fmla="*/ 390 w 549" name="T52"/>
                <a:gd fmla="*/ 4 h 378" name="T53"/>
                <a:gd fmla="*/ 329 w 549" name="T54"/>
                <a:gd fmla="*/ 83 h 378" name="T55"/>
                <a:gd fmla="*/ 311 w 549" name="T56"/>
                <a:gd fmla="*/ 95 h 378" name="T57"/>
                <a:gd fmla="*/ 272 w 549" name="T58"/>
                <a:gd fmla="*/ 77 h 378" name="T59"/>
                <a:gd fmla="*/ 269 w 549" name="T60"/>
                <a:gd fmla="*/ 57 h 378" name="T61"/>
                <a:gd fmla="*/ 260 w 549" name="T62"/>
                <a:gd fmla="*/ 21 h 378" name="T63"/>
                <a:gd fmla="*/ 239 w 549" name="T64"/>
                <a:gd fmla="*/ 9 h 378" name="T65"/>
                <a:gd fmla="*/ 204 w 549" name="T66"/>
                <a:gd fmla="*/ 17 h 378" name="T67"/>
                <a:gd fmla="*/ 181 w 549" name="T68"/>
                <a:gd fmla="*/ 2 h 378" name="T69"/>
                <a:gd fmla="*/ 149 w 549" name="T70"/>
                <a:gd fmla="*/ 43 h 378" name="T71"/>
                <a:gd fmla="*/ 114 w 549" name="T72"/>
                <a:gd fmla="*/ 52 h 378" name="T73"/>
                <a:gd fmla="*/ 66 w 549" name="T74"/>
                <a:gd fmla="*/ 96 h 378" name="T75"/>
                <a:gd fmla="*/ 13 w 549" name="T76"/>
                <a:gd fmla="*/ 194 h 378" name="T77"/>
                <a:gd fmla="*/ 26 w 549" name="T78"/>
                <a:gd fmla="*/ 220 h 378" name="T79"/>
                <a:gd fmla="*/ 25 w 549" name="T80"/>
                <a:gd fmla="*/ 231 h 378" name="T81"/>
                <a:gd fmla="*/ 25 w 549" name="T82"/>
                <a:gd fmla="*/ 244 h 378" name="T83"/>
                <a:gd fmla="*/ 30 w 549" name="T84"/>
                <a:gd fmla="*/ 255 h 378" name="T85"/>
                <a:gd fmla="*/ 49 w 549" name="T86"/>
                <a:gd fmla="*/ 242 h 378" name="T87"/>
                <a:gd fmla="*/ 76 w 549" name="T88"/>
                <a:gd fmla="*/ 235 h 378" name="T89"/>
                <a:gd fmla="*/ 0 w 549" name="T90"/>
                <a:gd fmla="*/ 321 h 378" name="T91"/>
                <a:gd fmla="*/ 0 w 549" name="T92"/>
                <a:gd fmla="*/ 341 h 378" name="T93"/>
                <a:gd fmla="*/ 16 w 549" name="T94"/>
                <a:gd fmla="*/ 345 h 378" name="T95"/>
                <a:gd fmla="*/ 50 w 549" name="T96"/>
                <a:gd fmla="*/ 377 h 378" name="T97"/>
                <a:gd fmla="*/ 105 w 549" name="T98"/>
                <a:gd fmla="*/ 370 h 378" name="T99"/>
                <a:gd fmla="*/ 121 w 549" name="T100"/>
                <a:gd fmla="*/ 365 h 378" name="T101"/>
                <a:gd fmla="*/ 121 w 549" name="T102"/>
                <a:gd fmla="*/ 365 h 37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549" name="T156"/>
                <a:gd fmla="*/ 0 h 378" name="T157"/>
                <a:gd fmla="*/ 549 w 549" name="T158"/>
                <a:gd fmla="*/ 378 h 378"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78" w="549">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23" name="Freeform 4"/>
            <p:cNvSpPr/>
            <p:nvPr/>
          </p:nvSpPr>
          <p:spPr bwMode="auto">
            <a:xfrm>
              <a:off x="3263" y="2544"/>
              <a:ext cx="216" cy="241"/>
            </a:xfrm>
            <a:custGeom>
              <a:gdLst>
                <a:gd fmla="*/ 0 w 369" name="T0"/>
                <a:gd fmla="*/ 357 h 465" name="T1"/>
                <a:gd fmla="*/ 12 w 369" name="T2"/>
                <a:gd fmla="*/ 275 h 465" name="T3"/>
                <a:gd fmla="*/ 26 w 369" name="T4"/>
                <a:gd fmla="*/ 256 h 465" name="T5"/>
                <a:gd fmla="*/ 33 w 369" name="T6"/>
                <a:gd fmla="*/ 234 h 465" name="T7"/>
                <a:gd fmla="*/ 48 w 369" name="T8"/>
                <a:gd fmla="*/ 200 h 465" name="T9"/>
                <a:gd fmla="*/ 38 w 369" name="T10"/>
                <a:gd fmla="*/ 186 h 465" name="T11"/>
                <a:gd fmla="*/ 41 w 369" name="T12"/>
                <a:gd fmla="*/ 159 h 465" name="T13"/>
                <a:gd fmla="*/ 78 w 369" name="T14"/>
                <a:gd fmla="*/ 116 h 465" name="T15"/>
                <a:gd fmla="*/ 76 w 369" name="T16"/>
                <a:gd fmla="*/ 87 h 465" name="T17"/>
                <a:gd fmla="*/ 100 w 369" name="T18"/>
                <a:gd fmla="*/ 46 h 465" name="T19"/>
                <a:gd fmla="*/ 124 w 369" name="T20"/>
                <a:gd fmla="*/ 53 h 465" name="T21"/>
                <a:gd fmla="*/ 172 w 369" name="T22"/>
                <a:gd fmla="*/ 17 h 465" name="T23"/>
                <a:gd fmla="*/ 181 w 369" name="T24"/>
                <a:gd fmla="*/ 0 h 465" name="T25"/>
                <a:gd fmla="*/ 210 w 369" name="T26"/>
                <a:gd fmla="*/ 3 h 465" name="T27"/>
                <a:gd fmla="*/ 225 w 369" name="T28"/>
                <a:gd fmla="*/ 43 h 465" name="T29"/>
                <a:gd fmla="*/ 238 w 369" name="T30"/>
                <a:gd fmla="*/ 70 h 465" name="T31"/>
                <a:gd fmla="*/ 270 w 369" name="T32"/>
                <a:gd fmla="*/ 70 h 465" name="T33"/>
                <a:gd fmla="*/ 289 w 369" name="T34"/>
                <a:gd fmla="*/ 46 h 465" name="T35"/>
                <a:gd fmla="*/ 317 w 369" name="T36"/>
                <a:gd fmla="*/ 75 h 465" name="T37"/>
                <a:gd fmla="*/ 368 w 369" name="T38"/>
                <a:gd fmla="*/ 56 h 465" name="T39"/>
                <a:gd fmla="*/ 337 w 369" name="T40"/>
                <a:gd fmla="*/ 132 h 465" name="T41"/>
                <a:gd fmla="*/ 317 w 369" name="T42"/>
                <a:gd fmla="*/ 123 h 465" name="T43"/>
                <a:gd fmla="*/ 304 w 369" name="T44"/>
                <a:gd fmla="*/ 130 h 465" name="T45"/>
                <a:gd fmla="*/ 304 w 369" name="T46"/>
                <a:gd fmla="*/ 136 h 465" name="T47"/>
                <a:gd fmla="*/ 318 w 369" name="T48"/>
                <a:gd fmla="*/ 156 h 465" name="T49"/>
                <a:gd fmla="*/ 315 w 369" name="T50"/>
                <a:gd fmla="*/ 225 h 465" name="T51"/>
                <a:gd fmla="*/ 318 w 369" name="T52"/>
                <a:gd fmla="*/ 247 h 465" name="T53"/>
                <a:gd fmla="*/ 315 w 369" name="T54"/>
                <a:gd fmla="*/ 253 h 465" name="T55"/>
                <a:gd fmla="*/ 294 w 369" name="T56"/>
                <a:gd fmla="*/ 249 h 465" name="T57"/>
                <a:gd fmla="*/ 282 w 369" name="T58"/>
                <a:gd fmla="*/ 263 h 465" name="T59"/>
                <a:gd fmla="*/ 292 w 369" name="T60"/>
                <a:gd fmla="*/ 280 h 465" name="T61"/>
                <a:gd fmla="*/ 267 w 369" name="T62"/>
                <a:gd fmla="*/ 304 h 465" name="T63"/>
                <a:gd fmla="*/ 270 w 369" name="T64"/>
                <a:gd fmla="*/ 313 h 465" name="T65"/>
                <a:gd fmla="*/ 246 w 369" name="T66"/>
                <a:gd fmla="*/ 326 h 465" name="T67"/>
                <a:gd fmla="*/ 251 w 369" name="T68"/>
                <a:gd fmla="*/ 343 h 465" name="T69"/>
                <a:gd fmla="*/ 242 w 369" name="T70"/>
                <a:gd fmla="*/ 353 h 465" name="T71"/>
                <a:gd fmla="*/ 210 w 369" name="T72"/>
                <a:gd fmla="*/ 353 h 465" name="T73"/>
                <a:gd fmla="*/ 192 w 369" name="T74"/>
                <a:gd fmla="*/ 368 h 465" name="T75"/>
                <a:gd fmla="*/ 189 w 369" name="T76"/>
                <a:gd fmla="*/ 375 h 465" name="T77"/>
                <a:gd fmla="*/ 205 w 369" name="T78"/>
                <a:gd fmla="*/ 386 h 465" name="T79"/>
                <a:gd fmla="*/ 188 w 369" name="T80"/>
                <a:gd fmla="*/ 413 h 465" name="T81"/>
                <a:gd fmla="*/ 165 w 369" name="T82"/>
                <a:gd fmla="*/ 442 h 465" name="T83"/>
                <a:gd fmla="*/ 157 w 369" name="T84"/>
                <a:gd fmla="*/ 439 h 465" name="T85"/>
                <a:gd fmla="*/ 133 w 369" name="T86"/>
                <a:gd fmla="*/ 464 h 465" name="T87"/>
                <a:gd fmla="*/ 107 w 369" name="T88"/>
                <a:gd fmla="*/ 406 h 465" name="T89"/>
                <a:gd fmla="*/ 83 w 369" name="T90"/>
                <a:gd fmla="*/ 375 h 465" name="T91"/>
                <a:gd fmla="*/ 67 w 369" name="T92"/>
                <a:gd fmla="*/ 377 h 465" name="T93"/>
                <a:gd fmla="*/ 57 w 369" name="T94"/>
                <a:gd fmla="*/ 368 h 465" name="T95"/>
                <a:gd fmla="*/ 0 w 369" name="T96"/>
                <a:gd fmla="*/ 357 h 465" name="T97"/>
                <a:gd fmla="*/ 0 w 369" name="T98"/>
                <a:gd fmla="*/ 357 h 465"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69" name="T150"/>
                <a:gd fmla="*/ 0 h 465" name="T151"/>
                <a:gd fmla="*/ 369 w 369" name="T152"/>
                <a:gd fmla="*/ 465 h 465"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465" w="369">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31" name="Freeform 5"/>
            <p:cNvSpPr/>
            <p:nvPr/>
          </p:nvSpPr>
          <p:spPr bwMode="auto">
            <a:xfrm>
              <a:off x="3179" y="2857"/>
              <a:ext cx="42" cy="25"/>
            </a:xfrm>
            <a:custGeom>
              <a:gdLst>
                <a:gd fmla="*/ 6 w 72" name="T0"/>
                <a:gd fmla="*/ 14 h 50" name="T1"/>
                <a:gd fmla="*/ 30 w 72" name="T2"/>
                <a:gd fmla="*/ 21 h 50" name="T3"/>
                <a:gd fmla="*/ 59 w 72" name="T4"/>
                <a:gd fmla="*/ 0 h 50" name="T5"/>
                <a:gd fmla="*/ 71 w 72" name="T6"/>
                <a:gd fmla="*/ 36 h 50" name="T7"/>
                <a:gd fmla="*/ 42 w 72" name="T8"/>
                <a:gd fmla="*/ 49 h 50" name="T9"/>
                <a:gd fmla="*/ 6 w 72" name="T10"/>
                <a:gd fmla="*/ 47 h 50" name="T11"/>
                <a:gd fmla="*/ 0 w 72" name="T12"/>
                <a:gd fmla="*/ 21 h 50" name="T13"/>
                <a:gd fmla="*/ 6 w 72" name="T14"/>
                <a:gd fmla="*/ 14 h 50" name="T15"/>
                <a:gd fmla="*/ 6 w 72" name="T16"/>
                <a:gd fmla="*/ 14 h 5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2" name="T27"/>
                <a:gd fmla="*/ 0 h 50" name="T28"/>
                <a:gd fmla="*/ 72 w 72" name="T29"/>
                <a:gd fmla="*/ 50 h 5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50" w="72">
                  <a:moveTo>
                    <a:pt x="6" y="14"/>
                  </a:moveTo>
                  <a:lnTo>
                    <a:pt x="30" y="21"/>
                  </a:lnTo>
                  <a:lnTo>
                    <a:pt x="59" y="0"/>
                  </a:lnTo>
                  <a:lnTo>
                    <a:pt x="71" y="36"/>
                  </a:lnTo>
                  <a:lnTo>
                    <a:pt x="42" y="49"/>
                  </a:lnTo>
                  <a:lnTo>
                    <a:pt x="6" y="47"/>
                  </a:lnTo>
                  <a:lnTo>
                    <a:pt x="0" y="21"/>
                  </a:lnTo>
                  <a:lnTo>
                    <a:pt x="6" y="14"/>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33" name="Freeform 6"/>
            <p:cNvSpPr/>
            <p:nvPr/>
          </p:nvSpPr>
          <p:spPr bwMode="auto">
            <a:xfrm>
              <a:off x="3501" y="2666"/>
              <a:ext cx="76" cy="174"/>
            </a:xfrm>
            <a:custGeom>
              <a:gdLst>
                <a:gd fmla="*/ 128 w 129" name="T0"/>
                <a:gd fmla="*/ 92 h 338" name="T1"/>
                <a:gd fmla="*/ 101 w 129" name="T2"/>
                <a:gd fmla="*/ 239 h 338" name="T3"/>
                <a:gd fmla="*/ 89 w 129" name="T4"/>
                <a:gd fmla="*/ 286 h 338" name="T5"/>
                <a:gd fmla="*/ 89 w 129" name="T6"/>
                <a:gd fmla="*/ 325 h 338" name="T7"/>
                <a:gd fmla="*/ 78 w 129" name="T8"/>
                <a:gd fmla="*/ 337 h 338" name="T9"/>
                <a:gd fmla="*/ 52 w 129" name="T10"/>
                <a:gd fmla="*/ 296 h 338" name="T11"/>
                <a:gd fmla="*/ 23 w 129" name="T12"/>
                <a:gd fmla="*/ 274 h 338" name="T13"/>
                <a:gd fmla="*/ 0 w 129" name="T14"/>
                <a:gd fmla="*/ 209 h 338" name="T15"/>
                <a:gd fmla="*/ 2 w 129" name="T16"/>
                <a:gd fmla="*/ 149 h 338" name="T17"/>
                <a:gd fmla="*/ 44 w 129" name="T18"/>
                <a:gd fmla="*/ 41 h 338" name="T19"/>
                <a:gd fmla="*/ 91 w 129" name="T20"/>
                <a:gd fmla="*/ 0 h 338" name="T21"/>
                <a:gd fmla="*/ 121 w 129" name="T22"/>
                <a:gd fmla="*/ 14 h 338" name="T23"/>
                <a:gd fmla="*/ 128 w 129" name="T24"/>
                <a:gd fmla="*/ 92 h 338" name="T25"/>
                <a:gd fmla="*/ 128 w 129" name="T26"/>
                <a:gd fmla="*/ 92 h 33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9" name="T42"/>
                <a:gd fmla="*/ 0 h 338" name="T43"/>
                <a:gd fmla="*/ 129 w 129" name="T44"/>
                <a:gd fmla="*/ 338 h 33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338" w="129">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34" name="Freeform 7"/>
            <p:cNvSpPr/>
            <p:nvPr/>
          </p:nvSpPr>
          <p:spPr bwMode="auto">
            <a:xfrm>
              <a:off x="2963" y="2711"/>
              <a:ext cx="379" cy="282"/>
            </a:xfrm>
            <a:custGeom>
              <a:gdLst>
                <a:gd fmla="*/ 189 w 648" name="T0"/>
                <a:gd fmla="*/ 79 h 546" name="T1"/>
                <a:gd fmla="*/ 198 w 648" name="T2"/>
                <a:gd fmla="*/ 43 h 546" name="T3"/>
                <a:gd fmla="*/ 257 w 648" name="T4"/>
                <a:gd fmla="*/ 64 h 546" name="T5"/>
                <a:gd fmla="*/ 255 w 648" name="T6"/>
                <a:gd fmla="*/ 35 h 546" name="T7"/>
                <a:gd fmla="*/ 281 w 648" name="T8"/>
                <a:gd fmla="*/ 4 h 546" name="T9"/>
                <a:gd fmla="*/ 346 w 648" name="T10"/>
                <a:gd fmla="*/ 0 h 546" name="T11"/>
                <a:gd fmla="*/ 406 w 648" name="T12"/>
                <a:gd fmla="*/ 6 h 546" name="T13"/>
                <a:gd fmla="*/ 401 w 648" name="T14"/>
                <a:gd fmla="*/ 40 h 546" name="T15"/>
                <a:gd fmla="*/ 379 w 648" name="T16"/>
                <a:gd fmla="*/ 81 h 546" name="T17"/>
                <a:gd fmla="*/ 480 w 648" name="T18"/>
                <a:gd fmla="*/ 55 h 546" name="T19"/>
                <a:gd fmla="*/ 520 w 648" name="T20"/>
                <a:gd fmla="*/ 64 h 546" name="T21"/>
                <a:gd fmla="*/ 513 w 648" name="T22"/>
                <a:gd fmla="*/ 33 h 546" name="T23"/>
                <a:gd fmla="*/ 580 w 648" name="T24"/>
                <a:gd fmla="*/ 53 h 546" name="T25"/>
                <a:gd fmla="*/ 620 w 648" name="T26"/>
                <a:gd fmla="*/ 81 h 546" name="T27"/>
                <a:gd fmla="*/ 628 w 648" name="T28"/>
                <a:gd fmla="*/ 152 h 546" name="T29"/>
                <a:gd fmla="*/ 600 w 648" name="T30"/>
                <a:gd fmla="*/ 185 h 546" name="T31"/>
                <a:gd fmla="*/ 544 w 648" name="T32"/>
                <a:gd fmla="*/ 233 h 546" name="T33"/>
                <a:gd fmla="*/ 515 w 648" name="T34"/>
                <a:gd fmla="*/ 243 h 546" name="T35"/>
                <a:gd fmla="*/ 502 w 648" name="T36"/>
                <a:gd fmla="*/ 250 h 546" name="T37"/>
                <a:gd fmla="*/ 456 w 648" name="T38"/>
                <a:gd fmla="*/ 265 h 546" name="T39"/>
                <a:gd fmla="*/ 421 w 648" name="T40"/>
                <a:gd fmla="*/ 269 h 546" name="T41"/>
                <a:gd fmla="*/ 334 w 648" name="T42"/>
                <a:gd fmla="*/ 258 h 546" name="T43"/>
                <a:gd fmla="*/ 344 w 648" name="T44"/>
                <a:gd fmla="*/ 320 h 546" name="T45"/>
                <a:gd fmla="*/ 289 w 648" name="T46"/>
                <a:gd fmla="*/ 361 h 546" name="T47"/>
                <a:gd fmla="*/ 233 w 648" name="T48"/>
                <a:gd fmla="*/ 380 h 546" name="T49"/>
                <a:gd fmla="*/ 167 w 648" name="T50"/>
                <a:gd fmla="*/ 406 h 546" name="T51"/>
                <a:gd fmla="*/ 62 w 648" name="T52"/>
                <a:gd fmla="*/ 455 h 546" name="T53"/>
                <a:gd fmla="*/ 78 w 648" name="T54"/>
                <a:gd fmla="*/ 525 h 546" name="T55"/>
                <a:gd fmla="*/ 29 w 648" name="T56"/>
                <a:gd fmla="*/ 542 h 546" name="T57"/>
                <a:gd fmla="*/ 5 w 648" name="T58"/>
                <a:gd fmla="*/ 445 h 546" name="T59"/>
                <a:gd fmla="*/ 27 w 648" name="T60"/>
                <a:gd fmla="*/ 390 h 546" name="T61"/>
                <a:gd fmla="*/ 53 w 648" name="T62"/>
                <a:gd fmla="*/ 364 h 546" name="T63"/>
                <a:gd fmla="*/ 86 w 648" name="T64"/>
                <a:gd fmla="*/ 318 h 546" name="T65"/>
                <a:gd fmla="*/ 134 w 648" name="T66"/>
                <a:gd fmla="*/ 225 h 546" name="T67"/>
                <a:gd fmla="*/ 172 w 648" name="T68"/>
                <a:gd fmla="*/ 154 h 546" name="T69"/>
                <a:gd fmla="*/ 172 w 648" name="T70"/>
                <a:gd fmla="*/ 93 h 54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648" name="T108"/>
                <a:gd fmla="*/ 0 h 546" name="T109"/>
                <a:gd fmla="*/ 648 w 648" name="T110"/>
                <a:gd fmla="*/ 546 h 54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46" w="648">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35" name="Freeform 8"/>
            <p:cNvSpPr/>
            <p:nvPr/>
          </p:nvSpPr>
          <p:spPr bwMode="auto">
            <a:xfrm>
              <a:off x="2676" y="2684"/>
              <a:ext cx="395" cy="251"/>
            </a:xfrm>
            <a:custGeom>
              <a:gdLst>
                <a:gd fmla="*/ 30 w 673" name="T0"/>
                <a:gd fmla="*/ 189 h 490" name="T1"/>
                <a:gd fmla="*/ 74 w 673" name="T2"/>
                <a:gd fmla="*/ 170 h 490" name="T3"/>
                <a:gd fmla="*/ 145 w 673" name="T4"/>
                <a:gd fmla="*/ 187 h 490" name="T5"/>
                <a:gd fmla="*/ 157 w 673" name="T6"/>
                <a:gd fmla="*/ 156 h 490" name="T7"/>
                <a:gd fmla="*/ 256 w 673" name="T8"/>
                <a:gd fmla="*/ 119 h 490" name="T9"/>
                <a:gd fmla="*/ 334 w 673" name="T10"/>
                <a:gd fmla="*/ 97 h 490" name="T11"/>
                <a:gd fmla="*/ 368 w 673" name="T12"/>
                <a:gd fmla="*/ 105 h 490" name="T13"/>
                <a:gd fmla="*/ 394 w 673" name="T14"/>
                <a:gd fmla="*/ 86 h 490" name="T15"/>
                <a:gd fmla="*/ 405 w 673" name="T16"/>
                <a:gd fmla="*/ 66 h 490" name="T17"/>
                <a:gd fmla="*/ 437 w 673" name="T18"/>
                <a:gd fmla="*/ 42 h 490" name="T19"/>
                <a:gd fmla="*/ 482 w 673" name="T20"/>
                <a:gd fmla="*/ 18 h 490" name="T21"/>
                <a:gd fmla="*/ 499 w 673" name="T22"/>
                <a:gd fmla="*/ 40 h 490" name="T23"/>
                <a:gd fmla="*/ 542 w 673" name="T24"/>
                <a:gd fmla="*/ 9 h 490" name="T25"/>
                <a:gd fmla="*/ 587 w 673" name="T26"/>
                <a:gd fmla="*/ 9 h 490" name="T27"/>
                <a:gd fmla="*/ 609 w 673" name="T28"/>
                <a:gd fmla="*/ 44 h 490" name="T29"/>
                <a:gd fmla="*/ 582 w 673" name="T30"/>
                <a:gd fmla="*/ 108 h 490" name="T31"/>
                <a:gd fmla="*/ 582 w 673" name="T32"/>
                <a:gd fmla="*/ 136 h 490" name="T33"/>
                <a:gd fmla="*/ 626 w 673" name="T34"/>
                <a:gd fmla="*/ 158 h 490" name="T35"/>
                <a:gd fmla="*/ 659 w 673" name="T36"/>
                <a:gd fmla="*/ 148 h 490" name="T37"/>
                <a:gd fmla="*/ 659 w 673" name="T38"/>
                <a:gd fmla="*/ 209 h 490" name="T39"/>
                <a:gd fmla="*/ 621 w 673" name="T40"/>
                <a:gd fmla="*/ 280 h 490" name="T41"/>
                <a:gd fmla="*/ 573 w 673" name="T42"/>
                <a:gd fmla="*/ 372 h 490" name="T43"/>
                <a:gd fmla="*/ 540 w 673" name="T44"/>
                <a:gd fmla="*/ 418 h 490" name="T45"/>
                <a:gd fmla="*/ 514 w 673" name="T46"/>
                <a:gd fmla="*/ 445 h 490" name="T47"/>
                <a:gd fmla="*/ 435 w 673" name="T48"/>
                <a:gd fmla="*/ 489 h 490" name="T49"/>
                <a:gd fmla="*/ 374 w 673" name="T50"/>
                <a:gd fmla="*/ 454 h 490" name="T51"/>
                <a:gd fmla="*/ 310 w 673" name="T52"/>
                <a:gd fmla="*/ 487 h 490" name="T53"/>
                <a:gd fmla="*/ 210 w 673" name="T54"/>
                <a:gd fmla="*/ 449 h 490" name="T55"/>
                <a:gd fmla="*/ 214 w 673" name="T56"/>
                <a:gd fmla="*/ 379 h 490" name="T57"/>
                <a:gd fmla="*/ 169 w 673" name="T58"/>
                <a:gd fmla="*/ 363 h 490" name="T59"/>
                <a:gd fmla="*/ 133 w 673" name="T60"/>
                <a:gd fmla="*/ 363 h 490" name="T61"/>
                <a:gd fmla="*/ 116 w 673" name="T62"/>
                <a:gd fmla="*/ 312 h 490" name="T63"/>
                <a:gd fmla="*/ 147 w 673" name="T64"/>
                <a:gd fmla="*/ 304 h 490" name="T65"/>
                <a:gd fmla="*/ 145 w 673" name="T66"/>
                <a:gd fmla="*/ 260 h 490" name="T67"/>
                <a:gd fmla="*/ 57 w 673" name="T68"/>
                <a:gd fmla="*/ 225 h 490" name="T69"/>
                <a:gd fmla="*/ 16 w 673" name="T70"/>
                <a:gd fmla="*/ 225 h 490" name="T71"/>
                <a:gd fmla="*/ 2 w 673" name="T72"/>
                <a:gd fmla="*/ 187 h 49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673" name="T111"/>
                <a:gd fmla="*/ 0 h 490" name="T112"/>
                <a:gd fmla="*/ 673 w 673" name="T113"/>
                <a:gd fmla="*/ 490 h 490"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90" w="673">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39" name="Freeform 9"/>
            <p:cNvSpPr/>
            <p:nvPr/>
          </p:nvSpPr>
          <p:spPr bwMode="auto">
            <a:xfrm>
              <a:off x="2913" y="3000"/>
              <a:ext cx="126" cy="102"/>
            </a:xfrm>
            <a:custGeom>
              <a:gdLst>
                <a:gd fmla="*/ 213 w 214" name="T0"/>
                <a:gd fmla="*/ 34 h 199" name="T1"/>
                <a:gd fmla="*/ 174 w 214" name="T2"/>
                <a:gd fmla="*/ 105 h 199" name="T3"/>
                <a:gd fmla="*/ 174 w 214" name="T4"/>
                <a:gd fmla="*/ 134 h 199" name="T5"/>
                <a:gd fmla="*/ 95 w 214" name="T6"/>
                <a:gd fmla="*/ 198 h 199" name="T7"/>
                <a:gd fmla="*/ 14 w 214" name="T8"/>
                <a:gd fmla="*/ 171 h 199" name="T9"/>
                <a:gd fmla="*/ 0 w 214" name="T10"/>
                <a:gd fmla="*/ 111 h 199" name="T11"/>
                <a:gd fmla="*/ 4 w 214" name="T12"/>
                <a:gd fmla="*/ 85 h 199" name="T13"/>
                <a:gd fmla="*/ 47 w 214" name="T14"/>
                <a:gd fmla="*/ 41 h 199" name="T15"/>
                <a:gd fmla="*/ 62 w 214" name="T16"/>
                <a:gd fmla="*/ 28 h 199" name="T17"/>
                <a:gd fmla="*/ 135 w 214" name="T18"/>
                <a:gd fmla="*/ 14 h 199" name="T19"/>
                <a:gd fmla="*/ 167 w 214" name="T20"/>
                <a:gd fmla="*/ 12 h 199" name="T21"/>
                <a:gd fmla="*/ 178 w 214" name="T22"/>
                <a:gd fmla="*/ 0 h 199" name="T23"/>
                <a:gd fmla="*/ 202 w 214" name="T24"/>
                <a:gd fmla="*/ 5 h 199" name="T25"/>
                <a:gd fmla="*/ 213 w 214" name="T26"/>
                <a:gd fmla="*/ 34 h 199" name="T27"/>
                <a:gd fmla="*/ 213 w 214" name="T28"/>
                <a:gd fmla="*/ 34 h 199"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14" name="T45"/>
                <a:gd fmla="*/ 0 h 199" name="T46"/>
                <a:gd fmla="*/ 214 w 214" name="T47"/>
                <a:gd fmla="*/ 199 h 199"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99" w="214">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40" name="Freeform 10"/>
            <p:cNvSpPr/>
            <p:nvPr/>
          </p:nvSpPr>
          <p:spPr bwMode="auto">
            <a:xfrm>
              <a:off x="2315" y="2550"/>
              <a:ext cx="452" cy="415"/>
            </a:xfrm>
            <a:custGeom>
              <a:gdLst>
                <a:gd fmla="*/ 675 w 773" name="T0"/>
                <a:gd fmla="*/ 125 h 806" name="T1"/>
                <a:gd fmla="*/ 623 w 773" name="T2"/>
                <a:gd fmla="*/ 139 h 806" name="T3"/>
                <a:gd fmla="*/ 599 w 773" name="T4"/>
                <a:gd fmla="*/ 99 h 806" name="T5"/>
                <a:gd fmla="*/ 587 w 773" name="T6"/>
                <a:gd fmla="*/ 70 h 806" name="T7"/>
                <a:gd fmla="*/ 548 w 773" name="T8"/>
                <a:gd fmla="*/ 72 h 806" name="T9"/>
                <a:gd fmla="*/ 529 w 773" name="T10"/>
                <a:gd fmla="*/ 105 h 806" name="T11"/>
                <a:gd fmla="*/ 529 w 773" name="T12"/>
                <a:gd fmla="*/ 141 h 806" name="T13"/>
                <a:gd fmla="*/ 482 w 773" name="T14"/>
                <a:gd fmla="*/ 279 h 806" name="T15"/>
                <a:gd fmla="*/ 443 w 773" name="T16"/>
                <a:gd fmla="*/ 289 h 806" name="T17"/>
                <a:gd fmla="*/ 371 w 773" name="T18"/>
                <a:gd fmla="*/ 308 h 806" name="T19"/>
                <a:gd fmla="*/ 263 w 773" name="T20"/>
                <a:gd fmla="*/ 139 h 806" name="T21"/>
                <a:gd fmla="*/ 227 w 773" name="T22"/>
                <a:gd fmla="*/ 112 h 806" name="T23"/>
                <a:gd fmla="*/ 219 w 773" name="T24"/>
                <a:gd fmla="*/ 72 h 806" name="T25"/>
                <a:gd fmla="*/ 167 w 773" name="T26"/>
                <a:gd fmla="*/ 99 h 806" name="T27"/>
                <a:gd fmla="*/ 144 w 773" name="T28"/>
                <a:gd fmla="*/ 0 h 806" name="T29"/>
                <a:gd fmla="*/ 107 w 773" name="T30"/>
                <a:gd fmla="*/ 40 h 806" name="T31"/>
                <a:gd fmla="*/ 103 w 773" name="T32"/>
                <a:gd fmla="*/ 101 h 806" name="T33"/>
                <a:gd fmla="*/ 79 w 773" name="T34"/>
                <a:gd fmla="*/ 90 h 806" name="T35"/>
                <a:gd fmla="*/ 79 w 773" name="T36"/>
                <a:gd fmla="*/ 163 h 806" name="T37"/>
                <a:gd fmla="*/ 107 w 773" name="T38"/>
                <a:gd fmla="*/ 172 h 806" name="T39"/>
                <a:gd fmla="*/ 105 w 773" name="T40"/>
                <a:gd fmla="*/ 329 h 806" name="T41"/>
                <a:gd fmla="*/ 17 w 773" name="T42"/>
                <a:gd fmla="*/ 433 h 806" name="T43"/>
                <a:gd fmla="*/ 0 w 773" name="T44"/>
                <a:gd fmla="*/ 460 h 806" name="T45"/>
                <a:gd fmla="*/ 2 w 773" name="T46"/>
                <a:gd fmla="*/ 522 h 806" name="T47"/>
                <a:gd fmla="*/ 50 w 773" name="T48"/>
                <a:gd fmla="*/ 515 h 806" name="T49"/>
                <a:gd fmla="*/ 103 w 773" name="T50"/>
                <a:gd fmla="*/ 536 h 806" name="T51"/>
                <a:gd fmla="*/ 117 w 773" name="T52"/>
                <a:gd fmla="*/ 590 h 806" name="T53"/>
                <a:gd fmla="*/ 160 w 773" name="T54"/>
                <a:gd fmla="*/ 604 h 806" name="T55"/>
                <a:gd fmla="*/ 158 w 773" name="T56"/>
                <a:gd fmla="*/ 638 h 806" name="T57"/>
                <a:gd fmla="*/ 142 w 773" name="T58"/>
                <a:gd fmla="*/ 695 h 806" name="T59"/>
                <a:gd fmla="*/ 172 w 773" name="T60"/>
                <a:gd fmla="*/ 708 h 806" name="T61"/>
                <a:gd fmla="*/ 206 w 773" name="T62"/>
                <a:gd fmla="*/ 734 h 806" name="T63"/>
                <a:gd fmla="*/ 265 w 773" name="T64"/>
                <a:gd fmla="*/ 772 h 806" name="T65"/>
                <a:gd fmla="*/ 323 w 773" name="T66"/>
                <a:gd fmla="*/ 754 h 806" name="T67"/>
                <a:gd fmla="*/ 328 w 773" name="T68"/>
                <a:gd fmla="*/ 792 h 806" name="T69"/>
                <a:gd fmla="*/ 364 w 773" name="T70"/>
                <a:gd fmla="*/ 799 h 806" name="T71"/>
                <a:gd fmla="*/ 381 w 773" name="T72"/>
                <a:gd fmla="*/ 796 h 806" name="T73"/>
                <a:gd fmla="*/ 366 w 773" name="T74"/>
                <a:gd fmla="*/ 696 h 806" name="T75"/>
                <a:gd fmla="*/ 414 w 773" name="T76"/>
                <a:gd fmla="*/ 677 h 806" name="T77"/>
                <a:gd fmla="*/ 443 w 773" name="T78"/>
                <a:gd fmla="*/ 652 h 806" name="T79"/>
                <a:gd fmla="*/ 517 w 773" name="T80"/>
                <a:gd fmla="*/ 650 h 806" name="T81"/>
                <a:gd fmla="*/ 550 w 773" name="T82"/>
                <a:gd fmla="*/ 648 h 806" name="T83"/>
                <a:gd fmla="*/ 579 w 773" name="T84"/>
                <a:gd fmla="*/ 669 h 806" name="T85"/>
                <a:gd fmla="*/ 603 w 773" name="T86"/>
                <a:gd fmla="*/ 640 h 806" name="T87"/>
                <a:gd fmla="*/ 636 w 773" name="T88"/>
                <a:gd fmla="*/ 642 h 806" name="T89"/>
                <a:gd fmla="*/ 680 w 773" name="T90"/>
                <a:gd fmla="*/ 593 h 806" name="T91"/>
                <a:gd fmla="*/ 723 w 773" name="T92"/>
                <a:gd fmla="*/ 602 h 806" name="T93"/>
                <a:gd fmla="*/ 757 w 773" name="T94"/>
                <a:gd fmla="*/ 568 h 806" name="T95"/>
                <a:gd fmla="*/ 772 w 773" name="T96"/>
                <a:gd fmla="*/ 534 h 806" name="T97"/>
                <a:gd fmla="*/ 689 w 773" name="T98"/>
                <a:gd fmla="*/ 505 h 806" name="T99"/>
                <a:gd fmla="*/ 654 w 773" name="T100"/>
                <a:gd fmla="*/ 483 h 806" name="T101"/>
                <a:gd fmla="*/ 618 w 773" name="T102"/>
                <a:gd fmla="*/ 459 h 806" name="T103"/>
                <a:gd fmla="*/ 629 w 773" name="T104"/>
                <a:gd fmla="*/ 392 h 806" name="T105"/>
                <a:gd fmla="*/ 623 w 773" name="T106"/>
                <a:gd fmla="*/ 271 h 806" name="T107"/>
                <a:gd fmla="*/ 558 w 773" name="T108"/>
                <a:gd fmla="*/ 274 h 806" name="T109"/>
                <a:gd fmla="*/ 548 w 773" name="T110"/>
                <a:gd fmla="*/ 231 h 806" name="T111"/>
                <a:gd fmla="*/ 561 w 773" name="T112"/>
                <a:gd fmla="*/ 187 h 806" name="T113"/>
                <a:gd fmla="*/ 599 w 773" name="T114"/>
                <a:gd fmla="*/ 185 h 806" name="T115"/>
                <a:gd fmla="*/ 668 w 773" name="T116"/>
                <a:gd fmla="*/ 185 h 806" name="T117"/>
                <a:gd fmla="*/ 682 w 773" name="T118"/>
                <a:gd fmla="*/ 148 h 80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773" name="T180"/>
                <a:gd fmla="*/ 0 h 806" name="T181"/>
                <a:gd fmla="*/ 773 w 773" name="T182"/>
                <a:gd fmla="*/ 806 h 806"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805" w="773">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41" name="Freeform 11"/>
            <p:cNvSpPr/>
            <p:nvPr/>
          </p:nvSpPr>
          <p:spPr bwMode="auto">
            <a:xfrm>
              <a:off x="3132" y="2467"/>
              <a:ext cx="238" cy="292"/>
            </a:xfrm>
            <a:custGeom>
              <a:gdLst>
                <a:gd fmla="*/ 9 w 404" name="T0"/>
                <a:gd fmla="*/ 124 h 566" name="T1"/>
                <a:gd fmla="*/ 35 w 404" name="T2"/>
                <a:gd fmla="*/ 174 h 566" name="T3"/>
                <a:gd fmla="*/ 37 w 404" name="T4"/>
                <a:gd fmla="*/ 201 h 566" name="T5"/>
                <a:gd fmla="*/ 23 w 404" name="T6"/>
                <a:gd fmla="*/ 227 h 566" name="T7"/>
                <a:gd fmla="*/ 4 w 404" name="T8"/>
                <a:gd fmla="*/ 242 h 566" name="T9"/>
                <a:gd fmla="*/ 0 w 404" name="T10"/>
                <a:gd fmla="*/ 291 h 566" name="T11"/>
                <a:gd fmla="*/ 6 w 404" name="T12"/>
                <a:gd fmla="*/ 298 h 566" name="T13"/>
                <a:gd fmla="*/ 18 w 404" name="T14"/>
                <a:gd fmla="*/ 293 h 566" name="T15"/>
                <a:gd fmla="*/ 23 w 404" name="T16"/>
                <a:gd fmla="*/ 298 h 566" name="T17"/>
                <a:gd fmla="*/ 23 w 404" name="T18"/>
                <a:gd fmla="*/ 329 h 566" name="T19"/>
                <a:gd fmla="*/ 37 w 404" name="T20"/>
                <a:gd fmla="*/ 363 h 566" name="T21"/>
                <a:gd fmla="*/ 52 w 404" name="T22"/>
                <a:gd fmla="*/ 370 h 566" name="T23"/>
                <a:gd fmla="*/ 54 w 404" name="T24"/>
                <a:gd fmla="*/ 423 h 566" name="T25"/>
                <a:gd fmla="*/ 46 w 404" name="T26"/>
                <a:gd fmla="*/ 459 h 566" name="T27"/>
                <a:gd fmla="*/ 54 w 404" name="T28"/>
                <a:gd fmla="*/ 474 h 566" name="T29"/>
                <a:gd fmla="*/ 71 w 404" name="T30"/>
                <a:gd fmla="*/ 491 h 566" name="T31"/>
                <a:gd fmla="*/ 114 w 404" name="T32"/>
                <a:gd fmla="*/ 480 h 566" name="T33"/>
                <a:gd fmla="*/ 123 w 404" name="T34"/>
                <a:gd fmla="*/ 495 h 566" name="T35"/>
                <a:gd fmla="*/ 109 w 404" name="T36"/>
                <a:gd fmla="*/ 514 h 566" name="T37"/>
                <a:gd fmla="*/ 87 w 404" name="T38"/>
                <a:gd fmla="*/ 546 h 566" name="T39"/>
                <a:gd fmla="*/ 87 w 404" name="T40"/>
                <a:gd fmla="*/ 555 h 566" name="T41"/>
                <a:gd fmla="*/ 100 w 404" name="T42"/>
                <a:gd fmla="*/ 565 h 566" name="T43"/>
                <a:gd fmla="*/ 188 w 404" name="T44"/>
                <a:gd fmla="*/ 529 h 566" name="T45"/>
                <a:gd fmla="*/ 219 w 404" name="T46"/>
                <a:gd fmla="*/ 546 h 566" name="T47"/>
                <a:gd fmla="*/ 228 w 404" name="T48"/>
                <a:gd fmla="*/ 538 h 566" name="T49"/>
                <a:gd fmla="*/ 219 w 404" name="T50"/>
                <a:gd fmla="*/ 517 h 566" name="T51"/>
                <a:gd fmla="*/ 221 w 404" name="T52"/>
                <a:gd fmla="*/ 507 h 566" name="T53"/>
                <a:gd fmla="*/ 234 w 404" name="T54"/>
                <a:gd fmla="*/ 425 h 566" name="T55"/>
                <a:gd fmla="*/ 247 w 404" name="T56"/>
                <a:gd fmla="*/ 406 h 566" name="T57"/>
                <a:gd fmla="*/ 254 w 404" name="T58"/>
                <a:gd fmla="*/ 384 h 566" name="T59"/>
                <a:gd fmla="*/ 269 w 404" name="T60"/>
                <a:gd fmla="*/ 350 h 566" name="T61"/>
                <a:gd fmla="*/ 260 w 404" name="T62"/>
                <a:gd fmla="*/ 337 h 566" name="T63"/>
                <a:gd fmla="*/ 262 w 404" name="T64"/>
                <a:gd fmla="*/ 309 h 566" name="T65"/>
                <a:gd fmla="*/ 300 w 404" name="T66"/>
                <a:gd fmla="*/ 266 h 566" name="T67"/>
                <a:gd fmla="*/ 297 w 404" name="T68"/>
                <a:gd fmla="*/ 238 h 566" name="T69"/>
                <a:gd fmla="*/ 321 w 404" name="T70"/>
                <a:gd fmla="*/ 196 h 566" name="T71"/>
                <a:gd fmla="*/ 345 w 404" name="T72"/>
                <a:gd fmla="*/ 203 h 566" name="T73"/>
                <a:gd fmla="*/ 393 w 404" name="T74"/>
                <a:gd fmla="*/ 168 h 566" name="T75"/>
                <a:gd fmla="*/ 403 w 404" name="T76"/>
                <a:gd fmla="*/ 150 h 566" name="T77"/>
                <a:gd fmla="*/ 372 w 404" name="T78"/>
                <a:gd fmla="*/ 93 h 566" name="T79"/>
                <a:gd fmla="*/ 352 w 404" name="T80"/>
                <a:gd fmla="*/ 64 h 566" name="T81"/>
                <a:gd fmla="*/ 367 w 404" name="T82"/>
                <a:gd fmla="*/ 50 h 566" name="T83"/>
                <a:gd fmla="*/ 348 w 404" name="T84"/>
                <a:gd fmla="*/ 33 h 566" name="T85"/>
                <a:gd fmla="*/ 302 w 404" name="T86"/>
                <a:gd fmla="*/ 33 h 566" name="T87"/>
                <a:gd fmla="*/ 281 w 404" name="T88"/>
                <a:gd fmla="*/ 11 h 566" name="T89"/>
                <a:gd fmla="*/ 245 w 404" name="T90"/>
                <a:gd fmla="*/ 48 h 566" name="T91"/>
                <a:gd fmla="*/ 231 w 404" name="T92"/>
                <a:gd fmla="*/ 42 h 566" name="T93"/>
                <a:gd fmla="*/ 247 w 404" name="T94"/>
                <a:gd fmla="*/ 13 h 566" name="T95"/>
                <a:gd fmla="*/ 245 w 404" name="T96"/>
                <a:gd fmla="*/ 4 h 566" name="T97"/>
                <a:gd fmla="*/ 231 w 404" name="T98"/>
                <a:gd fmla="*/ 0 h 566" name="T99"/>
                <a:gd fmla="*/ 188 w 404" name="T100"/>
                <a:gd fmla="*/ 24 h 566" name="T101"/>
                <a:gd fmla="*/ 152 w 404" name="T102"/>
                <a:gd fmla="*/ 35 h 566" name="T103"/>
                <a:gd fmla="*/ 124 w 404" name="T104"/>
                <a:gd fmla="*/ 33 h 566" name="T105"/>
                <a:gd fmla="*/ 63 w 404" name="T106"/>
                <a:gd fmla="*/ 90 h 566" name="T107"/>
                <a:gd fmla="*/ 30 w 404" name="T108"/>
                <a:gd fmla="*/ 101 h 566" name="T109"/>
                <a:gd fmla="*/ 9 w 404" name="T110"/>
                <a:gd fmla="*/ 124 h 566" name="T111"/>
                <a:gd fmla="*/ 9 w 404" name="T112"/>
                <a:gd fmla="*/ 124 h 56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404" name="T171"/>
                <a:gd fmla="*/ 0 h 566" name="T172"/>
                <a:gd fmla="*/ 404 w 404" name="T173"/>
                <a:gd fmla="*/ 566 h 566"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566" w="403">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42" name="Freeform 12"/>
            <p:cNvSpPr/>
            <p:nvPr/>
          </p:nvSpPr>
          <p:spPr bwMode="auto">
            <a:xfrm>
              <a:off x="2893" y="2495"/>
              <a:ext cx="273" cy="271"/>
            </a:xfrm>
            <a:custGeom>
              <a:gdLst>
                <a:gd fmla="*/ 398 w 465" name="T0"/>
                <a:gd fmla="*/ 64 h 524" name="T1"/>
                <a:gd fmla="*/ 389 w 465" name="T2"/>
                <a:gd fmla="*/ 19 h 524" name="T3"/>
                <a:gd fmla="*/ 356 w 465" name="T4"/>
                <a:gd fmla="*/ 26 h 524" name="T5"/>
                <a:gd fmla="*/ 330 w 465" name="T6"/>
                <a:gd fmla="*/ 42 h 524" name="T7"/>
                <a:gd fmla="*/ 306 w 465" name="T8"/>
                <a:gd fmla="*/ 24 h 524" name="T9"/>
                <a:gd fmla="*/ 262 w 465" name="T10"/>
                <a:gd fmla="*/ 31 h 524" name="T11"/>
                <a:gd fmla="*/ 126 w 465" name="T12"/>
                <a:gd fmla="*/ 0 h 524" name="T13"/>
                <a:gd fmla="*/ 136 w 465" name="T14"/>
                <a:gd fmla="*/ 35 h 524" name="T15"/>
                <a:gd fmla="*/ 74 w 465" name="T16"/>
                <a:gd fmla="*/ 35 h 524" name="T17"/>
                <a:gd fmla="*/ 21 w 465" name="T18"/>
                <a:gd fmla="*/ 99 h 524" name="T19"/>
                <a:gd fmla="*/ 43 w 465" name="T20"/>
                <a:gd fmla="*/ 249 h 524" name="T21"/>
                <a:gd fmla="*/ 4 w 465" name="T22"/>
                <a:gd fmla="*/ 305 h 524" name="T23"/>
                <a:gd fmla="*/ 57 w 465" name="T24"/>
                <a:gd fmla="*/ 311 h 524" name="T25"/>
                <a:gd fmla="*/ 67 w 465" name="T26"/>
                <a:gd fmla="*/ 406 h 524" name="T27"/>
                <a:gd fmla="*/ 112 w 465" name="T28"/>
                <a:gd fmla="*/ 382 h 524" name="T29"/>
                <a:gd fmla="*/ 129 w 465" name="T30"/>
                <a:gd fmla="*/ 404 h 524" name="T31"/>
                <a:gd fmla="*/ 172 w 465" name="T32"/>
                <a:gd fmla="*/ 373 h 524" name="T33"/>
                <a:gd fmla="*/ 217 w 465" name="T34"/>
                <a:gd fmla="*/ 373 h 524" name="T35"/>
                <a:gd fmla="*/ 238 w 465" name="T36"/>
                <a:gd fmla="*/ 408 h 524" name="T37"/>
                <a:gd fmla="*/ 212 w 465" name="T38"/>
                <a:gd fmla="*/ 472 h 524" name="T39"/>
                <a:gd fmla="*/ 212 w 465" name="T40"/>
                <a:gd fmla="*/ 501 h 524" name="T41"/>
                <a:gd fmla="*/ 256 w 465" name="T42"/>
                <a:gd fmla="*/ 523 h 524" name="T43"/>
                <a:gd fmla="*/ 289 w 465" name="T44"/>
                <a:gd fmla="*/ 512 h 524" name="T45"/>
                <a:gd fmla="*/ 306 w 465" name="T46"/>
                <a:gd fmla="*/ 472 h 524" name="T47"/>
                <a:gd fmla="*/ 337 w 465" name="T48"/>
                <a:gd fmla="*/ 465 h 524" name="T49"/>
                <a:gd fmla="*/ 380 w 465" name="T50"/>
                <a:gd fmla="*/ 470 h 524" name="T51"/>
                <a:gd fmla="*/ 374 w 465" name="T52"/>
                <a:gd fmla="*/ 443 h 524" name="T53"/>
                <a:gd fmla="*/ 440 w 465" name="T54"/>
                <a:gd fmla="*/ 435 h 524" name="T55"/>
                <a:gd fmla="*/ 456 w 465" name="T56"/>
                <a:gd fmla="*/ 404 h 524" name="T57"/>
                <a:gd fmla="*/ 461 w 465" name="T58"/>
                <a:gd fmla="*/ 315 h 524" name="T59"/>
                <a:gd fmla="*/ 433 w 465" name="T60"/>
                <a:gd fmla="*/ 274 h 524" name="T61"/>
                <a:gd fmla="*/ 427 w 465" name="T62"/>
                <a:gd fmla="*/ 238 h 524" name="T63"/>
                <a:gd fmla="*/ 409 w 465" name="T64"/>
                <a:gd fmla="*/ 236 h 524" name="T65"/>
                <a:gd fmla="*/ 433 w 465" name="T66"/>
                <a:gd fmla="*/ 172 h 524" name="T67"/>
                <a:gd fmla="*/ 444 w 465" name="T68"/>
                <a:gd fmla="*/ 119 h 524" name="T69"/>
                <a:gd fmla="*/ 418 w 465" name="T70"/>
                <a:gd fmla="*/ 69 h 524"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465" name="T108"/>
                <a:gd fmla="*/ 0 h 524" name="T109"/>
                <a:gd fmla="*/ 465 w 465" name="T110"/>
                <a:gd fmla="*/ 524 h 524"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524" w="465">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43" name="Freeform 13"/>
            <p:cNvSpPr/>
            <p:nvPr/>
          </p:nvSpPr>
          <p:spPr bwMode="auto">
            <a:xfrm>
              <a:off x="2629" y="2548"/>
              <a:ext cx="303" cy="237"/>
            </a:xfrm>
            <a:custGeom>
              <a:gdLst>
                <a:gd fmla="*/ 145 w 520" name="T0"/>
                <a:gd fmla="*/ 153 h 459" name="T1"/>
                <a:gd fmla="*/ 131 w 520" name="T2"/>
                <a:gd fmla="*/ 190 h 459" name="T3"/>
                <a:gd fmla="*/ 109 w 520" name="T4"/>
                <a:gd fmla="*/ 197 h 459" name="T5"/>
                <a:gd fmla="*/ 61 w 520" name="T6"/>
                <a:gd fmla="*/ 190 h 459" name="T7"/>
                <a:gd fmla="*/ 50 w 520" name="T8"/>
                <a:gd fmla="*/ 201 h 459" name="T9"/>
                <a:gd fmla="*/ 24 w 520" name="T10"/>
                <a:gd fmla="*/ 192 h 459" name="T11"/>
                <a:gd fmla="*/ 0 w 520" name="T12"/>
                <a:gd fmla="*/ 226 h 459" name="T13"/>
                <a:gd fmla="*/ 11 w 520" name="T14"/>
                <a:gd fmla="*/ 236 h 459" name="T15"/>
                <a:gd fmla="*/ 11 w 520" name="T16"/>
                <a:gd fmla="*/ 258 h 459" name="T17"/>
                <a:gd fmla="*/ 21 w 520" name="T18"/>
                <a:gd fmla="*/ 279 h 459" name="T19"/>
                <a:gd fmla="*/ 70 w 520" name="T20"/>
                <a:gd fmla="*/ 263 h 459" name="T21"/>
                <a:gd fmla="*/ 85 w 520" name="T22"/>
                <a:gd fmla="*/ 276 h 459" name="T23"/>
                <a:gd fmla="*/ 64 w 520" name="T24"/>
                <a:gd fmla="*/ 369 h 459" name="T25"/>
                <a:gd fmla="*/ 92 w 520" name="T26"/>
                <a:gd fmla="*/ 398 h 459" name="T27"/>
                <a:gd fmla="*/ 83 w 520" name="T28"/>
                <a:gd fmla="*/ 451 h 459" name="T29"/>
                <a:gd fmla="*/ 112 w 520" name="T30"/>
                <a:gd fmla="*/ 453 h 459" name="T31"/>
                <a:gd fmla="*/ 142 w 520" name="T32"/>
                <a:gd fmla="*/ 424 h 459" name="T33"/>
                <a:gd fmla="*/ 155 w 520" name="T34"/>
                <a:gd fmla="*/ 433 h 459" name="T35"/>
                <a:gd fmla="*/ 214 w 520" name="T36"/>
                <a:gd fmla="*/ 458 h 459" name="T37"/>
                <a:gd fmla="*/ 226 w 520" name="T38"/>
                <a:gd fmla="*/ 451 h 459" name="T39"/>
                <a:gd fmla="*/ 228 w 520" name="T40"/>
                <a:gd fmla="*/ 431 h 459" name="T41"/>
                <a:gd fmla="*/ 238 w 520" name="T42"/>
                <a:gd fmla="*/ 419 h 459" name="T43"/>
                <a:gd fmla="*/ 322 w 520" name="T44"/>
                <a:gd fmla="*/ 364 h 459" name="T45"/>
                <a:gd fmla="*/ 337 w 520" name="T46"/>
                <a:gd fmla="*/ 383 h 459" name="T47"/>
                <a:gd fmla="*/ 387 w 520" name="T48"/>
                <a:gd fmla="*/ 398 h 459" name="T49"/>
                <a:gd fmla="*/ 416 w 520" name="T50"/>
                <a:gd fmla="*/ 361 h 459" name="T51"/>
                <a:gd fmla="*/ 429 w 520" name="T52"/>
                <a:gd fmla="*/ 369 h 459" name="T53"/>
                <a:gd fmla="*/ 449 w 520" name="T54"/>
                <a:gd fmla="*/ 369 h 459" name="T55"/>
                <a:gd fmla="*/ 449 w 520" name="T56"/>
                <a:gd fmla="*/ 358 h 459" name="T57"/>
                <a:gd fmla="*/ 475 w 520" name="T58"/>
                <a:gd fmla="*/ 349 h 459" name="T59"/>
                <a:gd fmla="*/ 475 w 520" name="T60"/>
                <a:gd fmla="*/ 340 h 459" name="T61"/>
                <a:gd fmla="*/ 486 w 520" name="T62"/>
                <a:gd fmla="*/ 329 h 459" name="T63"/>
                <a:gd fmla="*/ 492 w 520" name="T64"/>
                <a:gd fmla="*/ 332 h 459" name="T65"/>
                <a:gd fmla="*/ 519 w 520" name="T66"/>
                <a:gd fmla="*/ 305 h 459" name="T67"/>
                <a:gd fmla="*/ 497 w 520" name="T68"/>
                <a:gd fmla="*/ 265 h 459" name="T69"/>
                <a:gd fmla="*/ 508 w 520" name="T70"/>
                <a:gd fmla="*/ 209 h 459" name="T71"/>
                <a:gd fmla="*/ 494 w 520" name="T72"/>
                <a:gd fmla="*/ 192 h 459" name="T73"/>
                <a:gd fmla="*/ 456 w 520" name="T74"/>
                <a:gd fmla="*/ 204 h 459" name="T75"/>
                <a:gd fmla="*/ 451 w 520" name="T76"/>
                <a:gd fmla="*/ 197 h 459" name="T77"/>
                <a:gd fmla="*/ 494 w 520" name="T78"/>
                <a:gd fmla="*/ 148 h 459" name="T79"/>
                <a:gd fmla="*/ 475 w 520" name="T80"/>
                <a:gd fmla="*/ 71 h 459" name="T81"/>
                <a:gd fmla="*/ 446 w 520" name="T82"/>
                <a:gd fmla="*/ 93 h 459" name="T83"/>
                <a:gd fmla="*/ 420 w 520" name="T84"/>
                <a:gd fmla="*/ 66 h 459" name="T85"/>
                <a:gd fmla="*/ 396 w 520" name="T86"/>
                <a:gd fmla="*/ 33 h 459" name="T87"/>
                <a:gd fmla="*/ 394 w 520" name="T88"/>
                <a:gd fmla="*/ 13 h 459" name="T89"/>
                <a:gd fmla="*/ 377 w 520" name="T90"/>
                <a:gd fmla="*/ 9 h 459" name="T91"/>
                <a:gd fmla="*/ 357 w 520" name="T92"/>
                <a:gd fmla="*/ 16 h 459" name="T93"/>
                <a:gd fmla="*/ 324 w 520" name="T94"/>
                <a:gd fmla="*/ 0 h 459" name="T95"/>
                <a:gd fmla="*/ 308 w 520" name="T96"/>
                <a:gd fmla="*/ 38 h 459" name="T97"/>
                <a:gd fmla="*/ 281 w 520" name="T98"/>
                <a:gd fmla="*/ 40 h 459" name="T99"/>
                <a:gd fmla="*/ 260 w 520" name="T100"/>
                <a:gd fmla="*/ 71 h 459" name="T101"/>
                <a:gd fmla="*/ 248 w 520" name="T102"/>
                <a:gd fmla="*/ 64 h 459" name="T103"/>
                <a:gd fmla="*/ 228 w 520" name="T104"/>
                <a:gd fmla="*/ 71 h 459" name="T105"/>
                <a:gd fmla="*/ 197 w 520" name="T106"/>
                <a:gd fmla="*/ 53 h 459" name="T107"/>
                <a:gd fmla="*/ 173 w 520" name="T108"/>
                <a:gd fmla="*/ 81 h 459" name="T109"/>
                <a:gd fmla="*/ 173 w 520" name="T110"/>
                <a:gd fmla="*/ 95 h 459" name="T111"/>
                <a:gd fmla="*/ 221 w 520" name="T112"/>
                <a:gd fmla="*/ 122 h 459" name="T113"/>
                <a:gd fmla="*/ 232 w 520" name="T114"/>
                <a:gd fmla="*/ 141 h 459" name="T115"/>
                <a:gd fmla="*/ 197 w 520" name="T116"/>
                <a:gd fmla="*/ 154 h 459" name="T117"/>
                <a:gd fmla="*/ 145 w 520" name="T118"/>
                <a:gd fmla="*/ 153 h 459" name="T119"/>
                <a:gd fmla="*/ 145 w 520" name="T120"/>
                <a:gd fmla="*/ 153 h 459"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520" name="T183"/>
                <a:gd fmla="*/ 0 h 459" name="T184"/>
                <a:gd fmla="*/ 520 w 520" name="T185"/>
                <a:gd fmla="*/ 459 h 459"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459" w="520">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44" name="Freeform 14"/>
            <p:cNvSpPr/>
            <p:nvPr/>
          </p:nvSpPr>
          <p:spPr bwMode="auto">
            <a:xfrm>
              <a:off x="3341" y="2386"/>
              <a:ext cx="190" cy="198"/>
            </a:xfrm>
            <a:custGeom>
              <a:gdLst>
                <a:gd fmla="*/ 236 w 327" name="T0"/>
                <a:gd fmla="*/ 361 h 381" name="T1"/>
                <a:gd fmla="*/ 186 w 327" name="T2"/>
                <a:gd fmla="*/ 380 h 381" name="T3"/>
                <a:gd fmla="*/ 157 w 327" name="T4"/>
                <a:gd fmla="*/ 351 h 381" name="T5"/>
                <a:gd fmla="*/ 139 w 327" name="T6"/>
                <a:gd fmla="*/ 375 h 381" name="T7"/>
                <a:gd fmla="*/ 107 w 327" name="T8"/>
                <a:gd fmla="*/ 375 h 381" name="T9"/>
                <a:gd fmla="*/ 93 w 327" name="T10"/>
                <a:gd fmla="*/ 348 h 381" name="T11"/>
                <a:gd fmla="*/ 78 w 327" name="T12"/>
                <a:gd fmla="*/ 308 h 381" name="T13"/>
                <a:gd fmla="*/ 50 w 327" name="T14"/>
                <a:gd fmla="*/ 305 h 381" name="T15"/>
                <a:gd fmla="*/ 19 w 327" name="T16"/>
                <a:gd fmla="*/ 247 h 381" name="T17"/>
                <a:gd fmla="*/ 0 w 327" name="T18"/>
                <a:gd fmla="*/ 218 h 381" name="T19"/>
                <a:gd fmla="*/ 14 w 327" name="T20"/>
                <a:gd fmla="*/ 204 h 381" name="T21"/>
                <a:gd fmla="*/ 19 w 327" name="T22"/>
                <a:gd fmla="*/ 199 h 381" name="T23"/>
                <a:gd fmla="*/ 52 w 327" name="T24"/>
                <a:gd fmla="*/ 152 h 381" name="T25"/>
                <a:gd fmla="*/ 50 w 327" name="T26"/>
                <a:gd fmla="*/ 115 h 381" name="T27"/>
                <a:gd fmla="*/ 60 w 327" name="T28"/>
                <a:gd fmla="*/ 99 h 381" name="T29"/>
                <a:gd fmla="*/ 86 w 327" name="T30"/>
                <a:gd fmla="*/ 95 h 381" name="T31"/>
                <a:gd fmla="*/ 93 w 327" name="T32"/>
                <a:gd fmla="*/ 84 h 381" name="T33"/>
                <a:gd fmla="*/ 84 w 327" name="T34"/>
                <a:gd fmla="*/ 66 h 381" name="T35"/>
                <a:gd fmla="*/ 98 w 327" name="T36"/>
                <a:gd fmla="*/ 48 h 381" name="T37"/>
                <a:gd fmla="*/ 98 w 327" name="T38"/>
                <a:gd fmla="*/ 13 h 381" name="T39"/>
                <a:gd fmla="*/ 115 w 327" name="T40"/>
                <a:gd fmla="*/ 4 h 381" name="T41"/>
                <a:gd fmla="*/ 146 w 327" name="T42"/>
                <a:gd fmla="*/ 21 h 381" name="T43"/>
                <a:gd fmla="*/ 184 w 327" name="T44"/>
                <a:gd fmla="*/ 28 h 381" name="T45"/>
                <a:gd fmla="*/ 210 w 327" name="T46"/>
                <a:gd fmla="*/ 0 h 381" name="T47"/>
                <a:gd fmla="*/ 240 w 327" name="T48"/>
                <a:gd fmla="*/ 24 h 381" name="T49"/>
                <a:gd fmla="*/ 227 w 327" name="T50"/>
                <a:gd fmla="*/ 35 h 381" name="T51"/>
                <a:gd fmla="*/ 210 w 327" name="T52"/>
                <a:gd fmla="*/ 59 h 381" name="T53"/>
                <a:gd fmla="*/ 186 w 327" name="T54"/>
                <a:gd fmla="*/ 66 h 381" name="T55"/>
                <a:gd fmla="*/ 177 w 327" name="T56"/>
                <a:gd fmla="*/ 72 h 381" name="T57"/>
                <a:gd fmla="*/ 201 w 327" name="T58"/>
                <a:gd fmla="*/ 86 h 381" name="T59"/>
                <a:gd fmla="*/ 244 w 327" name="T60"/>
                <a:gd fmla="*/ 66 h 381" name="T61"/>
                <a:gd fmla="*/ 317 w 327" name="T62"/>
                <a:gd fmla="*/ 97 h 381" name="T63"/>
                <a:gd fmla="*/ 326 w 327" name="T64"/>
                <a:gd fmla="*/ 158 h 381" name="T65"/>
                <a:gd fmla="*/ 295 w 327" name="T66"/>
                <a:gd fmla="*/ 158 h 381" name="T67"/>
                <a:gd fmla="*/ 292 w 327" name="T68"/>
                <a:gd fmla="*/ 177 h 381" name="T69"/>
                <a:gd fmla="*/ 308 w 327" name="T70"/>
                <a:gd fmla="*/ 202 h 381" name="T71"/>
                <a:gd fmla="*/ 295 w 327" name="T72"/>
                <a:gd fmla="*/ 218 h 381" name="T73"/>
                <a:gd fmla="*/ 311 w 327" name="T74"/>
                <a:gd fmla="*/ 242 h 381" name="T75"/>
                <a:gd fmla="*/ 287 w 327" name="T76"/>
                <a:gd fmla="*/ 271 h 381" name="T77"/>
                <a:gd fmla="*/ 275 w 327" name="T78"/>
                <a:gd fmla="*/ 257 h 381" name="T79"/>
                <a:gd fmla="*/ 240 w 327" name="T80"/>
                <a:gd fmla="*/ 348 h 381" name="T81"/>
                <a:gd fmla="*/ 236 w 327" name="T82"/>
                <a:gd fmla="*/ 361 h 381" name="T83"/>
                <a:gd fmla="*/ 236 w 327" name="T84"/>
                <a:gd fmla="*/ 361 h 38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327" name="T129"/>
                <a:gd fmla="*/ 0 h 381" name="T130"/>
                <a:gd fmla="*/ 327 w 327" name="T131"/>
                <a:gd fmla="*/ 381 h 381"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381" w="327">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45" name="Freeform 15"/>
            <p:cNvSpPr/>
            <p:nvPr/>
          </p:nvSpPr>
          <p:spPr bwMode="auto">
            <a:xfrm>
              <a:off x="3161" y="2242"/>
              <a:ext cx="238" cy="251"/>
            </a:xfrm>
            <a:custGeom>
              <a:gdLst>
                <a:gd fmla="*/ 96 w 406" name="T0"/>
                <a:gd fmla="*/ 0 h 488" name="T1"/>
                <a:gd fmla="*/ 165 w 406" name="T2"/>
                <a:gd fmla="*/ 41 h 488" name="T3"/>
                <a:gd fmla="*/ 220 w 406" name="T4"/>
                <a:gd fmla="*/ 66 h 488" name="T5"/>
                <a:gd fmla="*/ 247 w 406" name="T6"/>
                <a:gd fmla="*/ 70 h 488" name="T7"/>
                <a:gd fmla="*/ 261 w 406" name="T8"/>
                <a:gd fmla="*/ 130 h 488" name="T9"/>
                <a:gd fmla="*/ 304 w 406" name="T10"/>
                <a:gd fmla="*/ 154 h 488" name="T11"/>
                <a:gd fmla="*/ 337 w 406" name="T12"/>
                <a:gd fmla="*/ 134 h 488" name="T13"/>
                <a:gd fmla="*/ 347 w 406" name="T14"/>
                <a:gd fmla="*/ 168 h 488" name="T15"/>
                <a:gd fmla="*/ 308 w 406" name="T16"/>
                <a:gd fmla="*/ 189 h 488" name="T17"/>
                <a:gd fmla="*/ 292 w 406" name="T18"/>
                <a:gd fmla="*/ 221 h 488" name="T19"/>
                <a:gd fmla="*/ 337 w 406" name="T20"/>
                <a:gd fmla="*/ 262 h 488" name="T21"/>
                <a:gd fmla="*/ 405 w 406" name="T22"/>
                <a:gd fmla="*/ 295 h 488" name="T23"/>
                <a:gd fmla="*/ 391 w 406" name="T24"/>
                <a:gd fmla="*/ 348 h 488" name="T25"/>
                <a:gd fmla="*/ 393 w 406" name="T26"/>
                <a:gd fmla="*/ 377 h 488" name="T27"/>
                <a:gd fmla="*/ 356 w 406" name="T28"/>
                <a:gd fmla="*/ 397 h 488" name="T29"/>
                <a:gd fmla="*/ 326 w 406" name="T30"/>
                <a:gd fmla="*/ 481 h 488" name="T31"/>
                <a:gd fmla="*/ 302 w 406" name="T32"/>
                <a:gd fmla="*/ 469 h 488" name="T33"/>
                <a:gd fmla="*/ 235 w 406" name="T34"/>
                <a:gd fmla="*/ 447 h 488" name="T35"/>
                <a:gd fmla="*/ 185 w 406" name="T36"/>
                <a:gd fmla="*/ 478 h 488" name="T37"/>
                <a:gd fmla="*/ 199 w 406" name="T38"/>
                <a:gd fmla="*/ 440 h 488" name="T39"/>
                <a:gd fmla="*/ 141 w 406" name="T40"/>
                <a:gd fmla="*/ 460 h 488" name="T41"/>
                <a:gd fmla="*/ 113 w 406" name="T42"/>
                <a:gd fmla="*/ 356 h 488" name="T43"/>
                <a:gd fmla="*/ 86 w 406" name="T44"/>
                <a:gd fmla="*/ 341 h 488" name="T45"/>
                <a:gd fmla="*/ 65 w 406" name="T46"/>
                <a:gd fmla="*/ 288 h 488" name="T47"/>
                <a:gd fmla="*/ 91 w 406" name="T48"/>
                <a:gd fmla="*/ 253 h 488" name="T49"/>
                <a:gd fmla="*/ 77 w 406" name="T50"/>
                <a:gd fmla="*/ 204 h 488" name="T51"/>
                <a:gd fmla="*/ 24 w 406" name="T52"/>
                <a:gd fmla="*/ 200 h 488" name="T53"/>
                <a:gd fmla="*/ 24 w 406" name="T54"/>
                <a:gd fmla="*/ 151 h 488" name="T55"/>
                <a:gd fmla="*/ 45 w 406" name="T56"/>
                <a:gd fmla="*/ 110 h 488" name="T57"/>
                <a:gd fmla="*/ 53 w 406" name="T58"/>
                <a:gd fmla="*/ 59 h 488" name="T59"/>
                <a:gd fmla="*/ 86 w 406" name="T60"/>
                <a:gd fmla="*/ 90 h 488" name="T61"/>
                <a:gd fmla="*/ 122 w 406" name="T62"/>
                <a:gd fmla="*/ 62 h 488" name="T63"/>
                <a:gd fmla="*/ 86 w 406" name="T64"/>
                <a:gd fmla="*/ 24 h 488" name="T65"/>
                <a:gd fmla="*/ 80 w 406" name="T66"/>
                <a:gd fmla="*/ 4 h 48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406" name="T102"/>
                <a:gd fmla="*/ 0 h 488" name="T103"/>
                <a:gd fmla="*/ 406 w 406" name="T104"/>
                <a:gd fmla="*/ 488 h 488"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88" w="406">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46" name="Freeform 16"/>
            <p:cNvSpPr/>
            <p:nvPr/>
          </p:nvSpPr>
          <p:spPr bwMode="auto">
            <a:xfrm>
              <a:off x="3465" y="2361"/>
              <a:ext cx="42" cy="39"/>
            </a:xfrm>
            <a:custGeom>
              <a:gdLst>
                <a:gd fmla="*/ 29 w 73" name="T0"/>
                <a:gd fmla="*/ 75 h 76" name="T1"/>
                <a:gd fmla="*/ 0 w 73" name="T2"/>
                <a:gd fmla="*/ 50 h 76" name="T3"/>
                <a:gd fmla="*/ 12 w 73" name="T4"/>
                <a:gd fmla="*/ 33 h 76" name="T5"/>
                <a:gd fmla="*/ 24 w 73" name="T6"/>
                <a:gd fmla="*/ 0 h 76" name="T7"/>
                <a:gd fmla="*/ 56 w 73" name="T8"/>
                <a:gd fmla="*/ 13 h 76" name="T9"/>
                <a:gd fmla="*/ 72 w 73" name="T10"/>
                <a:gd fmla="*/ 35 h 76" name="T11"/>
                <a:gd fmla="*/ 60 w 73" name="T12"/>
                <a:gd fmla="*/ 50 h 76" name="T13"/>
                <a:gd fmla="*/ 29 w 73" name="T14"/>
                <a:gd fmla="*/ 75 h 76" name="T15"/>
                <a:gd fmla="*/ 29 w 73" name="T16"/>
                <a:gd fmla="*/ 75 h 7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 name="T27"/>
                <a:gd fmla="*/ 0 h 76" name="T28"/>
                <a:gd fmla="*/ 73 w 73" name="T29"/>
                <a:gd fmla="*/ 76 h 76"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6" w="73">
                  <a:moveTo>
                    <a:pt x="29" y="75"/>
                  </a:moveTo>
                  <a:lnTo>
                    <a:pt x="0" y="50"/>
                  </a:lnTo>
                  <a:lnTo>
                    <a:pt x="12" y="33"/>
                  </a:lnTo>
                  <a:lnTo>
                    <a:pt x="24" y="0"/>
                  </a:lnTo>
                  <a:lnTo>
                    <a:pt x="56" y="13"/>
                  </a:lnTo>
                  <a:lnTo>
                    <a:pt x="72" y="35"/>
                  </a:lnTo>
                  <a:lnTo>
                    <a:pt x="60" y="50"/>
                  </a:lnTo>
                  <a:lnTo>
                    <a:pt x="29" y="75"/>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47" name="Freeform 17"/>
            <p:cNvSpPr/>
            <p:nvPr/>
          </p:nvSpPr>
          <p:spPr bwMode="auto">
            <a:xfrm>
              <a:off x="3217" y="2206"/>
              <a:ext cx="282" cy="196"/>
            </a:xfrm>
            <a:custGeom>
              <a:gdLst>
                <a:gd fmla="*/ 444 w 478" name="T0"/>
                <a:gd fmla="*/ 304 h 385" name="T1"/>
                <a:gd fmla="*/ 433 w 478" name="T2"/>
                <a:gd fmla="*/ 337 h 385" name="T3"/>
                <a:gd fmla="*/ 420 w 478" name="T4"/>
                <a:gd fmla="*/ 355 h 385" name="T5"/>
                <a:gd fmla="*/ 394 w 478" name="T6"/>
                <a:gd fmla="*/ 384 h 385" name="T7"/>
                <a:gd fmla="*/ 356 w 478" name="T8"/>
                <a:gd fmla="*/ 377 h 385" name="T9"/>
                <a:gd fmla="*/ 326 w 478" name="T10"/>
                <a:gd fmla="*/ 359 h 385" name="T11"/>
                <a:gd fmla="*/ 308 w 478" name="T12"/>
                <a:gd fmla="*/ 369 h 385" name="T13"/>
                <a:gd fmla="*/ 242 w 478" name="T14"/>
                <a:gd fmla="*/ 362 h 385" name="T15"/>
                <a:gd fmla="*/ 241 w 478" name="T16"/>
                <a:gd fmla="*/ 335 h 385" name="T17"/>
                <a:gd fmla="*/ 208 w 478" name="T18"/>
                <a:gd fmla="*/ 313 h 385" name="T19"/>
                <a:gd fmla="*/ 196 w 478" name="T20"/>
                <a:gd fmla="*/ 294 h 385" name="T21"/>
                <a:gd fmla="*/ 212 w 478" name="T22"/>
                <a:gd fmla="*/ 275 h 385" name="T23"/>
                <a:gd fmla="*/ 212 w 478" name="T24"/>
                <a:gd fmla="*/ 262 h 385" name="T25"/>
                <a:gd fmla="*/ 212 w 478" name="T26"/>
                <a:gd fmla="*/ 245 h 385" name="T27"/>
                <a:gd fmla="*/ 251 w 478" name="T28"/>
                <a:gd fmla="*/ 241 h 385" name="T29"/>
                <a:gd fmla="*/ 253 w 478" name="T30"/>
                <a:gd fmla="*/ 224 h 385" name="T31"/>
                <a:gd fmla="*/ 241 w 478" name="T32"/>
                <a:gd fmla="*/ 207 h 385" name="T33"/>
                <a:gd fmla="*/ 220 w 478" name="T34"/>
                <a:gd fmla="*/ 205 h 385" name="T35"/>
                <a:gd fmla="*/ 208 w 478" name="T36"/>
                <a:gd fmla="*/ 227 h 385" name="T37"/>
                <a:gd fmla="*/ 175 w 478" name="T38"/>
                <a:gd fmla="*/ 220 h 385" name="T39"/>
                <a:gd fmla="*/ 165 w 478" name="T40"/>
                <a:gd fmla="*/ 202 h 385" name="T41"/>
                <a:gd fmla="*/ 144 w 478" name="T42"/>
                <a:gd fmla="*/ 190 h 385" name="T43"/>
                <a:gd fmla="*/ 150 w 478" name="T44"/>
                <a:gd fmla="*/ 142 h 385" name="T45"/>
                <a:gd fmla="*/ 146 w 478" name="T46"/>
                <a:gd fmla="*/ 134 h 385" name="T47"/>
                <a:gd fmla="*/ 124 w 478" name="T48"/>
                <a:gd fmla="*/ 139 h 385" name="T49"/>
                <a:gd fmla="*/ 109 w 478" name="T50"/>
                <a:gd fmla="*/ 125 h 385" name="T51"/>
                <a:gd fmla="*/ 69 w 478" name="T52"/>
                <a:gd fmla="*/ 114 h 385" name="T53"/>
                <a:gd fmla="*/ 48 w 478" name="T54"/>
                <a:gd fmla="*/ 92 h 385" name="T55"/>
                <a:gd fmla="*/ 0 w 478" name="T56"/>
                <a:gd fmla="*/ 72 h 385" name="T57"/>
                <a:gd fmla="*/ 4 w 478" name="T58"/>
                <a:gd fmla="*/ 50 h 385" name="T59"/>
                <a:gd fmla="*/ 24 w 478" name="T60"/>
                <a:gd fmla="*/ 41 h 385" name="T61"/>
                <a:gd fmla="*/ 59 w 478" name="T62"/>
                <a:gd fmla="*/ 72 h 385" name="T63"/>
                <a:gd fmla="*/ 69 w 478" name="T64"/>
                <a:gd fmla="*/ 72 h 385" name="T65"/>
                <a:gd fmla="*/ 102 w 478" name="T66"/>
                <a:gd fmla="*/ 68 h 385" name="T67"/>
                <a:gd fmla="*/ 122 w 478" name="T68"/>
                <a:gd fmla="*/ 53 h 385" name="T69"/>
                <a:gd fmla="*/ 148 w 478" name="T70"/>
                <a:gd fmla="*/ 74 h 385" name="T71"/>
                <a:gd fmla="*/ 160 w 478" name="T72"/>
                <a:gd fmla="*/ 55 h 385" name="T73"/>
                <a:gd fmla="*/ 162 w 478" name="T74"/>
                <a:gd fmla="*/ 43 h 385" name="T75"/>
                <a:gd fmla="*/ 184 w 478" name="T76"/>
                <a:gd fmla="*/ 31 h 385" name="T77"/>
                <a:gd fmla="*/ 189 w 478" name="T78"/>
                <a:gd fmla="*/ 4 h 385" name="T79"/>
                <a:gd fmla="*/ 212 w 478" name="T80"/>
                <a:gd fmla="*/ 0 h 385" name="T81"/>
                <a:gd fmla="*/ 267 w 478" name="T82"/>
                <a:gd fmla="*/ 36 h 385" name="T83"/>
                <a:gd fmla="*/ 306 w 478" name="T84"/>
                <a:gd fmla="*/ 53 h 385" name="T85"/>
                <a:gd fmla="*/ 383 w 478" name="T86"/>
                <a:gd fmla="*/ 178 h 385" name="T87"/>
                <a:gd fmla="*/ 378 w 478" name="T88"/>
                <a:gd fmla="*/ 192 h 385" name="T89"/>
                <a:gd fmla="*/ 428 w 478" name="T90"/>
                <a:gd fmla="*/ 216 h 385" name="T91"/>
                <a:gd fmla="*/ 442 w 478" name="T92"/>
                <a:gd fmla="*/ 238 h 385" name="T93"/>
                <a:gd fmla="*/ 466 w 478" name="T94"/>
                <a:gd fmla="*/ 249 h 385" name="T95"/>
                <a:gd fmla="*/ 477 w 478" name="T96"/>
                <a:gd fmla="*/ 270 h 385" name="T97"/>
                <a:gd fmla="*/ 462 w 478" name="T98"/>
                <a:gd fmla="*/ 277 h 385" name="T99"/>
                <a:gd fmla="*/ 438 w 478" name="T100"/>
                <a:gd fmla="*/ 269 h 385" name="T101"/>
                <a:gd fmla="*/ 400 w 478" name="T102"/>
                <a:gd fmla="*/ 269 h 385" name="T103"/>
                <a:gd fmla="*/ 368 w 478" name="T104"/>
                <a:gd fmla="*/ 258 h 385" name="T105"/>
                <a:gd fmla="*/ 354 w 478" name="T106"/>
                <a:gd fmla="*/ 269 h 385" name="T107"/>
                <a:gd fmla="*/ 385 w 478" name="T108"/>
                <a:gd fmla="*/ 277 h 385" name="T109"/>
                <a:gd fmla="*/ 416 w 478" name="T110"/>
                <a:gd fmla="*/ 291 h 385" name="T111"/>
                <a:gd fmla="*/ 444 w 478" name="T112"/>
                <a:gd fmla="*/ 304 h 385" name="T113"/>
                <a:gd fmla="*/ 444 w 478" name="T114"/>
                <a:gd fmla="*/ 304 h 385"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478" name="T174"/>
                <a:gd fmla="*/ 0 h 385" name="T175"/>
                <a:gd fmla="*/ 478 w 478" name="T176"/>
                <a:gd fmla="*/ 385 h 385"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385" w="478">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48" name="Freeform 18"/>
            <p:cNvSpPr/>
            <p:nvPr/>
          </p:nvSpPr>
          <p:spPr bwMode="auto">
            <a:xfrm>
              <a:off x="2862" y="2336"/>
              <a:ext cx="383" cy="211"/>
            </a:xfrm>
            <a:custGeom>
              <a:gdLst>
                <a:gd fmla="*/ 90 w 654" name="T0"/>
                <a:gd fmla="*/ 380 h 411" name="T1"/>
                <a:gd fmla="*/ 166 w 654" name="T2"/>
                <a:gd fmla="*/ 361 h 411" name="T3"/>
                <a:gd fmla="*/ 171 w 654" name="T4"/>
                <a:gd fmla="*/ 322 h 411" name="T5"/>
                <a:gd fmla="*/ 282 w 654" name="T6"/>
                <a:gd fmla="*/ 317 h 411" name="T7"/>
                <a:gd fmla="*/ 335 w 654" name="T8"/>
                <a:gd fmla="*/ 353 h 411" name="T9"/>
                <a:gd fmla="*/ 380 w 654" name="T10"/>
                <a:gd fmla="*/ 329 h 411" name="T11"/>
                <a:gd fmla="*/ 401 w 654" name="T12"/>
                <a:gd fmla="*/ 353 h 411" name="T13"/>
                <a:gd fmla="*/ 433 w 654" name="T14"/>
                <a:gd fmla="*/ 315 h 411" name="T15"/>
                <a:gd fmla="*/ 444 w 654" name="T16"/>
                <a:gd fmla="*/ 361 h 411" name="T17"/>
                <a:gd fmla="*/ 473 w 654" name="T18"/>
                <a:gd fmla="*/ 380 h 411" name="T19"/>
                <a:gd fmla="*/ 528 w 654" name="T20"/>
                <a:gd fmla="*/ 346 h 411" name="T21"/>
                <a:gd fmla="*/ 617 w 654" name="T22"/>
                <a:gd fmla="*/ 291 h 411" name="T23"/>
                <a:gd fmla="*/ 611 w 654" name="T24"/>
                <a:gd fmla="*/ 200 h 411" name="T25"/>
                <a:gd fmla="*/ 619 w 654" name="T26"/>
                <a:gd fmla="*/ 168 h 411" name="T27"/>
                <a:gd fmla="*/ 561 w 654" name="T28"/>
                <a:gd fmla="*/ 139 h 411" name="T29"/>
                <a:gd fmla="*/ 519 w 654" name="T30"/>
                <a:gd fmla="*/ 139 h 411" name="T31"/>
                <a:gd fmla="*/ 458 w 654" name="T32"/>
                <a:gd fmla="*/ 117 h 411" name="T33"/>
                <a:gd fmla="*/ 425 w 654" name="T34"/>
                <a:gd fmla="*/ 79 h 411" name="T35"/>
                <a:gd fmla="*/ 392 w 654" name="T36"/>
                <a:gd fmla="*/ 77 h 411" name="T37"/>
                <a:gd fmla="*/ 320 w 654" name="T38"/>
                <a:gd fmla="*/ 77 h 411" name="T39"/>
                <a:gd fmla="*/ 188 w 654" name="T40"/>
                <a:gd fmla="*/ 0 h 411" name="T41"/>
                <a:gd fmla="*/ 160 w 654" name="T42"/>
                <a:gd fmla="*/ 9 h 411" name="T43"/>
                <a:gd fmla="*/ 78 w 654" name="T44"/>
                <a:gd fmla="*/ 9 h 411" name="T45"/>
                <a:gd fmla="*/ 90 w 654" name="T46"/>
                <a:gd fmla="*/ 38 h 411" name="T47"/>
                <a:gd fmla="*/ 126 w 654" name="T48"/>
                <a:gd fmla="*/ 48 h 411" name="T49"/>
                <a:gd fmla="*/ 85 w 654" name="T50"/>
                <a:gd fmla="*/ 77 h 411" name="T51"/>
                <a:gd fmla="*/ 85 w 654" name="T52"/>
                <a:gd fmla="*/ 112 h 411" name="T53"/>
                <a:gd fmla="*/ 109 w 654" name="T54"/>
                <a:gd fmla="*/ 147 h 411" name="T55"/>
                <a:gd fmla="*/ 138 w 654" name="T56"/>
                <a:gd fmla="*/ 225 h 411" name="T57"/>
                <a:gd fmla="*/ 118 w 654" name="T58"/>
                <a:gd fmla="*/ 238 h 411" name="T59"/>
                <a:gd fmla="*/ 17 w 654" name="T60"/>
                <a:gd fmla="*/ 278 h 411" name="T61"/>
                <a:gd fmla="*/ 13 w 654" name="T62"/>
                <a:gd fmla="*/ 313 h 411" name="T63"/>
                <a:gd fmla="*/ 33 w 654" name="T64"/>
                <a:gd fmla="*/ 355 h 411" name="T65"/>
                <a:gd fmla="*/ 76 w 654" name="T66"/>
                <a:gd fmla="*/ 410 h 411"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54" name="T102"/>
                <a:gd fmla="*/ 0 h 411" name="T103"/>
                <a:gd fmla="*/ 654 w 654" name="T104"/>
                <a:gd fmla="*/ 411 h 411"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11" w="654">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rgbClr val="FFC000">
                <a:alpha val="78000"/>
              </a:srgbClr>
            </a:solid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49" name="Freeform 19"/>
            <p:cNvSpPr/>
            <p:nvPr/>
          </p:nvSpPr>
          <p:spPr bwMode="auto">
            <a:xfrm>
              <a:off x="2327" y="2304"/>
              <a:ext cx="615" cy="412"/>
            </a:xfrm>
            <a:custGeom>
              <a:gdLst>
                <a:gd fmla="*/ 409 w 1051" name="T0"/>
                <a:gd fmla="*/ 67 h 799" name="T1"/>
                <a:gd fmla="*/ 392 w 1051" name="T2"/>
                <a:gd fmla="*/ 24 h 799" name="T3"/>
                <a:gd fmla="*/ 459 w 1051" name="T4"/>
                <a:gd fmla="*/ 0 h 799" name="T5"/>
                <a:gd fmla="*/ 471 w 1051" name="T6"/>
                <a:gd fmla="*/ 46 h 799" name="T7"/>
                <a:gd fmla="*/ 533 w 1051" name="T8"/>
                <a:gd fmla="*/ 99 h 799" name="T9"/>
                <a:gd fmla="*/ 565 w 1051" name="T10"/>
                <a:gd fmla="*/ 99 h 799" name="T11"/>
                <a:gd fmla="*/ 591 w 1051" name="T12"/>
                <a:gd fmla="*/ 149 h 799" name="T13"/>
                <a:gd fmla="*/ 657 w 1051" name="T14"/>
                <a:gd fmla="*/ 142 h 799" name="T15"/>
                <a:gd fmla="*/ 688 w 1051" name="T16"/>
                <a:gd fmla="*/ 118 h 799" name="T17"/>
                <a:gd fmla="*/ 708 w 1051" name="T18"/>
                <a:gd fmla="*/ 142 h 799" name="T19"/>
                <a:gd fmla="*/ 780 w 1051" name="T20"/>
                <a:gd fmla="*/ 133 h 799" name="T21"/>
                <a:gd fmla="*/ 793 w 1051" name="T22"/>
                <a:gd fmla="*/ 154 h 799" name="T23"/>
                <a:gd fmla="*/ 868 w 1051" name="T24"/>
                <a:gd fmla="*/ 184 h 799" name="T25"/>
                <a:gd fmla="*/ 957 w 1051" name="T26"/>
                <a:gd fmla="*/ 195 h 799" name="T27"/>
                <a:gd fmla="*/ 1001 w 1051" name="T28"/>
                <a:gd fmla="*/ 207 h 799" name="T29"/>
                <a:gd fmla="*/ 1040 w 1051" name="T30"/>
                <a:gd fmla="*/ 234 h 799" name="T31"/>
                <a:gd fmla="*/ 1043 w 1051" name="T32"/>
                <a:gd fmla="*/ 304 h 799" name="T33"/>
                <a:gd fmla="*/ 992 w 1051" name="T34"/>
                <a:gd fmla="*/ 328 h 799" name="T35"/>
                <a:gd fmla="*/ 911 w 1051" name="T36"/>
                <a:gd fmla="*/ 356 h 799" name="T37"/>
                <a:gd fmla="*/ 927 w 1051" name="T38"/>
                <a:gd fmla="*/ 412 h 799" name="T39"/>
                <a:gd fmla="*/ 988 w 1051" name="T40"/>
                <a:gd fmla="*/ 470 h 799" name="T41"/>
                <a:gd fmla="*/ 961 w 1051" name="T42"/>
                <a:gd fmla="*/ 566 h 799" name="T43"/>
                <a:gd fmla="*/ 911 w 1051" name="T44"/>
                <a:gd fmla="*/ 506 h 799" name="T45"/>
                <a:gd fmla="*/ 892 w 1051" name="T46"/>
                <a:gd fmla="*/ 482 h 799" name="T47"/>
                <a:gd fmla="*/ 839 w 1051" name="T48"/>
                <a:gd fmla="*/ 473 h 799" name="T49"/>
                <a:gd fmla="*/ 796 w 1051" name="T50"/>
                <a:gd fmla="*/ 513 h 799" name="T51"/>
                <a:gd fmla="*/ 762 w 1051" name="T52"/>
                <a:gd fmla="*/ 537 h 799" name="T53"/>
                <a:gd fmla="*/ 712 w 1051" name="T54"/>
                <a:gd fmla="*/ 526 h 799" name="T55"/>
                <a:gd fmla="*/ 688 w 1051" name="T56"/>
                <a:gd fmla="*/ 568 h 799" name="T57"/>
                <a:gd fmla="*/ 746 w 1051" name="T58"/>
                <a:gd fmla="*/ 614 h 799" name="T59"/>
                <a:gd fmla="*/ 659 w 1051" name="T60"/>
                <a:gd fmla="*/ 626 h 799" name="T61"/>
                <a:gd fmla="*/ 633 w 1051" name="T62"/>
                <a:gd fmla="*/ 597 h 799" name="T63"/>
                <a:gd fmla="*/ 578 w 1051" name="T64"/>
                <a:gd fmla="*/ 605 h 799" name="T65"/>
                <a:gd fmla="*/ 565 w 1051" name="T66"/>
                <a:gd fmla="*/ 564 h 799" name="T67"/>
                <a:gd fmla="*/ 535 w 1051" name="T68"/>
                <a:gd fmla="*/ 542 h 799" name="T69"/>
                <a:gd fmla="*/ 530 w 1051" name="T70"/>
                <a:gd fmla="*/ 573 h 799" name="T71"/>
                <a:gd fmla="*/ 499 w 1051" name="T72"/>
                <a:gd fmla="*/ 599 h 799" name="T73"/>
                <a:gd fmla="*/ 451 w 1051" name="T74"/>
                <a:gd fmla="*/ 682 h 799" name="T75"/>
                <a:gd fmla="*/ 433 w 1051" name="T76"/>
                <a:gd fmla="*/ 780 h 799" name="T77"/>
                <a:gd fmla="*/ 368 w 1051" name="T78"/>
                <a:gd fmla="*/ 798 h 799" name="T79"/>
                <a:gd fmla="*/ 272 w 1051" name="T80"/>
                <a:gd fmla="*/ 639 h 799" name="T81"/>
                <a:gd fmla="*/ 217 w 1051" name="T82"/>
                <a:gd fmla="*/ 610 h 799" name="T83"/>
                <a:gd fmla="*/ 219 w 1051" name="T84"/>
                <a:gd fmla="*/ 568 h 799" name="T85"/>
                <a:gd fmla="*/ 171 w 1051" name="T86"/>
                <a:gd fmla="*/ 573 h 799" name="T87"/>
                <a:gd fmla="*/ 126 w 1051" name="T88"/>
                <a:gd fmla="*/ 497 h 799" name="T89"/>
                <a:gd fmla="*/ 118 w 1051" name="T90"/>
                <a:gd fmla="*/ 350 h 799" name="T91"/>
                <a:gd fmla="*/ 112 w 1051" name="T92"/>
                <a:gd fmla="*/ 272 h 799" name="T93"/>
                <a:gd fmla="*/ 0 w 1051" name="T94"/>
                <a:gd fmla="*/ 131 h 799" name="T95"/>
                <a:gd fmla="*/ 16 w 1051" name="T96"/>
                <a:gd fmla="*/ 94 h 799" name="T97"/>
                <a:gd fmla="*/ 164 w 1051" name="T98"/>
                <a:gd fmla="*/ 99 h 799" name="T99"/>
                <a:gd fmla="*/ 212 w 1051" name="T100"/>
                <a:gd fmla="*/ 109 h 799" name="T101"/>
                <a:gd fmla="*/ 291 w 1051" name="T102"/>
                <a:gd fmla="*/ 147 h 799" name="T103"/>
                <a:gd fmla="*/ 300 w 1051" name="T104"/>
                <a:gd fmla="*/ 103 h 799" name="T105"/>
                <a:gd fmla="*/ 348 w 1051" name="T106"/>
                <a:gd fmla="*/ 111 h 799" name="T107"/>
                <a:gd fmla="*/ 396 w 1051" name="T108"/>
                <a:gd fmla="*/ 101 h 799" name="T109"/>
                <a:gd fmla="*/ 396 w 1051" name="T110"/>
                <a:gd fmla="*/ 99 h 79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1051" name="T168"/>
                <a:gd fmla="*/ 0 h 799" name="T169"/>
                <a:gd fmla="*/ 1051 w 1051" name="T170"/>
                <a:gd fmla="*/ 799 h 799"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799" w="1051">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50" name="Freeform 20"/>
            <p:cNvSpPr/>
            <p:nvPr/>
          </p:nvSpPr>
          <p:spPr bwMode="auto">
            <a:xfrm>
              <a:off x="1431" y="2147"/>
              <a:ext cx="968" cy="465"/>
            </a:xfrm>
            <a:custGeom>
              <a:gdLst>
                <a:gd fmla="*/ 1005 w 1652" name="T0"/>
                <a:gd fmla="*/ 860 h 902" name="T1"/>
                <a:gd fmla="*/ 1031 w 1652" name="T2"/>
                <a:gd fmla="*/ 889 h 902" name="T3"/>
                <a:gd fmla="*/ 1114 w 1652" name="T4"/>
                <a:gd fmla="*/ 860 h 902" name="T5"/>
                <a:gd fmla="*/ 1167 w 1652" name="T6"/>
                <a:gd fmla="*/ 821 h 902" name="T7"/>
                <a:gd fmla="*/ 1231 w 1652" name="T8"/>
                <a:gd fmla="*/ 797 h 902" name="T9"/>
                <a:gd fmla="*/ 1296 w 1652" name="T10"/>
                <a:gd fmla="*/ 774 h 902" name="T11"/>
                <a:gd fmla="*/ 1404 w 1652" name="T12"/>
                <a:gd fmla="*/ 756 h 902" name="T13"/>
                <a:gd fmla="*/ 1406 w 1652" name="T14"/>
                <a:gd fmla="*/ 797 h 902" name="T15"/>
                <a:gd fmla="*/ 1439 w 1652" name="T16"/>
                <a:gd fmla="*/ 803 h 902" name="T17"/>
                <a:gd fmla="*/ 1418 w 1652" name="T18"/>
                <a:gd fmla="*/ 853 h 902" name="T19"/>
                <a:gd fmla="*/ 1439 w 1652" name="T20"/>
                <a:gd fmla="*/ 860 h 902" name="T21"/>
                <a:gd fmla="*/ 1530 w 1652" name="T22"/>
                <a:gd fmla="*/ 853 h 902" name="T23"/>
                <a:gd fmla="*/ 1585 w 1652" name="T24"/>
                <a:gd fmla="*/ 872 h 902" name="T25"/>
                <a:gd fmla="*/ 1609 w 1652" name="T26"/>
                <a:gd fmla="*/ 882 h 902" name="T27"/>
                <a:gd fmla="*/ 1614 w 1652" name="T28"/>
                <a:gd fmla="*/ 821 h 902" name="T29"/>
                <a:gd fmla="*/ 1651 w 1652" name="T30"/>
                <a:gd fmla="*/ 781 h 902" name="T31"/>
                <a:gd fmla="*/ 1622 w 1652" name="T32"/>
                <a:gd fmla="*/ 589 h 902" name="T33"/>
                <a:gd fmla="*/ 1590 w 1652" name="T34"/>
                <a:gd fmla="*/ 483 h 902" name="T35"/>
                <a:gd fmla="*/ 1511 w 1652" name="T36"/>
                <a:gd fmla="*/ 445 h 902" name="T37"/>
                <a:gd fmla="*/ 1461 w 1652" name="T38"/>
                <a:gd fmla="*/ 542 h 902" name="T39"/>
                <a:gd fmla="*/ 1366 w 1652" name="T40"/>
                <a:gd fmla="*/ 491 h 902" name="T41"/>
                <a:gd fmla="*/ 1191 w 1652" name="T42"/>
                <a:gd fmla="*/ 428 h 902" name="T43"/>
                <a:gd fmla="*/ 1119 w 1652" name="T44"/>
                <a:gd fmla="*/ 417 h 902" name="T45"/>
                <a:gd fmla="*/ 978 w 1652" name="T46"/>
                <a:gd fmla="*/ 357 h 902" name="T47"/>
                <a:gd fmla="*/ 911 w 1652" name="T48"/>
                <a:gd fmla="*/ 194 h 902" name="T49"/>
                <a:gd fmla="*/ 937 w 1652" name="T50"/>
                <a:gd fmla="*/ 141 h 902" name="T51"/>
                <a:gd fmla="*/ 935 w 1652" name="T52"/>
                <a:gd fmla="*/ 70 h 902" name="T53"/>
                <a:gd fmla="*/ 945 w 1652" name="T54"/>
                <a:gd fmla="*/ 35 h 902" name="T55"/>
                <a:gd fmla="*/ 823 w 1652" name="T56"/>
                <a:gd fmla="*/ 0 h 902" name="T57"/>
                <a:gd fmla="*/ 734 w 1652" name="T58"/>
                <a:gd fmla="*/ 11 h 902" name="T59"/>
                <a:gd fmla="*/ 621 w 1652" name="T60"/>
                <a:gd fmla="*/ 48 h 902" name="T61"/>
                <a:gd fmla="*/ 512 w 1652" name="T62"/>
                <a:gd fmla="*/ 62 h 902" name="T63"/>
                <a:gd fmla="*/ 437 w 1652" name="T64"/>
                <a:gd fmla="*/ 21 h 902" name="T65"/>
                <a:gd fmla="*/ 317 w 1652" name="T66"/>
                <a:gd fmla="*/ 43 h 902" name="T67"/>
                <a:gd fmla="*/ 268 w 1652" name="T68"/>
                <a:gd fmla="*/ 16 h 902" name="T69"/>
                <a:gd fmla="*/ 177 w 1652" name="T70"/>
                <a:gd fmla="*/ 28 h 902" name="T71"/>
                <a:gd fmla="*/ 133 w 1652" name="T72"/>
                <a:gd fmla="*/ 86 h 902" name="T73"/>
                <a:gd fmla="*/ 109 w 1652" name="T74"/>
                <a:gd fmla="*/ 117 h 902" name="T75"/>
                <a:gd fmla="*/ 78 w 1652" name="T76"/>
                <a:gd fmla="*/ 132 h 902" name="T77"/>
                <a:gd fmla="*/ 62 w 1652" name="T78"/>
                <a:gd fmla="*/ 156 h 902" name="T79"/>
                <a:gd fmla="*/ 89 w 1652" name="T80"/>
                <a:gd fmla="*/ 207 h 902" name="T81"/>
                <a:gd fmla="*/ 83 w 1652" name="T82"/>
                <a:gd fmla="*/ 260 h 902" name="T83"/>
                <a:gd fmla="*/ 24 w 1652" name="T84"/>
                <a:gd fmla="*/ 243 h 902" name="T85"/>
                <a:gd fmla="*/ 0 w 1652" name="T86"/>
                <a:gd fmla="*/ 262 h 902" name="T87"/>
                <a:gd fmla="*/ 12 w 1652" name="T88"/>
                <a:gd fmla="*/ 311 h 902" name="T89"/>
                <a:gd fmla="*/ 9 w 1652" name="T90"/>
                <a:gd fmla="*/ 356 h 902" name="T91"/>
                <a:gd fmla="*/ 34 w 1652" name="T92"/>
                <a:gd fmla="*/ 373 h 902" name="T93"/>
                <a:gd fmla="*/ 109 w 1652" name="T94"/>
                <a:gd fmla="*/ 443 h 902" name="T95"/>
                <a:gd fmla="*/ 153 w 1652" name="T96"/>
                <a:gd fmla="*/ 508 h 902" name="T97"/>
                <a:gd fmla="*/ 181 w 1652" name="T98"/>
                <a:gd fmla="*/ 530 h 902" name="T99"/>
                <a:gd fmla="*/ 232 w 1652" name="T100"/>
                <a:gd fmla="*/ 525 h 902" name="T101"/>
                <a:gd fmla="*/ 349 w 1652" name="T102"/>
                <a:gd fmla="*/ 655 h 902" name="T103"/>
                <a:gd fmla="*/ 385 w 1652" name="T104"/>
                <a:gd fmla="*/ 642 h 902" name="T105"/>
                <a:gd fmla="*/ 396 w 1652" name="T106"/>
                <a:gd fmla="*/ 693 h 902" name="T107"/>
                <a:gd fmla="*/ 468 w 1652" name="T108"/>
                <a:gd fmla="*/ 723 h 902" name="T109"/>
                <a:gd fmla="*/ 528 w 1652" name="T110"/>
                <a:gd fmla="*/ 785 h 902" name="T111"/>
                <a:gd fmla="*/ 538 w 1652" name="T112"/>
                <a:gd fmla="*/ 812 h 902" name="T113"/>
                <a:gd fmla="*/ 607 w 1652" name="T114"/>
                <a:gd fmla="*/ 809 h 902" name="T115"/>
                <a:gd fmla="*/ 720 w 1652" name="T116"/>
                <a:gd fmla="*/ 834 h 902" name="T117"/>
                <a:gd fmla="*/ 772 w 1652" name="T118"/>
                <a:gd fmla="*/ 850 h 902" name="T119"/>
                <a:gd fmla="*/ 775 w 1652" name="T120"/>
                <a:gd fmla="*/ 901 h 902" name="T121"/>
                <a:gd fmla="*/ 873 w 1652" name="T122"/>
                <a:gd fmla="*/ 823 h 902" name="T123"/>
                <a:gd fmla="*/ 952 w 1652" name="T124"/>
                <a:gd fmla="*/ 853 h 902"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1652" name="T189"/>
                <a:gd fmla="*/ 0 h 902" name="T190"/>
                <a:gd fmla="*/ 1652 w 1652" name="T191"/>
                <a:gd fmla="*/ 902 h 902"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902" w="1651">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51" name="Freeform 21"/>
            <p:cNvSpPr/>
            <p:nvPr/>
          </p:nvSpPr>
          <p:spPr bwMode="auto">
            <a:xfrm>
              <a:off x="1964" y="2030"/>
              <a:ext cx="626" cy="396"/>
            </a:xfrm>
            <a:custGeom>
              <a:gdLst>
                <a:gd fmla="*/ 86 w 1067" name="T0"/>
                <a:gd fmla="*/ 286 h 770" name="T1"/>
                <a:gd fmla="*/ 138 w 1067" name="T2"/>
                <a:gd fmla="*/ 255 h 770" name="T3"/>
                <a:gd fmla="*/ 115 w 1067" name="T4"/>
                <a:gd fmla="*/ 238 h 770" name="T5"/>
                <a:gd fmla="*/ 148 w 1067" name="T6"/>
                <a:gd fmla="*/ 209 h 770" name="T7"/>
                <a:gd fmla="*/ 107 w 1067" name="T8"/>
                <a:gd fmla="*/ 125 h 770" name="T9"/>
                <a:gd fmla="*/ 133 w 1067" name="T10"/>
                <a:gd fmla="*/ 50 h 770" name="T11"/>
                <a:gd fmla="*/ 347 w 1067" name="T12"/>
                <a:gd fmla="*/ 0 h 770" name="T13"/>
                <a:gd fmla="*/ 478 w 1067" name="T14"/>
                <a:gd fmla="*/ 28 h 770" name="T15"/>
                <a:gd fmla="*/ 554 w 1067" name="T16"/>
                <a:gd fmla="*/ 72 h 770" name="T17"/>
                <a:gd fmla="*/ 626 w 1067" name="T18"/>
                <a:gd fmla="*/ 43 h 770" name="T19"/>
                <a:gd fmla="*/ 719 w 1067" name="T20"/>
                <a:gd fmla="*/ 33 h 770" name="T21"/>
                <a:gd fmla="*/ 838 w 1067" name="T22"/>
                <a:gd fmla="*/ 65 h 770" name="T23"/>
                <a:gd fmla="*/ 912 w 1067" name="T24"/>
                <a:gd fmla="*/ 151 h 770" name="T25"/>
                <a:gd fmla="*/ 980 w 1067" name="T26"/>
                <a:gd fmla="*/ 176 h 770" name="T27"/>
                <a:gd fmla="*/ 1046 w 1067" name="T28"/>
                <a:gd fmla="*/ 295 h 770" name="T29"/>
                <a:gd fmla="*/ 1059 w 1067" name="T30"/>
                <a:gd fmla="*/ 378 h 770" name="T31"/>
                <a:gd fmla="*/ 1023 w 1067" name="T32"/>
                <a:gd fmla="*/ 436 h 770" name="T33"/>
                <a:gd fmla="*/ 984 w 1067" name="T34"/>
                <a:gd fmla="*/ 474 h 770" name="T35"/>
                <a:gd fmla="*/ 965 w 1067" name="T36"/>
                <a:gd fmla="*/ 527 h 770" name="T37"/>
                <a:gd fmla="*/ 920 w 1067" name="T38"/>
                <a:gd fmla="*/ 500 h 770" name="T39"/>
                <a:gd fmla="*/ 923 w 1067" name="T40"/>
                <a:gd fmla="*/ 542 h 770" name="T41"/>
                <a:gd fmla="*/ 991 w 1067" name="T42"/>
                <a:gd fmla="*/ 580 h 770" name="T43"/>
                <a:gd fmla="*/ 1026 w 1067" name="T44"/>
                <a:gd fmla="*/ 597 h 770" name="T45"/>
                <a:gd fmla="*/ 1013 w 1067" name="T46"/>
                <a:gd fmla="*/ 630 h 770" name="T47"/>
                <a:gd fmla="*/ 965 w 1067" name="T48"/>
                <a:gd fmla="*/ 641 h 770" name="T49"/>
                <a:gd fmla="*/ 917 w 1067" name="T50"/>
                <a:gd fmla="*/ 633 h 770" name="T51"/>
                <a:gd fmla="*/ 908 w 1067" name="T52"/>
                <a:gd fmla="*/ 676 h 770" name="T53"/>
                <a:gd fmla="*/ 829 w 1067" name="T54"/>
                <a:gd fmla="*/ 638 h 770" name="T55"/>
                <a:gd fmla="*/ 781 w 1067" name="T56"/>
                <a:gd fmla="*/ 628 h 770" name="T57"/>
                <a:gd fmla="*/ 632 w 1067" name="T58"/>
                <a:gd fmla="*/ 623 h 770" name="T59"/>
                <a:gd fmla="*/ 616 w 1067" name="T60"/>
                <a:gd fmla="*/ 660 h 770" name="T61"/>
                <a:gd fmla="*/ 602 w 1067" name="T62"/>
                <a:gd fmla="*/ 701 h 770" name="T63"/>
                <a:gd fmla="*/ 461 w 1067" name="T64"/>
                <a:gd fmla="*/ 751 h 770" name="T65"/>
                <a:gd fmla="*/ 399 w 1067" name="T66"/>
                <a:gd fmla="*/ 674 h 770" name="T67"/>
                <a:gd fmla="*/ 227 w 1067" name="T68"/>
                <a:gd fmla="*/ 645 h 770" name="T69"/>
                <a:gd fmla="*/ 162 w 1067" name="T70"/>
                <a:gd fmla="*/ 606 h 770" name="T71"/>
                <a:gd fmla="*/ 2 w 1067" name="T72"/>
                <a:gd fmla="*/ 455 h 770" name="T73"/>
                <a:gd fmla="*/ 26 w 1067" name="T74"/>
                <a:gd fmla="*/ 407 h 770" name="T75"/>
                <a:gd fmla="*/ 45 w 1067" name="T76"/>
                <a:gd fmla="*/ 320 h 770" name="T77"/>
                <a:gd fmla="*/ 52 w 1067" name="T78"/>
                <a:gd fmla="*/ 272 h 77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067" name="T120"/>
                <a:gd fmla="*/ 0 h 770" name="T121"/>
                <a:gd fmla="*/ 1067 w 1067" name="T122"/>
                <a:gd fmla="*/ 770 h 770"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770" w="1067">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solidFill>
              <a:srgbClr val="FFC000">
                <a:alpha val="78000"/>
              </a:srgbClr>
            </a:solid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52" name="Freeform 22"/>
            <p:cNvSpPr/>
            <p:nvPr/>
          </p:nvSpPr>
          <p:spPr bwMode="auto">
            <a:xfrm>
              <a:off x="2179" y="1871"/>
              <a:ext cx="679" cy="513"/>
            </a:xfrm>
            <a:custGeom>
              <a:gdLst>
                <a:gd fmla="*/ 5 w 1155" name="T0"/>
                <a:gd fmla="*/ 158 h 994" name="T1"/>
                <a:gd fmla="*/ 177 w 1155" name="T2"/>
                <a:gd fmla="*/ 63 h 994" name="T3"/>
                <a:gd fmla="*/ 225 w 1155" name="T4"/>
                <a:gd fmla="*/ 0 h 994" name="T5"/>
                <a:gd fmla="*/ 291 w 1155" name="T6"/>
                <a:gd fmla="*/ 34 h 994" name="T7"/>
                <a:gd fmla="*/ 341 w 1155" name="T8"/>
                <a:gd fmla="*/ 202 h 994" name="T9"/>
                <a:gd fmla="*/ 481 w 1155" name="T10"/>
                <a:gd fmla="*/ 188 h 994" name="T11"/>
                <a:gd fmla="*/ 503 w 1155" name="T12"/>
                <a:gd fmla="*/ 233 h 994" name="T13"/>
                <a:gd fmla="*/ 514 w 1155" name="T14"/>
                <a:gd fmla="*/ 323 h 994" name="T15"/>
                <a:gd fmla="*/ 536 w 1155" name="T16"/>
                <a:gd fmla="*/ 347 h 994" name="T17"/>
                <a:gd fmla="*/ 674 w 1155" name="T18"/>
                <a:gd fmla="*/ 374 h 994" name="T19"/>
                <a:gd fmla="*/ 792 w 1155" name="T20"/>
                <a:gd fmla="*/ 368 h 994" name="T21"/>
                <a:gd fmla="*/ 755 w 1155" name="T22"/>
                <a:gd fmla="*/ 434 h 994" name="T23"/>
                <a:gd fmla="*/ 797 w 1155" name="T24"/>
                <a:gd fmla="*/ 522 h 994" name="T25"/>
                <a:gd fmla="*/ 890 w 1155" name="T26"/>
                <a:gd fmla="*/ 646 h 994" name="T27"/>
                <a:gd fmla="*/ 926 w 1155" name="T28"/>
                <a:gd fmla="*/ 711 h 994" name="T29"/>
                <a:gd fmla="*/ 974 w 1155" name="T30"/>
                <a:gd fmla="*/ 690 h 994" name="T31"/>
                <a:gd fmla="*/ 990 w 1155" name="T32"/>
                <a:gd fmla="*/ 632 h 994" name="T33"/>
                <a:gd fmla="*/ 996 w 1155" name="T34"/>
                <a:gd fmla="*/ 537 h 994" name="T35"/>
                <a:gd fmla="*/ 1040 w 1155" name="T36"/>
                <a:gd fmla="*/ 557 h 994" name="T37"/>
                <a:gd fmla="*/ 1154 w 1155" name="T38"/>
                <a:gd fmla="*/ 639 h 994" name="T39"/>
                <a:gd fmla="*/ 1139 w 1155" name="T40"/>
                <a:gd fmla="*/ 716 h 994" name="T41"/>
                <a:gd fmla="*/ 1079 w 1155" name="T42"/>
                <a:gd fmla="*/ 736 h 994" name="T43"/>
                <a:gd fmla="*/ 1016 w 1155" name="T44"/>
                <a:gd fmla="*/ 745 h 994" name="T45"/>
                <a:gd fmla="*/ 988 w 1155" name="T46"/>
                <a:gd fmla="*/ 767 h 994" name="T47"/>
                <a:gd fmla="*/ 996 w 1155" name="T48"/>
                <a:gd fmla="*/ 822 h 994" name="T49"/>
                <a:gd fmla="*/ 983 w 1155" name="T50"/>
                <a:gd fmla="*/ 891 h 994" name="T51"/>
                <a:gd fmla="*/ 948 w 1155" name="T52"/>
                <a:gd fmla="*/ 926 h 994" name="T53"/>
                <a:gd fmla="*/ 906 w 1155" name="T54"/>
                <a:gd fmla="*/ 981 h 994" name="T55"/>
                <a:gd fmla="*/ 818 w 1155" name="T56"/>
                <a:gd fmla="*/ 972 h 994" name="T57"/>
                <a:gd fmla="*/ 782 w 1155" name="T58"/>
                <a:gd fmla="*/ 937 h 994" name="T59"/>
                <a:gd fmla="*/ 718 w 1155" name="T60"/>
                <a:gd fmla="*/ 858 h 994" name="T61"/>
                <a:gd fmla="*/ 641 w 1155" name="T62"/>
                <a:gd fmla="*/ 862 h 994" name="T63"/>
                <a:gd fmla="*/ 591 w 1155" name="T64"/>
                <a:gd fmla="*/ 855 h 994" name="T65"/>
                <a:gd fmla="*/ 553 w 1155" name="T66"/>
                <a:gd fmla="*/ 809 h 994" name="T67"/>
                <a:gd fmla="*/ 617 w 1155" name="T68"/>
                <a:gd fmla="*/ 820 h 994" name="T69"/>
                <a:gd fmla="*/ 656 w 1155" name="T70"/>
                <a:gd fmla="*/ 745 h 994" name="T71"/>
                <a:gd fmla="*/ 698 w 1155" name="T72"/>
                <a:gd fmla="*/ 632 h 994" name="T73"/>
                <a:gd fmla="*/ 613 w 1155" name="T74"/>
                <a:gd fmla="*/ 484 h 994" name="T75"/>
                <a:gd fmla="*/ 492 w 1155" name="T76"/>
                <a:gd fmla="*/ 427 h 994" name="T77"/>
                <a:gd fmla="*/ 352 w 1155" name="T78"/>
                <a:gd fmla="*/ 342 h 994" name="T79"/>
                <a:gd fmla="*/ 213 w 1155" name="T80"/>
                <a:gd fmla="*/ 378 h 994" name="T81"/>
                <a:gd fmla="*/ 110 w 1155" name="T82"/>
                <a:gd fmla="*/ 337 h 99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155" name="T126"/>
                <a:gd fmla="*/ 0 h 994" name="T127"/>
                <a:gd fmla="*/ 1155 w 1155" name="T128"/>
                <a:gd fmla="*/ 994 h 994"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994" w="1155">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53" name="Freeform 23"/>
            <p:cNvSpPr/>
            <p:nvPr/>
          </p:nvSpPr>
          <p:spPr bwMode="auto">
            <a:xfrm>
              <a:off x="1312" y="1507"/>
              <a:ext cx="1001" cy="673"/>
            </a:xfrm>
            <a:custGeom>
              <a:gdLst>
                <a:gd fmla="*/ 1172 w 1707" name="T0"/>
                <a:gd fmla="*/ 43 h 1305" name="T1"/>
                <a:gd fmla="*/ 1224 w 1707" name="T2"/>
                <a:gd fmla="*/ 110 h 1305" name="T3"/>
                <a:gd fmla="*/ 1298 w 1707" name="T4"/>
                <a:gd fmla="*/ 158 h 1305" name="T5"/>
                <a:gd fmla="*/ 1361 w 1707" name="T6"/>
                <a:gd fmla="*/ 284 h 1305" name="T7"/>
                <a:gd fmla="*/ 1327 w 1707" name="T8"/>
                <a:gd fmla="*/ 383 h 1305" name="T9"/>
                <a:gd fmla="*/ 1511 w 1707" name="T10"/>
                <a:gd fmla="*/ 467 h 1305" name="T11"/>
                <a:gd fmla="*/ 1640 w 1707" name="T12"/>
                <a:gd fmla="*/ 562 h 1305" name="T13"/>
                <a:gd fmla="*/ 1706 w 1707" name="T14"/>
                <a:gd fmla="*/ 706 h 1305" name="T15"/>
                <a:gd fmla="*/ 1657 w 1707" name="T16"/>
                <a:gd fmla="*/ 769 h 1305" name="T17"/>
                <a:gd fmla="*/ 1486 w 1707" name="T18"/>
                <a:gd fmla="*/ 865 h 1305" name="T19"/>
                <a:gd fmla="*/ 1460 w 1707" name="T20"/>
                <a:gd fmla="*/ 1014 h 1305" name="T21"/>
                <a:gd fmla="*/ 1217 w 1707" name="T22"/>
                <a:gd fmla="*/ 1087 h 1305" name="T23"/>
                <a:gd fmla="*/ 1261 w 1707" name="T24"/>
                <a:gd fmla="*/ 1224 h 1305" name="T25"/>
                <a:gd fmla="*/ 1234 w 1707" name="T26"/>
                <a:gd fmla="*/ 1270 h 1305" name="T27"/>
                <a:gd fmla="*/ 1199 w 1707" name="T28"/>
                <a:gd fmla="*/ 1301 h 1305" name="T29"/>
                <a:gd fmla="*/ 1103 w 1707" name="T30"/>
                <a:gd fmla="*/ 1277 h 1305" name="T31"/>
                <a:gd fmla="*/ 935 w 1707" name="T32"/>
                <a:gd fmla="*/ 1253 h 1305" name="T33"/>
                <a:gd fmla="*/ 768 w 1707" name="T34"/>
                <a:gd fmla="*/ 1284 h 1305" name="T35"/>
                <a:gd fmla="*/ 639 w 1707" name="T36"/>
                <a:gd fmla="*/ 1263 h 1305" name="T37"/>
                <a:gd fmla="*/ 492 w 1707" name="T38"/>
                <a:gd fmla="*/ 1275 h 1305" name="T39"/>
                <a:gd fmla="*/ 409 w 1707" name="T40"/>
                <a:gd fmla="*/ 1234 h 1305" name="T41"/>
                <a:gd fmla="*/ 321 w 1707" name="T42"/>
                <a:gd fmla="*/ 1173 h 1305" name="T43"/>
                <a:gd fmla="*/ 131 w 1707" name="T44"/>
                <a:gd fmla="*/ 1138 h 1305" name="T45"/>
                <a:gd fmla="*/ 105 w 1707" name="T46"/>
                <a:gd fmla="*/ 1065 h 1305" name="T47"/>
                <a:gd fmla="*/ 65 w 1707" name="T48"/>
                <a:gd fmla="*/ 1012 h 1305" name="T49"/>
                <a:gd fmla="*/ 38 w 1707" name="T50"/>
                <a:gd fmla="*/ 961 h 1305" name="T51"/>
                <a:gd fmla="*/ 65 w 1707" name="T52"/>
                <a:gd fmla="*/ 901 h 1305" name="T53"/>
                <a:gd fmla="*/ 10 w 1707" name="T54"/>
                <a:gd fmla="*/ 829 h 1305" name="T55"/>
                <a:gd fmla="*/ 5 w 1707" name="T56"/>
                <a:gd fmla="*/ 752 h 1305" name="T57"/>
                <a:gd fmla="*/ 38 w 1707" name="T58"/>
                <a:gd fmla="*/ 701 h 1305" name="T59"/>
                <a:gd fmla="*/ 134 w 1707" name="T60"/>
                <a:gd fmla="*/ 668 h 1305" name="T61"/>
                <a:gd fmla="*/ 181 w 1707" name="T62"/>
                <a:gd fmla="*/ 672 h 1305" name="T63"/>
                <a:gd fmla="*/ 235 w 1707" name="T64"/>
                <a:gd fmla="*/ 699 h 1305" name="T65"/>
                <a:gd fmla="*/ 409 w 1707" name="T66"/>
                <a:gd fmla="*/ 639 h 1305" name="T67"/>
                <a:gd fmla="*/ 555 w 1707" name="T68"/>
                <a:gd fmla="*/ 544 h 1305" name="T69"/>
                <a:gd fmla="*/ 601 w 1707" name="T70"/>
                <a:gd fmla="*/ 501 h 1305" name="T71"/>
                <a:gd fmla="*/ 575 w 1707" name="T72"/>
                <a:gd fmla="*/ 342 h 1305" name="T73"/>
                <a:gd fmla="*/ 704 w 1707" name="T74"/>
                <a:gd fmla="*/ 313 h 1305" name="T75"/>
                <a:gd fmla="*/ 761 w 1707" name="T76"/>
                <a:gd fmla="*/ 342 h 1305" name="T77"/>
                <a:gd fmla="*/ 827 w 1707" name="T78"/>
                <a:gd fmla="*/ 163 h 1305" name="T79"/>
                <a:gd fmla="*/ 930 w 1707" name="T80"/>
                <a:gd fmla="*/ 187 h 1305" name="T81"/>
                <a:gd fmla="*/ 1019 w 1707" name="T82"/>
                <a:gd fmla="*/ 84 h 1305" name="T83"/>
                <a:gd fmla="*/ 1098 w 1707" name="T84"/>
                <a:gd fmla="*/ 36 h 1305" name="T85"/>
                <a:gd fmla="*/ 1165 w 1707" name="T86"/>
                <a:gd fmla="*/ 10 h 130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707" name="T132"/>
                <a:gd fmla="*/ 0 h 1305" name="T133"/>
                <a:gd fmla="*/ 1707 w 1707" name="T134"/>
                <a:gd fmla="*/ 1305 h 130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305" w="1707">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solidFill>
              <a:srgbClr val="FFC000">
                <a:alpha val="78000"/>
              </a:srgbClr>
            </a:solid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54" name="Freeform 24"/>
            <p:cNvSpPr/>
            <p:nvPr/>
          </p:nvSpPr>
          <p:spPr bwMode="auto">
            <a:xfrm>
              <a:off x="2725" y="2022"/>
              <a:ext cx="249" cy="391"/>
            </a:xfrm>
            <a:custGeom>
              <a:gdLst>
                <a:gd fmla="*/ 349 w 420" name="T0"/>
                <a:gd fmla="*/ 453 h 761" name="T1"/>
                <a:gd fmla="*/ 340 w 420" name="T2"/>
                <a:gd fmla="*/ 255 h 761" name="T3"/>
                <a:gd fmla="*/ 368 w 420" name="T4"/>
                <a:gd fmla="*/ 191 h 761" name="T5"/>
                <a:gd fmla="*/ 366 w 420" name="T6"/>
                <a:gd fmla="*/ 101 h 761" name="T7"/>
                <a:gd fmla="*/ 383 w 420" name="T8"/>
                <a:gd fmla="*/ 39 h 761" name="T9"/>
                <a:gd fmla="*/ 370 w 420" name="T10"/>
                <a:gd fmla="*/ 0 h 761" name="T11"/>
                <a:gd fmla="*/ 306 w 420" name="T12"/>
                <a:gd fmla="*/ 21 h 761" name="T13"/>
                <a:gd fmla="*/ 285 w 420" name="T14"/>
                <a:gd fmla="*/ 77 h 761" name="T15"/>
                <a:gd fmla="*/ 261 w 420" name="T16"/>
                <a:gd fmla="*/ 96 h 761" name="T17"/>
                <a:gd fmla="*/ 179 w 420" name="T18"/>
                <a:gd fmla="*/ 193 h 761" name="T19"/>
                <a:gd fmla="*/ 117 w 420" name="T20"/>
                <a:gd fmla="*/ 191 h 761" name="T21"/>
                <a:gd fmla="*/ 103 w 420" name="T22"/>
                <a:gd fmla="*/ 253 h 761" name="T23"/>
                <a:gd fmla="*/ 179 w 420" name="T24"/>
                <a:gd fmla="*/ 301 h 761" name="T25"/>
                <a:gd fmla="*/ 223 w 420" name="T26"/>
                <a:gd fmla="*/ 347 h 761" name="T27"/>
                <a:gd fmla="*/ 215 w 420" name="T28"/>
                <a:gd fmla="*/ 409 h 761" name="T29"/>
                <a:gd fmla="*/ 155 w 420" name="T30"/>
                <a:gd fmla="*/ 429 h 761" name="T31"/>
                <a:gd fmla="*/ 148 w 420" name="T32"/>
                <a:gd fmla="*/ 444 h 761" name="T33"/>
                <a:gd fmla="*/ 107 w 420" name="T34"/>
                <a:gd fmla="*/ 465 h 761" name="T35"/>
                <a:gd fmla="*/ 57 w 420" name="T36"/>
                <a:gd fmla="*/ 453 h 761" name="T37"/>
                <a:gd fmla="*/ 57 w 420" name="T38"/>
                <a:gd fmla="*/ 475 h 761" name="T39"/>
                <a:gd fmla="*/ 38 w 420" name="T40"/>
                <a:gd fmla="*/ 508 h 761" name="T41"/>
                <a:gd fmla="*/ 45 w 420" name="T42"/>
                <a:gd fmla="*/ 571 h 761" name="T43"/>
                <a:gd fmla="*/ 52 w 420" name="T44"/>
                <a:gd fmla="*/ 599 h 761" name="T45"/>
                <a:gd fmla="*/ 0 w 420" name="T46"/>
                <a:gd fmla="*/ 610 h 761" name="T47"/>
                <a:gd fmla="*/ 6 w 420" name="T48"/>
                <a:gd fmla="*/ 665 h 761" name="T49"/>
                <a:gd fmla="*/ 26 w 420" name="T50"/>
                <a:gd fmla="*/ 689 h 761" name="T51"/>
                <a:gd fmla="*/ 98 w 420" name="T52"/>
                <a:gd fmla="*/ 680 h 761" name="T53"/>
                <a:gd fmla="*/ 112 w 420" name="T54"/>
                <a:gd fmla="*/ 701 h 761" name="T55"/>
                <a:gd fmla="*/ 186 w 420" name="T56"/>
                <a:gd fmla="*/ 731 h 761" name="T57"/>
                <a:gd fmla="*/ 275 w 420" name="T58"/>
                <a:gd fmla="*/ 742 h 761" name="T59"/>
                <a:gd fmla="*/ 320 w 420" name="T60"/>
                <a:gd fmla="*/ 754 h 761" name="T61"/>
                <a:gd fmla="*/ 309 w 420" name="T62"/>
                <a:gd fmla="*/ 711 h 761" name="T63"/>
                <a:gd fmla="*/ 349 w 420" name="T64"/>
                <a:gd fmla="*/ 670 h 761" name="T65"/>
                <a:gd fmla="*/ 340 w 420" name="T66"/>
                <a:gd fmla="*/ 650 h 761" name="T67"/>
                <a:gd fmla="*/ 299 w 420" name="T68"/>
                <a:gd fmla="*/ 625 h 761" name="T69"/>
                <a:gd fmla="*/ 375 w 420" name="T70"/>
                <a:gd fmla="*/ 617 h 761" name="T71"/>
                <a:gd fmla="*/ 399 w 420" name="T72"/>
                <a:gd fmla="*/ 624 h 761" name="T73"/>
                <a:gd fmla="*/ 419 w 420" name="T74"/>
                <a:gd fmla="*/ 581 h 761" name="T75"/>
                <a:gd fmla="*/ 359 w 420" name="T76"/>
                <a:gd fmla="*/ 480 h 761"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w 420" name="T117"/>
                <a:gd fmla="*/ 0 h 761" name="T118"/>
                <a:gd fmla="*/ 420 w 420" name="T119"/>
                <a:gd fmla="*/ 761 h 761" name="T120"/>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T120" l="T117" r="T119" t="T118"/>
              <a:pathLst>
                <a:path h="761" w="420">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55" name="Freeform 25"/>
            <p:cNvSpPr/>
            <p:nvPr/>
          </p:nvSpPr>
          <p:spPr bwMode="auto">
            <a:xfrm>
              <a:off x="2936" y="2170"/>
              <a:ext cx="299" cy="237"/>
            </a:xfrm>
            <a:custGeom>
              <a:gdLst>
                <a:gd fmla="*/ 59 w 506" name="T0"/>
                <a:gd fmla="*/ 319 h 460" name="T1"/>
                <a:gd fmla="*/ 131 w 506" name="T2"/>
                <a:gd fmla="*/ 384 h 460" name="T3"/>
                <a:gd fmla="*/ 191 w 506" name="T4"/>
                <a:gd fmla="*/ 396 h 460" name="T5"/>
                <a:gd fmla="*/ 246 w 506" name="T6"/>
                <a:gd fmla="*/ 388 h 460" name="T7"/>
                <a:gd fmla="*/ 263 w 506" name="T8"/>
                <a:gd fmla="*/ 396 h 460" name="T9"/>
                <a:gd fmla="*/ 282 w 506" name="T10"/>
                <a:gd fmla="*/ 386 h 460" name="T11"/>
                <a:gd fmla="*/ 296 w 506" name="T12"/>
                <a:gd fmla="*/ 399 h 460" name="T13"/>
                <a:gd fmla="*/ 303 w 506" name="T14"/>
                <a:gd fmla="*/ 421 h 460" name="T15"/>
                <a:gd fmla="*/ 329 w 506" name="T16"/>
                <a:gd fmla="*/ 437 h 460" name="T17"/>
                <a:gd fmla="*/ 364 w 506" name="T18"/>
                <a:gd fmla="*/ 437 h 460" name="T19"/>
                <a:gd fmla="*/ 390 w 506" name="T20"/>
                <a:gd fmla="*/ 459 h 460" name="T21"/>
                <a:gd fmla="*/ 414 w 506" name="T22"/>
                <a:gd fmla="*/ 447 h 460" name="T23"/>
                <a:gd fmla="*/ 432 w 506" name="T24"/>
                <a:gd fmla="*/ 459 h 460" name="T25"/>
                <a:gd fmla="*/ 447 w 506" name="T26"/>
                <a:gd fmla="*/ 427 h 460" name="T27"/>
                <a:gd fmla="*/ 469 w 506" name="T28"/>
                <a:gd fmla="*/ 416 h 460" name="T29"/>
                <a:gd fmla="*/ 474 w 506" name="T30"/>
                <a:gd fmla="*/ 392 h 460" name="T31"/>
                <a:gd fmla="*/ 464 w 506" name="T32"/>
                <a:gd fmla="*/ 348 h 460" name="T33"/>
                <a:gd fmla="*/ 460 w 506" name="T34"/>
                <a:gd fmla="*/ 343 h 460" name="T35"/>
                <a:gd fmla="*/ 438 w 506" name="T36"/>
                <a:gd fmla="*/ 365 h 460" name="T37"/>
                <a:gd fmla="*/ 406 w 506" name="T38"/>
                <a:gd fmla="*/ 339 h 460" name="T39"/>
                <a:gd fmla="*/ 382 w 506" name="T40"/>
                <a:gd fmla="*/ 309 h 460" name="T41"/>
                <a:gd fmla="*/ 406 w 506" name="T42"/>
                <a:gd fmla="*/ 291 h 460" name="T43"/>
                <a:gd fmla="*/ 412 w 506" name="T44"/>
                <a:gd fmla="*/ 259 h 460" name="T45"/>
                <a:gd fmla="*/ 428 w 506" name="T46"/>
                <a:gd fmla="*/ 249 h 460" name="T47"/>
                <a:gd fmla="*/ 425 w 506" name="T48"/>
                <a:gd fmla="*/ 207 h 460" name="T49"/>
                <a:gd fmla="*/ 436 w 506" name="T50"/>
                <a:gd fmla="*/ 199 h 460" name="T51"/>
                <a:gd fmla="*/ 456 w 506" name="T52"/>
                <a:gd fmla="*/ 211 h 460" name="T53"/>
                <a:gd fmla="*/ 469 w 506" name="T54"/>
                <a:gd fmla="*/ 230 h 460" name="T55"/>
                <a:gd fmla="*/ 495 w 506" name="T56"/>
                <a:gd fmla="*/ 211 h 460" name="T57"/>
                <a:gd fmla="*/ 505 w 506" name="T58"/>
                <a:gd fmla="*/ 201 h 460" name="T59"/>
                <a:gd fmla="*/ 500 w 506" name="T60"/>
                <a:gd fmla="*/ 180 h 460" name="T61"/>
                <a:gd fmla="*/ 469 w 506" name="T62"/>
                <a:gd fmla="*/ 163 h 460" name="T63"/>
                <a:gd fmla="*/ 462 w 506" name="T64"/>
                <a:gd fmla="*/ 143 h 460" name="T65"/>
                <a:gd fmla="*/ 407 w 506" name="T66"/>
                <a:gd fmla="*/ 150 h 460" name="T67"/>
                <a:gd fmla="*/ 373 w 506" name="T68"/>
                <a:gd fmla="*/ 119 h 460" name="T69"/>
                <a:gd fmla="*/ 357 w 506" name="T70"/>
                <a:gd fmla="*/ 115 h 460" name="T71"/>
                <a:gd fmla="*/ 357 w 506" name="T72"/>
                <a:gd fmla="*/ 95 h 460" name="T73"/>
                <a:gd fmla="*/ 434 w 506" name="T74"/>
                <a:gd fmla="*/ 9 h 460" name="T75"/>
                <a:gd fmla="*/ 406 w 506" name="T76"/>
                <a:gd fmla="*/ 16 h 460" name="T77"/>
                <a:gd fmla="*/ 388 w 506" name="T78"/>
                <a:gd fmla="*/ 28 h 460" name="T79"/>
                <a:gd fmla="*/ 382 w 506" name="T80"/>
                <a:gd fmla="*/ 18 h 460" name="T81"/>
                <a:gd fmla="*/ 382 w 506" name="T82"/>
                <a:gd fmla="*/ 4 h 460" name="T83"/>
                <a:gd fmla="*/ 368 w 506" name="T84"/>
                <a:gd fmla="*/ 0 h 460" name="T85"/>
                <a:gd fmla="*/ 333 w 506" name="T86"/>
                <a:gd fmla="*/ 13 h 460" name="T87"/>
                <a:gd fmla="*/ 246 w 506" name="T88"/>
                <a:gd fmla="*/ 2 h 460" name="T89"/>
                <a:gd fmla="*/ 241 w 506" name="T90"/>
                <a:gd fmla="*/ 75 h 460" name="T91"/>
                <a:gd fmla="*/ 199 w 506" name="T92"/>
                <a:gd fmla="*/ 108 h 460" name="T93"/>
                <a:gd fmla="*/ 143 w 506" name="T94"/>
                <a:gd fmla="*/ 119 h 460" name="T95"/>
                <a:gd fmla="*/ 64 w 506" name="T96"/>
                <a:gd fmla="*/ 174 h 460" name="T97"/>
                <a:gd fmla="*/ 0 w 506" name="T98"/>
                <a:gd fmla="*/ 192 h 460" name="T99"/>
                <a:gd fmla="*/ 0 w 506" name="T100"/>
                <a:gd fmla="*/ 203 h 460" name="T101"/>
                <a:gd fmla="*/ 59 w 506" name="T102"/>
                <a:gd fmla="*/ 293 h 460" name="T103"/>
                <a:gd fmla="*/ 59 w 506" name="T104"/>
                <a:gd fmla="*/ 319 h 460" name="T105"/>
                <a:gd fmla="*/ 59 w 506" name="T106"/>
                <a:gd fmla="*/ 319 h 46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506" name="T162"/>
                <a:gd fmla="*/ 0 h 460" name="T163"/>
                <a:gd fmla="*/ 506 w 506" name="T164"/>
                <a:gd fmla="*/ 460 h 460"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460" w="506">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56" name="Freeform 26"/>
            <p:cNvSpPr/>
            <p:nvPr/>
          </p:nvSpPr>
          <p:spPr bwMode="auto">
            <a:xfrm>
              <a:off x="2925" y="1958"/>
              <a:ext cx="172" cy="312"/>
            </a:xfrm>
            <a:custGeom>
              <a:gdLst>
                <a:gd fmla="*/ 19 w 292" name="T0"/>
                <a:gd fmla="*/ 605 h 606" name="T1"/>
                <a:gd fmla="*/ 83 w 292" name="T2"/>
                <a:gd fmla="*/ 587 h 606" name="T3"/>
                <a:gd fmla="*/ 162 w 292" name="T4"/>
                <a:gd fmla="*/ 532 h 606" name="T5"/>
                <a:gd fmla="*/ 217 w 292" name="T6"/>
                <a:gd fmla="*/ 520 h 606" name="T7"/>
                <a:gd fmla="*/ 260 w 292" name="T8"/>
                <a:gd fmla="*/ 488 h 606" name="T9"/>
                <a:gd fmla="*/ 264 w 292" name="T10"/>
                <a:gd fmla="*/ 414 h 606" name="T11"/>
                <a:gd fmla="*/ 244 w 292" name="T12"/>
                <a:gd fmla="*/ 388 h 606" name="T13"/>
                <a:gd fmla="*/ 251 w 292" name="T14"/>
                <a:gd fmla="*/ 366 h 606" name="T15"/>
                <a:gd fmla="*/ 264 w 292" name="T16"/>
                <a:gd fmla="*/ 346 h 606" name="T17"/>
                <a:gd fmla="*/ 269 w 292" name="T18"/>
                <a:gd fmla="*/ 315 h 606" name="T19"/>
                <a:gd fmla="*/ 281 w 292" name="T20"/>
                <a:gd fmla="*/ 293 h 606" name="T21"/>
                <a:gd fmla="*/ 260 w 292" name="T22"/>
                <a:gd fmla="*/ 250 h 606" name="T23"/>
                <a:gd fmla="*/ 229 w 292" name="T24"/>
                <a:gd fmla="*/ 214 h 606" name="T25"/>
                <a:gd fmla="*/ 246 w 292" name="T26"/>
                <a:gd fmla="*/ 156 h 606" name="T27"/>
                <a:gd fmla="*/ 284 w 292" name="T28"/>
                <a:gd fmla="*/ 132 h 606" name="T29"/>
                <a:gd fmla="*/ 291 w 292" name="T30"/>
                <a:gd fmla="*/ 95 h 606" name="T31"/>
                <a:gd fmla="*/ 275 w 292" name="T32"/>
                <a:gd fmla="*/ 62 h 606" name="T33"/>
                <a:gd fmla="*/ 275 w 292" name="T34"/>
                <a:gd fmla="*/ 21 h 606" name="T35"/>
                <a:gd fmla="*/ 251 w 292" name="T36"/>
                <a:gd fmla="*/ 0 h 606" name="T37"/>
                <a:gd fmla="*/ 194 w 292" name="T38"/>
                <a:gd fmla="*/ 28 h 606" name="T39"/>
                <a:gd fmla="*/ 186 w 292" name="T40"/>
                <a:gd fmla="*/ 20 h 606" name="T41"/>
                <a:gd fmla="*/ 155 w 292" name="T42"/>
                <a:gd fmla="*/ 42 h 606" name="T43"/>
                <a:gd fmla="*/ 131 w 292" name="T44"/>
                <a:gd fmla="*/ 40 h 606" name="T45"/>
                <a:gd fmla="*/ 83 w 292" name="T46"/>
                <a:gd fmla="*/ 110 h 606" name="T47"/>
                <a:gd fmla="*/ 67 w 292" name="T48"/>
                <a:gd fmla="*/ 110 h 606" name="T49"/>
                <a:gd fmla="*/ 41 w 292" name="T50"/>
                <a:gd fmla="*/ 132 h 606" name="T51"/>
                <a:gd fmla="*/ 43 w 292" name="T52"/>
                <a:gd fmla="*/ 163 h 606" name="T53"/>
                <a:gd fmla="*/ 30 w 292" name="T54"/>
                <a:gd fmla="*/ 190 h 606" name="T55"/>
                <a:gd fmla="*/ 26 w 292" name="T56"/>
                <a:gd fmla="*/ 225 h 606" name="T57"/>
                <a:gd fmla="*/ 2 w 292" name="T58"/>
                <a:gd fmla="*/ 262 h 606" name="T59"/>
                <a:gd fmla="*/ 28 w 292" name="T60"/>
                <a:gd fmla="*/ 315 h 606" name="T61"/>
                <a:gd fmla="*/ 19 w 292" name="T62"/>
                <a:gd fmla="*/ 346 h 606" name="T63"/>
                <a:gd fmla="*/ 0 w 292" name="T64"/>
                <a:gd fmla="*/ 380 h 606" name="T65"/>
                <a:gd fmla="*/ 28 w 292" name="T66"/>
                <a:gd fmla="*/ 510 h 606" name="T67"/>
                <a:gd fmla="*/ 9 w 292" name="T68"/>
                <a:gd fmla="*/ 578 h 606" name="T69"/>
                <a:gd fmla="*/ 19 w 292" name="T70"/>
                <a:gd fmla="*/ 605 h 606" name="T71"/>
                <a:gd fmla="*/ 19 w 292" name="T72"/>
                <a:gd fmla="*/ 605 h 60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92" name="T111"/>
                <a:gd fmla="*/ 0 h 606" name="T112"/>
                <a:gd fmla="*/ 292 w 292" name="T113"/>
                <a:gd fmla="*/ 606 h 606"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606" w="292">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57" name="Freeform 27"/>
            <p:cNvSpPr/>
            <p:nvPr/>
          </p:nvSpPr>
          <p:spPr bwMode="auto">
            <a:xfrm>
              <a:off x="3057" y="1838"/>
              <a:ext cx="266" cy="339"/>
            </a:xfrm>
            <a:custGeom>
              <a:gdLst>
                <a:gd fmla="*/ 179 w 455" name="T0"/>
                <a:gd fmla="*/ 637 h 658" name="T1"/>
                <a:gd fmla="*/ 219 w 455" name="T2"/>
                <a:gd fmla="*/ 513 h 658" name="T3"/>
                <a:gd fmla="*/ 303 w 455" name="T4"/>
                <a:gd fmla="*/ 460 h 658" name="T5"/>
                <a:gd fmla="*/ 322 w 455" name="T6"/>
                <a:gd fmla="*/ 409 h 658" name="T7"/>
                <a:gd fmla="*/ 284 w 455" name="T8"/>
                <a:gd fmla="*/ 390 h 658" name="T9"/>
                <a:gd fmla="*/ 241 w 455" name="T10"/>
                <a:gd fmla="*/ 368 h 658" name="T11"/>
                <a:gd fmla="*/ 217 w 455" name="T12"/>
                <a:gd fmla="*/ 306 h 658" name="T13"/>
                <a:gd fmla="*/ 176 w 455" name="T14"/>
                <a:gd fmla="*/ 310 h 658" name="T15"/>
                <a:gd fmla="*/ 131 w 455" name="T16"/>
                <a:gd fmla="*/ 300 h 658" name="T17"/>
                <a:gd fmla="*/ 164 w 455" name="T18"/>
                <a:gd fmla="*/ 233 h 658" name="T19"/>
                <a:gd fmla="*/ 200 w 455" name="T20"/>
                <a:gd fmla="*/ 167 h 658" name="T21"/>
                <a:gd fmla="*/ 263 w 455" name="T22"/>
                <a:gd fmla="*/ 194 h 658" name="T23"/>
                <a:gd fmla="*/ 287 w 455" name="T24"/>
                <a:gd fmla="*/ 238 h 658" name="T25"/>
                <a:gd fmla="*/ 291 w 455" name="T26"/>
                <a:gd fmla="*/ 277 h 658" name="T27"/>
                <a:gd fmla="*/ 327 w 455" name="T28"/>
                <a:gd fmla="*/ 317 h 658" name="T29"/>
                <a:gd fmla="*/ 416 w 455" name="T30"/>
                <a:gd fmla="*/ 293 h 658" name="T31"/>
                <a:gd fmla="*/ 454 w 455" name="T32"/>
                <a:gd fmla="*/ 218 h 658" name="T33"/>
                <a:gd fmla="*/ 408 w 455" name="T34"/>
                <a:gd fmla="*/ 178 h 658" name="T35"/>
                <a:gd fmla="*/ 384 w 455" name="T36"/>
                <a:gd fmla="*/ 115 h 658" name="T37"/>
                <a:gd fmla="*/ 303 w 455" name="T38"/>
                <a:gd fmla="*/ 72 h 658" name="T39"/>
                <a:gd fmla="*/ 256 w 455" name="T40"/>
                <a:gd fmla="*/ 0 h 658" name="T41"/>
                <a:gd fmla="*/ 200 w 455" name="T42"/>
                <a:gd fmla="*/ 42 h 658" name="T43"/>
                <a:gd fmla="*/ 202 w 455" name="T44"/>
                <a:gd fmla="*/ 74 h 658" name="T45"/>
                <a:gd fmla="*/ 147 w 455" name="T46"/>
                <a:gd fmla="*/ 93 h 658" name="T47"/>
                <a:gd fmla="*/ 116 w 455" name="T48"/>
                <a:gd fmla="*/ 101 h 658" name="T49"/>
                <a:gd fmla="*/ 66 w 455" name="T50"/>
                <a:gd fmla="*/ 117 h 658" name="T51"/>
                <a:gd fmla="*/ 52 w 455" name="T52"/>
                <a:gd fmla="*/ 74 h 658" name="T53"/>
                <a:gd fmla="*/ 9 w 455" name="T54"/>
                <a:gd fmla="*/ 134 h 658" name="T55"/>
                <a:gd fmla="*/ 28 w 455" name="T56"/>
                <a:gd fmla="*/ 231 h 658" name="T57"/>
                <a:gd fmla="*/ 52 w 455" name="T58"/>
                <a:gd fmla="*/ 293 h 658" name="T59"/>
                <a:gd fmla="*/ 61 w 455" name="T60"/>
                <a:gd fmla="*/ 363 h 658" name="T61"/>
                <a:gd fmla="*/ 6 w 455" name="T62"/>
                <a:gd fmla="*/ 445 h 658" name="T63"/>
                <a:gd fmla="*/ 59 w 455" name="T64"/>
                <a:gd fmla="*/ 524 h 658" name="T65"/>
                <a:gd fmla="*/ 42 w 455" name="T66"/>
                <a:gd fmla="*/ 577 h 658" name="T67"/>
                <a:gd fmla="*/ 21 w 455" name="T68"/>
                <a:gd fmla="*/ 619 h 658" name="T69"/>
                <a:gd fmla="*/ 129 w 455" name="T70"/>
                <a:gd fmla="*/ 657 h 658" name="T71"/>
                <a:gd fmla="*/ 178 w 455" name="T72"/>
                <a:gd fmla="*/ 647 h 65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455" name="T111"/>
                <a:gd fmla="*/ 0 h 658" name="T112"/>
                <a:gd fmla="*/ 455 w 455" name="T113"/>
                <a:gd fmla="*/ 658 h 65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658" w="455">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58" name="Freeform 28"/>
            <p:cNvSpPr/>
            <p:nvPr/>
          </p:nvSpPr>
          <p:spPr bwMode="auto">
            <a:xfrm>
              <a:off x="3196" y="1958"/>
              <a:ext cx="53" cy="82"/>
            </a:xfrm>
            <a:custGeom>
              <a:gdLst>
                <a:gd fmla="*/ 72 w 89" name="T0"/>
                <a:gd fmla="*/ 148 h 160" name="T1"/>
                <a:gd fmla="*/ 45 w 89" name="T2"/>
                <a:gd fmla="*/ 159 h 160" name="T3"/>
                <a:gd fmla="*/ 4 w 89" name="T4"/>
                <a:gd fmla="*/ 148 h 160" name="T5"/>
                <a:gd fmla="*/ 2 w 89" name="T6"/>
                <a:gd fmla="*/ 137 h 160" name="T7"/>
                <a:gd fmla="*/ 0 w 89" name="T8"/>
                <a:gd fmla="*/ 66 h 160" name="T9"/>
                <a:gd fmla="*/ 28 w 89" name="T10"/>
                <a:gd fmla="*/ 53 h 160" name="T11"/>
                <a:gd fmla="*/ 24 w 89" name="T12"/>
                <a:gd fmla="*/ 40 h 160" name="T13"/>
                <a:gd fmla="*/ 30 w 89" name="T14"/>
                <a:gd fmla="*/ 13 h 160" name="T15"/>
                <a:gd fmla="*/ 33 w 89" name="T16"/>
                <a:gd fmla="*/ 0 h 160" name="T17"/>
                <a:gd fmla="*/ 48 w 89" name="T18"/>
                <a:gd fmla="*/ 6 h 160" name="T19"/>
                <a:gd fmla="*/ 54 w 89" name="T20"/>
                <a:gd fmla="*/ 31 h 160" name="T21"/>
                <a:gd fmla="*/ 52 w 89" name="T22"/>
                <a:gd fmla="*/ 46 h 160" name="T23"/>
                <a:gd fmla="*/ 83 w 89" name="T24"/>
                <a:gd fmla="*/ 69 h 160" name="T25"/>
                <a:gd fmla="*/ 88 w 89" name="T26"/>
                <a:gd fmla="*/ 86 h 160" name="T27"/>
                <a:gd fmla="*/ 69 w 89" name="T28"/>
                <a:gd fmla="*/ 99 h 160" name="T29"/>
                <a:gd fmla="*/ 64 w 89" name="T30"/>
                <a:gd fmla="*/ 127 h 160" name="T31"/>
                <a:gd fmla="*/ 72 w 89" name="T32"/>
                <a:gd fmla="*/ 148 h 160" name="T33"/>
                <a:gd fmla="*/ 72 w 89" name="T34"/>
                <a:gd fmla="*/ 148 h 160"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89" name="T54"/>
                <a:gd fmla="*/ 0 h 160" name="T55"/>
                <a:gd fmla="*/ 89 w 89" name="T56"/>
                <a:gd fmla="*/ 160 h 160"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60" w="89">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59" name="Freeform 29"/>
            <p:cNvSpPr/>
            <p:nvPr/>
          </p:nvSpPr>
          <p:spPr bwMode="auto">
            <a:xfrm>
              <a:off x="3132" y="1924"/>
              <a:ext cx="83" cy="79"/>
            </a:xfrm>
            <a:custGeom>
              <a:gdLst>
                <a:gd fmla="*/ 107 w 142" name="T0"/>
                <a:gd fmla="*/ 130 h 153" name="T1"/>
                <a:gd fmla="*/ 105 w 142" name="T2"/>
                <a:gd fmla="*/ 108 h 153" name="T3"/>
                <a:gd fmla="*/ 98 w 142" name="T4"/>
                <a:gd fmla="*/ 92 h 153" name="T5"/>
                <a:gd fmla="*/ 138 w 142" name="T6"/>
                <a:gd fmla="*/ 77 h 153" name="T7"/>
                <a:gd fmla="*/ 141 w 142" name="T8"/>
                <a:gd fmla="*/ 63 h 153" name="T9"/>
                <a:gd fmla="*/ 131 w 142" name="T10"/>
                <a:gd fmla="*/ 26 h 153" name="T11"/>
                <a:gd fmla="*/ 119 w 142" name="T12"/>
                <a:gd fmla="*/ 26 h 153" name="T13"/>
                <a:gd fmla="*/ 68 w 142" name="T14"/>
                <a:gd fmla="*/ 0 h 153" name="T15"/>
                <a:gd fmla="*/ 40 w 142" name="T16"/>
                <a:gd fmla="*/ 28 h 153" name="T17"/>
                <a:gd fmla="*/ 33 w 142" name="T18"/>
                <a:gd fmla="*/ 65 h 153" name="T19"/>
                <a:gd fmla="*/ 4 w 142" name="T20"/>
                <a:gd fmla="*/ 99 h 153" name="T21"/>
                <a:gd fmla="*/ 0 w 142" name="T22"/>
                <a:gd fmla="*/ 132 h 153" name="T23"/>
                <a:gd fmla="*/ 6 w 142" name="T24"/>
                <a:gd fmla="*/ 149 h 153" name="T25"/>
                <a:gd fmla="*/ 44 w 142" name="T26"/>
                <a:gd fmla="*/ 142 h 153" name="T27"/>
                <a:gd fmla="*/ 72 w 142" name="T28"/>
                <a:gd fmla="*/ 152 h 153" name="T29"/>
                <a:gd fmla="*/ 85 w 142" name="T30"/>
                <a:gd fmla="*/ 138 h 153" name="T31"/>
                <a:gd fmla="*/ 107 w 142" name="T32"/>
                <a:gd fmla="*/ 130 h 153" name="T33"/>
                <a:gd fmla="*/ 107 w 142" name="T34"/>
                <a:gd fmla="*/ 130 h 153"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42" name="T54"/>
                <a:gd fmla="*/ 0 h 153" name="T55"/>
                <a:gd fmla="*/ 142 w 142" name="T56"/>
                <a:gd fmla="*/ 153 h 153"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53" w="142">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60" name="Freeform 30"/>
            <p:cNvSpPr/>
            <p:nvPr/>
          </p:nvSpPr>
          <p:spPr bwMode="auto">
            <a:xfrm>
              <a:off x="2659" y="2037"/>
              <a:ext cx="137" cy="206"/>
            </a:xfrm>
            <a:custGeom>
              <a:gdLst>
                <a:gd fmla="*/ 214 w 230" name="T0"/>
                <a:gd fmla="*/ 223 h 400" name="T1"/>
                <a:gd fmla="*/ 216 w 230" name="T2"/>
                <a:gd fmla="*/ 180 h 400" name="T3"/>
                <a:gd fmla="*/ 229 w 230" name="T4"/>
                <a:gd fmla="*/ 160 h 400" name="T5"/>
                <a:gd fmla="*/ 223 w 230" name="T6"/>
                <a:gd fmla="*/ 141 h 400" name="T7"/>
                <a:gd fmla="*/ 152 w 230" name="T8"/>
                <a:gd fmla="*/ 114 h 400" name="T9"/>
                <a:gd fmla="*/ 157 w 230" name="T10"/>
                <a:gd fmla="*/ 86 h 400" name="T11"/>
                <a:gd fmla="*/ 178 w 230" name="T12"/>
                <a:gd fmla="*/ 55 h 400" name="T13"/>
                <a:gd fmla="*/ 166 w 230" name="T14"/>
                <a:gd fmla="*/ 6 h 400" name="T15"/>
                <a:gd fmla="*/ 159 w 230" name="T16"/>
                <a:gd fmla="*/ 0 h 400" name="T17"/>
                <a:gd fmla="*/ 113 w 230" name="T18"/>
                <a:gd fmla="*/ 31 h 400" name="T19"/>
                <a:gd fmla="*/ 92 w 230" name="T20"/>
                <a:gd fmla="*/ 101 h 400" name="T21"/>
                <a:gd fmla="*/ 85 w 230" name="T22"/>
                <a:gd fmla="*/ 150 h 400" name="T23"/>
                <a:gd fmla="*/ 47 w 230" name="T24"/>
                <a:gd fmla="*/ 180 h 400" name="T25"/>
                <a:gd fmla="*/ 26 w 230" name="T26"/>
                <a:gd fmla="*/ 189 h 400" name="T27"/>
                <a:gd fmla="*/ 0 w 230" name="T28"/>
                <a:gd fmla="*/ 196 h 400" name="T29"/>
                <a:gd fmla="*/ 59 w 230" name="T30"/>
                <a:gd fmla="*/ 269 h 400" name="T31"/>
                <a:gd fmla="*/ 71 w 230" name="T32"/>
                <a:gd fmla="*/ 324 h 400" name="T33"/>
                <a:gd fmla="*/ 66 w 230" name="T34"/>
                <a:gd fmla="*/ 350 h 400" name="T35"/>
                <a:gd fmla="*/ 107 w 230" name="T36"/>
                <a:gd fmla="*/ 372 h 400" name="T37"/>
                <a:gd fmla="*/ 107 w 230" name="T38"/>
                <a:gd fmla="*/ 389 h 400" name="T39"/>
                <a:gd fmla="*/ 144 w 230" name="T40"/>
                <a:gd fmla="*/ 399 h 400" name="T41"/>
                <a:gd fmla="*/ 154 w 230" name="T42"/>
                <a:gd fmla="*/ 399 h 400" name="T43"/>
                <a:gd fmla="*/ 154 w 230" name="T44"/>
                <a:gd fmla="*/ 367 h 400" name="T45"/>
                <a:gd fmla="*/ 183 w 230" name="T46"/>
                <a:gd fmla="*/ 363 h 400" name="T47"/>
                <a:gd fmla="*/ 190 w 230" name="T48"/>
                <a:gd fmla="*/ 326 h 400" name="T49"/>
                <a:gd fmla="*/ 170 w 230" name="T50"/>
                <a:gd fmla="*/ 310 h 400" name="T51"/>
                <a:gd fmla="*/ 154 w 230" name="T52"/>
                <a:gd fmla="*/ 295 h 400" name="T53"/>
                <a:gd fmla="*/ 161 w 230" name="T54"/>
                <a:gd fmla="*/ 225 h 400" name="T55"/>
                <a:gd fmla="*/ 176 w 230" name="T56"/>
                <a:gd fmla="*/ 216 h 400" name="T57"/>
                <a:gd fmla="*/ 202 w 230" name="T58"/>
                <a:gd fmla="*/ 227 h 400" name="T59"/>
                <a:gd fmla="*/ 214 w 230" name="T60"/>
                <a:gd fmla="*/ 223 h 400" name="T61"/>
                <a:gd fmla="*/ 214 w 230" name="T62"/>
                <a:gd fmla="*/ 223 h 40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30" name="T96"/>
                <a:gd fmla="*/ 0 h 400" name="T97"/>
                <a:gd fmla="*/ 230 w 230" name="T98"/>
                <a:gd fmla="*/ 400 h 40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400" w="23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61" name="Freeform 31"/>
            <p:cNvSpPr/>
            <p:nvPr/>
          </p:nvSpPr>
          <p:spPr bwMode="auto">
            <a:xfrm>
              <a:off x="2352" y="1265"/>
              <a:ext cx="1098" cy="876"/>
            </a:xfrm>
            <a:custGeom>
              <a:gdLst>
                <a:gd fmla="*/ 613 w 1876" name="T0"/>
                <a:gd fmla="*/ 1648 h 1700" name="T1"/>
                <a:gd fmla="*/ 694 w 1876" name="T2"/>
                <a:gd fmla="*/ 1504 h 1700" name="T3"/>
                <a:gd fmla="*/ 751 w 1876" name="T4"/>
                <a:gd fmla="*/ 1639 h 1700" name="T5"/>
                <a:gd fmla="*/ 828 w 1876" name="T6"/>
                <a:gd fmla="*/ 1667 h 1700" name="T7"/>
                <a:gd fmla="*/ 922 w 1876" name="T8"/>
                <a:gd fmla="*/ 1523 h 1700" name="T9"/>
                <a:gd fmla="*/ 1020 w 1876" name="T10"/>
                <a:gd fmla="*/ 1475 h 1700" name="T11"/>
                <a:gd fmla="*/ 1134 w 1876" name="T12"/>
                <a:gd fmla="*/ 1385 h 1700" name="T13"/>
                <a:gd fmla="*/ 1202 w 1876" name="T14"/>
                <a:gd fmla="*/ 1294 h 1700" name="T15"/>
                <a:gd fmla="*/ 1268 w 1876" name="T16"/>
                <a:gd fmla="*/ 1193 h 1700" name="T17"/>
                <a:gd fmla="*/ 1333 w 1876" name="T18"/>
                <a:gd fmla="*/ 1197 h 1700" name="T19"/>
                <a:gd fmla="*/ 1410 w 1876" name="T20"/>
                <a:gd fmla="*/ 1173 h 1700" name="T21"/>
                <a:gd fmla="*/ 1507 w 1876" name="T22"/>
                <a:gd fmla="*/ 1164 h 1700" name="T23"/>
                <a:gd fmla="*/ 1599 w 1876" name="T24"/>
                <a:gd fmla="*/ 1200 h 1700" name="T25"/>
                <a:gd fmla="*/ 1647 w 1876" name="T26"/>
                <a:gd fmla="*/ 1162 h 1700" name="T27"/>
                <a:gd fmla="*/ 1744 w 1876" name="T28"/>
                <a:gd fmla="*/ 1072 h 1700" name="T29"/>
                <a:gd fmla="*/ 1829 w 1876" name="T30"/>
                <a:gd fmla="*/ 1025 h 1700" name="T31"/>
                <a:gd fmla="*/ 1850 w 1876" name="T32"/>
                <a:gd fmla="*/ 947 h 1700" name="T33"/>
                <a:gd fmla="*/ 1748 w 1876" name="T34"/>
                <a:gd fmla="*/ 891 h 1700" name="T35"/>
                <a:gd fmla="*/ 1723 w 1876" name="T36"/>
                <a:gd fmla="*/ 778 h 1700" name="T37"/>
                <a:gd fmla="*/ 1754 w 1876" name="T38"/>
                <a:gd fmla="*/ 740 h 1700" name="T39"/>
                <a:gd fmla="*/ 1766 w 1876" name="T40"/>
                <a:gd fmla="*/ 653 h 1700" name="T41"/>
                <a:gd fmla="*/ 1766 w 1876" name="T42"/>
                <a:gd fmla="*/ 631 h 1700" name="T43"/>
                <a:gd fmla="*/ 1790 w 1876" name="T44"/>
                <a:gd fmla="*/ 463 h 1700" name="T45"/>
                <a:gd fmla="*/ 1826 w 1876" name="T46"/>
                <a:gd fmla="*/ 480 h 1700" name="T47"/>
                <a:gd fmla="*/ 1840 w 1876" name="T48"/>
                <a:gd fmla="*/ 264 h 1700" name="T49"/>
                <a:gd fmla="*/ 1719 w 1876" name="T50"/>
                <a:gd fmla="*/ 171 h 1700" name="T51"/>
                <a:gd fmla="*/ 1627 w 1876" name="T52"/>
                <a:gd fmla="*/ 114 h 1700" name="T53"/>
                <a:gd fmla="*/ 1537 w 1876" name="T54"/>
                <a:gd fmla="*/ 87 h 1700" name="T55"/>
                <a:gd fmla="*/ 1520 w 1876" name="T56"/>
                <a:gd fmla="*/ 0 h 1700" name="T57"/>
                <a:gd fmla="*/ 1484 w 1876" name="T58"/>
                <a:gd fmla="*/ 87 h 1700" name="T59"/>
                <a:gd fmla="*/ 1439 w 1876" name="T60"/>
                <a:gd fmla="*/ 320 h 1700" name="T61"/>
                <a:gd fmla="*/ 1316 w 1876" name="T62"/>
                <a:gd fmla="*/ 412 h 1700" name="T63"/>
                <a:gd fmla="*/ 1235 w 1876" name="T64"/>
                <a:gd fmla="*/ 578 h 1700" name="T65"/>
                <a:gd fmla="*/ 1362 w 1876" name="T66"/>
                <a:gd fmla="*/ 607 h 1700" name="T67"/>
                <a:gd fmla="*/ 1542 w 1876" name="T68"/>
                <a:gd fmla="*/ 668 h 1700" name="T69"/>
                <a:gd fmla="*/ 1415 w 1876" name="T70"/>
                <a:gd fmla="*/ 721 h 1700" name="T71"/>
                <a:gd fmla="*/ 1312 w 1876" name="T72"/>
                <a:gd fmla="*/ 790 h 1700" name="T73"/>
                <a:gd fmla="*/ 1176 w 1876" name="T74"/>
                <a:gd fmla="*/ 915 h 1700" name="T75"/>
                <a:gd fmla="*/ 1014 w 1876" name="T76"/>
                <a:gd fmla="*/ 939 h 1700" name="T77"/>
                <a:gd fmla="*/ 979 w 1876" name="T78"/>
                <a:gd fmla="*/ 1096 h 1700" name="T79"/>
                <a:gd fmla="*/ 728 w 1876" name="T80"/>
                <a:gd fmla="*/ 1202 h 1700" name="T81"/>
                <a:gd fmla="*/ 517 w 1876" name="T82"/>
                <a:gd fmla="*/ 1268 h 1700" name="T83"/>
                <a:gd fmla="*/ 187 w 1876" name="T84"/>
                <a:gd fmla="*/ 1191 h 1700" name="T85"/>
                <a:gd fmla="*/ 10 w 1876" name="T86"/>
                <a:gd fmla="*/ 1248 h 1700" name="T87"/>
                <a:gd fmla="*/ 110 w 1876" name="T88"/>
                <a:gd fmla="*/ 1364 h 1700" name="T89"/>
                <a:gd fmla="*/ 211 w 1876" name="T90"/>
                <a:gd fmla="*/ 1409 h 1700" name="T91"/>
                <a:gd fmla="*/ 242 w 1876" name="T92"/>
                <a:gd fmla="*/ 1499 h 1700" name="T93"/>
                <a:gd fmla="*/ 347 w 1876" name="T94"/>
                <a:gd fmla="*/ 1559 h 1700" name="T95"/>
                <a:gd fmla="*/ 501 w 1876" name="T96"/>
                <a:gd fmla="*/ 1544 h 1700" name="T97"/>
                <a:gd fmla="*/ 450 w 1876" name="T98"/>
                <a:gd fmla="*/ 1625 h 1700" name="T99"/>
                <a:gd fmla="*/ 527 w 1876" name="T100"/>
                <a:gd fmla="*/ 1694 h 170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w 1876" name="T153"/>
                <a:gd fmla="*/ 0 h 1700" name="T154"/>
                <a:gd fmla="*/ 1876 w 1876" name="T155"/>
                <a:gd fmla="*/ 1700 h 1700" name="T15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T156" l="T153" r="T155" t="T154"/>
              <a:pathLst>
                <a:path h="1700" w="1876">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62" name="Freeform 32"/>
            <p:cNvSpPr/>
            <p:nvPr/>
          </p:nvSpPr>
          <p:spPr bwMode="auto">
            <a:xfrm>
              <a:off x="3274" y="1755"/>
              <a:ext cx="288" cy="246"/>
            </a:xfrm>
            <a:custGeom>
              <a:gdLst>
                <a:gd fmla="*/ 406 w 491" name="T0"/>
                <a:gd fmla="*/ 331 h 478" name="T1"/>
                <a:gd fmla="*/ 458 w 491" name="T2"/>
                <a:gd fmla="*/ 254 h 478" name="T3"/>
                <a:gd fmla="*/ 490 w 491" name="T4"/>
                <a:gd fmla="*/ 216 h 478" name="T5"/>
                <a:gd fmla="*/ 485 w 491" name="T6"/>
                <a:gd fmla="*/ 178 h 478" name="T7"/>
                <a:gd fmla="*/ 451 w 491" name="T8"/>
                <a:gd fmla="*/ 139 h 478" name="T9"/>
                <a:gd fmla="*/ 446 w 491" name="T10"/>
                <a:gd fmla="*/ 106 h 478" name="T11"/>
                <a:gd fmla="*/ 384 w 491" name="T12"/>
                <a:gd fmla="*/ 20 h 478" name="T13"/>
                <a:gd fmla="*/ 380 w 491" name="T14"/>
                <a:gd fmla="*/ 28 h 478" name="T15"/>
                <a:gd fmla="*/ 367 w 491" name="T16"/>
                <a:gd fmla="*/ 42 h 478" name="T17"/>
                <a:gd fmla="*/ 341 w 491" name="T18"/>
                <a:gd fmla="*/ 11 h 478" name="T19"/>
                <a:gd fmla="*/ 303 w 491" name="T20"/>
                <a:gd fmla="*/ 0 h 478" name="T21"/>
                <a:gd fmla="*/ 301 w 491" name="T22"/>
                <a:gd fmla="*/ 11 h 478" name="T23"/>
                <a:gd fmla="*/ 301 w 491" name="T24"/>
                <a:gd fmla="*/ 28 h 478" name="T25"/>
                <a:gd fmla="*/ 286 w 491" name="T26"/>
                <a:gd fmla="*/ 44 h 478" name="T27"/>
                <a:gd fmla="*/ 255 w 491" name="T28"/>
                <a:gd fmla="*/ 74 h 478" name="T29"/>
                <a:gd fmla="*/ 221 w 491" name="T30"/>
                <a:gd fmla="*/ 74 h 478" name="T31"/>
                <a:gd fmla="*/ 207 w 491" name="T32"/>
                <a:gd fmla="*/ 97 h 478" name="T33"/>
                <a:gd fmla="*/ 195 w 491" name="T34"/>
                <a:gd fmla="*/ 97 h 478" name="T35"/>
                <a:gd fmla="*/ 171 w 491" name="T36"/>
                <a:gd fmla="*/ 122 h 478" name="T37"/>
                <a:gd fmla="*/ 157 w 491" name="T38"/>
                <a:gd fmla="*/ 122 h 478" name="T39"/>
                <a:gd fmla="*/ 129 w 491" name="T40"/>
                <a:gd fmla="*/ 150 h 478" name="T41"/>
                <a:gd fmla="*/ 111 w 491" name="T42"/>
                <a:gd fmla="*/ 154 h 478" name="T43"/>
                <a:gd fmla="*/ 74 w 491" name="T44"/>
                <a:gd fmla="*/ 212 h 478" name="T45"/>
                <a:gd fmla="*/ 50 w 491" name="T46"/>
                <a:gd fmla="*/ 177 h 478" name="T47"/>
                <a:gd fmla="*/ 23 w 491" name="T48"/>
                <a:gd fmla="*/ 159 h 478" name="T49"/>
                <a:gd fmla="*/ 11 w 491" name="T50"/>
                <a:gd fmla="*/ 172 h 478" name="T51"/>
                <a:gd fmla="*/ 26 w 491" name="T52"/>
                <a:gd fmla="*/ 250 h 478" name="T53"/>
                <a:gd fmla="*/ 13 w 491" name="T54"/>
                <a:gd fmla="*/ 276 h 478" name="T55"/>
                <a:gd fmla="*/ 0 w 491" name="T56"/>
                <a:gd fmla="*/ 315 h 478" name="T57"/>
                <a:gd fmla="*/ 37 w 491" name="T58"/>
                <a:gd fmla="*/ 339 h 478" name="T59"/>
                <a:gd fmla="*/ 57 w 491" name="T60"/>
                <a:gd fmla="*/ 342 h 478" name="T61"/>
                <a:gd fmla="*/ 83 w 491" name="T62"/>
                <a:gd fmla="*/ 380 h 478" name="T63"/>
                <a:gd fmla="*/ 102 w 491" name="T64"/>
                <a:gd fmla="*/ 368 h 478" name="T65"/>
                <a:gd fmla="*/ 133 w 491" name="T66"/>
                <a:gd fmla="*/ 331 h 478" name="T67"/>
                <a:gd fmla="*/ 164 w 491" name="T68"/>
                <a:gd fmla="*/ 278 h 478" name="T69"/>
                <a:gd fmla="*/ 217 w 491" name="T70"/>
                <a:gd fmla="*/ 267 h 478" name="T71"/>
                <a:gd fmla="*/ 250 w 491" name="T72"/>
                <a:gd fmla="*/ 300 h 478" name="T73"/>
                <a:gd fmla="*/ 225 w 491" name="T74"/>
                <a:gd fmla="*/ 353 h 478" name="T75"/>
                <a:gd fmla="*/ 195 w 491" name="T76"/>
                <a:gd fmla="*/ 402 h 478" name="T77"/>
                <a:gd fmla="*/ 223 w 491" name="T78"/>
                <a:gd fmla="*/ 421 h 478" name="T79"/>
                <a:gd fmla="*/ 221 w 491" name="T80"/>
                <a:gd fmla="*/ 445 h 478" name="T81"/>
                <a:gd fmla="*/ 198 w 491" name="T82"/>
                <a:gd fmla="*/ 467 h 478" name="T83"/>
                <a:gd fmla="*/ 203 w 491" name="T84"/>
                <a:gd fmla="*/ 477 h 478" name="T85"/>
                <a:gd fmla="*/ 243 w 491" name="T86"/>
                <a:gd fmla="*/ 457 h 478" name="T87"/>
                <a:gd fmla="*/ 298 w 491" name="T88"/>
                <a:gd fmla="*/ 384 h 478" name="T89"/>
                <a:gd fmla="*/ 379 w 491" name="T90"/>
                <a:gd fmla="*/ 337 h 478" name="T91"/>
                <a:gd fmla="*/ 406 w 491" name="T92"/>
                <a:gd fmla="*/ 331 h 478" name="T93"/>
                <a:gd fmla="*/ 406 w 491" name="T94"/>
                <a:gd fmla="*/ 331 h 47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491" name="T144"/>
                <a:gd fmla="*/ 0 h 478" name="T145"/>
                <a:gd fmla="*/ 491 w 491" name="T146"/>
                <a:gd fmla="*/ 478 h 478"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478" w="491">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63" name="Freeform 33"/>
            <p:cNvSpPr/>
            <p:nvPr/>
          </p:nvSpPr>
          <p:spPr bwMode="auto">
            <a:xfrm>
              <a:off x="3342" y="1615"/>
              <a:ext cx="416" cy="253"/>
            </a:xfrm>
            <a:custGeom>
              <a:gdLst>
                <a:gd fmla="*/ 686 w 709" name="T0"/>
                <a:gd fmla="*/ 135 h 488" name="T1"/>
                <a:gd fmla="*/ 631 w 709" name="T2"/>
                <a:gd fmla="*/ 125 h 488" name="T3"/>
                <a:gd fmla="*/ 609 w 709" name="T4"/>
                <a:gd fmla="*/ 120 h 488" name="T5"/>
                <a:gd fmla="*/ 561 w 709" name="T6"/>
                <a:gd fmla="*/ 149 h 488" name="T7"/>
                <a:gd fmla="*/ 539 w 709" name="T8"/>
                <a:gd fmla="*/ 162 h 488" name="T9"/>
                <a:gd fmla="*/ 496 w 709" name="T10"/>
                <a:gd fmla="*/ 130 h 488" name="T11"/>
                <a:gd fmla="*/ 458 w 709" name="T12"/>
                <a:gd fmla="*/ 96 h 488" name="T13"/>
                <a:gd fmla="*/ 451 w 709" name="T14"/>
                <a:gd fmla="*/ 142 h 488" name="T15"/>
                <a:gd fmla="*/ 412 w 709" name="T16"/>
                <a:gd fmla="*/ 96 h 488" name="T17"/>
                <a:gd fmla="*/ 379 w 709" name="T18"/>
                <a:gd fmla="*/ 63 h 488" name="T19"/>
                <a:gd fmla="*/ 307 w 709" name="T20"/>
                <a:gd fmla="*/ 63 h 488" name="T21"/>
                <a:gd fmla="*/ 269 w 709" name="T22"/>
                <a:gd fmla="*/ 36 h 488" name="T23"/>
                <a:gd fmla="*/ 216 w 709" name="T24"/>
                <a:gd fmla="*/ 55 h 488" name="T25"/>
                <a:gd fmla="*/ 161 w 709" name="T26"/>
                <a:gd fmla="*/ 41 h 488" name="T27"/>
                <a:gd fmla="*/ 87 w 709" name="T28"/>
                <a:gd fmla="*/ 10 h 488" name="T29"/>
                <a:gd fmla="*/ 65 w 709" name="T30"/>
                <a:gd fmla="*/ 61 h 488" name="T31"/>
                <a:gd fmla="*/ 0 w 709" name="T32"/>
                <a:gd fmla="*/ 63 h 488" name="T33"/>
                <a:gd fmla="*/ 34 w 709" name="T34"/>
                <a:gd fmla="*/ 99 h 488" name="T35"/>
                <a:gd fmla="*/ 38 w 709" name="T36"/>
                <a:gd fmla="*/ 161 h 488" name="T37"/>
                <a:gd fmla="*/ 58 w 709" name="T38"/>
                <a:gd fmla="*/ 211 h 488" name="T39"/>
                <a:gd fmla="*/ 115 w 709" name="T40"/>
                <a:gd fmla="*/ 178 h 488" name="T41"/>
                <a:gd fmla="*/ 161 w 709" name="T42"/>
                <a:gd fmla="*/ 268 h 488" name="T43"/>
                <a:gd fmla="*/ 187 w 709" name="T44"/>
                <a:gd fmla="*/ 270 h 488" name="T45"/>
                <a:gd fmla="*/ 252 w 709" name="T46"/>
                <a:gd fmla="*/ 313 h 488" name="T47"/>
                <a:gd fmla="*/ 269 w 709" name="T48"/>
                <a:gd fmla="*/ 291 h 488" name="T49"/>
                <a:gd fmla="*/ 335 w 709" name="T50"/>
                <a:gd fmla="*/ 409 h 488" name="T51"/>
                <a:gd fmla="*/ 374 w 709" name="T52"/>
                <a:gd fmla="*/ 487 h 488" name="T53"/>
                <a:gd fmla="*/ 434 w 709" name="T54"/>
                <a:gd fmla="*/ 385 h 488" name="T55"/>
                <a:gd fmla="*/ 477 w 709" name="T56"/>
                <a:gd fmla="*/ 398 h 488" name="T57"/>
                <a:gd fmla="*/ 546 w 709" name="T58"/>
                <a:gd fmla="*/ 376 h 488" name="T59"/>
                <a:gd fmla="*/ 528 w 709" name="T60"/>
                <a:gd fmla="*/ 330 h 488" name="T61"/>
                <a:gd fmla="*/ 594 w 709" name="T62"/>
                <a:gd fmla="*/ 277 h 488" name="T63"/>
                <a:gd fmla="*/ 620 w 709" name="T64"/>
                <a:gd fmla="*/ 229 h 488" name="T65"/>
                <a:gd fmla="*/ 642 w 709" name="T66"/>
                <a:gd fmla="*/ 200 h 488" name="T67"/>
                <a:gd fmla="*/ 666 w 709" name="T68"/>
                <a:gd fmla="*/ 224 h 488" name="T69"/>
                <a:gd fmla="*/ 708 w 709" name="T70"/>
                <a:gd fmla="*/ 147 h 488" name="T71"/>
                <a:gd fmla="*/ 704 w 709" name="T72"/>
                <a:gd fmla="*/ 135 h 48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709" name="T111"/>
                <a:gd fmla="*/ 0 h 488" name="T112"/>
                <a:gd fmla="*/ 709 w 709" name="T113"/>
                <a:gd fmla="*/ 488 h 48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488" w="709">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64" name="Freeform 34"/>
            <p:cNvSpPr/>
            <p:nvPr/>
          </p:nvSpPr>
          <p:spPr bwMode="auto">
            <a:xfrm>
              <a:off x="3250" y="1242"/>
              <a:ext cx="569" cy="457"/>
            </a:xfrm>
            <a:custGeom>
              <a:gdLst>
                <a:gd fmla="*/ 297 w 970" name="T0"/>
                <a:gd fmla="*/ 724 h 888" name="T1"/>
                <a:gd fmla="*/ 351 w 970" name="T2"/>
                <a:gd fmla="*/ 790 h 888" name="T3"/>
                <a:gd fmla="*/ 394 w 970" name="T4"/>
                <a:gd fmla="*/ 779 h 888" name="T5"/>
                <a:gd fmla="*/ 447 w 970" name="T6"/>
                <a:gd fmla="*/ 785 h 888" name="T7"/>
                <a:gd fmla="*/ 505 w 970" name="T8"/>
                <a:gd fmla="*/ 772 h 888" name="T9"/>
                <a:gd fmla="*/ 547 w 970" name="T10"/>
                <a:gd fmla="*/ 821 h 888" name="T11"/>
                <a:gd fmla="*/ 579 w 970" name="T12"/>
                <a:gd fmla="*/ 835 h 888" name="T13"/>
                <a:gd fmla="*/ 619 w 970" name="T14"/>
                <a:gd fmla="*/ 860 h 888" name="T15"/>
                <a:gd fmla="*/ 629 w 970" name="T16"/>
                <a:gd fmla="*/ 809 h 888" name="T17"/>
                <a:gd fmla="*/ 674 w 970" name="T18"/>
                <a:gd fmla="*/ 862 h 888" name="T19"/>
                <a:gd fmla="*/ 710 w 970" name="T20"/>
                <a:gd fmla="*/ 885 h 888" name="T21"/>
                <a:gd fmla="*/ 750 w 970" name="T22"/>
                <a:gd fmla="*/ 835 h 888" name="T23"/>
                <a:gd fmla="*/ 777 w 970" name="T24"/>
                <a:gd fmla="*/ 830 h 888" name="T25"/>
                <a:gd fmla="*/ 820 w 970" name="T26"/>
                <a:gd fmla="*/ 860 h 888" name="T27"/>
                <a:gd fmla="*/ 860 w 970" name="T28"/>
                <a:gd fmla="*/ 860 h 888" name="T29"/>
                <a:gd fmla="*/ 844 w 970" name="T30"/>
                <a:gd fmla="*/ 790 h 888" name="T31"/>
                <a:gd fmla="*/ 827 w 970" name="T32"/>
                <a:gd fmla="*/ 708 h 888" name="T33"/>
                <a:gd fmla="*/ 921 w 970" name="T34"/>
                <a:gd fmla="*/ 669 h 888" name="T35"/>
                <a:gd fmla="*/ 930 w 970" name="T36"/>
                <a:gd fmla="*/ 628 h 888" name="T37"/>
                <a:gd fmla="*/ 941 w 970" name="T38"/>
                <a:gd fmla="*/ 585 h 888" name="T39"/>
                <a:gd fmla="*/ 947 w 970" name="T40"/>
                <a:gd fmla="*/ 419 h 888" name="T41"/>
                <a:gd fmla="*/ 942 w 970" name="T42"/>
                <a:gd fmla="*/ 349 h 888" name="T43"/>
                <a:gd fmla="*/ 937 w 970" name="T44"/>
                <a:gd fmla="*/ 315 h 888" name="T45"/>
                <a:gd fmla="*/ 875 w 970" name="T46"/>
                <a:gd fmla="*/ 365 h 888" name="T47"/>
                <a:gd fmla="*/ 810 w 970" name="T48"/>
                <a:gd fmla="*/ 426 h 888" name="T49"/>
                <a:gd fmla="*/ 691 w 970" name="T50"/>
                <a:gd fmla="*/ 426 h 888" name="T51"/>
                <a:gd fmla="*/ 678 w 970" name="T52"/>
                <a:gd fmla="*/ 380 h 888" name="T53"/>
                <a:gd fmla="*/ 636 w 970" name="T54"/>
                <a:gd fmla="*/ 349 h 888" name="T55"/>
                <a:gd fmla="*/ 559 w 970" name="T56"/>
                <a:gd fmla="*/ 327 h 888" name="T57"/>
                <a:gd fmla="*/ 497 w 970" name="T58"/>
                <a:gd fmla="*/ 320 h 888" name="T59"/>
                <a:gd fmla="*/ 444 w 970" name="T60"/>
                <a:gd fmla="*/ 283 h 888" name="T61"/>
                <a:gd fmla="*/ 418 w 970" name="T62"/>
                <a:gd fmla="*/ 238 h 888" name="T63"/>
                <a:gd fmla="*/ 375 w 970" name="T64"/>
                <a:gd fmla="*/ 187 h 888" name="T65"/>
                <a:gd fmla="*/ 330 w 970" name="T66"/>
                <a:gd fmla="*/ 110 h 888" name="T67"/>
                <a:gd fmla="*/ 279 w 970" name="T68"/>
                <a:gd fmla="*/ 33 h 888" name="T69"/>
                <a:gd fmla="*/ 196 w 970" name="T70"/>
                <a:gd fmla="*/ 18 h 888" name="T71"/>
                <a:gd fmla="*/ 105 w 970" name="T72"/>
                <a:gd fmla="*/ 0 h 888" name="T73"/>
                <a:gd fmla="*/ 4 w 970" name="T74"/>
                <a:gd fmla="*/ 44 h 888" name="T75"/>
                <a:gd fmla="*/ 0 w 970" name="T76"/>
                <a:gd fmla="*/ 126 h 888" name="T77"/>
                <a:gd fmla="*/ 43 w 970" name="T78"/>
                <a:gd fmla="*/ 155 h 888" name="T79"/>
                <a:gd fmla="*/ 98 w 970" name="T80"/>
                <a:gd fmla="*/ 143 h 888" name="T81"/>
                <a:gd fmla="*/ 108 w 970" name="T82"/>
                <a:gd fmla="*/ 199 h 888" name="T83"/>
                <a:gd fmla="*/ 174 w 970" name="T84"/>
                <a:gd fmla="*/ 232 h 888" name="T85"/>
                <a:gd fmla="*/ 213 w 970" name="T86"/>
                <a:gd fmla="*/ 214 h 888" name="T87"/>
                <a:gd fmla="*/ 330 w 970" name="T88"/>
                <a:gd fmla="*/ 221 h 888" name="T89"/>
                <a:gd fmla="*/ 313 w 970" name="T90"/>
                <a:gd fmla="*/ 375 h 888" name="T91"/>
                <a:gd fmla="*/ 294 w 970" name="T92"/>
                <a:gd fmla="*/ 423 h 888" name="T93"/>
                <a:gd fmla="*/ 289 w 970" name="T94"/>
                <a:gd fmla="*/ 522 h 888" name="T95"/>
                <a:gd fmla="*/ 262 w 970" name="T96"/>
                <a:gd fmla="*/ 501 h 888" name="T97"/>
                <a:gd fmla="*/ 203 w 970" name="T98"/>
                <a:gd fmla="*/ 592 h 888" name="T99"/>
                <a:gd fmla="*/ 179 w 970" name="T100"/>
                <a:gd fmla="*/ 635 h 888" name="T101"/>
                <a:gd fmla="*/ 265 w 970" name="T102"/>
                <a:gd fmla="*/ 666 h 888" name="T103"/>
                <a:gd fmla="*/ 262 w 970" name="T104"/>
                <a:gd fmla="*/ 684 h 888" name="T105"/>
                <a:gd fmla="*/ 231 w 970" name="T106"/>
                <a:gd fmla="*/ 722 h 888" name="T107"/>
                <a:gd fmla="*/ 244 w 970" name="T108"/>
                <a:gd fmla="*/ 734 h 88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970" name="T165"/>
                <a:gd fmla="*/ 0 h 888" name="T166"/>
                <a:gd fmla="*/ 970 w 970" name="T167"/>
                <a:gd fmla="*/ 888 h 888"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887" w="970">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solidFill>
              <a:srgbClr val="FFC000">
                <a:alpha val="78000"/>
              </a:srgbClr>
            </a:solidFill>
            <a:ln cap="rnd" w="12700">
              <a:solidFill>
                <a:schemeClr val="bg1"/>
              </a:solidFill>
              <a:round/>
              <a:headEnd len="sm" type="none" w="sm"/>
              <a:tailEnd len="sm" type="none" w="sm"/>
            </a:ln>
            <a:extLst/>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sp>
          <p:nvSpPr>
            <p:cNvPr id="65" name="Freeform 35"/>
            <p:cNvSpPr/>
            <p:nvPr/>
          </p:nvSpPr>
          <p:spPr bwMode="auto">
            <a:xfrm>
              <a:off x="3190" y="1965"/>
              <a:ext cx="25" cy="27"/>
            </a:xfrm>
            <a:custGeom>
              <a:gdLst>
                <a:gd fmla="*/ 41 w 42" name="T0"/>
                <a:gd fmla="*/ 0 h 54" name="T1"/>
                <a:gd fmla="*/ 33 w 42" name="T2"/>
                <a:gd fmla="*/ 26 h 54" name="T3"/>
                <a:gd fmla="*/ 38 w 42" name="T4"/>
                <a:gd fmla="*/ 39 h 54" name="T5"/>
                <a:gd fmla="*/ 9 w 42" name="T6"/>
                <a:gd fmla="*/ 53 h 54" name="T7"/>
                <a:gd fmla="*/ 7 w 42" name="T8"/>
                <a:gd fmla="*/ 31 h 54" name="T9"/>
                <a:gd fmla="*/ 0 w 42" name="T10"/>
                <a:gd fmla="*/ 14 h 54" name="T11"/>
                <a:gd fmla="*/ 41 w 42" name="T12"/>
                <a:gd fmla="*/ 0 h 54" name="T13"/>
                <a:gd fmla="*/ 41 w 42" name="T14"/>
                <a:gd fmla="*/ 0 h 54" name="T15"/>
                <a:gd fmla="*/ 0 60000 65536" name="T16"/>
                <a:gd fmla="*/ 0 60000 65536" name="T17"/>
                <a:gd fmla="*/ 0 60000 65536" name="T18"/>
                <a:gd fmla="*/ 0 60000 65536" name="T19"/>
                <a:gd fmla="*/ 0 60000 65536" name="T20"/>
                <a:gd fmla="*/ 0 60000 65536" name="T21"/>
                <a:gd fmla="*/ 0 60000 65536" name="T22"/>
                <a:gd fmla="*/ 0 60000 65536" name="T23"/>
                <a:gd fmla="*/ 0 w 42" name="T24"/>
                <a:gd fmla="*/ 0 h 54" name="T25"/>
                <a:gd fmla="*/ 42 w 42" name="T26"/>
                <a:gd fmla="*/ 54 h 54"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54" w="42">
                  <a:moveTo>
                    <a:pt x="41" y="0"/>
                  </a:moveTo>
                  <a:lnTo>
                    <a:pt x="33" y="26"/>
                  </a:lnTo>
                  <a:lnTo>
                    <a:pt x="38" y="39"/>
                  </a:lnTo>
                  <a:lnTo>
                    <a:pt x="9" y="53"/>
                  </a:lnTo>
                  <a:lnTo>
                    <a:pt x="7" y="31"/>
                  </a:lnTo>
                  <a:lnTo>
                    <a:pt x="0" y="14"/>
                  </a:lnTo>
                  <a:lnTo>
                    <a:pt x="41" y="0"/>
                  </a:lnTo>
                </a:path>
              </a:pathLst>
            </a:custGeom>
            <a:grpFill/>
            <a:ln cap="rnd" w="12700">
              <a:solidFill>
                <a:schemeClr val="bg1"/>
              </a:solidFill>
              <a:round/>
              <a:headEnd len="sm" type="none" w="sm"/>
              <a:tailEnd len="sm" type="none" w="sm"/>
            </a:ln>
          </p:spPr>
          <p:txBody>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endParaRPr altLang="en-US" lang="zh-CN" sz="1361"/>
            </a:p>
          </p:txBody>
        </p:sp>
      </p:grpSp>
      <p:sp>
        <p:nvSpPr>
          <p:cNvPr id="2" name="十字星 1"/>
          <p:cNvSpPr/>
          <p:nvPr/>
        </p:nvSpPr>
        <p:spPr>
          <a:xfrm>
            <a:off x="3454365" y="2736157"/>
            <a:ext cx="322587" cy="374202"/>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grpSp>
        <p:nvGrpSpPr>
          <p:cNvPr id="3" name="组合 2"/>
          <p:cNvGrpSpPr/>
          <p:nvPr/>
        </p:nvGrpSpPr>
        <p:grpSpPr>
          <a:xfrm>
            <a:off x="594030" y="2146248"/>
            <a:ext cx="1826281" cy="530145"/>
            <a:chOff x="1553385" y="1917210"/>
            <a:chExt cx="2054264" cy="596326"/>
          </a:xfrm>
        </p:grpSpPr>
        <p:sp>
          <p:nvSpPr>
            <p:cNvPr id="70" name="矩形 69"/>
            <p:cNvSpPr/>
            <p:nvPr/>
          </p:nvSpPr>
          <p:spPr>
            <a:xfrm>
              <a:off x="1581031" y="1952783"/>
              <a:ext cx="1839800" cy="5347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71" name="文本框 70"/>
            <p:cNvSpPr txBox="1"/>
            <p:nvPr/>
          </p:nvSpPr>
          <p:spPr>
            <a:xfrm>
              <a:off x="1553385" y="1917210"/>
              <a:ext cx="2054264" cy="590559"/>
            </a:xfrm>
            <a:prstGeom prst="rect">
              <a:avLst/>
            </a:prstGeom>
            <a:noFill/>
          </p:spPr>
          <p:txBody>
            <a:bodyPr rtlCol="0" wrap="square">
              <a:spAutoFit/>
            </a:bodyPr>
            <a:lstStyle/>
            <a:p>
              <a:r>
                <a:rPr altLang="zh-CN" b="1" lang="en-US" sz="2845">
                  <a:solidFill>
                    <a:schemeClr val="bg1"/>
                  </a:solidFill>
                </a:rPr>
                <a:t>TEMPLATE</a:t>
              </a:r>
            </a:p>
          </p:txBody>
        </p:sp>
      </p:grpSp>
      <p:grpSp>
        <p:nvGrpSpPr>
          <p:cNvPr id="80" name="组合 79"/>
          <p:cNvGrpSpPr/>
          <p:nvPr/>
        </p:nvGrpSpPr>
        <p:grpSpPr>
          <a:xfrm>
            <a:off x="7213295" y="2004123"/>
            <a:ext cx="1826281" cy="530145"/>
            <a:chOff x="1553385" y="1917210"/>
            <a:chExt cx="2054264" cy="596326"/>
          </a:xfrm>
        </p:grpSpPr>
        <p:sp>
          <p:nvSpPr>
            <p:cNvPr id="81" name="矩形 80"/>
            <p:cNvSpPr/>
            <p:nvPr/>
          </p:nvSpPr>
          <p:spPr>
            <a:xfrm>
              <a:off x="1581031" y="1952783"/>
              <a:ext cx="1839800" cy="5347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2" name="文本框 81"/>
            <p:cNvSpPr txBox="1"/>
            <p:nvPr/>
          </p:nvSpPr>
          <p:spPr>
            <a:xfrm>
              <a:off x="1553386" y="1917210"/>
              <a:ext cx="2054264" cy="590559"/>
            </a:xfrm>
            <a:prstGeom prst="rect">
              <a:avLst/>
            </a:prstGeom>
            <a:noFill/>
          </p:spPr>
          <p:txBody>
            <a:bodyPr rtlCol="0" wrap="square">
              <a:spAutoFit/>
            </a:bodyPr>
            <a:lstStyle/>
            <a:p>
              <a:r>
                <a:rPr altLang="zh-CN" b="1" lang="en-US" sz="2845">
                  <a:solidFill>
                    <a:schemeClr val="bg1"/>
                  </a:solidFill>
                </a:rPr>
                <a:t>TEMPLATE</a:t>
              </a:r>
            </a:p>
          </p:txBody>
        </p:sp>
      </p:grpSp>
      <p:grpSp>
        <p:nvGrpSpPr>
          <p:cNvPr id="87" name="组合 86"/>
          <p:cNvGrpSpPr/>
          <p:nvPr/>
        </p:nvGrpSpPr>
        <p:grpSpPr>
          <a:xfrm>
            <a:off x="6854307" y="3586262"/>
            <a:ext cx="1826281" cy="530145"/>
            <a:chOff x="1553385" y="1917210"/>
            <a:chExt cx="2054264" cy="596326"/>
          </a:xfrm>
        </p:grpSpPr>
        <p:sp>
          <p:nvSpPr>
            <p:cNvPr id="88" name="矩形 87"/>
            <p:cNvSpPr/>
            <p:nvPr/>
          </p:nvSpPr>
          <p:spPr>
            <a:xfrm>
              <a:off x="1581031" y="1952783"/>
              <a:ext cx="1839800" cy="5347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9" name="文本框 88"/>
            <p:cNvSpPr txBox="1"/>
            <p:nvPr/>
          </p:nvSpPr>
          <p:spPr>
            <a:xfrm>
              <a:off x="1553384" y="1917211"/>
              <a:ext cx="2054264" cy="590559"/>
            </a:xfrm>
            <a:prstGeom prst="rect">
              <a:avLst/>
            </a:prstGeom>
            <a:noFill/>
          </p:spPr>
          <p:txBody>
            <a:bodyPr rtlCol="0" wrap="square">
              <a:spAutoFit/>
            </a:bodyPr>
            <a:lstStyle/>
            <a:p>
              <a:r>
                <a:rPr altLang="zh-CN" b="1" lang="en-US" sz="2845">
                  <a:solidFill>
                    <a:schemeClr val="bg1"/>
                  </a:solidFill>
                </a:rPr>
                <a:t>TEMPLATE</a:t>
              </a:r>
            </a:p>
          </p:txBody>
        </p:sp>
      </p:grpSp>
      <p:grpSp>
        <p:nvGrpSpPr>
          <p:cNvPr id="92" name="组合 91"/>
          <p:cNvGrpSpPr/>
          <p:nvPr/>
        </p:nvGrpSpPr>
        <p:grpSpPr>
          <a:xfrm>
            <a:off x="935453" y="3454146"/>
            <a:ext cx="1826281" cy="530145"/>
            <a:chOff x="1553385" y="1917210"/>
            <a:chExt cx="2054264" cy="596326"/>
          </a:xfrm>
        </p:grpSpPr>
        <p:sp>
          <p:nvSpPr>
            <p:cNvPr id="93" name="矩形 92"/>
            <p:cNvSpPr/>
            <p:nvPr/>
          </p:nvSpPr>
          <p:spPr>
            <a:xfrm>
              <a:off x="1581031" y="1952783"/>
              <a:ext cx="1839800" cy="5347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94" name="文本框 93"/>
            <p:cNvSpPr txBox="1"/>
            <p:nvPr/>
          </p:nvSpPr>
          <p:spPr>
            <a:xfrm>
              <a:off x="1553385" y="1917210"/>
              <a:ext cx="2054264" cy="590559"/>
            </a:xfrm>
            <a:prstGeom prst="rect">
              <a:avLst/>
            </a:prstGeom>
            <a:noFill/>
          </p:spPr>
          <p:txBody>
            <a:bodyPr rtlCol="0" wrap="square">
              <a:spAutoFit/>
            </a:bodyPr>
            <a:lstStyle/>
            <a:p>
              <a:r>
                <a:rPr altLang="zh-CN" b="1" lang="en-US" sz="2845">
                  <a:solidFill>
                    <a:schemeClr val="bg1"/>
                  </a:solidFill>
                </a:rPr>
                <a:t>TEMPLATE</a:t>
              </a:r>
            </a:p>
          </p:txBody>
        </p:sp>
      </p:grpSp>
      <p:sp>
        <p:nvSpPr>
          <p:cNvPr id="98" name="矩形 97"/>
          <p:cNvSpPr/>
          <p:nvPr/>
        </p:nvSpPr>
        <p:spPr>
          <a:xfrm>
            <a:off x="254831" y="2632303"/>
            <a:ext cx="2638109" cy="579120"/>
          </a:xfrm>
          <a:prstGeom prst="rect">
            <a:avLst/>
          </a:prstGeom>
        </p:spPr>
        <p:txBody>
          <a:bodyPr wrap="square">
            <a:spAutoFit/>
          </a:bodyPr>
          <a:lstStyle/>
          <a:p>
            <a:r>
              <a:rPr altLang="zh-CN" lang="en-US" sz="1600">
                <a:solidFill>
                  <a:schemeClr val="bg1"/>
                </a:solidFill>
              </a:rPr>
              <a:t>Lorem ipsum dolor sit amet, consectetur adipisicing elit</a:t>
            </a:r>
          </a:p>
        </p:txBody>
      </p:sp>
      <p:cxnSp>
        <p:nvCxnSpPr>
          <p:cNvPr id="8" name="直接连接符 7"/>
          <p:cNvCxnSpPr/>
          <p:nvPr/>
        </p:nvCxnSpPr>
        <p:spPr>
          <a:xfrm>
            <a:off x="2420311" y="2399278"/>
            <a:ext cx="1034052" cy="4296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2685337" y="3526591"/>
            <a:ext cx="1404377" cy="30853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V="1">
            <a:off x="6708538" y="2247600"/>
            <a:ext cx="484234" cy="4318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5665573" y="3809463"/>
            <a:ext cx="1157821" cy="672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558191" y="3993798"/>
            <a:ext cx="2638109" cy="579120"/>
          </a:xfrm>
          <a:prstGeom prst="rect">
            <a:avLst/>
          </a:prstGeom>
        </p:spPr>
        <p:txBody>
          <a:bodyPr wrap="square">
            <a:spAutoFit/>
          </a:bodyPr>
          <a:lstStyle/>
          <a:p>
            <a:r>
              <a:rPr altLang="zh-CN" lang="en-US" sz="1600">
                <a:solidFill>
                  <a:schemeClr val="bg1"/>
                </a:solidFill>
              </a:rPr>
              <a:t>Lorem ipsum dolor sit amet, consectetur adipisicing elit</a:t>
            </a:r>
          </a:p>
        </p:txBody>
      </p:sp>
      <p:sp>
        <p:nvSpPr>
          <p:cNvPr id="69" name="矩形 68"/>
          <p:cNvSpPr/>
          <p:nvPr/>
        </p:nvSpPr>
        <p:spPr>
          <a:xfrm>
            <a:off x="6457854" y="4079448"/>
            <a:ext cx="2638109" cy="579120"/>
          </a:xfrm>
          <a:prstGeom prst="rect">
            <a:avLst/>
          </a:prstGeom>
        </p:spPr>
        <p:txBody>
          <a:bodyPr wrap="square">
            <a:spAutoFit/>
          </a:bodyPr>
          <a:lstStyle/>
          <a:p>
            <a:r>
              <a:rPr altLang="zh-CN" lang="en-US" sz="1600">
                <a:solidFill>
                  <a:schemeClr val="bg1"/>
                </a:solidFill>
              </a:rPr>
              <a:t>Lorem ipsum dolor sit amet, consectetur adipisicing elit</a:t>
            </a:r>
          </a:p>
        </p:txBody>
      </p:sp>
      <p:sp>
        <p:nvSpPr>
          <p:cNvPr id="72" name="矩形 71"/>
          <p:cNvSpPr/>
          <p:nvPr/>
        </p:nvSpPr>
        <p:spPr>
          <a:xfrm>
            <a:off x="6783538" y="2528394"/>
            <a:ext cx="2638109" cy="579120"/>
          </a:xfrm>
          <a:prstGeom prst="rect">
            <a:avLst/>
          </a:prstGeom>
        </p:spPr>
        <p:txBody>
          <a:bodyPr wrap="square">
            <a:spAutoFit/>
          </a:bodyPr>
          <a:lstStyle/>
          <a:p>
            <a:r>
              <a:rPr altLang="zh-CN" lang="en-US" sz="1600">
                <a:solidFill>
                  <a:schemeClr val="bg1"/>
                </a:solidFill>
              </a:rPr>
              <a:t>Lorem ipsum dolor sit amet, consectetur adipisicing elit</a:t>
            </a:r>
          </a:p>
        </p:txBody>
      </p:sp>
      <p:sp>
        <p:nvSpPr>
          <p:cNvPr id="73" name="文本框 72"/>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74" name="十字星 73"/>
          <p:cNvSpPr/>
          <p:nvPr/>
        </p:nvSpPr>
        <p:spPr>
          <a:xfrm>
            <a:off x="6326300" y="2103690"/>
            <a:ext cx="322587" cy="374202"/>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75" name="十字星 74"/>
          <p:cNvSpPr/>
          <p:nvPr/>
        </p:nvSpPr>
        <p:spPr>
          <a:xfrm>
            <a:off x="4199596" y="3308444"/>
            <a:ext cx="322587" cy="374202"/>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125" name="十字星 124"/>
          <p:cNvSpPr/>
          <p:nvPr/>
        </p:nvSpPr>
        <p:spPr>
          <a:xfrm>
            <a:off x="5442840" y="3667254"/>
            <a:ext cx="322587" cy="374202"/>
          </a:xfrm>
          <a:prstGeom prst="star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Tree>
    <p:extLst>
      <p:ext uri="{BB962C8B-B14F-4D97-AF65-F5344CB8AC3E}">
        <p14:creationId val="281236578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73"/>
                                        </p:tgtEl>
                                        <p:attrNameLst>
                                          <p:attrName>style.visibility</p:attrName>
                                        </p:attrNameLst>
                                      </p:cBhvr>
                                      <p:to>
                                        <p:strVal val="visible"/>
                                      </p:to>
                                    </p:set>
                                    <p:animEffect filter="fade" transition="in">
                                      <p:cBhvr>
                                        <p:cTn dur="250" id="7"/>
                                        <p:tgtEl>
                                          <p:spTgt spid="7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21"/>
                                        </p:tgtEl>
                                        <p:attrNameLst>
                                          <p:attrName>style.visibility</p:attrName>
                                        </p:attrNameLst>
                                      </p:cBhvr>
                                      <p:to>
                                        <p:strVal val="visible"/>
                                      </p:to>
                                    </p:set>
                                    <p:animEffect filter="fade" transition="in">
                                      <p:cBhvr>
                                        <p:cTn dur="500" id="12"/>
                                        <p:tgtEl>
                                          <p:spTgt spid="21"/>
                                        </p:tgtEl>
                                      </p:cBhvr>
                                    </p:animEffect>
                                  </p:childTnLst>
                                </p:cTn>
                              </p:par>
                              <p:par>
                                <p:cTn fill="hold" grpId="0" id="13" nodeType="withEffect" presetClass="entr" presetID="2" presetSubtype="4">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additive="base">
                                        <p:cTn dur="500" fill="hold" id="15"/>
                                        <p:tgtEl>
                                          <p:spTgt spid="2"/>
                                        </p:tgtEl>
                                        <p:attrNameLst>
                                          <p:attrName>ppt_x</p:attrName>
                                        </p:attrNameLst>
                                      </p:cBhvr>
                                      <p:tavLst>
                                        <p:tav tm="0">
                                          <p:val>
                                            <p:strVal val="#ppt_x"/>
                                          </p:val>
                                        </p:tav>
                                        <p:tav tm="100000">
                                          <p:val>
                                            <p:strVal val="#ppt_x"/>
                                          </p:val>
                                        </p:tav>
                                      </p:tavLst>
                                    </p:anim>
                                    <p:anim calcmode="lin" valueType="num">
                                      <p:cBhvr additive="base">
                                        <p:cTn dur="500" fill="hold" id="16"/>
                                        <p:tgtEl>
                                          <p:spTgt spid="2"/>
                                        </p:tgtEl>
                                        <p:attrNameLst>
                                          <p:attrName>ppt_y</p:attrName>
                                        </p:attrNameLst>
                                      </p:cBhvr>
                                      <p:tavLst>
                                        <p:tav tm="0">
                                          <p:val>
                                            <p:strVal val="1+#ppt_h/2"/>
                                          </p:val>
                                        </p:tav>
                                        <p:tav tm="100000">
                                          <p:val>
                                            <p:strVal val="#ppt_y"/>
                                          </p:val>
                                        </p:tav>
                                      </p:tavLst>
                                    </p:anim>
                                  </p:childTnLst>
                                </p:cTn>
                              </p:par>
                              <p:par>
                                <p:cTn fill="hold" id="17" nodeType="withEffect" presetClass="entr" presetID="22" presetSubtype="2">
                                  <p:stCondLst>
                                    <p:cond delay="500"/>
                                  </p:stCondLst>
                                  <p:childTnLst>
                                    <p:set>
                                      <p:cBhvr>
                                        <p:cTn dur="1" fill="hold" id="18">
                                          <p:stCondLst>
                                            <p:cond delay="0"/>
                                          </p:stCondLst>
                                        </p:cTn>
                                        <p:tgtEl>
                                          <p:spTgt spid="8"/>
                                        </p:tgtEl>
                                        <p:attrNameLst>
                                          <p:attrName>style.visibility</p:attrName>
                                        </p:attrNameLst>
                                      </p:cBhvr>
                                      <p:to>
                                        <p:strVal val="visible"/>
                                      </p:to>
                                    </p:set>
                                    <p:animEffect filter="wipe(right)" transition="in">
                                      <p:cBhvr>
                                        <p:cTn dur="250" id="19"/>
                                        <p:tgtEl>
                                          <p:spTgt spid="8"/>
                                        </p:tgtEl>
                                      </p:cBhvr>
                                    </p:animEffect>
                                  </p:childTnLst>
                                </p:cTn>
                              </p:par>
                              <p:par>
                                <p:cTn fill="hold" id="20" nodeType="withEffect" presetClass="entr" presetID="10" presetSubtype="0">
                                  <p:stCondLst>
                                    <p:cond delay="500"/>
                                  </p:stCondLst>
                                  <p:childTnLst>
                                    <p:set>
                                      <p:cBhvr>
                                        <p:cTn dur="1" fill="hold" id="21">
                                          <p:stCondLst>
                                            <p:cond delay="0"/>
                                          </p:stCondLst>
                                        </p:cTn>
                                        <p:tgtEl>
                                          <p:spTgt spid="3"/>
                                        </p:tgtEl>
                                        <p:attrNameLst>
                                          <p:attrName>style.visibility</p:attrName>
                                        </p:attrNameLst>
                                      </p:cBhvr>
                                      <p:to>
                                        <p:strVal val="visible"/>
                                      </p:to>
                                    </p:set>
                                    <p:animEffect filter="fade" transition="in">
                                      <p:cBhvr>
                                        <p:cTn dur="500" id="22"/>
                                        <p:tgtEl>
                                          <p:spTgt spid="3"/>
                                        </p:tgtEl>
                                      </p:cBhvr>
                                    </p:animEffect>
                                  </p:childTnLst>
                                </p:cTn>
                              </p:par>
                              <p:par>
                                <p:cTn fill="hold" grpId="0" id="23" nodeType="withEffect" presetClass="entr" presetID="10" presetSubtype="0">
                                  <p:stCondLst>
                                    <p:cond delay="750"/>
                                  </p:stCondLst>
                                  <p:childTnLst>
                                    <p:set>
                                      <p:cBhvr>
                                        <p:cTn dur="1" fill="hold" id="24">
                                          <p:stCondLst>
                                            <p:cond delay="0"/>
                                          </p:stCondLst>
                                        </p:cTn>
                                        <p:tgtEl>
                                          <p:spTgt spid="98"/>
                                        </p:tgtEl>
                                        <p:attrNameLst>
                                          <p:attrName>style.visibility</p:attrName>
                                        </p:attrNameLst>
                                      </p:cBhvr>
                                      <p:to>
                                        <p:strVal val="visible"/>
                                      </p:to>
                                    </p:set>
                                    <p:animEffect filter="fade" transition="in">
                                      <p:cBhvr>
                                        <p:cTn dur="500" id="25"/>
                                        <p:tgtEl>
                                          <p:spTgt spid="98"/>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 presetSubtype="4">
                                  <p:stCondLst>
                                    <p:cond delay="0"/>
                                  </p:stCondLst>
                                  <p:childTnLst>
                                    <p:set>
                                      <p:cBhvr>
                                        <p:cTn dur="1" fill="hold" id="29">
                                          <p:stCondLst>
                                            <p:cond delay="0"/>
                                          </p:stCondLst>
                                        </p:cTn>
                                        <p:tgtEl>
                                          <p:spTgt spid="74"/>
                                        </p:tgtEl>
                                        <p:attrNameLst>
                                          <p:attrName>style.visibility</p:attrName>
                                        </p:attrNameLst>
                                      </p:cBhvr>
                                      <p:to>
                                        <p:strVal val="visible"/>
                                      </p:to>
                                    </p:set>
                                    <p:anim calcmode="lin" valueType="num">
                                      <p:cBhvr additive="base">
                                        <p:cTn dur="500" fill="hold" id="30"/>
                                        <p:tgtEl>
                                          <p:spTgt spid="74"/>
                                        </p:tgtEl>
                                        <p:attrNameLst>
                                          <p:attrName>ppt_x</p:attrName>
                                        </p:attrNameLst>
                                      </p:cBhvr>
                                      <p:tavLst>
                                        <p:tav tm="0">
                                          <p:val>
                                            <p:strVal val="#ppt_x"/>
                                          </p:val>
                                        </p:tav>
                                        <p:tav tm="100000">
                                          <p:val>
                                            <p:strVal val="#ppt_x"/>
                                          </p:val>
                                        </p:tav>
                                      </p:tavLst>
                                    </p:anim>
                                    <p:anim calcmode="lin" valueType="num">
                                      <p:cBhvr additive="base">
                                        <p:cTn dur="500" fill="hold" id="31"/>
                                        <p:tgtEl>
                                          <p:spTgt spid="74"/>
                                        </p:tgtEl>
                                        <p:attrNameLst>
                                          <p:attrName>ppt_y</p:attrName>
                                        </p:attrNameLst>
                                      </p:cBhvr>
                                      <p:tavLst>
                                        <p:tav tm="0">
                                          <p:val>
                                            <p:strVal val="1+#ppt_h/2"/>
                                          </p:val>
                                        </p:tav>
                                        <p:tav tm="100000">
                                          <p:val>
                                            <p:strVal val="#ppt_y"/>
                                          </p:val>
                                        </p:tav>
                                      </p:tavLst>
                                    </p:anim>
                                  </p:childTnLst>
                                </p:cTn>
                              </p:par>
                              <p:par>
                                <p:cTn fill="hold" id="32" nodeType="withEffect" presetClass="entr" presetID="22" presetSubtype="8">
                                  <p:stCondLst>
                                    <p:cond delay="500"/>
                                  </p:stCondLst>
                                  <p:childTnLst>
                                    <p:set>
                                      <p:cBhvr>
                                        <p:cTn dur="1" fill="hold" id="33">
                                          <p:stCondLst>
                                            <p:cond delay="0"/>
                                          </p:stCondLst>
                                        </p:cTn>
                                        <p:tgtEl>
                                          <p:spTgt spid="100"/>
                                        </p:tgtEl>
                                        <p:attrNameLst>
                                          <p:attrName>style.visibility</p:attrName>
                                        </p:attrNameLst>
                                      </p:cBhvr>
                                      <p:to>
                                        <p:strVal val="visible"/>
                                      </p:to>
                                    </p:set>
                                    <p:animEffect filter="wipe(left)" transition="in">
                                      <p:cBhvr>
                                        <p:cTn dur="250" id="34"/>
                                        <p:tgtEl>
                                          <p:spTgt spid="100"/>
                                        </p:tgtEl>
                                      </p:cBhvr>
                                    </p:animEffect>
                                  </p:childTnLst>
                                </p:cTn>
                              </p:par>
                              <p:par>
                                <p:cTn fill="hold" id="35" nodeType="withEffect" presetClass="entr" presetID="10" presetSubtype="0">
                                  <p:stCondLst>
                                    <p:cond delay="500"/>
                                  </p:stCondLst>
                                  <p:childTnLst>
                                    <p:set>
                                      <p:cBhvr>
                                        <p:cTn dur="1" fill="hold" id="36">
                                          <p:stCondLst>
                                            <p:cond delay="0"/>
                                          </p:stCondLst>
                                        </p:cTn>
                                        <p:tgtEl>
                                          <p:spTgt spid="80"/>
                                        </p:tgtEl>
                                        <p:attrNameLst>
                                          <p:attrName>style.visibility</p:attrName>
                                        </p:attrNameLst>
                                      </p:cBhvr>
                                      <p:to>
                                        <p:strVal val="visible"/>
                                      </p:to>
                                    </p:set>
                                    <p:animEffect filter="fade" transition="in">
                                      <p:cBhvr>
                                        <p:cTn dur="500" id="37"/>
                                        <p:tgtEl>
                                          <p:spTgt spid="80"/>
                                        </p:tgtEl>
                                      </p:cBhvr>
                                    </p:animEffect>
                                  </p:childTnLst>
                                </p:cTn>
                              </p:par>
                              <p:par>
                                <p:cTn fill="hold" grpId="0" id="38" nodeType="withEffect" presetClass="entr" presetID="10" presetSubtype="0">
                                  <p:stCondLst>
                                    <p:cond delay="750"/>
                                  </p:stCondLst>
                                  <p:childTnLst>
                                    <p:set>
                                      <p:cBhvr>
                                        <p:cTn dur="1" fill="hold" id="39">
                                          <p:stCondLst>
                                            <p:cond delay="0"/>
                                          </p:stCondLst>
                                        </p:cTn>
                                        <p:tgtEl>
                                          <p:spTgt spid="72"/>
                                        </p:tgtEl>
                                        <p:attrNameLst>
                                          <p:attrName>style.visibility</p:attrName>
                                        </p:attrNameLst>
                                      </p:cBhvr>
                                      <p:to>
                                        <p:strVal val="visible"/>
                                      </p:to>
                                    </p:set>
                                    <p:animEffect filter="fade" transition="in">
                                      <p:cBhvr>
                                        <p:cTn dur="500" id="40"/>
                                        <p:tgtEl>
                                          <p:spTgt spid="72"/>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 presetSubtype="4">
                                  <p:stCondLst>
                                    <p:cond delay="0"/>
                                  </p:stCondLst>
                                  <p:childTnLst>
                                    <p:set>
                                      <p:cBhvr>
                                        <p:cTn dur="1" fill="hold" id="44">
                                          <p:stCondLst>
                                            <p:cond delay="0"/>
                                          </p:stCondLst>
                                        </p:cTn>
                                        <p:tgtEl>
                                          <p:spTgt spid="75"/>
                                        </p:tgtEl>
                                        <p:attrNameLst>
                                          <p:attrName>style.visibility</p:attrName>
                                        </p:attrNameLst>
                                      </p:cBhvr>
                                      <p:to>
                                        <p:strVal val="visible"/>
                                      </p:to>
                                    </p:set>
                                    <p:anim calcmode="lin" valueType="num">
                                      <p:cBhvr additive="base">
                                        <p:cTn dur="500" fill="hold" id="45"/>
                                        <p:tgtEl>
                                          <p:spTgt spid="75"/>
                                        </p:tgtEl>
                                        <p:attrNameLst>
                                          <p:attrName>ppt_x</p:attrName>
                                        </p:attrNameLst>
                                      </p:cBhvr>
                                      <p:tavLst>
                                        <p:tav tm="0">
                                          <p:val>
                                            <p:strVal val="#ppt_x"/>
                                          </p:val>
                                        </p:tav>
                                        <p:tav tm="100000">
                                          <p:val>
                                            <p:strVal val="#ppt_x"/>
                                          </p:val>
                                        </p:tav>
                                      </p:tavLst>
                                    </p:anim>
                                    <p:anim calcmode="lin" valueType="num">
                                      <p:cBhvr additive="base">
                                        <p:cTn dur="500" fill="hold" id="46"/>
                                        <p:tgtEl>
                                          <p:spTgt spid="75"/>
                                        </p:tgtEl>
                                        <p:attrNameLst>
                                          <p:attrName>ppt_y</p:attrName>
                                        </p:attrNameLst>
                                      </p:cBhvr>
                                      <p:tavLst>
                                        <p:tav tm="0">
                                          <p:val>
                                            <p:strVal val="1+#ppt_h/2"/>
                                          </p:val>
                                        </p:tav>
                                        <p:tav tm="100000">
                                          <p:val>
                                            <p:strVal val="#ppt_y"/>
                                          </p:val>
                                        </p:tav>
                                      </p:tavLst>
                                    </p:anim>
                                  </p:childTnLst>
                                </p:cTn>
                              </p:par>
                              <p:par>
                                <p:cTn fill="hold" id="47" nodeType="withEffect" presetClass="entr" presetID="22" presetSubtype="1">
                                  <p:stCondLst>
                                    <p:cond delay="500"/>
                                  </p:stCondLst>
                                  <p:childTnLst>
                                    <p:set>
                                      <p:cBhvr>
                                        <p:cTn dur="1" fill="hold" id="48">
                                          <p:stCondLst>
                                            <p:cond delay="0"/>
                                          </p:stCondLst>
                                        </p:cTn>
                                        <p:tgtEl>
                                          <p:spTgt spid="99"/>
                                        </p:tgtEl>
                                        <p:attrNameLst>
                                          <p:attrName>style.visibility</p:attrName>
                                        </p:attrNameLst>
                                      </p:cBhvr>
                                      <p:to>
                                        <p:strVal val="visible"/>
                                      </p:to>
                                    </p:set>
                                    <p:animEffect filter="wipe(up)" transition="in">
                                      <p:cBhvr>
                                        <p:cTn dur="250" id="49"/>
                                        <p:tgtEl>
                                          <p:spTgt spid="99"/>
                                        </p:tgtEl>
                                      </p:cBhvr>
                                    </p:animEffect>
                                  </p:childTnLst>
                                </p:cTn>
                              </p:par>
                              <p:par>
                                <p:cTn fill="hold" id="50" nodeType="withEffect" presetClass="entr" presetID="10" presetSubtype="0">
                                  <p:stCondLst>
                                    <p:cond delay="250"/>
                                  </p:stCondLst>
                                  <p:childTnLst>
                                    <p:set>
                                      <p:cBhvr>
                                        <p:cTn dur="1" fill="hold" id="51">
                                          <p:stCondLst>
                                            <p:cond delay="0"/>
                                          </p:stCondLst>
                                        </p:cTn>
                                        <p:tgtEl>
                                          <p:spTgt spid="92"/>
                                        </p:tgtEl>
                                        <p:attrNameLst>
                                          <p:attrName>style.visibility</p:attrName>
                                        </p:attrNameLst>
                                      </p:cBhvr>
                                      <p:to>
                                        <p:strVal val="visible"/>
                                      </p:to>
                                    </p:set>
                                    <p:animEffect filter="fade" transition="in">
                                      <p:cBhvr>
                                        <p:cTn dur="500" id="52"/>
                                        <p:tgtEl>
                                          <p:spTgt spid="92"/>
                                        </p:tgtEl>
                                      </p:cBhvr>
                                    </p:animEffect>
                                  </p:childTnLst>
                                </p:cTn>
                              </p:par>
                              <p:par>
                                <p:cTn fill="hold" grpId="0" id="53" nodeType="withEffect" presetClass="entr" presetID="10" presetSubtype="0">
                                  <p:stCondLst>
                                    <p:cond delay="500"/>
                                  </p:stCondLst>
                                  <p:childTnLst>
                                    <p:set>
                                      <p:cBhvr>
                                        <p:cTn dur="1" fill="hold" id="54">
                                          <p:stCondLst>
                                            <p:cond delay="0"/>
                                          </p:stCondLst>
                                        </p:cTn>
                                        <p:tgtEl>
                                          <p:spTgt spid="68"/>
                                        </p:tgtEl>
                                        <p:attrNameLst>
                                          <p:attrName>style.visibility</p:attrName>
                                        </p:attrNameLst>
                                      </p:cBhvr>
                                      <p:to>
                                        <p:strVal val="visible"/>
                                      </p:to>
                                    </p:set>
                                    <p:animEffect filter="fade" transition="in">
                                      <p:cBhvr>
                                        <p:cTn dur="500" id="55"/>
                                        <p:tgtEl>
                                          <p:spTgt spid="68"/>
                                        </p:tgtEl>
                                      </p:cBhvr>
                                    </p:animEffect>
                                  </p:childTnLst>
                                </p:cTn>
                              </p:par>
                            </p:childTnLst>
                          </p:cTn>
                        </p:par>
                      </p:childTnLst>
                    </p:cTn>
                  </p:par>
                  <p:par>
                    <p:cTn fill="hold" id="56" nodeType="clickPar">
                      <p:stCondLst>
                        <p:cond delay="indefinite"/>
                      </p:stCondLst>
                      <p:childTnLst>
                        <p:par>
                          <p:cTn fill="hold" id="57" nodeType="afterGroup">
                            <p:stCondLst>
                              <p:cond delay="0"/>
                            </p:stCondLst>
                            <p:childTnLst>
                              <p:par>
                                <p:cTn fill="hold" grpId="0" id="58" nodeType="clickEffect" presetClass="entr" presetID="2" presetSubtype="4">
                                  <p:stCondLst>
                                    <p:cond delay="0"/>
                                  </p:stCondLst>
                                  <p:childTnLst>
                                    <p:set>
                                      <p:cBhvr>
                                        <p:cTn dur="1" fill="hold" id="59">
                                          <p:stCondLst>
                                            <p:cond delay="0"/>
                                          </p:stCondLst>
                                        </p:cTn>
                                        <p:tgtEl>
                                          <p:spTgt spid="125"/>
                                        </p:tgtEl>
                                        <p:attrNameLst>
                                          <p:attrName>style.visibility</p:attrName>
                                        </p:attrNameLst>
                                      </p:cBhvr>
                                      <p:to>
                                        <p:strVal val="visible"/>
                                      </p:to>
                                    </p:set>
                                    <p:anim calcmode="lin" valueType="num">
                                      <p:cBhvr additive="base">
                                        <p:cTn dur="500" fill="hold" id="60"/>
                                        <p:tgtEl>
                                          <p:spTgt spid="125"/>
                                        </p:tgtEl>
                                        <p:attrNameLst>
                                          <p:attrName>ppt_x</p:attrName>
                                        </p:attrNameLst>
                                      </p:cBhvr>
                                      <p:tavLst>
                                        <p:tav tm="0">
                                          <p:val>
                                            <p:strVal val="#ppt_x"/>
                                          </p:val>
                                        </p:tav>
                                        <p:tav tm="100000">
                                          <p:val>
                                            <p:strVal val="#ppt_x"/>
                                          </p:val>
                                        </p:tav>
                                      </p:tavLst>
                                    </p:anim>
                                    <p:anim calcmode="lin" valueType="num">
                                      <p:cBhvr additive="base">
                                        <p:cTn dur="500" fill="hold" id="61"/>
                                        <p:tgtEl>
                                          <p:spTgt spid="125"/>
                                        </p:tgtEl>
                                        <p:attrNameLst>
                                          <p:attrName>ppt_y</p:attrName>
                                        </p:attrNameLst>
                                      </p:cBhvr>
                                      <p:tavLst>
                                        <p:tav tm="0">
                                          <p:val>
                                            <p:strVal val="1+#ppt_h/2"/>
                                          </p:val>
                                        </p:tav>
                                        <p:tav tm="100000">
                                          <p:val>
                                            <p:strVal val="#ppt_y"/>
                                          </p:val>
                                        </p:tav>
                                      </p:tavLst>
                                    </p:anim>
                                  </p:childTnLst>
                                </p:cTn>
                              </p:par>
                              <p:par>
                                <p:cTn fill="hold" id="62" nodeType="withEffect" presetClass="entr" presetID="22" presetSubtype="8">
                                  <p:stCondLst>
                                    <p:cond delay="500"/>
                                  </p:stCondLst>
                                  <p:childTnLst>
                                    <p:set>
                                      <p:cBhvr>
                                        <p:cTn dur="1" fill="hold" id="63">
                                          <p:stCondLst>
                                            <p:cond delay="0"/>
                                          </p:stCondLst>
                                        </p:cTn>
                                        <p:tgtEl>
                                          <p:spTgt spid="101"/>
                                        </p:tgtEl>
                                        <p:attrNameLst>
                                          <p:attrName>style.visibility</p:attrName>
                                        </p:attrNameLst>
                                      </p:cBhvr>
                                      <p:to>
                                        <p:strVal val="visible"/>
                                      </p:to>
                                    </p:set>
                                    <p:animEffect filter="wipe(left)" transition="in">
                                      <p:cBhvr>
                                        <p:cTn dur="250" id="64"/>
                                        <p:tgtEl>
                                          <p:spTgt spid="101"/>
                                        </p:tgtEl>
                                      </p:cBhvr>
                                    </p:animEffect>
                                  </p:childTnLst>
                                </p:cTn>
                              </p:par>
                              <p:par>
                                <p:cTn fill="hold" id="65" nodeType="withEffect" presetClass="entr" presetID="10" presetSubtype="0">
                                  <p:stCondLst>
                                    <p:cond delay="250"/>
                                  </p:stCondLst>
                                  <p:childTnLst>
                                    <p:set>
                                      <p:cBhvr>
                                        <p:cTn dur="1" fill="hold" id="66">
                                          <p:stCondLst>
                                            <p:cond delay="0"/>
                                          </p:stCondLst>
                                        </p:cTn>
                                        <p:tgtEl>
                                          <p:spTgt spid="87"/>
                                        </p:tgtEl>
                                        <p:attrNameLst>
                                          <p:attrName>style.visibility</p:attrName>
                                        </p:attrNameLst>
                                      </p:cBhvr>
                                      <p:to>
                                        <p:strVal val="visible"/>
                                      </p:to>
                                    </p:set>
                                    <p:animEffect filter="fade" transition="in">
                                      <p:cBhvr>
                                        <p:cTn dur="500" id="67"/>
                                        <p:tgtEl>
                                          <p:spTgt spid="87"/>
                                        </p:tgtEl>
                                      </p:cBhvr>
                                    </p:animEffect>
                                  </p:childTnLst>
                                </p:cTn>
                              </p:par>
                              <p:par>
                                <p:cTn fill="hold" grpId="0" id="68" nodeType="withEffect" presetClass="entr" presetID="10" presetSubtype="0">
                                  <p:stCondLst>
                                    <p:cond delay="500"/>
                                  </p:stCondLst>
                                  <p:childTnLst>
                                    <p:set>
                                      <p:cBhvr>
                                        <p:cTn dur="1" fill="hold" id="69">
                                          <p:stCondLst>
                                            <p:cond delay="0"/>
                                          </p:stCondLst>
                                        </p:cTn>
                                        <p:tgtEl>
                                          <p:spTgt spid="69"/>
                                        </p:tgtEl>
                                        <p:attrNameLst>
                                          <p:attrName>style.visibility</p:attrName>
                                        </p:attrNameLst>
                                      </p:cBhvr>
                                      <p:to>
                                        <p:strVal val="visible"/>
                                      </p:to>
                                    </p:set>
                                    <p:animEffect filter="fade" transition="in">
                                      <p:cBhvr>
                                        <p:cTn dur="500" id="70"/>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8"/>
      <p:bldP grpId="0" spid="68"/>
      <p:bldP grpId="0" spid="69"/>
      <p:bldP grpId="0" spid="72"/>
      <p:bldP grpId="0" spid="73"/>
      <p:bldP grpId="0" spid="74"/>
      <p:bldP grpId="0" spid="75"/>
      <p:bldP grpId="0" spid="12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64" name="椭圆 63"/>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65" name="文本框 64"/>
          <p:cNvSpPr txBox="1"/>
          <p:nvPr/>
        </p:nvSpPr>
        <p:spPr>
          <a:xfrm>
            <a:off x="466025" y="700619"/>
            <a:ext cx="920316" cy="774192"/>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THREE</a:t>
            </a:r>
          </a:p>
        </p:txBody>
      </p:sp>
      <p:sp>
        <p:nvSpPr>
          <p:cNvPr id="66" name="等腰三角形 6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28" name="任意多边形 27"/>
          <p:cNvSpPr/>
          <p:nvPr/>
        </p:nvSpPr>
        <p:spPr>
          <a:xfrm>
            <a:off x="655785" y="2185010"/>
            <a:ext cx="4643828" cy="2528343"/>
          </a:xfrm>
          <a:custGeom>
            <a:gdLst>
              <a:gd fmla="*/ 6408679 w 6725852" name="connsiteX0"/>
              <a:gd fmla="*/ 3272405 h 3694083" name="connsiteY0"/>
              <a:gd fmla="*/ 6460633 w 6725852" name="connsiteX1"/>
              <a:gd fmla="*/ 3313968 h 3694083" name="connsiteY1"/>
              <a:gd fmla="*/ 6419069 w 6725852" name="connsiteX2"/>
              <a:gd fmla="*/ 3360727 h 3694083" name="connsiteY2"/>
              <a:gd fmla="*/ 6377506 w 6725852" name="connsiteX3"/>
              <a:gd fmla="*/ 3438659 h 3694083" name="connsiteY3"/>
              <a:gd fmla="*/ 6289183 w 6725852" name="connsiteX4"/>
              <a:gd fmla="*/ 3417877 h 3694083" name="connsiteY4"/>
              <a:gd fmla="*/ 6304769 w 6725852" name="connsiteX5"/>
              <a:gd fmla="*/ 3397096 h 3694083" name="connsiteY5"/>
              <a:gd fmla="*/ 6382701 w 6725852" name="connsiteX6"/>
              <a:gd fmla="*/ 3324359 h 3694083" name="connsiteY6"/>
              <a:gd fmla="*/ 5956674 w 6725852" name="connsiteX7"/>
              <a:gd fmla="*/ 3256818 h 3694083" name="connsiteY7"/>
              <a:gd fmla="*/ 5993042 w 6725852" name="connsiteX8"/>
              <a:gd fmla="*/ 3256818 h 3694083" name="connsiteY8"/>
              <a:gd fmla="*/ 5993042 w 6725852" name="connsiteX9"/>
              <a:gd fmla="*/ 3334750 h 3694083" name="connsiteY9"/>
              <a:gd fmla="*/ 5935892 w 6725852" name="connsiteX10"/>
              <a:gd fmla="*/ 3376314 h 3694083" name="connsiteY10"/>
              <a:gd fmla="*/ 5899524 w 6725852" name="connsiteX11"/>
              <a:gd fmla="*/ 3272405 h 3694083" name="connsiteY11"/>
              <a:gd fmla="*/ 5951479 w 6725852" name="connsiteX12"/>
              <a:gd fmla="*/ 3298382 h 3694083" name="connsiteY12"/>
              <a:gd fmla="*/ 6419069 w 6725852" name="connsiteX13"/>
              <a:gd fmla="*/ 3126932 h 3694083" name="connsiteY13"/>
              <a:gd fmla="*/ 6486610 w 6725852" name="connsiteX14"/>
              <a:gd fmla="*/ 3194473 h 3694083" name="connsiteY14"/>
              <a:gd fmla="*/ 6522979 w 6725852" name="connsiteX15"/>
              <a:gd fmla="*/ 3178886 h 3694083" name="connsiteY15"/>
              <a:gd fmla="*/ 6554151 w 6725852" name="connsiteX16"/>
              <a:gd fmla="*/ 3204864 h 3694083" name="connsiteY16"/>
              <a:gd fmla="*/ 6517783 w 6725852" name="connsiteX17"/>
              <a:gd fmla="*/ 3230841 h 3694083" name="connsiteY17"/>
              <a:gd fmla="*/ 6507392 w 6725852" name="connsiteX18"/>
              <a:gd fmla="*/ 3251623 h 3694083" name="connsiteY18"/>
              <a:gd fmla="*/ 6450242 w 6725852" name="connsiteX19"/>
              <a:gd fmla="*/ 3267209 h 3694083" name="connsiteY19"/>
              <a:gd fmla="*/ 6455438 w 6725852" name="connsiteX20"/>
              <a:gd fmla="*/ 3210059 h 3694083" name="connsiteY20"/>
              <a:gd fmla="*/ 4159047 w 6725852" name="connsiteX21"/>
              <a:gd fmla="*/ 2674927 h 3694083" name="connsiteY21"/>
              <a:gd fmla="*/ 4174633 w 6725852" name="connsiteX22"/>
              <a:gd fmla="*/ 2695709 h 3694083" name="connsiteY22"/>
              <a:gd fmla="*/ 4185024 w 6725852" name="connsiteX23"/>
              <a:gd fmla="*/ 2732077 h 3694083" name="connsiteY23"/>
              <a:gd fmla="*/ 4164242 w 6725852" name="connsiteX24"/>
              <a:gd fmla="*/ 2810009 h 3694083" name="connsiteY24"/>
              <a:gd fmla="*/ 4133069 w 6725852" name="connsiteX25"/>
              <a:gd fmla="*/ 2929505 h 3694083" name="connsiteY25"/>
              <a:gd fmla="*/ 4081115 w 6725852" name="connsiteX26"/>
              <a:gd fmla="*/ 2960677 h 3694083" name="connsiteY26"/>
              <a:gd fmla="*/ 4044747 w 6725852" name="connsiteX27"/>
              <a:gd fmla="*/ 2919114 h 3694083" name="connsiteY27"/>
              <a:gd fmla="*/ 4049942 w 6725852" name="connsiteX28"/>
              <a:gd fmla="*/ 2903527 h 3694083" name="connsiteY28"/>
              <a:gd fmla="*/ 4039551 w 6725852" name="connsiteX29"/>
              <a:gd fmla="*/ 2882746 h 3694083" name="connsiteY29"/>
              <a:gd fmla="*/ 4065529 w 6725852" name="connsiteX30"/>
              <a:gd fmla="*/ 2835986 h 3694083" name="connsiteY30"/>
              <a:gd fmla="*/ 4070724 w 6725852" name="connsiteX31"/>
              <a:gd fmla="*/ 2825596 h 3694083" name="connsiteY31"/>
              <a:gd fmla="*/ 4049942 w 6725852" name="connsiteX32"/>
              <a:gd fmla="*/ 2789227 h 3694083" name="connsiteY32"/>
              <a:gd fmla="*/ 4075919 w 6725852" name="connsiteX33"/>
              <a:gd fmla="*/ 2758055 h 3694083" name="connsiteY33"/>
              <a:gd fmla="*/ 4117483 w 6725852" name="connsiteX34"/>
              <a:gd fmla="*/ 2726882 h 3694083" name="connsiteY34"/>
              <a:gd fmla="*/ 4148656 w 6725852" name="connsiteX35"/>
              <a:gd fmla="*/ 2680123 h 3694083" name="connsiteY35"/>
              <a:gd fmla="*/ 5759247 w 6725852" name="connsiteX36"/>
              <a:gd fmla="*/ 2565823 h 3694083" name="connsiteY36"/>
              <a:gd fmla="*/ 5774833 w 6725852" name="connsiteX37"/>
              <a:gd fmla="*/ 2581409 h 3694083" name="connsiteY37"/>
              <a:gd fmla="*/ 5764442 w 6725852" name="connsiteX38"/>
              <a:gd fmla="*/ 2643755 h 3694083" name="connsiteY38"/>
              <a:gd fmla="*/ 5831983 w 6725852" name="connsiteX39"/>
              <a:gd fmla="*/ 2695709 h 3694083" name="connsiteY39"/>
              <a:gd fmla="*/ 5852765 w 6725852" name="connsiteX40"/>
              <a:gd fmla="*/ 2602191 h 3694083" name="connsiteY40"/>
              <a:gd fmla="*/ 5878742 w 6725852" name="connsiteX41"/>
              <a:gd fmla="*/ 2576214 h 3694083" name="connsiteY41"/>
              <a:gd fmla="*/ 5904719 w 6725852" name="connsiteX42"/>
              <a:gd fmla="*/ 2628168 h 3694083" name="connsiteY42"/>
              <a:gd fmla="*/ 5935892 w 6725852" name="connsiteX43"/>
              <a:gd fmla="*/ 2633364 h 3694083" name="connsiteY43"/>
              <a:gd fmla="*/ 5956674 w 6725852" name="connsiteX44"/>
              <a:gd fmla="*/ 2726882 h 3694083" name="connsiteY44"/>
              <a:gd fmla="*/ 6008629 w 6725852" name="connsiteX45"/>
              <a:gd fmla="*/ 2789227 h 3694083" name="connsiteY45"/>
              <a:gd fmla="*/ 6065779 w 6725852" name="connsiteX46"/>
              <a:gd fmla="*/ 2867159 h 3694083" name="connsiteY46"/>
              <a:gd fmla="*/ 6091756 w 6725852" name="connsiteX47"/>
              <a:gd fmla="*/ 2965873 h 3694083" name="connsiteY47"/>
              <a:gd fmla="*/ 6055388 w 6725852" name="connsiteX48"/>
              <a:gd fmla="*/ 3028218 h 3694083" name="connsiteY48"/>
              <a:gd fmla="*/ 6034606 w 6725852" name="connsiteX49"/>
              <a:gd fmla="*/ 3074977 h 3694083" name="connsiteY49"/>
              <a:gd fmla="*/ 6013824 w 6725852" name="connsiteX50"/>
              <a:gd fmla="*/ 3100955 h 3694083" name="connsiteY50"/>
              <a:gd fmla="*/ 5993042 w 6725852" name="connsiteX51"/>
              <a:gd fmla="*/ 3152909 h 3694083" name="connsiteY51"/>
              <a:gd fmla="*/ 5941088 w 6725852" name="connsiteX52"/>
              <a:gd fmla="*/ 3184082 h 3694083" name="connsiteY52"/>
              <a:gd fmla="*/ 5920306 w 6725852" name="connsiteX53"/>
              <a:gd fmla="*/ 3178886 h 3694083" name="connsiteY53"/>
              <a:gd fmla="*/ 5925501 w 6725852" name="connsiteX54"/>
              <a:gd fmla="*/ 3158105 h 3694083" name="connsiteY54"/>
              <a:gd fmla="*/ 5878742 w 6725852" name="connsiteX55"/>
              <a:gd fmla="*/ 3189277 h 3694083" name="connsiteY55"/>
              <a:gd fmla="*/ 5863156 w 6725852" name="connsiteX56"/>
              <a:gd fmla="*/ 3178886 h 3694083" name="connsiteY56"/>
              <a:gd fmla="*/ 5821592 w 6725852" name="connsiteX57"/>
              <a:gd fmla="*/ 3147714 h 3694083" name="connsiteY57"/>
              <a:gd fmla="*/ 5816397 w 6725852" name="connsiteX58"/>
              <a:gd fmla="*/ 3137323 h 3694083" name="connsiteY58"/>
              <a:gd fmla="*/ 5826788 w 6725852" name="connsiteX59"/>
              <a:gd fmla="*/ 3126932 h 3694083" name="connsiteY59"/>
              <a:gd fmla="*/ 5811201 w 6725852" name="connsiteX60"/>
              <a:gd fmla="*/ 3121736 h 3694083" name="connsiteY60"/>
              <a:gd fmla="*/ 5795615 w 6725852" name="connsiteX61"/>
              <a:gd fmla="*/ 3106150 h 3694083" name="connsiteY61"/>
              <a:gd fmla="*/ 5754051 w 6725852" name="connsiteX62"/>
              <a:gd fmla="*/ 3106150 h 3694083" name="connsiteY62"/>
              <a:gd fmla="*/ 5728074 w 6725852" name="connsiteX63"/>
              <a:gd fmla="*/ 3090564 h 3694083" name="connsiteY63"/>
              <a:gd fmla="*/ 5717683 w 6725852" name="connsiteX64"/>
              <a:gd fmla="*/ 3085368 h 3694083" name="connsiteY64"/>
              <a:gd fmla="*/ 5733269 w 6725852" name="connsiteX65"/>
              <a:gd fmla="*/ 3069782 h 3694083" name="connsiteY65"/>
              <a:gd fmla="*/ 5722879 w 6725852" name="connsiteX66"/>
              <a:gd fmla="*/ 3049000 h 3694083" name="connsiteY66"/>
              <a:gd fmla="*/ 5696901 w 6725852" name="connsiteX67"/>
              <a:gd fmla="*/ 3033414 h 3694083" name="connsiteY67"/>
              <a:gd fmla="*/ 5677734 w 6725852" name="connsiteX68"/>
              <a:gd fmla="*/ 3030676 h 3694083" name="connsiteY68"/>
              <a:gd fmla="*/ 5686510 w 6725852" name="connsiteX69"/>
              <a:gd fmla="*/ 3028218 h 3694083" name="connsiteY69"/>
              <a:gd fmla="*/ 5660533 w 6725852" name="connsiteX70"/>
              <a:gd fmla="*/ 3028218 h 3694083" name="connsiteY70"/>
              <a:gd fmla="*/ 5644947 w 6725852" name="connsiteX71"/>
              <a:gd fmla="*/ 3028218 h 3694083" name="connsiteY71"/>
              <a:gd fmla="*/ 5660533 w 6725852" name="connsiteX72"/>
              <a:gd fmla="*/ 3023022 h 3694083" name="connsiteY72"/>
              <a:gd fmla="*/ 5624165 w 6725852" name="connsiteX73"/>
              <a:gd fmla="*/ 3028218 h 3694083" name="connsiteY73"/>
              <a:gd fmla="*/ 5644947 w 6725852" name="connsiteX74"/>
              <a:gd fmla="*/ 3028218 h 3694083" name="connsiteY74"/>
              <a:gd fmla="*/ 5629360 w 6725852" name="connsiteX75"/>
              <a:gd fmla="*/ 3033414 h 3694083" name="connsiteY75"/>
              <a:gd fmla="*/ 5660533 w 6725852" name="connsiteX76"/>
              <a:gd fmla="*/ 3028218 h 3694083" name="connsiteY76"/>
              <a:gd fmla="*/ 5677734 w 6725852" name="connsiteX77"/>
              <a:gd fmla="*/ 3030676 h 3694083" name="connsiteY77"/>
              <a:gd fmla="*/ 5426738 w 6725852" name="connsiteX78"/>
              <a:gd fmla="*/ 3100955 h 3694083" name="connsiteY78"/>
              <a:gd fmla="*/ 5364392 w 6725852" name="connsiteX79"/>
              <a:gd fmla="*/ 3074977 h 3694083" name="connsiteY79"/>
              <a:gd fmla="*/ 5359197 w 6725852" name="connsiteX80"/>
              <a:gd fmla="*/ 3059391 h 3694083" name="connsiteY80"/>
              <a:gd fmla="*/ 5374783 w 6725852" name="connsiteX81"/>
              <a:gd fmla="*/ 3038609 h 3694083" name="connsiteY81"/>
              <a:gd fmla="*/ 5379979 w 6725852" name="connsiteX82"/>
              <a:gd fmla="*/ 3017827 h 3694083" name="connsiteY82"/>
              <a:gd fmla="*/ 5343610 w 6725852" name="connsiteX83"/>
              <a:gd fmla="*/ 2991850 h 3694083" name="connsiteY83"/>
              <a:gd fmla="*/ 5364392 w 6725852" name="connsiteX84"/>
              <a:gd fmla="*/ 2971068 h 3694083" name="connsiteY84"/>
              <a:gd fmla="*/ 5312438 w 6725852" name="connsiteX85"/>
              <a:gd fmla="*/ 2877550 h 3694083" name="connsiteY85"/>
              <a:gd fmla="*/ 5333219 w 6725852" name="connsiteX86"/>
              <a:gd fmla="*/ 2872355 h 3694083" name="connsiteY86"/>
              <a:gd fmla="*/ 5348806 w 6725852" name="connsiteX87"/>
              <a:gd fmla="*/ 2893136 h 3694083" name="connsiteY87"/>
              <a:gd fmla="*/ 5322829 w 6725852" name="connsiteX88"/>
              <a:gd fmla="*/ 2841182 h 3694083" name="connsiteY88"/>
              <a:gd fmla="*/ 5348806 w 6725852" name="connsiteX89"/>
              <a:gd fmla="*/ 2778836 h 3694083" name="connsiteY89"/>
              <a:gd fmla="*/ 5463106 w 6725852" name="connsiteX90"/>
              <a:gd fmla="*/ 2747664 h 3694083" name="connsiteY90"/>
              <a:gd fmla="*/ 5489083 w 6725852" name="connsiteX91"/>
              <a:gd fmla="*/ 2706100 h 3694083" name="connsiteY91"/>
              <a:gd fmla="*/ 5504669 w 6725852" name="connsiteX92"/>
              <a:gd fmla="*/ 2674927 h 3694083" name="connsiteY92"/>
              <a:gd fmla="*/ 5525451 w 6725852" name="connsiteX93"/>
              <a:gd fmla="*/ 2680123 h 3694083" name="connsiteY93"/>
              <a:gd fmla="*/ 5577406 w 6725852" name="connsiteX94"/>
              <a:gd fmla="*/ 2628168 h 3694083" name="connsiteY94"/>
              <a:gd fmla="*/ 5639751 w 6725852" name="connsiteX95"/>
              <a:gd fmla="*/ 2654146 h 3694083" name="connsiteY95"/>
              <a:gd fmla="*/ 5629360 w 6725852" name="connsiteX96"/>
              <a:gd fmla="*/ 2638559 h 3694083" name="connsiteY96"/>
              <a:gd fmla="*/ 5644947 w 6725852" name="connsiteX97"/>
              <a:gd fmla="*/ 2607386 h 3694083" name="connsiteY97"/>
              <a:gd fmla="*/ 5676119 w 6725852" name="connsiteX98"/>
              <a:gd fmla="*/ 2596996 h 3694083" name="connsiteY98"/>
              <a:gd fmla="*/ 5629360 w 6725852" name="connsiteX99"/>
              <a:gd fmla="*/ 2586605 h 3694083" name="connsiteY99"/>
              <a:gd fmla="*/ 5691706 w 6725852" name="connsiteX100"/>
              <a:gd fmla="*/ 2571018 h 3694083" name="connsiteY100"/>
              <a:gd fmla="*/ 5722879 w 6725852" name="connsiteX101"/>
              <a:gd fmla="*/ 2591800 h 3694083" name="connsiteY101"/>
              <a:gd fmla="*/ 5265929 w 6725852" name="connsiteX102"/>
              <a:gd fmla="*/ 2488564 h 3694083" name="connsiteY102"/>
              <a:gd fmla="*/ 5401011 w 6725852" name="connsiteX103"/>
              <a:gd fmla="*/ 2524932 h 3694083" name="connsiteY103"/>
              <a:gd fmla="*/ 5458161 w 6725852" name="connsiteX104"/>
              <a:gd fmla="*/ 2545714 h 3694083" name="connsiteY104"/>
              <a:gd fmla="*/ 5489334 w 6725852" name="connsiteX105"/>
              <a:gd fmla="*/ 2597669 h 3694083" name="connsiteY105"/>
              <a:gd fmla="*/ 5406206 w 6725852" name="connsiteX106"/>
              <a:gd fmla="*/ 2566496 h 3694083" name="connsiteY106"/>
              <a:gd fmla="*/ 5271124 w 6725852" name="connsiteX107"/>
              <a:gd fmla="*/ 2550909 h 3694083" name="connsiteY107"/>
              <a:gd fmla="*/ 5193193 w 6725852" name="connsiteX108"/>
              <a:gd fmla="*/ 2530128 h 3694083" name="connsiteY108"/>
              <a:gd fmla="*/ 5208779 w 6725852" name="connsiteX109"/>
              <a:gd fmla="*/ 2498955 h 3694083" name="connsiteY109"/>
              <a:gd fmla="*/ 5728074 w 6725852" name="connsiteX110"/>
              <a:gd fmla="*/ 2378786 h 3694083" name="connsiteY110"/>
              <a:gd fmla="*/ 5754051 w 6725852" name="connsiteX111"/>
              <a:gd fmla="*/ 2430741 h 3694083" name="connsiteY111"/>
              <a:gd fmla="*/ 5790419 w 6725852" name="connsiteX112"/>
              <a:gd fmla="*/ 2394373 h 3694083" name="connsiteY112"/>
              <a:gd fmla="*/ 5951479 w 6725852" name="connsiteX113"/>
              <a:gd fmla="*/ 2446327 h 3694083" name="connsiteY113"/>
              <a:gd fmla="*/ 5967065 w 6725852" name="connsiteX114"/>
              <a:gd fmla="*/ 2493086 h 3694083" name="connsiteY114"/>
              <a:gd fmla="*/ 6008629 w 6725852" name="connsiteX115"/>
              <a:gd fmla="*/ 2472305 h 3694083" name="connsiteY115"/>
              <a:gd fmla="*/ 6019019 w 6725852" name="connsiteX116"/>
              <a:gd fmla="*/ 2472305 h 3694083" name="connsiteY116"/>
              <a:gd fmla="*/ 6050192 w 6725852" name="connsiteX117"/>
              <a:gd fmla="*/ 2451523 h 3694083" name="connsiteY117"/>
              <a:gd fmla="*/ 6008629 w 6725852" name="connsiteX118"/>
              <a:gd fmla="*/ 2415155 h 3694083" name="connsiteY118"/>
              <a:gd fmla="*/ 6076169 w 6725852" name="connsiteX119"/>
              <a:gd fmla="*/ 2446327 h 3694083" name="connsiteY119"/>
              <a:gd fmla="*/ 6076169 w 6725852" name="connsiteX120"/>
              <a:gd fmla="*/ 2487891 h 3694083" name="connsiteY120"/>
              <a:gd fmla="*/ 6008629 w 6725852" name="connsiteX121"/>
              <a:gd fmla="*/ 2503477 h 3694083" name="connsiteY121"/>
              <a:gd fmla="*/ 6029410 w 6725852" name="connsiteX122"/>
              <a:gd fmla="*/ 2586605 h 3694083" name="connsiteY122"/>
              <a:gd fmla="*/ 6076169 w 6725852" name="connsiteX123"/>
              <a:gd fmla="*/ 2586605 h 3694083" name="connsiteY123"/>
              <a:gd fmla="*/ 6039801 w 6725852" name="connsiteX124"/>
              <a:gd fmla="*/ 2591800 h 3694083" name="connsiteY124"/>
              <a:gd fmla="*/ 5998238 w 6725852" name="connsiteX125"/>
              <a:gd fmla="*/ 2591800 h 3694083" name="connsiteY125"/>
              <a:gd fmla="*/ 5972260 w 6725852" name="connsiteX126"/>
              <a:gd fmla="*/ 2576214 h 3694083" name="connsiteY126"/>
              <a:gd fmla="*/ 5972260 w 6725852" name="connsiteX127"/>
              <a:gd fmla="*/ 2555432 h 3694083" name="connsiteY127"/>
              <a:gd fmla="*/ 5883938 w 6725852" name="connsiteX128"/>
              <a:gd fmla="*/ 2560627 h 3694083" name="connsiteY128"/>
              <a:gd fmla="*/ 5811201 w 6725852" name="connsiteX129"/>
              <a:gd fmla="*/ 2534650 h 3694083" name="connsiteY129"/>
              <a:gd fmla="*/ 5795615 w 6725852" name="connsiteX130"/>
              <a:gd fmla="*/ 2493086 h 3694083" name="connsiteY130"/>
              <a:gd fmla="*/ 5785224 w 6725852" name="connsiteX131"/>
              <a:gd fmla="*/ 2472305 h 3694083" name="connsiteY131"/>
              <a:gd fmla="*/ 5712488 w 6725852" name="connsiteX132"/>
              <a:gd fmla="*/ 2456718 h 3694083" name="connsiteY132"/>
              <a:gd fmla="*/ 5681315 w 6725852" name="connsiteX133"/>
              <a:gd fmla="*/ 2394373 h 3694083" name="connsiteY133"/>
              <a:gd fmla="*/ 5411151 w 6725852" name="connsiteX134"/>
              <a:gd fmla="*/ 2243705 h 3694083" name="connsiteY134"/>
              <a:gd fmla="*/ 5447519 w 6725852" name="connsiteX135"/>
              <a:gd fmla="*/ 2285268 h 3694083" name="connsiteY135"/>
              <a:gd fmla="*/ 5416347 w 6725852" name="connsiteX136"/>
              <a:gd fmla="*/ 2326832 h 3694083" name="connsiteY136"/>
              <a:gd fmla="*/ 5447519 w 6725852" name="connsiteX137"/>
              <a:gd fmla="*/ 2368396 h 3694083" name="connsiteY137"/>
              <a:gd fmla="*/ 5426738 w 6725852" name="connsiteX138"/>
              <a:gd fmla="*/ 2394373 h 3694083" name="connsiteY138"/>
              <a:gd fmla="*/ 5405956 w 6725852" name="connsiteX139"/>
              <a:gd fmla="*/ 2425546 h 3694083" name="connsiteY139"/>
              <a:gd fmla="*/ 5374783 w 6725852" name="connsiteX140"/>
              <a:gd fmla="*/ 2467109 h 3694083" name="connsiteY140"/>
              <a:gd fmla="*/ 5307242 w 6725852" name="connsiteX141"/>
              <a:gd fmla="*/ 2461914 h 3694083" name="connsiteY141"/>
              <a:gd fmla="*/ 5286460 w 6725852" name="connsiteX142"/>
              <a:gd fmla="*/ 2435936 h 3694083" name="connsiteY142"/>
              <a:gd fmla="*/ 5265679 w 6725852" name="connsiteX143"/>
              <a:gd fmla="*/ 2404764 h 3694083" name="connsiteY143"/>
              <a:gd fmla="*/ 5250092 w 6725852" name="connsiteX144"/>
              <a:gd fmla="*/ 2352809 h 3694083" name="connsiteY144"/>
              <a:gd fmla="*/ 5281265 w 6725852" name="connsiteX145"/>
              <a:gd fmla="*/ 2342418 h 3694083" name="connsiteY145"/>
              <a:gd fmla="*/ 5312438 w 6725852" name="connsiteX146"/>
              <a:gd fmla="*/ 2332027 h 3694083" name="connsiteY146"/>
              <a:gd fmla="*/ 1996142 w 6725852" name="connsiteX147"/>
              <a:gd fmla="*/ 2056091 h 3694083" name="connsiteY147"/>
              <a:gd fmla="*/ 2020048 w 6725852" name="connsiteX148"/>
              <a:gd fmla="*/ 2103903 h 3694083" name="connsiteY148"/>
              <a:gd fmla="*/ 1930400 w 6725852" name="connsiteX149"/>
              <a:gd fmla="*/ 2091950 h 3694083" name="connsiteY149"/>
              <a:gd fmla="*/ 1751106 w 6725852" name="connsiteX150"/>
              <a:gd fmla="*/ 2008279 h 3694083" name="connsiteY150"/>
              <a:gd fmla="*/ 1858683 w 6725852" name="connsiteX151"/>
              <a:gd fmla="*/ 2014256 h 3694083" name="connsiteY151"/>
              <a:gd fmla="*/ 1918448 w 6725852" name="connsiteX152"/>
              <a:gd fmla="*/ 2044138 h 3694083" name="connsiteY152"/>
              <a:gd fmla="*/ 1912471 w 6725852" name="connsiteX153"/>
              <a:gd fmla="*/ 2062067 h 3694083" name="connsiteY153"/>
              <a:gd fmla="*/ 1858683 w 6725852" name="connsiteX154"/>
              <a:gd fmla="*/ 2062067 h 3694083" name="connsiteY154"/>
              <a:gd fmla="*/ 1822824 w 6725852" name="connsiteX155"/>
              <a:gd fmla="*/ 2032185 h 3694083" name="connsiteY155"/>
              <a:gd fmla="*/ 3890852 w 6725852" name="connsiteX156"/>
              <a:gd fmla="*/ 1918216 h 3694083" name="connsiteY156"/>
              <a:gd fmla="*/ 3919664 w 6725852" name="connsiteX157"/>
              <a:gd fmla="*/ 1988187 h 3694083" name="connsiteY157"/>
              <a:gd fmla="*/ 3956424 w 6725852" name="connsiteX158"/>
              <a:gd fmla="*/ 2034137 h 3694083" name="connsiteY158"/>
              <a:gd fmla="*/ 3947234 w 6725852" name="connsiteX159"/>
              <a:gd fmla="*/ 2066302 h 3694083" name="connsiteY159"/>
              <a:gd fmla="*/ 3979399 w 6725852" name="connsiteX160"/>
              <a:gd fmla="*/ 2098467 h 3694083" name="connsiteY160"/>
              <a:gd fmla="*/ 3979399 w 6725852" name="connsiteX161"/>
              <a:gd fmla="*/ 2126037 h 3694083" name="connsiteY161"/>
              <a:gd fmla="*/ 4029944 w 6725852" name="connsiteX162"/>
              <a:gd fmla="*/ 2167392 h 3694083" name="connsiteY162"/>
              <a:gd fmla="*/ 4039802 w 6725852" name="connsiteX163"/>
              <a:gd fmla="*/ 2182179 h 3694083" name="connsiteY163"/>
              <a:gd fmla="*/ 4039802 w 6725852" name="connsiteX164"/>
              <a:gd fmla="*/ 2150859 h 3694083" name="connsiteY164"/>
              <a:gd fmla="*/ 4039802 w 6725852" name="connsiteX165"/>
              <a:gd fmla="*/ 2130078 h 3694083" name="connsiteY165"/>
              <a:gd fmla="*/ 3915111 w 6725852" name="connsiteX166"/>
              <a:gd fmla="*/ 1922259 h 3694083" name="connsiteY166"/>
              <a:gd fmla="*/ 3515061 w 6725852" name="connsiteX167"/>
              <a:gd fmla="*/ 1475450 h 3694083" name="connsiteY167"/>
              <a:gd fmla="*/ 3525452 w 6725852" name="connsiteX168"/>
              <a:gd fmla="*/ 1548187 h 3694083" name="connsiteY168"/>
              <a:gd fmla="*/ 3567015 w 6725852" name="connsiteX169"/>
              <a:gd fmla="*/ 1584555 h 3694083" name="connsiteY169"/>
              <a:gd fmla="*/ 3592993 w 6725852" name="connsiteX170"/>
              <a:gd fmla="*/ 1605337 h 3694083" name="connsiteY170"/>
              <a:gd fmla="*/ 3582602 w 6725852" name="connsiteX171"/>
              <a:gd fmla="*/ 1652096 h 3694083" name="connsiteY171"/>
              <a:gd fmla="*/ 3535843 w 6725852" name="connsiteX172"/>
              <a:gd fmla="*/ 1693659 h 3694083" name="connsiteY172"/>
              <a:gd fmla="*/ 3499474 w 6725852" name="connsiteX173"/>
              <a:gd fmla="*/ 1683269 h 3694083" name="connsiteY173"/>
              <a:gd fmla="*/ 3499474 w 6725852" name="connsiteX174"/>
              <a:gd fmla="*/ 1667682 h 3694083" name="connsiteY174"/>
              <a:gd fmla="*/ 3546234 w 6725852" name="connsiteX175"/>
              <a:gd fmla="*/ 1652096 h 3694083" name="connsiteY175"/>
              <a:gd fmla="*/ 3546234 w 6725852" name="connsiteX176"/>
              <a:gd fmla="*/ 1631314 h 3694083" name="connsiteY176"/>
              <a:gd fmla="*/ 3525452 w 6725852" name="connsiteX177"/>
              <a:gd fmla="*/ 1605337 h 3694083" name="connsiteY177"/>
              <a:gd fmla="*/ 3483888 w 6725852" name="connsiteX178"/>
              <a:gd fmla="*/ 1589750 h 3694083" name="connsiteY178"/>
              <a:gd fmla="*/ 3463106 w 6725852" name="connsiteX179"/>
              <a:gd fmla="*/ 1563773 h 3694083" name="connsiteY179"/>
              <a:gd fmla="*/ 3442324 w 6725852" name="connsiteX180"/>
              <a:gd fmla="*/ 1527405 h 3694083" name="connsiteY180"/>
              <a:gd fmla="*/ 3421543 w 6725852" name="connsiteX181"/>
              <a:gd fmla="*/ 1511819 h 3694083" name="connsiteY181"/>
              <a:gd fmla="*/ 3385174 w 6725852" name="connsiteX182"/>
              <a:gd fmla="*/ 1537796 h 3694083" name="connsiteY182"/>
              <a:gd fmla="*/ 3328024 w 6725852" name="connsiteX183"/>
              <a:gd fmla="*/ 1522209 h 3694083" name="connsiteY183"/>
              <a:gd fmla="*/ 3317634 w 6725852" name="connsiteX184"/>
              <a:gd fmla="*/ 1563773 h 3694083" name="connsiteY184"/>
              <a:gd fmla="*/ 3296852 w 6725852" name="connsiteX185"/>
              <a:gd fmla="*/ 1594946 h 3694083" name="connsiteY185"/>
              <a:gd fmla="*/ 3276070 w 6725852" name="connsiteX186"/>
              <a:gd fmla="*/ 1631314 h 3694083" name="connsiteY186"/>
              <a:gd fmla="*/ 3244897 w 6725852" name="connsiteX187"/>
              <a:gd fmla="*/ 1678073 h 3694083" name="connsiteY187"/>
              <a:gd fmla="*/ 3177356 w 6725852" name="connsiteX188"/>
              <a:gd fmla="*/ 1688464 h 3694083" name="connsiteY188"/>
              <a:gd fmla="*/ 3177356 w 6725852" name="connsiteX189"/>
              <a:gd fmla="*/ 1723055 h 3694083" name="connsiteY189"/>
              <a:gd fmla="*/ 3198253 w 6725852" name="connsiteX190"/>
              <a:gd fmla="*/ 1717084 h 3694083" name="connsiteY190"/>
              <a:gd fmla="*/ 3230418 w 6725852" name="connsiteX191"/>
              <a:gd fmla="*/ 1726274 h 3694083" name="connsiteY191"/>
              <a:gd fmla="*/ 3280963 w 6725852" name="connsiteX192"/>
              <a:gd fmla="*/ 1707894 h 3694083" name="connsiteY192"/>
              <a:gd fmla="*/ 3317722 w 6725852" name="connsiteX193"/>
              <a:gd fmla="*/ 1698704 h 3694083" name="connsiteY193"/>
              <a:gd fmla="*/ 3368267 w 6725852" name="connsiteX194"/>
              <a:gd fmla="*/ 1689514 h 3694083" name="connsiteY194"/>
              <a:gd fmla="*/ 3405027 w 6725852" name="connsiteX195"/>
              <a:gd fmla="*/ 1689514 h 3694083" name="connsiteY195"/>
              <a:gd fmla="*/ 3441787 w 6725852" name="connsiteX196"/>
              <a:gd fmla="*/ 1675729 h 3694083" name="connsiteY196"/>
              <a:gd fmla="*/ 3460167 w 6725852" name="connsiteX197"/>
              <a:gd fmla="*/ 1694109 h 3694083" name="connsiteY197"/>
              <a:gd fmla="*/ 3473952 w 6725852" name="connsiteX198"/>
              <a:gd fmla="*/ 1703299 h 3694083" name="connsiteY198"/>
              <a:gd fmla="*/ 3487737 w 6725852" name="connsiteX199"/>
              <a:gd fmla="*/ 1735464 h 3694083" name="connsiteY199"/>
              <a:gd fmla="*/ 3473952 w 6725852" name="connsiteX200"/>
              <a:gd fmla="*/ 1767629 h 3694083" name="connsiteY200"/>
              <a:gd fmla="*/ 3510711 w 6725852" name="connsiteX201"/>
              <a:gd fmla="*/ 1790604 h 3694083" name="connsiteY201"/>
              <a:gd fmla="*/ 3542876 w 6725852" name="connsiteX202"/>
              <a:gd fmla="*/ 1786009 h 3694083" name="connsiteY202"/>
              <a:gd fmla="*/ 3556661 w 6725852" name="connsiteX203"/>
              <a:gd fmla="*/ 1808983 h 3694083" name="connsiteY203"/>
              <a:gd fmla="*/ 3593421 w 6725852" name="connsiteX204"/>
              <a:gd fmla="*/ 1813578 h 3694083" name="connsiteY204"/>
              <a:gd fmla="*/ 3607206 w 6725852" name="connsiteX205"/>
              <a:gd fmla="*/ 1822768 h 3694083" name="connsiteY205"/>
              <a:gd fmla="*/ 3625586 w 6725852" name="connsiteX206"/>
              <a:gd fmla="*/ 1827363 h 3694083" name="connsiteY206"/>
              <a:gd fmla="*/ 3634776 w 6725852" name="connsiteX207"/>
              <a:gd fmla="*/ 1776819 h 3694083" name="connsiteY207"/>
              <a:gd fmla="*/ 3689915 w 6725852" name="connsiteX208"/>
              <a:gd fmla="*/ 1776819 h 3694083" name="connsiteY208"/>
              <a:gd fmla="*/ 3722080 w 6725852" name="connsiteX209"/>
              <a:gd fmla="*/ 1799794 h 3694083" name="connsiteY209"/>
              <a:gd fmla="*/ 3758840 w 6725852" name="connsiteX210"/>
              <a:gd fmla="*/ 1799794 h 3694083" name="connsiteY210"/>
              <a:gd fmla="*/ 3795600 w 6725852" name="connsiteX211"/>
              <a:gd fmla="*/ 1831958 h 3694083" name="connsiteY211"/>
              <a:gd fmla="*/ 3813980 w 6725852" name="connsiteX212"/>
              <a:gd fmla="*/ 1818173 h 3694083" name="connsiteY212"/>
              <a:gd fmla="*/ 3823170 w 6725852" name="connsiteX213"/>
              <a:gd fmla="*/ 1804388 h 3694083" name="connsiteY213"/>
              <a:gd fmla="*/ 3831426 w 6725852" name="connsiteX214"/>
              <a:gd fmla="*/ 1808517 h 3694083" name="connsiteY214"/>
              <a:gd fmla="*/ 3831984 w 6725852" name="connsiteX215"/>
              <a:gd fmla="*/ 1807959 h 3694083" name="connsiteY215"/>
              <a:gd fmla="*/ 3863156 w 6725852" name="connsiteX216"/>
              <a:gd fmla="*/ 1813155 h 3694083" name="connsiteY216"/>
              <a:gd fmla="*/ 3904720 w 6725852" name="connsiteX217"/>
              <a:gd fmla="*/ 1735223 h 3694083" name="connsiteY217"/>
              <a:gd fmla="*/ 3909915 w 6725852" name="connsiteX218"/>
              <a:gd fmla="*/ 1709246 h 3694083" name="connsiteY218"/>
              <a:gd fmla="*/ 3873547 w 6725852" name="connsiteX219"/>
              <a:gd fmla="*/ 1698855 h 3694083" name="connsiteY219"/>
              <a:gd fmla="*/ 3847570 w 6725852" name="connsiteX220"/>
              <a:gd fmla="*/ 1724832 h 3694083" name="connsiteY220"/>
              <a:gd fmla="*/ 3837179 w 6725852" name="connsiteX221"/>
              <a:gd fmla="*/ 1698855 h 3694083" name="connsiteY221"/>
              <a:gd fmla="*/ 3790420 w 6725852" name="connsiteX222"/>
              <a:gd fmla="*/ 1714441 h 3694083" name="connsiteY222"/>
              <a:gd fmla="*/ 3738465 w 6725852" name="connsiteX223"/>
              <a:gd fmla="*/ 1740419 h 3694083" name="connsiteY223"/>
              <a:gd fmla="*/ 3686511 w 6725852" name="connsiteX224"/>
              <a:gd fmla="*/ 1724832 h 3694083" name="connsiteY224"/>
              <a:gd fmla="*/ 3743661 w 6725852" name="connsiteX225"/>
              <a:gd fmla="*/ 1704050 h 3694083" name="connsiteY225"/>
              <a:gd fmla="*/ 3748856 w 6725852" name="connsiteX226"/>
              <a:gd fmla="*/ 1620923 h 3694083" name="connsiteY226"/>
              <a:gd fmla="*/ 3728074 w 6725852" name="connsiteX227"/>
              <a:gd fmla="*/ 1594946 h 3694083" name="connsiteY227"/>
              <a:gd fmla="*/ 3686511 w 6725852" name="connsiteX228"/>
              <a:gd fmla="*/ 1615728 h 3694083" name="connsiteY228"/>
              <a:gd fmla="*/ 3728074 w 6725852" name="connsiteX229"/>
              <a:gd fmla="*/ 1636509 h 3694083" name="connsiteY229"/>
              <a:gd fmla="*/ 3702097 w 6725852" name="connsiteX230"/>
              <a:gd fmla="*/ 1667682 h 3694083" name="connsiteY230"/>
              <a:gd fmla="*/ 3696902 w 6725852" name="connsiteX231"/>
              <a:gd fmla="*/ 1709246 h 3694083" name="connsiteY231"/>
              <a:gd fmla="*/ 3655338 w 6725852" name="connsiteX232"/>
              <a:gd fmla="*/ 1678073 h 3694083" name="connsiteY232"/>
              <a:gd fmla="*/ 3613774 w 6725852" name="connsiteX233"/>
              <a:gd fmla="*/ 1646900 h 3694083" name="connsiteY233"/>
              <a:gd fmla="*/ 3613774 w 6725852" name="connsiteX234"/>
              <a:gd fmla="*/ 1615728 h 3694083" name="connsiteY234"/>
              <a:gd fmla="*/ 3608579 w 6725852" name="connsiteX235"/>
              <a:gd fmla="*/ 1594946 h 3694083" name="connsiteY235"/>
              <a:gd fmla="*/ 3836929 w 6725852" name="connsiteX236"/>
              <a:gd fmla="*/ 1438408 h 3694083" name="connsiteY236"/>
              <a:gd fmla="*/ 3774583 w 6725852" name="connsiteX237"/>
              <a:gd fmla="*/ 1552708 h 3694083" name="connsiteY237"/>
              <a:gd fmla="*/ 3821342 w 6725852" name="connsiteX238"/>
              <a:gd fmla="*/ 1578685 h 3694083" name="connsiteY238"/>
              <a:gd fmla="*/ 3852515 w 6725852" name="connsiteX239"/>
              <a:gd fmla="*/ 1552708 h 3694083" name="connsiteY239"/>
              <a:gd fmla="*/ 3914860 w 6725852" name="connsiteX240"/>
              <a:gd fmla="*/ 1557904 h 3694083" name="connsiteY240"/>
              <a:gd fmla="*/ 3951229 w 6725852" name="connsiteX241"/>
              <a:gd fmla="*/ 1578685 h 3694083" name="connsiteY241"/>
              <a:gd fmla="*/ 4013574 w 6725852" name="connsiteX242"/>
              <a:gd fmla="*/ 1583881 h 3694083" name="connsiteY242"/>
              <a:gd fmla="*/ 4013574 w 6725852" name="connsiteX243"/>
              <a:gd fmla="*/ 1552708 h 3694083" name="connsiteY243"/>
              <a:gd fmla="*/ 3935642 w 6725852" name="connsiteX244"/>
              <a:gd fmla="*/ 1490363 h 3694083" name="connsiteY244"/>
              <a:gd fmla="*/ 3868101 w 6725852" name="connsiteX245"/>
              <a:gd fmla="*/ 1490363 h 3694083" name="connsiteY245"/>
              <a:gd fmla="*/ 3203083 w 6725852" name="connsiteX246"/>
              <a:gd fmla="*/ 1048750 h 3694083" name="connsiteY246"/>
              <a:gd fmla="*/ 3208279 w 6725852" name="connsiteX247"/>
              <a:gd fmla="*/ 1079923 h 3694083" name="connsiteY247"/>
              <a:gd fmla="*/ 3249842 w 6725852" name="connsiteX248"/>
              <a:gd fmla="*/ 1095509 h 3694083" name="connsiteY248"/>
              <a:gd fmla="*/ 3208279 w 6725852" name="connsiteX249"/>
              <a:gd fmla="*/ 1137073 h 3694083" name="connsiteY249"/>
              <a:gd fmla="*/ 3260233 w 6725852" name="connsiteX250"/>
              <a:gd fmla="*/ 1178636 h 3694083" name="connsiteY250"/>
              <a:gd fmla="*/ 3265429 w 6725852" name="connsiteX251"/>
              <a:gd fmla="*/ 1251373 h 3694083" name="connsiteY251"/>
              <a:gd fmla="*/ 3286210 w 6725852" name="connsiteX252"/>
              <a:gd fmla="*/ 1256568 h 3694083" name="connsiteY252"/>
              <a:gd fmla="*/ 3317383 w 6725852" name="connsiteX253"/>
              <a:gd fmla="*/ 1277350 h 3694083" name="connsiteY253"/>
              <a:gd fmla="*/ 3291406 w 6725852" name="connsiteX254"/>
              <a:gd fmla="*/ 1329305 h 3694083" name="connsiteY254"/>
              <a:gd fmla="*/ 3234256 w 6725852" name="connsiteX255"/>
              <a:gd fmla="*/ 1318914 h 3694083" name="connsiteY255"/>
              <a:gd fmla="*/ 3171910 w 6725852" name="connsiteX256"/>
              <a:gd fmla="*/ 1370868 h 3694083" name="connsiteY256"/>
              <a:gd fmla="*/ 3197888 w 6725852" name="connsiteX257"/>
              <a:gd fmla="*/ 1308523 h 3694083" name="connsiteY257"/>
              <a:gd fmla="*/ 3166715 w 6725852" name="connsiteX258"/>
              <a:gd fmla="*/ 1298132 h 3694083" name="connsiteY258"/>
              <a:gd fmla="*/ 3192692 w 6725852" name="connsiteX259"/>
              <a:gd fmla="*/ 1277350 h 3694083" name="connsiteY259"/>
              <a:gd fmla="*/ 3192692 w 6725852" name="connsiteX260"/>
              <a:gd fmla="*/ 1246177 h 3694083" name="connsiteY260"/>
              <a:gd fmla="*/ 3218669 w 6725852" name="connsiteX261"/>
              <a:gd fmla="*/ 1240982 h 3694083" name="connsiteY261"/>
              <a:gd fmla="*/ 3208279 w 6725852" name="connsiteX262"/>
              <a:gd fmla="*/ 1204614 h 3694083" name="connsiteY262"/>
              <a:gd fmla="*/ 3177106 w 6725852" name="connsiteX263"/>
              <a:gd fmla="*/ 1204614 h 3694083" name="connsiteY263"/>
              <a:gd fmla="*/ 3166715 w 6725852" name="connsiteX264"/>
              <a:gd fmla="*/ 1235786 h 3694083" name="connsiteY264"/>
              <a:gd fmla="*/ 3161519 w 6725852" name="connsiteX265"/>
              <a:gd fmla="*/ 1282546 h 3694083" name="connsiteY265"/>
              <a:gd fmla="*/ 3125151 w 6725852" name="connsiteX266"/>
              <a:gd fmla="*/ 1313718 h 3694083" name="connsiteY266"/>
              <a:gd fmla="*/ 3073197 w 6725852" name="connsiteX267"/>
              <a:gd fmla="*/ 1303327 h 3694083" name="connsiteY267"/>
              <a:gd fmla="*/ 3068001 w 6725852" name="connsiteX268"/>
              <a:gd fmla="*/ 1282546 h 3694083" name="connsiteY268"/>
              <a:gd fmla="*/ 3093979 w 6725852" name="connsiteX269"/>
              <a:gd fmla="*/ 1261764 h 3694083" name="connsiteY269"/>
              <a:gd fmla="*/ 3073197 w 6725852" name="connsiteX270"/>
              <a:gd fmla="*/ 1230591 h 3694083" name="connsiteY270"/>
              <a:gd fmla="*/ 3145933 w 6725852" name="connsiteX271"/>
              <a:gd fmla="*/ 1168246 h 3694083" name="connsiteY271"/>
              <a:gd fmla="*/ 3161519 w 6725852" name="connsiteX272"/>
              <a:gd fmla="*/ 1183832 h 3694083" name="connsiteY272"/>
              <a:gd fmla="*/ 3166715 w 6725852" name="connsiteX273"/>
              <a:gd fmla="*/ 1121486 h 3694083" name="connsiteY273"/>
              <a:gd fmla="*/ 3140738 w 6725852" name="connsiteX274"/>
              <a:gd fmla="*/ 1079923 h 3694083" name="connsiteY274"/>
              <a:gd fmla="*/ 3171910 w 6725852" name="connsiteX275"/>
              <a:gd fmla="*/ 1059141 h 3694083" name="connsiteY275"/>
              <a:gd fmla="*/ 3171910 w 6725852" name="connsiteX276"/>
              <a:gd fmla="*/ 1079923 h 3694083" name="connsiteY276"/>
              <a:gd fmla="*/ 167342 w 6725852" name="connsiteX277"/>
              <a:gd fmla="*/ 854820 h 3694083" name="connsiteY277"/>
              <a:gd fmla="*/ 185271 w 6725852" name="connsiteX278"/>
              <a:gd fmla="*/ 884703 h 3694083" name="connsiteY278"/>
              <a:gd fmla="*/ 119530 w 6725852" name="connsiteX279"/>
              <a:gd fmla="*/ 878726 h 3694083" name="connsiteY279"/>
              <a:gd fmla="*/ 2856630 w 6725852" name="connsiteX280"/>
              <a:gd fmla="*/ 719580 h 3694083" name="connsiteY280"/>
              <a:gd fmla="*/ 2894337 w 6725852" name="connsiteX281"/>
              <a:gd fmla="*/ 741576 h 3694083" name="connsiteY281"/>
              <a:gd fmla="*/ 2881768 w 6725852" name="connsiteX282"/>
              <a:gd fmla="*/ 766714 h 3694083" name="connsiteY282"/>
              <a:gd fmla="*/ 2900622 w 6725852" name="connsiteX283"/>
              <a:gd fmla="*/ 763571 h 3694083" name="connsiteY283"/>
              <a:gd fmla="*/ 2906906 w 6725852" name="connsiteX284"/>
              <a:gd fmla="*/ 744718 h 3694083" name="connsiteY284"/>
              <a:gd fmla="*/ 2928902 w 6725852" name="connsiteX285"/>
              <a:gd fmla="*/ 744718 h 3694083" name="connsiteY285"/>
              <a:gd fmla="*/ 2960325 w 6725852" name="connsiteX286"/>
              <a:gd fmla="*/ 744718 h 3694083" name="connsiteY286"/>
              <a:gd fmla="*/ 2960325 w 6725852" name="connsiteX287"/>
              <a:gd fmla="*/ 738433 h 3694083" name="connsiteY287"/>
              <a:gd fmla="*/ 2979179 w 6725852" name="connsiteX288"/>
              <a:gd fmla="*/ 719580 h 3694083" name="connsiteY288"/>
              <a:gd fmla="*/ 3020028 w 6725852" name="connsiteX289"/>
              <a:gd fmla="*/ 735291 h 3694083" name="connsiteY289"/>
              <a:gd fmla="*/ 3020028 w 6725852" name="connsiteX290"/>
              <a:gd fmla="*/ 754145 h 3694083" name="connsiteY290"/>
              <a:gd fmla="*/ 3016886 w 6725852" name="connsiteX291"/>
              <a:gd fmla="*/ 766714 h 3694083" name="connsiteY291"/>
              <a:gd fmla="*/ 3042024 w 6725852" name="connsiteX292"/>
              <a:gd fmla="*/ 782425 h 3694083" name="connsiteY292"/>
              <a:gd fmla="*/ 3042024 w 6725852" name="connsiteX293"/>
              <a:gd fmla="*/ 798136 h 3694083" name="connsiteY293"/>
              <a:gd fmla="*/ 3035739 w 6725852" name="connsiteX294"/>
              <a:gd fmla="*/ 816990 h 3694083" name="connsiteY294"/>
              <a:gd fmla="*/ 2998032 w 6725852" name="connsiteX295"/>
              <a:gd fmla="*/ 851555 h 3694083" name="connsiteY295"/>
              <a:gd fmla="*/ 2972894 w 6725852" name="connsiteX296"/>
              <a:gd fmla="*/ 867266 h 3694083" name="connsiteY296"/>
              <a:gd fmla="*/ 2941471 w 6725852" name="connsiteX297"/>
              <a:gd fmla="*/ 879835 h 3694083" name="connsiteY297"/>
              <a:gd fmla="*/ 2884911 w 6725852" name="connsiteX298"/>
              <a:gd fmla="*/ 860982 h 3694083" name="connsiteY298"/>
              <a:gd fmla="*/ 2831492 w 6725852" name="connsiteX299"/>
              <a:gd fmla="*/ 823275 h 3694083" name="connsiteY299"/>
              <a:gd fmla="*/ 2844061 w 6725852" name="connsiteX300"/>
              <a:gd fmla="*/ 810705 h 3694083" name="connsiteY300"/>
              <a:gd fmla="*/ 2862915 w 6725852" name="connsiteX301"/>
              <a:gd fmla="*/ 807563 h 3694083" name="connsiteY301"/>
              <a:gd fmla="*/ 2862915 w 6725852" name="connsiteX302"/>
              <a:gd fmla="*/ 785567 h 3694083" name="connsiteY302"/>
              <a:gd fmla="*/ 2840919 w 6725852" name="connsiteX303"/>
              <a:gd fmla="*/ 788710 h 3694083" name="connsiteY303"/>
              <a:gd fmla="*/ 2822065 w 6725852" name="connsiteX304"/>
              <a:gd fmla="*/ 779283 h 3694083" name="connsiteY304"/>
              <a:gd fmla="*/ 2837777 w 6725852" name="connsiteX305"/>
              <a:gd fmla="*/ 747860 h 3694083" name="connsiteY305"/>
              <a:gd fmla="*/ 2847203 w 6725852" name="connsiteX306"/>
              <a:gd fmla="*/ 732149 h 3694083" name="connsiteY306"/>
              <a:gd fmla="*/ 5977 w 6725852" name="connsiteX307"/>
              <a:gd fmla="*/ 633691 h 3694083" name="connsiteY307"/>
              <a:gd fmla="*/ 77695 w 6725852" name="connsiteX308"/>
              <a:gd fmla="*/ 681503 h 3694083" name="connsiteY308"/>
              <a:gd fmla="*/ 113553 w 6725852" name="connsiteX309"/>
              <a:gd fmla="*/ 687479 h 3694083" name="connsiteY309"/>
              <a:gd fmla="*/ 149412 w 6725852" name="connsiteX310"/>
              <a:gd fmla="*/ 681503 h 3694083" name="connsiteY310"/>
              <a:gd fmla="*/ 191248 w 6725852" name="connsiteX311"/>
              <a:gd fmla="*/ 717362 h 3694083" name="connsiteY311"/>
              <a:gd fmla="*/ 197224 w 6725852" name="connsiteX312"/>
              <a:gd fmla="*/ 741267 h 3694083" name="connsiteY312"/>
              <a:gd fmla="*/ 155389 w 6725852" name="connsiteX313"/>
              <a:gd fmla="*/ 783103 h 3694083" name="connsiteY313"/>
              <a:gd fmla="*/ 119530 w 6725852" name="connsiteX314"/>
              <a:gd fmla="*/ 824938 h 3694083" name="connsiteY314"/>
              <a:gd fmla="*/ 77695 w 6725852" name="connsiteX315"/>
              <a:gd fmla="*/ 789079 h 3694083" name="connsiteY315"/>
              <a:gd fmla="*/ 77695 w 6725852" name="connsiteX316"/>
              <a:gd fmla="*/ 783103 h 3694083" name="connsiteY316"/>
              <a:gd fmla="*/ 71719 w 6725852" name="connsiteX317"/>
              <a:gd fmla="*/ 771150 h 3694083" name="connsiteY317"/>
              <a:gd fmla="*/ 47812 w 6725852" name="connsiteX318"/>
              <a:gd fmla="*/ 783103 h 3694083" name="connsiteY318"/>
              <a:gd fmla="*/ 29883 w 6725852" name="connsiteX319"/>
              <a:gd fmla="*/ 789079 h 3694083" name="connsiteY319"/>
              <a:gd fmla="*/ 17930 w 6725852" name="connsiteX320"/>
              <a:gd fmla="*/ 771150 h 3694083" name="connsiteY320"/>
              <a:gd fmla="*/ 17930 w 6725852" name="connsiteX321"/>
              <a:gd fmla="*/ 753220 h 3694083" name="connsiteY321"/>
              <a:gd fmla="*/ 29883 w 6725852" name="connsiteX322"/>
              <a:gd fmla="*/ 735291 h 3694083" name="connsiteY322"/>
              <a:gd fmla="*/ 5977 w 6725852" name="connsiteX323"/>
              <a:gd fmla="*/ 735291 h 3694083" name="connsiteY323"/>
              <a:gd fmla="*/ 0 w 6725852" name="connsiteX324"/>
              <a:gd fmla="*/ 663573 h 3694083" name="connsiteY324"/>
              <a:gd fmla="*/ 4509489 w 6725852" name="connsiteX325"/>
              <a:gd fmla="*/ 349375 h 3694083" name="connsiteY325"/>
              <a:gd fmla="*/ 4546359 w 6725852" name="connsiteX326"/>
              <a:gd fmla="*/ 386246 h 3694083" name="connsiteY326"/>
              <a:gd fmla="*/ 4465243 w 6725852" name="connsiteX327"/>
              <a:gd fmla="*/ 408368 h 3694083" name="connsiteY327"/>
              <a:gd fmla="*/ 4398876 w 6725852" name="connsiteX328"/>
              <a:gd fmla="*/ 430491 h 3694083" name="connsiteY328"/>
              <a:gd fmla="*/ 4317759 w 6725852" name="connsiteX329"/>
              <a:gd fmla="*/ 467362 h 3694083" name="connsiteY329"/>
              <a:gd fmla="*/ 4280889 w 6725852" name="connsiteX330"/>
              <a:gd fmla="*/ 548478 h 3694083" name="connsiteY330"/>
              <a:gd fmla="*/ 4280889 w 6725852" name="connsiteX331"/>
              <a:gd fmla="*/ 600097 h 3694083" name="connsiteY331"/>
              <a:gd fmla="*/ 4221895 w 6725852" name="connsiteX332"/>
              <a:gd fmla="*/ 548478 h 3694083" name="connsiteY332"/>
              <a:gd fmla="*/ 4266140 w 6725852" name="connsiteX333"/>
              <a:gd fmla="*/ 489485 h 3694083" name="connsiteY333"/>
              <a:gd fmla="*/ 4244018 w 6725852" name="connsiteX334"/>
              <a:gd fmla="*/ 474736 h 3694083" name="connsiteY334"/>
              <a:gd fmla="*/ 4280889 w 6725852" name="connsiteX335"/>
              <a:gd fmla="*/ 452614 h 3694083" name="connsiteY335"/>
              <a:gd fmla="*/ 4303011 w 6725852" name="connsiteX336"/>
              <a:gd fmla="*/ 415743 h 3694083" name="connsiteY336"/>
              <a:gd fmla="*/ 4413624 w 6725852" name="connsiteX337"/>
              <a:gd fmla="*/ 364123 h 3694083" name="connsiteY337"/>
              <a:gd fmla="*/ 5219170 w 6725852" name="connsiteX338"/>
              <a:gd fmla="*/ 311669 h 3694083" name="connsiteY338"/>
              <a:gd fmla="*/ 5234756 w 6725852" name="connsiteX339"/>
              <a:gd fmla="*/ 363623 h 3694083" name="connsiteY339"/>
              <a:gd fmla="*/ 5312688 w 6725852" name="connsiteX340"/>
              <a:gd fmla="*/ 353232 h 3694083" name="connsiteY340"/>
              <a:gd fmla="*/ 5354252 w 6725852" name="connsiteX341"/>
              <a:gd fmla="*/ 415578 h 3694083" name="connsiteY341"/>
              <a:gd fmla="*/ 5193193 w 6725852" name="connsiteX342"/>
              <a:gd fmla="*/ 514291 h 3694083" name="connsiteY342"/>
              <a:gd fmla="*/ 5255538 w 6725852" name="connsiteX343"/>
              <a:gd fmla="*/ 483119 h 3694083" name="connsiteY343"/>
              <a:gd fmla="*/ 5307493 w 6725852" name="connsiteX344"/>
              <a:gd fmla="*/ 462337 h 3694083" name="connsiteY344"/>
              <a:gd fmla="*/ 5354252 w 6725852" name="connsiteX345"/>
              <a:gd fmla="*/ 446750 h 3694083" name="connsiteY345"/>
              <a:gd fmla="*/ 5437379 w 6725852" name="connsiteX346"/>
              <a:gd fmla="*/ 477923 h 3694083" name="connsiteY346"/>
              <a:gd fmla="*/ 5494529 w 6725852" name="connsiteX347"/>
              <a:gd fmla="*/ 503900 h 3694083" name="connsiteY347"/>
              <a:gd fmla="*/ 5510115 w 6725852" name="connsiteX348"/>
              <a:gd fmla="*/ 498705 h 3694083" name="connsiteY348"/>
              <a:gd fmla="*/ 5520506 w 6725852" name="connsiteX349"/>
              <a:gd fmla="*/ 467532 h 3694083" name="connsiteY349"/>
              <a:gd fmla="*/ 5551679 w 6725852" name="connsiteX350"/>
              <a:gd fmla="*/ 467532 h 3694083" name="connsiteY350"/>
              <a:gd fmla="*/ 5598438 w 6725852" name="connsiteX351"/>
              <a:gd fmla="*/ 477923 h 3694083" name="connsiteY351"/>
              <a:gd fmla="*/ 5645197 w 6725852" name="connsiteX352"/>
              <a:gd fmla="*/ 519487 h 3694083" name="connsiteY352"/>
              <a:gd fmla="*/ 5629611 w 6725852" name="connsiteX353"/>
              <a:gd fmla="*/ 550659 h 3694083" name="connsiteY353"/>
              <a:gd fmla="*/ 5665979 w 6725852" name="connsiteX354"/>
              <a:gd fmla="*/ 576637 h 3694083" name="connsiteY354"/>
              <a:gd fmla="*/ 5691956 w 6725852" name="connsiteX355"/>
              <a:gd fmla="*/ 540269 h 3694083" name="connsiteY355"/>
              <a:gd fmla="*/ 5801061 w 6725852" name="connsiteX356"/>
              <a:gd fmla="*/ 561050 h 3694083" name="connsiteY356"/>
              <a:gd fmla="*/ 5811452 w 6725852" name="connsiteX357"/>
              <a:gd fmla="*/ 540269 h 3694083" name="connsiteY357"/>
              <a:gd fmla="*/ 5821843 w 6725852" name="connsiteX358"/>
              <a:gd fmla="*/ 509096 h 3694083" name="connsiteY358"/>
              <a:gd fmla="*/ 5832234 w 6725852" name="connsiteX359"/>
              <a:gd fmla="*/ 498705 h 3694083" name="connsiteY359"/>
              <a:gd fmla="*/ 5801061 w 6725852" name="connsiteX360"/>
              <a:gd fmla="*/ 441555 h 3694083" name="connsiteY360"/>
              <a:gd fmla="*/ 5764693 w 6725852" name="connsiteX361"/>
              <a:gd fmla="*/ 415578 h 3694083" name="connsiteY361"/>
              <a:gd fmla="*/ 5790670 w 6725852" name="connsiteX362"/>
              <a:gd fmla="*/ 363623 h 3694083" name="connsiteY362"/>
              <a:gd fmla="*/ 5821843 w 6725852" name="connsiteX363"/>
              <a:gd fmla="*/ 394796 h 3694083" name="connsiteY363"/>
              <a:gd fmla="*/ 5847820 w 6725852" name="connsiteX364"/>
              <a:gd fmla="*/ 379209 h 3694083" name="connsiteY364"/>
              <a:gd fmla="*/ 5904970 w 6725852" name="connsiteX365"/>
              <a:gd fmla="*/ 384405 h 3694083" name="connsiteY365"/>
              <a:gd fmla="*/ 5920556 w 6725852" name="connsiteX366"/>
              <a:gd fmla="*/ 425969 h 3694083" name="connsiteY366"/>
              <a:gd fmla="*/ 5858211 w 6725852" name="connsiteX367"/>
              <a:gd fmla="*/ 431164 h 3694083" name="connsiteY367"/>
              <a:gd fmla="*/ 5842624 w 6725852" name="connsiteX368"/>
              <a:gd fmla="*/ 441555 h 3694083" name="connsiteY368"/>
              <a:gd fmla="*/ 5894579 w 6725852" name="connsiteX369"/>
              <a:gd fmla="*/ 483119 h 3694083" name="connsiteY369"/>
              <a:gd fmla="*/ 5910165 w 6725852" name="connsiteX370"/>
              <a:gd fmla="*/ 540269 h 3694083" name="connsiteY370"/>
              <a:gd fmla="*/ 6014074 w 6725852" name="connsiteX371"/>
              <a:gd fmla="*/ 509096 h 3694083" name="connsiteY371"/>
              <a:gd fmla="*/ 6034856 w 6725852" name="connsiteX372"/>
              <a:gd fmla="*/ 571441 h 3694083" name="connsiteY372"/>
              <a:gd fmla="*/ 6117984 w 6725852" name="connsiteX373"/>
              <a:gd fmla="*/ 561050 h 3694083" name="connsiteY373"/>
              <a:gd fmla="*/ 6185524 w 6725852" name="connsiteX374"/>
              <a:gd fmla="*/ 587028 h 3694083" name="connsiteY374"/>
              <a:gd fmla="*/ 6201111 w 6725852" name="connsiteX375"/>
              <a:gd fmla="*/ 623396 h 3694083" name="connsiteY375"/>
              <a:gd fmla="*/ 6263456 w 6725852" name="connsiteX376"/>
              <a:gd fmla="*/ 618200 h 3694083" name="connsiteY376"/>
              <a:gd fmla="*/ 6305020 w 6725852" name="connsiteX377"/>
              <a:gd fmla="*/ 628591 h 3694083" name="connsiteY377"/>
              <a:gd fmla="*/ 6325802 w 6725852" name="connsiteX378"/>
              <a:gd fmla="*/ 607809 h 3694083" name="connsiteY378"/>
              <a:gd fmla="*/ 6502447 w 6725852" name="connsiteX379"/>
              <a:gd fmla="*/ 597419 h 3694083" name="connsiteY379"/>
              <a:gd fmla="*/ 6663506 w 6725852" name="connsiteX380"/>
              <a:gd fmla="*/ 711719 h 3694083" name="connsiteY380"/>
              <a:gd fmla="*/ 6725852 w 6725852" name="connsiteX381"/>
              <a:gd fmla="*/ 727305 h 3694083" name="connsiteY381"/>
              <a:gd fmla="*/ 6689484 w 6725852" name="connsiteX382"/>
              <a:gd fmla="*/ 779259 h 3694083" name="connsiteY382"/>
              <a:gd fmla="*/ 6679093 w 6725852" name="connsiteX383"/>
              <a:gd fmla="*/ 826019 h 3694083" name="connsiteY383"/>
              <a:gd fmla="*/ 6590770 w 6725852" name="connsiteX384"/>
              <a:gd fmla="*/ 784455 h 3694083" name="connsiteY384"/>
              <a:gd fmla="*/ 6569988 w 6725852" name="connsiteX385"/>
              <a:gd fmla="*/ 763673 h 3694083" name="connsiteY385"/>
              <a:gd fmla="*/ 6559597 w 6725852" name="connsiteX386"/>
              <a:gd fmla="*/ 737696 h 3694083" name="connsiteY386"/>
              <a:gd fmla="*/ 6559597 w 6725852" name="connsiteX387"/>
              <a:gd fmla="*/ 753282 h 3694083" name="connsiteY387"/>
              <a:gd fmla="*/ 6533620 w 6725852" name="connsiteX388"/>
              <a:gd fmla="*/ 800041 h 3694083" name="connsiteY388"/>
              <a:gd fmla="*/ 6502447 w 6725852" name="connsiteX389"/>
              <a:gd fmla="*/ 800041 h 3694083" name="connsiteY389"/>
              <a:gd fmla="*/ 6533620 w 6725852" name="connsiteX390"/>
              <a:gd fmla="*/ 831214 h 3694083" name="connsiteY390"/>
              <a:gd fmla="*/ 6549206 w 6725852" name="connsiteX391"/>
              <a:gd fmla="*/ 909146 h 3694083" name="connsiteY391"/>
              <a:gd fmla="*/ 6518034 w 6725852" name="connsiteX392"/>
              <a:gd fmla="*/ 909146 h 3694083" name="connsiteY392"/>
              <a:gd fmla="*/ 6419320 w 6725852" name="connsiteX393"/>
              <a:gd fmla="*/ 935123 h 3694083" name="connsiteY393"/>
              <a:gd fmla="*/ 6382952 w 6725852" name="connsiteX394"/>
              <a:gd fmla="*/ 981882 h 3694083" name="connsiteY394"/>
              <a:gd fmla="*/ 6351779 w 6725852" name="connsiteX395"/>
              <a:gd fmla="*/ 981882 h 3694083" name="connsiteY395"/>
              <a:gd fmla="*/ 6294629 w 6725852" name="connsiteX396"/>
              <a:gd fmla="*/ 1013055 h 3694083" name="connsiteY396"/>
              <a:gd fmla="*/ 6273847 w 6725852" name="connsiteX397"/>
              <a:gd fmla="*/ 1002664 h 3694083" name="connsiteY397"/>
              <a:gd fmla="*/ 6237479 w 6725852" name="connsiteX398"/>
              <a:gd fmla="*/ 1054619 h 3694083" name="connsiteY398"/>
              <a:gd fmla="*/ 6268652 w 6725852" name="connsiteX399"/>
              <a:gd fmla="*/ 1080596 h 3694083" name="connsiteY399"/>
              <a:gd fmla="*/ 6242674 w 6725852" name="connsiteX400"/>
              <a:gd fmla="*/ 1106573 h 3694083" name="connsiteY400"/>
              <a:gd fmla="*/ 6237479 w 6725852" name="connsiteX401"/>
              <a:gd fmla="*/ 1153332 h 3694083" name="connsiteY401"/>
              <a:gd fmla="*/ 6242674 w 6725852" name="connsiteX402"/>
              <a:gd fmla="*/ 1194896 h 3694083" name="connsiteY402"/>
              <a:gd fmla="*/ 6211502 w 6725852" name="connsiteX403"/>
              <a:gd fmla="*/ 1205287 h 3694083" name="connsiteY403"/>
              <a:gd fmla="*/ 6185524 w 6725852" name="connsiteX404"/>
              <a:gd fmla="*/ 1257241 h 3694083" name="connsiteY404"/>
              <a:gd fmla="*/ 6159547 w 6725852" name="connsiteX405"/>
              <a:gd fmla="*/ 1278023 h 3694083" name="connsiteY405"/>
              <a:gd fmla="*/ 6128374 w 6725852" name="connsiteX406"/>
              <a:gd fmla="*/ 1314391 h 3694083" name="connsiteY406"/>
              <a:gd fmla="*/ 6045247 w 6725852" name="connsiteX407"/>
              <a:gd fmla="*/ 1444278 h 3694083" name="connsiteY407"/>
              <a:gd fmla="*/ 5899774 w 6725852" name="connsiteX408"/>
              <a:gd fmla="*/ 1537796 h 3694083" name="connsiteY408"/>
              <a:gd fmla="*/ 5863406 w 6725852" name="connsiteX409"/>
              <a:gd fmla="*/ 1548187 h 3694083" name="connsiteY409"/>
              <a:gd fmla="*/ 5853015 w 6725852" name="connsiteX410"/>
              <a:gd fmla="*/ 1652096 h 3694083" name="connsiteY410"/>
              <a:gd fmla="*/ 5827038 w 6725852" name="connsiteX411"/>
              <a:gd fmla="*/ 1724832 h 3694083" name="connsiteY411"/>
              <a:gd fmla="*/ 5775084 w 6725852" name="connsiteX412"/>
              <a:gd fmla="*/ 1761200 h 3694083" name="connsiteY412"/>
              <a:gd fmla="*/ 5712738 w 6725852" name="connsiteX413"/>
              <a:gd fmla="*/ 1781982 h 3694083" name="connsiteY413"/>
              <a:gd fmla="*/ 5665979 w 6725852" name="connsiteX414"/>
              <a:gd fmla="*/ 1792373 h 3694083" name="connsiteY414"/>
              <a:gd fmla="*/ 5645197 w 6725852" name="connsiteX415"/>
              <a:gd fmla="*/ 1865109 h 3694083" name="connsiteY415"/>
              <a:gd fmla="*/ 5629611 w 6725852" name="connsiteX416"/>
              <a:gd fmla="*/ 1802764 h 3694083" name="connsiteY416"/>
              <a:gd fmla="*/ 5650393 w 6725852" name="connsiteX417"/>
              <a:gd fmla="*/ 1750809 h 3694083" name="connsiteY417"/>
              <a:gd fmla="*/ 5702347 w 6725852" name="connsiteX418"/>
              <a:gd fmla="*/ 1709246 h 3694083" name="connsiteY418"/>
              <a:gd fmla="*/ 5738715 w 6725852" name="connsiteX419"/>
              <a:gd fmla="*/ 1698855 h 3694083" name="connsiteY419"/>
              <a:gd fmla="*/ 5780279 w 6725852" name="connsiteX420"/>
              <a:gd fmla="*/ 1652096 h 3694083" name="connsiteY420"/>
              <a:gd fmla="*/ 5811452 w 6725852" name="connsiteX421"/>
              <a:gd fmla="*/ 1579359 h 3694083" name="connsiteY421"/>
              <a:gd fmla="*/ 5827038 w 6725852" name="connsiteX422"/>
              <a:gd fmla="*/ 1574164 h 3694083" name="connsiteY422"/>
              <a:gd fmla="*/ 5811452 w 6725852" name="connsiteX423"/>
              <a:gd fmla="*/ 1558578 h 3694083" name="connsiteY423"/>
              <a:gd fmla="*/ 5811452 w 6725852" name="connsiteX424"/>
              <a:gd fmla="*/ 1527405 h 3694083" name="connsiteY424"/>
              <a:gd fmla="*/ 5847820 w 6725852" name="connsiteX425"/>
              <a:gd fmla="*/ 1517014 h 3694083" name="connsiteY425"/>
              <a:gd fmla="*/ 5847820 w 6725852" name="connsiteX426"/>
              <a:gd fmla="*/ 1470255 h 3694083" name="connsiteY426"/>
              <a:gd fmla="*/ 5910165 w 6725852" name="connsiteX427"/>
              <a:gd fmla="*/ 1470255 h 3694083" name="connsiteY427"/>
              <a:gd fmla="*/ 6014074 w 6725852" name="connsiteX428"/>
              <a:gd fmla="*/ 1423496 h 3694083" name="connsiteY428"/>
              <a:gd fmla="*/ 6117984 w 6725852" name="connsiteX429"/>
              <a:gd fmla="*/ 1293609 h 3694083" name="connsiteY429"/>
              <a:gd fmla="*/ 6107593 w 6725852" name="connsiteX430"/>
              <a:gd fmla="*/ 1226069 h 3694083" name="connsiteY430"/>
              <a:gd fmla="*/ 6092006 w 6725852" name="connsiteX431"/>
              <a:gd fmla="*/ 1163723 h 3694083" name="connsiteY431"/>
              <a:gd fmla="*/ 6092006 w 6725852" name="connsiteX432"/>
              <a:gd fmla="*/ 1127355 h 3694083" name="connsiteY432"/>
              <a:gd fmla="*/ 6123179 w 6725852" name="connsiteX433"/>
              <a:gd fmla="*/ 1101378 h 3694083" name="connsiteY433"/>
              <a:gd fmla="*/ 6123179 w 6725852" name="connsiteX434"/>
              <a:gd fmla="*/ 1075400 h 3694083" name="connsiteY434"/>
              <a:gd fmla="*/ 6201111 w 6725852" name="connsiteX435"/>
              <a:gd fmla="*/ 997469 h 3694083" name="connsiteY435"/>
              <a:gd fmla="*/ 6175134 w 6725852" name="connsiteX436"/>
              <a:gd fmla="*/ 955905 h 3694083" name="connsiteY436"/>
              <a:gd fmla="*/ 6190720 w 6725852" name="connsiteX437"/>
              <a:gd fmla="*/ 929928 h 3694083" name="connsiteY437"/>
              <a:gd fmla="*/ 6138765 w 6725852" name="connsiteX438"/>
              <a:gd fmla="*/ 924732 h 3694083" name="connsiteY438"/>
              <a:gd fmla="*/ 6076420 w 6725852" name="connsiteX439"/>
              <a:gd fmla="*/ 992273 h 3694083" name="connsiteY439"/>
              <a:gd fmla="*/ 6102397 w 6725852" name="connsiteX440"/>
              <a:gd fmla="*/ 1028641 h 3694083" name="connsiteY440"/>
              <a:gd fmla="*/ 6076420 w 6725852" name="connsiteX441"/>
              <a:gd fmla="*/ 1049423 h 3694083" name="connsiteY441"/>
              <a:gd fmla="*/ 6024465 w 6725852" name="connsiteX442"/>
              <a:gd fmla="*/ 1049423 h 3694083" name="connsiteY442"/>
              <a:gd fmla="*/ 6029661 w 6725852" name="connsiteX443"/>
              <a:gd fmla="*/ 1013055 h 3694083" name="connsiteY443"/>
              <a:gd fmla="*/ 5988097 w 6725852" name="connsiteX444"/>
              <a:gd fmla="*/ 1007859 h 3694083" name="connsiteY444"/>
              <a:gd fmla="*/ 5972511 w 6725852" name="connsiteX445"/>
              <a:gd fmla="*/ 1028641 h 3694083" name="connsiteY445"/>
              <a:gd fmla="*/ 5930947 w 6725852" name="connsiteX446"/>
              <a:gd fmla="*/ 1039032 h 3694083" name="connsiteY446"/>
              <a:gd fmla="*/ 5878993 w 6725852" name="connsiteX447"/>
              <a:gd fmla="*/ 1028641 h 3694083" name="connsiteY447"/>
              <a:gd fmla="*/ 5743911 w 6725852" name="connsiteX448"/>
              <a:gd fmla="*/ 1184505 h 3694083" name="connsiteY448"/>
              <a:gd fmla="*/ 5780279 w 6725852" name="connsiteX449"/>
              <a:gd fmla="*/ 1205287 h 3694083" name="connsiteY449"/>
              <a:gd fmla="*/ 5806256 w 6725852" name="connsiteX450"/>
              <a:gd fmla="*/ 1189700 h 3694083" name="connsiteY450"/>
              <a:gd fmla="*/ 5842624 w 6725852" name="connsiteX451"/>
              <a:gd fmla="*/ 1220873 h 3694083" name="connsiteY451"/>
              <a:gd fmla="*/ 5858211 w 6725852" name="connsiteX452"/>
              <a:gd fmla="*/ 1189700 h 3694083" name="connsiteY452"/>
              <a:gd fmla="*/ 5884188 w 6725852" name="connsiteX453"/>
              <a:gd fmla="*/ 1220873 h 3694083" name="connsiteY453"/>
              <a:gd fmla="*/ 5899774 w 6725852" name="connsiteX454"/>
              <a:gd fmla="*/ 1267632 h 3694083" name="connsiteY454"/>
              <a:gd fmla="*/ 5899774 w 6725852" name="connsiteX455"/>
              <a:gd fmla="*/ 1340369 h 3694083" name="connsiteY455"/>
              <a:gd fmla="*/ 5930947 w 6725852" name="connsiteX456"/>
              <a:gd fmla="*/ 1376737 h 3694083" name="connsiteY456"/>
              <a:gd fmla="*/ 5910165 w 6725852" name="connsiteX457"/>
              <a:gd fmla="*/ 1381932 h 3694083" name="connsiteY457"/>
              <a:gd fmla="*/ 5894579 w 6725852" name="connsiteX458"/>
              <a:gd fmla="*/ 1376737 h 3694083" name="connsiteY458"/>
              <a:gd fmla="*/ 5904970 w 6725852" name="connsiteX459"/>
              <a:gd fmla="*/ 1433887 h 3694083" name="connsiteY459"/>
              <a:gd fmla="*/ 5899774 w 6725852" name="connsiteX460"/>
              <a:gd fmla="*/ 1454669 h 3694083" name="connsiteY460"/>
              <a:gd fmla="*/ 5858211 w 6725852" name="connsiteX461"/>
              <a:gd fmla="*/ 1449473 h 3694083" name="connsiteY461"/>
              <a:gd fmla="*/ 5858211 w 6725852" name="connsiteX462"/>
              <a:gd fmla="*/ 1413105 h 3694083" name="connsiteY462"/>
              <a:gd fmla="*/ 5853015 w 6725852" name="connsiteX463"/>
              <a:gd fmla="*/ 1298805 h 3694083" name="connsiteY463"/>
              <a:gd fmla="*/ 5837429 w 6725852" name="connsiteX464"/>
              <a:gd fmla="*/ 1309196 h 3694083" name="connsiteY464"/>
              <a:gd fmla="*/ 5837429 w 6725852" name="connsiteX465"/>
              <a:gd fmla="*/ 1387128 h 3694083" name="connsiteY465"/>
              <a:gd fmla="*/ 5785474 w 6725852" name="connsiteX466"/>
              <a:gd fmla="*/ 1423496 h 3694083" name="connsiteY466"/>
              <a:gd fmla="*/ 5764693 w 6725852" name="connsiteX467"/>
              <a:gd fmla="*/ 1506623 h 3694083" name="connsiteY467"/>
              <a:gd fmla="*/ 5691956 w 6725852" name="connsiteX468"/>
              <a:gd fmla="*/ 1532600 h 3694083" name="connsiteY468"/>
              <a:gd fmla="*/ 5645197 w 6725852" name="connsiteX469"/>
              <a:gd fmla="*/ 1558578 h 3694083" name="connsiteY469"/>
              <a:gd fmla="*/ 5614024 w 6725852" name="connsiteX470"/>
              <a:gd fmla="*/ 1626119 h 3694083" name="connsiteY470"/>
              <a:gd fmla="*/ 5624415 w 6725852" name="connsiteX471"/>
              <a:gd fmla="*/ 1683269 h 3694083" name="connsiteY471"/>
              <a:gd fmla="*/ 5634806 w 6725852" name="connsiteX472"/>
              <a:gd fmla="*/ 1719637 h 3694083" name="connsiteY472"/>
              <a:gd fmla="*/ 5567265 w 6725852" name="connsiteX473"/>
              <a:gd fmla="*/ 1730028 h 3694083" name="connsiteY473"/>
              <a:gd fmla="*/ 5556874 w 6725852" name="connsiteX474"/>
              <a:gd fmla="*/ 1662487 h 3694083" name="connsiteY474"/>
              <a:gd fmla="*/ 5530897 w 6725852" name="connsiteX475"/>
              <a:gd fmla="*/ 1657291 h 3694083" name="connsiteY475"/>
              <a:gd fmla="*/ 5551679 w 6725852" name="connsiteX476"/>
              <a:gd fmla="*/ 1615728 h 3694083" name="connsiteY476"/>
              <a:gd fmla="*/ 5452965 w 6725852" name="connsiteX477"/>
              <a:gd fmla="*/ 1636509 h 3694083" name="connsiteY477"/>
              <a:gd fmla="*/ 5489334 w 6725852" name="connsiteX478"/>
              <a:gd fmla="*/ 1605337 h 3694083" name="connsiteY478"/>
              <a:gd fmla="*/ 5421793 w 6725852" name="connsiteX479"/>
              <a:gd fmla="*/ 1641705 h 3694083" name="connsiteY479"/>
              <a:gd fmla="*/ 5442574 w 6725852" name="connsiteX480"/>
              <a:gd fmla="*/ 1678073 h 3694083" name="connsiteY480"/>
              <a:gd fmla="*/ 5489334 w 6725852" name="connsiteX481"/>
              <a:gd fmla="*/ 1657291 h 3694083" name="connsiteY481"/>
              <a:gd fmla="*/ 5489334 w 6725852" name="connsiteX482"/>
              <a:gd fmla="*/ 1683269 h 3694083" name="connsiteY482"/>
              <a:gd fmla="*/ 5452965 w 6725852" name="connsiteX483"/>
              <a:gd fmla="*/ 1719637 h 3694083" name="connsiteY483"/>
              <a:gd fmla="*/ 5504920 w 6725852" name="connsiteX484"/>
              <a:gd fmla="*/ 1813155 h 3694083" name="connsiteY484"/>
              <a:gd fmla="*/ 5489334 w 6725852" name="connsiteX485"/>
              <a:gd fmla="*/ 1880696 h 3694083" name="connsiteY485"/>
              <a:gd fmla="*/ 5473747 w 6725852" name="connsiteX486"/>
              <a:gd fmla="*/ 1917064 h 3694083" name="connsiteY486"/>
              <a:gd fmla="*/ 5447770 w 6725852" name="connsiteX487"/>
              <a:gd fmla="*/ 1948237 h 3694083" name="connsiteY487"/>
              <a:gd fmla="*/ 5406206 w 6725852" name="connsiteX488"/>
              <a:gd fmla="*/ 1974214 h 3694083" name="connsiteY488"/>
              <a:gd fmla="*/ 5364643 w 6725852" name="connsiteX489"/>
              <a:gd fmla="*/ 1984605 h 3694083" name="connsiteY489"/>
              <a:gd fmla="*/ 5297102 w 6725852" name="connsiteX490"/>
              <a:gd fmla="*/ 2005387 h 3694083" name="connsiteY490"/>
              <a:gd fmla="*/ 5271124 w 6725852" name="connsiteX491"/>
              <a:gd fmla="*/ 2052146 h 3694083" name="connsiteY491"/>
              <a:gd fmla="*/ 5250343 w 6725852" name="connsiteX492"/>
              <a:gd fmla="*/ 2026169 h 3694083" name="connsiteY492"/>
              <a:gd fmla="*/ 5224365 w 6725852" name="connsiteX493"/>
              <a:gd fmla="*/ 2026169 h 3694083" name="connsiteY493"/>
              <a:gd fmla="*/ 5229561 w 6725852" name="connsiteX494"/>
              <a:gd fmla="*/ 2072928 h 3694083" name="connsiteY494"/>
              <a:gd fmla="*/ 5307493 w 6725852" name="connsiteX495"/>
              <a:gd fmla="*/ 2150859 h 3694083" name="connsiteY495"/>
              <a:gd fmla="*/ 5281515 w 6725852" name="connsiteX496"/>
              <a:gd fmla="*/ 2187228 h 3694083" name="connsiteY496"/>
              <a:gd fmla="*/ 5203584 w 6725852" name="connsiteX497"/>
              <a:gd fmla="*/ 2244378 h 3694083" name="connsiteY497"/>
              <a:gd fmla="*/ 5151629 w 6725852" name="connsiteX498"/>
              <a:gd fmla="*/ 2223596 h 3694083" name="connsiteY498"/>
              <a:gd fmla="*/ 5115261 w 6725852" name="connsiteX499"/>
              <a:gd fmla="*/ 2166446 h 3694083" name="connsiteY499"/>
              <a:gd fmla="*/ 5104870 w 6725852" name="connsiteX500"/>
              <a:gd fmla="*/ 2218400 h 3694083" name="connsiteY500"/>
              <a:gd fmla="*/ 5146434 w 6725852" name="connsiteX501"/>
              <a:gd fmla="*/ 2296332 h 3694083" name="connsiteY501"/>
              <a:gd fmla="*/ 5198388 w 6725852" name="connsiteX502"/>
              <a:gd fmla="*/ 2389850 h 3694083" name="connsiteY502"/>
              <a:gd fmla="*/ 5193193 w 6725852" name="connsiteX503"/>
              <a:gd fmla="*/ 2426219 h 3694083" name="connsiteY503"/>
              <a:gd fmla="*/ 5208779 w 6725852" name="connsiteX504"/>
              <a:gd fmla="*/ 2498955 h 3694083" name="connsiteY504"/>
              <a:gd fmla="*/ 5162020 w 6725852" name="connsiteX505"/>
              <a:gd fmla="*/ 2488564 h 3694083" name="connsiteY505"/>
              <a:gd fmla="*/ 5089284 w 6725852" name="connsiteX506"/>
              <a:gd fmla="*/ 2436609 h 3694083" name="connsiteY506"/>
              <a:gd fmla="*/ 5026938 w 6725852" name="connsiteX507"/>
              <a:gd fmla="*/ 2348287 h 3694083" name="connsiteY507"/>
              <a:gd fmla="*/ 4980179 w 6725852" name="connsiteX508"/>
              <a:gd fmla="*/ 2280746 h 3694083" name="connsiteY508"/>
              <a:gd fmla="*/ 5021743 w 6725852" name="connsiteX509"/>
              <a:gd fmla="*/ 2265159 h 3694083" name="connsiteY509"/>
              <a:gd fmla="*/ 5047720 w 6725852" name="connsiteX510"/>
              <a:gd fmla="*/ 2291137 h 3694083" name="connsiteY510"/>
              <a:gd fmla="*/ 5130847 w 6725852" name="connsiteX511"/>
              <a:gd fmla="*/ 2379459 h 3694083" name="connsiteY511"/>
              <a:gd fmla="*/ 5125652 w 6725852" name="connsiteX512"/>
              <a:gd fmla="*/ 2363873 h 3694083" name="connsiteY512"/>
              <a:gd fmla="*/ 5115261 w 6725852" name="connsiteX513"/>
              <a:gd fmla="*/ 2327505 h 3694083" name="connsiteY513"/>
              <a:gd fmla="*/ 5120456 w 6725852" name="connsiteX514"/>
              <a:gd fmla="*/ 2317114 h 3694083" name="connsiteY514"/>
              <a:gd fmla="*/ 5078893 w 6725852" name="connsiteX515"/>
              <a:gd fmla="*/ 2244378 h 3694083" name="connsiteY515"/>
              <a:gd fmla="*/ 5058111 w 6725852" name="connsiteX516"/>
              <a:gd fmla="*/ 2202814 h 3694083" name="connsiteY516"/>
              <a:gd fmla="*/ 5052915 w 6725852" name="connsiteX517"/>
              <a:gd fmla="*/ 2176837 h 3694083" name="connsiteY517"/>
              <a:gd fmla="*/ 5042524 w 6725852" name="connsiteX518"/>
              <a:gd fmla="*/ 2150859 h 3694083" name="connsiteY518"/>
              <a:gd fmla="*/ 5042524 w 6725852" name="connsiteX519"/>
              <a:gd fmla="*/ 2130078 h 3694083" name="connsiteY519"/>
              <a:gd fmla="*/ 5000961 w 6725852" name="connsiteX520"/>
              <a:gd fmla="*/ 2145664 h 3694083" name="connsiteY520"/>
              <a:gd fmla="*/ 4985374 w 6725852" name="connsiteX521"/>
              <a:gd fmla="*/ 2140469 h 3694083" name="connsiteY521"/>
              <a:gd fmla="*/ 4974984 w 6725852" name="connsiteX522"/>
              <a:gd fmla="*/ 2114491 h 3694083" name="connsiteY522"/>
              <a:gd fmla="*/ 4964593 w 6725852" name="connsiteX523"/>
              <a:gd fmla="*/ 2083319 h 3694083" name="connsiteY523"/>
              <a:gd fmla="*/ 4964593 w 6725852" name="connsiteX524"/>
              <a:gd fmla="*/ 2062537 h 3694083" name="connsiteY524"/>
              <a:gd fmla="*/ 4943811 w 6725852" name="connsiteX525"/>
              <a:gd fmla="*/ 2036559 h 3694083" name="connsiteY525"/>
              <a:gd fmla="*/ 4933420 w 6725852" name="connsiteX526"/>
              <a:gd fmla="*/ 1994996 h 3694083" name="connsiteY526"/>
              <a:gd fmla="*/ 4907443 w 6725852" name="connsiteX527"/>
              <a:gd fmla="*/ 2020973 h 3694083" name="connsiteY527"/>
              <a:gd fmla="*/ 4860684 w 6725852" name="connsiteX528"/>
              <a:gd fmla="*/ 2020973 h 3694083" name="connsiteY528"/>
              <a:gd fmla="*/ 4845097 w 6725852" name="connsiteX529"/>
              <a:gd fmla="*/ 2052146 h 3694083" name="connsiteY529"/>
              <a:gd fmla="*/ 4741188 w 6725852" name="connsiteX530"/>
              <a:gd fmla="*/ 2140469 h 3694083" name="connsiteY530"/>
              <a:gd fmla="*/ 4730797 w 6725852" name="connsiteX531"/>
              <a:gd fmla="*/ 2249573 h 3694083" name="connsiteY531"/>
              <a:gd fmla="*/ 4756774 w 6725852" name="connsiteX532"/>
              <a:gd fmla="*/ 2306723 h 3694083" name="connsiteY532"/>
              <a:gd fmla="*/ 4725602 w 6725852" name="connsiteX533"/>
              <a:gd fmla="*/ 2337896 h 3694083" name="connsiteY533"/>
              <a:gd fmla="*/ 4715211 w 6725852" name="connsiteX534"/>
              <a:gd fmla="*/ 2259964 h 3694083" name="connsiteY534"/>
              <a:gd fmla="*/ 4668452 w 6725852" name="connsiteX535"/>
              <a:gd fmla="*/ 2296332 h 3694083" name="connsiteY535"/>
              <a:gd fmla="*/ 4652865 w 6725852" name="connsiteX536"/>
              <a:gd fmla="*/ 2265159 h 3694083" name="connsiteY536"/>
              <a:gd fmla="*/ 4616497 w 6725852" name="connsiteX537"/>
              <a:gd fmla="*/ 2192423 h 3694083" name="connsiteY537"/>
              <a:gd fmla="*/ 4569738 w 6725852" name="connsiteX538"/>
              <a:gd fmla="*/ 2067732 h 3694083" name="connsiteY538"/>
              <a:gd fmla="*/ 4517784 w 6725852" name="connsiteX539"/>
              <a:gd fmla="*/ 2036559 h 3694083" name="connsiteY539"/>
              <a:gd fmla="*/ 4502197 w 6725852" name="connsiteX540"/>
              <a:gd fmla="*/ 1984605 h 3694083" name="connsiteY540"/>
              <a:gd fmla="*/ 4497002 w 6725852" name="connsiteX541"/>
              <a:gd fmla="*/ 1984605 h 3694083" name="connsiteY541"/>
              <a:gd fmla="*/ 4476220 w 6725852" name="connsiteX542"/>
              <a:gd fmla="*/ 1953432 h 3694083" name="connsiteY542"/>
              <a:gd fmla="*/ 4356724 w 6725852" name="connsiteX543"/>
              <a:gd fmla="*/ 1948237 h 3694083" name="connsiteY543"/>
              <a:gd fmla="*/ 4309965 w 6725852" name="connsiteX544"/>
              <a:gd fmla="*/ 1948237 h 3694083" name="connsiteY544"/>
              <a:gd fmla="*/ 4263206 w 6725852" name="connsiteX545"/>
              <a:gd fmla="*/ 1922259 h 3694083" name="connsiteY545"/>
              <a:gd fmla="*/ 4185274 w 6725852" name="connsiteX546"/>
              <a:gd fmla="*/ 1870305 h 3694083" name="connsiteY546"/>
              <a:gd fmla="*/ 4128124 w 6725852" name="connsiteX547"/>
              <a:gd fmla="*/ 1844328 h 3694083" name="connsiteY547"/>
              <a:gd fmla="*/ 4185274 w 6725852" name="connsiteX548"/>
              <a:gd fmla="*/ 1932650 h 3694083" name="connsiteY548"/>
              <a:gd fmla="*/ 4226838 w 6725852" name="connsiteX549"/>
              <a:gd fmla="*/ 1969019 h 3694083" name="connsiteY549"/>
              <a:gd fmla="*/ 4252815 w 6725852" name="connsiteX550"/>
              <a:gd fmla="*/ 1932650 h 3694083" name="connsiteY550"/>
              <a:gd fmla="*/ 4367115 w 6725852" name="connsiteX551"/>
              <a:gd fmla="*/ 2010582 h 3694083" name="connsiteY551"/>
              <a:gd fmla="*/ 4299574 w 6725852" name="connsiteX552"/>
              <a:gd fmla="*/ 2083319 h 3694083" name="connsiteY552"/>
              <a:gd fmla="*/ 4247620 w 6725852" name="connsiteX553"/>
              <a:gd fmla="*/ 2135273 h 3694083" name="connsiteY553"/>
              <a:gd fmla="*/ 4190470 w 6725852" name="connsiteX554"/>
              <a:gd fmla="*/ 2161250 h 3694083" name="connsiteY554"/>
              <a:gd fmla="*/ 4112538 w 6725852" name="connsiteX555"/>
              <a:gd fmla="*/ 2182032 h 3694083" name="connsiteY555"/>
              <a:gd fmla="*/ 4048808 w 6725852" name="connsiteX556"/>
              <a:gd fmla="*/ 2195689 h 3694083" name="connsiteY556"/>
              <a:gd fmla="*/ 4057513 w 6725852" name="connsiteX557"/>
              <a:gd fmla="*/ 2208746 h 3694083" name="connsiteY557"/>
              <a:gd fmla="*/ 4062108 w 6725852" name="connsiteX558"/>
              <a:gd fmla="*/ 2240911 h 3694083" name="connsiteY558"/>
              <a:gd fmla="*/ 4190768 w 6725852" name="connsiteX559"/>
              <a:gd fmla="*/ 2204151 h 3694083" name="connsiteY559"/>
              <a:gd fmla="*/ 4209148 w 6725852" name="connsiteX560"/>
              <a:gd fmla="*/ 2254696 h 3694083" name="connsiteY560"/>
              <a:gd fmla="*/ 4172388 w 6725852" name="connsiteX561"/>
              <a:gd fmla="*/ 2314431 h 3694083" name="connsiteY561"/>
              <a:gd fmla="*/ 4121843 w 6725852" name="connsiteX562"/>
              <a:gd fmla="*/ 2401735 h 3694083" name="connsiteY562"/>
              <a:gd fmla="*/ 4052918 w 6725852" name="connsiteX563"/>
              <a:gd fmla="*/ 2452280 h 3694083" name="connsiteY563"/>
              <a:gd fmla="*/ 4002374 w 6725852" name="connsiteX564"/>
              <a:gd fmla="*/ 2512015 h 3694083" name="connsiteY564"/>
              <a:gd fmla="*/ 3970209 w 6725852" name="connsiteX565"/>
              <a:gd fmla="*/ 2548774 h 3694083" name="connsiteY565"/>
              <a:gd fmla="*/ 3997779 w 6725852" name="connsiteX566"/>
              <a:gd fmla="*/ 2576344 h 3694083" name="connsiteY566"/>
              <a:gd fmla="*/ 3983994 w 6725852" name="connsiteX567"/>
              <a:gd fmla="*/ 2603914 h 3694083" name="connsiteY567"/>
              <a:gd fmla="*/ 4016159 w 6725852" name="connsiteX568"/>
              <a:gd fmla="*/ 2654459 h 3694083" name="connsiteY568"/>
              <a:gd fmla="*/ 4016159 w 6725852" name="connsiteX569"/>
              <a:gd fmla="*/ 2691219 h 3694083" name="connsiteY569"/>
              <a:gd fmla="*/ 4002374 w 6725852" name="connsiteX570"/>
              <a:gd fmla="*/ 2783118 h 3694083" name="connsiteY570"/>
              <a:gd fmla="*/ 3933449 w 6725852" name="connsiteX571"/>
              <a:gd fmla="*/ 2815283 h 3694083" name="connsiteY571"/>
              <a:gd fmla="*/ 3919664 w 6725852" name="connsiteX572"/>
              <a:gd fmla="*/ 2902587 h 3694083" name="connsiteY572"/>
              <a:gd fmla="*/ 3905879 w 6725852" name="connsiteX573"/>
              <a:gd fmla="*/ 2943942 h 3694083" name="connsiteY573"/>
              <a:gd fmla="*/ 3878309 w 6725852" name="connsiteX574"/>
              <a:gd fmla="*/ 2957727 h 3694083" name="connsiteY574"/>
              <a:gd fmla="*/ 3850740 w 6725852" name="connsiteX575"/>
              <a:gd fmla="*/ 3035842 h 3694083" name="connsiteY575"/>
              <a:gd fmla="*/ 3781815 w 6725852" name="connsiteX576"/>
              <a:gd fmla="*/ 3132336 h 3694083" name="connsiteY576"/>
              <a:gd fmla="*/ 3662346 w 6725852" name="connsiteX577"/>
              <a:gd fmla="*/ 3178286 h 3694083" name="connsiteY577"/>
              <a:gd fmla="*/ 3588826 w 6725852" name="connsiteX578"/>
              <a:gd fmla="*/ 3136931 h 3694083" name="connsiteY578"/>
              <a:gd fmla="*/ 3602611 w 6725852" name="connsiteX579"/>
              <a:gd fmla="*/ 3100171 h 3694083" name="connsiteY579"/>
              <a:gd fmla="*/ 3593421 w 6725852" name="connsiteX580"/>
              <a:gd fmla="*/ 3068007 h 3694083" name="connsiteY580"/>
              <a:gd fmla="*/ 3579636 w 6725852" name="connsiteX581"/>
              <a:gd fmla="*/ 3040437 h 3694083" name="connsiteY581"/>
              <a:gd fmla="*/ 3561256 w 6725852" name="connsiteX582"/>
              <a:gd fmla="*/ 3012867 h 3694083" name="connsiteY582"/>
              <a:gd fmla="*/ 3542876 w 6725852" name="connsiteX583"/>
              <a:gd fmla="*/ 2980702 h 3694083" name="connsiteY583"/>
              <a:gd fmla="*/ 3533686 w 6725852" name="connsiteX584"/>
              <a:gd fmla="*/ 2948537 h 3694083" name="connsiteY584"/>
              <a:gd fmla="*/ 3533686 w 6725852" name="connsiteX585"/>
              <a:gd fmla="*/ 2897993 h 3694083" name="connsiteY585"/>
              <a:gd fmla="*/ 3483142 w 6725852" name="connsiteX586"/>
              <a:gd fmla="*/ 2824473 h 3694083" name="connsiteY586"/>
              <a:gd fmla="*/ 3478547 w 6725852" name="connsiteX587"/>
              <a:gd fmla="*/ 2801498 h 3694083" name="connsiteY587"/>
              <a:gd fmla="*/ 3478547 w 6725852" name="connsiteX588"/>
              <a:gd fmla="*/ 2755548 h 3694083" name="connsiteY588"/>
              <a:gd fmla="*/ 3492332 w 6725852" name="connsiteX589"/>
              <a:gd fmla="*/ 2705004 h 3694083" name="connsiteY589"/>
              <a:gd fmla="*/ 3524496 w 6725852" name="connsiteX590"/>
              <a:gd fmla="*/ 2677434 h 3694083" name="connsiteY590"/>
              <a:gd fmla="*/ 3524496 w 6725852" name="connsiteX591"/>
              <a:gd fmla="*/ 2663649 h 3694083" name="connsiteY591"/>
              <a:gd fmla="*/ 3496927 w 6725852" name="connsiteX592"/>
              <a:gd fmla="*/ 2636079 h 3694083" name="connsiteY592"/>
              <a:gd fmla="*/ 3510711 w 6725852" name="connsiteX593"/>
              <a:gd fmla="*/ 2594724 h 3694083" name="connsiteY593"/>
              <a:gd fmla="*/ 3437192 w 6725852" name="connsiteX594"/>
              <a:gd fmla="*/ 2479850 h 3694083" name="connsiteY594"/>
              <a:gd fmla="*/ 3423407 w 6725852" name="connsiteX595"/>
              <a:gd fmla="*/ 2466065 h 3694083" name="connsiteY595"/>
              <a:gd fmla="*/ 3446382 w 6725852" name="connsiteX596"/>
              <a:gd fmla="*/ 2397140 h 3694083" name="connsiteY596"/>
              <a:gd fmla="*/ 3423407 w 6725852" name="connsiteX597"/>
              <a:gd fmla="*/ 2378760 h 3694083" name="connsiteY597"/>
              <a:gd fmla="*/ 3414217 w 6725852" name="connsiteX598"/>
              <a:gd fmla="*/ 2364975 h 3694083" name="connsiteY598"/>
              <a:gd fmla="*/ 3382052 w 6725852" name="connsiteX599"/>
              <a:gd fmla="*/ 2364975 h 3694083" name="connsiteY599"/>
              <a:gd fmla="*/ 3354482 w 6725852" name="connsiteX600"/>
              <a:gd fmla="*/ 2337406 h 3694083" name="connsiteY600"/>
              <a:gd fmla="*/ 3331507 w 6725852" name="connsiteX601"/>
              <a:gd fmla="*/ 2319026 h 3694083" name="connsiteY601"/>
              <a:gd fmla="*/ 3248798 w 6725852" name="connsiteX602"/>
              <a:gd fmla="*/ 2364975 h 3694083" name="connsiteY602"/>
              <a:gd fmla="*/ 3221228 w 6725852" name="connsiteX603"/>
              <a:gd fmla="*/ 2351190 h 3694083" name="connsiteY603"/>
              <a:gd fmla="*/ 3152303 w 6725852" name="connsiteX604"/>
              <a:gd fmla="*/ 2369570 h 3694083" name="connsiteY604"/>
              <a:gd fmla="*/ 3115544 w 6725852" name="connsiteX605"/>
              <a:gd fmla="*/ 2369570 h 3694083" name="connsiteY605"/>
              <a:gd fmla="*/ 3060404 w 6725852" name="connsiteX606"/>
              <a:gd fmla="*/ 2323621 h 3694083" name="connsiteY606"/>
              <a:gd fmla="*/ 3032834 w 6725852" name="connsiteX607"/>
              <a:gd fmla="*/ 2314431 h 3694083" name="connsiteY607"/>
              <a:gd fmla="*/ 3014454 w 6725852" name="connsiteX608"/>
              <a:gd fmla="*/ 2300646 h 3694083" name="connsiteY608"/>
              <a:gd fmla="*/ 3028239 w 6725852" name="connsiteX609"/>
              <a:gd fmla="*/ 2273076 h 3694083" name="connsiteY609"/>
              <a:gd fmla="*/ 2986884 w 6725852" name="connsiteX610"/>
              <a:gd fmla="*/ 2231721 h 3694083" name="connsiteY610"/>
              <a:gd fmla="*/ 2959314 w 6725852" name="connsiteX611"/>
              <a:gd fmla="*/ 2181176 h 3694083" name="connsiteY611"/>
              <a:gd fmla="*/ 2959314 w 6725852" name="connsiteX612"/>
              <a:gd fmla="*/ 2162797 h 3694083" name="connsiteY612"/>
              <a:gd fmla="*/ 2973099 w 6725852" name="connsiteX613"/>
              <a:gd fmla="*/ 2112252 h 3694083" name="connsiteY613"/>
              <a:gd fmla="*/ 2950125 w 6725852" name="connsiteX614"/>
              <a:gd fmla="*/ 2052517 h 3694083" name="connsiteY614"/>
              <a:gd fmla="*/ 3028239 w 6725852" name="connsiteX615"/>
              <a:gd fmla="*/ 1882503 h 3694083" name="connsiteY615"/>
              <a:gd fmla="*/ 3060404 w 6725852" name="connsiteX616"/>
              <a:gd fmla="*/ 1882503 h 3694083" name="connsiteY616"/>
              <a:gd fmla="*/ 3092569 w 6725852" name="connsiteX617"/>
              <a:gd fmla="*/ 1859528 h 3694083" name="connsiteY617"/>
              <a:gd fmla="*/ 3092569 w 6725852" name="connsiteX618"/>
              <a:gd fmla="*/ 1827363 h 3694083" name="connsiteY618"/>
              <a:gd fmla="*/ 3087974 w 6725852" name="connsiteX619"/>
              <a:gd fmla="*/ 1790604 h 3694083" name="connsiteY619"/>
              <a:gd fmla="*/ 3124734 w 6725852" name="connsiteX620"/>
              <a:gd fmla="*/ 1763034 h 3694083" name="connsiteY620"/>
              <a:gd fmla="*/ 3152303 w 6725852" name="connsiteX621"/>
              <a:gd fmla="*/ 1749249 h 3694083" name="connsiteY621"/>
              <a:gd fmla="*/ 3158911 w 6725852" name="connsiteX622"/>
              <a:gd fmla="*/ 1738236 h 3694083" name="connsiteY622"/>
              <a:gd fmla="*/ 3151379 w 6725852" name="connsiteX623"/>
              <a:gd fmla="*/ 1735223 h 3694083" name="connsiteY623"/>
              <a:gd fmla="*/ 3130597 w 6725852" name="connsiteX624"/>
              <a:gd fmla="*/ 1688464 h 3694083" name="connsiteY624"/>
              <a:gd fmla="*/ 3099424 w 6725852" name="connsiteX625"/>
              <a:gd fmla="*/ 1688464 h 3694083" name="connsiteY625"/>
              <a:gd fmla="*/ 3109815 w 6725852" name="connsiteX626"/>
              <a:gd fmla="*/ 1657291 h 3694083" name="connsiteY626"/>
              <a:gd fmla="*/ 3073447 w 6725852" name="connsiteX627"/>
              <a:gd fmla="*/ 1646900 h 3694083" name="connsiteY627"/>
              <a:gd fmla="*/ 3109815 w 6725852" name="connsiteX628"/>
              <a:gd fmla="*/ 1620923 h 3694083" name="connsiteY628"/>
              <a:gd fmla="*/ 3089034 w 6725852" name="connsiteX629"/>
              <a:gd fmla="*/ 1527405 h 3694083" name="connsiteY629"/>
              <a:gd fmla="*/ 3115011 w 6725852" name="connsiteX630"/>
              <a:gd fmla="*/ 1506623 h 3694083" name="connsiteY630"/>
              <a:gd fmla="*/ 3229311 w 6725852" name="connsiteX631"/>
              <a:gd fmla="*/ 1532600 h 3694083" name="connsiteY631"/>
              <a:gd fmla="*/ 3239702 w 6725852" name="connsiteX632"/>
              <a:gd fmla="*/ 1501428 h 3694083" name="connsiteY632"/>
              <a:gd fmla="*/ 3239702 w 6725852" name="connsiteX633"/>
              <a:gd fmla="*/ 1459864 h 3694083" name="connsiteY633"/>
              <a:gd fmla="*/ 3224115 w 6725852" name="connsiteX634"/>
              <a:gd fmla="*/ 1428691 h 3694083" name="connsiteY634"/>
              <a:gd fmla="*/ 3234506 w 6725852" name="connsiteX635"/>
              <a:gd fmla="*/ 1418300 h 3694083" name="connsiteY635"/>
              <a:gd fmla="*/ 3198138 w 6725852" name="connsiteX636"/>
              <a:gd fmla="*/ 1418300 h 3694083" name="connsiteY636"/>
              <a:gd fmla="*/ 3187747 w 6725852" name="connsiteX637"/>
              <a:gd fmla="*/ 1402714 h 3694083" name="connsiteY637"/>
              <a:gd fmla="*/ 3187747 w 6725852" name="connsiteX638"/>
              <a:gd fmla="*/ 1381932 h 3694083" name="connsiteY638"/>
              <a:gd fmla="*/ 3239702 w 6725852" name="connsiteX639"/>
              <a:gd fmla="*/ 1392323 h 3694083" name="connsiteY639"/>
              <a:gd fmla="*/ 3213724 w 6725852" name="connsiteX640"/>
              <a:gd fmla="*/ 1361150 h 3694083" name="connsiteY640"/>
              <a:gd fmla="*/ 3276070 w 6725852" name="connsiteX641"/>
              <a:gd fmla="*/ 1361150 h 3694083" name="connsiteY641"/>
              <a:gd fmla="*/ 3322829 w 6725852" name="connsiteX642"/>
              <a:gd fmla="*/ 1278023 h 3694083" name="connsiteY642"/>
              <a:gd fmla="*/ 3400761 w 6725852" name="connsiteX643"/>
              <a:gd fmla="*/ 1226069 h 3694083" name="connsiteY643"/>
              <a:gd fmla="*/ 3411152 w 6725852" name="connsiteX644"/>
              <a:gd fmla="*/ 1168919 h 3694083" name="connsiteY644"/>
              <a:gd fmla="*/ 3411152 w 6725852" name="connsiteX645"/>
              <a:gd fmla="*/ 1122159 h 3694083" name="connsiteY645"/>
              <a:gd fmla="*/ 3442324 w 6725852" name="connsiteX646"/>
              <a:gd fmla="*/ 1090987 h 3694083" name="connsiteY646"/>
              <a:gd fmla="*/ 3463106 w 6725852" name="connsiteX647"/>
              <a:gd fmla="*/ 1101378 h 3694083" name="connsiteY647"/>
              <a:gd fmla="*/ 3467791 w 6725852" name="connsiteX648"/>
              <a:gd fmla="*/ 1109811 h 3694083" name="connsiteY648"/>
              <a:gd fmla="*/ 3468302 w 6725852" name="connsiteX649"/>
              <a:gd fmla="*/ 1116964 h 3694083" name="connsiteY649"/>
              <a:gd fmla="*/ 3468302 w 6725852" name="connsiteX650"/>
              <a:gd fmla="*/ 1148137 h 3694083" name="connsiteY650"/>
              <a:gd fmla="*/ 3473240 w 6725852" name="connsiteX651"/>
              <a:gd fmla="*/ 1153898 h 3694083" name="connsiteY651"/>
              <a:gd fmla="*/ 3431934 w 6725852" name="connsiteX652"/>
              <a:gd fmla="*/ 1168919 h 3694083" name="connsiteY652"/>
              <a:gd fmla="*/ 3447520 w 6725852" name="connsiteX653"/>
              <a:gd fmla="*/ 1210482 h 3694083" name="connsiteY653"/>
              <a:gd fmla="*/ 3504670 w 6725852" name="connsiteX654"/>
              <a:gd fmla="*/ 1189700 h 3694083" name="connsiteY654"/>
              <a:gd fmla="*/ 3572211 w 6725852" name="connsiteX655"/>
              <a:gd fmla="*/ 1184505 h 3694083" name="connsiteY655"/>
              <a:gd fmla="*/ 3639752 w 6725852" name="connsiteX656"/>
              <a:gd fmla="*/ 1184505 h 3694083" name="connsiteY656"/>
              <a:gd fmla="*/ 3655338 w 6725852" name="connsiteX657"/>
              <a:gd fmla="*/ 1090987 h 3694083" name="connsiteY657"/>
              <a:gd fmla="*/ 3712488 w 6725852" name="connsiteX658"/>
              <a:gd fmla="*/ 1106573 h 3694083" name="connsiteY658"/>
              <a:gd fmla="*/ 3707293 w 6725852" name="connsiteX659"/>
              <a:gd fmla="*/ 1059814 h 3694083" name="connsiteY659"/>
              <a:gd fmla="*/ 3655338 w 6725852" name="connsiteX660"/>
              <a:gd fmla="*/ 1075400 h 3694083" name="connsiteY660"/>
              <a:gd fmla="*/ 3676120 w 6725852" name="connsiteX661"/>
              <a:gd fmla="*/ 1023446 h 3694083" name="connsiteY661"/>
              <a:gd fmla="*/ 3790420 w 6725852" name="connsiteX662"/>
              <a:gd fmla="*/ 1007859 h 3694083" name="connsiteY662"/>
              <a:gd fmla="*/ 3806006 w 6725852" name="connsiteX663"/>
              <a:gd fmla="*/ 1007859 h 3694083" name="connsiteY663"/>
              <a:gd fmla="*/ 3780029 w 6725852" name="connsiteX664"/>
              <a:gd fmla="*/ 976687 h 3694083" name="connsiteY664"/>
              <a:gd fmla="*/ 3676120 w 6725852" name="connsiteX665"/>
              <a:gd fmla="*/ 1007859 h 3694083" name="connsiteY665"/>
              <a:gd fmla="*/ 3655338 w 6725852" name="connsiteX666"/>
              <a:gd fmla="*/ 971491 h 3694083" name="connsiteY666"/>
              <a:gd fmla="*/ 3644947 w 6725852" name="connsiteX667"/>
              <a:gd fmla="*/ 929928 h 3694083" name="connsiteY667"/>
              <a:gd fmla="*/ 3644947 w 6725852" name="connsiteX668"/>
              <a:gd fmla="*/ 903950 h 3694083" name="connsiteY668"/>
              <a:gd fmla="*/ 3655338 w 6725852" name="connsiteX669"/>
              <a:gd fmla="*/ 883169 h 3694083" name="connsiteY669"/>
              <a:gd fmla="*/ 3696902 w 6725852" name="connsiteX670"/>
              <a:gd fmla="*/ 820823 h 3694083" name="connsiteY670"/>
              <a:gd fmla="*/ 3722879 w 6725852" name="connsiteX671"/>
              <a:gd fmla="*/ 768869 h 3694083" name="connsiteY671"/>
              <a:gd fmla="*/ 3676120 w 6725852" name="connsiteX672"/>
              <a:gd fmla="*/ 763673 h 3694083" name="connsiteY672"/>
              <a:gd fmla="*/ 3660534 w 6725852" name="connsiteX673"/>
              <a:gd fmla="*/ 800041 h 3694083" name="connsiteY673"/>
              <a:gd fmla="*/ 3639752 w 6725852" name="connsiteX674"/>
              <a:gd fmla="*/ 831214 h 3694083" name="connsiteY674"/>
              <a:gd fmla="*/ 3598188 w 6725852" name="connsiteX675"/>
              <a:gd fmla="*/ 862387 h 3694083" name="connsiteY675"/>
              <a:gd fmla="*/ 3598188 w 6725852" name="connsiteX676"/>
              <a:gd fmla="*/ 976687 h 3694083" name="connsiteY676"/>
              <a:gd fmla="*/ 3608579 w 6725852" name="connsiteX677"/>
              <a:gd fmla="*/ 1018250 h 3694083" name="connsiteY677"/>
              <a:gd fmla="*/ 3577406 w 6725852" name="connsiteX678"/>
              <a:gd fmla="*/ 1049423 h 3694083" name="connsiteY678"/>
              <a:gd fmla="*/ 3572211 w 6725852" name="connsiteX679"/>
              <a:gd fmla="*/ 1111769 h 3694083" name="connsiteY679"/>
              <a:gd fmla="*/ 3546234 w 6725852" name="connsiteX680"/>
              <a:gd fmla="*/ 1148137 h 3694083" name="connsiteY680"/>
              <a:gd fmla="*/ 3499474 w 6725852" name="connsiteX681"/>
              <a:gd fmla="*/ 1184505 h 3694083" name="connsiteY681"/>
              <a:gd fmla="*/ 3473240 w 6725852" name="connsiteX682"/>
              <a:gd fmla="*/ 1153898 h 3694083" name="connsiteY682"/>
              <a:gd fmla="*/ 3489084 w 6725852" name="connsiteX683"/>
              <a:gd fmla="*/ 1148137 h 3694083" name="connsiteY683"/>
              <a:gd fmla="*/ 3467791 w 6725852" name="connsiteX684"/>
              <a:gd fmla="*/ 1109811 h 3694083" name="connsiteY684"/>
              <a:gd fmla="*/ 3463106 w 6725852" name="connsiteX685"/>
              <a:gd fmla="*/ 1044228 h 3694083" name="connsiteY685"/>
              <a:gd fmla="*/ 3390370 w 6725852" name="connsiteX686"/>
              <a:gd fmla="*/ 1101378 h 3694083" name="connsiteY686"/>
              <a:gd fmla="*/ 3338415 w 6725852" name="connsiteX687"/>
              <a:gd fmla="*/ 1065009 h 3694083" name="connsiteY687"/>
              <a:gd fmla="*/ 3348806 w 6725852" name="connsiteX688"/>
              <a:gd fmla="*/ 1018250 h 3694083" name="connsiteY688"/>
              <a:gd fmla="*/ 3348806 w 6725852" name="connsiteX689"/>
              <a:gd fmla="*/ 940319 h 3694083" name="connsiteY689"/>
              <a:gd fmla="*/ 3354002 w 6725852" name="connsiteX690"/>
              <a:gd fmla="*/ 914341 h 3694083" name="connsiteY690"/>
              <a:gd fmla="*/ 3379979 w 6725852" name="connsiteX691"/>
              <a:gd fmla="*/ 857191 h 3694083" name="connsiteY691"/>
              <a:gd fmla="*/ 3421543 w 6725852" name="connsiteX692"/>
              <a:gd fmla="*/ 862387 h 3694083" name="connsiteY692"/>
              <a:gd fmla="*/ 3494279 w 6725852" name="connsiteX693"/>
              <a:gd fmla="*/ 779259 h 3694083" name="connsiteY693"/>
              <a:gd fmla="*/ 3489084 w 6725852" name="connsiteX694"/>
              <a:gd fmla="*/ 737696 h 3694083" name="connsiteY694"/>
              <a:gd fmla="*/ 3535843 w 6725852" name="connsiteX695"/>
              <a:gd fmla="*/ 701328 h 3694083" name="connsiteY695"/>
              <a:gd fmla="*/ 3473497 w 6725852" name="connsiteX696"/>
              <a:gd fmla="*/ 685741 h 3694083" name="connsiteY696"/>
              <a:gd fmla="*/ 3541038 w 6725852" name="connsiteX697"/>
              <a:gd fmla="*/ 644178 h 3694083" name="connsiteY697"/>
              <a:gd fmla="*/ 3603384 w 6725852" name="connsiteX698"/>
              <a:gd fmla="*/ 607809 h 3694083" name="connsiteY698"/>
              <a:gd fmla="*/ 3655338 w 6725852" name="connsiteX699"/>
              <a:gd fmla="*/ 597419 h 3694083" name="connsiteY699"/>
              <a:gd fmla="*/ 3748856 w 6725852" name="connsiteX700"/>
              <a:gd fmla="*/ 576637 h 3694083" name="connsiteY700"/>
              <a:gd fmla="*/ 3837179 w 6725852" name="connsiteX701"/>
              <a:gd fmla="*/ 592223 h 3694083" name="connsiteY701"/>
              <a:gd fmla="*/ 3806006 w 6725852" name="connsiteX702"/>
              <a:gd fmla="*/ 623396 h 3694083" name="connsiteY702"/>
              <a:gd fmla="*/ 3857961 w 6725852" name="connsiteX703"/>
              <a:gd fmla="*/ 618200 h 3694083" name="connsiteY703"/>
              <a:gd fmla="*/ 4034606 w 6725852" name="connsiteX704"/>
              <a:gd fmla="*/ 685741 h 3694083" name="connsiteY704"/>
              <a:gd fmla="*/ 3956674 w 6725852" name="connsiteX705"/>
              <a:gd fmla="*/ 763673 h 3694083" name="connsiteY705"/>
              <a:gd fmla="*/ 3857961 w 6725852" name="connsiteX706"/>
              <a:gd fmla="*/ 690937 h 3694083" name="connsiteY706"/>
              <a:gd fmla="*/ 3904720 w 6725852" name="connsiteX707"/>
              <a:gd fmla="*/ 779259 h 3694083" name="connsiteY707"/>
              <a:gd fmla="*/ 3904720 w 6725852" name="connsiteX708"/>
              <a:gd fmla="*/ 836409 h 3694083" name="connsiteY708"/>
              <a:gd fmla="*/ 3920306 w 6725852" name="connsiteX709"/>
              <a:gd fmla="*/ 836409 h 3694083" name="connsiteY709"/>
              <a:gd fmla="*/ 3946284 w 6725852" name="connsiteX710"/>
              <a:gd fmla="*/ 784455 h 3694083" name="connsiteY710"/>
              <a:gd fmla="*/ 3972261 w 6725852" name="connsiteX711"/>
              <a:gd fmla="*/ 815628 h 3694083" name="connsiteY711"/>
              <a:gd fmla="*/ 3972261 w 6725852" name="connsiteX712"/>
              <a:gd fmla="*/ 784455 h 3694083" name="connsiteY712"/>
              <a:gd fmla="*/ 3972261 w 6725852" name="connsiteX713"/>
              <a:gd fmla="*/ 763673 h 3694083" name="connsiteY713"/>
              <a:gd fmla="*/ 4039802 w 6725852" name="connsiteX714"/>
              <a:gd fmla="*/ 716914 h 3694083" name="connsiteY714"/>
              <a:gd fmla="*/ 4060584 w 6725852" name="connsiteX715"/>
              <a:gd fmla="*/ 716914 h 3694083" name="connsiteY715"/>
              <a:gd fmla="*/ 4060584 w 6725852" name="connsiteX716"/>
              <a:gd fmla="*/ 685741 h 3694083" name="connsiteY716"/>
              <a:gd fmla="*/ 4050193 w 6725852" name="connsiteX717"/>
              <a:gd fmla="*/ 649373 h 3694083" name="connsiteY717"/>
              <a:gd fmla="*/ 4112538 w 6725852" name="connsiteX718"/>
              <a:gd fmla="*/ 690937 h 3694083" name="connsiteY718"/>
              <a:gd fmla="*/ 4096952 w 6725852" name="connsiteX719"/>
              <a:gd fmla="*/ 711719 h 3694083" name="connsiteY719"/>
              <a:gd fmla="*/ 4242424 w 6725852" name="connsiteX720"/>
              <a:gd fmla="*/ 644178 h 3694083" name="connsiteY720"/>
              <a:gd fmla="*/ 4315161 w 6725852" name="connsiteX721"/>
              <a:gd fmla="*/ 659764 h 3694083" name="connsiteY721"/>
              <a:gd fmla="*/ 4346334 w 6725852" name="connsiteX722"/>
              <a:gd fmla="*/ 644178 h 3694083" name="connsiteY722"/>
              <a:gd fmla="*/ 4309965 w 6725852" name="connsiteX723"/>
              <a:gd fmla="*/ 618200 h 3694083" name="connsiteY723"/>
              <a:gd fmla="*/ 4335943 w 6725852" name="connsiteX724"/>
              <a:gd fmla="*/ 597419 h 3694083" name="connsiteY724"/>
              <a:gd fmla="*/ 4517784 w 6725852" name="connsiteX725"/>
              <a:gd fmla="*/ 664959 h 3694083" name="connsiteY725"/>
              <a:gd fmla="*/ 4471024 w 6725852" name="connsiteX726"/>
              <a:gd fmla="*/ 628591 h 3694083" name="connsiteY726"/>
              <a:gd fmla="*/ 4471024 w 6725852" name="connsiteX727"/>
              <a:gd fmla="*/ 581832 h 3694083" name="connsiteY727"/>
              <a:gd fmla="*/ 4528174 w 6725852" name="connsiteX728"/>
              <a:gd fmla="*/ 545464 h 3694083" name="connsiteY728"/>
              <a:gd fmla="*/ 4538565 w 6725852" name="connsiteX729"/>
              <a:gd fmla="*/ 488314 h 3694083" name="connsiteY729"/>
              <a:gd fmla="*/ 4590520 w 6725852" name="connsiteX730"/>
              <a:gd fmla="*/ 514291 h 3694083" name="connsiteY730"/>
              <a:gd fmla="*/ 4595715 w 6725852" name="connsiteX731"/>
              <a:gd fmla="*/ 550659 h 3694083" name="connsiteY731"/>
              <a:gd fmla="*/ 4616497 w 6725852" name="connsiteX732"/>
              <a:gd fmla="*/ 519487 h 3694083" name="connsiteY732"/>
              <a:gd fmla="*/ 4611302 w 6725852" name="connsiteX733"/>
              <a:gd fmla="*/ 498705 h 3694083" name="connsiteY733"/>
              <a:gd fmla="*/ 4652865 w 6725852" name="connsiteX734"/>
              <a:gd fmla="*/ 472728 h 3694083" name="connsiteY734"/>
              <a:gd fmla="*/ 4704820 w 6725852" name="connsiteX735"/>
              <a:gd fmla="*/ 509096 h 3694083" name="connsiteY735"/>
              <a:gd fmla="*/ 4751579 w 6725852" name="connsiteX736"/>
              <a:gd fmla="*/ 483119 h 3694083" name="connsiteY736"/>
              <a:gd fmla="*/ 4839902 w 6725852" name="connsiteX737"/>
              <a:gd fmla="*/ 477923 h 3694083" name="connsiteY737"/>
              <a:gd fmla="*/ 4808729 w 6725852" name="connsiteX738"/>
              <a:gd fmla="*/ 441555 h 3694083" name="connsiteY738"/>
              <a:gd fmla="*/ 4839902 w 6725852" name="connsiteX739"/>
              <a:gd fmla="*/ 405187 h 3694083" name="connsiteY739"/>
              <a:gd fmla="*/ 4923029 w 6725852" name="connsiteX740"/>
              <a:gd fmla="*/ 389600 h 3694083" name="connsiteY740"/>
              <a:gd fmla="*/ 4969788 w 6725852" name="connsiteX741"/>
              <a:gd fmla="*/ 363623 h 3694083" name="connsiteY741"/>
              <a:gd fmla="*/ 5032134 w 6725852" name="connsiteX742"/>
              <a:gd fmla="*/ 379209 h 3694083" name="connsiteY742"/>
              <a:gd fmla="*/ 5136043 w 6725852" name="connsiteX743"/>
              <a:gd fmla="*/ 342841 h 3694083" name="connsiteY743"/>
              <a:gd fmla="*/ 1871146 w 6725852" name="connsiteX744"/>
              <a:gd fmla="*/ 51350 h 3694083" name="connsiteY744"/>
              <a:gd fmla="*/ 1926902 w 6725852" name="connsiteX745"/>
              <a:gd fmla="*/ 62501 h 3694083" name="connsiteY745"/>
              <a:gd fmla="*/ 1971507 w 6725852" name="connsiteX746"/>
              <a:gd fmla="*/ 62501 h 3694083" name="connsiteY746"/>
              <a:gd fmla="*/ 2060717 w 6725852" name="connsiteX747"/>
              <a:gd fmla="*/ 62501 h 3694083" name="connsiteY747"/>
              <a:gd fmla="*/ 2116473 w 6725852" name="connsiteX748"/>
              <a:gd fmla="*/ 84803 h 3694083" name="connsiteY748"/>
              <a:gd fmla="*/ 2172229 w 6725852" name="connsiteX749"/>
              <a:gd fmla="*/ 95954 h 3694083" name="connsiteY749"/>
              <a:gd fmla="*/ 1971507 w 6725852" name="connsiteX750"/>
              <a:gd fmla="*/ 240920 h 3694083" name="connsiteY750"/>
              <a:gd fmla="*/ 1915751 w 6725852" name="connsiteX751"/>
              <a:gd fmla="*/ 263223 h 3694083" name="connsiteY751"/>
              <a:gd fmla="*/ 1893448 w 6725852" name="connsiteX752"/>
              <a:gd fmla="*/ 330130 h 3694083" name="connsiteY752"/>
              <a:gd fmla="*/ 1871146 w 6725852" name="connsiteX753"/>
              <a:gd fmla="*/ 330130 h 3694083" name="connsiteY753"/>
              <a:gd fmla="*/ 1826541 w 6725852" name="connsiteX754"/>
              <a:gd fmla="*/ 352432 h 3694083" name="connsiteY754"/>
              <a:gd fmla="*/ 1882297 w 6725852" name="connsiteX755"/>
              <a:gd fmla="*/ 374735 h 3694083" name="connsiteY755"/>
              <a:gd fmla="*/ 1781936 w 6725852" name="connsiteX756"/>
              <a:gd fmla="*/ 397037 h 3694083" name="connsiteY756"/>
              <a:gd fmla="*/ 1837692 w 6725852" name="connsiteX757"/>
              <a:gd fmla="*/ 441642 h 3694083" name="connsiteY757"/>
              <a:gd fmla="*/ 1793087 w 6725852" name="connsiteX758"/>
              <a:gd fmla="*/ 452793 h 3694083" name="connsiteY758"/>
              <a:gd fmla="*/ 1670424 w 6725852" name="connsiteX759"/>
              <a:gd fmla="*/ 463945 h 3694083" name="connsiteY759"/>
              <a:gd fmla="*/ 1859995 w 6725852" name="connsiteX760"/>
              <a:gd fmla="*/ 486247 h 3694083" name="connsiteY760"/>
              <a:gd fmla="*/ 1915751 w 6725852" name="connsiteX761"/>
              <a:gd fmla="*/ 542003 h 3694083" name="connsiteY761"/>
              <a:gd fmla="*/ 2016112 w 6725852" name="connsiteX762"/>
              <a:gd fmla="*/ 564306 h 3694083" name="connsiteY762"/>
              <a:gd fmla="*/ 2049565 w 6725852" name="connsiteX763"/>
              <a:gd fmla="*/ 675819 h 3694083" name="connsiteY763"/>
              <a:gd fmla="*/ 2183380 w 6725852" name="connsiteX764"/>
              <a:gd fmla="*/ 731574 h 3694083" name="connsiteY764"/>
              <a:gd fmla="*/ 2116473 w 6725852" name="connsiteX765"/>
              <a:gd fmla="*/ 787330 h 3694083" name="connsiteY765"/>
              <a:gd fmla="*/ 2116473 w 6725852" name="connsiteX766"/>
              <a:gd fmla="*/ 831935 h 3694083" name="connsiteY766"/>
              <a:gd fmla="*/ 2083019 w 6725852" name="connsiteX767"/>
              <a:gd fmla="*/ 798481 h 3694083" name="connsiteY767"/>
              <a:gd fmla="*/ 2071868 w 6725852" name="connsiteX768"/>
              <a:gd fmla="*/ 776179 h 3694083" name="connsiteY768"/>
              <a:gd fmla="*/ 2038414 w 6725852" name="connsiteX769"/>
              <a:gd fmla="*/ 798481 h 3694083" name="connsiteY769"/>
              <a:gd fmla="*/ 2127624 w 6725852" name="connsiteX770"/>
              <a:gd fmla="*/ 865389 h 3694083" name="connsiteY770"/>
              <a:gd fmla="*/ 2083019 w 6725852" name="connsiteX771"/>
              <a:gd fmla="*/ 932296 h 3694083" name="connsiteY771"/>
              <a:gd fmla="*/ 2027263 w 6725852" name="connsiteX772"/>
              <a:gd fmla="*/ 887691 h 3694083" name="connsiteY772"/>
              <a:gd fmla="*/ 2071868 w 6725852" name="connsiteX773"/>
              <a:gd fmla="*/ 932296 h 3694083" name="connsiteY773"/>
              <a:gd fmla="*/ 2016112 w 6725852" name="connsiteX774"/>
              <a:gd fmla="*/ 965750 h 3694083" name="connsiteY774"/>
              <a:gd fmla="*/ 1995668 w 6725852" name="connsiteX775"/>
              <a:gd fmla="*/ 949023 h 3694083" name="connsiteY775"/>
              <a:gd fmla="*/ 1993809 w 6725852" name="connsiteX776"/>
              <a:gd fmla="*/ 943447 h 3694083" name="connsiteY776"/>
              <a:gd fmla="*/ 1975222 w 6725852" name="connsiteX777"/>
              <a:gd fmla="*/ 932295 h 3694083" name="connsiteY777"/>
              <a:gd fmla="*/ 1893448 w 6725852" name="connsiteX778"/>
              <a:gd fmla="*/ 865389 h 3694083" name="connsiteY778"/>
              <a:gd fmla="*/ 1859995 w 6725852" name="connsiteX779"/>
              <a:gd fmla="*/ 843086 h 3694083" name="connsiteY779"/>
              <a:gd fmla="*/ 1893448 w 6725852" name="connsiteX780"/>
              <a:gd fmla="*/ 753876 h 3694083" name="connsiteY780"/>
              <a:gd fmla="*/ 1915751 w 6725852" name="connsiteX781"/>
              <a:gd fmla="*/ 709271 h 3694083" name="connsiteY781"/>
              <a:gd fmla="*/ 1893448 w 6725852" name="connsiteX782"/>
              <a:gd fmla="*/ 675819 h 3694083" name="connsiteY782"/>
              <a:gd fmla="*/ 1837692 w 6725852" name="connsiteX783"/>
              <a:gd fmla="*/ 642364 h 3694083" name="connsiteY783"/>
              <a:gd fmla="*/ 1815390 w 6725852" name="connsiteX784"/>
              <a:gd fmla="*/ 664667 h 3694083" name="connsiteY784"/>
              <a:gd fmla="*/ 1815390 w 6725852" name="connsiteX785"/>
              <a:gd fmla="*/ 709271 h 3694083" name="connsiteY785"/>
              <a:gd fmla="*/ 1759634 w 6725852" name="connsiteX786"/>
              <a:gd fmla="*/ 742725 h 3694083" name="connsiteY786"/>
              <a:gd fmla="*/ 1759634 w 6725852" name="connsiteX787"/>
              <a:gd fmla="*/ 753876 h 3694083" name="connsiteY787"/>
              <a:gd fmla="*/ 1804239 w 6725852" name="connsiteX788"/>
              <a:gd fmla="*/ 831935 h 3694083" name="connsiteY788"/>
              <a:gd fmla="*/ 1793087 w 6725852" name="connsiteX789"/>
              <a:gd fmla="*/ 887691 h 3694083" name="connsiteY789"/>
              <a:gd fmla="*/ 1748483 w 6725852" name="connsiteX790"/>
              <a:gd fmla="*/ 865389 h 3694083" name="connsiteY790"/>
              <a:gd fmla="*/ 1715029 w 6725852" name="connsiteX791"/>
              <a:gd fmla="*/ 898842 h 3694083" name="connsiteY791"/>
              <a:gd fmla="*/ 1670424 w 6725852" name="connsiteX792"/>
              <a:gd fmla="*/ 854237 h 3694083" name="connsiteY792"/>
              <a:gd fmla="*/ 1614668 w 6725852" name="connsiteX793"/>
              <a:gd fmla="*/ 898842 h 3694083" name="connsiteY793"/>
              <a:gd fmla="*/ 1581214 w 6725852" name="connsiteX794"/>
              <a:gd fmla="*/ 999203 h 3694083" name="connsiteY794"/>
              <a:gd fmla="*/ 1570063 w 6725852" name="connsiteX795"/>
              <a:gd fmla="*/ 1077262 h 3694083" name="connsiteY795"/>
              <a:gd fmla="*/ 1636970 w 6725852" name="connsiteX796"/>
              <a:gd fmla="*/ 1110715 h 3694083" name="connsiteY796"/>
              <a:gd fmla="*/ 1737331 w 6725852" name="connsiteX797"/>
              <a:gd fmla="*/ 1177623 h 3694083" name="connsiteY797"/>
              <a:gd fmla="*/ 1815390 w 6725852" name="connsiteX798"/>
              <a:gd fmla="*/ 1289135 h 3694083" name="connsiteY798"/>
              <a:gd fmla="*/ 1837692 w 6725852" name="connsiteX799"/>
              <a:gd fmla="*/ 1300286 h 3694083" name="connsiteY799"/>
              <a:gd fmla="*/ 1804239 w 6725852" name="connsiteX800"/>
              <a:gd fmla="*/ 1188774 h 3694083" name="connsiteY800"/>
              <a:gd fmla="*/ 1882297 w 6725852" name="connsiteX801"/>
              <a:gd fmla="*/ 1133018 h 3694083" name="connsiteY801"/>
              <a:gd fmla="*/ 1871146 w 6725852" name="connsiteX802"/>
              <a:gd fmla="*/ 1099564 h 3694083" name="connsiteY802"/>
              <a:gd fmla="*/ 1815390 w 6725852" name="connsiteX803"/>
              <a:gd fmla="*/ 1088413 h 3694083" name="connsiteY803"/>
              <a:gd fmla="*/ 1826541 w 6725852" name="connsiteX804"/>
              <a:gd fmla="*/ 1010354 h 3694083" name="connsiteY804"/>
              <a:gd fmla="*/ 1837692 w 6725852" name="connsiteX805"/>
              <a:gd fmla="*/ 999203 h 3694083" name="connsiteY805"/>
              <a:gd fmla="*/ 1826541 w 6725852" name="connsiteX806"/>
              <a:gd fmla="*/ 965750 h 3694083" name="connsiteY806"/>
              <a:gd fmla="*/ 1826541 w 6725852" name="connsiteX807"/>
              <a:gd fmla="*/ 909993 h 3694083" name="connsiteY807"/>
              <a:gd fmla="*/ 1848844 w 6725852" name="connsiteX808"/>
              <a:gd fmla="*/ 887691 h 3694083" name="connsiteY808"/>
              <a:gd fmla="*/ 1938053 w 6725852" name="connsiteX809"/>
              <a:gd fmla="*/ 909993 h 3694083" name="connsiteY809"/>
              <a:gd fmla="*/ 1975222 w 6725852" name="connsiteX810"/>
              <a:gd fmla="*/ 932295 h 3694083" name="connsiteY810"/>
              <a:gd fmla="*/ 1995668 w 6725852" name="connsiteX811"/>
              <a:gd fmla="*/ 949023 h 3694083" name="connsiteY811"/>
              <a:gd fmla="*/ 2004961 w 6725852" name="connsiteX812"/>
              <a:gd fmla="*/ 976901 h 3694083" name="connsiteY812"/>
              <a:gd fmla="*/ 2016112 w 6725852" name="connsiteX813"/>
              <a:gd fmla="*/ 1054959 h 3694083" name="connsiteY813"/>
              <a:gd fmla="*/ 2094170 w 6725852" name="connsiteX814"/>
              <a:gd fmla="*/ 1010354 h 3694083" name="connsiteY814"/>
              <a:gd fmla="*/ 2149926 w 6725852" name="connsiteX815"/>
              <a:gd fmla="*/ 1099564 h 3694083" name="connsiteY815"/>
              <a:gd fmla="*/ 2149926 w 6725852" name="connsiteX816"/>
              <a:gd fmla="*/ 1155320 h 3694083" name="connsiteY816"/>
              <a:gd fmla="*/ 2172229 w 6725852" name="connsiteX817"/>
              <a:gd fmla="*/ 1177623 h 3694083" name="connsiteY817"/>
              <a:gd fmla="*/ 2183380 w 6725852" name="connsiteX818"/>
              <a:gd fmla="*/ 1177623 h 3694083" name="connsiteY818"/>
              <a:gd fmla="*/ 2227985 w 6725852" name="connsiteX819"/>
              <a:gd fmla="*/ 1222228 h 3694083" name="connsiteY819"/>
              <a:gd fmla="*/ 2250287 w 6725852" name="connsiteX820"/>
              <a:gd fmla="*/ 1222228 h 3694083" name="connsiteY820"/>
              <a:gd fmla="*/ 2261439 w 6725852" name="connsiteX821"/>
              <a:gd fmla="*/ 1233379 h 3694083" name="connsiteY821"/>
              <a:gd fmla="*/ 2261439 w 6725852" name="connsiteX822"/>
              <a:gd fmla="*/ 1300286 h 3694083" name="connsiteY822"/>
              <a:gd fmla="*/ 2250287 w 6725852" name="connsiteX823"/>
              <a:gd fmla="*/ 1333740 h 3694083" name="connsiteY823"/>
              <a:gd fmla="*/ 2317195 w 6725852" name="connsiteX824"/>
              <a:gd fmla="*/ 1422950 h 3694083" name="connsiteY824"/>
              <a:gd fmla="*/ 2283741 w 6725852" name="connsiteX825"/>
              <a:gd fmla="*/ 1456403 h 3694083" name="connsiteY825"/>
              <a:gd fmla="*/ 2261439 w 6725852" name="connsiteX826"/>
              <a:gd fmla="*/ 1445252 h 3694083" name="connsiteY826"/>
              <a:gd fmla="*/ 2239136 w 6725852" name="connsiteX827"/>
              <a:gd fmla="*/ 1434101 h 3694083" name="connsiteY827"/>
              <a:gd fmla="*/ 2183380 w 6725852" name="connsiteX828"/>
              <a:gd fmla="*/ 1434101 h 3694083" name="connsiteY828"/>
              <a:gd fmla="*/ 2183380 w 6725852" name="connsiteX829"/>
              <a:gd fmla="*/ 1456403 h 3694083" name="connsiteY829"/>
              <a:gd fmla="*/ 2183380 w 6725852" name="connsiteX830"/>
              <a:gd fmla="*/ 1489857 h 3694083" name="connsiteY830"/>
              <a:gd fmla="*/ 2083019 w 6725852" name="connsiteX831"/>
              <a:gd fmla="*/ 1556764 h 3694083" name="connsiteY831"/>
              <a:gd fmla="*/ 2060717 w 6725852" name="connsiteX832"/>
              <a:gd fmla="*/ 1556764 h 3694083" name="connsiteY832"/>
              <a:gd fmla="*/ 2094170 w 6725852" name="connsiteX833"/>
              <a:gd fmla="*/ 1512159 h 3694083" name="connsiteY833"/>
              <a:gd fmla="*/ 2016112 w 6725852" name="connsiteX834"/>
              <a:gd fmla="*/ 1534462 h 3694083" name="connsiteY834"/>
              <a:gd fmla="*/ 2004961 w 6725852" name="connsiteX835"/>
              <a:gd fmla="*/ 1612520 h 3694083" name="connsiteY835"/>
              <a:gd fmla="*/ 1971507 w 6725852" name="connsiteX836"/>
              <a:gd fmla="*/ 1612520 h 3694083" name="connsiteY836"/>
              <a:gd fmla="*/ 1960356 w 6725852" name="connsiteX837"/>
              <a:gd fmla="*/ 1612520 h 3694083" name="connsiteY837"/>
              <a:gd fmla="*/ 1915751 w 6725852" name="connsiteX838"/>
              <a:gd fmla="*/ 1690579 h 3694083" name="connsiteY838"/>
              <a:gd fmla="*/ 1826541 w 6725852" name="connsiteX839"/>
              <a:gd fmla="*/ 1790940 h 3694083" name="connsiteY839"/>
              <a:gd fmla="*/ 1793087 w 6725852" name="connsiteX840"/>
              <a:gd fmla="*/ 1824393 h 3694083" name="connsiteY840"/>
              <a:gd fmla="*/ 1837692 w 6725852" name="connsiteX841"/>
              <a:gd fmla="*/ 1913603 h 3694083" name="connsiteY841"/>
              <a:gd fmla="*/ 1815390 w 6725852" name="connsiteX842"/>
              <a:gd fmla="*/ 1947057 h 3694083" name="connsiteY842"/>
              <a:gd fmla="*/ 1770785 w 6725852" name="connsiteX843"/>
              <a:gd fmla="*/ 1935906 h 3694083" name="connsiteY843"/>
              <a:gd fmla="*/ 1759634 w 6725852" name="connsiteX844"/>
              <a:gd fmla="*/ 1913603 h 3694083" name="connsiteY844"/>
              <a:gd fmla="*/ 1737331 w 6725852" name="connsiteX845"/>
              <a:gd fmla="*/ 1857847 h 3694083" name="connsiteY845"/>
              <a:gd fmla="*/ 1692726 w 6725852" name="connsiteX846"/>
              <a:gd fmla="*/ 1846696 h 3694083" name="connsiteY846"/>
              <a:gd fmla="*/ 1670424 w 6725852" name="connsiteX847"/>
              <a:gd fmla="*/ 1857847 h 3694083" name="connsiteY847"/>
              <a:gd fmla="*/ 1659273 w 6725852" name="connsiteX848"/>
              <a:gd fmla="*/ 1891301 h 3694083" name="connsiteY848"/>
              <a:gd fmla="*/ 1592365 w 6725852" name="connsiteX849"/>
              <a:gd fmla="*/ 1857847 h 3694083" name="connsiteY849"/>
              <a:gd fmla="*/ 1525458 w 6725852" name="connsiteX850"/>
              <a:gd fmla="*/ 1913603 h 3694083" name="connsiteY850"/>
              <a:gd fmla="*/ 1503156 w 6725852" name="connsiteX851"/>
              <a:gd fmla="*/ 1924754 h 3694083" name="connsiteY851"/>
              <a:gd fmla="*/ 1525458 w 6725852" name="connsiteX852"/>
              <a:gd fmla="*/ 1958208 h 3694083" name="connsiteY852"/>
              <a:gd fmla="*/ 1525458 w 6725852" name="connsiteX853"/>
              <a:gd fmla="*/ 2002813 h 3694083" name="connsiteY853"/>
              <a:gd fmla="*/ 1558912 w 6725852" name="connsiteX854"/>
              <a:gd fmla="*/ 2080871 h 3694083" name="connsiteY854"/>
              <a:gd fmla="*/ 1692726 w 6725852" name="connsiteX855"/>
              <a:gd fmla="*/ 2025115 h 3694083" name="connsiteY855"/>
              <a:gd fmla="*/ 1692726 w 6725852" name="connsiteX856"/>
              <a:gd fmla="*/ 2080871 h 3694083" name="connsiteY856"/>
              <a:gd fmla="*/ 1670424 w 6725852" name="connsiteX857"/>
              <a:gd fmla="*/ 2147779 h 3694083" name="connsiteY857"/>
              <a:gd fmla="*/ 1748483 w 6725852" name="connsiteX858"/>
              <a:gd fmla="*/ 2125476 h 3694083" name="connsiteY858"/>
              <a:gd fmla="*/ 1759634 w 6725852" name="connsiteX859"/>
              <a:gd fmla="*/ 2147779 h 3694083" name="connsiteY859"/>
              <a:gd fmla="*/ 1759634 w 6725852" name="connsiteX860"/>
              <a:gd fmla="*/ 2203535 h 3694083" name="connsiteY860"/>
              <a:gd fmla="*/ 1793087 w 6725852" name="connsiteX861"/>
              <a:gd fmla="*/ 2281593 h 3694083" name="connsiteY861"/>
              <a:gd fmla="*/ 1893448 w 6725852" name="connsiteX862"/>
              <a:gd fmla="*/ 2225837 h 3694083" name="connsiteY862"/>
              <a:gd fmla="*/ 1938053 w 6725852" name="connsiteX863"/>
              <a:gd fmla="*/ 2203535 h 3694083" name="connsiteY863"/>
              <a:gd fmla="*/ 1993809 w 6725852" name="connsiteX864"/>
              <a:gd fmla="*/ 2203535 h 3694083" name="connsiteY864"/>
              <a:gd fmla="*/ 2038414 w 6725852" name="connsiteX865"/>
              <a:gd fmla="*/ 2225837 h 3694083" name="connsiteY865"/>
              <a:gd fmla="*/ 2105322 w 6725852" name="connsiteX866"/>
              <a:gd fmla="*/ 2248140 h 3694083" name="connsiteY866"/>
              <a:gd fmla="*/ 2161078 w 6725852" name="connsiteX867"/>
              <a:gd fmla="*/ 2248140 h 3694083" name="connsiteY867"/>
              <a:gd fmla="*/ 2227985 w 6725852" name="connsiteX868"/>
              <a:gd fmla="*/ 2326198 h 3694083" name="connsiteY868"/>
              <a:gd fmla="*/ 2294892 w 6725852" name="connsiteX869"/>
              <a:gd fmla="*/ 2326198 h 3694083" name="connsiteY869"/>
              <a:gd fmla="*/ 2339497 w 6725852" name="connsiteX870"/>
              <a:gd fmla="*/ 2359652 h 3694083" name="connsiteY870"/>
              <a:gd fmla="*/ 2372951 w 6725852" name="connsiteX871"/>
              <a:gd fmla="*/ 2415408 h 3694083" name="connsiteY871"/>
              <a:gd fmla="*/ 2395253 w 6725852" name="connsiteX872"/>
              <a:gd fmla="*/ 2471164 h 3694083" name="connsiteY872"/>
              <a:gd fmla="*/ 2495614 w 6725852" name="connsiteX873"/>
              <a:gd fmla="*/ 2471164 h 3694083" name="connsiteY873"/>
              <a:gd fmla="*/ 2529068 w 6725852" name="connsiteX874"/>
              <a:gd fmla="*/ 2515769 h 3694083" name="connsiteY874"/>
              <a:gd fmla="*/ 2618278 w 6725852" name="connsiteX875"/>
              <a:gd fmla="*/ 2560374 h 3694083" name="connsiteY875"/>
              <a:gd fmla="*/ 2651731 w 6725852" name="connsiteX876"/>
              <a:gd fmla="*/ 2638432 h 3694083" name="connsiteY876"/>
              <a:gd fmla="*/ 2573673 w 6725852" name="connsiteX877"/>
              <a:gd fmla="*/ 2705340 h 3694083" name="connsiteY877"/>
              <a:gd fmla="*/ 2540219 w 6725852" name="connsiteX878"/>
              <a:gd fmla="*/ 2783398 h 3694083" name="connsiteY878"/>
              <a:gd fmla="*/ 2540219 w 6725852" name="connsiteX879"/>
              <a:gd fmla="*/ 2894911 h 3694083" name="connsiteY879"/>
              <a:gd fmla="*/ 2495614 w 6725852" name="connsiteX880"/>
              <a:gd fmla="*/ 2917213 h 3694083" name="connsiteY880"/>
              <a:gd fmla="*/ 2428707 w 6725852" name="connsiteX881"/>
              <a:gd fmla="*/ 2928364 h 3694083" name="connsiteY881"/>
              <a:gd fmla="*/ 2387116 w 6725852" name="connsiteX882"/>
              <a:gd fmla="*/ 2975983 h 3694083" name="connsiteY882"/>
              <a:gd fmla="*/ 2333570 w 6725852" name="connsiteX883"/>
              <a:gd fmla="*/ 3136621 h 3694083" name="connsiteY883"/>
              <a:gd fmla="*/ 2230597 w 6725852" name="connsiteX884"/>
              <a:gd fmla="*/ 3157215 h 3694083" name="connsiteY884"/>
              <a:gd fmla="*/ 2234716 w 6725852" name="connsiteX885"/>
              <a:gd fmla="*/ 3218999 h 3694083" name="connsiteY885"/>
              <a:gd fmla="*/ 2189408 w 6725852" name="connsiteX886"/>
              <a:gd fmla="*/ 3251950 h 3694083" name="connsiteY886"/>
              <a:gd fmla="*/ 2148219 w 6725852" name="connsiteX887"/>
              <a:gd fmla="*/ 3272545 h 3694083" name="connsiteY887"/>
              <a:gd fmla="*/ 2135862 w 6725852" name="connsiteX888"/>
              <a:gd fmla="*/ 3342567 h 3694083" name="connsiteY888"/>
              <a:gd fmla="*/ 2074078 w 6725852" name="connsiteX889"/>
              <a:gd fmla="*/ 3317853 h 3694083" name="connsiteY889"/>
              <a:gd fmla="*/ 2111148 w 6725852" name="connsiteX890"/>
              <a:gd fmla="*/ 3342567 h 3694083" name="connsiteY890"/>
              <a:gd fmla="*/ 2074078 w 6725852" name="connsiteX891"/>
              <a:gd fmla="*/ 3391994 h 3694083" name="connsiteY891"/>
              <a:gd fmla="*/ 2045246 w 6725852" name="connsiteX892"/>
              <a:gd fmla="*/ 3437302 h 3694083" name="connsiteY892"/>
              <a:gd fmla="*/ 2074078 w 6725852" name="connsiteX893"/>
              <a:gd fmla="*/ 3474372 h 3694083" name="connsiteY893"/>
              <a:gd fmla="*/ 2016413 w 6725852" name="connsiteX894"/>
              <a:gd fmla="*/ 3589702 h 3694083" name="connsiteY894"/>
              <a:gd fmla="*/ 2108639 w 6725852" name="connsiteX895"/>
              <a:gd fmla="*/ 3682629 h 3694083" name="connsiteY895"/>
              <a:gd fmla="*/ 2095577 w 6725852" name="connsiteX896"/>
              <a:gd fmla="*/ 3679615 h 3694083" name="connsiteY896"/>
              <a:gd fmla="*/ 1999938 w 6725852" name="connsiteX897"/>
              <a:gd fmla="*/ 3692675 h 3694083" name="connsiteY897"/>
              <a:gd fmla="*/ 1926902 w 6725852" name="connsiteX898"/>
              <a:gd fmla="*/ 3642042 h 3694083" name="connsiteY898"/>
              <a:gd fmla="*/ 1871146 w 6725852" name="connsiteX899"/>
              <a:gd fmla="*/ 3586286 h 3694083" name="connsiteY899"/>
              <a:gd fmla="*/ 1859995 w 6725852" name="connsiteX900"/>
              <a:gd fmla="*/ 3552832 h 3694083" name="connsiteY900"/>
              <a:gd fmla="*/ 1859995 w 6725852" name="connsiteX901"/>
              <a:gd fmla="*/ 3519379 h 3694083" name="connsiteY901"/>
              <a:gd fmla="*/ 1871146 w 6725852" name="connsiteX902"/>
              <a:gd fmla="*/ 3485925 h 3694083" name="connsiteY902"/>
              <a:gd fmla="*/ 1882297 w 6725852" name="connsiteX903"/>
              <a:gd fmla="*/ 3474774 h 3694083" name="connsiteY903"/>
              <a:gd fmla="*/ 1859995 w 6725852" name="connsiteX904"/>
              <a:gd fmla="*/ 3474774 h 3694083" name="connsiteY904"/>
              <a:gd fmla="*/ 1859995 w 6725852" name="connsiteX905"/>
              <a:gd fmla="*/ 3441320 h 3694083" name="connsiteY905"/>
              <a:gd fmla="*/ 1893448 w 6725852" name="connsiteX906"/>
              <a:gd fmla="*/ 3407867 h 3694083" name="connsiteY906"/>
              <a:gd fmla="*/ 1893448 w 6725852" name="connsiteX907"/>
              <a:gd fmla="*/ 3363262 h 3694083" name="connsiteY907"/>
              <a:gd fmla="*/ 1893448 w 6725852" name="connsiteX908"/>
              <a:gd fmla="*/ 3352111 h 3694083" name="connsiteY908"/>
              <a:gd fmla="*/ 1893448 w 6725852" name="connsiteX909"/>
              <a:gd fmla="*/ 3285203 h 3694083" name="connsiteY909"/>
              <a:gd fmla="*/ 1915751 w 6725852" name="connsiteX910"/>
              <a:gd fmla="*/ 3251750 h 3694083" name="connsiteY910"/>
              <a:gd fmla="*/ 1893448 w 6725852" name="connsiteX911"/>
              <a:gd fmla="*/ 3218296 h 3694083" name="connsiteY911"/>
              <a:gd fmla="*/ 1960356 w 6725852" name="connsiteX912"/>
              <a:gd fmla="*/ 3117935 h 3694083" name="connsiteY912"/>
              <a:gd fmla="*/ 1960356 w 6725852" name="connsiteX913"/>
              <a:gd fmla="*/ 3039876 h 3694083" name="connsiteY913"/>
              <a:gd fmla="*/ 1960356 w 6725852" name="connsiteX914"/>
              <a:gd fmla="*/ 2861457 h 3694083" name="connsiteY914"/>
              <a:gd fmla="*/ 1960356 w 6725852" name="connsiteX915"/>
              <a:gd fmla="*/ 2816852 h 3694083" name="connsiteY915"/>
              <a:gd fmla="*/ 1949204 w 6725852" name="connsiteX916"/>
              <a:gd fmla="*/ 2794550 h 3694083" name="connsiteY916"/>
              <a:gd fmla="*/ 1893448 w 6725852" name="connsiteX917"/>
              <a:gd fmla="*/ 2749945 h 3694083" name="connsiteY917"/>
              <a:gd fmla="*/ 1837692 w 6725852" name="connsiteX918"/>
              <a:gd fmla="*/ 2705340 h 3694083" name="connsiteY918"/>
              <a:gd fmla="*/ 1848844 w 6725852" name="connsiteX919"/>
              <a:gd fmla="*/ 2671886 h 3694083" name="connsiteY919"/>
              <a:gd fmla="*/ 1815390 w 6725852" name="connsiteX920"/>
              <a:gd fmla="*/ 2604979 h 3694083" name="connsiteY920"/>
              <a:gd fmla="*/ 1781936 w 6725852" name="connsiteX921"/>
              <a:gd fmla="*/ 2571525 h 3694083" name="connsiteY921"/>
              <a:gd fmla="*/ 1759634 w 6725852" name="connsiteX922"/>
              <a:gd fmla="*/ 2538071 h 3694083" name="connsiteY922"/>
              <a:gd fmla="*/ 1793087 w 6725852" name="connsiteX923"/>
              <a:gd fmla="*/ 2515769 h 3694083" name="connsiteY923"/>
              <a:gd fmla="*/ 1793087 w 6725852" name="connsiteX924"/>
              <a:gd fmla="*/ 2471164 h 3694083" name="connsiteY924"/>
              <a:gd fmla="*/ 1793087 w 6725852" name="connsiteX925"/>
              <a:gd fmla="*/ 2415408 h 3694083" name="connsiteY925"/>
              <a:gd fmla="*/ 1848844 w 6725852" name="connsiteX926"/>
              <a:gd fmla="*/ 2404257 h 3694083" name="connsiteY926"/>
              <a:gd fmla="*/ 1848844 w 6725852" name="connsiteX927"/>
              <a:gd fmla="*/ 2370803 h 3694083" name="connsiteY927"/>
              <a:gd fmla="*/ 1848844 w 6725852" name="connsiteX928"/>
              <a:gd fmla="*/ 2281593 h 3694083" name="connsiteY928"/>
              <a:gd fmla="*/ 1793087 w 6725852" name="connsiteX929"/>
              <a:gd fmla="*/ 2315047 h 3694083" name="connsiteY929"/>
              <a:gd fmla="*/ 1703878 w 6725852" name="connsiteX930"/>
              <a:gd fmla="*/ 2270442 h 3694083" name="connsiteY930"/>
              <a:gd fmla="*/ 1681575 w 6725852" name="connsiteX931"/>
              <a:gd fmla="*/ 2203535 h 3694083" name="connsiteY931"/>
              <a:gd fmla="*/ 1670424 w 6725852" name="connsiteX932"/>
              <a:gd fmla="*/ 2192384 h 3694083" name="connsiteY932"/>
              <a:gd fmla="*/ 1614668 w 6725852" name="connsiteX933"/>
              <a:gd fmla="*/ 2181232 h 3694083" name="connsiteY933"/>
              <a:gd fmla="*/ 1558912 w 6725852" name="connsiteX934"/>
              <a:gd fmla="*/ 2147779 h 3694083" name="connsiteY934"/>
              <a:gd fmla="*/ 1492004 w 6725852" name="connsiteX935"/>
              <a:gd fmla="*/ 2158930 h 3694083" name="connsiteY935"/>
              <a:gd fmla="*/ 1347039 w 6725852" name="connsiteX936"/>
              <a:gd fmla="*/ 2058569 h 3694083" name="connsiteY936"/>
              <a:gd fmla="*/ 1347039 w 6725852" name="connsiteX937"/>
              <a:gd fmla="*/ 2025115 h 3694083" name="connsiteY937"/>
              <a:gd fmla="*/ 1157468 w 6725852" name="connsiteX938"/>
              <a:gd fmla="*/ 1813242 h 3694083" name="connsiteY938"/>
              <a:gd fmla="*/ 1291283 w 6725852" name="connsiteX939"/>
              <a:gd fmla="*/ 2002813 h 3694083" name="connsiteY939"/>
              <a:gd fmla="*/ 1257829 w 6725852" name="connsiteX940"/>
              <a:gd fmla="*/ 2002813 h 3694083" name="connsiteY940"/>
              <a:gd fmla="*/ 1168619 w 6725852" name="connsiteX941"/>
              <a:gd fmla="*/ 1913603 h 3694083" name="connsiteY941"/>
              <a:gd fmla="*/ 1179770 w 6725852" name="connsiteX942"/>
              <a:gd fmla="*/ 1880150 h 3694083" name="connsiteY942"/>
              <a:gd fmla="*/ 1146317 w 6725852" name="connsiteX943"/>
              <a:gd fmla="*/ 1846696 h 3694083" name="connsiteY943"/>
              <a:gd fmla="*/ 1090561 w 6725852" name="connsiteX944"/>
              <a:gd fmla="*/ 1779789 h 3694083" name="connsiteY944"/>
              <a:gd fmla="*/ 1001351 w 6725852" name="connsiteX945"/>
              <a:gd fmla="*/ 1668276 h 3694083" name="connsiteY945"/>
              <a:gd fmla="*/ 1023653 w 6725852" name="connsiteX946"/>
              <a:gd fmla="*/ 1645974 h 3694083" name="connsiteY946"/>
              <a:gd fmla="*/ 1023653 w 6725852" name="connsiteX947"/>
              <a:gd fmla="*/ 1612520 h 3694083" name="connsiteY947"/>
              <a:gd fmla="*/ 1012502 w 6725852" name="connsiteX948"/>
              <a:gd fmla="*/ 1501008 h 3694083" name="connsiteY948"/>
              <a:gd fmla="*/ 1001351 w 6725852" name="connsiteX949"/>
              <a:gd fmla="*/ 1467554 h 3694083" name="connsiteY949"/>
              <a:gd fmla="*/ 1023653 w 6725852" name="connsiteX950"/>
              <a:gd fmla="*/ 1434101 h 3694083" name="connsiteY950"/>
              <a:gd fmla="*/ 979048 w 6725852" name="connsiteX951"/>
              <a:gd fmla="*/ 1378345 h 3694083" name="connsiteY951"/>
              <a:gd fmla="*/ 945595 w 6725852" name="connsiteX952"/>
              <a:gd fmla="*/ 1356042 h 3694083" name="connsiteY952"/>
              <a:gd fmla="*/ 934444 w 6725852" name="connsiteX953"/>
              <a:gd fmla="*/ 1344891 h 3694083" name="connsiteY953"/>
              <a:gd fmla="*/ 923292 w 6725852" name="connsiteX954"/>
              <a:gd fmla="*/ 1333740 h 3694083" name="connsiteY954"/>
              <a:gd fmla="*/ 945595 w 6725852" name="connsiteX955"/>
              <a:gd fmla="*/ 1322589 h 3694083" name="connsiteY955"/>
              <a:gd fmla="*/ 912141 w 6725852" name="connsiteX956"/>
              <a:gd fmla="*/ 1277984 h 3694083" name="connsiteY956"/>
              <a:gd fmla="*/ 900991 w 6725852" name="connsiteX957"/>
              <a:gd fmla="*/ 1244530 h 3694083" name="connsiteY957"/>
              <a:gd fmla="*/ 900991 w 6725852" name="connsiteX958"/>
              <a:gd fmla="*/ 1222228 h 3694083" name="connsiteY958"/>
              <a:gd fmla="*/ 867536 w 6725852" name="connsiteX959"/>
              <a:gd fmla="*/ 1244530 h 3694083" name="connsiteY959"/>
              <a:gd fmla="*/ 912141 w 6725852" name="connsiteX960"/>
              <a:gd fmla="*/ 1311437 h 3694083" name="connsiteY960"/>
              <a:gd fmla="*/ 867536 w 6725852" name="connsiteX961"/>
              <a:gd fmla="*/ 1300286 h 3694083" name="connsiteY961"/>
              <a:gd fmla="*/ 845234 w 6725852" name="connsiteX962"/>
              <a:gd fmla="*/ 1233379 h 3694083" name="connsiteY962"/>
              <a:gd fmla="*/ 834083 w 6725852" name="connsiteX963"/>
              <a:gd fmla="*/ 1188774 h 3694083" name="connsiteY963"/>
              <a:gd fmla="*/ 800629 w 6725852" name="connsiteX964"/>
              <a:gd fmla="*/ 1133018 h 3694083" name="connsiteY964"/>
              <a:gd fmla="*/ 767175 w 6725852" name="connsiteX965"/>
              <a:gd fmla="*/ 1066111 h 3694083" name="connsiteY965"/>
              <a:gd fmla="*/ 722570 w 6725852" name="connsiteX966"/>
              <a:gd fmla="*/ 1043808 h 3694083" name="connsiteY966"/>
              <a:gd fmla="*/ 689117 w 6725852" name="connsiteX967"/>
              <a:gd fmla="*/ 1032657 h 3694083" name="connsiteY967"/>
              <a:gd fmla="*/ 644512 w 6725852" name="connsiteX968"/>
              <a:gd fmla="*/ 1032657 h 3694083" name="connsiteY968"/>
              <a:gd fmla="*/ 633361 w 6725852" name="connsiteX969"/>
              <a:gd fmla="*/ 1021506 h 3694083" name="connsiteY969"/>
              <a:gd fmla="*/ 577604 w 6725852" name="connsiteX970"/>
              <a:gd fmla="*/ 1032657 h 3694083" name="connsiteY970"/>
              <a:gd fmla="*/ 499546 w 6725852" name="connsiteX971"/>
              <a:gd fmla="*/ 1043808 h 3694083" name="connsiteY971"/>
              <a:gd fmla="*/ 488395 w 6725852" name="connsiteX972"/>
              <a:gd fmla="*/ 1133018 h 3694083" name="connsiteY972"/>
              <a:gd fmla="*/ 432640 w 6725852" name="connsiteX973"/>
              <a:gd fmla="*/ 1121867 h 3694083" name="connsiteY973"/>
              <a:gd fmla="*/ 365731 w 6725852" name="connsiteX974"/>
              <a:gd fmla="*/ 1199925 h 3694083" name="connsiteY974"/>
              <a:gd fmla="*/ 209614 w 6725852" name="connsiteX975"/>
              <a:gd fmla="*/ 1255681 h 3694083" name="connsiteY975"/>
              <a:gd fmla="*/ 176162 w 6725852" name="connsiteX976"/>
              <a:gd fmla="*/ 1255681 h 3694083" name="connsiteY976"/>
              <a:gd fmla="*/ 187312 w 6725852" name="connsiteX977"/>
              <a:gd fmla="*/ 1222228 h 3694083" name="connsiteY977"/>
              <a:gd fmla="*/ 231917 w 6725852" name="connsiteX978"/>
              <a:gd fmla="*/ 1211076 h 3694083" name="connsiteY978"/>
              <a:gd fmla="*/ 343429 w 6725852" name="connsiteX979"/>
              <a:gd fmla="*/ 1133018 h 3694083" name="connsiteY979"/>
              <a:gd fmla="*/ 376883 w 6725852" name="connsiteX980"/>
              <a:gd fmla="*/ 1088413 h 3694083" name="connsiteY980"/>
              <a:gd fmla="*/ 376883 w 6725852" name="connsiteX981"/>
              <a:gd fmla="*/ 1043808 h 3694083" name="connsiteY981"/>
              <a:gd fmla="*/ 309975 w 6725852" name="connsiteX982"/>
              <a:gd fmla="*/ 1054959 h 3694083" name="connsiteY982"/>
              <a:gd fmla="*/ 287674 w 6725852" name="connsiteX983"/>
              <a:gd fmla="*/ 1032657 h 3694083" name="connsiteY983"/>
              <a:gd fmla="*/ 265370 w 6725852" name="connsiteX984"/>
              <a:gd fmla="*/ 1021506 h 3694083" name="connsiteY984"/>
              <a:gd fmla="*/ 165009 w 6725852" name="connsiteX985"/>
              <a:gd fmla="*/ 1043808 h 3694083" name="connsiteY985"/>
              <a:gd fmla="*/ 187312 w 6725852" name="connsiteX986"/>
              <a:gd fmla="*/ 1010354 h 3694083" name="connsiteY986"/>
              <a:gd fmla="*/ 265370 w 6725852" name="connsiteX987"/>
              <a:gd fmla="*/ 976901 h 3694083" name="connsiteY987"/>
              <a:gd fmla="*/ 231917 w 6725852" name="connsiteX988"/>
              <a:gd fmla="*/ 954598 h 3694083" name="connsiteY988"/>
              <a:gd fmla="*/ 254219 w 6725852" name="connsiteX989"/>
              <a:gd fmla="*/ 898842 h 3694083" name="connsiteY989"/>
              <a:gd fmla="*/ 287674 w 6725852" name="connsiteX990"/>
              <a:gd fmla="*/ 876540 h 3694083" name="connsiteY990"/>
              <a:gd fmla="*/ 332278 w 6725852" name="connsiteX991"/>
              <a:gd fmla="*/ 843086 h 3694083" name="connsiteY991"/>
              <a:gd fmla="*/ 321126 w 6725852" name="connsiteX992"/>
              <a:gd fmla="*/ 831935 h 3694083" name="connsiteY992"/>
              <a:gd fmla="*/ 298824 w 6725852" name="connsiteX993"/>
              <a:gd fmla="*/ 831935 h 3694083" name="connsiteY993"/>
              <a:gd fmla="*/ 265370 w 6725852" name="connsiteX994"/>
              <a:gd fmla="*/ 854237 h 3694083" name="connsiteY994"/>
              <a:gd fmla="*/ 220765 w 6725852" name="connsiteX995"/>
              <a:gd fmla="*/ 843086 h 3694083" name="connsiteY995"/>
              <a:gd fmla="*/ 220765 w 6725852" name="connsiteX996"/>
              <a:gd fmla="*/ 831935 h 3694083" name="connsiteY996"/>
              <a:gd fmla="*/ 220765 w 6725852" name="connsiteX997"/>
              <a:gd fmla="*/ 809632 h 3694083" name="connsiteY997"/>
              <a:gd fmla="*/ 187312 w 6725852" name="connsiteX998"/>
              <a:gd fmla="*/ 765028 h 3694083" name="connsiteY998"/>
              <a:gd fmla="*/ 254219 w 6725852" name="connsiteX999"/>
              <a:gd fmla="*/ 731574 h 3694083" name="connsiteY999"/>
              <a:gd fmla="*/ 309975 w 6725852" name="connsiteX1000"/>
              <a:gd fmla="*/ 776179 h 3694083" name="connsiteY1000"/>
              <a:gd fmla="*/ 332278 w 6725852" name="connsiteX1001"/>
              <a:gd fmla="*/ 753876 h 3694083" name="connsiteY1001"/>
              <a:gd fmla="*/ 231917 w 6725852" name="connsiteX1002"/>
              <a:gd fmla="*/ 686969 h 3694083" name="connsiteY1002"/>
              <a:gd fmla="*/ 265370 w 6725852" name="connsiteX1003"/>
              <a:gd fmla="*/ 653515 h 3694083" name="connsiteY1003"/>
              <a:gd fmla="*/ 298824 w 6725852" name="connsiteX1004"/>
              <a:gd fmla="*/ 620062 h 3694083" name="connsiteY1004"/>
              <a:gd fmla="*/ 410336 w 6725852" name="connsiteX1005"/>
              <a:gd fmla="*/ 564306 h 3694083" name="connsiteY1005"/>
              <a:gd fmla="*/ 521848 w 6725852" name="connsiteX1006"/>
              <a:gd fmla="*/ 620062 h 3694083" name="connsiteY1006"/>
              <a:gd fmla="*/ 533000 w 6725852" name="connsiteX1007"/>
              <a:gd fmla="*/ 597759 h 3694083" name="connsiteY1007"/>
              <a:gd fmla="*/ 599907 w 6725852" name="connsiteX1008"/>
              <a:gd fmla="*/ 620062 h 3694083" name="connsiteY1008"/>
              <a:gd fmla="*/ 666814 w 6725852" name="connsiteX1009"/>
              <a:gd fmla="*/ 620062 h 3694083" name="connsiteY1009"/>
              <a:gd fmla="*/ 778326 w 6725852" name="connsiteX1010"/>
              <a:gd fmla="*/ 631213 h 3694083" name="connsiteY1010"/>
              <a:gd fmla="*/ 923292 w 6725852" name="connsiteX1011"/>
              <a:gd fmla="*/ 608911 h 3694083" name="connsiteY1011"/>
              <a:gd fmla="*/ 934444 w 6725852" name="connsiteX1012"/>
              <a:gd fmla="*/ 597759 h 3694083" name="connsiteY1012"/>
              <a:gd fmla="*/ 979048 w 6725852" name="connsiteX1013"/>
              <a:gd fmla="*/ 631213 h 3694083" name="connsiteY1013"/>
              <a:gd fmla="*/ 1012502 w 6725852" name="connsiteX1014"/>
              <a:gd fmla="*/ 608911 h 3694083" name="connsiteY1014"/>
              <a:gd fmla="*/ 1045956 w 6725852" name="connsiteX1015"/>
              <a:gd fmla="*/ 642364 h 3694083" name="connsiteY1015"/>
              <a:gd fmla="*/ 1090561 w 6725852" name="connsiteX1016"/>
              <a:gd fmla="*/ 631213 h 3694083" name="connsiteY1016"/>
              <a:gd fmla="*/ 1124014 w 6725852" name="connsiteX1017"/>
              <a:gd fmla="*/ 642364 h 3694083" name="connsiteY1017"/>
              <a:gd fmla="*/ 1124014 w 6725852" name="connsiteX1018"/>
              <a:gd fmla="*/ 553154 h 3694083" name="connsiteY1018"/>
              <a:gd fmla="*/ 1045956 w 6725852" name="connsiteX1019"/>
              <a:gd fmla="*/ 597759 h 3694083" name="connsiteY1019"/>
              <a:gd fmla="*/ 967897 w 6725852" name="connsiteX1020"/>
              <a:gd fmla="*/ 564306 h 3694083" name="connsiteY1020"/>
              <a:gd fmla="*/ 1001351 w 6725852" name="connsiteX1021"/>
              <a:gd fmla="*/ 475096 h 3694083" name="connsiteY1021"/>
              <a:gd fmla="*/ 1001351 w 6725852" name="connsiteX1022"/>
              <a:gd fmla="*/ 452793 h 3694083" name="connsiteY1022"/>
              <a:gd fmla="*/ 1045956 w 6725852" name="connsiteX1023"/>
              <a:gd fmla="*/ 430491 h 3694083" name="connsiteY1023"/>
              <a:gd fmla="*/ 1168619 w 6725852" name="connsiteX1024"/>
              <a:gd fmla="*/ 475096 h 3694083" name="connsiteY1024"/>
              <a:gd fmla="*/ 1202073 w 6725852" name="connsiteX1025"/>
              <a:gd fmla="*/ 508550 h 3694083" name="connsiteY1025"/>
              <a:gd fmla="*/ 1224375 w 6725852" name="connsiteX1026"/>
              <a:gd fmla="*/ 519701 h 3694083" name="connsiteY1026"/>
              <a:gd fmla="*/ 1268980 w 6725852" name="connsiteX1027"/>
              <a:gd fmla="*/ 508550 h 3694083" name="connsiteY1027"/>
              <a:gd fmla="*/ 1313585 w 6725852" name="connsiteX1028"/>
              <a:gd fmla="*/ 497398 h 3694083" name="connsiteY1028"/>
              <a:gd fmla="*/ 1335888 w 6725852" name="connsiteX1029"/>
              <a:gd fmla="*/ 486247 h 3694083" name="connsiteY1029"/>
              <a:gd fmla="*/ 1402795 w 6725852" name="connsiteX1030"/>
              <a:gd fmla="*/ 497398 h 3694083" name="connsiteY1030"/>
              <a:gd fmla="*/ 1369341 w 6725852" name="connsiteX1031"/>
              <a:gd fmla="*/ 553154 h 3694083" name="connsiteY1031"/>
              <a:gd fmla="*/ 1413946 w 6725852" name="connsiteX1032"/>
              <a:gd fmla="*/ 597759 h 3694083" name="connsiteY1032"/>
              <a:gd fmla="*/ 1436248 w 6725852" name="connsiteX1033"/>
              <a:gd fmla="*/ 620062 h 3694083" name="connsiteY1033"/>
              <a:gd fmla="*/ 1469702 w 6725852" name="connsiteX1034"/>
              <a:gd fmla="*/ 620062 h 3694083" name="connsiteY1034"/>
              <a:gd fmla="*/ 1469702 w 6725852" name="connsiteX1035"/>
              <a:gd fmla="*/ 586608 h 3694083" name="connsiteY1035"/>
              <a:gd fmla="*/ 1413946 w 6725852" name="connsiteX1036"/>
              <a:gd fmla="*/ 553154 h 3694083" name="connsiteY1036"/>
              <a:gd fmla="*/ 1413946 w 6725852" name="connsiteX1037"/>
              <a:gd fmla="*/ 519701 h 3694083" name="connsiteY1037"/>
              <a:gd fmla="*/ 1447401 w 6725852" name="connsiteX1038"/>
              <a:gd fmla="*/ 497398 h 3694083" name="connsiteY1038"/>
              <a:gd fmla="*/ 1458551 w 6725852" name="connsiteX1039"/>
              <a:gd fmla="*/ 475096 h 3694083" name="connsiteY1039"/>
              <a:gd fmla="*/ 1480853 w 6725852" name="connsiteX1040"/>
              <a:gd fmla="*/ 475096 h 3694083" name="connsiteY1040"/>
              <a:gd fmla="*/ 1492004 w 6725852" name="connsiteX1041"/>
              <a:gd fmla="*/ 475096 h 3694083" name="connsiteY1041"/>
              <a:gd fmla="*/ 1514307 w 6725852" name="connsiteX1042"/>
              <a:gd fmla="*/ 486247 h 3694083" name="connsiteY1042"/>
              <a:gd fmla="*/ 1536609 w 6725852" name="connsiteX1043"/>
              <a:gd fmla="*/ 486247 h 3694083" name="connsiteY1043"/>
              <a:gd fmla="*/ 1492004 w 6725852" name="connsiteX1044"/>
              <a:gd fmla="*/ 441642 h 3694083" name="connsiteY1044"/>
              <a:gd fmla="*/ 1469702 w 6725852" name="connsiteX1045"/>
              <a:gd fmla="*/ 430491 h 3694083" name="connsiteY1045"/>
              <a:gd fmla="*/ 1380492 w 6725852" name="connsiteX1046"/>
              <a:gd fmla="*/ 419340 h 3694083" name="connsiteY1046"/>
              <a:gd fmla="*/ 1324736 w 6725852" name="connsiteX1047"/>
              <a:gd fmla="*/ 441642 h 3694083" name="connsiteY1047"/>
              <a:gd fmla="*/ 1302434 w 6725852" name="connsiteX1048"/>
              <a:gd fmla="*/ 452793 h 3694083" name="connsiteY1048"/>
              <a:gd fmla="*/ 1246678 w 6725852" name="connsiteX1049"/>
              <a:gd fmla="*/ 463945 h 3694083" name="connsiteY1049"/>
              <a:gd fmla="*/ 1190922 w 6725852" name="connsiteX1050"/>
              <a:gd fmla="*/ 463945 h 3694083" name="connsiteY1050"/>
              <a:gd fmla="*/ 1157468 w 6725852" name="connsiteX1051"/>
              <a:gd fmla="*/ 463945 h 3694083" name="connsiteY1051"/>
              <a:gd fmla="*/ 1124014 w 6725852" name="connsiteX1052"/>
              <a:gd fmla="*/ 430491 h 3694083" name="connsiteY1052"/>
              <a:gd fmla="*/ 1101712 w 6725852" name="connsiteX1053"/>
              <a:gd fmla="*/ 430491 h 3694083" name="connsiteY1053"/>
              <a:gd fmla="*/ 1068258 w 6725852" name="connsiteX1054"/>
              <a:gd fmla="*/ 408189 h 3694083" name="connsiteY1054"/>
              <a:gd fmla="*/ 1034804 w 6725852" name="connsiteX1055"/>
              <a:gd fmla="*/ 430491 h 3694083" name="connsiteY1055"/>
              <a:gd fmla="*/ 1001351 w 6725852" name="connsiteX1056"/>
              <a:gd fmla="*/ 397037 h 3694083" name="connsiteY1056"/>
              <a:gd fmla="*/ 1034804 w 6725852" name="connsiteX1057"/>
              <a:gd fmla="*/ 374735 h 3694083" name="connsiteY1057"/>
              <a:gd fmla="*/ 1202073 w 6725852" name="connsiteX1058"/>
              <a:gd fmla="*/ 307828 h 3694083" name="connsiteY1058"/>
              <a:gd fmla="*/ 1257829 w 6725852" name="connsiteX1059"/>
              <a:gd fmla="*/ 296676 h 3694083" name="connsiteY1059"/>
              <a:gd fmla="*/ 1246678 w 6725852" name="connsiteX1060"/>
              <a:gd fmla="*/ 352432 h 3694083" name="connsiteY1060"/>
              <a:gd fmla="*/ 1324736 w 6725852" name="connsiteX1061"/>
              <a:gd fmla="*/ 363584 h 3694083" name="connsiteY1061"/>
              <a:gd fmla="*/ 1358190 w 6725852" name="connsiteX1062"/>
              <a:gd fmla="*/ 363584 h 3694083" name="connsiteY1062"/>
              <a:gd fmla="*/ 1358190 w 6725852" name="connsiteX1063"/>
              <a:gd fmla="*/ 330130 h 3694083" name="connsiteY1063"/>
              <a:gd fmla="*/ 1391644 w 6725852" name="connsiteX1064"/>
              <a:gd fmla="*/ 352432 h 3694083" name="connsiteY1064"/>
              <a:gd fmla="*/ 1347039 w 6725852" name="connsiteX1065"/>
              <a:gd fmla="*/ 285525 h 3694083" name="connsiteY1065"/>
              <a:gd fmla="*/ 1347039 w 6725852" name="connsiteX1066"/>
              <a:gd fmla="*/ 263223 h 3694083" name="connsiteY1066"/>
              <a:gd fmla="*/ 1369341 w 6725852" name="connsiteX1067"/>
              <a:gd fmla="*/ 263223 h 3694083" name="connsiteY1067"/>
              <a:gd fmla="*/ 1447401 w 6725852" name="connsiteX1068"/>
              <a:gd fmla="*/ 296676 h 3694083" name="connsiteY1068"/>
              <a:gd fmla="*/ 1458551 w 6725852" name="connsiteX1069"/>
              <a:gd fmla="*/ 263223 h 3694083" name="connsiteY1069"/>
              <a:gd fmla="*/ 1458551 w 6725852" name="connsiteX1070"/>
              <a:gd fmla="*/ 229769 h 3694083" name="connsiteY1070"/>
              <a:gd fmla="*/ 1503156 w 6725852" name="connsiteX1071"/>
              <a:gd fmla="*/ 218618 h 3694083" name="connsiteY1071"/>
              <a:gd fmla="*/ 1514307 w 6725852" name="connsiteX1072"/>
              <a:gd fmla="*/ 218618 h 3694083" name="connsiteY1072"/>
              <a:gd fmla="*/ 1558912 w 6725852" name="connsiteX1073"/>
              <a:gd fmla="*/ 174013 h 3694083" name="connsiteY1073"/>
              <a:gd fmla="*/ 1636970 w 6725852" name="connsiteX1074"/>
              <a:gd fmla="*/ 129408 h 3694083" name="connsiteY1074"/>
              <a:gd fmla="*/ 1703878 w 6725852" name="connsiteX1075"/>
              <a:gd fmla="*/ 95954 h 3694083" name="connsiteY1075"/>
              <a:gd fmla="*/ 1837692 w 6725852" name="connsiteX1076"/>
              <a:gd fmla="*/ 62501 h 3694083" name="connsiteY1076"/>
              <a:gd fmla="*/ 2671236 w 6725852" name="connsiteX1077"/>
              <a:gd fmla="*/ 0 h 3694083" name="connsiteY1077"/>
              <a:gd fmla="*/ 2715228 w 6725852" name="connsiteX1078"/>
              <a:gd fmla="*/ 12569 h 3694083" name="connsiteY1078"/>
              <a:gd fmla="*/ 2759220 w 6725852" name="connsiteX1079"/>
              <a:gd fmla="*/ 12569 h 3694083" name="connsiteY1079"/>
              <a:gd fmla="*/ 2809496 w 6725852" name="connsiteX1080"/>
              <a:gd fmla="*/ 34565 h 3694083" name="connsiteY1080"/>
              <a:gd fmla="*/ 2831492 w 6725852" name="connsiteX1081"/>
              <a:gd fmla="*/ 53419 h 3694083" name="connsiteY1081"/>
              <a:gd fmla="*/ 2866057 w 6725852" name="connsiteX1082"/>
              <a:gd fmla="*/ 62846 h 3694083" name="connsiteY1082"/>
              <a:gd fmla="*/ 2878626 w 6725852" name="connsiteX1083"/>
              <a:gd fmla="*/ 91126 h 3694083" name="connsiteY1083"/>
              <a:gd fmla="*/ 2866057 w 6725852" name="connsiteX1084"/>
              <a:gd fmla="*/ 119406 h 3694083" name="connsiteY1084"/>
              <a:gd fmla="*/ 2853488 w 6725852" name="connsiteX1085"/>
              <a:gd fmla="*/ 163398 h 3694083" name="connsiteY1085"/>
              <a:gd fmla="*/ 2903764 w 6725852" name="connsiteX1086"/>
              <a:gd fmla="*/ 135118 h 3694083" name="connsiteY1086"/>
              <a:gd fmla="*/ 2957183 w 6725852" name="connsiteX1087"/>
              <a:gd fmla="*/ 116264 h 3694083" name="connsiteY1087"/>
              <a:gd fmla="*/ 3007459 w 6725852" name="connsiteX1088"/>
              <a:gd fmla="*/ 113122 h 3694083" name="connsiteY1088"/>
              <a:gd fmla="*/ 3045166 w 6725852" name="connsiteX1089"/>
              <a:gd fmla="*/ 141402 h 3694083" name="connsiteY1089"/>
              <a:gd fmla="*/ 3073447 w 6725852" name="connsiteX1090"/>
              <a:gd fmla="*/ 157114 h 3694083" name="connsiteY1090"/>
              <a:gd fmla="*/ 2988605 w 6725852" name="connsiteX1091"/>
              <a:gd fmla="*/ 210532 h 3694083" name="connsiteY1091"/>
              <a:gd fmla="*/ 2960325 w 6725852" name="connsiteX1092"/>
              <a:gd fmla="*/ 232528 h 3694083" name="connsiteY1092"/>
              <a:gd fmla="*/ 2932045 w 6725852" name="connsiteX1093"/>
              <a:gd fmla="*/ 257666 h 3694083" name="connsiteY1093"/>
              <a:gd fmla="*/ 2910049 w 6725852" name="connsiteX1094"/>
              <a:gd fmla="*/ 248239 h 3694083" name="connsiteY1094"/>
              <a:gd fmla="*/ 2928902 w 6725852" name="connsiteX1095"/>
              <a:gd fmla="*/ 285947 h 3694083" name="connsiteY1095"/>
              <a:gd fmla="*/ 2906906 w 6725852" name="connsiteX1096"/>
              <a:gd fmla="*/ 295373 h 3694083" name="connsiteY1096"/>
              <a:gd fmla="*/ 2897480 w 6725852" name="connsiteX1097"/>
              <a:gd fmla="*/ 295373 h 3694083" name="connsiteY1097"/>
              <a:gd fmla="*/ 2881768 w 6725852" name="connsiteX1098"/>
              <a:gd fmla="*/ 314227 h 3694083" name="connsiteY1098"/>
              <a:gd fmla="*/ 2906906 w 6725852" name="connsiteX1099"/>
              <a:gd fmla="*/ 317369 h 3694083" name="connsiteY1099"/>
              <a:gd fmla="*/ 2916333 w 6725852" name="connsiteX1100"/>
              <a:gd fmla="*/ 333081 h 3694083" name="connsiteY1100"/>
              <a:gd fmla="*/ 2935187 w 6725852" name="connsiteX1101"/>
              <a:gd fmla="*/ 348792 h 3694083" name="connsiteY1101"/>
              <a:gd fmla="*/ 2950898 w 6725852" name="connsiteX1102"/>
              <a:gd fmla="*/ 326796 h 3694083" name="connsiteY1102"/>
              <a:gd fmla="*/ 2972894 w 6725852" name="connsiteX1103"/>
              <a:gd fmla="*/ 333081 h 3694083" name="connsiteY1103"/>
              <a:gd fmla="*/ 2928902 w 6725852" name="connsiteX1104"/>
              <a:gd fmla="*/ 395926 h 3694083" name="connsiteY1104"/>
              <a:gd fmla="*/ 2960325 w 6725852" name="connsiteX1105"/>
              <a:gd fmla="*/ 417922 h 3694083" name="connsiteY1105"/>
              <a:gd fmla="*/ 2960325 w 6725852" name="connsiteX1106"/>
              <a:gd fmla="*/ 446202 h 3694083" name="connsiteY1106"/>
              <a:gd fmla="*/ 2922618 w 6725852" name="connsiteX1107"/>
              <a:gd fmla="*/ 443060 h 3694083" name="connsiteY1107"/>
              <a:gd fmla="*/ 2922618 w 6725852" name="connsiteX1108"/>
              <a:gd fmla="*/ 458771 h 3694083" name="connsiteY1108"/>
              <a:gd fmla="*/ 2913191 w 6725852" name="connsiteX1109"/>
              <a:gd fmla="*/ 468198 h 3694083" name="connsiteY1109"/>
              <a:gd fmla="*/ 2891195 w 6725852" name="connsiteX1110"/>
              <a:gd fmla="*/ 471340 h 3694083" name="connsiteY1110"/>
              <a:gd fmla="*/ 2906906 w 6725852" name="connsiteX1111"/>
              <a:gd fmla="*/ 487052 h 3694083" name="connsiteY1111"/>
              <a:gd fmla="*/ 2906906 w 6725852" name="connsiteX1112"/>
              <a:gd fmla="*/ 499621 h 3694083" name="connsiteY1112"/>
              <a:gd fmla="*/ 2894337 w 6725852" name="connsiteX1113"/>
              <a:gd fmla="*/ 509048 h 3694083" name="connsiteY1113"/>
              <a:gd fmla="*/ 2866057 w 6725852" name="connsiteX1114"/>
              <a:gd fmla="*/ 512190 h 3694083" name="connsiteY1114"/>
              <a:gd fmla="*/ 2894337 w 6725852" name="connsiteX1115"/>
              <a:gd fmla="*/ 527901 h 3694083" name="connsiteY1115"/>
              <a:gd fmla="*/ 2878626 w 6725852" name="connsiteX1116"/>
              <a:gd fmla="*/ 546755 h 3694083" name="connsiteY1116"/>
              <a:gd fmla="*/ 2856630 w 6725852" name="connsiteX1117"/>
              <a:gd fmla="*/ 546755 h 3694083" name="connsiteY1117"/>
              <a:gd fmla="*/ 2900622 w 6725852" name="connsiteX1118"/>
              <a:gd fmla="*/ 587604 h 3694083" name="connsiteY1118"/>
              <a:gd fmla="*/ 2900622 w 6725852" name="connsiteX1119"/>
              <a:gd fmla="*/ 603316 h 3694083" name="connsiteY1119"/>
              <a:gd fmla="*/ 2875484 w 6725852" name="connsiteX1120"/>
              <a:gd fmla="*/ 606458 h 3694083" name="connsiteY1120"/>
              <a:gd fmla="*/ 2859772 w 6725852" name="connsiteX1121"/>
              <a:gd fmla="*/ 634738 h 3694083" name="connsiteY1121"/>
              <a:gd fmla="*/ 2834634 w 6725852" name="connsiteX1122"/>
              <a:gd fmla="*/ 659877 h 3694083" name="connsiteY1122"/>
              <a:gd fmla="*/ 2800069 w 6725852" name="connsiteX1123"/>
              <a:gd fmla="*/ 675588 h 3694083" name="connsiteY1123"/>
              <a:gd fmla="*/ 2765504 w 6725852" name="connsiteX1124"/>
              <a:gd fmla="*/ 675588 h 3694083" name="connsiteY1124"/>
              <a:gd fmla="*/ 2756078 w 6725852" name="connsiteX1125"/>
              <a:gd fmla="*/ 691299 h 3694083" name="connsiteY1125"/>
              <a:gd fmla="*/ 2721513 w 6725852" name="connsiteX1126"/>
              <a:gd fmla="*/ 681872 h 3694083" name="connsiteY1126"/>
              <a:gd fmla="*/ 2699517 w 6725852" name="connsiteX1127"/>
              <a:gd fmla="*/ 685015 h 3694083" name="connsiteY1127"/>
              <a:gd fmla="*/ 2668094 w 6725852" name="connsiteX1128"/>
              <a:gd fmla="*/ 719580 h 3694083" name="connsiteY1128"/>
              <a:gd fmla="*/ 2642956 w 6725852" name="connsiteX1129"/>
              <a:gd fmla="*/ 754145 h 3694083" name="connsiteY1129"/>
              <a:gd fmla="*/ 2608391 w 6725852" name="connsiteX1130"/>
              <a:gd fmla="*/ 776140 h 3694083" name="connsiteY1130"/>
              <a:gd fmla="*/ 2583253 w 6725852" name="connsiteX1131"/>
              <a:gd fmla="*/ 763571 h 3694083" name="connsiteY1131"/>
              <a:gd fmla="*/ 2570684 w 6725852" name="connsiteX1132"/>
              <a:gd fmla="*/ 776140 h 3694083" name="connsiteY1132"/>
              <a:gd fmla="*/ 2561257 w 6725852" name="connsiteX1133"/>
              <a:gd fmla="*/ 791852 h 3694083" name="connsiteY1133"/>
              <a:gd fmla="*/ 2539261 w 6725852" name="connsiteX1134"/>
              <a:gd fmla="*/ 798136 h 3694083" name="connsiteY1134"/>
              <a:gd fmla="*/ 2532977 w 6725852" name="connsiteX1135"/>
              <a:gd fmla="*/ 848413 h 3694083" name="connsiteY1135"/>
              <a:gd fmla="*/ 2536119 w 6725852" name="connsiteX1136"/>
              <a:gd fmla="*/ 857839 h 3694083" name="connsiteY1136"/>
              <a:gd fmla="*/ 2507838 w 6725852" name="connsiteX1137"/>
              <a:gd fmla="*/ 917543 h 3694083" name="connsiteY1137"/>
              <a:gd fmla="*/ 2517265 w 6725852" name="connsiteX1138"/>
              <a:gd fmla="*/ 955250 h 3694083" name="connsiteY1138"/>
              <a:gd fmla="*/ 2492127 w 6725852" name="connsiteX1139"/>
              <a:gd fmla="*/ 974103 h 3694083" name="connsiteY1139"/>
              <a:gd fmla="*/ 2448135 w 6725852" name="connsiteX1140"/>
              <a:gd fmla="*/ 1018095 h 3694083" name="connsiteY1140"/>
              <a:gd fmla="*/ 2419855 w 6725852" name="connsiteX1141"/>
              <a:gd fmla="*/ 974103 h 3694083" name="connsiteY1141"/>
              <a:gd fmla="*/ 2401001 w 6725852" name="connsiteX1142"/>
              <a:gd fmla="*/ 986672 h 3694083" name="connsiteY1142"/>
              <a:gd fmla="*/ 2357010 w 6725852" name="connsiteX1143"/>
              <a:gd fmla="*/ 942681 h 3694083" name="connsiteY1143"/>
              <a:gd fmla="*/ 2331871 w 6725852" name="connsiteX1144"/>
              <a:gd fmla="*/ 914400 h 3694083" name="connsiteY1144"/>
              <a:gd fmla="*/ 2341298 w 6725852" name="connsiteX1145"/>
              <a:gd fmla="*/ 901831 h 3694083" name="connsiteY1145"/>
              <a:gd fmla="*/ 2316160 w 6725852" name="connsiteX1146"/>
              <a:gd fmla="*/ 867266 h 3694083" name="connsiteY1146"/>
              <a:gd fmla="*/ 2353867 w 6725852" name="connsiteX1147"/>
              <a:gd fmla="*/ 826417 h 3694083" name="connsiteY1147"/>
              <a:gd fmla="*/ 2325587 w 6725852" name="connsiteX1148"/>
              <a:gd fmla="*/ 820132 h 3694083" name="connsiteY1148"/>
              <a:gd fmla="*/ 2294164 w 6725852" name="connsiteX1149"/>
              <a:gd fmla="*/ 798136 h 3694083" name="connsiteY1149"/>
              <a:gd fmla="*/ 2300449 w 6725852" name="connsiteX1150"/>
              <a:gd fmla="*/ 785567 h 3694083" name="connsiteY1150"/>
              <a:gd fmla="*/ 2297306 w 6725852" name="connsiteX1151"/>
              <a:gd fmla="*/ 763571 h 3694083" name="connsiteY1151"/>
              <a:gd fmla="*/ 2275311 w 6725852" name="connsiteX1152"/>
              <a:gd fmla="*/ 754145 h 3694083" name="connsiteY1152"/>
              <a:gd fmla="*/ 2287880 w 6725852" name="connsiteX1153"/>
              <a:gd fmla="*/ 735291 h 3694083" name="connsiteY1153"/>
              <a:gd fmla="*/ 2256457 w 6725852" name="connsiteX1154"/>
              <a:gd fmla="*/ 716437 h 3694083" name="connsiteY1154"/>
              <a:gd fmla="*/ 2303591 w 6725852" name="connsiteX1155"/>
              <a:gd fmla="*/ 685015 h 3694083" name="connsiteY1155"/>
              <a:gd fmla="*/ 2328729 w 6725852" name="connsiteX1156"/>
              <a:gd fmla="*/ 650450 h 3694083" name="connsiteY1156"/>
              <a:gd fmla="*/ 2297306 w 6725852" name="connsiteX1157"/>
              <a:gd fmla="*/ 656734 h 3694083" name="connsiteY1157"/>
              <a:gd fmla="*/ 2250172 w 6725852" name="connsiteX1158"/>
              <a:gd fmla="*/ 634738 h 3694083" name="connsiteY1158"/>
              <a:gd fmla="*/ 2269026 w 6725852" name="connsiteX1159"/>
              <a:gd fmla="*/ 593889 h 3694083" name="connsiteY1159"/>
              <a:gd fmla="*/ 2313018 w 6725852" name="connsiteX1160"/>
              <a:gd fmla="*/ 590747 h 3694083" name="connsiteY1160"/>
              <a:gd fmla="*/ 2300449 w 6725852" name="connsiteX1161"/>
              <a:gd fmla="*/ 571893 h 3694083" name="connsiteY1161"/>
              <a:gd fmla="*/ 2256457 w 6725852" name="connsiteX1162"/>
              <a:gd fmla="*/ 575035 h 3694083" name="connsiteY1162"/>
              <a:gd fmla="*/ 2247030 w 6725852" name="connsiteX1163"/>
              <a:gd fmla="*/ 571893 h 3694083" name="connsiteY1163"/>
              <a:gd fmla="*/ 2247030 w 6725852" name="connsiteX1164"/>
              <a:gd fmla="*/ 540470 h 3694083" name="connsiteY1164"/>
              <a:gd fmla="*/ 2247030 w 6725852" name="connsiteX1165"/>
              <a:gd fmla="*/ 505905 h 3694083" name="connsiteY1165"/>
              <a:gd fmla="*/ 2231319 w 6725852" name="connsiteX1166"/>
              <a:gd fmla="*/ 474483 h 3694083" name="connsiteY1166"/>
              <a:gd fmla="*/ 2206181 w 6725852" name="connsiteX1167"/>
              <a:gd fmla="*/ 421064 h 3694083" name="connsiteY1167"/>
              <a:gd fmla="*/ 2171616 w 6725852" name="connsiteX1168"/>
              <a:gd fmla="*/ 408495 h 3694083" name="connsiteY1168"/>
              <a:gd fmla="*/ 2146478 w 6725852" name="connsiteX1169"/>
              <a:gd fmla="*/ 402211 h 3694083" name="connsiteY1169"/>
              <a:gd fmla="*/ 2115055 w 6725852" name="connsiteX1170"/>
              <a:gd fmla="*/ 395926 h 3694083" name="connsiteY1170"/>
              <a:gd fmla="*/ 2071063 w 6725852" name="connsiteX1171"/>
              <a:gd fmla="*/ 395926 h 3694083" name="connsiteY1171"/>
              <a:gd fmla="*/ 2045925 w 6725852" name="connsiteX1172"/>
              <a:gd fmla="*/ 414780 h 3694083" name="connsiteY1172"/>
              <a:gd fmla="*/ 2017645 w 6725852" name="connsiteX1173"/>
              <a:gd fmla="*/ 402211 h 3694083" name="connsiteY1173"/>
              <a:gd fmla="*/ 1992506 w 6725852" name="connsiteX1174"/>
              <a:gd fmla="*/ 395926 h 3694083" name="connsiteY1174"/>
              <a:gd fmla="*/ 1989364 w 6725852" name="connsiteX1175"/>
              <a:gd fmla="*/ 383357 h 3694083" name="connsiteY1175"/>
              <a:gd fmla="*/ 2008218 w 6725852" name="connsiteX1176"/>
              <a:gd fmla="*/ 373930 h 3694083" name="connsiteY1176"/>
              <a:gd fmla="*/ 1979937 w 6725852" name="connsiteX1177"/>
              <a:gd fmla="*/ 370788 h 3694083" name="connsiteY1177"/>
              <a:gd fmla="*/ 1954799 w 6725852" name="connsiteX1178"/>
              <a:gd fmla="*/ 358219 h 3694083" name="connsiteY1178"/>
              <a:gd fmla="*/ 1973653 w 6725852" name="connsiteX1179"/>
              <a:gd fmla="*/ 345650 h 3694083" name="connsiteY1179"/>
              <a:gd fmla="*/ 2042783 w 6725852" name="connsiteX1180"/>
              <a:gd fmla="*/ 351934 h 3694083" name="connsiteY1180"/>
              <a:gd fmla="*/ 1929661 w 6725852" name="connsiteX1181"/>
              <a:gd fmla="*/ 329938 h 3694083" name="connsiteY1181"/>
              <a:gd fmla="*/ 1929661 w 6725852" name="connsiteX1182"/>
              <a:gd fmla="*/ 304800 h 3694083" name="connsiteY1182"/>
              <a:gd fmla="*/ 1945372 w 6725852" name="connsiteX1183"/>
              <a:gd fmla="*/ 289089 h 3694083" name="connsiteY1183"/>
              <a:gd fmla="*/ 1976795 w 6725852" name="connsiteX1184"/>
              <a:gd fmla="*/ 289089 h 3694083" name="connsiteY1184"/>
              <a:gd fmla="*/ 2008218 w 6725852" name="connsiteX1185"/>
              <a:gd fmla="*/ 263951 h 3694083" name="connsiteY1185"/>
              <a:gd fmla="*/ 2061636 w 6725852" name="connsiteX1186"/>
              <a:gd fmla="*/ 267093 h 3694083" name="connsiteY1186"/>
              <a:gd fmla="*/ 2064779 w 6725852" name="connsiteX1187"/>
              <a:gd fmla="*/ 248239 h 3694083" name="connsiteY1187"/>
              <a:gd fmla="*/ 2039640 w 6725852" name="connsiteX1188"/>
              <a:gd fmla="*/ 235670 h 3694083" name="connsiteY1188"/>
              <a:gd fmla="*/ 2014502 w 6725852" name="connsiteX1189"/>
              <a:gd fmla="*/ 226244 h 3694083" name="connsiteY1189"/>
              <a:gd fmla="*/ 2121339 w 6725852" name="connsiteX1190"/>
              <a:gd fmla="*/ 163398 h 3694083" name="connsiteY1190"/>
              <a:gd fmla="*/ 2140193 w 6725852" name="connsiteX1191"/>
              <a:gd fmla="*/ 169683 h 3694083" name="connsiteY1191"/>
              <a:gd fmla="*/ 2133909 w 6725852" name="connsiteX1192"/>
              <a:gd fmla="*/ 150829 h 3694083" name="connsiteY1192"/>
              <a:gd fmla="*/ 2168473 w 6725852" name="connsiteX1193"/>
              <a:gd fmla="*/ 122549 h 3694083" name="connsiteY1193"/>
              <a:gd fmla="*/ 2203038 w 6725852" name="connsiteX1194"/>
              <a:gd fmla="*/ 157114 h 3694083" name="connsiteY1194"/>
              <a:gd fmla="*/ 2177900 w 6725852" name="connsiteX1195"/>
              <a:gd fmla="*/ 113122 h 3694083" name="connsiteY1195"/>
              <a:gd fmla="*/ 2221892 w 6725852" name="connsiteX1196"/>
              <a:gd fmla="*/ 113122 h 3694083" name="connsiteY1196"/>
              <a:gd fmla="*/ 2253315 w 6725852" name="connsiteX1197"/>
              <a:gd fmla="*/ 100553 h 3694083" name="connsiteY1197"/>
              <a:gd fmla="*/ 2294164 w 6725852" name="connsiteX1198"/>
              <a:gd fmla="*/ 100553 h 3694083" name="connsiteY1198"/>
              <a:gd fmla="*/ 2341298 w 6725852" name="connsiteX1199"/>
              <a:gd fmla="*/ 135118 h 3694083" name="connsiteY1199"/>
              <a:gd fmla="*/ 2319302 w 6725852" name="connsiteX1200"/>
              <a:gd fmla="*/ 91126 h 3694083" name="connsiteY1200"/>
              <a:gd fmla="*/ 2353867 w 6725852" name="connsiteX1201"/>
              <a:gd fmla="*/ 78557 h 3694083" name="connsiteY1201"/>
              <a:gd fmla="*/ 2444993 w 6725852" name="connsiteX1202"/>
              <a:gd fmla="*/ 131976 h 3694083" name="connsiteY1202"/>
              <a:gd fmla="*/ 2357010 w 6725852" name="connsiteX1203"/>
              <a:gd fmla="*/ 65988 h 3694083" name="connsiteY1203"/>
              <a:gd fmla="*/ 2438709 w 6725852" name="connsiteX1204"/>
              <a:gd fmla="*/ 40850 h 3694083" name="connsiteY1204"/>
              <a:gd fmla="*/ 2479558 w 6725852" name="connsiteX1205"/>
              <a:gd fmla="*/ 28281 h 3694083" name="connsiteY1205"/>
              <a:gd fmla="*/ 2501554 w 6725852" name="connsiteX1206"/>
              <a:gd fmla="*/ 40850 h 3694083" name="connsiteY1206"/>
              <a:gd fmla="*/ 2589537 w 6725852" name="connsiteX1207"/>
              <a:gd fmla="*/ 6285 h 3694083" name="connsiteY1207"/>
              <a:gd fmla="*/ 2605249 w 6725852" name="connsiteX1208"/>
              <a:gd fmla="*/ 3143 h 3694083" name="connsiteY12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Lst>
            <a:rect b="b" l="l" r="r" t="t"/>
            <a:pathLst>
              <a:path h="3694083" w="6725852">
                <a:moveTo>
                  <a:pt x="6408679" y="3272405"/>
                </a:moveTo>
                <a:lnTo>
                  <a:pt x="6460633" y="3313968"/>
                </a:lnTo>
                <a:lnTo>
                  <a:pt x="6419069" y="3360727"/>
                </a:lnTo>
                <a:lnTo>
                  <a:pt x="6377506" y="3438659"/>
                </a:lnTo>
                <a:lnTo>
                  <a:pt x="6289183" y="3417877"/>
                </a:lnTo>
                <a:lnTo>
                  <a:pt x="6304769" y="3397096"/>
                </a:lnTo>
                <a:lnTo>
                  <a:pt x="6382701" y="3324359"/>
                </a:lnTo>
                <a:close/>
                <a:moveTo>
                  <a:pt x="5956674" y="3256818"/>
                </a:moveTo>
                <a:lnTo>
                  <a:pt x="5993042" y="3256818"/>
                </a:lnTo>
                <a:lnTo>
                  <a:pt x="5993042" y="3334750"/>
                </a:lnTo>
                <a:lnTo>
                  <a:pt x="5935892" y="3376314"/>
                </a:lnTo>
                <a:lnTo>
                  <a:pt x="5899524" y="3272405"/>
                </a:lnTo>
                <a:lnTo>
                  <a:pt x="5951479" y="3298382"/>
                </a:lnTo>
                <a:close/>
                <a:moveTo>
                  <a:pt x="6419069" y="3126932"/>
                </a:moveTo>
                <a:lnTo>
                  <a:pt x="6486610" y="3194473"/>
                </a:lnTo>
                <a:lnTo>
                  <a:pt x="6522979" y="3178886"/>
                </a:lnTo>
                <a:lnTo>
                  <a:pt x="6554151" y="3204864"/>
                </a:lnTo>
                <a:lnTo>
                  <a:pt x="6517783" y="3230841"/>
                </a:lnTo>
                <a:lnTo>
                  <a:pt x="6507392" y="3251623"/>
                </a:lnTo>
                <a:lnTo>
                  <a:pt x="6450242" y="3267209"/>
                </a:lnTo>
                <a:lnTo>
                  <a:pt x="6455438" y="3210059"/>
                </a:lnTo>
                <a:close/>
                <a:moveTo>
                  <a:pt x="4159047" y="2674927"/>
                </a:moveTo>
                <a:lnTo>
                  <a:pt x="4174633" y="2695709"/>
                </a:lnTo>
                <a:lnTo>
                  <a:pt x="4185024" y="2732077"/>
                </a:lnTo>
                <a:lnTo>
                  <a:pt x="4164242" y="2810009"/>
                </a:lnTo>
                <a:lnTo>
                  <a:pt x="4133069" y="2929505"/>
                </a:lnTo>
                <a:lnTo>
                  <a:pt x="4081115" y="2960677"/>
                </a:lnTo>
                <a:lnTo>
                  <a:pt x="4044747" y="2919114"/>
                </a:lnTo>
                <a:lnTo>
                  <a:pt x="4049942" y="2903527"/>
                </a:lnTo>
                <a:lnTo>
                  <a:pt x="4039551" y="2882746"/>
                </a:lnTo>
                <a:lnTo>
                  <a:pt x="4065529" y="2835986"/>
                </a:lnTo>
                <a:lnTo>
                  <a:pt x="4070724" y="2825596"/>
                </a:lnTo>
                <a:lnTo>
                  <a:pt x="4049942" y="2789227"/>
                </a:lnTo>
                <a:lnTo>
                  <a:pt x="4075919" y="2758055"/>
                </a:lnTo>
                <a:lnTo>
                  <a:pt x="4117483" y="2726882"/>
                </a:lnTo>
                <a:lnTo>
                  <a:pt x="4148656" y="2680123"/>
                </a:lnTo>
                <a:close/>
                <a:moveTo>
                  <a:pt x="5759247" y="2565823"/>
                </a:moveTo>
                <a:lnTo>
                  <a:pt x="5774833" y="2581409"/>
                </a:lnTo>
                <a:lnTo>
                  <a:pt x="5764442" y="2643755"/>
                </a:lnTo>
                <a:lnTo>
                  <a:pt x="5831983" y="2695709"/>
                </a:lnTo>
                <a:lnTo>
                  <a:pt x="5852765" y="2602191"/>
                </a:lnTo>
                <a:lnTo>
                  <a:pt x="5878742" y="2576214"/>
                </a:lnTo>
                <a:lnTo>
                  <a:pt x="5904719" y="2628168"/>
                </a:lnTo>
                <a:lnTo>
                  <a:pt x="5935892" y="2633364"/>
                </a:lnTo>
                <a:lnTo>
                  <a:pt x="5956674" y="2726882"/>
                </a:lnTo>
                <a:lnTo>
                  <a:pt x="6008629" y="2789227"/>
                </a:lnTo>
                <a:lnTo>
                  <a:pt x="6065779" y="2867159"/>
                </a:lnTo>
                <a:lnTo>
                  <a:pt x="6091756" y="2965873"/>
                </a:lnTo>
                <a:lnTo>
                  <a:pt x="6055388" y="3028218"/>
                </a:lnTo>
                <a:lnTo>
                  <a:pt x="6034606" y="3074977"/>
                </a:lnTo>
                <a:lnTo>
                  <a:pt x="6013824" y="3100955"/>
                </a:lnTo>
                <a:lnTo>
                  <a:pt x="5993042" y="3152909"/>
                </a:lnTo>
                <a:lnTo>
                  <a:pt x="5941088" y="3184082"/>
                </a:lnTo>
                <a:lnTo>
                  <a:pt x="5920306" y="3178886"/>
                </a:lnTo>
                <a:lnTo>
                  <a:pt x="5925501" y="3158105"/>
                </a:lnTo>
                <a:lnTo>
                  <a:pt x="5878742" y="3189277"/>
                </a:lnTo>
                <a:lnTo>
                  <a:pt x="5863156" y="3178886"/>
                </a:lnTo>
                <a:lnTo>
                  <a:pt x="5821592" y="3147714"/>
                </a:lnTo>
                <a:lnTo>
                  <a:pt x="5816397" y="3137323"/>
                </a:lnTo>
                <a:lnTo>
                  <a:pt x="5826788" y="3126932"/>
                </a:lnTo>
                <a:lnTo>
                  <a:pt x="5811201" y="3121736"/>
                </a:lnTo>
                <a:lnTo>
                  <a:pt x="5795615" y="3106150"/>
                </a:lnTo>
                <a:lnTo>
                  <a:pt x="5754051" y="3106150"/>
                </a:lnTo>
                <a:lnTo>
                  <a:pt x="5728074" y="3090564"/>
                </a:lnTo>
                <a:lnTo>
                  <a:pt x="5717683" y="3085368"/>
                </a:lnTo>
                <a:lnTo>
                  <a:pt x="5733269" y="3069782"/>
                </a:lnTo>
                <a:lnTo>
                  <a:pt x="5722879" y="3049000"/>
                </a:lnTo>
                <a:lnTo>
                  <a:pt x="5696901" y="3033414"/>
                </a:lnTo>
                <a:lnTo>
                  <a:pt x="5677734" y="3030676"/>
                </a:lnTo>
                <a:lnTo>
                  <a:pt x="5686510" y="3028218"/>
                </a:lnTo>
                <a:lnTo>
                  <a:pt x="5660533" y="3028218"/>
                </a:lnTo>
                <a:lnTo>
                  <a:pt x="5644947" y="3028218"/>
                </a:lnTo>
                <a:lnTo>
                  <a:pt x="5660533" y="3023022"/>
                </a:lnTo>
                <a:lnTo>
                  <a:pt x="5624165" y="3028218"/>
                </a:lnTo>
                <a:lnTo>
                  <a:pt x="5644947" y="3028218"/>
                </a:lnTo>
                <a:lnTo>
                  <a:pt x="5629360" y="3033414"/>
                </a:lnTo>
                <a:lnTo>
                  <a:pt x="5660533" y="3028218"/>
                </a:lnTo>
                <a:lnTo>
                  <a:pt x="5677734" y="3030676"/>
                </a:lnTo>
                <a:lnTo>
                  <a:pt x="5426738" y="3100955"/>
                </a:lnTo>
                <a:lnTo>
                  <a:pt x="5364392" y="3074977"/>
                </a:lnTo>
                <a:lnTo>
                  <a:pt x="5359197" y="3059391"/>
                </a:lnTo>
                <a:lnTo>
                  <a:pt x="5374783" y="3038609"/>
                </a:lnTo>
                <a:lnTo>
                  <a:pt x="5379979" y="3017827"/>
                </a:lnTo>
                <a:lnTo>
                  <a:pt x="5343610" y="2991850"/>
                </a:lnTo>
                <a:lnTo>
                  <a:pt x="5364392" y="2971068"/>
                </a:lnTo>
                <a:lnTo>
                  <a:pt x="5312438" y="2877550"/>
                </a:lnTo>
                <a:lnTo>
                  <a:pt x="5333219" y="2872355"/>
                </a:lnTo>
                <a:lnTo>
                  <a:pt x="5348806" y="2893136"/>
                </a:lnTo>
                <a:lnTo>
                  <a:pt x="5322829" y="2841182"/>
                </a:lnTo>
                <a:lnTo>
                  <a:pt x="5348806" y="2778836"/>
                </a:lnTo>
                <a:lnTo>
                  <a:pt x="5463106" y="2747664"/>
                </a:lnTo>
                <a:lnTo>
                  <a:pt x="5489083" y="2706100"/>
                </a:lnTo>
                <a:lnTo>
                  <a:pt x="5504669" y="2674927"/>
                </a:lnTo>
                <a:lnTo>
                  <a:pt x="5525451" y="2680123"/>
                </a:lnTo>
                <a:lnTo>
                  <a:pt x="5577406" y="2628168"/>
                </a:lnTo>
                <a:lnTo>
                  <a:pt x="5639751" y="2654146"/>
                </a:lnTo>
                <a:lnTo>
                  <a:pt x="5629360" y="2638559"/>
                </a:lnTo>
                <a:lnTo>
                  <a:pt x="5644947" y="2607386"/>
                </a:lnTo>
                <a:lnTo>
                  <a:pt x="5676119" y="2596996"/>
                </a:lnTo>
                <a:lnTo>
                  <a:pt x="5629360" y="2586605"/>
                </a:lnTo>
                <a:lnTo>
                  <a:pt x="5691706" y="2571018"/>
                </a:lnTo>
                <a:lnTo>
                  <a:pt x="5722879" y="2591800"/>
                </a:lnTo>
                <a:close/>
                <a:moveTo>
                  <a:pt x="5265929" y="2488564"/>
                </a:moveTo>
                <a:lnTo>
                  <a:pt x="5401011" y="2524932"/>
                </a:lnTo>
                <a:lnTo>
                  <a:pt x="5458161" y="2545714"/>
                </a:lnTo>
                <a:lnTo>
                  <a:pt x="5489334" y="2597669"/>
                </a:lnTo>
                <a:lnTo>
                  <a:pt x="5406206" y="2566496"/>
                </a:lnTo>
                <a:lnTo>
                  <a:pt x="5271124" y="2550909"/>
                </a:lnTo>
                <a:lnTo>
                  <a:pt x="5193193" y="2530128"/>
                </a:lnTo>
                <a:lnTo>
                  <a:pt x="5208779" y="2498955"/>
                </a:lnTo>
                <a:close/>
                <a:moveTo>
                  <a:pt x="5728074" y="2378786"/>
                </a:moveTo>
                <a:lnTo>
                  <a:pt x="5754051" y="2430741"/>
                </a:lnTo>
                <a:lnTo>
                  <a:pt x="5790419" y="2394373"/>
                </a:lnTo>
                <a:lnTo>
                  <a:pt x="5951479" y="2446327"/>
                </a:lnTo>
                <a:lnTo>
                  <a:pt x="5967065" y="2493086"/>
                </a:lnTo>
                <a:lnTo>
                  <a:pt x="6008629" y="2472305"/>
                </a:lnTo>
                <a:lnTo>
                  <a:pt x="6019019" y="2472305"/>
                </a:lnTo>
                <a:lnTo>
                  <a:pt x="6050192" y="2451523"/>
                </a:lnTo>
                <a:lnTo>
                  <a:pt x="6008629" y="2415155"/>
                </a:lnTo>
                <a:lnTo>
                  <a:pt x="6076169" y="2446327"/>
                </a:lnTo>
                <a:lnTo>
                  <a:pt x="6076169" y="2487891"/>
                </a:lnTo>
                <a:lnTo>
                  <a:pt x="6008629" y="2503477"/>
                </a:lnTo>
                <a:lnTo>
                  <a:pt x="6029410" y="2586605"/>
                </a:lnTo>
                <a:lnTo>
                  <a:pt x="6076169" y="2586605"/>
                </a:lnTo>
                <a:lnTo>
                  <a:pt x="6039801" y="2591800"/>
                </a:lnTo>
                <a:lnTo>
                  <a:pt x="5998238" y="2591800"/>
                </a:lnTo>
                <a:lnTo>
                  <a:pt x="5972260" y="2576214"/>
                </a:lnTo>
                <a:lnTo>
                  <a:pt x="5972260" y="2555432"/>
                </a:lnTo>
                <a:lnTo>
                  <a:pt x="5883938" y="2560627"/>
                </a:lnTo>
                <a:lnTo>
                  <a:pt x="5811201" y="2534650"/>
                </a:lnTo>
                <a:lnTo>
                  <a:pt x="5795615" y="2493086"/>
                </a:lnTo>
                <a:lnTo>
                  <a:pt x="5785224" y="2472305"/>
                </a:lnTo>
                <a:lnTo>
                  <a:pt x="5712488" y="2456718"/>
                </a:lnTo>
                <a:lnTo>
                  <a:pt x="5681315" y="2394373"/>
                </a:lnTo>
                <a:close/>
                <a:moveTo>
                  <a:pt x="5411151" y="2243705"/>
                </a:moveTo>
                <a:lnTo>
                  <a:pt x="5447519" y="2285268"/>
                </a:lnTo>
                <a:lnTo>
                  <a:pt x="5416347" y="2326832"/>
                </a:lnTo>
                <a:lnTo>
                  <a:pt x="5447519" y="2368396"/>
                </a:lnTo>
                <a:lnTo>
                  <a:pt x="5426738" y="2394373"/>
                </a:lnTo>
                <a:lnTo>
                  <a:pt x="5405956" y="2425546"/>
                </a:lnTo>
                <a:lnTo>
                  <a:pt x="5374783" y="2467109"/>
                </a:lnTo>
                <a:lnTo>
                  <a:pt x="5307242" y="2461914"/>
                </a:lnTo>
                <a:lnTo>
                  <a:pt x="5286460" y="2435936"/>
                </a:lnTo>
                <a:lnTo>
                  <a:pt x="5265679" y="2404764"/>
                </a:lnTo>
                <a:lnTo>
                  <a:pt x="5250092" y="2352809"/>
                </a:lnTo>
                <a:lnTo>
                  <a:pt x="5281265" y="2342418"/>
                </a:lnTo>
                <a:lnTo>
                  <a:pt x="5312438" y="2332027"/>
                </a:lnTo>
                <a:close/>
                <a:moveTo>
                  <a:pt x="1996142" y="2056091"/>
                </a:moveTo>
                <a:lnTo>
                  <a:pt x="2020048" y="2103903"/>
                </a:lnTo>
                <a:lnTo>
                  <a:pt x="1930400" y="2091950"/>
                </a:lnTo>
                <a:close/>
                <a:moveTo>
                  <a:pt x="1751106" y="2008279"/>
                </a:moveTo>
                <a:lnTo>
                  <a:pt x="1858683" y="2014256"/>
                </a:lnTo>
                <a:lnTo>
                  <a:pt x="1918448" y="2044138"/>
                </a:lnTo>
                <a:lnTo>
                  <a:pt x="1912471" y="2062067"/>
                </a:lnTo>
                <a:lnTo>
                  <a:pt x="1858683" y="2062067"/>
                </a:lnTo>
                <a:lnTo>
                  <a:pt x="1822824" y="2032185"/>
                </a:lnTo>
                <a:close/>
                <a:moveTo>
                  <a:pt x="3890852" y="1918216"/>
                </a:moveTo>
                <a:lnTo>
                  <a:pt x="3919664" y="1988187"/>
                </a:lnTo>
                <a:lnTo>
                  <a:pt x="3956424" y="2034137"/>
                </a:lnTo>
                <a:lnTo>
                  <a:pt x="3947234" y="2066302"/>
                </a:lnTo>
                <a:lnTo>
                  <a:pt x="3979399" y="2098467"/>
                </a:lnTo>
                <a:lnTo>
                  <a:pt x="3979399" y="2126037"/>
                </a:lnTo>
                <a:lnTo>
                  <a:pt x="4029944" y="2167392"/>
                </a:lnTo>
                <a:lnTo>
                  <a:pt x="4039802" y="2182179"/>
                </a:lnTo>
                <a:lnTo>
                  <a:pt x="4039802" y="2150859"/>
                </a:lnTo>
                <a:lnTo>
                  <a:pt x="4039802" y="2130078"/>
                </a:lnTo>
                <a:lnTo>
                  <a:pt x="3915111" y="1922259"/>
                </a:lnTo>
                <a:close/>
                <a:moveTo>
                  <a:pt x="3515061" y="1475450"/>
                </a:moveTo>
                <a:lnTo>
                  <a:pt x="3525452" y="1548187"/>
                </a:lnTo>
                <a:lnTo>
                  <a:pt x="3567015" y="1584555"/>
                </a:lnTo>
                <a:lnTo>
                  <a:pt x="3592993" y="1605337"/>
                </a:lnTo>
                <a:lnTo>
                  <a:pt x="3582602" y="1652096"/>
                </a:lnTo>
                <a:lnTo>
                  <a:pt x="3535843" y="1693659"/>
                </a:lnTo>
                <a:lnTo>
                  <a:pt x="3499474" y="1683269"/>
                </a:lnTo>
                <a:lnTo>
                  <a:pt x="3499474" y="1667682"/>
                </a:lnTo>
                <a:lnTo>
                  <a:pt x="3546234" y="1652096"/>
                </a:lnTo>
                <a:lnTo>
                  <a:pt x="3546234" y="1631314"/>
                </a:lnTo>
                <a:lnTo>
                  <a:pt x="3525452" y="1605337"/>
                </a:lnTo>
                <a:lnTo>
                  <a:pt x="3483888" y="1589750"/>
                </a:lnTo>
                <a:lnTo>
                  <a:pt x="3463106" y="1563773"/>
                </a:lnTo>
                <a:lnTo>
                  <a:pt x="3442324" y="1527405"/>
                </a:lnTo>
                <a:lnTo>
                  <a:pt x="3421543" y="1511819"/>
                </a:lnTo>
                <a:lnTo>
                  <a:pt x="3385174" y="1537796"/>
                </a:lnTo>
                <a:lnTo>
                  <a:pt x="3328024" y="1522209"/>
                </a:lnTo>
                <a:lnTo>
                  <a:pt x="3317634" y="1563773"/>
                </a:lnTo>
                <a:lnTo>
                  <a:pt x="3296852" y="1594946"/>
                </a:lnTo>
                <a:lnTo>
                  <a:pt x="3276070" y="1631314"/>
                </a:lnTo>
                <a:lnTo>
                  <a:pt x="3244897" y="1678073"/>
                </a:lnTo>
                <a:lnTo>
                  <a:pt x="3177356" y="1688464"/>
                </a:lnTo>
                <a:lnTo>
                  <a:pt x="3177356" y="1723055"/>
                </a:lnTo>
                <a:lnTo>
                  <a:pt x="3198253" y="1717084"/>
                </a:lnTo>
                <a:lnTo>
                  <a:pt x="3230418" y="1726274"/>
                </a:lnTo>
                <a:lnTo>
                  <a:pt x="3280963" y="1707894"/>
                </a:lnTo>
                <a:lnTo>
                  <a:pt x="3317722" y="1698704"/>
                </a:lnTo>
                <a:lnTo>
                  <a:pt x="3368267" y="1689514"/>
                </a:lnTo>
                <a:lnTo>
                  <a:pt x="3405027" y="1689514"/>
                </a:lnTo>
                <a:lnTo>
                  <a:pt x="3441787" y="1675729"/>
                </a:lnTo>
                <a:lnTo>
                  <a:pt x="3460167" y="1694109"/>
                </a:lnTo>
                <a:lnTo>
                  <a:pt x="3473952" y="1703299"/>
                </a:lnTo>
                <a:lnTo>
                  <a:pt x="3487737" y="1735464"/>
                </a:lnTo>
                <a:lnTo>
                  <a:pt x="3473952" y="1767629"/>
                </a:lnTo>
                <a:lnTo>
                  <a:pt x="3510711" y="1790604"/>
                </a:lnTo>
                <a:lnTo>
                  <a:pt x="3542876" y="1786009"/>
                </a:lnTo>
                <a:lnTo>
                  <a:pt x="3556661" y="1808983"/>
                </a:lnTo>
                <a:lnTo>
                  <a:pt x="3593421" y="1813578"/>
                </a:lnTo>
                <a:lnTo>
                  <a:pt x="3607206" y="1822768"/>
                </a:lnTo>
                <a:lnTo>
                  <a:pt x="3625586" y="1827363"/>
                </a:lnTo>
                <a:lnTo>
                  <a:pt x="3634776" y="1776819"/>
                </a:lnTo>
                <a:lnTo>
                  <a:pt x="3689915" y="1776819"/>
                </a:lnTo>
                <a:lnTo>
                  <a:pt x="3722080" y="1799794"/>
                </a:lnTo>
                <a:lnTo>
                  <a:pt x="3758840" y="1799794"/>
                </a:lnTo>
                <a:lnTo>
                  <a:pt x="3795600" y="1831958"/>
                </a:lnTo>
                <a:lnTo>
                  <a:pt x="3813980" y="1818173"/>
                </a:lnTo>
                <a:lnTo>
                  <a:pt x="3823170" y="1804388"/>
                </a:lnTo>
                <a:lnTo>
                  <a:pt x="3831426" y="1808517"/>
                </a:lnTo>
                <a:lnTo>
                  <a:pt x="3831984" y="1807959"/>
                </a:lnTo>
                <a:lnTo>
                  <a:pt x="3863156" y="1813155"/>
                </a:lnTo>
                <a:lnTo>
                  <a:pt x="3904720" y="1735223"/>
                </a:lnTo>
                <a:lnTo>
                  <a:pt x="3909915" y="1709246"/>
                </a:lnTo>
                <a:lnTo>
                  <a:pt x="3873547" y="1698855"/>
                </a:lnTo>
                <a:lnTo>
                  <a:pt x="3847570" y="1724832"/>
                </a:lnTo>
                <a:lnTo>
                  <a:pt x="3837179" y="1698855"/>
                </a:lnTo>
                <a:lnTo>
                  <a:pt x="3790420" y="1714441"/>
                </a:lnTo>
                <a:lnTo>
                  <a:pt x="3738465" y="1740419"/>
                </a:lnTo>
                <a:lnTo>
                  <a:pt x="3686511" y="1724832"/>
                </a:lnTo>
                <a:lnTo>
                  <a:pt x="3743661" y="1704050"/>
                </a:lnTo>
                <a:lnTo>
                  <a:pt x="3748856" y="1620923"/>
                </a:lnTo>
                <a:lnTo>
                  <a:pt x="3728074" y="1594946"/>
                </a:lnTo>
                <a:lnTo>
                  <a:pt x="3686511" y="1615728"/>
                </a:lnTo>
                <a:lnTo>
                  <a:pt x="3728074" y="1636509"/>
                </a:lnTo>
                <a:lnTo>
                  <a:pt x="3702097" y="1667682"/>
                </a:lnTo>
                <a:lnTo>
                  <a:pt x="3696902" y="1709246"/>
                </a:lnTo>
                <a:lnTo>
                  <a:pt x="3655338" y="1678073"/>
                </a:lnTo>
                <a:lnTo>
                  <a:pt x="3613774" y="1646900"/>
                </a:lnTo>
                <a:lnTo>
                  <a:pt x="3613774" y="1615728"/>
                </a:lnTo>
                <a:lnTo>
                  <a:pt x="3608579" y="1594946"/>
                </a:lnTo>
                <a:close/>
                <a:moveTo>
                  <a:pt x="3836929" y="1438408"/>
                </a:moveTo>
                <a:lnTo>
                  <a:pt x="3774583" y="1552708"/>
                </a:lnTo>
                <a:lnTo>
                  <a:pt x="3821342" y="1578685"/>
                </a:lnTo>
                <a:lnTo>
                  <a:pt x="3852515" y="1552708"/>
                </a:lnTo>
                <a:lnTo>
                  <a:pt x="3914860" y="1557904"/>
                </a:lnTo>
                <a:lnTo>
                  <a:pt x="3951229" y="1578685"/>
                </a:lnTo>
                <a:lnTo>
                  <a:pt x="4013574" y="1583881"/>
                </a:lnTo>
                <a:lnTo>
                  <a:pt x="4013574" y="1552708"/>
                </a:lnTo>
                <a:lnTo>
                  <a:pt x="3935642" y="1490363"/>
                </a:lnTo>
                <a:lnTo>
                  <a:pt x="3868101" y="1490363"/>
                </a:lnTo>
                <a:close/>
                <a:moveTo>
                  <a:pt x="3203083" y="1048750"/>
                </a:moveTo>
                <a:lnTo>
                  <a:pt x="3208279" y="1079923"/>
                </a:lnTo>
                <a:lnTo>
                  <a:pt x="3249842" y="1095509"/>
                </a:lnTo>
                <a:lnTo>
                  <a:pt x="3208279" y="1137073"/>
                </a:lnTo>
                <a:lnTo>
                  <a:pt x="3260233" y="1178636"/>
                </a:lnTo>
                <a:lnTo>
                  <a:pt x="3265429" y="1251373"/>
                </a:lnTo>
                <a:lnTo>
                  <a:pt x="3286210" y="1256568"/>
                </a:lnTo>
                <a:lnTo>
                  <a:pt x="3317383" y="1277350"/>
                </a:lnTo>
                <a:lnTo>
                  <a:pt x="3291406" y="1329305"/>
                </a:lnTo>
                <a:lnTo>
                  <a:pt x="3234256" y="1318914"/>
                </a:lnTo>
                <a:lnTo>
                  <a:pt x="3171910" y="1370868"/>
                </a:lnTo>
                <a:lnTo>
                  <a:pt x="3197888" y="1308523"/>
                </a:lnTo>
                <a:lnTo>
                  <a:pt x="3166715" y="1298132"/>
                </a:lnTo>
                <a:lnTo>
                  <a:pt x="3192692" y="1277350"/>
                </a:lnTo>
                <a:lnTo>
                  <a:pt x="3192692" y="1246177"/>
                </a:lnTo>
                <a:lnTo>
                  <a:pt x="3218669" y="1240982"/>
                </a:lnTo>
                <a:lnTo>
                  <a:pt x="3208279" y="1204614"/>
                </a:lnTo>
                <a:lnTo>
                  <a:pt x="3177106" y="1204614"/>
                </a:lnTo>
                <a:lnTo>
                  <a:pt x="3166715" y="1235786"/>
                </a:lnTo>
                <a:lnTo>
                  <a:pt x="3161519" y="1282546"/>
                </a:lnTo>
                <a:lnTo>
                  <a:pt x="3125151" y="1313718"/>
                </a:lnTo>
                <a:lnTo>
                  <a:pt x="3073197" y="1303327"/>
                </a:lnTo>
                <a:lnTo>
                  <a:pt x="3068001" y="1282546"/>
                </a:lnTo>
                <a:lnTo>
                  <a:pt x="3093979" y="1261764"/>
                </a:lnTo>
                <a:lnTo>
                  <a:pt x="3073197" y="1230591"/>
                </a:lnTo>
                <a:lnTo>
                  <a:pt x="3145933" y="1168246"/>
                </a:lnTo>
                <a:lnTo>
                  <a:pt x="3161519" y="1183832"/>
                </a:lnTo>
                <a:lnTo>
                  <a:pt x="3166715" y="1121486"/>
                </a:lnTo>
                <a:lnTo>
                  <a:pt x="3140738" y="1079923"/>
                </a:lnTo>
                <a:lnTo>
                  <a:pt x="3171910" y="1059141"/>
                </a:lnTo>
                <a:lnTo>
                  <a:pt x="3171910" y="1079923"/>
                </a:lnTo>
                <a:close/>
                <a:moveTo>
                  <a:pt x="167342" y="854820"/>
                </a:moveTo>
                <a:lnTo>
                  <a:pt x="185271" y="884703"/>
                </a:lnTo>
                <a:lnTo>
                  <a:pt x="119530" y="878726"/>
                </a:lnTo>
                <a:close/>
                <a:moveTo>
                  <a:pt x="2856630" y="719580"/>
                </a:moveTo>
                <a:lnTo>
                  <a:pt x="2894337" y="741576"/>
                </a:lnTo>
                <a:lnTo>
                  <a:pt x="2881768" y="766714"/>
                </a:lnTo>
                <a:lnTo>
                  <a:pt x="2900622" y="763571"/>
                </a:lnTo>
                <a:lnTo>
                  <a:pt x="2906906" y="744718"/>
                </a:lnTo>
                <a:lnTo>
                  <a:pt x="2928902" y="744718"/>
                </a:lnTo>
                <a:lnTo>
                  <a:pt x="2960325" y="744718"/>
                </a:lnTo>
                <a:lnTo>
                  <a:pt x="2960325" y="738433"/>
                </a:lnTo>
                <a:lnTo>
                  <a:pt x="2979179" y="719580"/>
                </a:lnTo>
                <a:lnTo>
                  <a:pt x="3020028" y="735291"/>
                </a:lnTo>
                <a:lnTo>
                  <a:pt x="3020028" y="754145"/>
                </a:lnTo>
                <a:lnTo>
                  <a:pt x="3016886" y="766714"/>
                </a:lnTo>
                <a:lnTo>
                  <a:pt x="3042024" y="782425"/>
                </a:lnTo>
                <a:lnTo>
                  <a:pt x="3042024" y="798136"/>
                </a:lnTo>
                <a:lnTo>
                  <a:pt x="3035739" y="816990"/>
                </a:lnTo>
                <a:lnTo>
                  <a:pt x="2998032" y="851555"/>
                </a:lnTo>
                <a:lnTo>
                  <a:pt x="2972894" y="867266"/>
                </a:lnTo>
                <a:lnTo>
                  <a:pt x="2941471" y="879835"/>
                </a:lnTo>
                <a:lnTo>
                  <a:pt x="2884911" y="860982"/>
                </a:lnTo>
                <a:lnTo>
                  <a:pt x="2831492" y="823275"/>
                </a:lnTo>
                <a:lnTo>
                  <a:pt x="2844061" y="810705"/>
                </a:lnTo>
                <a:lnTo>
                  <a:pt x="2862915" y="807563"/>
                </a:lnTo>
                <a:lnTo>
                  <a:pt x="2862915" y="785567"/>
                </a:lnTo>
                <a:lnTo>
                  <a:pt x="2840919" y="788710"/>
                </a:lnTo>
                <a:lnTo>
                  <a:pt x="2822065" y="779283"/>
                </a:lnTo>
                <a:lnTo>
                  <a:pt x="2837777" y="747860"/>
                </a:lnTo>
                <a:lnTo>
                  <a:pt x="2847203" y="732149"/>
                </a:lnTo>
                <a:close/>
                <a:moveTo>
                  <a:pt x="5977" y="633691"/>
                </a:moveTo>
                <a:lnTo>
                  <a:pt x="77695" y="681503"/>
                </a:lnTo>
                <a:lnTo>
                  <a:pt x="113553" y="687479"/>
                </a:lnTo>
                <a:lnTo>
                  <a:pt x="149412" y="681503"/>
                </a:lnTo>
                <a:lnTo>
                  <a:pt x="191248" y="717362"/>
                </a:lnTo>
                <a:lnTo>
                  <a:pt x="197224" y="741267"/>
                </a:lnTo>
                <a:lnTo>
                  <a:pt x="155389" y="783103"/>
                </a:lnTo>
                <a:lnTo>
                  <a:pt x="119530" y="824938"/>
                </a:lnTo>
                <a:lnTo>
                  <a:pt x="77695" y="789079"/>
                </a:lnTo>
                <a:lnTo>
                  <a:pt x="77695" y="783103"/>
                </a:lnTo>
                <a:lnTo>
                  <a:pt x="71719" y="771150"/>
                </a:lnTo>
                <a:lnTo>
                  <a:pt x="47812" y="783103"/>
                </a:lnTo>
                <a:lnTo>
                  <a:pt x="29883" y="789079"/>
                </a:lnTo>
                <a:lnTo>
                  <a:pt x="17930" y="771150"/>
                </a:lnTo>
                <a:lnTo>
                  <a:pt x="17930" y="753220"/>
                </a:lnTo>
                <a:lnTo>
                  <a:pt x="29883" y="735291"/>
                </a:lnTo>
                <a:lnTo>
                  <a:pt x="5977" y="735291"/>
                </a:lnTo>
                <a:lnTo>
                  <a:pt x="0" y="663573"/>
                </a:lnTo>
                <a:close/>
                <a:moveTo>
                  <a:pt x="4509489" y="349375"/>
                </a:moveTo>
                <a:lnTo>
                  <a:pt x="4546359" y="386246"/>
                </a:lnTo>
                <a:lnTo>
                  <a:pt x="4465243" y="408368"/>
                </a:lnTo>
                <a:lnTo>
                  <a:pt x="4398876" y="430491"/>
                </a:lnTo>
                <a:lnTo>
                  <a:pt x="4317759" y="467362"/>
                </a:lnTo>
                <a:lnTo>
                  <a:pt x="4280889" y="548478"/>
                </a:lnTo>
                <a:lnTo>
                  <a:pt x="4280889" y="600097"/>
                </a:lnTo>
                <a:lnTo>
                  <a:pt x="4221895" y="548478"/>
                </a:lnTo>
                <a:lnTo>
                  <a:pt x="4266140" y="489485"/>
                </a:lnTo>
                <a:lnTo>
                  <a:pt x="4244018" y="474736"/>
                </a:lnTo>
                <a:lnTo>
                  <a:pt x="4280889" y="452614"/>
                </a:lnTo>
                <a:lnTo>
                  <a:pt x="4303011" y="415743"/>
                </a:lnTo>
                <a:lnTo>
                  <a:pt x="4413624" y="364123"/>
                </a:lnTo>
                <a:close/>
                <a:moveTo>
                  <a:pt x="5219170" y="311669"/>
                </a:moveTo>
                <a:lnTo>
                  <a:pt x="5234756" y="363623"/>
                </a:lnTo>
                <a:lnTo>
                  <a:pt x="5312688" y="353232"/>
                </a:lnTo>
                <a:lnTo>
                  <a:pt x="5354252" y="415578"/>
                </a:lnTo>
                <a:lnTo>
                  <a:pt x="5193193" y="514291"/>
                </a:lnTo>
                <a:lnTo>
                  <a:pt x="5255538" y="483119"/>
                </a:lnTo>
                <a:lnTo>
                  <a:pt x="5307493" y="462337"/>
                </a:lnTo>
                <a:lnTo>
                  <a:pt x="5354252" y="446750"/>
                </a:lnTo>
                <a:lnTo>
                  <a:pt x="5437379" y="477923"/>
                </a:lnTo>
                <a:lnTo>
                  <a:pt x="5494529" y="503900"/>
                </a:lnTo>
                <a:lnTo>
                  <a:pt x="5510115" y="498705"/>
                </a:lnTo>
                <a:lnTo>
                  <a:pt x="5520506" y="467532"/>
                </a:lnTo>
                <a:lnTo>
                  <a:pt x="5551679" y="467532"/>
                </a:lnTo>
                <a:lnTo>
                  <a:pt x="5598438" y="477923"/>
                </a:lnTo>
                <a:lnTo>
                  <a:pt x="5645197" y="519487"/>
                </a:lnTo>
                <a:lnTo>
                  <a:pt x="5629611" y="550659"/>
                </a:lnTo>
                <a:lnTo>
                  <a:pt x="5665979" y="576637"/>
                </a:lnTo>
                <a:lnTo>
                  <a:pt x="5691956" y="540269"/>
                </a:lnTo>
                <a:lnTo>
                  <a:pt x="5801061" y="561050"/>
                </a:lnTo>
                <a:lnTo>
                  <a:pt x="5811452" y="540269"/>
                </a:lnTo>
                <a:lnTo>
                  <a:pt x="5821843" y="509096"/>
                </a:lnTo>
                <a:lnTo>
                  <a:pt x="5832234" y="498705"/>
                </a:lnTo>
                <a:lnTo>
                  <a:pt x="5801061" y="441555"/>
                </a:lnTo>
                <a:lnTo>
                  <a:pt x="5764693" y="415578"/>
                </a:lnTo>
                <a:lnTo>
                  <a:pt x="5790670" y="363623"/>
                </a:lnTo>
                <a:lnTo>
                  <a:pt x="5821843" y="394796"/>
                </a:lnTo>
                <a:lnTo>
                  <a:pt x="5847820" y="379209"/>
                </a:lnTo>
                <a:lnTo>
                  <a:pt x="5904970" y="384405"/>
                </a:lnTo>
                <a:lnTo>
                  <a:pt x="5920556" y="425969"/>
                </a:lnTo>
                <a:lnTo>
                  <a:pt x="5858211" y="431164"/>
                </a:lnTo>
                <a:lnTo>
                  <a:pt x="5842624" y="441555"/>
                </a:lnTo>
                <a:lnTo>
                  <a:pt x="5894579" y="483119"/>
                </a:lnTo>
                <a:lnTo>
                  <a:pt x="5910165" y="540269"/>
                </a:lnTo>
                <a:lnTo>
                  <a:pt x="6014074" y="509096"/>
                </a:lnTo>
                <a:lnTo>
                  <a:pt x="6034856" y="571441"/>
                </a:lnTo>
                <a:lnTo>
                  <a:pt x="6117984" y="561050"/>
                </a:lnTo>
                <a:lnTo>
                  <a:pt x="6185524" y="587028"/>
                </a:lnTo>
                <a:lnTo>
                  <a:pt x="6201111" y="623396"/>
                </a:lnTo>
                <a:lnTo>
                  <a:pt x="6263456" y="618200"/>
                </a:lnTo>
                <a:lnTo>
                  <a:pt x="6305020" y="628591"/>
                </a:lnTo>
                <a:lnTo>
                  <a:pt x="6325802" y="607809"/>
                </a:lnTo>
                <a:lnTo>
                  <a:pt x="6502447" y="597419"/>
                </a:lnTo>
                <a:lnTo>
                  <a:pt x="6663506" y="711719"/>
                </a:lnTo>
                <a:lnTo>
                  <a:pt x="6725852" y="727305"/>
                </a:lnTo>
                <a:lnTo>
                  <a:pt x="6689484" y="779259"/>
                </a:lnTo>
                <a:lnTo>
                  <a:pt x="6679093" y="826019"/>
                </a:lnTo>
                <a:lnTo>
                  <a:pt x="6590770" y="784455"/>
                </a:lnTo>
                <a:lnTo>
                  <a:pt x="6569988" y="763673"/>
                </a:lnTo>
                <a:lnTo>
                  <a:pt x="6559597" y="737696"/>
                </a:lnTo>
                <a:lnTo>
                  <a:pt x="6559597" y="753282"/>
                </a:lnTo>
                <a:lnTo>
                  <a:pt x="6533620" y="800041"/>
                </a:lnTo>
                <a:lnTo>
                  <a:pt x="6502447" y="800041"/>
                </a:lnTo>
                <a:lnTo>
                  <a:pt x="6533620" y="831214"/>
                </a:lnTo>
                <a:lnTo>
                  <a:pt x="6549206" y="909146"/>
                </a:lnTo>
                <a:lnTo>
                  <a:pt x="6518034" y="909146"/>
                </a:lnTo>
                <a:lnTo>
                  <a:pt x="6419320" y="935123"/>
                </a:lnTo>
                <a:lnTo>
                  <a:pt x="6382952" y="981882"/>
                </a:lnTo>
                <a:lnTo>
                  <a:pt x="6351779" y="981882"/>
                </a:lnTo>
                <a:lnTo>
                  <a:pt x="6294629" y="1013055"/>
                </a:lnTo>
                <a:lnTo>
                  <a:pt x="6273847" y="1002664"/>
                </a:lnTo>
                <a:lnTo>
                  <a:pt x="6237479" y="1054619"/>
                </a:lnTo>
                <a:lnTo>
                  <a:pt x="6268652" y="1080596"/>
                </a:lnTo>
                <a:lnTo>
                  <a:pt x="6242674" y="1106573"/>
                </a:lnTo>
                <a:lnTo>
                  <a:pt x="6237479" y="1153332"/>
                </a:lnTo>
                <a:lnTo>
                  <a:pt x="6242674" y="1194896"/>
                </a:lnTo>
                <a:lnTo>
                  <a:pt x="6211502" y="1205287"/>
                </a:lnTo>
                <a:lnTo>
                  <a:pt x="6185524" y="1257241"/>
                </a:lnTo>
                <a:lnTo>
                  <a:pt x="6159547" y="1278023"/>
                </a:lnTo>
                <a:lnTo>
                  <a:pt x="6128374" y="1314391"/>
                </a:lnTo>
                <a:lnTo>
                  <a:pt x="6045247" y="1444278"/>
                </a:lnTo>
                <a:lnTo>
                  <a:pt x="5899774" y="1537796"/>
                </a:lnTo>
                <a:lnTo>
                  <a:pt x="5863406" y="1548187"/>
                </a:lnTo>
                <a:lnTo>
                  <a:pt x="5853015" y="1652096"/>
                </a:lnTo>
                <a:lnTo>
                  <a:pt x="5827038" y="1724832"/>
                </a:lnTo>
                <a:lnTo>
                  <a:pt x="5775084" y="1761200"/>
                </a:lnTo>
                <a:lnTo>
                  <a:pt x="5712738" y="1781982"/>
                </a:lnTo>
                <a:lnTo>
                  <a:pt x="5665979" y="1792373"/>
                </a:lnTo>
                <a:lnTo>
                  <a:pt x="5645197" y="1865109"/>
                </a:lnTo>
                <a:lnTo>
                  <a:pt x="5629611" y="1802764"/>
                </a:lnTo>
                <a:lnTo>
                  <a:pt x="5650393" y="1750809"/>
                </a:lnTo>
                <a:lnTo>
                  <a:pt x="5702347" y="1709246"/>
                </a:lnTo>
                <a:lnTo>
                  <a:pt x="5738715" y="1698855"/>
                </a:lnTo>
                <a:lnTo>
                  <a:pt x="5780279" y="1652096"/>
                </a:lnTo>
                <a:lnTo>
                  <a:pt x="5811452" y="1579359"/>
                </a:lnTo>
                <a:lnTo>
                  <a:pt x="5827038" y="1574164"/>
                </a:lnTo>
                <a:lnTo>
                  <a:pt x="5811452" y="1558578"/>
                </a:lnTo>
                <a:lnTo>
                  <a:pt x="5811452" y="1527405"/>
                </a:lnTo>
                <a:lnTo>
                  <a:pt x="5847820" y="1517014"/>
                </a:lnTo>
                <a:lnTo>
                  <a:pt x="5847820" y="1470255"/>
                </a:lnTo>
                <a:lnTo>
                  <a:pt x="5910165" y="1470255"/>
                </a:lnTo>
                <a:lnTo>
                  <a:pt x="6014074" y="1423496"/>
                </a:lnTo>
                <a:lnTo>
                  <a:pt x="6117984" y="1293609"/>
                </a:lnTo>
                <a:lnTo>
                  <a:pt x="6107593" y="1226069"/>
                </a:lnTo>
                <a:lnTo>
                  <a:pt x="6092006" y="1163723"/>
                </a:lnTo>
                <a:lnTo>
                  <a:pt x="6092006" y="1127355"/>
                </a:lnTo>
                <a:lnTo>
                  <a:pt x="6123179" y="1101378"/>
                </a:lnTo>
                <a:lnTo>
                  <a:pt x="6123179" y="1075400"/>
                </a:lnTo>
                <a:lnTo>
                  <a:pt x="6201111" y="997469"/>
                </a:lnTo>
                <a:lnTo>
                  <a:pt x="6175134" y="955905"/>
                </a:lnTo>
                <a:lnTo>
                  <a:pt x="6190720" y="929928"/>
                </a:lnTo>
                <a:lnTo>
                  <a:pt x="6138765" y="924732"/>
                </a:lnTo>
                <a:lnTo>
                  <a:pt x="6076420" y="992273"/>
                </a:lnTo>
                <a:lnTo>
                  <a:pt x="6102397" y="1028641"/>
                </a:lnTo>
                <a:lnTo>
                  <a:pt x="6076420" y="1049423"/>
                </a:lnTo>
                <a:lnTo>
                  <a:pt x="6024465" y="1049423"/>
                </a:lnTo>
                <a:lnTo>
                  <a:pt x="6029661" y="1013055"/>
                </a:lnTo>
                <a:lnTo>
                  <a:pt x="5988097" y="1007859"/>
                </a:lnTo>
                <a:lnTo>
                  <a:pt x="5972511" y="1028641"/>
                </a:lnTo>
                <a:lnTo>
                  <a:pt x="5930947" y="1039032"/>
                </a:lnTo>
                <a:lnTo>
                  <a:pt x="5878993" y="1028641"/>
                </a:lnTo>
                <a:lnTo>
                  <a:pt x="5743911" y="1184505"/>
                </a:lnTo>
                <a:lnTo>
                  <a:pt x="5780279" y="1205287"/>
                </a:lnTo>
                <a:lnTo>
                  <a:pt x="5806256" y="1189700"/>
                </a:lnTo>
                <a:lnTo>
                  <a:pt x="5842624" y="1220873"/>
                </a:lnTo>
                <a:lnTo>
                  <a:pt x="5858211" y="1189700"/>
                </a:lnTo>
                <a:lnTo>
                  <a:pt x="5884188" y="1220873"/>
                </a:lnTo>
                <a:lnTo>
                  <a:pt x="5899774" y="1267632"/>
                </a:lnTo>
                <a:lnTo>
                  <a:pt x="5899774" y="1340369"/>
                </a:lnTo>
                <a:lnTo>
                  <a:pt x="5930947" y="1376737"/>
                </a:lnTo>
                <a:lnTo>
                  <a:pt x="5910165" y="1381932"/>
                </a:lnTo>
                <a:lnTo>
                  <a:pt x="5894579" y="1376737"/>
                </a:lnTo>
                <a:lnTo>
                  <a:pt x="5904970" y="1433887"/>
                </a:lnTo>
                <a:lnTo>
                  <a:pt x="5899774" y="1454669"/>
                </a:lnTo>
                <a:lnTo>
                  <a:pt x="5858211" y="1449473"/>
                </a:lnTo>
                <a:lnTo>
                  <a:pt x="5858211" y="1413105"/>
                </a:lnTo>
                <a:lnTo>
                  <a:pt x="5853015" y="1298805"/>
                </a:lnTo>
                <a:lnTo>
                  <a:pt x="5837429" y="1309196"/>
                </a:lnTo>
                <a:lnTo>
                  <a:pt x="5837429" y="1387128"/>
                </a:lnTo>
                <a:lnTo>
                  <a:pt x="5785474" y="1423496"/>
                </a:lnTo>
                <a:lnTo>
                  <a:pt x="5764693" y="1506623"/>
                </a:lnTo>
                <a:lnTo>
                  <a:pt x="5691956" y="1532600"/>
                </a:lnTo>
                <a:lnTo>
                  <a:pt x="5645197" y="1558578"/>
                </a:lnTo>
                <a:lnTo>
                  <a:pt x="5614024" y="1626119"/>
                </a:lnTo>
                <a:lnTo>
                  <a:pt x="5624415" y="1683269"/>
                </a:lnTo>
                <a:lnTo>
                  <a:pt x="5634806" y="1719637"/>
                </a:lnTo>
                <a:lnTo>
                  <a:pt x="5567265" y="1730028"/>
                </a:lnTo>
                <a:lnTo>
                  <a:pt x="5556874" y="1662487"/>
                </a:lnTo>
                <a:lnTo>
                  <a:pt x="5530897" y="1657291"/>
                </a:lnTo>
                <a:lnTo>
                  <a:pt x="5551679" y="1615728"/>
                </a:lnTo>
                <a:lnTo>
                  <a:pt x="5452965" y="1636509"/>
                </a:lnTo>
                <a:lnTo>
                  <a:pt x="5489334" y="1605337"/>
                </a:lnTo>
                <a:lnTo>
                  <a:pt x="5421793" y="1641705"/>
                </a:lnTo>
                <a:lnTo>
                  <a:pt x="5442574" y="1678073"/>
                </a:lnTo>
                <a:lnTo>
                  <a:pt x="5489334" y="1657291"/>
                </a:lnTo>
                <a:lnTo>
                  <a:pt x="5489334" y="1683269"/>
                </a:lnTo>
                <a:lnTo>
                  <a:pt x="5452965" y="1719637"/>
                </a:lnTo>
                <a:lnTo>
                  <a:pt x="5504920" y="1813155"/>
                </a:lnTo>
                <a:lnTo>
                  <a:pt x="5489334" y="1880696"/>
                </a:lnTo>
                <a:lnTo>
                  <a:pt x="5473747" y="1917064"/>
                </a:lnTo>
                <a:lnTo>
                  <a:pt x="5447770" y="1948237"/>
                </a:lnTo>
                <a:lnTo>
                  <a:pt x="5406206" y="1974214"/>
                </a:lnTo>
                <a:lnTo>
                  <a:pt x="5364643" y="1984605"/>
                </a:lnTo>
                <a:lnTo>
                  <a:pt x="5297102" y="2005387"/>
                </a:lnTo>
                <a:lnTo>
                  <a:pt x="5271124" y="2052146"/>
                </a:lnTo>
                <a:lnTo>
                  <a:pt x="5250343" y="2026169"/>
                </a:lnTo>
                <a:lnTo>
                  <a:pt x="5224365" y="2026169"/>
                </a:lnTo>
                <a:lnTo>
                  <a:pt x="5229561" y="2072928"/>
                </a:lnTo>
                <a:lnTo>
                  <a:pt x="5307493" y="2150859"/>
                </a:lnTo>
                <a:lnTo>
                  <a:pt x="5281515" y="2187228"/>
                </a:lnTo>
                <a:lnTo>
                  <a:pt x="5203584" y="2244378"/>
                </a:lnTo>
                <a:lnTo>
                  <a:pt x="5151629" y="2223596"/>
                </a:lnTo>
                <a:lnTo>
                  <a:pt x="5115261" y="2166446"/>
                </a:lnTo>
                <a:lnTo>
                  <a:pt x="5104870" y="2218400"/>
                </a:lnTo>
                <a:lnTo>
                  <a:pt x="5146434" y="2296332"/>
                </a:lnTo>
                <a:lnTo>
                  <a:pt x="5198388" y="2389850"/>
                </a:lnTo>
                <a:lnTo>
                  <a:pt x="5193193" y="2426219"/>
                </a:lnTo>
                <a:lnTo>
                  <a:pt x="5208779" y="2498955"/>
                </a:lnTo>
                <a:lnTo>
                  <a:pt x="5162020" y="2488564"/>
                </a:lnTo>
                <a:lnTo>
                  <a:pt x="5089284" y="2436609"/>
                </a:lnTo>
                <a:lnTo>
                  <a:pt x="5026938" y="2348287"/>
                </a:lnTo>
                <a:lnTo>
                  <a:pt x="4980179" y="2280746"/>
                </a:lnTo>
                <a:lnTo>
                  <a:pt x="5021743" y="2265159"/>
                </a:lnTo>
                <a:lnTo>
                  <a:pt x="5047720" y="2291137"/>
                </a:lnTo>
                <a:lnTo>
                  <a:pt x="5130847" y="2379459"/>
                </a:lnTo>
                <a:lnTo>
                  <a:pt x="5125652" y="2363873"/>
                </a:lnTo>
                <a:lnTo>
                  <a:pt x="5115261" y="2327505"/>
                </a:lnTo>
                <a:lnTo>
                  <a:pt x="5120456" y="2317114"/>
                </a:lnTo>
                <a:lnTo>
                  <a:pt x="5078893" y="2244378"/>
                </a:lnTo>
                <a:lnTo>
                  <a:pt x="5058111" y="2202814"/>
                </a:lnTo>
                <a:lnTo>
                  <a:pt x="5052915" y="2176837"/>
                </a:lnTo>
                <a:lnTo>
                  <a:pt x="5042524" y="2150859"/>
                </a:lnTo>
                <a:lnTo>
                  <a:pt x="5042524" y="2130078"/>
                </a:lnTo>
                <a:lnTo>
                  <a:pt x="5000961" y="2145664"/>
                </a:lnTo>
                <a:lnTo>
                  <a:pt x="4985374" y="2140469"/>
                </a:lnTo>
                <a:lnTo>
                  <a:pt x="4974984" y="2114491"/>
                </a:lnTo>
                <a:lnTo>
                  <a:pt x="4964593" y="2083319"/>
                </a:lnTo>
                <a:lnTo>
                  <a:pt x="4964593" y="2062537"/>
                </a:lnTo>
                <a:lnTo>
                  <a:pt x="4943811" y="2036559"/>
                </a:lnTo>
                <a:lnTo>
                  <a:pt x="4933420" y="1994996"/>
                </a:lnTo>
                <a:lnTo>
                  <a:pt x="4907443" y="2020973"/>
                </a:lnTo>
                <a:lnTo>
                  <a:pt x="4860684" y="2020973"/>
                </a:lnTo>
                <a:lnTo>
                  <a:pt x="4845097" y="2052146"/>
                </a:lnTo>
                <a:lnTo>
                  <a:pt x="4741188" y="2140469"/>
                </a:lnTo>
                <a:lnTo>
                  <a:pt x="4730797" y="2249573"/>
                </a:lnTo>
                <a:lnTo>
                  <a:pt x="4756774" y="2306723"/>
                </a:lnTo>
                <a:lnTo>
                  <a:pt x="4725602" y="2337896"/>
                </a:lnTo>
                <a:lnTo>
                  <a:pt x="4715211" y="2259964"/>
                </a:lnTo>
                <a:lnTo>
                  <a:pt x="4668452" y="2296332"/>
                </a:lnTo>
                <a:lnTo>
                  <a:pt x="4652865" y="2265159"/>
                </a:lnTo>
                <a:lnTo>
                  <a:pt x="4616497" y="2192423"/>
                </a:lnTo>
                <a:lnTo>
                  <a:pt x="4569738" y="2067732"/>
                </a:lnTo>
                <a:lnTo>
                  <a:pt x="4517784" y="2036559"/>
                </a:lnTo>
                <a:lnTo>
                  <a:pt x="4502197" y="1984605"/>
                </a:lnTo>
                <a:lnTo>
                  <a:pt x="4497002" y="1984605"/>
                </a:lnTo>
                <a:lnTo>
                  <a:pt x="4476220" y="1953432"/>
                </a:lnTo>
                <a:lnTo>
                  <a:pt x="4356724" y="1948237"/>
                </a:lnTo>
                <a:lnTo>
                  <a:pt x="4309965" y="1948237"/>
                </a:lnTo>
                <a:lnTo>
                  <a:pt x="4263206" y="1922259"/>
                </a:lnTo>
                <a:lnTo>
                  <a:pt x="4185274" y="1870305"/>
                </a:lnTo>
                <a:lnTo>
                  <a:pt x="4128124" y="1844328"/>
                </a:lnTo>
                <a:lnTo>
                  <a:pt x="4185274" y="1932650"/>
                </a:lnTo>
                <a:lnTo>
                  <a:pt x="4226838" y="1969019"/>
                </a:lnTo>
                <a:lnTo>
                  <a:pt x="4252815" y="1932650"/>
                </a:lnTo>
                <a:lnTo>
                  <a:pt x="4367115" y="2010582"/>
                </a:lnTo>
                <a:lnTo>
                  <a:pt x="4299574" y="2083319"/>
                </a:lnTo>
                <a:lnTo>
                  <a:pt x="4247620" y="2135273"/>
                </a:lnTo>
                <a:lnTo>
                  <a:pt x="4190470" y="2161250"/>
                </a:lnTo>
                <a:lnTo>
                  <a:pt x="4112538" y="2182032"/>
                </a:lnTo>
                <a:lnTo>
                  <a:pt x="4048808" y="2195689"/>
                </a:lnTo>
                <a:lnTo>
                  <a:pt x="4057513" y="2208746"/>
                </a:lnTo>
                <a:lnTo>
                  <a:pt x="4062108" y="2240911"/>
                </a:lnTo>
                <a:lnTo>
                  <a:pt x="4190768" y="2204151"/>
                </a:lnTo>
                <a:lnTo>
                  <a:pt x="4209148" y="2254696"/>
                </a:lnTo>
                <a:lnTo>
                  <a:pt x="4172388" y="2314431"/>
                </a:lnTo>
                <a:lnTo>
                  <a:pt x="4121843" y="2401735"/>
                </a:lnTo>
                <a:lnTo>
                  <a:pt x="4052918" y="2452280"/>
                </a:lnTo>
                <a:lnTo>
                  <a:pt x="4002374" y="2512015"/>
                </a:lnTo>
                <a:lnTo>
                  <a:pt x="3970209" y="2548774"/>
                </a:lnTo>
                <a:lnTo>
                  <a:pt x="3997779" y="2576344"/>
                </a:lnTo>
                <a:lnTo>
                  <a:pt x="3983994" y="2603914"/>
                </a:lnTo>
                <a:lnTo>
                  <a:pt x="4016159" y="2654459"/>
                </a:lnTo>
                <a:lnTo>
                  <a:pt x="4016159" y="2691219"/>
                </a:lnTo>
                <a:lnTo>
                  <a:pt x="4002374" y="2783118"/>
                </a:lnTo>
                <a:lnTo>
                  <a:pt x="3933449" y="2815283"/>
                </a:lnTo>
                <a:lnTo>
                  <a:pt x="3919664" y="2902587"/>
                </a:lnTo>
                <a:lnTo>
                  <a:pt x="3905879" y="2943942"/>
                </a:lnTo>
                <a:lnTo>
                  <a:pt x="3878309" y="2957727"/>
                </a:lnTo>
                <a:lnTo>
                  <a:pt x="3850740" y="3035842"/>
                </a:lnTo>
                <a:lnTo>
                  <a:pt x="3781815" y="3132336"/>
                </a:lnTo>
                <a:lnTo>
                  <a:pt x="3662346" y="3178286"/>
                </a:lnTo>
                <a:lnTo>
                  <a:pt x="3588826" y="3136931"/>
                </a:lnTo>
                <a:lnTo>
                  <a:pt x="3602611" y="3100171"/>
                </a:lnTo>
                <a:lnTo>
                  <a:pt x="3593421" y="3068007"/>
                </a:lnTo>
                <a:lnTo>
                  <a:pt x="3579636" y="3040437"/>
                </a:lnTo>
                <a:lnTo>
                  <a:pt x="3561256" y="3012867"/>
                </a:lnTo>
                <a:lnTo>
                  <a:pt x="3542876" y="2980702"/>
                </a:lnTo>
                <a:lnTo>
                  <a:pt x="3533686" y="2948537"/>
                </a:lnTo>
                <a:lnTo>
                  <a:pt x="3533686" y="2897993"/>
                </a:lnTo>
                <a:lnTo>
                  <a:pt x="3483142" y="2824473"/>
                </a:lnTo>
                <a:lnTo>
                  <a:pt x="3478547" y="2801498"/>
                </a:lnTo>
                <a:lnTo>
                  <a:pt x="3478547" y="2755548"/>
                </a:lnTo>
                <a:lnTo>
                  <a:pt x="3492332" y="2705004"/>
                </a:lnTo>
                <a:lnTo>
                  <a:pt x="3524496" y="2677434"/>
                </a:lnTo>
                <a:lnTo>
                  <a:pt x="3524496" y="2663649"/>
                </a:lnTo>
                <a:lnTo>
                  <a:pt x="3496927" y="2636079"/>
                </a:lnTo>
                <a:lnTo>
                  <a:pt x="3510711" y="2594724"/>
                </a:lnTo>
                <a:lnTo>
                  <a:pt x="3437192" y="2479850"/>
                </a:lnTo>
                <a:lnTo>
                  <a:pt x="3423407" y="2466065"/>
                </a:lnTo>
                <a:lnTo>
                  <a:pt x="3446382" y="2397140"/>
                </a:lnTo>
                <a:lnTo>
                  <a:pt x="3423407" y="2378760"/>
                </a:lnTo>
                <a:lnTo>
                  <a:pt x="3414217" y="2364975"/>
                </a:lnTo>
                <a:lnTo>
                  <a:pt x="3382052" y="2364975"/>
                </a:lnTo>
                <a:lnTo>
                  <a:pt x="3354482" y="2337406"/>
                </a:lnTo>
                <a:lnTo>
                  <a:pt x="3331507" y="2319026"/>
                </a:lnTo>
                <a:lnTo>
                  <a:pt x="3248798" y="2364975"/>
                </a:lnTo>
                <a:lnTo>
                  <a:pt x="3221228" y="2351190"/>
                </a:lnTo>
                <a:lnTo>
                  <a:pt x="3152303" y="2369570"/>
                </a:lnTo>
                <a:lnTo>
                  <a:pt x="3115544" y="2369570"/>
                </a:lnTo>
                <a:lnTo>
                  <a:pt x="3060404" y="2323621"/>
                </a:lnTo>
                <a:lnTo>
                  <a:pt x="3032834" y="2314431"/>
                </a:lnTo>
                <a:lnTo>
                  <a:pt x="3014454" y="2300646"/>
                </a:lnTo>
                <a:lnTo>
                  <a:pt x="3028239" y="2273076"/>
                </a:lnTo>
                <a:lnTo>
                  <a:pt x="2986884" y="2231721"/>
                </a:lnTo>
                <a:lnTo>
                  <a:pt x="2959314" y="2181176"/>
                </a:lnTo>
                <a:lnTo>
                  <a:pt x="2959314" y="2162797"/>
                </a:lnTo>
                <a:lnTo>
                  <a:pt x="2973099" y="2112252"/>
                </a:lnTo>
                <a:lnTo>
                  <a:pt x="2950125" y="2052517"/>
                </a:lnTo>
                <a:lnTo>
                  <a:pt x="3028239" y="1882503"/>
                </a:lnTo>
                <a:lnTo>
                  <a:pt x="3060404" y="1882503"/>
                </a:lnTo>
                <a:lnTo>
                  <a:pt x="3092569" y="1859528"/>
                </a:lnTo>
                <a:lnTo>
                  <a:pt x="3092569" y="1827363"/>
                </a:lnTo>
                <a:lnTo>
                  <a:pt x="3087974" y="1790604"/>
                </a:lnTo>
                <a:lnTo>
                  <a:pt x="3124734" y="1763034"/>
                </a:lnTo>
                <a:lnTo>
                  <a:pt x="3152303" y="1749249"/>
                </a:lnTo>
                <a:lnTo>
                  <a:pt x="3158911" y="1738236"/>
                </a:lnTo>
                <a:lnTo>
                  <a:pt x="3151379" y="1735223"/>
                </a:lnTo>
                <a:lnTo>
                  <a:pt x="3130597" y="1688464"/>
                </a:lnTo>
                <a:lnTo>
                  <a:pt x="3099424" y="1688464"/>
                </a:lnTo>
                <a:lnTo>
                  <a:pt x="3109815" y="1657291"/>
                </a:lnTo>
                <a:lnTo>
                  <a:pt x="3073447" y="1646900"/>
                </a:lnTo>
                <a:lnTo>
                  <a:pt x="3109815" y="1620923"/>
                </a:lnTo>
                <a:lnTo>
                  <a:pt x="3089034" y="1527405"/>
                </a:lnTo>
                <a:lnTo>
                  <a:pt x="3115011" y="1506623"/>
                </a:lnTo>
                <a:lnTo>
                  <a:pt x="3229311" y="1532600"/>
                </a:lnTo>
                <a:lnTo>
                  <a:pt x="3239702" y="1501428"/>
                </a:lnTo>
                <a:lnTo>
                  <a:pt x="3239702" y="1459864"/>
                </a:lnTo>
                <a:lnTo>
                  <a:pt x="3224115" y="1428691"/>
                </a:lnTo>
                <a:lnTo>
                  <a:pt x="3234506" y="1418300"/>
                </a:lnTo>
                <a:lnTo>
                  <a:pt x="3198138" y="1418300"/>
                </a:lnTo>
                <a:lnTo>
                  <a:pt x="3187747" y="1402714"/>
                </a:lnTo>
                <a:lnTo>
                  <a:pt x="3187747" y="1381932"/>
                </a:lnTo>
                <a:lnTo>
                  <a:pt x="3239702" y="1392323"/>
                </a:lnTo>
                <a:lnTo>
                  <a:pt x="3213724" y="1361150"/>
                </a:lnTo>
                <a:lnTo>
                  <a:pt x="3276070" y="1361150"/>
                </a:lnTo>
                <a:lnTo>
                  <a:pt x="3322829" y="1278023"/>
                </a:lnTo>
                <a:lnTo>
                  <a:pt x="3400761" y="1226069"/>
                </a:lnTo>
                <a:lnTo>
                  <a:pt x="3411152" y="1168919"/>
                </a:lnTo>
                <a:lnTo>
                  <a:pt x="3411152" y="1122159"/>
                </a:lnTo>
                <a:lnTo>
                  <a:pt x="3442324" y="1090987"/>
                </a:lnTo>
                <a:lnTo>
                  <a:pt x="3463106" y="1101378"/>
                </a:lnTo>
                <a:lnTo>
                  <a:pt x="3467791" y="1109811"/>
                </a:lnTo>
                <a:lnTo>
                  <a:pt x="3468302" y="1116964"/>
                </a:lnTo>
                <a:lnTo>
                  <a:pt x="3468302" y="1148137"/>
                </a:lnTo>
                <a:lnTo>
                  <a:pt x="3473240" y="1153898"/>
                </a:lnTo>
                <a:lnTo>
                  <a:pt x="3431934" y="1168919"/>
                </a:lnTo>
                <a:lnTo>
                  <a:pt x="3447520" y="1210482"/>
                </a:lnTo>
                <a:lnTo>
                  <a:pt x="3504670" y="1189700"/>
                </a:lnTo>
                <a:lnTo>
                  <a:pt x="3572211" y="1184505"/>
                </a:lnTo>
                <a:lnTo>
                  <a:pt x="3639752" y="1184505"/>
                </a:lnTo>
                <a:lnTo>
                  <a:pt x="3655338" y="1090987"/>
                </a:lnTo>
                <a:lnTo>
                  <a:pt x="3712488" y="1106573"/>
                </a:lnTo>
                <a:lnTo>
                  <a:pt x="3707293" y="1059814"/>
                </a:lnTo>
                <a:lnTo>
                  <a:pt x="3655338" y="1075400"/>
                </a:lnTo>
                <a:lnTo>
                  <a:pt x="3676120" y="1023446"/>
                </a:lnTo>
                <a:lnTo>
                  <a:pt x="3790420" y="1007859"/>
                </a:lnTo>
                <a:lnTo>
                  <a:pt x="3806006" y="1007859"/>
                </a:lnTo>
                <a:lnTo>
                  <a:pt x="3780029" y="976687"/>
                </a:lnTo>
                <a:lnTo>
                  <a:pt x="3676120" y="1007859"/>
                </a:lnTo>
                <a:lnTo>
                  <a:pt x="3655338" y="971491"/>
                </a:lnTo>
                <a:lnTo>
                  <a:pt x="3644947" y="929928"/>
                </a:lnTo>
                <a:lnTo>
                  <a:pt x="3644947" y="903950"/>
                </a:lnTo>
                <a:lnTo>
                  <a:pt x="3655338" y="883169"/>
                </a:lnTo>
                <a:lnTo>
                  <a:pt x="3696902" y="820823"/>
                </a:lnTo>
                <a:lnTo>
                  <a:pt x="3722879" y="768869"/>
                </a:lnTo>
                <a:lnTo>
                  <a:pt x="3676120" y="763673"/>
                </a:lnTo>
                <a:lnTo>
                  <a:pt x="3660534" y="800041"/>
                </a:lnTo>
                <a:lnTo>
                  <a:pt x="3639752" y="831214"/>
                </a:lnTo>
                <a:lnTo>
                  <a:pt x="3598188" y="862387"/>
                </a:lnTo>
                <a:lnTo>
                  <a:pt x="3598188" y="976687"/>
                </a:lnTo>
                <a:lnTo>
                  <a:pt x="3608579" y="1018250"/>
                </a:lnTo>
                <a:lnTo>
                  <a:pt x="3577406" y="1049423"/>
                </a:lnTo>
                <a:lnTo>
                  <a:pt x="3572211" y="1111769"/>
                </a:lnTo>
                <a:lnTo>
                  <a:pt x="3546234" y="1148137"/>
                </a:lnTo>
                <a:lnTo>
                  <a:pt x="3499474" y="1184505"/>
                </a:lnTo>
                <a:lnTo>
                  <a:pt x="3473240" y="1153898"/>
                </a:lnTo>
                <a:lnTo>
                  <a:pt x="3489084" y="1148137"/>
                </a:lnTo>
                <a:lnTo>
                  <a:pt x="3467791" y="1109811"/>
                </a:lnTo>
                <a:lnTo>
                  <a:pt x="3463106" y="1044228"/>
                </a:lnTo>
                <a:lnTo>
                  <a:pt x="3390370" y="1101378"/>
                </a:lnTo>
                <a:lnTo>
                  <a:pt x="3338415" y="1065009"/>
                </a:lnTo>
                <a:lnTo>
                  <a:pt x="3348806" y="1018250"/>
                </a:lnTo>
                <a:lnTo>
                  <a:pt x="3348806" y="940319"/>
                </a:lnTo>
                <a:lnTo>
                  <a:pt x="3354002" y="914341"/>
                </a:lnTo>
                <a:lnTo>
                  <a:pt x="3379979" y="857191"/>
                </a:lnTo>
                <a:lnTo>
                  <a:pt x="3421543" y="862387"/>
                </a:lnTo>
                <a:lnTo>
                  <a:pt x="3494279" y="779259"/>
                </a:lnTo>
                <a:lnTo>
                  <a:pt x="3489084" y="737696"/>
                </a:lnTo>
                <a:lnTo>
                  <a:pt x="3535843" y="701328"/>
                </a:lnTo>
                <a:lnTo>
                  <a:pt x="3473497" y="685741"/>
                </a:lnTo>
                <a:lnTo>
                  <a:pt x="3541038" y="644178"/>
                </a:lnTo>
                <a:lnTo>
                  <a:pt x="3603384" y="607809"/>
                </a:lnTo>
                <a:lnTo>
                  <a:pt x="3655338" y="597419"/>
                </a:lnTo>
                <a:lnTo>
                  <a:pt x="3748856" y="576637"/>
                </a:lnTo>
                <a:lnTo>
                  <a:pt x="3837179" y="592223"/>
                </a:lnTo>
                <a:lnTo>
                  <a:pt x="3806006" y="623396"/>
                </a:lnTo>
                <a:lnTo>
                  <a:pt x="3857961" y="618200"/>
                </a:lnTo>
                <a:lnTo>
                  <a:pt x="4034606" y="685741"/>
                </a:lnTo>
                <a:lnTo>
                  <a:pt x="3956674" y="763673"/>
                </a:lnTo>
                <a:lnTo>
                  <a:pt x="3857961" y="690937"/>
                </a:lnTo>
                <a:lnTo>
                  <a:pt x="3904720" y="779259"/>
                </a:lnTo>
                <a:lnTo>
                  <a:pt x="3904720" y="836409"/>
                </a:lnTo>
                <a:lnTo>
                  <a:pt x="3920306" y="836409"/>
                </a:lnTo>
                <a:lnTo>
                  <a:pt x="3946284" y="784455"/>
                </a:lnTo>
                <a:lnTo>
                  <a:pt x="3972261" y="815628"/>
                </a:lnTo>
                <a:lnTo>
                  <a:pt x="3972261" y="784455"/>
                </a:lnTo>
                <a:lnTo>
                  <a:pt x="3972261" y="763673"/>
                </a:lnTo>
                <a:lnTo>
                  <a:pt x="4039802" y="716914"/>
                </a:lnTo>
                <a:lnTo>
                  <a:pt x="4060584" y="716914"/>
                </a:lnTo>
                <a:lnTo>
                  <a:pt x="4060584" y="685741"/>
                </a:lnTo>
                <a:lnTo>
                  <a:pt x="4050193" y="649373"/>
                </a:lnTo>
                <a:lnTo>
                  <a:pt x="4112538" y="690937"/>
                </a:lnTo>
                <a:lnTo>
                  <a:pt x="4096952" y="711719"/>
                </a:lnTo>
                <a:lnTo>
                  <a:pt x="4242424" y="644178"/>
                </a:lnTo>
                <a:lnTo>
                  <a:pt x="4315161" y="659764"/>
                </a:lnTo>
                <a:lnTo>
                  <a:pt x="4346334" y="644178"/>
                </a:lnTo>
                <a:lnTo>
                  <a:pt x="4309965" y="618200"/>
                </a:lnTo>
                <a:lnTo>
                  <a:pt x="4335943" y="597419"/>
                </a:lnTo>
                <a:lnTo>
                  <a:pt x="4517784" y="664959"/>
                </a:lnTo>
                <a:lnTo>
                  <a:pt x="4471024" y="628591"/>
                </a:lnTo>
                <a:lnTo>
                  <a:pt x="4471024" y="581832"/>
                </a:lnTo>
                <a:lnTo>
                  <a:pt x="4528174" y="545464"/>
                </a:lnTo>
                <a:lnTo>
                  <a:pt x="4538565" y="488314"/>
                </a:lnTo>
                <a:lnTo>
                  <a:pt x="4590520" y="514291"/>
                </a:lnTo>
                <a:lnTo>
                  <a:pt x="4595715" y="550659"/>
                </a:lnTo>
                <a:lnTo>
                  <a:pt x="4616497" y="519487"/>
                </a:lnTo>
                <a:lnTo>
                  <a:pt x="4611302" y="498705"/>
                </a:lnTo>
                <a:lnTo>
                  <a:pt x="4652865" y="472728"/>
                </a:lnTo>
                <a:lnTo>
                  <a:pt x="4704820" y="509096"/>
                </a:lnTo>
                <a:lnTo>
                  <a:pt x="4751579" y="483119"/>
                </a:lnTo>
                <a:lnTo>
                  <a:pt x="4839902" y="477923"/>
                </a:lnTo>
                <a:lnTo>
                  <a:pt x="4808729" y="441555"/>
                </a:lnTo>
                <a:lnTo>
                  <a:pt x="4839902" y="405187"/>
                </a:lnTo>
                <a:lnTo>
                  <a:pt x="4923029" y="389600"/>
                </a:lnTo>
                <a:lnTo>
                  <a:pt x="4969788" y="363623"/>
                </a:lnTo>
                <a:lnTo>
                  <a:pt x="5032134" y="379209"/>
                </a:lnTo>
                <a:lnTo>
                  <a:pt x="5136043" y="342841"/>
                </a:lnTo>
                <a:close/>
                <a:moveTo>
                  <a:pt x="1871146" y="51350"/>
                </a:moveTo>
                <a:lnTo>
                  <a:pt x="1926902" y="62501"/>
                </a:lnTo>
                <a:lnTo>
                  <a:pt x="1971507" y="62501"/>
                </a:lnTo>
                <a:lnTo>
                  <a:pt x="2060717" y="62501"/>
                </a:lnTo>
                <a:lnTo>
                  <a:pt x="2116473" y="84803"/>
                </a:lnTo>
                <a:lnTo>
                  <a:pt x="2172229" y="95954"/>
                </a:lnTo>
                <a:lnTo>
                  <a:pt x="1971507" y="240920"/>
                </a:lnTo>
                <a:lnTo>
                  <a:pt x="1915751" y="263223"/>
                </a:lnTo>
                <a:lnTo>
                  <a:pt x="1893448" y="330130"/>
                </a:lnTo>
                <a:lnTo>
                  <a:pt x="1871146" y="330130"/>
                </a:lnTo>
                <a:lnTo>
                  <a:pt x="1826541" y="352432"/>
                </a:lnTo>
                <a:lnTo>
                  <a:pt x="1882297" y="374735"/>
                </a:lnTo>
                <a:lnTo>
                  <a:pt x="1781936" y="397037"/>
                </a:lnTo>
                <a:lnTo>
                  <a:pt x="1837692" y="441642"/>
                </a:lnTo>
                <a:lnTo>
                  <a:pt x="1793087" y="452793"/>
                </a:lnTo>
                <a:lnTo>
                  <a:pt x="1670424" y="463945"/>
                </a:lnTo>
                <a:lnTo>
                  <a:pt x="1859995" y="486247"/>
                </a:lnTo>
                <a:lnTo>
                  <a:pt x="1915751" y="542003"/>
                </a:lnTo>
                <a:lnTo>
                  <a:pt x="2016112" y="564306"/>
                </a:lnTo>
                <a:lnTo>
                  <a:pt x="2049565" y="675819"/>
                </a:lnTo>
                <a:lnTo>
                  <a:pt x="2183380" y="731574"/>
                </a:lnTo>
                <a:lnTo>
                  <a:pt x="2116473" y="787330"/>
                </a:lnTo>
                <a:lnTo>
                  <a:pt x="2116473" y="831935"/>
                </a:lnTo>
                <a:lnTo>
                  <a:pt x="2083019" y="798481"/>
                </a:lnTo>
                <a:lnTo>
                  <a:pt x="2071868" y="776179"/>
                </a:lnTo>
                <a:lnTo>
                  <a:pt x="2038414" y="798481"/>
                </a:lnTo>
                <a:lnTo>
                  <a:pt x="2127624" y="865389"/>
                </a:lnTo>
                <a:lnTo>
                  <a:pt x="2083019" y="932296"/>
                </a:lnTo>
                <a:lnTo>
                  <a:pt x="2027263" y="887691"/>
                </a:lnTo>
                <a:lnTo>
                  <a:pt x="2071868" y="932296"/>
                </a:lnTo>
                <a:lnTo>
                  <a:pt x="2016112" y="965750"/>
                </a:lnTo>
                <a:lnTo>
                  <a:pt x="1995668" y="949023"/>
                </a:lnTo>
                <a:lnTo>
                  <a:pt x="1993809" y="943447"/>
                </a:lnTo>
                <a:lnTo>
                  <a:pt x="1975222" y="932295"/>
                </a:lnTo>
                <a:lnTo>
                  <a:pt x="1893448" y="865389"/>
                </a:lnTo>
                <a:lnTo>
                  <a:pt x="1859995" y="843086"/>
                </a:lnTo>
                <a:lnTo>
                  <a:pt x="1893448" y="753876"/>
                </a:lnTo>
                <a:lnTo>
                  <a:pt x="1915751" y="709271"/>
                </a:lnTo>
                <a:lnTo>
                  <a:pt x="1893448" y="675819"/>
                </a:lnTo>
                <a:lnTo>
                  <a:pt x="1837692" y="642364"/>
                </a:lnTo>
                <a:lnTo>
                  <a:pt x="1815390" y="664667"/>
                </a:lnTo>
                <a:lnTo>
                  <a:pt x="1815390" y="709271"/>
                </a:lnTo>
                <a:lnTo>
                  <a:pt x="1759634" y="742725"/>
                </a:lnTo>
                <a:lnTo>
                  <a:pt x="1759634" y="753876"/>
                </a:lnTo>
                <a:lnTo>
                  <a:pt x="1804239" y="831935"/>
                </a:lnTo>
                <a:lnTo>
                  <a:pt x="1793087" y="887691"/>
                </a:lnTo>
                <a:lnTo>
                  <a:pt x="1748483" y="865389"/>
                </a:lnTo>
                <a:lnTo>
                  <a:pt x="1715029" y="898842"/>
                </a:lnTo>
                <a:lnTo>
                  <a:pt x="1670424" y="854237"/>
                </a:lnTo>
                <a:lnTo>
                  <a:pt x="1614668" y="898842"/>
                </a:lnTo>
                <a:lnTo>
                  <a:pt x="1581214" y="999203"/>
                </a:lnTo>
                <a:lnTo>
                  <a:pt x="1570063" y="1077262"/>
                </a:lnTo>
                <a:lnTo>
                  <a:pt x="1636970" y="1110715"/>
                </a:lnTo>
                <a:lnTo>
                  <a:pt x="1737331" y="1177623"/>
                </a:lnTo>
                <a:lnTo>
                  <a:pt x="1815390" y="1289135"/>
                </a:lnTo>
                <a:lnTo>
                  <a:pt x="1837692" y="1300286"/>
                </a:lnTo>
                <a:lnTo>
                  <a:pt x="1804239" y="1188774"/>
                </a:lnTo>
                <a:lnTo>
                  <a:pt x="1882297" y="1133018"/>
                </a:lnTo>
                <a:lnTo>
                  <a:pt x="1871146" y="1099564"/>
                </a:lnTo>
                <a:lnTo>
                  <a:pt x="1815390" y="1088413"/>
                </a:lnTo>
                <a:lnTo>
                  <a:pt x="1826541" y="1010354"/>
                </a:lnTo>
                <a:lnTo>
                  <a:pt x="1837692" y="999203"/>
                </a:lnTo>
                <a:lnTo>
                  <a:pt x="1826541" y="965750"/>
                </a:lnTo>
                <a:lnTo>
                  <a:pt x="1826541" y="909993"/>
                </a:lnTo>
                <a:lnTo>
                  <a:pt x="1848844" y="887691"/>
                </a:lnTo>
                <a:lnTo>
                  <a:pt x="1938053" y="909993"/>
                </a:lnTo>
                <a:lnTo>
                  <a:pt x="1975222" y="932295"/>
                </a:lnTo>
                <a:lnTo>
                  <a:pt x="1995668" y="949023"/>
                </a:lnTo>
                <a:lnTo>
                  <a:pt x="2004961" y="976901"/>
                </a:lnTo>
                <a:lnTo>
                  <a:pt x="2016112" y="1054959"/>
                </a:lnTo>
                <a:lnTo>
                  <a:pt x="2094170" y="1010354"/>
                </a:lnTo>
                <a:lnTo>
                  <a:pt x="2149926" y="1099564"/>
                </a:lnTo>
                <a:lnTo>
                  <a:pt x="2149926" y="1155320"/>
                </a:lnTo>
                <a:lnTo>
                  <a:pt x="2172229" y="1177623"/>
                </a:lnTo>
                <a:lnTo>
                  <a:pt x="2183380" y="1177623"/>
                </a:lnTo>
                <a:lnTo>
                  <a:pt x="2227985" y="1222228"/>
                </a:lnTo>
                <a:lnTo>
                  <a:pt x="2250287" y="1222228"/>
                </a:lnTo>
                <a:lnTo>
                  <a:pt x="2261439" y="1233379"/>
                </a:lnTo>
                <a:lnTo>
                  <a:pt x="2261439" y="1300286"/>
                </a:lnTo>
                <a:lnTo>
                  <a:pt x="2250287" y="1333740"/>
                </a:lnTo>
                <a:lnTo>
                  <a:pt x="2317195" y="1422950"/>
                </a:lnTo>
                <a:lnTo>
                  <a:pt x="2283741" y="1456403"/>
                </a:lnTo>
                <a:lnTo>
                  <a:pt x="2261439" y="1445252"/>
                </a:lnTo>
                <a:lnTo>
                  <a:pt x="2239136" y="1434101"/>
                </a:lnTo>
                <a:lnTo>
                  <a:pt x="2183380" y="1434101"/>
                </a:lnTo>
                <a:lnTo>
                  <a:pt x="2183380" y="1456403"/>
                </a:lnTo>
                <a:lnTo>
                  <a:pt x="2183380" y="1489857"/>
                </a:lnTo>
                <a:lnTo>
                  <a:pt x="2083019" y="1556764"/>
                </a:lnTo>
                <a:lnTo>
                  <a:pt x="2060717" y="1556764"/>
                </a:lnTo>
                <a:lnTo>
                  <a:pt x="2094170" y="1512159"/>
                </a:lnTo>
                <a:lnTo>
                  <a:pt x="2016112" y="1534462"/>
                </a:lnTo>
                <a:lnTo>
                  <a:pt x="2004961" y="1612520"/>
                </a:lnTo>
                <a:lnTo>
                  <a:pt x="1971507" y="1612520"/>
                </a:lnTo>
                <a:lnTo>
                  <a:pt x="1960356" y="1612520"/>
                </a:lnTo>
                <a:lnTo>
                  <a:pt x="1915751" y="1690579"/>
                </a:lnTo>
                <a:lnTo>
                  <a:pt x="1826541" y="1790940"/>
                </a:lnTo>
                <a:lnTo>
                  <a:pt x="1793087" y="1824393"/>
                </a:lnTo>
                <a:lnTo>
                  <a:pt x="1837692" y="1913603"/>
                </a:lnTo>
                <a:lnTo>
                  <a:pt x="1815390" y="1947057"/>
                </a:lnTo>
                <a:lnTo>
                  <a:pt x="1770785" y="1935906"/>
                </a:lnTo>
                <a:lnTo>
                  <a:pt x="1759634" y="1913603"/>
                </a:lnTo>
                <a:lnTo>
                  <a:pt x="1737331" y="1857847"/>
                </a:lnTo>
                <a:lnTo>
                  <a:pt x="1692726" y="1846696"/>
                </a:lnTo>
                <a:lnTo>
                  <a:pt x="1670424" y="1857847"/>
                </a:lnTo>
                <a:lnTo>
                  <a:pt x="1659273" y="1891301"/>
                </a:lnTo>
                <a:lnTo>
                  <a:pt x="1592365" y="1857847"/>
                </a:lnTo>
                <a:lnTo>
                  <a:pt x="1525458" y="1913603"/>
                </a:lnTo>
                <a:lnTo>
                  <a:pt x="1503156" y="1924754"/>
                </a:lnTo>
                <a:lnTo>
                  <a:pt x="1525458" y="1958208"/>
                </a:lnTo>
                <a:lnTo>
                  <a:pt x="1525458" y="2002813"/>
                </a:lnTo>
                <a:lnTo>
                  <a:pt x="1558912" y="2080871"/>
                </a:lnTo>
                <a:lnTo>
                  <a:pt x="1692726" y="2025115"/>
                </a:lnTo>
                <a:lnTo>
                  <a:pt x="1692726" y="2080871"/>
                </a:lnTo>
                <a:lnTo>
                  <a:pt x="1670424" y="2147779"/>
                </a:lnTo>
                <a:lnTo>
                  <a:pt x="1748483" y="2125476"/>
                </a:lnTo>
                <a:lnTo>
                  <a:pt x="1759634" y="2147779"/>
                </a:lnTo>
                <a:lnTo>
                  <a:pt x="1759634" y="2203535"/>
                </a:lnTo>
                <a:lnTo>
                  <a:pt x="1793087" y="2281593"/>
                </a:lnTo>
                <a:lnTo>
                  <a:pt x="1893448" y="2225837"/>
                </a:lnTo>
                <a:lnTo>
                  <a:pt x="1938053" y="2203535"/>
                </a:lnTo>
                <a:lnTo>
                  <a:pt x="1993809" y="2203535"/>
                </a:lnTo>
                <a:lnTo>
                  <a:pt x="2038414" y="2225837"/>
                </a:lnTo>
                <a:lnTo>
                  <a:pt x="2105322" y="2248140"/>
                </a:lnTo>
                <a:lnTo>
                  <a:pt x="2161078" y="2248140"/>
                </a:lnTo>
                <a:lnTo>
                  <a:pt x="2227985" y="2326198"/>
                </a:lnTo>
                <a:lnTo>
                  <a:pt x="2294892" y="2326198"/>
                </a:lnTo>
                <a:lnTo>
                  <a:pt x="2339497" y="2359652"/>
                </a:lnTo>
                <a:lnTo>
                  <a:pt x="2372951" y="2415408"/>
                </a:lnTo>
                <a:lnTo>
                  <a:pt x="2395253" y="2471164"/>
                </a:lnTo>
                <a:lnTo>
                  <a:pt x="2495614" y="2471164"/>
                </a:lnTo>
                <a:lnTo>
                  <a:pt x="2529068" y="2515769"/>
                </a:lnTo>
                <a:lnTo>
                  <a:pt x="2618278" y="2560374"/>
                </a:lnTo>
                <a:lnTo>
                  <a:pt x="2651731" y="2638432"/>
                </a:lnTo>
                <a:lnTo>
                  <a:pt x="2573673" y="2705340"/>
                </a:lnTo>
                <a:lnTo>
                  <a:pt x="2540219" y="2783398"/>
                </a:lnTo>
                <a:lnTo>
                  <a:pt x="2540219" y="2894911"/>
                </a:lnTo>
                <a:lnTo>
                  <a:pt x="2495614" y="2917213"/>
                </a:lnTo>
                <a:lnTo>
                  <a:pt x="2428707" y="2928364"/>
                </a:lnTo>
                <a:cubicBezTo>
                  <a:pt x="2418962" y="2951102"/>
                  <a:pt x="2396861" y="2953245"/>
                  <a:pt x="2387116" y="2975983"/>
                </a:cubicBezTo>
                <a:cubicBezTo>
                  <a:pt x="2367141" y="3001082"/>
                  <a:pt x="2362134" y="3106031"/>
                  <a:pt x="2333570" y="3136621"/>
                </a:cubicBezTo>
                <a:cubicBezTo>
                  <a:pt x="2310230" y="3167513"/>
                  <a:pt x="2250237" y="3153398"/>
                  <a:pt x="2230597" y="3157215"/>
                </a:cubicBezTo>
                <a:cubicBezTo>
                  <a:pt x="2209316" y="3169572"/>
                  <a:pt x="2244059" y="3199392"/>
                  <a:pt x="2234716" y="3218999"/>
                </a:cubicBezTo>
                <a:cubicBezTo>
                  <a:pt x="2225792" y="3231356"/>
                  <a:pt x="2203824" y="3243026"/>
                  <a:pt x="2189408" y="3251950"/>
                </a:cubicBezTo>
                <a:cubicBezTo>
                  <a:pt x="2174992" y="3260874"/>
                  <a:pt x="2163322" y="3267053"/>
                  <a:pt x="2148219" y="3272545"/>
                </a:cubicBezTo>
                <a:cubicBezTo>
                  <a:pt x="2133116" y="3278037"/>
                  <a:pt x="2148219" y="3335016"/>
                  <a:pt x="2135862" y="3342567"/>
                </a:cubicBezTo>
                <a:cubicBezTo>
                  <a:pt x="2123505" y="3350118"/>
                  <a:pt x="2084375" y="3315107"/>
                  <a:pt x="2074078" y="3317853"/>
                </a:cubicBezTo>
                <a:cubicBezTo>
                  <a:pt x="2063781" y="3320599"/>
                  <a:pt x="2108402" y="3327464"/>
                  <a:pt x="2111148" y="3342567"/>
                </a:cubicBezTo>
                <a:cubicBezTo>
                  <a:pt x="2113894" y="3357670"/>
                  <a:pt x="2080943" y="3375518"/>
                  <a:pt x="2074078" y="3391994"/>
                </a:cubicBezTo>
                <a:cubicBezTo>
                  <a:pt x="2067213" y="3408470"/>
                  <a:pt x="2045246" y="3423572"/>
                  <a:pt x="2045246" y="3437302"/>
                </a:cubicBezTo>
                <a:cubicBezTo>
                  <a:pt x="2045246" y="3451032"/>
                  <a:pt x="2083002" y="3449659"/>
                  <a:pt x="2074078" y="3474372"/>
                </a:cubicBezTo>
                <a:cubicBezTo>
                  <a:pt x="2064467" y="3507323"/>
                  <a:pt x="2009966" y="3553620"/>
                  <a:pt x="2016413" y="3589702"/>
                </a:cubicBezTo>
                <a:cubicBezTo>
                  <a:pt x="2019427" y="3636082"/>
                  <a:pt x="2107684" y="3663022"/>
                  <a:pt x="2108639" y="3682629"/>
                </a:cubicBezTo>
                <a:lnTo>
                  <a:pt x="2095577" y="3679615"/>
                </a:lnTo>
                <a:cubicBezTo>
                  <a:pt x="2063697" y="3671612"/>
                  <a:pt x="2031818" y="3700678"/>
                  <a:pt x="1999938" y="3692675"/>
                </a:cubicBezTo>
                <a:lnTo>
                  <a:pt x="1926902" y="3642042"/>
                </a:lnTo>
                <a:lnTo>
                  <a:pt x="1871146" y="3586286"/>
                </a:lnTo>
                <a:lnTo>
                  <a:pt x="1859995" y="3552832"/>
                </a:lnTo>
                <a:lnTo>
                  <a:pt x="1859995" y="3519379"/>
                </a:lnTo>
                <a:lnTo>
                  <a:pt x="1871146" y="3485925"/>
                </a:lnTo>
                <a:lnTo>
                  <a:pt x="1882297" y="3474774"/>
                </a:lnTo>
                <a:lnTo>
                  <a:pt x="1859995" y="3474774"/>
                </a:lnTo>
                <a:lnTo>
                  <a:pt x="1859995" y="3441320"/>
                </a:lnTo>
                <a:lnTo>
                  <a:pt x="1893448" y="3407867"/>
                </a:lnTo>
                <a:lnTo>
                  <a:pt x="1893448" y="3363262"/>
                </a:lnTo>
                <a:lnTo>
                  <a:pt x="1893448" y="3352111"/>
                </a:lnTo>
                <a:lnTo>
                  <a:pt x="1893448" y="3285203"/>
                </a:lnTo>
                <a:lnTo>
                  <a:pt x="1915751" y="3251750"/>
                </a:lnTo>
                <a:lnTo>
                  <a:pt x="1893448" y="3218296"/>
                </a:lnTo>
                <a:lnTo>
                  <a:pt x="1960356" y="3117935"/>
                </a:lnTo>
                <a:lnTo>
                  <a:pt x="1960356" y="3039876"/>
                </a:lnTo>
                <a:lnTo>
                  <a:pt x="1960356" y="2861457"/>
                </a:lnTo>
                <a:lnTo>
                  <a:pt x="1960356" y="2816852"/>
                </a:lnTo>
                <a:lnTo>
                  <a:pt x="1949204" y="2794550"/>
                </a:lnTo>
                <a:lnTo>
                  <a:pt x="1893448" y="2749945"/>
                </a:lnTo>
                <a:lnTo>
                  <a:pt x="1837692" y="2705340"/>
                </a:lnTo>
                <a:lnTo>
                  <a:pt x="1848844" y="2671886"/>
                </a:lnTo>
                <a:lnTo>
                  <a:pt x="1815390" y="2604979"/>
                </a:lnTo>
                <a:lnTo>
                  <a:pt x="1781936" y="2571525"/>
                </a:lnTo>
                <a:lnTo>
                  <a:pt x="1759634" y="2538071"/>
                </a:lnTo>
                <a:lnTo>
                  <a:pt x="1793087" y="2515769"/>
                </a:lnTo>
                <a:lnTo>
                  <a:pt x="1793087" y="2471164"/>
                </a:lnTo>
                <a:lnTo>
                  <a:pt x="1793087" y="2415408"/>
                </a:lnTo>
                <a:lnTo>
                  <a:pt x="1848844" y="2404257"/>
                </a:lnTo>
                <a:lnTo>
                  <a:pt x="1848844" y="2370803"/>
                </a:lnTo>
                <a:lnTo>
                  <a:pt x="1848844" y="2281593"/>
                </a:lnTo>
                <a:lnTo>
                  <a:pt x="1793087" y="2315047"/>
                </a:lnTo>
                <a:lnTo>
                  <a:pt x="1703878" y="2270442"/>
                </a:lnTo>
                <a:lnTo>
                  <a:pt x="1681575" y="2203535"/>
                </a:lnTo>
                <a:lnTo>
                  <a:pt x="1670424" y="2192384"/>
                </a:lnTo>
                <a:lnTo>
                  <a:pt x="1614668" y="2181232"/>
                </a:lnTo>
                <a:lnTo>
                  <a:pt x="1558912" y="2147779"/>
                </a:lnTo>
                <a:lnTo>
                  <a:pt x="1492004" y="2158930"/>
                </a:lnTo>
                <a:lnTo>
                  <a:pt x="1347039" y="2058569"/>
                </a:lnTo>
                <a:lnTo>
                  <a:pt x="1347039" y="2025115"/>
                </a:lnTo>
                <a:lnTo>
                  <a:pt x="1157468" y="1813242"/>
                </a:lnTo>
                <a:lnTo>
                  <a:pt x="1291283" y="2002813"/>
                </a:lnTo>
                <a:lnTo>
                  <a:pt x="1257829" y="2002813"/>
                </a:lnTo>
                <a:lnTo>
                  <a:pt x="1168619" y="1913603"/>
                </a:lnTo>
                <a:lnTo>
                  <a:pt x="1179770" y="1880150"/>
                </a:lnTo>
                <a:lnTo>
                  <a:pt x="1146317" y="1846696"/>
                </a:lnTo>
                <a:lnTo>
                  <a:pt x="1090561" y="1779789"/>
                </a:lnTo>
                <a:lnTo>
                  <a:pt x="1001351" y="1668276"/>
                </a:lnTo>
                <a:lnTo>
                  <a:pt x="1023653" y="1645974"/>
                </a:lnTo>
                <a:lnTo>
                  <a:pt x="1023653" y="1612520"/>
                </a:lnTo>
                <a:lnTo>
                  <a:pt x="1012502" y="1501008"/>
                </a:lnTo>
                <a:lnTo>
                  <a:pt x="1001351" y="1467554"/>
                </a:lnTo>
                <a:lnTo>
                  <a:pt x="1023653" y="1434101"/>
                </a:lnTo>
                <a:lnTo>
                  <a:pt x="979048" y="1378345"/>
                </a:lnTo>
                <a:lnTo>
                  <a:pt x="945595" y="1356042"/>
                </a:lnTo>
                <a:lnTo>
                  <a:pt x="934444" y="1344891"/>
                </a:lnTo>
                <a:lnTo>
                  <a:pt x="923292" y="1333740"/>
                </a:lnTo>
                <a:lnTo>
                  <a:pt x="945595" y="1322589"/>
                </a:lnTo>
                <a:lnTo>
                  <a:pt x="912141" y="1277984"/>
                </a:lnTo>
                <a:lnTo>
                  <a:pt x="900991" y="1244530"/>
                </a:lnTo>
                <a:lnTo>
                  <a:pt x="900991" y="1222228"/>
                </a:lnTo>
                <a:lnTo>
                  <a:pt x="867536" y="1244530"/>
                </a:lnTo>
                <a:lnTo>
                  <a:pt x="912141" y="1311437"/>
                </a:lnTo>
                <a:lnTo>
                  <a:pt x="867536" y="1300286"/>
                </a:lnTo>
                <a:lnTo>
                  <a:pt x="845234" y="1233379"/>
                </a:lnTo>
                <a:lnTo>
                  <a:pt x="834083" y="1188774"/>
                </a:lnTo>
                <a:lnTo>
                  <a:pt x="800629" y="1133018"/>
                </a:lnTo>
                <a:lnTo>
                  <a:pt x="767175" y="1066111"/>
                </a:lnTo>
                <a:lnTo>
                  <a:pt x="722570" y="1043808"/>
                </a:lnTo>
                <a:lnTo>
                  <a:pt x="689117" y="1032657"/>
                </a:lnTo>
                <a:lnTo>
                  <a:pt x="644512" y="1032657"/>
                </a:lnTo>
                <a:lnTo>
                  <a:pt x="633361" y="1021506"/>
                </a:lnTo>
                <a:lnTo>
                  <a:pt x="577604" y="1032657"/>
                </a:lnTo>
                <a:lnTo>
                  <a:pt x="499546" y="1043808"/>
                </a:lnTo>
                <a:lnTo>
                  <a:pt x="488395" y="1133018"/>
                </a:lnTo>
                <a:lnTo>
                  <a:pt x="432640" y="1121867"/>
                </a:lnTo>
                <a:lnTo>
                  <a:pt x="365731" y="1199925"/>
                </a:lnTo>
                <a:lnTo>
                  <a:pt x="209614" y="1255681"/>
                </a:lnTo>
                <a:lnTo>
                  <a:pt x="176162" y="1255681"/>
                </a:lnTo>
                <a:lnTo>
                  <a:pt x="187312" y="1222228"/>
                </a:lnTo>
                <a:lnTo>
                  <a:pt x="231917" y="1211076"/>
                </a:lnTo>
                <a:lnTo>
                  <a:pt x="343429" y="1133018"/>
                </a:lnTo>
                <a:lnTo>
                  <a:pt x="376883" y="1088413"/>
                </a:lnTo>
                <a:lnTo>
                  <a:pt x="376883" y="1043808"/>
                </a:lnTo>
                <a:lnTo>
                  <a:pt x="309975" y="1054959"/>
                </a:lnTo>
                <a:lnTo>
                  <a:pt x="287674" y="1032657"/>
                </a:lnTo>
                <a:lnTo>
                  <a:pt x="265370" y="1021506"/>
                </a:lnTo>
                <a:lnTo>
                  <a:pt x="165009" y="1043808"/>
                </a:lnTo>
                <a:lnTo>
                  <a:pt x="187312" y="1010354"/>
                </a:lnTo>
                <a:lnTo>
                  <a:pt x="265370" y="976901"/>
                </a:lnTo>
                <a:lnTo>
                  <a:pt x="231917" y="954598"/>
                </a:lnTo>
                <a:lnTo>
                  <a:pt x="254219" y="898842"/>
                </a:lnTo>
                <a:lnTo>
                  <a:pt x="287674" y="876540"/>
                </a:lnTo>
                <a:lnTo>
                  <a:pt x="332278" y="843086"/>
                </a:lnTo>
                <a:lnTo>
                  <a:pt x="321126" y="831935"/>
                </a:lnTo>
                <a:lnTo>
                  <a:pt x="298824" y="831935"/>
                </a:lnTo>
                <a:lnTo>
                  <a:pt x="265370" y="854237"/>
                </a:lnTo>
                <a:lnTo>
                  <a:pt x="220765" y="843086"/>
                </a:lnTo>
                <a:lnTo>
                  <a:pt x="220765" y="831935"/>
                </a:lnTo>
                <a:lnTo>
                  <a:pt x="220765" y="809632"/>
                </a:lnTo>
                <a:lnTo>
                  <a:pt x="187312" y="765028"/>
                </a:lnTo>
                <a:lnTo>
                  <a:pt x="254219" y="731574"/>
                </a:lnTo>
                <a:lnTo>
                  <a:pt x="309975" y="776179"/>
                </a:lnTo>
                <a:lnTo>
                  <a:pt x="332278" y="753876"/>
                </a:lnTo>
                <a:lnTo>
                  <a:pt x="231917" y="686969"/>
                </a:lnTo>
                <a:lnTo>
                  <a:pt x="265370" y="653515"/>
                </a:lnTo>
                <a:lnTo>
                  <a:pt x="298824" y="620062"/>
                </a:lnTo>
                <a:lnTo>
                  <a:pt x="410336" y="564306"/>
                </a:lnTo>
                <a:lnTo>
                  <a:pt x="521848" y="620062"/>
                </a:lnTo>
                <a:lnTo>
                  <a:pt x="533000" y="597759"/>
                </a:lnTo>
                <a:lnTo>
                  <a:pt x="599907" y="620062"/>
                </a:lnTo>
                <a:lnTo>
                  <a:pt x="666814" y="620062"/>
                </a:lnTo>
                <a:lnTo>
                  <a:pt x="778326" y="631213"/>
                </a:lnTo>
                <a:lnTo>
                  <a:pt x="923292" y="608911"/>
                </a:lnTo>
                <a:lnTo>
                  <a:pt x="934444" y="597759"/>
                </a:lnTo>
                <a:lnTo>
                  <a:pt x="979048" y="631213"/>
                </a:lnTo>
                <a:lnTo>
                  <a:pt x="1012502" y="608911"/>
                </a:lnTo>
                <a:lnTo>
                  <a:pt x="1045956" y="642364"/>
                </a:lnTo>
                <a:lnTo>
                  <a:pt x="1090561" y="631213"/>
                </a:lnTo>
                <a:lnTo>
                  <a:pt x="1124014" y="642364"/>
                </a:lnTo>
                <a:lnTo>
                  <a:pt x="1124014" y="553154"/>
                </a:lnTo>
                <a:lnTo>
                  <a:pt x="1045956" y="597759"/>
                </a:lnTo>
                <a:lnTo>
                  <a:pt x="967897" y="564306"/>
                </a:lnTo>
                <a:lnTo>
                  <a:pt x="1001351" y="475096"/>
                </a:lnTo>
                <a:lnTo>
                  <a:pt x="1001351" y="452793"/>
                </a:lnTo>
                <a:lnTo>
                  <a:pt x="1045956" y="430491"/>
                </a:lnTo>
                <a:lnTo>
                  <a:pt x="1168619" y="475096"/>
                </a:lnTo>
                <a:lnTo>
                  <a:pt x="1202073" y="508550"/>
                </a:lnTo>
                <a:lnTo>
                  <a:pt x="1224375" y="519701"/>
                </a:lnTo>
                <a:lnTo>
                  <a:pt x="1268980" y="508550"/>
                </a:lnTo>
                <a:lnTo>
                  <a:pt x="1313585" y="497398"/>
                </a:lnTo>
                <a:lnTo>
                  <a:pt x="1335888" y="486247"/>
                </a:lnTo>
                <a:lnTo>
                  <a:pt x="1402795" y="497398"/>
                </a:lnTo>
                <a:lnTo>
                  <a:pt x="1369341" y="553154"/>
                </a:lnTo>
                <a:lnTo>
                  <a:pt x="1413946" y="597759"/>
                </a:lnTo>
                <a:lnTo>
                  <a:pt x="1436248" y="620062"/>
                </a:lnTo>
                <a:lnTo>
                  <a:pt x="1469702" y="620062"/>
                </a:lnTo>
                <a:lnTo>
                  <a:pt x="1469702" y="586608"/>
                </a:lnTo>
                <a:lnTo>
                  <a:pt x="1413946" y="553154"/>
                </a:lnTo>
                <a:lnTo>
                  <a:pt x="1413946" y="519701"/>
                </a:lnTo>
                <a:lnTo>
                  <a:pt x="1447401" y="497398"/>
                </a:lnTo>
                <a:lnTo>
                  <a:pt x="1458551" y="475096"/>
                </a:lnTo>
                <a:lnTo>
                  <a:pt x="1480853" y="475096"/>
                </a:lnTo>
                <a:lnTo>
                  <a:pt x="1492004" y="475096"/>
                </a:lnTo>
                <a:lnTo>
                  <a:pt x="1514307" y="486247"/>
                </a:lnTo>
                <a:lnTo>
                  <a:pt x="1536609" y="486247"/>
                </a:lnTo>
                <a:lnTo>
                  <a:pt x="1492004" y="441642"/>
                </a:lnTo>
                <a:lnTo>
                  <a:pt x="1469702" y="430491"/>
                </a:lnTo>
                <a:lnTo>
                  <a:pt x="1380492" y="419340"/>
                </a:lnTo>
                <a:lnTo>
                  <a:pt x="1324736" y="441642"/>
                </a:lnTo>
                <a:lnTo>
                  <a:pt x="1302434" y="452793"/>
                </a:lnTo>
                <a:lnTo>
                  <a:pt x="1246678" y="463945"/>
                </a:lnTo>
                <a:lnTo>
                  <a:pt x="1190922" y="463945"/>
                </a:lnTo>
                <a:lnTo>
                  <a:pt x="1157468" y="463945"/>
                </a:lnTo>
                <a:lnTo>
                  <a:pt x="1124014" y="430491"/>
                </a:lnTo>
                <a:lnTo>
                  <a:pt x="1101712" y="430491"/>
                </a:lnTo>
                <a:lnTo>
                  <a:pt x="1068258" y="408189"/>
                </a:lnTo>
                <a:lnTo>
                  <a:pt x="1034804" y="430491"/>
                </a:lnTo>
                <a:lnTo>
                  <a:pt x="1001351" y="397037"/>
                </a:lnTo>
                <a:lnTo>
                  <a:pt x="1034804" y="374735"/>
                </a:lnTo>
                <a:lnTo>
                  <a:pt x="1202073" y="307828"/>
                </a:lnTo>
                <a:lnTo>
                  <a:pt x="1257829" y="296676"/>
                </a:lnTo>
                <a:lnTo>
                  <a:pt x="1246678" y="352432"/>
                </a:lnTo>
                <a:lnTo>
                  <a:pt x="1324736" y="363584"/>
                </a:lnTo>
                <a:lnTo>
                  <a:pt x="1358190" y="363584"/>
                </a:lnTo>
                <a:lnTo>
                  <a:pt x="1358190" y="330130"/>
                </a:lnTo>
                <a:lnTo>
                  <a:pt x="1391644" y="352432"/>
                </a:lnTo>
                <a:lnTo>
                  <a:pt x="1347039" y="285525"/>
                </a:lnTo>
                <a:lnTo>
                  <a:pt x="1347039" y="263223"/>
                </a:lnTo>
                <a:lnTo>
                  <a:pt x="1369341" y="263223"/>
                </a:lnTo>
                <a:lnTo>
                  <a:pt x="1447401" y="296676"/>
                </a:lnTo>
                <a:lnTo>
                  <a:pt x="1458551" y="263223"/>
                </a:lnTo>
                <a:lnTo>
                  <a:pt x="1458551" y="229769"/>
                </a:lnTo>
                <a:lnTo>
                  <a:pt x="1503156" y="218618"/>
                </a:lnTo>
                <a:lnTo>
                  <a:pt x="1514307" y="218618"/>
                </a:lnTo>
                <a:lnTo>
                  <a:pt x="1558912" y="174013"/>
                </a:lnTo>
                <a:lnTo>
                  <a:pt x="1636970" y="129408"/>
                </a:lnTo>
                <a:lnTo>
                  <a:pt x="1703878" y="95954"/>
                </a:lnTo>
                <a:lnTo>
                  <a:pt x="1837692" y="62501"/>
                </a:lnTo>
                <a:close/>
                <a:moveTo>
                  <a:pt x="2671236" y="0"/>
                </a:moveTo>
                <a:lnTo>
                  <a:pt x="2715228" y="12569"/>
                </a:lnTo>
                <a:lnTo>
                  <a:pt x="2759220" y="12569"/>
                </a:lnTo>
                <a:lnTo>
                  <a:pt x="2809496" y="34565"/>
                </a:lnTo>
                <a:lnTo>
                  <a:pt x="2831492" y="53419"/>
                </a:lnTo>
                <a:lnTo>
                  <a:pt x="2866057" y="62846"/>
                </a:lnTo>
                <a:lnTo>
                  <a:pt x="2878626" y="91126"/>
                </a:lnTo>
                <a:lnTo>
                  <a:pt x="2866057" y="119406"/>
                </a:lnTo>
                <a:lnTo>
                  <a:pt x="2853488" y="163398"/>
                </a:lnTo>
                <a:lnTo>
                  <a:pt x="2903764" y="135118"/>
                </a:lnTo>
                <a:lnTo>
                  <a:pt x="2957183" y="116264"/>
                </a:lnTo>
                <a:lnTo>
                  <a:pt x="3007459" y="113122"/>
                </a:lnTo>
                <a:lnTo>
                  <a:pt x="3045166" y="141402"/>
                </a:lnTo>
                <a:lnTo>
                  <a:pt x="3073447" y="157114"/>
                </a:lnTo>
                <a:lnTo>
                  <a:pt x="2988605" y="210532"/>
                </a:lnTo>
                <a:lnTo>
                  <a:pt x="2960325" y="232528"/>
                </a:lnTo>
                <a:lnTo>
                  <a:pt x="2932045" y="257666"/>
                </a:lnTo>
                <a:lnTo>
                  <a:pt x="2910049" y="248239"/>
                </a:lnTo>
                <a:lnTo>
                  <a:pt x="2928902" y="285947"/>
                </a:lnTo>
                <a:lnTo>
                  <a:pt x="2906906" y="295373"/>
                </a:lnTo>
                <a:lnTo>
                  <a:pt x="2897480" y="295373"/>
                </a:lnTo>
                <a:lnTo>
                  <a:pt x="2881768" y="314227"/>
                </a:lnTo>
                <a:lnTo>
                  <a:pt x="2906906" y="317369"/>
                </a:lnTo>
                <a:lnTo>
                  <a:pt x="2916333" y="333081"/>
                </a:lnTo>
                <a:lnTo>
                  <a:pt x="2935187" y="348792"/>
                </a:lnTo>
                <a:lnTo>
                  <a:pt x="2950898" y="326796"/>
                </a:lnTo>
                <a:lnTo>
                  <a:pt x="2972894" y="333081"/>
                </a:lnTo>
                <a:lnTo>
                  <a:pt x="2928902" y="395926"/>
                </a:lnTo>
                <a:lnTo>
                  <a:pt x="2960325" y="417922"/>
                </a:lnTo>
                <a:lnTo>
                  <a:pt x="2960325" y="446202"/>
                </a:lnTo>
                <a:lnTo>
                  <a:pt x="2922618" y="443060"/>
                </a:lnTo>
                <a:lnTo>
                  <a:pt x="2922618" y="458771"/>
                </a:lnTo>
                <a:lnTo>
                  <a:pt x="2913191" y="468198"/>
                </a:lnTo>
                <a:lnTo>
                  <a:pt x="2891195" y="471340"/>
                </a:lnTo>
                <a:lnTo>
                  <a:pt x="2906906" y="487052"/>
                </a:lnTo>
                <a:lnTo>
                  <a:pt x="2906906" y="499621"/>
                </a:lnTo>
                <a:lnTo>
                  <a:pt x="2894337" y="509048"/>
                </a:lnTo>
                <a:lnTo>
                  <a:pt x="2866057" y="512190"/>
                </a:lnTo>
                <a:lnTo>
                  <a:pt x="2894337" y="527901"/>
                </a:lnTo>
                <a:lnTo>
                  <a:pt x="2878626" y="546755"/>
                </a:lnTo>
                <a:lnTo>
                  <a:pt x="2856630" y="546755"/>
                </a:lnTo>
                <a:lnTo>
                  <a:pt x="2900622" y="587604"/>
                </a:lnTo>
                <a:lnTo>
                  <a:pt x="2900622" y="603316"/>
                </a:lnTo>
                <a:lnTo>
                  <a:pt x="2875484" y="606458"/>
                </a:lnTo>
                <a:lnTo>
                  <a:pt x="2859772" y="634738"/>
                </a:lnTo>
                <a:lnTo>
                  <a:pt x="2834634" y="659877"/>
                </a:lnTo>
                <a:lnTo>
                  <a:pt x="2800069" y="675588"/>
                </a:lnTo>
                <a:lnTo>
                  <a:pt x="2765504" y="675588"/>
                </a:lnTo>
                <a:lnTo>
                  <a:pt x="2756078" y="691299"/>
                </a:lnTo>
                <a:lnTo>
                  <a:pt x="2721513" y="681872"/>
                </a:lnTo>
                <a:lnTo>
                  <a:pt x="2699517" y="685015"/>
                </a:lnTo>
                <a:lnTo>
                  <a:pt x="2668094" y="719580"/>
                </a:lnTo>
                <a:lnTo>
                  <a:pt x="2642956" y="754145"/>
                </a:lnTo>
                <a:lnTo>
                  <a:pt x="2608391" y="776140"/>
                </a:lnTo>
                <a:lnTo>
                  <a:pt x="2583253" y="763571"/>
                </a:lnTo>
                <a:lnTo>
                  <a:pt x="2570684" y="776140"/>
                </a:lnTo>
                <a:lnTo>
                  <a:pt x="2561257" y="791852"/>
                </a:lnTo>
                <a:lnTo>
                  <a:pt x="2539261" y="798136"/>
                </a:lnTo>
                <a:lnTo>
                  <a:pt x="2532977" y="848413"/>
                </a:lnTo>
                <a:lnTo>
                  <a:pt x="2536119" y="857839"/>
                </a:lnTo>
                <a:lnTo>
                  <a:pt x="2507838" y="917543"/>
                </a:lnTo>
                <a:lnTo>
                  <a:pt x="2517265" y="955250"/>
                </a:lnTo>
                <a:lnTo>
                  <a:pt x="2492127" y="974103"/>
                </a:lnTo>
                <a:lnTo>
                  <a:pt x="2448135" y="1018095"/>
                </a:lnTo>
                <a:lnTo>
                  <a:pt x="2419855" y="974103"/>
                </a:lnTo>
                <a:lnTo>
                  <a:pt x="2401001" y="986672"/>
                </a:lnTo>
                <a:lnTo>
                  <a:pt x="2357010" y="942681"/>
                </a:lnTo>
                <a:lnTo>
                  <a:pt x="2331871" y="914400"/>
                </a:lnTo>
                <a:lnTo>
                  <a:pt x="2341298" y="901831"/>
                </a:lnTo>
                <a:lnTo>
                  <a:pt x="2316160" y="867266"/>
                </a:lnTo>
                <a:lnTo>
                  <a:pt x="2353867" y="826417"/>
                </a:lnTo>
                <a:lnTo>
                  <a:pt x="2325587" y="820132"/>
                </a:lnTo>
                <a:lnTo>
                  <a:pt x="2294164" y="798136"/>
                </a:lnTo>
                <a:lnTo>
                  <a:pt x="2300449" y="785567"/>
                </a:lnTo>
                <a:lnTo>
                  <a:pt x="2297306" y="763571"/>
                </a:lnTo>
                <a:lnTo>
                  <a:pt x="2275311" y="754145"/>
                </a:lnTo>
                <a:lnTo>
                  <a:pt x="2287880" y="735291"/>
                </a:lnTo>
                <a:lnTo>
                  <a:pt x="2256457" y="716437"/>
                </a:lnTo>
                <a:lnTo>
                  <a:pt x="2303591" y="685015"/>
                </a:lnTo>
                <a:lnTo>
                  <a:pt x="2328729" y="650450"/>
                </a:lnTo>
                <a:lnTo>
                  <a:pt x="2297306" y="656734"/>
                </a:lnTo>
                <a:lnTo>
                  <a:pt x="2250172" y="634738"/>
                </a:lnTo>
                <a:lnTo>
                  <a:pt x="2269026" y="593889"/>
                </a:lnTo>
                <a:lnTo>
                  <a:pt x="2313018" y="590747"/>
                </a:lnTo>
                <a:lnTo>
                  <a:pt x="2300449" y="571893"/>
                </a:lnTo>
                <a:lnTo>
                  <a:pt x="2256457" y="575035"/>
                </a:lnTo>
                <a:lnTo>
                  <a:pt x="2247030" y="571893"/>
                </a:lnTo>
                <a:lnTo>
                  <a:pt x="2247030" y="540470"/>
                </a:lnTo>
                <a:lnTo>
                  <a:pt x="2247030" y="505905"/>
                </a:lnTo>
                <a:lnTo>
                  <a:pt x="2231319" y="474483"/>
                </a:lnTo>
                <a:lnTo>
                  <a:pt x="2206181" y="421064"/>
                </a:lnTo>
                <a:lnTo>
                  <a:pt x="2171616" y="408495"/>
                </a:lnTo>
                <a:lnTo>
                  <a:pt x="2146478" y="402211"/>
                </a:lnTo>
                <a:lnTo>
                  <a:pt x="2115055" y="395926"/>
                </a:lnTo>
                <a:lnTo>
                  <a:pt x="2071063" y="395926"/>
                </a:lnTo>
                <a:lnTo>
                  <a:pt x="2045925" y="414780"/>
                </a:lnTo>
                <a:lnTo>
                  <a:pt x="2017645" y="402211"/>
                </a:lnTo>
                <a:lnTo>
                  <a:pt x="1992506" y="395926"/>
                </a:lnTo>
                <a:lnTo>
                  <a:pt x="1989364" y="383357"/>
                </a:lnTo>
                <a:lnTo>
                  <a:pt x="2008218" y="373930"/>
                </a:lnTo>
                <a:lnTo>
                  <a:pt x="1979937" y="370788"/>
                </a:lnTo>
                <a:lnTo>
                  <a:pt x="1954799" y="358219"/>
                </a:lnTo>
                <a:lnTo>
                  <a:pt x="1973653" y="345650"/>
                </a:lnTo>
                <a:lnTo>
                  <a:pt x="2042783" y="351934"/>
                </a:lnTo>
                <a:lnTo>
                  <a:pt x="1929661" y="329938"/>
                </a:lnTo>
                <a:lnTo>
                  <a:pt x="1929661" y="304800"/>
                </a:lnTo>
                <a:lnTo>
                  <a:pt x="1945372" y="289089"/>
                </a:lnTo>
                <a:lnTo>
                  <a:pt x="1976795" y="289089"/>
                </a:lnTo>
                <a:lnTo>
                  <a:pt x="2008218" y="263951"/>
                </a:lnTo>
                <a:lnTo>
                  <a:pt x="2061636" y="267093"/>
                </a:lnTo>
                <a:lnTo>
                  <a:pt x="2064779" y="248239"/>
                </a:lnTo>
                <a:lnTo>
                  <a:pt x="2039640" y="235670"/>
                </a:lnTo>
                <a:lnTo>
                  <a:pt x="2014502" y="226244"/>
                </a:lnTo>
                <a:lnTo>
                  <a:pt x="2121339" y="163398"/>
                </a:lnTo>
                <a:lnTo>
                  <a:pt x="2140193" y="169683"/>
                </a:lnTo>
                <a:lnTo>
                  <a:pt x="2133909" y="150829"/>
                </a:lnTo>
                <a:lnTo>
                  <a:pt x="2168473" y="122549"/>
                </a:lnTo>
                <a:lnTo>
                  <a:pt x="2203038" y="157114"/>
                </a:lnTo>
                <a:lnTo>
                  <a:pt x="2177900" y="113122"/>
                </a:lnTo>
                <a:lnTo>
                  <a:pt x="2221892" y="113122"/>
                </a:lnTo>
                <a:lnTo>
                  <a:pt x="2253315" y="100553"/>
                </a:lnTo>
                <a:lnTo>
                  <a:pt x="2294164" y="100553"/>
                </a:lnTo>
                <a:lnTo>
                  <a:pt x="2341298" y="135118"/>
                </a:lnTo>
                <a:lnTo>
                  <a:pt x="2319302" y="91126"/>
                </a:lnTo>
                <a:lnTo>
                  <a:pt x="2353867" y="78557"/>
                </a:lnTo>
                <a:lnTo>
                  <a:pt x="2444993" y="131976"/>
                </a:lnTo>
                <a:lnTo>
                  <a:pt x="2357010" y="65988"/>
                </a:lnTo>
                <a:lnTo>
                  <a:pt x="2438709" y="40850"/>
                </a:lnTo>
                <a:lnTo>
                  <a:pt x="2479558" y="28281"/>
                </a:lnTo>
                <a:lnTo>
                  <a:pt x="2501554" y="40850"/>
                </a:lnTo>
                <a:lnTo>
                  <a:pt x="2589537" y="6285"/>
                </a:lnTo>
                <a:lnTo>
                  <a:pt x="2605249" y="31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latin charset="-122" panose="020b0502040204020203" pitchFamily="34" typeface="微软雅黑 Light"/>
              <a:ea charset="-122" panose="020b0502040204020203" pitchFamily="34" typeface="微软雅黑 Light"/>
            </a:endParaRPr>
          </a:p>
        </p:txBody>
      </p:sp>
      <p:sp>
        <p:nvSpPr>
          <p:cNvPr id="29" name="十字星 28"/>
          <p:cNvSpPr/>
          <p:nvPr/>
        </p:nvSpPr>
        <p:spPr>
          <a:xfrm>
            <a:off x="2267246" y="2185012"/>
            <a:ext cx="322587" cy="374202"/>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30" name="十字星 29"/>
          <p:cNvSpPr/>
          <p:nvPr/>
        </p:nvSpPr>
        <p:spPr>
          <a:xfrm>
            <a:off x="3976958" y="3074982"/>
            <a:ext cx="322587" cy="374202"/>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31" name="十字星 30"/>
          <p:cNvSpPr/>
          <p:nvPr/>
        </p:nvSpPr>
        <p:spPr>
          <a:xfrm>
            <a:off x="2005406" y="3817302"/>
            <a:ext cx="322587" cy="374202"/>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graphicFrame>
        <p:nvGraphicFramePr>
          <p:cNvPr id="18" name="图表 17"/>
          <p:cNvGraphicFramePr/>
          <p:nvPr>
            <p:extLst>
              <p:ext uri="{D42A27DB-BD31-4B8C-83A1-F6EECF244321}">
                <p14:modId val="4215999301"/>
              </p:ext>
            </p:extLst>
          </p:nvPr>
        </p:nvGraphicFramePr>
        <p:xfrm>
          <a:off x="6469719" y="2395888"/>
          <a:ext cx="2588129" cy="1250271"/>
        </p:xfrm>
        <a:graphic>
          <a:graphicData uri="http://schemas.openxmlformats.org/drawingml/2006/chart">
            <c:chart xmlns:c="http://schemas.openxmlformats.org/drawingml/2006/chart" r:id="rId2"/>
          </a:graphicData>
        </a:graphic>
      </p:graphicFrame>
      <p:sp>
        <p:nvSpPr>
          <p:cNvPr id="37" name="十字星 36"/>
          <p:cNvSpPr/>
          <p:nvPr/>
        </p:nvSpPr>
        <p:spPr>
          <a:xfrm>
            <a:off x="2976889" y="3443101"/>
            <a:ext cx="322587" cy="374202"/>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38" name="文本框 37"/>
          <p:cNvSpPr txBox="1"/>
          <p:nvPr/>
        </p:nvSpPr>
        <p:spPr>
          <a:xfrm>
            <a:off x="5537495" y="2438067"/>
            <a:ext cx="1826281" cy="335280"/>
          </a:xfrm>
          <a:prstGeom prst="rect">
            <a:avLst/>
          </a:prstGeom>
          <a:noFill/>
        </p:spPr>
        <p:txBody>
          <a:bodyPr rtlCol="0" wrap="square">
            <a:spAutoFit/>
          </a:bodyPr>
          <a:lstStyle/>
          <a:p>
            <a:r>
              <a:rPr altLang="zh-CN" b="1" lang="en-US" sz="1600">
                <a:solidFill>
                  <a:schemeClr val="bg1"/>
                </a:solidFill>
              </a:rPr>
              <a:t>TEMPLATE</a:t>
            </a:r>
          </a:p>
        </p:txBody>
      </p:sp>
      <p:sp>
        <p:nvSpPr>
          <p:cNvPr id="39" name="文本框 38"/>
          <p:cNvSpPr txBox="1"/>
          <p:nvPr/>
        </p:nvSpPr>
        <p:spPr>
          <a:xfrm>
            <a:off x="5537495" y="2692680"/>
            <a:ext cx="1826281" cy="335280"/>
          </a:xfrm>
          <a:prstGeom prst="rect">
            <a:avLst/>
          </a:prstGeom>
          <a:noFill/>
        </p:spPr>
        <p:txBody>
          <a:bodyPr rtlCol="0" wrap="square">
            <a:spAutoFit/>
          </a:bodyPr>
          <a:lstStyle/>
          <a:p>
            <a:r>
              <a:rPr altLang="zh-CN" b="1" lang="en-US" sz="1600">
                <a:solidFill>
                  <a:schemeClr val="bg1"/>
                </a:solidFill>
              </a:rPr>
              <a:t>TEMPLATE</a:t>
            </a:r>
          </a:p>
        </p:txBody>
      </p:sp>
      <p:sp>
        <p:nvSpPr>
          <p:cNvPr id="40" name="文本框 39"/>
          <p:cNvSpPr txBox="1"/>
          <p:nvPr/>
        </p:nvSpPr>
        <p:spPr>
          <a:xfrm>
            <a:off x="5537495" y="2947292"/>
            <a:ext cx="1826281" cy="335280"/>
          </a:xfrm>
          <a:prstGeom prst="rect">
            <a:avLst/>
          </a:prstGeom>
          <a:noFill/>
        </p:spPr>
        <p:txBody>
          <a:bodyPr rtlCol="0" wrap="square">
            <a:spAutoFit/>
          </a:bodyPr>
          <a:lstStyle/>
          <a:p>
            <a:r>
              <a:rPr altLang="zh-CN" b="1" lang="en-US" sz="1600">
                <a:solidFill>
                  <a:schemeClr val="bg1"/>
                </a:solidFill>
              </a:rPr>
              <a:t>TEMPLATE</a:t>
            </a:r>
          </a:p>
        </p:txBody>
      </p:sp>
      <p:sp>
        <p:nvSpPr>
          <p:cNvPr id="41" name="文本框 40"/>
          <p:cNvSpPr txBox="1"/>
          <p:nvPr/>
        </p:nvSpPr>
        <p:spPr>
          <a:xfrm>
            <a:off x="5537495" y="3201904"/>
            <a:ext cx="1826281" cy="335280"/>
          </a:xfrm>
          <a:prstGeom prst="rect">
            <a:avLst/>
          </a:prstGeom>
          <a:noFill/>
        </p:spPr>
        <p:txBody>
          <a:bodyPr rtlCol="0" wrap="square">
            <a:spAutoFit/>
          </a:bodyPr>
          <a:lstStyle/>
          <a:p>
            <a:r>
              <a:rPr altLang="zh-CN" b="1" lang="en-US" sz="1600">
                <a:solidFill>
                  <a:schemeClr val="bg1"/>
                </a:solidFill>
              </a:rPr>
              <a:t>TEMPLATE</a:t>
            </a:r>
          </a:p>
        </p:txBody>
      </p:sp>
      <p:sp>
        <p:nvSpPr>
          <p:cNvPr id="42" name="矩形 41"/>
          <p:cNvSpPr/>
          <p:nvPr/>
        </p:nvSpPr>
        <p:spPr>
          <a:xfrm>
            <a:off x="5518727" y="3538991"/>
            <a:ext cx="3484052" cy="822960"/>
          </a:xfrm>
          <a:prstGeom prst="rect">
            <a:avLst/>
          </a:prstGeom>
        </p:spPr>
        <p:txBody>
          <a:bodyPr wrap="square">
            <a:spAutoFit/>
          </a:bodyPr>
          <a:lstStyle/>
          <a:p>
            <a:r>
              <a:rPr altLang="zh-CN" lang="en-US" sz="1600">
                <a:solidFill>
                  <a:schemeClr val="bg1"/>
                </a:solidFill>
              </a:rPr>
              <a:t>Lorem ipsum dolor sit amet,consectetur adipisicing elit,sed do eiusmod tempor incididunt ut labore et dolore magna </a:t>
            </a:r>
          </a:p>
        </p:txBody>
      </p:sp>
      <p:sp>
        <p:nvSpPr>
          <p:cNvPr id="19" name="文本框 18"/>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1653431532"/>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250" id="7"/>
                                        <p:tgtEl>
                                          <p:spTgt spid="19"/>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8"/>
                                        </p:tgtEl>
                                        <p:attrNameLst>
                                          <p:attrName>style.visibility</p:attrName>
                                        </p:attrNameLst>
                                      </p:cBhvr>
                                      <p:to>
                                        <p:strVal val="visible"/>
                                      </p:to>
                                    </p:set>
                                    <p:animEffect filter="fade" transition="in">
                                      <p:cBhvr>
                                        <p:cTn dur="250" id="10"/>
                                        <p:tgtEl>
                                          <p:spTgt spid="28"/>
                                        </p:tgtEl>
                                      </p:cBhvr>
                                    </p:animEffect>
                                  </p:childTnLst>
                                </p:cTn>
                              </p:par>
                              <p:par>
                                <p:cTn fill="hold" grpId="0" id="11" nodeType="withEffect" presetClass="entr" presetID="10" presetSubtype="0">
                                  <p:stCondLst>
                                    <p:cond delay="250"/>
                                  </p:stCondLst>
                                  <p:childTnLst>
                                    <p:set>
                                      <p:cBhvr>
                                        <p:cTn dur="1" fill="hold" id="12">
                                          <p:stCondLst>
                                            <p:cond delay="0"/>
                                          </p:stCondLst>
                                        </p:cTn>
                                        <p:tgtEl>
                                          <p:spTgt spid="29"/>
                                        </p:tgtEl>
                                        <p:attrNameLst>
                                          <p:attrName>style.visibility</p:attrName>
                                        </p:attrNameLst>
                                      </p:cBhvr>
                                      <p:to>
                                        <p:strVal val="visible"/>
                                      </p:to>
                                    </p:set>
                                    <p:animEffect filter="fade" transition="in">
                                      <p:cBhvr>
                                        <p:cTn dur="250" id="13"/>
                                        <p:tgtEl>
                                          <p:spTgt spid="29"/>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37"/>
                                        </p:tgtEl>
                                        <p:attrNameLst>
                                          <p:attrName>style.visibility</p:attrName>
                                        </p:attrNameLst>
                                      </p:cBhvr>
                                      <p:to>
                                        <p:strVal val="visible"/>
                                      </p:to>
                                    </p:set>
                                    <p:animEffect filter="fade" transition="in">
                                      <p:cBhvr>
                                        <p:cTn dur="250" id="16"/>
                                        <p:tgtEl>
                                          <p:spTgt spid="37"/>
                                        </p:tgtEl>
                                      </p:cBhvr>
                                    </p:animEffect>
                                  </p:childTnLst>
                                </p:cTn>
                              </p:par>
                              <p:par>
                                <p:cTn fill="hold" grpId="0" id="17" nodeType="withEffect" presetClass="entr" presetID="10" presetSubtype="0">
                                  <p:stCondLst>
                                    <p:cond delay="250"/>
                                  </p:stCondLst>
                                  <p:childTnLst>
                                    <p:set>
                                      <p:cBhvr>
                                        <p:cTn dur="1" fill="hold" id="18">
                                          <p:stCondLst>
                                            <p:cond delay="0"/>
                                          </p:stCondLst>
                                        </p:cTn>
                                        <p:tgtEl>
                                          <p:spTgt spid="30"/>
                                        </p:tgtEl>
                                        <p:attrNameLst>
                                          <p:attrName>style.visibility</p:attrName>
                                        </p:attrNameLst>
                                      </p:cBhvr>
                                      <p:to>
                                        <p:strVal val="visible"/>
                                      </p:to>
                                    </p:set>
                                    <p:animEffect filter="fade" transition="in">
                                      <p:cBhvr>
                                        <p:cTn dur="250" id="19"/>
                                        <p:tgtEl>
                                          <p:spTgt spid="30"/>
                                        </p:tgtEl>
                                      </p:cBhvr>
                                    </p:animEffect>
                                  </p:childTnLst>
                                </p:cTn>
                              </p:par>
                              <p:par>
                                <p:cTn fill="hold" grpId="0" id="20" nodeType="withEffect" presetClass="entr" presetID="10" presetSubtype="0">
                                  <p:stCondLst>
                                    <p:cond delay="500"/>
                                  </p:stCondLst>
                                  <p:childTnLst>
                                    <p:set>
                                      <p:cBhvr>
                                        <p:cTn dur="1" fill="hold" id="21">
                                          <p:stCondLst>
                                            <p:cond delay="0"/>
                                          </p:stCondLst>
                                        </p:cTn>
                                        <p:tgtEl>
                                          <p:spTgt spid="31"/>
                                        </p:tgtEl>
                                        <p:attrNameLst>
                                          <p:attrName>style.visibility</p:attrName>
                                        </p:attrNameLst>
                                      </p:cBhvr>
                                      <p:to>
                                        <p:strVal val="visible"/>
                                      </p:to>
                                    </p:set>
                                    <p:animEffect filter="fade" transition="in">
                                      <p:cBhvr>
                                        <p:cTn dur="250" id="22"/>
                                        <p:tgtEl>
                                          <p:spTgt spid="31"/>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38"/>
                                        </p:tgtEl>
                                        <p:attrNameLst>
                                          <p:attrName>style.visibility</p:attrName>
                                        </p:attrNameLst>
                                      </p:cBhvr>
                                      <p:to>
                                        <p:strVal val="visible"/>
                                      </p:to>
                                    </p:set>
                                    <p:animEffect filter="fade" transition="in">
                                      <p:cBhvr>
                                        <p:cTn dur="250" id="25"/>
                                        <p:tgtEl>
                                          <p:spTgt spid="38"/>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39"/>
                                        </p:tgtEl>
                                        <p:attrNameLst>
                                          <p:attrName>style.visibility</p:attrName>
                                        </p:attrNameLst>
                                      </p:cBhvr>
                                      <p:to>
                                        <p:strVal val="visible"/>
                                      </p:to>
                                    </p:set>
                                    <p:animEffect filter="fade" transition="in">
                                      <p:cBhvr>
                                        <p:cTn dur="250" id="28"/>
                                        <p:tgtEl>
                                          <p:spTgt spid="39"/>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40"/>
                                        </p:tgtEl>
                                        <p:attrNameLst>
                                          <p:attrName>style.visibility</p:attrName>
                                        </p:attrNameLst>
                                      </p:cBhvr>
                                      <p:to>
                                        <p:strVal val="visible"/>
                                      </p:to>
                                    </p:set>
                                    <p:animEffect filter="fade" transition="in">
                                      <p:cBhvr>
                                        <p:cTn dur="250" id="31"/>
                                        <p:tgtEl>
                                          <p:spTgt spid="40"/>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41"/>
                                        </p:tgtEl>
                                        <p:attrNameLst>
                                          <p:attrName>style.visibility</p:attrName>
                                        </p:attrNameLst>
                                      </p:cBhvr>
                                      <p:to>
                                        <p:strVal val="visible"/>
                                      </p:to>
                                    </p:set>
                                    <p:animEffect filter="fade" transition="in">
                                      <p:cBhvr>
                                        <p:cTn dur="250" id="34"/>
                                        <p:tgtEl>
                                          <p:spTgt spid="41"/>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18">
                                            <p:graphicEl>
                                              <a:chart bldStep="gridLegend" categoryIdx="-3" seriesIdx="-3"/>
                                            </p:graphicEl>
                                          </p:spTgt>
                                        </p:tgtEl>
                                        <p:attrNameLst>
                                          <p:attrName>style.visibility</p:attrName>
                                        </p:attrNameLst>
                                      </p:cBhvr>
                                      <p:to>
                                        <p:strVal val="visible"/>
                                      </p:to>
                                    </p:set>
                                    <p:animEffect filter="wipe(left)" transition="in">
                                      <p:cBhvr>
                                        <p:cTn dur="500" id="37"/>
                                        <p:tgtEl>
                                          <p:spTgt spid="18">
                                            <p:graphicEl>
                                              <a:chart bldStep="gridLegend" categoryIdx="-3" seriesIdx="-3"/>
                                            </p:graphicEl>
                                          </p:spTgt>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18">
                                            <p:graphicEl>
                                              <a:chart bldStep="category" categoryIdx="0" seriesIdx="-4"/>
                                            </p:graphicEl>
                                          </p:spTgt>
                                        </p:tgtEl>
                                        <p:attrNameLst>
                                          <p:attrName>style.visibility</p:attrName>
                                        </p:attrNameLst>
                                      </p:cBhvr>
                                      <p:to>
                                        <p:strVal val="visible"/>
                                      </p:to>
                                    </p:set>
                                    <p:animEffect filter="wipe(left)" transition="in">
                                      <p:cBhvr>
                                        <p:cTn dur="500" id="40"/>
                                        <p:tgtEl>
                                          <p:spTgt spid="18">
                                            <p:graphicEl>
                                              <a:chart bldStep="category" categoryIdx="0" seriesIdx="-4"/>
                                            </p:graphicEl>
                                          </p:spTgt>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18">
                                            <p:graphicEl>
                                              <a:chart bldStep="category" categoryIdx="1" seriesIdx="-4"/>
                                            </p:graphicEl>
                                          </p:spTgt>
                                        </p:tgtEl>
                                        <p:attrNameLst>
                                          <p:attrName>style.visibility</p:attrName>
                                        </p:attrNameLst>
                                      </p:cBhvr>
                                      <p:to>
                                        <p:strVal val="visible"/>
                                      </p:to>
                                    </p:set>
                                    <p:animEffect filter="wipe(left)" transition="in">
                                      <p:cBhvr>
                                        <p:cTn dur="500" id="43"/>
                                        <p:tgtEl>
                                          <p:spTgt spid="18">
                                            <p:graphicEl>
                                              <a:chart bldStep="category" categoryIdx="1" seriesIdx="-4"/>
                                            </p:graphicEl>
                                          </p:spTgt>
                                        </p:tgtEl>
                                      </p:cBhvr>
                                    </p:animEffect>
                                  </p:childTnLst>
                                </p:cTn>
                              </p:par>
                              <p:par>
                                <p:cTn fill="hold" grpId="0" id="44" nodeType="withEffect" presetClass="entr" presetID="22" presetSubtype="8">
                                  <p:stCondLst>
                                    <p:cond delay="0"/>
                                  </p:stCondLst>
                                  <p:childTnLst>
                                    <p:set>
                                      <p:cBhvr>
                                        <p:cTn dur="1" fill="hold" id="45">
                                          <p:stCondLst>
                                            <p:cond delay="0"/>
                                          </p:stCondLst>
                                        </p:cTn>
                                        <p:tgtEl>
                                          <p:spTgt spid="18">
                                            <p:graphicEl>
                                              <a:chart bldStep="category" categoryIdx="2" seriesIdx="-4"/>
                                            </p:graphicEl>
                                          </p:spTgt>
                                        </p:tgtEl>
                                        <p:attrNameLst>
                                          <p:attrName>style.visibility</p:attrName>
                                        </p:attrNameLst>
                                      </p:cBhvr>
                                      <p:to>
                                        <p:strVal val="visible"/>
                                      </p:to>
                                    </p:set>
                                    <p:animEffect filter="wipe(left)" transition="in">
                                      <p:cBhvr>
                                        <p:cTn dur="500" id="46"/>
                                        <p:tgtEl>
                                          <p:spTgt spid="18">
                                            <p:graphicEl>
                                              <a:chart bldStep="category" categoryIdx="2" seriesIdx="-4"/>
                                            </p:graphicEl>
                                          </p:spTgt>
                                        </p:tgtEl>
                                      </p:cBhvr>
                                    </p:animEffect>
                                  </p:childTnLst>
                                </p:cTn>
                              </p:par>
                              <p:par>
                                <p:cTn fill="hold" grpId="0" id="47" nodeType="withEffect" presetClass="entr" presetID="22" presetSubtype="8">
                                  <p:stCondLst>
                                    <p:cond delay="0"/>
                                  </p:stCondLst>
                                  <p:childTnLst>
                                    <p:set>
                                      <p:cBhvr>
                                        <p:cTn dur="1" fill="hold" id="48">
                                          <p:stCondLst>
                                            <p:cond delay="0"/>
                                          </p:stCondLst>
                                        </p:cTn>
                                        <p:tgtEl>
                                          <p:spTgt spid="18">
                                            <p:graphicEl>
                                              <a:chart bldStep="category" categoryIdx="3" seriesIdx="-4"/>
                                            </p:graphicEl>
                                          </p:spTgt>
                                        </p:tgtEl>
                                        <p:attrNameLst>
                                          <p:attrName>style.visibility</p:attrName>
                                        </p:attrNameLst>
                                      </p:cBhvr>
                                      <p:to>
                                        <p:strVal val="visible"/>
                                      </p:to>
                                    </p:set>
                                    <p:animEffect filter="wipe(left)" transition="in">
                                      <p:cBhvr>
                                        <p:cTn dur="500" id="49"/>
                                        <p:tgtEl>
                                          <p:spTgt spid="18">
                                            <p:graphicEl>
                                              <a:chart bldStep="category" categoryIdx="3" seriesIdx="-4"/>
                                            </p:graphicEl>
                                          </p:spTgt>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grpId="0" id="52" nodeType="clickEffect" presetClass="entr" presetID="10" presetSubtype="0">
                                  <p:stCondLst>
                                    <p:cond delay="0"/>
                                  </p:stCondLst>
                                  <p:childTnLst>
                                    <p:set>
                                      <p:cBhvr>
                                        <p:cTn dur="1" fill="hold" id="53">
                                          <p:stCondLst>
                                            <p:cond delay="0"/>
                                          </p:stCondLst>
                                        </p:cTn>
                                        <p:tgtEl>
                                          <p:spTgt spid="42"/>
                                        </p:tgtEl>
                                        <p:attrNameLst>
                                          <p:attrName>style.visibility</p:attrName>
                                        </p:attrNameLst>
                                      </p:cBhvr>
                                      <p:to>
                                        <p:strVal val="visible"/>
                                      </p:to>
                                    </p:set>
                                    <p:animEffect filter="fade" transition="in">
                                      <p:cBhvr>
                                        <p:cTn dur="500" id="54"/>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9"/>
      <p:bldP grpId="0" spid="30"/>
      <p:bldP grpId="0" spid="31"/>
      <p:bldP grpId="0" spid="37"/>
      <p:bldP grpId="0" spid="38"/>
      <p:bldP grpId="0" spid="39"/>
      <p:bldP grpId="0" spid="40"/>
      <p:bldP grpId="0" spid="41"/>
      <p:bldP grpId="0" spid="42"/>
      <p:bldP grpId="0" spid="19"/>
      <p:bldGraphic grpId="0" spid="18" uiExpand="1">
        <p:bldSub>
          <a:bldChart bld="category"/>
        </p:bldSub>
      </p:bldGraphic>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1764"/>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1" name="椭圆 10"/>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9" name="椭圆 8"/>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5" name="文本框 4"/>
          <p:cNvSpPr txBox="1"/>
          <p:nvPr/>
        </p:nvSpPr>
        <p:spPr>
          <a:xfrm>
            <a:off x="537335"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FOUR</a:t>
            </a:r>
          </a:p>
        </p:txBody>
      </p:sp>
      <p:sp>
        <p:nvSpPr>
          <p:cNvPr id="27" name="等腰三角形 26"/>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2" name="椭圆 11"/>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8" name="文本框 17"/>
          <p:cNvSpPr txBox="1"/>
          <p:nvPr/>
        </p:nvSpPr>
        <p:spPr>
          <a:xfrm>
            <a:off x="4995408" y="2191961"/>
            <a:ext cx="4301220" cy="525018"/>
          </a:xfrm>
          <a:prstGeom prst="rect">
            <a:avLst/>
          </a:prstGeom>
          <a:noFill/>
        </p:spPr>
        <p:txBody>
          <a:bodyPr rtlCol="0" wrap="square">
            <a:spAutoFit/>
          </a:bodyPr>
          <a:lstStyle/>
          <a:p>
            <a:r>
              <a:rPr altLang="zh-CN" b="1" lang="en-US" sz="2845">
                <a:solidFill>
                  <a:schemeClr val="bg1"/>
                </a:solidFill>
              </a:rPr>
              <a:t>MORE THAN TEMPLATE</a:t>
            </a:r>
          </a:p>
        </p:txBody>
      </p:sp>
      <p:sp>
        <p:nvSpPr>
          <p:cNvPr id="19" name="文本框 18"/>
          <p:cNvSpPr txBox="1"/>
          <p:nvPr/>
        </p:nvSpPr>
        <p:spPr>
          <a:xfrm>
            <a:off x="4956386" y="2824042"/>
            <a:ext cx="4301220" cy="525018"/>
          </a:xfrm>
          <a:prstGeom prst="rect">
            <a:avLst/>
          </a:prstGeom>
          <a:noFill/>
        </p:spPr>
        <p:txBody>
          <a:bodyPr rtlCol="0" wrap="square">
            <a:spAutoFit/>
          </a:bodyPr>
          <a:lstStyle/>
          <a:p>
            <a:r>
              <a:rPr altLang="zh-CN" b="1" lang="en-US" sz="2845">
                <a:solidFill>
                  <a:schemeClr val="bg1"/>
                </a:solidFill>
              </a:rPr>
              <a:t>MORE THAN TEMPLATE</a:t>
            </a:r>
          </a:p>
        </p:txBody>
      </p:sp>
      <p:sp>
        <p:nvSpPr>
          <p:cNvPr id="20" name="文本框 19"/>
          <p:cNvSpPr txBox="1"/>
          <p:nvPr/>
        </p:nvSpPr>
        <p:spPr>
          <a:xfrm>
            <a:off x="5039368" y="4136351"/>
            <a:ext cx="4301220" cy="525018"/>
          </a:xfrm>
          <a:prstGeom prst="rect">
            <a:avLst/>
          </a:prstGeom>
          <a:noFill/>
        </p:spPr>
        <p:txBody>
          <a:bodyPr rtlCol="0" wrap="square">
            <a:spAutoFit/>
          </a:bodyPr>
          <a:lstStyle/>
          <a:p>
            <a:r>
              <a:rPr altLang="zh-CN" b="1" lang="en-US" sz="2845">
                <a:solidFill>
                  <a:schemeClr val="bg1"/>
                </a:solidFill>
              </a:rPr>
              <a:t>MORE THAN TEMPLATE</a:t>
            </a:r>
          </a:p>
        </p:txBody>
      </p:sp>
      <p:sp>
        <p:nvSpPr>
          <p:cNvPr id="21" name="文本框 20"/>
          <p:cNvSpPr txBox="1"/>
          <p:nvPr/>
        </p:nvSpPr>
        <p:spPr>
          <a:xfrm>
            <a:off x="4980511" y="3504054"/>
            <a:ext cx="4301220" cy="525018"/>
          </a:xfrm>
          <a:prstGeom prst="rect">
            <a:avLst/>
          </a:prstGeom>
          <a:noFill/>
        </p:spPr>
        <p:txBody>
          <a:bodyPr rtlCol="0" wrap="square">
            <a:spAutoFit/>
          </a:bodyPr>
          <a:lstStyle/>
          <a:p>
            <a:r>
              <a:rPr altLang="zh-CN" b="1" lang="en-US" sz="2845">
                <a:solidFill>
                  <a:schemeClr val="bg1"/>
                </a:solidFill>
              </a:rPr>
              <a:t>MORE THAN TEMPLATE</a:t>
            </a:r>
          </a:p>
        </p:txBody>
      </p:sp>
      <p:sp>
        <p:nvSpPr>
          <p:cNvPr id="22" name="文本框 21"/>
          <p:cNvSpPr txBox="1"/>
          <p:nvPr/>
        </p:nvSpPr>
        <p:spPr>
          <a:xfrm>
            <a:off x="4485853" y="2137236"/>
            <a:ext cx="375882" cy="579120"/>
          </a:xfrm>
          <a:prstGeom prst="rect">
            <a:avLst/>
          </a:prstGeom>
          <a:solidFill>
            <a:srgbClr val="FFC000">
              <a:alpha val="78000"/>
            </a:srgbClr>
          </a:solidFill>
        </p:spPr>
        <p:txBody>
          <a:bodyPr rtlCol="0" wrap="square">
            <a:spAutoFit/>
          </a:bodyPr>
          <a:lstStyle/>
          <a:p>
            <a:r>
              <a:rPr altLang="zh-CN" lang="en-US" sz="3200">
                <a:solidFill>
                  <a:schemeClr val="bg1"/>
                </a:solidFill>
                <a:latin charset="-122" pitchFamily="50" typeface="造字工房尚黑 G0v1 纤细体"/>
                <a:ea charset="-122" pitchFamily="50" typeface="造字工房尚黑 G0v1 纤细体"/>
              </a:rPr>
              <a:t>1</a:t>
            </a:r>
          </a:p>
        </p:txBody>
      </p:sp>
      <p:sp>
        <p:nvSpPr>
          <p:cNvPr id="23" name="文本框 22"/>
          <p:cNvSpPr txBox="1"/>
          <p:nvPr/>
        </p:nvSpPr>
        <p:spPr>
          <a:xfrm>
            <a:off x="4485853" y="2796679"/>
            <a:ext cx="375882" cy="579120"/>
          </a:xfrm>
          <a:prstGeom prst="rect">
            <a:avLst/>
          </a:prstGeom>
          <a:solidFill>
            <a:srgbClr val="FFC000">
              <a:alpha val="78000"/>
            </a:srgbClr>
          </a:solidFill>
        </p:spPr>
        <p:txBody>
          <a:bodyPr rtlCol="0" wrap="square">
            <a:spAutoFit/>
          </a:bodyPr>
          <a:lstStyle/>
          <a:p>
            <a:r>
              <a:rPr altLang="zh-CN" lang="en-US" sz="3200">
                <a:solidFill>
                  <a:schemeClr val="bg1"/>
                </a:solidFill>
                <a:latin charset="-122" pitchFamily="50" typeface="造字工房尚黑 G0v1 纤细体"/>
                <a:ea charset="-122" pitchFamily="50" typeface="造字工房尚黑 G0v1 纤细体"/>
              </a:rPr>
              <a:t>2</a:t>
            </a:r>
          </a:p>
        </p:txBody>
      </p:sp>
      <p:sp>
        <p:nvSpPr>
          <p:cNvPr id="24" name="文本框 23"/>
          <p:cNvSpPr txBox="1"/>
          <p:nvPr/>
        </p:nvSpPr>
        <p:spPr>
          <a:xfrm>
            <a:off x="4485853" y="3449331"/>
            <a:ext cx="375882" cy="579120"/>
          </a:xfrm>
          <a:prstGeom prst="rect">
            <a:avLst/>
          </a:prstGeom>
          <a:solidFill>
            <a:srgbClr val="FFC000">
              <a:alpha val="78000"/>
            </a:srgbClr>
          </a:solidFill>
        </p:spPr>
        <p:txBody>
          <a:bodyPr rtlCol="0" wrap="square">
            <a:spAutoFit/>
          </a:bodyPr>
          <a:lstStyle/>
          <a:p>
            <a:r>
              <a:rPr altLang="zh-CN" lang="en-US" sz="3200">
                <a:solidFill>
                  <a:schemeClr val="bg1"/>
                </a:solidFill>
                <a:latin charset="-122" pitchFamily="50" typeface="造字工房尚黑 G0v1 纤细体"/>
                <a:ea charset="-122" pitchFamily="50" typeface="造字工房尚黑 G0v1 纤细体"/>
              </a:rPr>
              <a:t>3</a:t>
            </a:r>
          </a:p>
        </p:txBody>
      </p:sp>
      <p:sp>
        <p:nvSpPr>
          <p:cNvPr id="25" name="文本框 24"/>
          <p:cNvSpPr txBox="1"/>
          <p:nvPr/>
        </p:nvSpPr>
        <p:spPr>
          <a:xfrm>
            <a:off x="4485853" y="4108990"/>
            <a:ext cx="375882" cy="579120"/>
          </a:xfrm>
          <a:prstGeom prst="rect">
            <a:avLst/>
          </a:prstGeom>
          <a:solidFill>
            <a:srgbClr val="FFC000">
              <a:alpha val="78000"/>
            </a:srgbClr>
          </a:solidFill>
        </p:spPr>
        <p:txBody>
          <a:bodyPr rtlCol="0" wrap="square">
            <a:spAutoFit/>
          </a:bodyPr>
          <a:lstStyle/>
          <a:p>
            <a:r>
              <a:rPr altLang="zh-CN" lang="en-US" sz="3200">
                <a:solidFill>
                  <a:schemeClr val="bg1"/>
                </a:solidFill>
                <a:latin charset="-122" pitchFamily="50" typeface="造字工房尚黑 G0v1 纤细体"/>
                <a:ea charset="-122" pitchFamily="50" typeface="造字工房尚黑 G0v1 纤细体"/>
              </a:rPr>
              <a:t>4</a:t>
            </a:r>
          </a:p>
        </p:txBody>
      </p:sp>
      <p:grpSp>
        <p:nvGrpSpPr>
          <p:cNvPr id="2" name="组合 1"/>
          <p:cNvGrpSpPr/>
          <p:nvPr/>
        </p:nvGrpSpPr>
        <p:grpSpPr>
          <a:xfrm>
            <a:off x="1318618" y="1962295"/>
            <a:ext cx="2737233" cy="2737232"/>
            <a:chOff x="1483227" y="1870159"/>
            <a:chExt cx="3078934" cy="3078933"/>
          </a:xfrm>
        </p:grpSpPr>
        <p:grpSp>
          <p:nvGrpSpPr>
            <p:cNvPr id="13" name="组合 12"/>
            <p:cNvGrpSpPr/>
            <p:nvPr/>
          </p:nvGrpSpPr>
          <p:grpSpPr>
            <a:xfrm>
              <a:off x="1483227" y="1870159"/>
              <a:ext cx="3078934" cy="3078933"/>
              <a:chOff x="2999933" y="300390"/>
              <a:chExt cx="4799895" cy="4799894"/>
            </a:xfrm>
            <a:solidFill>
              <a:srgbClr val="FFC000">
                <a:alpha val="78000"/>
              </a:srgbClr>
            </a:solidFill>
          </p:grpSpPr>
          <p:sp>
            <p:nvSpPr>
              <p:cNvPr id="14" name="任意多边形 13"/>
              <p:cNvSpPr/>
              <p:nvPr/>
            </p:nvSpPr>
            <p:spPr>
              <a:xfrm>
                <a:off x="4199907" y="300390"/>
                <a:ext cx="2399947" cy="2399947"/>
              </a:xfrm>
              <a:custGeom>
                <a:gdLst>
                  <a:gd fmla="*/ 0 w 2399947" name="connsiteX0"/>
                  <a:gd fmla="*/ 2399947 h 2399947" name="connsiteY0"/>
                  <a:gd fmla="*/ 1199974 w 2399947" name="connsiteX1"/>
                  <a:gd fmla="*/ 0 h 2399947" name="connsiteY1"/>
                  <a:gd fmla="*/ 2399947 w 2399947" name="connsiteX2"/>
                  <a:gd fmla="*/ 2399947 h 2399947" name="connsiteY2"/>
                  <a:gd fmla="*/ 0 w 2399947" name="connsiteX3"/>
                  <a:gd fmla="*/ 2399947 h 2399947" name="connsiteY3"/>
                </a:gdLst>
                <a:cxnLst>
                  <a:cxn ang="0">
                    <a:pos x="connsiteX0" y="connsiteY0"/>
                  </a:cxn>
                  <a:cxn ang="0">
                    <a:pos x="connsiteX1" y="connsiteY1"/>
                  </a:cxn>
                  <a:cxn ang="0">
                    <a:pos x="connsiteX2" y="connsiteY2"/>
                  </a:cxn>
                  <a:cxn ang="0">
                    <a:pos x="connsiteX3" y="connsiteY3"/>
                  </a:cxn>
                </a:cxnLst>
                <a:rect b="b" l="l" r="r" t="t"/>
                <a:pathLst>
                  <a:path h="2399947" w="2399947">
                    <a:moveTo>
                      <a:pt x="0" y="2399947"/>
                    </a:moveTo>
                    <a:lnTo>
                      <a:pt x="1199974" y="0"/>
                    </a:lnTo>
                    <a:lnTo>
                      <a:pt x="2399947" y="2399947"/>
                    </a:lnTo>
                    <a:lnTo>
                      <a:pt x="0" y="2399947"/>
                    </a:lnTo>
                    <a:close/>
                  </a:path>
                </a:pathLst>
              </a:custGeom>
              <a:grp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98228" lIns="631628" numCol="1" rIns="631628" spcCol="1270" spcFirstLastPara="0" tIns="1165028" vert="horz" wrap="square">
                <a:noAutofit/>
              </a:bodyPr>
              <a:lstStyle/>
              <a:p>
                <a:pPr algn="ctr" defTabSz="1145965">
                  <a:lnSpc>
                    <a:spcPct val="90000"/>
                  </a:lnSpc>
                  <a:spcBef>
                    <a:spcPct val="0"/>
                  </a:spcBef>
                  <a:spcAft>
                    <a:spcPct val="35000"/>
                  </a:spcAft>
                </a:pPr>
                <a:endParaRPr altLang="en-US" lang="zh-CN" sz="2578"/>
              </a:p>
            </p:txBody>
          </p:sp>
          <p:sp>
            <p:nvSpPr>
              <p:cNvPr id="15" name="任意多边形 14"/>
              <p:cNvSpPr/>
              <p:nvPr/>
            </p:nvSpPr>
            <p:spPr>
              <a:xfrm>
                <a:off x="2999933" y="2700337"/>
                <a:ext cx="2399947" cy="2399947"/>
              </a:xfrm>
              <a:custGeom>
                <a:gdLst>
                  <a:gd fmla="*/ 0 w 2399947" name="connsiteX0"/>
                  <a:gd fmla="*/ 2399947 h 2399947" name="connsiteY0"/>
                  <a:gd fmla="*/ 1199974 w 2399947" name="connsiteX1"/>
                  <a:gd fmla="*/ 0 h 2399947" name="connsiteY1"/>
                  <a:gd fmla="*/ 2399947 w 2399947" name="connsiteX2"/>
                  <a:gd fmla="*/ 2399947 h 2399947" name="connsiteY2"/>
                  <a:gd fmla="*/ 0 w 2399947" name="connsiteX3"/>
                  <a:gd fmla="*/ 2399947 h 2399947" name="connsiteY3"/>
                </a:gdLst>
                <a:cxnLst>
                  <a:cxn ang="0">
                    <a:pos x="connsiteX0" y="connsiteY0"/>
                  </a:cxn>
                  <a:cxn ang="0">
                    <a:pos x="connsiteX1" y="connsiteY1"/>
                  </a:cxn>
                  <a:cxn ang="0">
                    <a:pos x="connsiteX2" y="connsiteY2"/>
                  </a:cxn>
                  <a:cxn ang="0">
                    <a:pos x="connsiteX3" y="connsiteY3"/>
                  </a:cxn>
                </a:cxnLst>
                <a:rect b="b" l="l" r="r" t="t"/>
                <a:pathLst>
                  <a:path h="2399947" w="2399947">
                    <a:moveTo>
                      <a:pt x="0" y="2399947"/>
                    </a:moveTo>
                    <a:lnTo>
                      <a:pt x="1199974" y="0"/>
                    </a:lnTo>
                    <a:lnTo>
                      <a:pt x="2399947" y="2399947"/>
                    </a:lnTo>
                    <a:lnTo>
                      <a:pt x="0" y="2399947"/>
                    </a:lnTo>
                    <a:close/>
                  </a:path>
                </a:pathLst>
              </a:custGeom>
              <a:grp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98228" lIns="631628" numCol="1" rIns="631628" spcCol="1270" spcFirstLastPara="0" tIns="1165028" vert="horz" wrap="square">
                <a:noAutofit/>
              </a:bodyPr>
              <a:lstStyle/>
              <a:p>
                <a:pPr algn="ctr" defTabSz="1145965">
                  <a:lnSpc>
                    <a:spcPct val="90000"/>
                  </a:lnSpc>
                  <a:spcBef>
                    <a:spcPct val="0"/>
                  </a:spcBef>
                  <a:spcAft>
                    <a:spcPct val="35000"/>
                  </a:spcAft>
                </a:pPr>
                <a:endParaRPr altLang="en-US" lang="zh-CN" sz="2578"/>
              </a:p>
            </p:txBody>
          </p:sp>
          <p:sp>
            <p:nvSpPr>
              <p:cNvPr id="16" name="任意多边形 15"/>
              <p:cNvSpPr/>
              <p:nvPr/>
            </p:nvSpPr>
            <p:spPr>
              <a:xfrm rot="21600000">
                <a:off x="4199907" y="2700336"/>
                <a:ext cx="2399947" cy="2399948"/>
              </a:xfrm>
              <a:custGeom>
                <a:gdLst>
                  <a:gd fmla="*/ 0 w 2399947" name="connsiteX0"/>
                  <a:gd fmla="*/ 2399947 h 2399947" name="connsiteY0"/>
                  <a:gd fmla="*/ 1199974 w 2399947" name="connsiteX1"/>
                  <a:gd fmla="*/ 0 h 2399947" name="connsiteY1"/>
                  <a:gd fmla="*/ 2399947 w 2399947" name="connsiteX2"/>
                  <a:gd fmla="*/ 2399947 h 2399947" name="connsiteY2"/>
                  <a:gd fmla="*/ 0 w 2399947" name="connsiteX3"/>
                  <a:gd fmla="*/ 2399947 h 2399947" name="connsiteY3"/>
                </a:gdLst>
                <a:cxnLst>
                  <a:cxn ang="0">
                    <a:pos x="connsiteX0" y="connsiteY0"/>
                  </a:cxn>
                  <a:cxn ang="0">
                    <a:pos x="connsiteX1" y="connsiteY1"/>
                  </a:cxn>
                  <a:cxn ang="0">
                    <a:pos x="connsiteX2" y="connsiteY2"/>
                  </a:cxn>
                  <a:cxn ang="0">
                    <a:pos x="connsiteX3" y="connsiteY3"/>
                  </a:cxn>
                </a:cxnLst>
                <a:rect b="b" l="l" r="r" t="t"/>
                <a:pathLst>
                  <a:path h="2399947" w="2399947">
                    <a:moveTo>
                      <a:pt x="2399947" y="0"/>
                    </a:moveTo>
                    <a:lnTo>
                      <a:pt x="1199973" y="2399947"/>
                    </a:lnTo>
                    <a:lnTo>
                      <a:pt x="0" y="0"/>
                    </a:lnTo>
                    <a:lnTo>
                      <a:pt x="2399947" y="0"/>
                    </a:lnTo>
                    <a:close/>
                  </a:path>
                </a:pathLst>
              </a:custGeom>
              <a:solidFill>
                <a:schemeClr val="tx1">
                  <a:alpha val="78000"/>
                </a:schemeClr>
              </a:solid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1165028" lIns="631628" numCol="1" rIns="631628" spcCol="1270" spcFirstLastPara="0" tIns="98229" vert="horz" wrap="square">
                <a:noAutofit/>
              </a:bodyPr>
              <a:lstStyle/>
              <a:p>
                <a:pPr algn="ctr" defTabSz="1145965">
                  <a:lnSpc>
                    <a:spcPct val="90000"/>
                  </a:lnSpc>
                  <a:spcBef>
                    <a:spcPct val="0"/>
                  </a:spcBef>
                  <a:spcAft>
                    <a:spcPct val="35000"/>
                  </a:spcAft>
                </a:pPr>
                <a:endParaRPr altLang="en-US" lang="zh-CN" sz="2578"/>
              </a:p>
            </p:txBody>
          </p:sp>
          <p:sp>
            <p:nvSpPr>
              <p:cNvPr id="17" name="任意多边形 16"/>
              <p:cNvSpPr/>
              <p:nvPr/>
            </p:nvSpPr>
            <p:spPr>
              <a:xfrm>
                <a:off x="5399881" y="2700337"/>
                <a:ext cx="2399947" cy="2399947"/>
              </a:xfrm>
              <a:custGeom>
                <a:gdLst>
                  <a:gd fmla="*/ 0 w 2399947" name="connsiteX0"/>
                  <a:gd fmla="*/ 2399947 h 2399947" name="connsiteY0"/>
                  <a:gd fmla="*/ 1199974 w 2399947" name="connsiteX1"/>
                  <a:gd fmla="*/ 0 h 2399947" name="connsiteY1"/>
                  <a:gd fmla="*/ 2399947 w 2399947" name="connsiteX2"/>
                  <a:gd fmla="*/ 2399947 h 2399947" name="connsiteY2"/>
                  <a:gd fmla="*/ 0 w 2399947" name="connsiteX3"/>
                  <a:gd fmla="*/ 2399947 h 2399947" name="connsiteY3"/>
                </a:gdLst>
                <a:cxnLst>
                  <a:cxn ang="0">
                    <a:pos x="connsiteX0" y="connsiteY0"/>
                  </a:cxn>
                  <a:cxn ang="0">
                    <a:pos x="connsiteX1" y="connsiteY1"/>
                  </a:cxn>
                  <a:cxn ang="0">
                    <a:pos x="connsiteX2" y="connsiteY2"/>
                  </a:cxn>
                  <a:cxn ang="0">
                    <a:pos x="connsiteX3" y="connsiteY3"/>
                  </a:cxn>
                </a:cxnLst>
                <a:rect b="b" l="l" r="r" t="t"/>
                <a:pathLst>
                  <a:path h="2399947" w="2399947">
                    <a:moveTo>
                      <a:pt x="0" y="2399947"/>
                    </a:moveTo>
                    <a:lnTo>
                      <a:pt x="1199974" y="0"/>
                    </a:lnTo>
                    <a:lnTo>
                      <a:pt x="2399947" y="2399947"/>
                    </a:lnTo>
                    <a:lnTo>
                      <a:pt x="0" y="2399947"/>
                    </a:lnTo>
                    <a:close/>
                  </a:path>
                </a:pathLst>
              </a:custGeom>
              <a:grpFill/>
              <a:ln w="571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98228" lIns="631628" numCol="1" rIns="631628" spcCol="1270" spcFirstLastPara="0" tIns="1165028" vert="horz" wrap="square">
                <a:noAutofit/>
              </a:bodyPr>
              <a:lstStyle/>
              <a:p>
                <a:pPr algn="ctr" defTabSz="1145965">
                  <a:lnSpc>
                    <a:spcPct val="90000"/>
                  </a:lnSpc>
                  <a:spcBef>
                    <a:spcPct val="0"/>
                  </a:spcBef>
                  <a:spcAft>
                    <a:spcPct val="35000"/>
                  </a:spcAft>
                </a:pPr>
                <a:endParaRPr altLang="en-US" lang="zh-CN" sz="2578"/>
              </a:p>
            </p:txBody>
          </p:sp>
        </p:grpSp>
        <p:pic>
          <p:nvPicPr>
            <p:cNvPr id="34" name="图片 33"/>
            <p:cNvPicPr>
              <a:picLocks noChangeAspect="1"/>
            </p:cNvPicPr>
            <p:nvPr/>
          </p:nvPicPr>
          <p:blipFill>
            <a:blip r:embed="rId2">
              <a:lum bright="70000" contrast="-70000"/>
              <a:extLst>
                <a:ext uri="{28A0092B-C50C-407E-A947-70E740481C1C}">
                  <a14:useLocalDpi val="0"/>
                </a:ext>
              </a:extLst>
            </a:blip>
            <a:stretch>
              <a:fillRect/>
            </a:stretch>
          </p:blipFill>
          <p:spPr>
            <a:xfrm>
              <a:off x="2776103" y="2607791"/>
              <a:ext cx="609600" cy="609600"/>
            </a:xfrm>
            <a:prstGeom prst="rect">
              <a:avLst/>
            </a:prstGeom>
          </p:spPr>
        </p:pic>
        <p:pic>
          <p:nvPicPr>
            <p:cNvPr id="35" name="图片 34"/>
            <p:cNvPicPr>
              <a:picLocks noChangeAspect="1"/>
            </p:cNvPicPr>
            <p:nvPr/>
          </p:nvPicPr>
          <p:blipFill>
            <a:blip r:embed="rId3">
              <a:lum bright="70000" contrast="-70000"/>
              <a:extLst>
                <a:ext uri="{28A0092B-C50C-407E-A947-70E740481C1C}">
                  <a14:useLocalDpi val="0"/>
                </a:ext>
              </a:extLst>
            </a:blip>
            <a:stretch>
              <a:fillRect/>
            </a:stretch>
          </p:blipFill>
          <p:spPr>
            <a:xfrm>
              <a:off x="1941422" y="4148444"/>
              <a:ext cx="609600" cy="609600"/>
            </a:xfrm>
            <a:prstGeom prst="rect">
              <a:avLst/>
            </a:prstGeom>
          </p:spPr>
        </p:pic>
        <p:pic>
          <p:nvPicPr>
            <p:cNvPr id="36" name="图片 35"/>
            <p:cNvPicPr>
              <a:picLocks noChangeAspect="1"/>
            </p:cNvPicPr>
            <p:nvPr/>
          </p:nvPicPr>
          <p:blipFill>
            <a:blip r:embed="rId4">
              <a:lum bright="70000" contrast="-70000"/>
              <a:extLst>
                <a:ext uri="{28A0092B-C50C-407E-A947-70E740481C1C}">
                  <a14:useLocalDpi val="0"/>
                </a:ext>
              </a:extLst>
            </a:blip>
            <a:stretch>
              <a:fillRect/>
            </a:stretch>
          </p:blipFill>
          <p:spPr>
            <a:xfrm>
              <a:off x="3494367" y="4110421"/>
              <a:ext cx="609600" cy="609600"/>
            </a:xfrm>
            <a:prstGeom prst="rect">
              <a:avLst/>
            </a:prstGeom>
          </p:spPr>
        </p:pic>
        <p:pic>
          <p:nvPicPr>
            <p:cNvPr id="38" name="图片 37"/>
            <p:cNvPicPr>
              <a:picLocks noChangeAspect="1"/>
            </p:cNvPicPr>
            <p:nvPr/>
          </p:nvPicPr>
          <p:blipFill>
            <a:blip r:embed="rId5">
              <a:lum bright="70000" contrast="-70000"/>
              <a:extLst>
                <a:ext uri="{28A0092B-C50C-407E-A947-70E740481C1C}">
                  <a14:useLocalDpi val="0"/>
                </a:ext>
              </a:extLst>
            </a:blip>
            <a:stretch>
              <a:fillRect/>
            </a:stretch>
          </p:blipFill>
          <p:spPr>
            <a:xfrm>
              <a:off x="2747706" y="3636730"/>
              <a:ext cx="609600" cy="609600"/>
            </a:xfrm>
            <a:prstGeom prst="rect">
              <a:avLst/>
            </a:prstGeom>
          </p:spPr>
        </p:pic>
      </p:grpSp>
      <p:sp>
        <p:nvSpPr>
          <p:cNvPr id="28" name="文本框 27"/>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123961752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250" id="7"/>
                                        <p:tgtEl>
                                          <p:spTgt spid="2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22"/>
                                        </p:tgtEl>
                                        <p:attrNameLst>
                                          <p:attrName>style.visibility</p:attrName>
                                        </p:attrNameLst>
                                      </p:cBhvr>
                                      <p:to>
                                        <p:strVal val="visible"/>
                                      </p:to>
                                    </p:set>
                                    <p:animEffect filter="fade" transition="in">
                                      <p:cBhvr>
                                        <p:cTn dur="500" id="17"/>
                                        <p:tgtEl>
                                          <p:spTgt spid="22"/>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8"/>
                                        </p:tgtEl>
                                        <p:attrNameLst>
                                          <p:attrName>style.visibility</p:attrName>
                                        </p:attrNameLst>
                                      </p:cBhvr>
                                      <p:to>
                                        <p:strVal val="visible"/>
                                      </p:to>
                                    </p:set>
                                    <p:animEffect filter="fade" transition="in">
                                      <p:cBhvr>
                                        <p:cTn dur="500" id="20"/>
                                        <p:tgtEl>
                                          <p:spTgt spid="18"/>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0" presetSubtype="0">
                                  <p:stCondLst>
                                    <p:cond delay="0"/>
                                  </p:stCondLst>
                                  <p:childTnLst>
                                    <p:set>
                                      <p:cBhvr>
                                        <p:cTn dur="1" fill="hold" id="24">
                                          <p:stCondLst>
                                            <p:cond delay="0"/>
                                          </p:stCondLst>
                                        </p:cTn>
                                        <p:tgtEl>
                                          <p:spTgt spid="23"/>
                                        </p:tgtEl>
                                        <p:attrNameLst>
                                          <p:attrName>style.visibility</p:attrName>
                                        </p:attrNameLst>
                                      </p:cBhvr>
                                      <p:to>
                                        <p:strVal val="visible"/>
                                      </p:to>
                                    </p:set>
                                    <p:animEffect filter="fade" transition="in">
                                      <p:cBhvr>
                                        <p:cTn dur="500" id="25"/>
                                        <p:tgtEl>
                                          <p:spTgt spid="23"/>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19"/>
                                        </p:tgtEl>
                                        <p:attrNameLst>
                                          <p:attrName>style.visibility</p:attrName>
                                        </p:attrNameLst>
                                      </p:cBhvr>
                                      <p:to>
                                        <p:strVal val="visible"/>
                                      </p:to>
                                    </p:set>
                                    <p:animEffect filter="fade" transition="in">
                                      <p:cBhvr>
                                        <p:cTn dur="500" id="28"/>
                                        <p:tgtEl>
                                          <p:spTgt spid="19"/>
                                        </p:tgtEl>
                                      </p:cBhvr>
                                    </p:animEffect>
                                  </p:childTnLst>
                                </p:cTn>
                              </p:par>
                            </p:childTnLst>
                          </p:cTn>
                        </p:par>
                      </p:childTnLst>
                    </p:cTn>
                  </p:par>
                  <p:par>
                    <p:cTn fill="hold" id="29" nodeType="clickPar">
                      <p:stCondLst>
                        <p:cond delay="indefinite"/>
                      </p:stCondLst>
                      <p:childTnLst>
                        <p:par>
                          <p:cTn fill="hold" id="30" nodeType="afterGroup">
                            <p:stCondLst>
                              <p:cond delay="0"/>
                            </p:stCondLst>
                            <p:childTnLst>
                              <p:par>
                                <p:cTn fill="hold" grpId="0" id="31" nodeType="clickEffect" presetClass="entr" presetID="10" presetSubtype="0">
                                  <p:stCondLst>
                                    <p:cond delay="0"/>
                                  </p:stCondLst>
                                  <p:childTnLst>
                                    <p:set>
                                      <p:cBhvr>
                                        <p:cTn dur="1" fill="hold" id="32">
                                          <p:stCondLst>
                                            <p:cond delay="0"/>
                                          </p:stCondLst>
                                        </p:cTn>
                                        <p:tgtEl>
                                          <p:spTgt spid="24"/>
                                        </p:tgtEl>
                                        <p:attrNameLst>
                                          <p:attrName>style.visibility</p:attrName>
                                        </p:attrNameLst>
                                      </p:cBhvr>
                                      <p:to>
                                        <p:strVal val="visible"/>
                                      </p:to>
                                    </p:set>
                                    <p:animEffect filter="fade" transition="in">
                                      <p:cBhvr>
                                        <p:cTn dur="500" id="33"/>
                                        <p:tgtEl>
                                          <p:spTgt spid="24"/>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21"/>
                                        </p:tgtEl>
                                        <p:attrNameLst>
                                          <p:attrName>style.visibility</p:attrName>
                                        </p:attrNameLst>
                                      </p:cBhvr>
                                      <p:to>
                                        <p:strVal val="visible"/>
                                      </p:to>
                                    </p:set>
                                    <p:animEffect filter="fade" transition="in">
                                      <p:cBhvr>
                                        <p:cTn dur="500" id="36"/>
                                        <p:tgtEl>
                                          <p:spTgt spid="21"/>
                                        </p:tgtEl>
                                      </p:cBhvr>
                                    </p:animEffect>
                                  </p:childTnLst>
                                </p:cTn>
                              </p:par>
                            </p:childTnLst>
                          </p:cTn>
                        </p:par>
                      </p:childTnLst>
                    </p:cTn>
                  </p:par>
                  <p:par>
                    <p:cTn fill="hold" id="37" nodeType="clickPar">
                      <p:stCondLst>
                        <p:cond delay="indefinite"/>
                      </p:stCondLst>
                      <p:childTnLst>
                        <p:par>
                          <p:cTn fill="hold" id="38" nodeType="afterGroup">
                            <p:stCondLst>
                              <p:cond delay="0"/>
                            </p:stCondLst>
                            <p:childTnLst>
                              <p:par>
                                <p:cTn fill="hold" grpId="0" id="39" nodeType="clickEffect" presetClass="entr" presetID="10" presetSubtype="0">
                                  <p:stCondLst>
                                    <p:cond delay="0"/>
                                  </p:stCondLst>
                                  <p:childTnLst>
                                    <p:set>
                                      <p:cBhvr>
                                        <p:cTn dur="1" fill="hold" id="40">
                                          <p:stCondLst>
                                            <p:cond delay="0"/>
                                          </p:stCondLst>
                                        </p:cTn>
                                        <p:tgtEl>
                                          <p:spTgt spid="25"/>
                                        </p:tgtEl>
                                        <p:attrNameLst>
                                          <p:attrName>style.visibility</p:attrName>
                                        </p:attrNameLst>
                                      </p:cBhvr>
                                      <p:to>
                                        <p:strVal val="visible"/>
                                      </p:to>
                                    </p:set>
                                    <p:animEffect filter="fade" transition="in">
                                      <p:cBhvr>
                                        <p:cTn dur="500" id="41"/>
                                        <p:tgtEl>
                                          <p:spTgt spid="25"/>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20"/>
                                        </p:tgtEl>
                                        <p:attrNameLst>
                                          <p:attrName>style.visibility</p:attrName>
                                        </p:attrNameLst>
                                      </p:cBhvr>
                                      <p:to>
                                        <p:strVal val="visible"/>
                                      </p:to>
                                    </p:set>
                                    <p:animEffect filter="fade" transition="in">
                                      <p:cBhvr>
                                        <p:cTn dur="500" id="44"/>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9"/>
      <p:bldP grpId="0" spid="20"/>
      <p:bldP grpId="0" spid="21"/>
      <p:bldP grpId="0" spid="22"/>
      <p:bldP grpId="0" spid="23"/>
      <p:bldP grpId="0" spid="24"/>
      <p:bldP grpId="0" spid="25"/>
      <p:bldP grpId="0" spid="2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7" name="等腰三角形 6"/>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 name="椭圆 7"/>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0" name="椭圆 9"/>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2" name="文本框 11"/>
          <p:cNvSpPr txBox="1"/>
          <p:nvPr/>
        </p:nvSpPr>
        <p:spPr>
          <a:xfrm>
            <a:off x="565859"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FIVE</a:t>
            </a:r>
          </a:p>
        </p:txBody>
      </p:sp>
      <p:grpSp>
        <p:nvGrpSpPr>
          <p:cNvPr id="19" name="组合 18"/>
          <p:cNvGrpSpPr/>
          <p:nvPr/>
        </p:nvGrpSpPr>
        <p:grpSpPr>
          <a:xfrm>
            <a:off x="1725681" y="3335933"/>
            <a:ext cx="1826281" cy="530145"/>
            <a:chOff x="1553385" y="1917210"/>
            <a:chExt cx="2054264" cy="596326"/>
          </a:xfrm>
        </p:grpSpPr>
        <p:sp>
          <p:nvSpPr>
            <p:cNvPr id="20" name="矩形 19"/>
            <p:cNvSpPr/>
            <p:nvPr/>
          </p:nvSpPr>
          <p:spPr>
            <a:xfrm>
              <a:off x="1581031" y="1952783"/>
              <a:ext cx="1839800" cy="5347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21" name="文本框 20"/>
            <p:cNvSpPr txBox="1"/>
            <p:nvPr/>
          </p:nvSpPr>
          <p:spPr>
            <a:xfrm>
              <a:off x="1553385" y="1917210"/>
              <a:ext cx="2054264" cy="590559"/>
            </a:xfrm>
            <a:prstGeom prst="rect">
              <a:avLst/>
            </a:prstGeom>
            <a:noFill/>
          </p:spPr>
          <p:txBody>
            <a:bodyPr rtlCol="0" wrap="square">
              <a:spAutoFit/>
            </a:bodyPr>
            <a:lstStyle/>
            <a:p>
              <a:r>
                <a:rPr altLang="zh-CN" b="1" lang="en-US" sz="2845">
                  <a:solidFill>
                    <a:schemeClr val="bg1"/>
                  </a:solidFill>
                </a:rPr>
                <a:t>TEMPLATE</a:t>
              </a:r>
            </a:p>
          </p:txBody>
        </p:sp>
      </p:grpSp>
      <p:sp>
        <p:nvSpPr>
          <p:cNvPr id="22" name="矩形 21"/>
          <p:cNvSpPr/>
          <p:nvPr/>
        </p:nvSpPr>
        <p:spPr>
          <a:xfrm>
            <a:off x="1410750" y="3821986"/>
            <a:ext cx="2638109" cy="958291"/>
          </a:xfrm>
          <a:prstGeom prst="rect">
            <a:avLst/>
          </a:prstGeom>
        </p:spPr>
        <p:txBody>
          <a:bodyPr wrap="square">
            <a:spAutoFit/>
          </a:bodyPr>
          <a:lstStyle/>
          <a:p>
            <a:r>
              <a:rPr altLang="zh-CN" lang="en-US" sz="1422">
                <a:solidFill>
                  <a:schemeClr val="bg1"/>
                </a:solidFill>
              </a:rPr>
              <a:t>Lorem ipsum dolor sit amet, consectetur adipisicing elit, elit,sed do eiusmod tempor incididunt ut labore et dolore </a:t>
            </a:r>
          </a:p>
        </p:txBody>
      </p:sp>
      <p:pic>
        <p:nvPicPr>
          <p:cNvPr id="35" name="图片 34"/>
          <p:cNvPicPr>
            <a:picLocks noChangeAspect="1"/>
          </p:cNvPicPr>
          <p:nvPr/>
        </p:nvPicPr>
        <p:blipFill>
          <a:blip r:embed="rId2">
            <a:grayscl/>
            <a:extLst>
              <a:ext uri="{28A0092B-C50C-407E-A947-70E740481C1C}">
                <a14:useLocalDpi val="0"/>
              </a:ext>
            </a:extLst>
          </a:blip>
          <a:srcRect b="6951" l="21907" r="1914" t="8329"/>
          <a:stretch>
            <a:fillRect/>
          </a:stretch>
        </p:blipFill>
        <p:spPr>
          <a:xfrm>
            <a:off x="1654408" y="1956257"/>
            <a:ext cx="1772050" cy="1302322"/>
          </a:xfrm>
          <a:prstGeom prst="rect">
            <a:avLst/>
          </a:prstGeom>
          <a:ln>
            <a:noFill/>
          </a:ln>
          <a:effectLst>
            <a:outerShdw algn="tl" blurRad="292100" dir="2700000" dist="139700" rotWithShape="0">
              <a:srgbClr val="333333">
                <a:alpha val="65000"/>
              </a:srgbClr>
            </a:outerShdw>
          </a:effectLst>
        </p:spPr>
      </p:pic>
      <p:sp>
        <p:nvSpPr>
          <p:cNvPr id="23" name="文本框 22"/>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grpSp>
        <p:nvGrpSpPr>
          <p:cNvPr id="24" name="组合 23"/>
          <p:cNvGrpSpPr/>
          <p:nvPr/>
        </p:nvGrpSpPr>
        <p:grpSpPr>
          <a:xfrm>
            <a:off x="4309908" y="3335933"/>
            <a:ext cx="1826281" cy="530145"/>
            <a:chOff x="1553385" y="1917210"/>
            <a:chExt cx="2054264" cy="596326"/>
          </a:xfrm>
        </p:grpSpPr>
        <p:sp>
          <p:nvSpPr>
            <p:cNvPr id="25" name="矩形 24"/>
            <p:cNvSpPr/>
            <p:nvPr/>
          </p:nvSpPr>
          <p:spPr>
            <a:xfrm>
              <a:off x="1581031" y="1952783"/>
              <a:ext cx="1839800" cy="5347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26" name="文本框 25"/>
            <p:cNvSpPr txBox="1"/>
            <p:nvPr/>
          </p:nvSpPr>
          <p:spPr>
            <a:xfrm>
              <a:off x="1553385" y="1917210"/>
              <a:ext cx="2054264" cy="590559"/>
            </a:xfrm>
            <a:prstGeom prst="rect">
              <a:avLst/>
            </a:prstGeom>
            <a:noFill/>
          </p:spPr>
          <p:txBody>
            <a:bodyPr rtlCol="0" wrap="square">
              <a:spAutoFit/>
            </a:bodyPr>
            <a:lstStyle/>
            <a:p>
              <a:r>
                <a:rPr altLang="zh-CN" b="1" lang="en-US" sz="2845">
                  <a:solidFill>
                    <a:schemeClr val="bg1"/>
                  </a:solidFill>
                </a:rPr>
                <a:t>TEMPLATE</a:t>
              </a:r>
            </a:p>
          </p:txBody>
        </p:sp>
      </p:grpSp>
      <p:sp>
        <p:nvSpPr>
          <p:cNvPr id="27" name="矩形 26"/>
          <p:cNvSpPr/>
          <p:nvPr/>
        </p:nvSpPr>
        <p:spPr>
          <a:xfrm>
            <a:off x="3994977" y="3821986"/>
            <a:ext cx="2638109" cy="958291"/>
          </a:xfrm>
          <a:prstGeom prst="rect">
            <a:avLst/>
          </a:prstGeom>
        </p:spPr>
        <p:txBody>
          <a:bodyPr wrap="square">
            <a:spAutoFit/>
          </a:bodyPr>
          <a:lstStyle/>
          <a:p>
            <a:r>
              <a:rPr altLang="zh-CN" lang="en-US" sz="1422">
                <a:solidFill>
                  <a:schemeClr val="bg1"/>
                </a:solidFill>
              </a:rPr>
              <a:t>Lorem ipsum dolor sit amet, consectetur adipisicing elit, elit,sed do eiusmod tempor incididunt ut labore et dolore </a:t>
            </a:r>
          </a:p>
        </p:txBody>
      </p:sp>
      <p:pic>
        <p:nvPicPr>
          <p:cNvPr id="28" name="图片 27"/>
          <p:cNvPicPr>
            <a:picLocks noChangeAspect="1"/>
          </p:cNvPicPr>
          <p:nvPr/>
        </p:nvPicPr>
        <p:blipFill>
          <a:blip r:embed="rId2">
            <a:grayscl/>
            <a:extLst>
              <a:ext uri="{28A0092B-C50C-407E-A947-70E740481C1C}">
                <a14:useLocalDpi val="0"/>
              </a:ext>
            </a:extLst>
          </a:blip>
          <a:srcRect b="6951" l="21907" r="1914" t="8329"/>
          <a:stretch>
            <a:fillRect/>
          </a:stretch>
        </p:blipFill>
        <p:spPr>
          <a:xfrm>
            <a:off x="4238635" y="1956257"/>
            <a:ext cx="1772050" cy="1302322"/>
          </a:xfrm>
          <a:prstGeom prst="rect">
            <a:avLst/>
          </a:prstGeom>
          <a:ln>
            <a:noFill/>
          </a:ln>
          <a:effectLst>
            <a:outerShdw algn="tl" blurRad="292100" dir="2700000" dist="139700" rotWithShape="0">
              <a:srgbClr val="333333">
                <a:alpha val="65000"/>
              </a:srgbClr>
            </a:outerShdw>
          </a:effectLst>
        </p:spPr>
      </p:pic>
      <p:grpSp>
        <p:nvGrpSpPr>
          <p:cNvPr id="29" name="组合 28"/>
          <p:cNvGrpSpPr/>
          <p:nvPr/>
        </p:nvGrpSpPr>
        <p:grpSpPr>
          <a:xfrm>
            <a:off x="6829820" y="3335933"/>
            <a:ext cx="1826281" cy="530145"/>
            <a:chOff x="1553385" y="1917210"/>
            <a:chExt cx="2054264" cy="596326"/>
          </a:xfrm>
        </p:grpSpPr>
        <p:sp>
          <p:nvSpPr>
            <p:cNvPr id="30" name="矩形 29"/>
            <p:cNvSpPr/>
            <p:nvPr/>
          </p:nvSpPr>
          <p:spPr>
            <a:xfrm>
              <a:off x="1581031" y="1952783"/>
              <a:ext cx="1839800" cy="5347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1" name="文本框 30"/>
            <p:cNvSpPr txBox="1"/>
            <p:nvPr/>
          </p:nvSpPr>
          <p:spPr>
            <a:xfrm>
              <a:off x="1553384" y="1917210"/>
              <a:ext cx="2054264" cy="590559"/>
            </a:xfrm>
            <a:prstGeom prst="rect">
              <a:avLst/>
            </a:prstGeom>
            <a:noFill/>
          </p:spPr>
          <p:txBody>
            <a:bodyPr rtlCol="0" wrap="square">
              <a:spAutoFit/>
            </a:bodyPr>
            <a:lstStyle/>
            <a:p>
              <a:r>
                <a:rPr altLang="zh-CN" b="1" lang="en-US" sz="2845">
                  <a:solidFill>
                    <a:schemeClr val="bg1"/>
                  </a:solidFill>
                </a:rPr>
                <a:t>TEMPLATE</a:t>
              </a:r>
            </a:p>
          </p:txBody>
        </p:sp>
      </p:grpSp>
      <p:sp>
        <p:nvSpPr>
          <p:cNvPr id="32" name="矩形 31"/>
          <p:cNvSpPr/>
          <p:nvPr/>
        </p:nvSpPr>
        <p:spPr>
          <a:xfrm>
            <a:off x="6514889" y="3821986"/>
            <a:ext cx="2638109" cy="958291"/>
          </a:xfrm>
          <a:prstGeom prst="rect">
            <a:avLst/>
          </a:prstGeom>
        </p:spPr>
        <p:txBody>
          <a:bodyPr wrap="square">
            <a:spAutoFit/>
          </a:bodyPr>
          <a:lstStyle/>
          <a:p>
            <a:r>
              <a:rPr altLang="zh-CN" lang="en-US" sz="1422">
                <a:solidFill>
                  <a:schemeClr val="bg1"/>
                </a:solidFill>
              </a:rPr>
              <a:t>Lorem ipsum dolor sit amet, consectetur adipisicing elit, elit,sed do eiusmod tempor incididunt ut labore et dolore </a:t>
            </a:r>
          </a:p>
        </p:txBody>
      </p:sp>
      <p:pic>
        <p:nvPicPr>
          <p:cNvPr id="33" name="图片 32"/>
          <p:cNvPicPr>
            <a:picLocks noChangeAspect="1"/>
          </p:cNvPicPr>
          <p:nvPr/>
        </p:nvPicPr>
        <p:blipFill>
          <a:blip r:embed="rId2">
            <a:grayscl/>
            <a:extLst>
              <a:ext uri="{28A0092B-C50C-407E-A947-70E740481C1C}">
                <a14:useLocalDpi val="0"/>
              </a:ext>
            </a:extLst>
          </a:blip>
          <a:srcRect b="6951" l="21907" r="1914" t="8329"/>
          <a:stretch>
            <a:fillRect/>
          </a:stretch>
        </p:blipFill>
        <p:spPr>
          <a:xfrm>
            <a:off x="6758547" y="1956257"/>
            <a:ext cx="1772050" cy="1302322"/>
          </a:xfrm>
          <a:prstGeom prst="rect">
            <a:avLst/>
          </a:prstGeom>
          <a:ln>
            <a:noFill/>
          </a:ln>
          <a:effectLst>
            <a:outerShdw algn="tl" blurRad="292100" dir="2700000" dist="139700" rotWithShape="0">
              <a:srgbClr val="333333">
                <a:alpha val="65000"/>
              </a:srgbClr>
            </a:outerShdw>
          </a:effectLst>
        </p:spPr>
      </p:pic>
    </p:spTree>
    <p:extLst>
      <p:ext uri="{BB962C8B-B14F-4D97-AF65-F5344CB8AC3E}">
        <p14:creationId val="287287211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250" id="7"/>
                                        <p:tgtEl>
                                          <p:spTgt spid="2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35"/>
                                        </p:tgtEl>
                                        <p:attrNameLst>
                                          <p:attrName>style.visibility</p:attrName>
                                        </p:attrNameLst>
                                      </p:cBhvr>
                                      <p:to>
                                        <p:strVal val="visible"/>
                                      </p:to>
                                    </p:set>
                                    <p:animEffect filter="fade" transition="in">
                                      <p:cBhvr>
                                        <p:cTn dur="500" id="12"/>
                                        <p:tgtEl>
                                          <p:spTgt spid="35"/>
                                        </p:tgtEl>
                                      </p:cBhvr>
                                    </p:animEffect>
                                  </p:childTnLst>
                                </p:cTn>
                              </p:par>
                            </p:childTnLst>
                          </p:cTn>
                        </p:par>
                        <p:par>
                          <p:cTn fill="hold" id="13" nodeType="afterGroup">
                            <p:stCondLst>
                              <p:cond delay="500"/>
                            </p:stCondLst>
                            <p:childTnLst>
                              <p:par>
                                <p:cTn fill="hold" id="14" nodeType="afterEffect" presetClass="entr" presetID="10" presetSubtype="0">
                                  <p:stCondLst>
                                    <p:cond delay="0"/>
                                  </p:stCondLst>
                                  <p:childTnLst>
                                    <p:set>
                                      <p:cBhvr>
                                        <p:cTn dur="1" fill="hold" id="15">
                                          <p:stCondLst>
                                            <p:cond delay="0"/>
                                          </p:stCondLst>
                                        </p:cTn>
                                        <p:tgtEl>
                                          <p:spTgt spid="19"/>
                                        </p:tgtEl>
                                        <p:attrNameLst>
                                          <p:attrName>style.visibility</p:attrName>
                                        </p:attrNameLst>
                                      </p:cBhvr>
                                      <p:to>
                                        <p:strVal val="visible"/>
                                      </p:to>
                                    </p:set>
                                    <p:animEffect filter="fade" transition="in">
                                      <p:cBhvr>
                                        <p:cTn dur="500" id="16"/>
                                        <p:tgtEl>
                                          <p:spTgt spid="19"/>
                                        </p:tgtEl>
                                      </p:cBhvr>
                                    </p:animEffect>
                                  </p:childTnLst>
                                </p:cTn>
                              </p:par>
                            </p:childTnLst>
                          </p:cTn>
                        </p:par>
                        <p:par>
                          <p:cTn fill="hold" id="17" nodeType="afterGroup">
                            <p:stCondLst>
                              <p:cond delay="1000"/>
                            </p:stCondLst>
                            <p:childTnLst>
                              <p:par>
                                <p:cTn fill="hold" grpId="0" id="18" nodeType="afterEffect" presetClass="entr" presetID="10" presetSubtype="0">
                                  <p:stCondLst>
                                    <p:cond delay="0"/>
                                  </p:stCondLst>
                                  <p:childTnLst>
                                    <p:set>
                                      <p:cBhvr>
                                        <p:cTn dur="1" fill="hold" id="19">
                                          <p:stCondLst>
                                            <p:cond delay="0"/>
                                          </p:stCondLst>
                                        </p:cTn>
                                        <p:tgtEl>
                                          <p:spTgt spid="22"/>
                                        </p:tgtEl>
                                        <p:attrNameLst>
                                          <p:attrName>style.visibility</p:attrName>
                                        </p:attrNameLst>
                                      </p:cBhvr>
                                      <p:to>
                                        <p:strVal val="visible"/>
                                      </p:to>
                                    </p:set>
                                    <p:animEffect filter="fade" transition="in">
                                      <p:cBhvr>
                                        <p:cTn dur="500" id="20"/>
                                        <p:tgtEl>
                                          <p:spTgt spid="22"/>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10" presetSubtype="0">
                                  <p:stCondLst>
                                    <p:cond delay="0"/>
                                  </p:stCondLst>
                                  <p:childTnLst>
                                    <p:set>
                                      <p:cBhvr>
                                        <p:cTn dur="1" fill="hold" id="24">
                                          <p:stCondLst>
                                            <p:cond delay="0"/>
                                          </p:stCondLst>
                                        </p:cTn>
                                        <p:tgtEl>
                                          <p:spTgt spid="28"/>
                                        </p:tgtEl>
                                        <p:attrNameLst>
                                          <p:attrName>style.visibility</p:attrName>
                                        </p:attrNameLst>
                                      </p:cBhvr>
                                      <p:to>
                                        <p:strVal val="visible"/>
                                      </p:to>
                                    </p:set>
                                    <p:animEffect filter="fade" transition="in">
                                      <p:cBhvr>
                                        <p:cTn dur="500" id="25"/>
                                        <p:tgtEl>
                                          <p:spTgt spid="28"/>
                                        </p:tgtEl>
                                      </p:cBhvr>
                                    </p:animEffect>
                                  </p:childTnLst>
                                </p:cTn>
                              </p:par>
                            </p:childTnLst>
                          </p:cTn>
                        </p:par>
                        <p:par>
                          <p:cTn fill="hold" id="26" nodeType="afterGroup">
                            <p:stCondLst>
                              <p:cond delay="500"/>
                            </p:stCondLst>
                            <p:childTnLst>
                              <p:par>
                                <p:cTn fill="hold" id="27" nodeType="afterEffect" presetClass="entr" presetID="10" presetSubtype="0">
                                  <p:stCondLst>
                                    <p:cond delay="0"/>
                                  </p:stCondLst>
                                  <p:childTnLst>
                                    <p:set>
                                      <p:cBhvr>
                                        <p:cTn dur="1" fill="hold" id="28">
                                          <p:stCondLst>
                                            <p:cond delay="0"/>
                                          </p:stCondLst>
                                        </p:cTn>
                                        <p:tgtEl>
                                          <p:spTgt spid="24"/>
                                        </p:tgtEl>
                                        <p:attrNameLst>
                                          <p:attrName>style.visibility</p:attrName>
                                        </p:attrNameLst>
                                      </p:cBhvr>
                                      <p:to>
                                        <p:strVal val="visible"/>
                                      </p:to>
                                    </p:set>
                                    <p:animEffect filter="fade" transition="in">
                                      <p:cBhvr>
                                        <p:cTn dur="500" id="29"/>
                                        <p:tgtEl>
                                          <p:spTgt spid="24"/>
                                        </p:tgtEl>
                                      </p:cBhvr>
                                    </p:animEffect>
                                  </p:childTnLst>
                                </p:cTn>
                              </p:par>
                            </p:childTnLst>
                          </p:cTn>
                        </p:par>
                        <p:par>
                          <p:cTn fill="hold" id="30" nodeType="afterGroup">
                            <p:stCondLst>
                              <p:cond delay="1000"/>
                            </p:stCondLst>
                            <p:childTnLst>
                              <p:par>
                                <p:cTn fill="hold" grpId="0" id="31" nodeType="afterEffect" presetClass="entr" presetID="10" presetSubtype="0">
                                  <p:stCondLst>
                                    <p:cond delay="0"/>
                                  </p:stCondLst>
                                  <p:childTnLst>
                                    <p:set>
                                      <p:cBhvr>
                                        <p:cTn dur="1" fill="hold" id="32">
                                          <p:stCondLst>
                                            <p:cond delay="0"/>
                                          </p:stCondLst>
                                        </p:cTn>
                                        <p:tgtEl>
                                          <p:spTgt spid="27"/>
                                        </p:tgtEl>
                                        <p:attrNameLst>
                                          <p:attrName>style.visibility</p:attrName>
                                        </p:attrNameLst>
                                      </p:cBhvr>
                                      <p:to>
                                        <p:strVal val="visible"/>
                                      </p:to>
                                    </p:set>
                                    <p:animEffect filter="fade" transition="in">
                                      <p:cBhvr>
                                        <p:cTn dur="500" id="33"/>
                                        <p:tgtEl>
                                          <p:spTgt spid="27"/>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10" presetSubtype="0">
                                  <p:stCondLst>
                                    <p:cond delay="0"/>
                                  </p:stCondLst>
                                  <p:childTnLst>
                                    <p:set>
                                      <p:cBhvr>
                                        <p:cTn dur="1" fill="hold" id="37">
                                          <p:stCondLst>
                                            <p:cond delay="0"/>
                                          </p:stCondLst>
                                        </p:cTn>
                                        <p:tgtEl>
                                          <p:spTgt spid="33"/>
                                        </p:tgtEl>
                                        <p:attrNameLst>
                                          <p:attrName>style.visibility</p:attrName>
                                        </p:attrNameLst>
                                      </p:cBhvr>
                                      <p:to>
                                        <p:strVal val="visible"/>
                                      </p:to>
                                    </p:set>
                                    <p:animEffect filter="fade" transition="in">
                                      <p:cBhvr>
                                        <p:cTn dur="500" id="38"/>
                                        <p:tgtEl>
                                          <p:spTgt spid="33"/>
                                        </p:tgtEl>
                                      </p:cBhvr>
                                    </p:animEffect>
                                  </p:childTnLst>
                                </p:cTn>
                              </p:par>
                            </p:childTnLst>
                          </p:cTn>
                        </p:par>
                        <p:par>
                          <p:cTn fill="hold" id="39" nodeType="afterGroup">
                            <p:stCondLst>
                              <p:cond delay="500"/>
                            </p:stCondLst>
                            <p:childTnLst>
                              <p:par>
                                <p:cTn fill="hold" id="40" nodeType="afterEffect" presetClass="entr" presetID="10" presetSubtype="0">
                                  <p:stCondLst>
                                    <p:cond delay="0"/>
                                  </p:stCondLst>
                                  <p:childTnLst>
                                    <p:set>
                                      <p:cBhvr>
                                        <p:cTn dur="1" fill="hold" id="41">
                                          <p:stCondLst>
                                            <p:cond delay="0"/>
                                          </p:stCondLst>
                                        </p:cTn>
                                        <p:tgtEl>
                                          <p:spTgt spid="29"/>
                                        </p:tgtEl>
                                        <p:attrNameLst>
                                          <p:attrName>style.visibility</p:attrName>
                                        </p:attrNameLst>
                                      </p:cBhvr>
                                      <p:to>
                                        <p:strVal val="visible"/>
                                      </p:to>
                                    </p:set>
                                    <p:animEffect filter="fade" transition="in">
                                      <p:cBhvr>
                                        <p:cTn dur="500" id="42"/>
                                        <p:tgtEl>
                                          <p:spTgt spid="29"/>
                                        </p:tgtEl>
                                      </p:cBhvr>
                                    </p:animEffect>
                                  </p:childTnLst>
                                </p:cTn>
                              </p:par>
                            </p:childTnLst>
                          </p:cTn>
                        </p:par>
                        <p:par>
                          <p:cTn fill="hold" id="43" nodeType="afterGroup">
                            <p:stCondLst>
                              <p:cond delay="1000"/>
                            </p:stCondLst>
                            <p:childTnLst>
                              <p:par>
                                <p:cTn fill="hold" grpId="0" id="44" nodeType="afterEffect" presetClass="entr" presetID="10" presetSubtype="0">
                                  <p:stCondLst>
                                    <p:cond delay="0"/>
                                  </p:stCondLst>
                                  <p:childTnLst>
                                    <p:set>
                                      <p:cBhvr>
                                        <p:cTn dur="1" fill="hold" id="45">
                                          <p:stCondLst>
                                            <p:cond delay="0"/>
                                          </p:stCondLst>
                                        </p:cTn>
                                        <p:tgtEl>
                                          <p:spTgt spid="32"/>
                                        </p:tgtEl>
                                        <p:attrNameLst>
                                          <p:attrName>style.visibility</p:attrName>
                                        </p:attrNameLst>
                                      </p:cBhvr>
                                      <p:to>
                                        <p:strVal val="visible"/>
                                      </p:to>
                                    </p:set>
                                    <p:animEffect filter="fade" transition="in">
                                      <p:cBhvr>
                                        <p:cTn dur="500" id="4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7"/>
      <p:bldP grpId="0" spid="3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65618"/>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4" name="椭圆 13"/>
          <p:cNvSpPr/>
          <p:nvPr/>
        </p:nvSpPr>
        <p:spPr>
          <a:xfrm>
            <a:off x="3088081" y="530380"/>
            <a:ext cx="3074873" cy="3074866"/>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7" name="文本框 16"/>
          <p:cNvSpPr txBox="1"/>
          <p:nvPr/>
        </p:nvSpPr>
        <p:spPr>
          <a:xfrm>
            <a:off x="2366782" y="3620848"/>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11" name="文本框 10"/>
          <p:cNvSpPr txBox="1"/>
          <p:nvPr/>
        </p:nvSpPr>
        <p:spPr>
          <a:xfrm>
            <a:off x="4123937" y="1185273"/>
            <a:ext cx="985855" cy="1752064"/>
          </a:xfrm>
          <a:custGeom>
            <a:rect b="b" l="l" r="r" t="t"/>
            <a:pathLst>
              <a:path h="2502580" w="1408157">
                <a:moveTo>
                  <a:pt x="0" y="0"/>
                </a:moveTo>
                <a:lnTo>
                  <a:pt x="1061590" y="0"/>
                </a:lnTo>
                <a:lnTo>
                  <a:pt x="1408157" y="404937"/>
                </a:lnTo>
                <a:lnTo>
                  <a:pt x="1408157" y="912019"/>
                </a:lnTo>
                <a:lnTo>
                  <a:pt x="1167384" y="1240346"/>
                </a:lnTo>
                <a:cubicBezTo>
                  <a:pt x="1207969" y="1286175"/>
                  <a:pt x="1249010" y="1332232"/>
                  <a:pt x="1290506" y="1378517"/>
                </a:cubicBezTo>
                <a:cubicBezTo>
                  <a:pt x="1332003" y="1424802"/>
                  <a:pt x="1371220" y="1469947"/>
                  <a:pt x="1408157" y="1513952"/>
                </a:cubicBezTo>
                <a:lnTo>
                  <a:pt x="1408157" y="2112236"/>
                </a:lnTo>
                <a:lnTo>
                  <a:pt x="1061590" y="2502580"/>
                </a:lnTo>
                <a:lnTo>
                  <a:pt x="0" y="2502580"/>
                </a:lnTo>
                <a:lnTo>
                  <a:pt x="0" y="2356657"/>
                </a:lnTo>
                <a:lnTo>
                  <a:pt x="995924" y="2356657"/>
                </a:lnTo>
                <a:lnTo>
                  <a:pt x="1262234" y="2061163"/>
                </a:lnTo>
                <a:lnTo>
                  <a:pt x="1262234" y="1565025"/>
                </a:lnTo>
                <a:lnTo>
                  <a:pt x="1043349" y="1316956"/>
                </a:lnTo>
                <a:lnTo>
                  <a:pt x="0" y="1316956"/>
                </a:lnTo>
                <a:lnTo>
                  <a:pt x="0" y="1171033"/>
                </a:lnTo>
                <a:lnTo>
                  <a:pt x="1039701" y="1171033"/>
                </a:lnTo>
                <a:lnTo>
                  <a:pt x="1262234" y="868242"/>
                </a:lnTo>
                <a:lnTo>
                  <a:pt x="1262234" y="459658"/>
                </a:lnTo>
                <a:cubicBezTo>
                  <a:pt x="1215797" y="405773"/>
                  <a:pt x="1171868" y="353940"/>
                  <a:pt x="1130447" y="304159"/>
                </a:cubicBezTo>
                <a:cubicBezTo>
                  <a:pt x="1089026" y="254378"/>
                  <a:pt x="1044185" y="201633"/>
                  <a:pt x="995924" y="145923"/>
                </a:cubicBezTo>
                <a:lnTo>
                  <a:pt x="0" y="145923"/>
                </a:lnTo>
                <a:close/>
              </a:path>
            </a:pathLst>
          </a:custGeom>
          <a:solidFill>
            <a:schemeClr val="bg1"/>
          </a:solidFill>
          <a:ln>
            <a:noFill/>
          </a:ln>
          <a:effectLst/>
        </p:spPr>
        <p:txBody>
          <a:bodyPr anchor="t" anchorCtr="0" bIns="32009" compatLnSpc="1" forceAA="0" fromWordArt="0" horzOverflow="overflow" lIns="64017" numCol="1" rIns="64017" rot="0" rtlCol="0" spcCol="0" spcFirstLastPara="0" tIns="32009" vert="horz" vertOverflow="overflow" wrap="square">
            <a:prstTxWarp prst="textNoShape">
              <a:avLst/>
            </a:prstTxWarp>
            <a:noAutofit/>
          </a:bodyPr>
          <a:lstStyle/>
          <a:p>
            <a:endParaRPr altLang="en-US" lang="zh-CN" sz="20092">
              <a:solidFill>
                <a:schemeClr val="bg1"/>
              </a:solidFill>
              <a:latin charset="-122" pitchFamily="50" typeface="造字工房尚黑 G0v1 纤细体"/>
              <a:ea charset="-122" pitchFamily="50" typeface="造字工房尚黑 G0v1 纤细体"/>
            </a:endParaRPr>
          </a:p>
        </p:txBody>
      </p:sp>
      <p:sp>
        <p:nvSpPr>
          <p:cNvPr id="16" name="等腰三角形 1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8" name="文本框 17"/>
          <p:cNvSpPr txBox="1"/>
          <p:nvPr/>
        </p:nvSpPr>
        <p:spPr>
          <a:xfrm>
            <a:off x="1493097" y="4169281"/>
            <a:ext cx="6970721" cy="82296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Tree>
    <p:extLst>
      <p:ext uri="{BB962C8B-B14F-4D97-AF65-F5344CB8AC3E}">
        <p14:creationId val="1507042191"/>
      </p:ext>
    </p:extLst>
  </p:cSld>
  <p:clrMapOvr>
    <a:masterClrMapping/>
  </p:clrMapOvr>
  <p:transition spd="slow">
    <p:push/>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任意多边形 2"/>
          <p:cNvSpPr/>
          <p:nvPr/>
        </p:nvSpPr>
        <p:spPr>
          <a:xfrm>
            <a:off x="1507125" y="2305823"/>
            <a:ext cx="3433666" cy="2855185"/>
          </a:xfrm>
          <a:custGeom>
            <a:gdLst>
              <a:gd fmla="*/ 0 w 3835021" name="connsiteX0"/>
              <a:gd fmla="*/ 3111689 h 3138985" name="connsiteY0"/>
              <a:gd fmla="*/ 3835021 w 3835021" name="connsiteX1"/>
              <a:gd fmla="*/ 3138985 h 3138985" name="connsiteY1"/>
              <a:gd fmla="*/ 2920621 w 3835021" name="connsiteX2"/>
              <a:gd fmla="*/ 1801504 h 3138985" name="connsiteY2"/>
              <a:gd fmla="*/ 1992573 w 3835021" name="connsiteX3"/>
              <a:gd fmla="*/ 1555845 h 3138985" name="connsiteY3"/>
              <a:gd fmla="*/ 2047164 w 3835021" name="connsiteX4"/>
              <a:gd fmla="*/ 1296537 h 3138985" name="connsiteY4"/>
              <a:gd fmla="*/ 2333767 w 3835021" name="connsiteX5"/>
              <a:gd fmla="*/ 1173707 h 3138985" name="connsiteY5"/>
              <a:gd fmla="*/ 2279176 w 3835021" name="connsiteX6"/>
              <a:gd fmla="*/ 928048 h 3138985" name="connsiteY6"/>
              <a:gd fmla="*/ 2415654 w 3835021" name="connsiteX7"/>
              <a:gd fmla="*/ 545910 h 3138985" name="connsiteY7"/>
              <a:gd fmla="*/ 2251881 w 3835021" name="connsiteX8"/>
              <a:gd fmla="*/ 232012 h 3138985" name="connsiteY8"/>
              <a:gd fmla="*/ 1733266 w 3835021" name="connsiteX9"/>
              <a:gd fmla="*/ 0 h 3138985" name="connsiteY9"/>
              <a:gd fmla="*/ 1378424 w 3835021" name="connsiteX10"/>
              <a:gd fmla="*/ 109182 h 3138985" name="connsiteY10"/>
              <a:gd fmla="*/ 1078173 w 3835021" name="connsiteX11"/>
              <a:gd fmla="*/ 655092 h 3138985" name="connsiteY11"/>
              <a:gd fmla="*/ 1037230 w 3835021" name="connsiteX12"/>
              <a:gd fmla="*/ 873457 h 3138985" name="connsiteY12"/>
              <a:gd fmla="*/ 968991 w 3835021" name="connsiteX13"/>
              <a:gd fmla="*/ 1037230 h 3138985" name="connsiteY13"/>
              <a:gd fmla="*/ 1160060 w 3835021" name="connsiteX14"/>
              <a:gd fmla="*/ 1378424 h 3138985" name="connsiteY14"/>
              <a:gd fmla="*/ 1023582 w 3835021" name="connsiteX15"/>
              <a:gd fmla="*/ 1610436 h 3138985" name="connsiteY15"/>
              <a:gd fmla="*/ 941696 w 3835021" name="connsiteX16"/>
              <a:gd fmla="*/ 1132764 h 3138985" name="connsiteY16"/>
              <a:gd fmla="*/ 709684 w 3835021" name="connsiteX17"/>
              <a:gd fmla="*/ 1201003 h 3138985" name="connsiteY17"/>
              <a:gd fmla="*/ 846161 w 3835021" name="connsiteX18"/>
              <a:gd fmla="*/ 1651379 h 3138985" name="connsiteY18"/>
              <a:gd fmla="*/ 218364 w 3835021" name="connsiteX19"/>
              <a:gd fmla="*/ 1965277 h 3138985" name="connsiteY19"/>
              <a:gd fmla="*/ 81887 w 3835021" name="connsiteX20"/>
              <a:gd fmla="*/ 2538483 h 3138985" name="connsiteY20"/>
              <a:gd fmla="*/ 0 w 3835021" name="connsiteX21"/>
              <a:gd fmla="*/ 3111689 h 3138985"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3138985" w="3835021">
                <a:moveTo>
                  <a:pt x="0" y="3111689"/>
                </a:moveTo>
                <a:lnTo>
                  <a:pt x="3835021" y="3138985"/>
                </a:lnTo>
                <a:lnTo>
                  <a:pt x="2920621" y="1801504"/>
                </a:lnTo>
                <a:lnTo>
                  <a:pt x="1992573" y="1555845"/>
                </a:lnTo>
                <a:lnTo>
                  <a:pt x="2047164" y="1296537"/>
                </a:lnTo>
                <a:lnTo>
                  <a:pt x="2333767" y="1173707"/>
                </a:lnTo>
                <a:lnTo>
                  <a:pt x="2279176" y="928048"/>
                </a:lnTo>
                <a:lnTo>
                  <a:pt x="2415654" y="545910"/>
                </a:lnTo>
                <a:lnTo>
                  <a:pt x="2251881" y="232012"/>
                </a:lnTo>
                <a:lnTo>
                  <a:pt x="1733266" y="0"/>
                </a:lnTo>
                <a:lnTo>
                  <a:pt x="1378424" y="109182"/>
                </a:lnTo>
                <a:lnTo>
                  <a:pt x="1078173" y="655092"/>
                </a:lnTo>
                <a:lnTo>
                  <a:pt x="1037230" y="873457"/>
                </a:lnTo>
                <a:lnTo>
                  <a:pt x="968991" y="1037230"/>
                </a:lnTo>
                <a:lnTo>
                  <a:pt x="1160060" y="1378424"/>
                </a:lnTo>
                <a:lnTo>
                  <a:pt x="1023582" y="1610436"/>
                </a:lnTo>
                <a:lnTo>
                  <a:pt x="941696" y="1132764"/>
                </a:lnTo>
                <a:lnTo>
                  <a:pt x="709684" y="1201003"/>
                </a:lnTo>
                <a:lnTo>
                  <a:pt x="846161" y="1651379"/>
                </a:lnTo>
                <a:lnTo>
                  <a:pt x="218364" y="1965277"/>
                </a:lnTo>
                <a:lnTo>
                  <a:pt x="81887" y="2538483"/>
                </a:lnTo>
                <a:lnTo>
                  <a:pt x="0" y="31116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4" name="矩形 3"/>
          <p:cNvSpPr/>
          <p:nvPr/>
        </p:nvSpPr>
        <p:spPr>
          <a:xfrm>
            <a:off x="2" y="0"/>
            <a:ext cx="9601200" cy="5465618"/>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3" name="椭圆 32"/>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4" name="椭圆 33"/>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5" name="文本框 34"/>
          <p:cNvSpPr txBox="1"/>
          <p:nvPr/>
        </p:nvSpPr>
        <p:spPr>
          <a:xfrm>
            <a:off x="551597"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ONE</a:t>
            </a:r>
          </a:p>
        </p:txBody>
      </p:sp>
      <p:sp>
        <p:nvSpPr>
          <p:cNvPr id="36" name="等腰三角形 3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57" name="文本框 56"/>
          <p:cNvSpPr txBox="1"/>
          <p:nvPr/>
        </p:nvSpPr>
        <p:spPr>
          <a:xfrm>
            <a:off x="4929041" y="2602219"/>
            <a:ext cx="3965377" cy="155448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
        <p:nvSpPr>
          <p:cNvPr id="64" name="文本框 63"/>
          <p:cNvSpPr txBox="1"/>
          <p:nvPr/>
        </p:nvSpPr>
        <p:spPr>
          <a:xfrm>
            <a:off x="4660410" y="2342221"/>
            <a:ext cx="280381" cy="311095"/>
          </a:xfrm>
          <a:custGeom>
            <a:rect b="b" l="l" r="r" t="t"/>
            <a:pathLst>
              <a:path h="349930" w="315382">
                <a:moveTo>
                  <a:pt x="291979" y="0"/>
                </a:moveTo>
                <a:lnTo>
                  <a:pt x="315382" y="37891"/>
                </a:lnTo>
                <a:cubicBezTo>
                  <a:pt x="258175" y="66123"/>
                  <a:pt x="229571" y="130760"/>
                  <a:pt x="229571" y="231801"/>
                </a:cubicBezTo>
                <a:lnTo>
                  <a:pt x="294208" y="231801"/>
                </a:lnTo>
                <a:lnTo>
                  <a:pt x="294208" y="349930"/>
                </a:lnTo>
                <a:lnTo>
                  <a:pt x="178308" y="349930"/>
                </a:lnTo>
                <a:lnTo>
                  <a:pt x="178308" y="240716"/>
                </a:lnTo>
                <a:cubicBezTo>
                  <a:pt x="178308" y="187967"/>
                  <a:pt x="188152" y="139304"/>
                  <a:pt x="207840" y="94727"/>
                </a:cubicBezTo>
                <a:cubicBezTo>
                  <a:pt x="227528" y="50150"/>
                  <a:pt x="255574" y="18574"/>
                  <a:pt x="291979" y="0"/>
                </a:cubicBezTo>
                <a:close/>
                <a:moveTo>
                  <a:pt x="113671" y="0"/>
                </a:moveTo>
                <a:lnTo>
                  <a:pt x="137074" y="37891"/>
                </a:lnTo>
                <a:cubicBezTo>
                  <a:pt x="79867" y="66123"/>
                  <a:pt x="51263" y="130760"/>
                  <a:pt x="51263" y="231801"/>
                </a:cubicBezTo>
                <a:lnTo>
                  <a:pt x="115900" y="231801"/>
                </a:lnTo>
                <a:lnTo>
                  <a:pt x="115900" y="349930"/>
                </a:lnTo>
                <a:lnTo>
                  <a:pt x="0" y="349930"/>
                </a:lnTo>
                <a:lnTo>
                  <a:pt x="0" y="240716"/>
                </a:lnTo>
                <a:cubicBezTo>
                  <a:pt x="0" y="187967"/>
                  <a:pt x="9844" y="139304"/>
                  <a:pt x="29532" y="94727"/>
                </a:cubicBezTo>
                <a:cubicBezTo>
                  <a:pt x="49220" y="50150"/>
                  <a:pt x="77267" y="18574"/>
                  <a:pt x="113671" y="0"/>
                </a:cubicBezTo>
                <a:close/>
              </a:path>
            </a:pathLst>
          </a:custGeom>
          <a:solidFill>
            <a:schemeClr val="bg1"/>
          </a:solidFill>
          <a:ln>
            <a:noFill/>
          </a:ln>
          <a:effectLst/>
        </p:spPr>
        <p:txBody>
          <a:bodyPr anchor="t" anchorCtr="0" bIns="40646" compatLnSpc="1" forceAA="0" fromWordArt="0" horzOverflow="overflow" lIns="81292" numCol="1" rIns="81292" rot="0" rtlCol="0" spcCol="0" spcFirstLastPara="0" tIns="40646" vert="horz" vertOverflow="overflow" wrap="square">
            <a:prstTxWarp prst="textNoShape">
              <a:avLst/>
            </a:prstTxWarp>
            <a:noAutofit/>
          </a:bodyPr>
          <a:lstStyle/>
          <a:p>
            <a:endParaRPr altLang="en-US" lang="zh-CN" sz="7823">
              <a:solidFill>
                <a:schemeClr val="bg1"/>
              </a:solidFill>
              <a:latin charset="-122" panose="02010600040101010101" pitchFamily="2" typeface="华文细黑"/>
              <a:ea charset="-122" panose="02010600040101010101" pitchFamily="2" typeface="华文细黑"/>
            </a:endParaRPr>
          </a:p>
        </p:txBody>
      </p:sp>
      <p:sp>
        <p:nvSpPr>
          <p:cNvPr id="65" name="文本框 64"/>
          <p:cNvSpPr txBox="1"/>
          <p:nvPr/>
        </p:nvSpPr>
        <p:spPr>
          <a:xfrm>
            <a:off x="7314935" y="4013577"/>
            <a:ext cx="280381" cy="311095"/>
          </a:xfrm>
          <a:custGeom>
            <a:rect b="b" l="l" r="r" t="t"/>
            <a:pathLst>
              <a:path h="349930" w="315382">
                <a:moveTo>
                  <a:pt x="199482" y="0"/>
                </a:moveTo>
                <a:lnTo>
                  <a:pt x="315382" y="0"/>
                </a:lnTo>
                <a:lnTo>
                  <a:pt x="315382" y="109214"/>
                </a:lnTo>
                <a:cubicBezTo>
                  <a:pt x="315382" y="161964"/>
                  <a:pt x="305538" y="210627"/>
                  <a:pt x="285850" y="255204"/>
                </a:cubicBezTo>
                <a:cubicBezTo>
                  <a:pt x="266162" y="299781"/>
                  <a:pt x="238116" y="331356"/>
                  <a:pt x="201711" y="349930"/>
                </a:cubicBezTo>
                <a:lnTo>
                  <a:pt x="178308" y="312039"/>
                </a:lnTo>
                <a:cubicBezTo>
                  <a:pt x="235515" y="283807"/>
                  <a:pt x="264119" y="219171"/>
                  <a:pt x="264119" y="118130"/>
                </a:cubicBezTo>
                <a:lnTo>
                  <a:pt x="199482" y="118130"/>
                </a:lnTo>
                <a:close/>
                <a:moveTo>
                  <a:pt x="21174" y="0"/>
                </a:moveTo>
                <a:lnTo>
                  <a:pt x="137074" y="0"/>
                </a:lnTo>
                <a:lnTo>
                  <a:pt x="137074" y="109214"/>
                </a:lnTo>
                <a:cubicBezTo>
                  <a:pt x="137074" y="161964"/>
                  <a:pt x="127230" y="210627"/>
                  <a:pt x="107542" y="255204"/>
                </a:cubicBezTo>
                <a:cubicBezTo>
                  <a:pt x="87854" y="299781"/>
                  <a:pt x="59808" y="331356"/>
                  <a:pt x="23403" y="349930"/>
                </a:cubicBezTo>
                <a:lnTo>
                  <a:pt x="0" y="312039"/>
                </a:lnTo>
                <a:cubicBezTo>
                  <a:pt x="57207" y="283807"/>
                  <a:pt x="85811" y="219171"/>
                  <a:pt x="85811" y="118130"/>
                </a:cubicBezTo>
                <a:lnTo>
                  <a:pt x="21174" y="118130"/>
                </a:lnTo>
                <a:close/>
              </a:path>
            </a:pathLst>
          </a:custGeom>
          <a:solidFill>
            <a:schemeClr val="bg1"/>
          </a:solidFill>
          <a:ln>
            <a:noFill/>
          </a:ln>
          <a:effectLst/>
        </p:spPr>
        <p:txBody>
          <a:bodyPr anchor="t" anchorCtr="0" bIns="40646" compatLnSpc="1" forceAA="0" fromWordArt="0" horzOverflow="overflow" lIns="81292" numCol="1" rIns="81292" rot="0" rtlCol="0" spcCol="0" spcFirstLastPara="0" tIns="40646" vert="horz" vertOverflow="overflow" wrap="square">
            <a:prstTxWarp prst="textNoShape">
              <a:avLst/>
            </a:prstTxWarp>
            <a:noAutofit/>
          </a:bodyPr>
          <a:lstStyle/>
          <a:p>
            <a:endParaRPr altLang="en-US" lang="zh-CN" sz="7823">
              <a:solidFill>
                <a:schemeClr val="bg1"/>
              </a:solidFill>
              <a:latin charset="-122" panose="02010600040101010101" pitchFamily="2" typeface="华文细黑"/>
              <a:ea charset="-122" panose="02010600040101010101" pitchFamily="2" typeface="华文细黑"/>
            </a:endParaRPr>
          </a:p>
        </p:txBody>
      </p:sp>
      <p:pic>
        <p:nvPicPr>
          <p:cNvPr id="67" name="图片 66"/>
          <p:cNvPicPr>
            <a:picLocks noChangeAspect="1"/>
          </p:cNvPicPr>
          <p:nvPr/>
        </p:nvPicPr>
        <p:blipFill>
          <a:blip r:embed="rId2">
            <a:extLst>
              <a:ext uri="{BEBA8EAE-BF5A-486C-A8C5-ECC9F3942E4B}">
                <a14:imgProps>
                  <a14:imgLayer r:embed="rId3">
                    <a14:imgEffect>
                      <a14:backgroundRemoval b="99867" l="10000" r="95700" t="6400">
                        <a14:foregroundMark x1="52500" x2="47800" y1="6533" y2="99867"/>
                        <a14:foregroundMark x1="47800" x2="42500" y1="31867" y2="49733"/>
                        <a14:foregroundMark x1="41300" x2="44600" y1="32800" y2="53600"/>
                        <a14:foregroundMark x1="86800" x2="95700" y1="86933" y2="98800"/>
                      </a14:backgroundRemoval>
                    </a14:imgEffect>
                  </a14:imgLayer>
                </a14:imgProps>
              </a:ext>
              <a:ext uri="{28A0092B-C50C-407E-A947-70E740481C1C}">
                <a14:useLocalDpi val="0"/>
              </a:ext>
            </a:extLst>
          </a:blip>
          <a:stretch>
            <a:fillRect/>
          </a:stretch>
        </p:blipFill>
        <p:spPr>
          <a:xfrm>
            <a:off x="975415" y="2239555"/>
            <a:ext cx="3847526" cy="2885645"/>
          </a:xfrm>
          <a:prstGeom prst="rect">
            <a:avLst/>
          </a:prstGeom>
          <a:ln>
            <a:noFill/>
          </a:ln>
          <a:effectLst>
            <a:outerShdw algn="tl" blurRad="292100" dir="2700000" dist="139700" rotWithShape="0">
              <a:srgbClr val="333333">
                <a:alpha val="65000"/>
              </a:srgbClr>
            </a:outerShdw>
          </a:effectLst>
        </p:spPr>
      </p:pic>
      <p:sp>
        <p:nvSpPr>
          <p:cNvPr id="13" name="文本框 12"/>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4013210322"/>
      </p:ext>
    </p:extLst>
  </p:cSld>
  <p:clrMapOvr>
    <a:masterClrMapping/>
  </p:clrMapOvr>
  <p:transition spd="slow">
    <p:push/>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6" name="椭圆 35"/>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7" name="椭圆 36"/>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8" name="文本框 37"/>
          <p:cNvSpPr txBox="1"/>
          <p:nvPr/>
        </p:nvSpPr>
        <p:spPr>
          <a:xfrm>
            <a:off x="537335"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TWO</a:t>
            </a:r>
          </a:p>
        </p:txBody>
      </p:sp>
      <p:grpSp>
        <p:nvGrpSpPr>
          <p:cNvPr id="5" name="组合 4"/>
          <p:cNvGrpSpPr/>
          <p:nvPr/>
        </p:nvGrpSpPr>
        <p:grpSpPr>
          <a:xfrm>
            <a:off x="4280256" y="2355576"/>
            <a:ext cx="1019148" cy="775357"/>
            <a:chOff x="4814577" y="2312538"/>
            <a:chExt cx="1146373" cy="872148"/>
          </a:xfrm>
        </p:grpSpPr>
        <p:sp>
          <p:nvSpPr>
            <p:cNvPr id="75" name="任意多边形 74"/>
            <p:cNvSpPr/>
            <p:nvPr/>
          </p:nvSpPr>
          <p:spPr>
            <a:xfrm>
              <a:off x="4814577" y="2312538"/>
              <a:ext cx="1146373" cy="872148"/>
            </a:xfrm>
            <a:custGeom>
              <a:gdLst>
                <a:gd fmla="*/ 0 w 2399947" name="connsiteX0"/>
                <a:gd fmla="*/ 1599965 h 1599965" name="connsiteY0"/>
                <a:gd fmla="*/ 1199974 w 2399947" name="connsiteX1"/>
                <a:gd fmla="*/ 0 h 1599965" name="connsiteY1"/>
                <a:gd fmla="*/ 1199974 w 2399947" name="connsiteX2"/>
                <a:gd fmla="*/ 0 h 1599965" name="connsiteY2"/>
                <a:gd fmla="*/ 2399947 w 2399947" name="connsiteX3"/>
                <a:gd fmla="*/ 1599965 h 1599965" name="connsiteY3"/>
                <a:gd fmla="*/ 0 w 2399947" name="connsiteX4"/>
                <a:gd fmla="*/ 1599965 h 159996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99965" w="2399947">
                  <a:moveTo>
                    <a:pt x="0" y="1599965"/>
                  </a:moveTo>
                  <a:lnTo>
                    <a:pt x="1199974" y="0"/>
                  </a:lnTo>
                  <a:lnTo>
                    <a:pt x="1199974" y="0"/>
                  </a:lnTo>
                  <a:lnTo>
                    <a:pt x="2399947" y="1599965"/>
                  </a:lnTo>
                  <a:lnTo>
                    <a:pt x="0" y="1599965"/>
                  </a:lnTo>
                  <a:close/>
                </a:path>
              </a:pathLst>
            </a:custGeom>
            <a:solidFill>
              <a:srgbClr val="FFC000">
                <a:alpha val="90000"/>
              </a:srgbClr>
            </a:solidFill>
          </p:spPr>
          <p:style>
            <a:lnRef idx="2">
              <a:schemeClr val="lt1">
                <a:hueOff val="0"/>
                <a:satOff val="0"/>
                <a:lumOff val="0"/>
                <a:alphaOff val="0"/>
              </a:schemeClr>
            </a:lnRef>
            <a:fillRef idx="1">
              <a:schemeClr val="accent2">
                <a:alpha val="90000"/>
                <a:hueOff val="0"/>
                <a:satOff val="0"/>
                <a:lumOff val="0"/>
                <a:alphaOff val="0"/>
              </a:schemeClr>
            </a:fillRef>
            <a:effectRef idx="0">
              <a:schemeClr val="accent2">
                <a:alpha val="90000"/>
                <a:hueOff val="0"/>
                <a:satOff val="0"/>
                <a:lumOff val="0"/>
                <a:alphaOff val="0"/>
              </a:schemeClr>
            </a:effectRef>
            <a:fontRef idx="minor">
              <a:schemeClr val="lt1"/>
            </a:fontRef>
          </p:style>
          <p:txBody>
            <a:bodyPr anchor="ctr" anchorCtr="0" bIns="73389" lIns="73389" numCol="1" rIns="73389" spcCol="1270" spcFirstLastPara="0" tIns="73389" vert="horz" wrap="square">
              <a:noAutofit/>
            </a:bodyPr>
            <a:lstStyle/>
            <a:p>
              <a:pPr algn="ctr" defTabSz="2568543">
                <a:lnSpc>
                  <a:spcPct val="90000"/>
                </a:lnSpc>
                <a:spcBef>
                  <a:spcPct val="0"/>
                </a:spcBef>
                <a:spcAft>
                  <a:spcPct val="35000"/>
                </a:spcAft>
              </a:pPr>
              <a:endParaRPr altLang="en-US" lang="zh-CN" sz="5779"/>
            </a:p>
          </p:txBody>
        </p:sp>
        <p:pic>
          <p:nvPicPr>
            <p:cNvPr id="72" name="图片 71"/>
            <p:cNvPicPr>
              <a:picLocks noChangeAspect="1"/>
            </p:cNvPicPr>
            <p:nvPr/>
          </p:nvPicPr>
          <p:blipFill>
            <a:blip r:embed="rId2">
              <a:lum bright="70000" contrast="-70000"/>
              <a:extLst>
                <a:ext uri="{28A0092B-C50C-407E-A947-70E740481C1C}">
                  <a14:useLocalDpi val="0"/>
                </a:ext>
              </a:extLst>
            </a:blip>
            <a:stretch>
              <a:fillRect/>
            </a:stretch>
          </p:blipFill>
          <p:spPr>
            <a:xfrm>
              <a:off x="5113876" y="2550952"/>
              <a:ext cx="546352" cy="623488"/>
            </a:xfrm>
            <a:prstGeom prst="rect">
              <a:avLst/>
            </a:prstGeom>
          </p:spPr>
        </p:pic>
      </p:grpSp>
      <p:grpSp>
        <p:nvGrpSpPr>
          <p:cNvPr id="3" name="组合 2"/>
          <p:cNvGrpSpPr/>
          <p:nvPr/>
        </p:nvGrpSpPr>
        <p:grpSpPr>
          <a:xfrm>
            <a:off x="3770679" y="3130933"/>
            <a:ext cx="2038296" cy="775357"/>
            <a:chOff x="4241390" y="3184686"/>
            <a:chExt cx="2292746" cy="872148"/>
          </a:xfrm>
        </p:grpSpPr>
        <p:sp>
          <p:nvSpPr>
            <p:cNvPr id="76" name="任意多边形 75"/>
            <p:cNvSpPr/>
            <p:nvPr/>
          </p:nvSpPr>
          <p:spPr>
            <a:xfrm>
              <a:off x="4241390" y="3184686"/>
              <a:ext cx="2292746" cy="872148"/>
            </a:xfrm>
            <a:custGeom>
              <a:gdLst>
                <a:gd fmla="*/ 0 w 4799894" name="connsiteX0"/>
                <a:gd fmla="*/ 1599965 h 1599965" name="connsiteY0"/>
                <a:gd fmla="*/ 1199974 w 4799894" name="connsiteX1"/>
                <a:gd fmla="*/ 0 h 1599965" name="connsiteY1"/>
                <a:gd fmla="*/ 3599920 w 4799894" name="connsiteX2"/>
                <a:gd fmla="*/ 0 h 1599965" name="connsiteY2"/>
                <a:gd fmla="*/ 4799894 w 4799894" name="connsiteX3"/>
                <a:gd fmla="*/ 1599965 h 1599965" name="connsiteY3"/>
                <a:gd fmla="*/ 0 w 4799894" name="connsiteX4"/>
                <a:gd fmla="*/ 1599965 h 159996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99965" w="4799894">
                  <a:moveTo>
                    <a:pt x="0" y="1599965"/>
                  </a:moveTo>
                  <a:lnTo>
                    <a:pt x="1199974" y="0"/>
                  </a:lnTo>
                  <a:lnTo>
                    <a:pt x="3599920" y="0"/>
                  </a:lnTo>
                  <a:lnTo>
                    <a:pt x="4799894" y="1599965"/>
                  </a:lnTo>
                  <a:lnTo>
                    <a:pt x="0" y="1599965"/>
                  </a:lnTo>
                  <a:close/>
                </a:path>
              </a:pathLst>
            </a:custGeom>
            <a:solidFill>
              <a:srgbClr val="FFC000">
                <a:alpha val="70000"/>
              </a:srgbClr>
            </a:solidFill>
          </p:spPr>
          <p:style>
            <a:lnRef idx="2">
              <a:schemeClr val="lt1">
                <a:hueOff val="0"/>
                <a:satOff val="0"/>
                <a:lumOff val="0"/>
                <a:alphaOff val="0"/>
              </a:schemeClr>
            </a:lnRef>
            <a:fillRef idx="1">
              <a:schemeClr val="accent2">
                <a:alpha val="90000"/>
                <a:hueOff val="0"/>
                <a:satOff val="0"/>
                <a:lumOff val="0"/>
                <a:alphaOff val="-20000"/>
              </a:schemeClr>
            </a:fillRef>
            <a:effectRef idx="0">
              <a:schemeClr val="accent2">
                <a:alpha val="90000"/>
                <a:hueOff val="0"/>
                <a:satOff val="0"/>
                <a:lumOff val="0"/>
                <a:alphaOff val="-20000"/>
              </a:schemeClr>
            </a:effectRef>
            <a:fontRef idx="minor">
              <a:schemeClr val="lt1"/>
            </a:fontRef>
          </p:style>
          <p:txBody>
            <a:bodyPr anchor="ctr" anchorCtr="0" bIns="73389" lIns="820149" numCol="1" rIns="820148" spcCol="1270" spcFirstLastPara="0" tIns="73389" vert="horz" wrap="square">
              <a:noAutofit/>
            </a:bodyPr>
            <a:lstStyle/>
            <a:p>
              <a:pPr algn="ctr" defTabSz="2568543">
                <a:lnSpc>
                  <a:spcPct val="90000"/>
                </a:lnSpc>
                <a:spcBef>
                  <a:spcPct val="0"/>
                </a:spcBef>
                <a:spcAft>
                  <a:spcPct val="35000"/>
                </a:spcAft>
              </a:pPr>
              <a:endParaRPr altLang="en-US" lang="zh-CN" sz="5779"/>
            </a:p>
          </p:txBody>
        </p:sp>
        <p:pic>
          <p:nvPicPr>
            <p:cNvPr id="73" name="图片 72"/>
            <p:cNvPicPr>
              <a:picLocks noChangeAspect="1"/>
            </p:cNvPicPr>
            <p:nvPr/>
          </p:nvPicPr>
          <p:blipFill>
            <a:blip r:embed="rId3">
              <a:lum bright="70000" contrast="-70000"/>
              <a:extLst>
                <a:ext uri="{28A0092B-C50C-407E-A947-70E740481C1C}">
                  <a14:useLocalDpi val="0"/>
                </a:ext>
              </a:extLst>
            </a:blip>
            <a:stretch>
              <a:fillRect/>
            </a:stretch>
          </p:blipFill>
          <p:spPr>
            <a:xfrm>
              <a:off x="5092419" y="3298769"/>
              <a:ext cx="546352" cy="623488"/>
            </a:xfrm>
            <a:prstGeom prst="rect">
              <a:avLst/>
            </a:prstGeom>
          </p:spPr>
        </p:pic>
      </p:grpSp>
      <p:grpSp>
        <p:nvGrpSpPr>
          <p:cNvPr id="2" name="组合 1"/>
          <p:cNvGrpSpPr/>
          <p:nvPr/>
        </p:nvGrpSpPr>
        <p:grpSpPr>
          <a:xfrm>
            <a:off x="3261108" y="3906289"/>
            <a:ext cx="3057444" cy="775357"/>
            <a:chOff x="3668204" y="4056834"/>
            <a:chExt cx="3439119" cy="872148"/>
          </a:xfrm>
        </p:grpSpPr>
        <p:sp>
          <p:nvSpPr>
            <p:cNvPr id="77" name="任意多边形 76"/>
            <p:cNvSpPr/>
            <p:nvPr/>
          </p:nvSpPr>
          <p:spPr>
            <a:xfrm>
              <a:off x="3668204" y="4056834"/>
              <a:ext cx="3439119" cy="872148"/>
            </a:xfrm>
            <a:custGeom>
              <a:gdLst>
                <a:gd fmla="*/ 0 w 7199842" name="connsiteX0"/>
                <a:gd fmla="*/ 1599965 h 1599965" name="connsiteY0"/>
                <a:gd fmla="*/ 1199974 w 7199842" name="connsiteX1"/>
                <a:gd fmla="*/ 0 h 1599965" name="connsiteY1"/>
                <a:gd fmla="*/ 5999868 w 7199842" name="connsiteX2"/>
                <a:gd fmla="*/ 0 h 1599965" name="connsiteY2"/>
                <a:gd fmla="*/ 7199842 w 7199842" name="connsiteX3"/>
                <a:gd fmla="*/ 1599965 h 1599965" name="connsiteY3"/>
                <a:gd fmla="*/ 0 w 7199842" name="connsiteX4"/>
                <a:gd fmla="*/ 1599965 h 159996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599965" w="7199842">
                  <a:moveTo>
                    <a:pt x="0" y="1599965"/>
                  </a:moveTo>
                  <a:lnTo>
                    <a:pt x="1199974" y="0"/>
                  </a:lnTo>
                  <a:lnTo>
                    <a:pt x="5999868" y="0"/>
                  </a:lnTo>
                  <a:lnTo>
                    <a:pt x="7199842" y="1599965"/>
                  </a:lnTo>
                  <a:lnTo>
                    <a:pt x="0" y="1599965"/>
                  </a:lnTo>
                  <a:close/>
                </a:path>
              </a:pathLst>
            </a:custGeom>
            <a:solidFill>
              <a:srgbClr val="FFC000">
                <a:alpha val="50000"/>
              </a:srgbClr>
            </a:solidFill>
          </p:spPr>
          <p:style>
            <a:lnRef idx="2">
              <a:schemeClr val="lt1">
                <a:hueOff val="0"/>
                <a:satOff val="0"/>
                <a:lumOff val="0"/>
                <a:alphaOff val="0"/>
              </a:schemeClr>
            </a:lnRef>
            <a:fillRef idx="1">
              <a:schemeClr val="accent2">
                <a:alpha val="90000"/>
                <a:hueOff val="0"/>
                <a:satOff val="0"/>
                <a:lumOff val="0"/>
                <a:alphaOff val="-40000"/>
              </a:schemeClr>
            </a:fillRef>
            <a:effectRef idx="0">
              <a:schemeClr val="accent2">
                <a:alpha val="90000"/>
                <a:hueOff val="0"/>
                <a:satOff val="0"/>
                <a:lumOff val="0"/>
                <a:alphaOff val="-40000"/>
              </a:schemeClr>
            </a:effectRef>
            <a:fontRef idx="minor">
              <a:schemeClr val="lt1"/>
            </a:fontRef>
          </p:style>
          <p:txBody>
            <a:bodyPr anchor="ctr" anchorCtr="0" bIns="73389" lIns="1193528" numCol="1" rIns="1193529" spcCol="1270" spcFirstLastPara="0" tIns="73389" vert="horz" wrap="square">
              <a:noAutofit/>
            </a:bodyPr>
            <a:lstStyle/>
            <a:p>
              <a:pPr algn="ctr" defTabSz="2568543">
                <a:lnSpc>
                  <a:spcPct val="90000"/>
                </a:lnSpc>
                <a:spcBef>
                  <a:spcPct val="0"/>
                </a:spcBef>
                <a:spcAft>
                  <a:spcPct val="35000"/>
                </a:spcAft>
              </a:pPr>
              <a:endParaRPr altLang="en-US" lang="zh-CN" sz="5779"/>
            </a:p>
          </p:txBody>
        </p:sp>
        <p:pic>
          <p:nvPicPr>
            <p:cNvPr id="74" name="图片 73"/>
            <p:cNvPicPr>
              <a:picLocks noChangeAspect="1"/>
            </p:cNvPicPr>
            <p:nvPr/>
          </p:nvPicPr>
          <p:blipFill>
            <a:blip r:embed="rId4">
              <a:lum bright="70000" contrast="-70000"/>
              <a:extLst>
                <a:ext uri="{28A0092B-C50C-407E-A947-70E740481C1C}">
                  <a14:useLocalDpi val="0"/>
                </a:ext>
              </a:extLst>
            </a:blip>
            <a:stretch>
              <a:fillRect/>
            </a:stretch>
          </p:blipFill>
          <p:spPr>
            <a:xfrm>
              <a:off x="5113876" y="4170918"/>
              <a:ext cx="546352" cy="623488"/>
            </a:xfrm>
            <a:prstGeom prst="rect">
              <a:avLst/>
            </a:prstGeom>
          </p:spPr>
        </p:pic>
      </p:grpSp>
      <p:sp>
        <p:nvSpPr>
          <p:cNvPr id="79" name="文本框 78"/>
          <p:cNvSpPr txBox="1"/>
          <p:nvPr/>
        </p:nvSpPr>
        <p:spPr>
          <a:xfrm>
            <a:off x="1260640" y="2194328"/>
            <a:ext cx="3965377" cy="57912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a:t>
            </a:r>
          </a:p>
        </p:txBody>
      </p:sp>
      <p:sp>
        <p:nvSpPr>
          <p:cNvPr id="83" name="文本框 82"/>
          <p:cNvSpPr txBox="1"/>
          <p:nvPr/>
        </p:nvSpPr>
        <p:spPr>
          <a:xfrm>
            <a:off x="747733" y="3005823"/>
            <a:ext cx="3965377" cy="57912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a:t>
            </a:r>
          </a:p>
        </p:txBody>
      </p:sp>
      <p:sp>
        <p:nvSpPr>
          <p:cNvPr id="84" name="文本框 83"/>
          <p:cNvSpPr txBox="1"/>
          <p:nvPr/>
        </p:nvSpPr>
        <p:spPr>
          <a:xfrm>
            <a:off x="125857" y="3818718"/>
            <a:ext cx="3965377" cy="57912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a:t>
            </a:r>
          </a:p>
        </p:txBody>
      </p:sp>
      <p:sp>
        <p:nvSpPr>
          <p:cNvPr id="102" name="等腰三角形 101"/>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03" name="文本框 102"/>
          <p:cNvSpPr txBox="1"/>
          <p:nvPr/>
        </p:nvSpPr>
        <p:spPr>
          <a:xfrm>
            <a:off x="4358648" y="2194328"/>
            <a:ext cx="3965377" cy="579120"/>
          </a:xfrm>
          <a:prstGeom prst="rect">
            <a:avLst/>
          </a:prstGeom>
          <a:noFill/>
        </p:spPr>
        <p:txBody>
          <a:bodyPr rtlCol="0" wrap="square">
            <a:spAutoFit/>
          </a:bodyPr>
          <a:lstStyle/>
          <a:p>
            <a:pPr algn="r"/>
            <a:r>
              <a:rPr altLang="zh-CN" lang="en-US" sz="1600">
                <a:solidFill>
                  <a:schemeClr val="bg1"/>
                </a:solidFill>
              </a:rPr>
              <a:t>Lorem ipsum dolor sit amet,consectetur adipisicing elit,sed do eiusmod tempor</a:t>
            </a:r>
          </a:p>
        </p:txBody>
      </p:sp>
      <p:sp>
        <p:nvSpPr>
          <p:cNvPr id="104" name="文本框 103"/>
          <p:cNvSpPr txBox="1"/>
          <p:nvPr/>
        </p:nvSpPr>
        <p:spPr>
          <a:xfrm>
            <a:off x="4900799" y="3005823"/>
            <a:ext cx="3965377" cy="579120"/>
          </a:xfrm>
          <a:prstGeom prst="rect">
            <a:avLst/>
          </a:prstGeom>
          <a:noFill/>
        </p:spPr>
        <p:txBody>
          <a:bodyPr rtlCol="0" wrap="square">
            <a:spAutoFit/>
          </a:bodyPr>
          <a:lstStyle/>
          <a:p>
            <a:pPr algn="r"/>
            <a:r>
              <a:rPr altLang="zh-CN" lang="en-US" sz="1600">
                <a:solidFill>
                  <a:schemeClr val="bg1"/>
                </a:solidFill>
              </a:rPr>
              <a:t>Lorem ipsum dolor sit amet,consectetur adipisicing elit,sed do eiusmod tempor</a:t>
            </a:r>
          </a:p>
        </p:txBody>
      </p:sp>
      <p:sp>
        <p:nvSpPr>
          <p:cNvPr id="105" name="文本框 104"/>
          <p:cNvSpPr txBox="1"/>
          <p:nvPr/>
        </p:nvSpPr>
        <p:spPr>
          <a:xfrm>
            <a:off x="5458075" y="3818720"/>
            <a:ext cx="3965377" cy="579120"/>
          </a:xfrm>
          <a:prstGeom prst="rect">
            <a:avLst/>
          </a:prstGeom>
          <a:noFill/>
        </p:spPr>
        <p:txBody>
          <a:bodyPr rtlCol="0" wrap="square">
            <a:spAutoFit/>
          </a:bodyPr>
          <a:lstStyle/>
          <a:p>
            <a:pPr algn="r"/>
            <a:r>
              <a:rPr altLang="zh-CN" lang="en-US" sz="1600">
                <a:solidFill>
                  <a:schemeClr val="bg1"/>
                </a:solidFill>
              </a:rPr>
              <a:t>Lorem ipsum dolor sit amet,consectetur adipisicing elit,sed do eiusmod tempor</a:t>
            </a:r>
          </a:p>
        </p:txBody>
      </p:sp>
      <p:sp>
        <p:nvSpPr>
          <p:cNvPr id="26" name="文本框 25"/>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378029905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250" id="7"/>
                                        <p:tgtEl>
                                          <p:spTgt spid="2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
                                        </p:tgtEl>
                                        <p:attrNameLst>
                                          <p:attrName>style.visibility</p:attrName>
                                        </p:attrNameLst>
                                      </p:cBhvr>
                                      <p:to>
                                        <p:strVal val="visible"/>
                                      </p:to>
                                    </p:set>
                                    <p:animEffect filter="wipe(down)"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84"/>
                                        </p:tgtEl>
                                        <p:attrNameLst>
                                          <p:attrName>style.visibility</p:attrName>
                                        </p:attrNameLst>
                                      </p:cBhvr>
                                      <p:to>
                                        <p:strVal val="visible"/>
                                      </p:to>
                                    </p:set>
                                    <p:animEffect filter="fade" transition="in">
                                      <p:cBhvr>
                                        <p:cTn dur="500" id="17"/>
                                        <p:tgtEl>
                                          <p:spTgt spid="84"/>
                                        </p:tgtEl>
                                      </p:cBhvr>
                                    </p:animEffect>
                                  </p:childTnLst>
                                </p:cTn>
                              </p:par>
                              <p:par>
                                <p:cTn fill="hold" grpId="0" id="18" nodeType="withEffect" presetClass="entr" presetID="10" presetSubtype="0">
                                  <p:stCondLst>
                                    <p:cond delay="0"/>
                                  </p:stCondLst>
                                  <p:childTnLst>
                                    <p:set>
                                      <p:cBhvr>
                                        <p:cTn dur="1" fill="hold" id="19">
                                          <p:stCondLst>
                                            <p:cond delay="0"/>
                                          </p:stCondLst>
                                        </p:cTn>
                                        <p:tgtEl>
                                          <p:spTgt spid="105"/>
                                        </p:tgtEl>
                                        <p:attrNameLst>
                                          <p:attrName>style.visibility</p:attrName>
                                        </p:attrNameLst>
                                      </p:cBhvr>
                                      <p:to>
                                        <p:strVal val="visible"/>
                                      </p:to>
                                    </p:set>
                                    <p:animEffect filter="fade" transition="in">
                                      <p:cBhvr>
                                        <p:cTn dur="500" id="20"/>
                                        <p:tgtEl>
                                          <p:spTgt spid="105"/>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4">
                                  <p:stCondLst>
                                    <p:cond delay="0"/>
                                  </p:stCondLst>
                                  <p:childTnLst>
                                    <p:set>
                                      <p:cBhvr>
                                        <p:cTn dur="1" fill="hold" id="24">
                                          <p:stCondLst>
                                            <p:cond delay="0"/>
                                          </p:stCondLst>
                                        </p:cTn>
                                        <p:tgtEl>
                                          <p:spTgt spid="3"/>
                                        </p:tgtEl>
                                        <p:attrNameLst>
                                          <p:attrName>style.visibility</p:attrName>
                                        </p:attrNameLst>
                                      </p:cBhvr>
                                      <p:to>
                                        <p:strVal val="visible"/>
                                      </p:to>
                                    </p:set>
                                    <p:animEffect filter="wipe(down)" transition="in">
                                      <p:cBhvr>
                                        <p:cTn dur="500" id="25"/>
                                        <p:tgtEl>
                                          <p:spTgt spid="3"/>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83"/>
                                        </p:tgtEl>
                                        <p:attrNameLst>
                                          <p:attrName>style.visibility</p:attrName>
                                        </p:attrNameLst>
                                      </p:cBhvr>
                                      <p:to>
                                        <p:strVal val="visible"/>
                                      </p:to>
                                    </p:set>
                                    <p:animEffect filter="fade" transition="in">
                                      <p:cBhvr>
                                        <p:cTn dur="500" id="30"/>
                                        <p:tgtEl>
                                          <p:spTgt spid="83"/>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04"/>
                                        </p:tgtEl>
                                        <p:attrNameLst>
                                          <p:attrName>style.visibility</p:attrName>
                                        </p:attrNameLst>
                                      </p:cBhvr>
                                      <p:to>
                                        <p:strVal val="visible"/>
                                      </p:to>
                                    </p:set>
                                    <p:animEffect filter="fade" transition="in">
                                      <p:cBhvr>
                                        <p:cTn dur="500" id="33"/>
                                        <p:tgtEl>
                                          <p:spTgt spid="104"/>
                                        </p:tgtEl>
                                      </p:cBhvr>
                                    </p:animEffect>
                                  </p:childTnLst>
                                </p:cTn>
                              </p:par>
                            </p:childTnLst>
                          </p:cTn>
                        </p:par>
                      </p:childTnLst>
                    </p:cTn>
                  </p:par>
                  <p:par>
                    <p:cTn fill="hold" id="34" nodeType="clickPar">
                      <p:stCondLst>
                        <p:cond delay="indefinite"/>
                      </p:stCondLst>
                      <p:childTnLst>
                        <p:par>
                          <p:cTn fill="hold" id="35" nodeType="afterGroup">
                            <p:stCondLst>
                              <p:cond delay="0"/>
                            </p:stCondLst>
                            <p:childTnLst>
                              <p:par>
                                <p:cTn fill="hold" id="36" nodeType="clickEffect" presetClass="entr" presetID="22" presetSubtype="4">
                                  <p:stCondLst>
                                    <p:cond delay="0"/>
                                  </p:stCondLst>
                                  <p:childTnLst>
                                    <p:set>
                                      <p:cBhvr>
                                        <p:cTn dur="1" fill="hold" id="37">
                                          <p:stCondLst>
                                            <p:cond delay="0"/>
                                          </p:stCondLst>
                                        </p:cTn>
                                        <p:tgtEl>
                                          <p:spTgt spid="5"/>
                                        </p:tgtEl>
                                        <p:attrNameLst>
                                          <p:attrName>style.visibility</p:attrName>
                                        </p:attrNameLst>
                                      </p:cBhvr>
                                      <p:to>
                                        <p:strVal val="visible"/>
                                      </p:to>
                                    </p:set>
                                    <p:animEffect filter="wipe(down)" transition="in">
                                      <p:cBhvr>
                                        <p:cTn dur="500" id="38"/>
                                        <p:tgtEl>
                                          <p:spTgt spid="5"/>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10" presetSubtype="0">
                                  <p:stCondLst>
                                    <p:cond delay="0"/>
                                  </p:stCondLst>
                                  <p:childTnLst>
                                    <p:set>
                                      <p:cBhvr>
                                        <p:cTn dur="1" fill="hold" id="42">
                                          <p:stCondLst>
                                            <p:cond delay="0"/>
                                          </p:stCondLst>
                                        </p:cTn>
                                        <p:tgtEl>
                                          <p:spTgt spid="79"/>
                                        </p:tgtEl>
                                        <p:attrNameLst>
                                          <p:attrName>style.visibility</p:attrName>
                                        </p:attrNameLst>
                                      </p:cBhvr>
                                      <p:to>
                                        <p:strVal val="visible"/>
                                      </p:to>
                                    </p:set>
                                    <p:animEffect filter="fade" transition="in">
                                      <p:cBhvr>
                                        <p:cTn dur="500" id="43"/>
                                        <p:tgtEl>
                                          <p:spTgt spid="79"/>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03"/>
                                        </p:tgtEl>
                                        <p:attrNameLst>
                                          <p:attrName>style.visibility</p:attrName>
                                        </p:attrNameLst>
                                      </p:cBhvr>
                                      <p:to>
                                        <p:strVal val="visible"/>
                                      </p:to>
                                    </p:set>
                                    <p:animEffect filter="fade" transition="in">
                                      <p:cBhvr>
                                        <p:cTn dur="500" id="46"/>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9"/>
      <p:bldP grpId="0" spid="83"/>
      <p:bldP grpId="0" spid="84"/>
      <p:bldP grpId="0" spid="103"/>
      <p:bldP grpId="0" spid="104"/>
      <p:bldP grpId="0" spid="105"/>
      <p:bldP grpId="0" spid="2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1764"/>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64" name="椭圆 63"/>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65" name="文本框 64"/>
          <p:cNvSpPr txBox="1"/>
          <p:nvPr/>
        </p:nvSpPr>
        <p:spPr>
          <a:xfrm>
            <a:off x="466024" y="700619"/>
            <a:ext cx="987237"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THREE</a:t>
            </a:r>
          </a:p>
        </p:txBody>
      </p:sp>
      <p:sp>
        <p:nvSpPr>
          <p:cNvPr id="66" name="等腰三角形 6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2" name="矩形 1"/>
          <p:cNvSpPr/>
          <p:nvPr/>
        </p:nvSpPr>
        <p:spPr>
          <a:xfrm>
            <a:off x="856313" y="2030476"/>
            <a:ext cx="2077408" cy="19457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23" name="折角形 22"/>
          <p:cNvSpPr/>
          <p:nvPr/>
        </p:nvSpPr>
        <p:spPr>
          <a:xfrm>
            <a:off x="999024" y="2112187"/>
            <a:ext cx="1820264" cy="1820264"/>
          </a:xfrm>
          <a:prstGeom prst="foldedCorner">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graphicFrame>
        <p:nvGraphicFramePr>
          <p:cNvPr id="24" name="图表 23"/>
          <p:cNvGraphicFramePr/>
          <p:nvPr>
            <p:extLst>
              <p:ext uri="{D42A27DB-BD31-4B8C-83A1-F6EECF244321}">
                <p14:modId val="53633606"/>
              </p:ext>
            </p:extLst>
          </p:nvPr>
        </p:nvGraphicFramePr>
        <p:xfrm>
          <a:off x="798653" y="2404523"/>
          <a:ext cx="2352356" cy="1568236"/>
        </p:xfrm>
        <a:graphic>
          <a:graphicData uri="http://schemas.openxmlformats.org/drawingml/2006/chart">
            <c:chart xmlns:c="http://schemas.openxmlformats.org/drawingml/2006/chart" r:id="rId3"/>
          </a:graphicData>
        </a:graphic>
      </p:graphicFrame>
      <p:sp>
        <p:nvSpPr>
          <p:cNvPr id="25" name="文本框 24"/>
          <p:cNvSpPr txBox="1"/>
          <p:nvPr/>
        </p:nvSpPr>
        <p:spPr>
          <a:xfrm>
            <a:off x="1453262" y="2148556"/>
            <a:ext cx="1148603" cy="470764"/>
          </a:xfrm>
          <a:prstGeom prst="rect">
            <a:avLst/>
          </a:prstGeom>
          <a:noFill/>
        </p:spPr>
        <p:txBody>
          <a:bodyPr rtlCol="0" wrap="square">
            <a:spAutoFit/>
          </a:bodyPr>
          <a:lstStyle/>
          <a:p>
            <a:r>
              <a:rPr altLang="zh-CN" lang="en-US" sz="2489">
                <a:solidFill>
                  <a:schemeClr val="bg1"/>
                </a:solidFill>
              </a:rPr>
              <a:t>Temple</a:t>
            </a:r>
          </a:p>
        </p:txBody>
      </p:sp>
      <p:sp>
        <p:nvSpPr>
          <p:cNvPr id="61" name="文本框 60"/>
          <p:cNvSpPr txBox="1"/>
          <p:nvPr/>
        </p:nvSpPr>
        <p:spPr>
          <a:xfrm>
            <a:off x="611460" y="4049062"/>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
        <p:nvSpPr>
          <p:cNvPr id="28" name="文本框 27"/>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29" name="矩形 28"/>
          <p:cNvSpPr/>
          <p:nvPr/>
        </p:nvSpPr>
        <p:spPr>
          <a:xfrm>
            <a:off x="3721006" y="2030476"/>
            <a:ext cx="2077408" cy="19457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30" name="折角形 29"/>
          <p:cNvSpPr/>
          <p:nvPr/>
        </p:nvSpPr>
        <p:spPr>
          <a:xfrm>
            <a:off x="3863717" y="2112187"/>
            <a:ext cx="1820264" cy="1820264"/>
          </a:xfrm>
          <a:prstGeom prst="foldedCorner">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graphicFrame>
        <p:nvGraphicFramePr>
          <p:cNvPr id="31" name="图表 30"/>
          <p:cNvGraphicFramePr/>
          <p:nvPr>
            <p:extLst>
              <p:ext uri="{D42A27DB-BD31-4B8C-83A1-F6EECF244321}">
                <p14:modId val="3906366532"/>
              </p:ext>
            </p:extLst>
          </p:nvPr>
        </p:nvGraphicFramePr>
        <p:xfrm>
          <a:off x="3663346" y="2404523"/>
          <a:ext cx="2352356" cy="1568236"/>
        </p:xfrm>
        <a:graphic>
          <a:graphicData uri="http://schemas.openxmlformats.org/drawingml/2006/chart">
            <c:chart xmlns:c="http://schemas.openxmlformats.org/drawingml/2006/chart" r:id="rId4"/>
          </a:graphicData>
        </a:graphic>
      </p:graphicFrame>
      <p:sp>
        <p:nvSpPr>
          <p:cNvPr id="32" name="文本框 31"/>
          <p:cNvSpPr txBox="1"/>
          <p:nvPr/>
        </p:nvSpPr>
        <p:spPr>
          <a:xfrm>
            <a:off x="4317955" y="2148556"/>
            <a:ext cx="1148603" cy="470764"/>
          </a:xfrm>
          <a:prstGeom prst="rect">
            <a:avLst/>
          </a:prstGeom>
          <a:noFill/>
        </p:spPr>
        <p:txBody>
          <a:bodyPr rtlCol="0" wrap="square">
            <a:spAutoFit/>
          </a:bodyPr>
          <a:lstStyle/>
          <a:p>
            <a:r>
              <a:rPr altLang="zh-CN" lang="en-US" sz="2489">
                <a:solidFill>
                  <a:schemeClr val="bg1"/>
                </a:solidFill>
              </a:rPr>
              <a:t>Temple</a:t>
            </a:r>
          </a:p>
        </p:txBody>
      </p:sp>
      <p:sp>
        <p:nvSpPr>
          <p:cNvPr id="33" name="文本框 32"/>
          <p:cNvSpPr txBox="1"/>
          <p:nvPr/>
        </p:nvSpPr>
        <p:spPr>
          <a:xfrm>
            <a:off x="3476153" y="4049062"/>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
        <p:nvSpPr>
          <p:cNvPr id="34" name="矩形 33"/>
          <p:cNvSpPr/>
          <p:nvPr/>
        </p:nvSpPr>
        <p:spPr>
          <a:xfrm>
            <a:off x="6488963" y="2030476"/>
            <a:ext cx="2077408" cy="19457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35" name="折角形 34"/>
          <p:cNvSpPr/>
          <p:nvPr/>
        </p:nvSpPr>
        <p:spPr>
          <a:xfrm>
            <a:off x="6631675" y="2112187"/>
            <a:ext cx="1820264" cy="1820264"/>
          </a:xfrm>
          <a:prstGeom prst="foldedCorner">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graphicFrame>
        <p:nvGraphicFramePr>
          <p:cNvPr id="36" name="图表 35"/>
          <p:cNvGraphicFramePr/>
          <p:nvPr>
            <p:extLst>
              <p:ext uri="{D42A27DB-BD31-4B8C-83A1-F6EECF244321}">
                <p14:modId val="3906366532"/>
              </p:ext>
            </p:extLst>
          </p:nvPr>
        </p:nvGraphicFramePr>
        <p:xfrm>
          <a:off x="6431304" y="2404523"/>
          <a:ext cx="2352356" cy="1568236"/>
        </p:xfrm>
        <a:graphic>
          <a:graphicData uri="http://schemas.openxmlformats.org/drawingml/2006/chart">
            <c:chart xmlns:c="http://schemas.openxmlformats.org/drawingml/2006/chart" r:id="rId5"/>
          </a:graphicData>
        </a:graphic>
      </p:graphicFrame>
      <p:sp>
        <p:nvSpPr>
          <p:cNvPr id="37" name="文本框 36"/>
          <p:cNvSpPr txBox="1"/>
          <p:nvPr/>
        </p:nvSpPr>
        <p:spPr>
          <a:xfrm>
            <a:off x="7085912" y="2148556"/>
            <a:ext cx="1148603" cy="470764"/>
          </a:xfrm>
          <a:prstGeom prst="rect">
            <a:avLst/>
          </a:prstGeom>
          <a:noFill/>
        </p:spPr>
        <p:txBody>
          <a:bodyPr rtlCol="0" wrap="square">
            <a:spAutoFit/>
          </a:bodyPr>
          <a:lstStyle/>
          <a:p>
            <a:r>
              <a:rPr altLang="zh-CN" lang="en-US" sz="2489">
                <a:solidFill>
                  <a:schemeClr val="bg1"/>
                </a:solidFill>
              </a:rPr>
              <a:t>Temple</a:t>
            </a:r>
          </a:p>
        </p:txBody>
      </p:sp>
      <p:sp>
        <p:nvSpPr>
          <p:cNvPr id="38" name="文本框 37"/>
          <p:cNvSpPr txBox="1"/>
          <p:nvPr/>
        </p:nvSpPr>
        <p:spPr>
          <a:xfrm>
            <a:off x="6244111" y="4049062"/>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Tree>
    <p:extLst>
      <p:ext uri="{BB962C8B-B14F-4D97-AF65-F5344CB8AC3E}">
        <p14:creationId val="3819235896"/>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250" id="7"/>
                                        <p:tgtEl>
                                          <p:spTgt spid="2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6" presetSubtype="21">
                                  <p:stCondLst>
                                    <p:cond delay="0"/>
                                  </p:stCondLst>
                                  <p:childTnLst>
                                    <p:set>
                                      <p:cBhvr>
                                        <p:cTn dur="1" fill="hold" id="11">
                                          <p:stCondLst>
                                            <p:cond delay="0"/>
                                          </p:stCondLst>
                                        </p:cTn>
                                        <p:tgtEl>
                                          <p:spTgt spid="2"/>
                                        </p:tgtEl>
                                        <p:attrNameLst>
                                          <p:attrName>style.visibility</p:attrName>
                                        </p:attrNameLst>
                                      </p:cBhvr>
                                      <p:to>
                                        <p:strVal val="visible"/>
                                      </p:to>
                                    </p:set>
                                    <p:animEffect filter="barn(inVertical)" transition="in">
                                      <p:cBhvr>
                                        <p:cTn dur="250" id="12"/>
                                        <p:tgtEl>
                                          <p:spTgt spid="2"/>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23"/>
                                        </p:tgtEl>
                                        <p:attrNameLst>
                                          <p:attrName>style.visibility</p:attrName>
                                        </p:attrNameLst>
                                      </p:cBhvr>
                                      <p:to>
                                        <p:strVal val="visible"/>
                                      </p:to>
                                    </p:set>
                                    <p:animEffect filter="fade" transition="in">
                                      <p:cBhvr>
                                        <p:cTn dur="250" id="15"/>
                                        <p:tgtEl>
                                          <p:spTgt spid="23"/>
                                        </p:tgtEl>
                                      </p:cBhvr>
                                    </p:animEffect>
                                  </p:childTnLst>
                                </p:cTn>
                              </p:par>
                              <p:par>
                                <p:cTn fill="hold" grpId="0" id="16" nodeType="withEffect" presetClass="entr" presetID="10" presetSubtype="0">
                                  <p:stCondLst>
                                    <p:cond delay="250"/>
                                  </p:stCondLst>
                                  <p:childTnLst>
                                    <p:set>
                                      <p:cBhvr>
                                        <p:cTn dur="1" fill="hold" id="17">
                                          <p:stCondLst>
                                            <p:cond delay="0"/>
                                          </p:stCondLst>
                                        </p:cTn>
                                        <p:tgtEl>
                                          <p:spTgt spid="25"/>
                                        </p:tgtEl>
                                        <p:attrNameLst>
                                          <p:attrName>style.visibility</p:attrName>
                                        </p:attrNameLst>
                                      </p:cBhvr>
                                      <p:to>
                                        <p:strVal val="visible"/>
                                      </p:to>
                                    </p:set>
                                    <p:animEffect filter="fade" transition="in">
                                      <p:cBhvr>
                                        <p:cTn dur="500" id="18"/>
                                        <p:tgtEl>
                                          <p:spTgt spid="25"/>
                                        </p:tgtEl>
                                      </p:cBhvr>
                                    </p:animEffect>
                                  </p:childTnLst>
                                </p:cTn>
                              </p:par>
                              <p:par>
                                <p:cTn fill="hold" grpId="0" id="19" nodeType="withEffect" presetClass="entr" presetID="21" presetSubtype="1">
                                  <p:stCondLst>
                                    <p:cond delay="500"/>
                                  </p:stCondLst>
                                  <p:childTnLst>
                                    <p:set>
                                      <p:cBhvr>
                                        <p:cTn dur="1" fill="hold" id="20">
                                          <p:stCondLst>
                                            <p:cond delay="0"/>
                                          </p:stCondLst>
                                        </p:cTn>
                                        <p:tgtEl>
                                          <p:spTgt spid="24"/>
                                        </p:tgtEl>
                                        <p:attrNameLst>
                                          <p:attrName>style.visibility</p:attrName>
                                        </p:attrNameLst>
                                      </p:cBhvr>
                                      <p:to>
                                        <p:strVal val="visible"/>
                                      </p:to>
                                    </p:set>
                                    <p:animEffect filter="wheel(1)" transition="in">
                                      <p:cBhvr>
                                        <p:cTn dur="500" id="21"/>
                                        <p:tgtEl>
                                          <p:spTgt spid="24"/>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61"/>
                                        </p:tgtEl>
                                        <p:attrNameLst>
                                          <p:attrName>style.visibility</p:attrName>
                                        </p:attrNameLst>
                                      </p:cBhvr>
                                      <p:to>
                                        <p:strVal val="visible"/>
                                      </p:to>
                                    </p:set>
                                    <p:animEffect filter="fade" transition="in">
                                      <p:cBhvr>
                                        <p:cTn dur="500" id="26"/>
                                        <p:tgtEl>
                                          <p:spTgt spid="61"/>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16" presetSubtype="21">
                                  <p:stCondLst>
                                    <p:cond delay="0"/>
                                  </p:stCondLst>
                                  <p:childTnLst>
                                    <p:set>
                                      <p:cBhvr>
                                        <p:cTn dur="1" fill="hold" id="30">
                                          <p:stCondLst>
                                            <p:cond delay="0"/>
                                          </p:stCondLst>
                                        </p:cTn>
                                        <p:tgtEl>
                                          <p:spTgt spid="29"/>
                                        </p:tgtEl>
                                        <p:attrNameLst>
                                          <p:attrName>style.visibility</p:attrName>
                                        </p:attrNameLst>
                                      </p:cBhvr>
                                      <p:to>
                                        <p:strVal val="visible"/>
                                      </p:to>
                                    </p:set>
                                    <p:animEffect filter="barn(inVertical)" transition="in">
                                      <p:cBhvr>
                                        <p:cTn dur="250" id="31"/>
                                        <p:tgtEl>
                                          <p:spTgt spid="29"/>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30"/>
                                        </p:tgtEl>
                                        <p:attrNameLst>
                                          <p:attrName>style.visibility</p:attrName>
                                        </p:attrNameLst>
                                      </p:cBhvr>
                                      <p:to>
                                        <p:strVal val="visible"/>
                                      </p:to>
                                    </p:set>
                                    <p:animEffect filter="fade" transition="in">
                                      <p:cBhvr>
                                        <p:cTn dur="250" id="34"/>
                                        <p:tgtEl>
                                          <p:spTgt spid="30"/>
                                        </p:tgtEl>
                                      </p:cBhvr>
                                    </p:animEffect>
                                  </p:childTnLst>
                                </p:cTn>
                              </p:par>
                              <p:par>
                                <p:cTn fill="hold" grpId="0" id="35" nodeType="withEffect" presetClass="entr" presetID="10" presetSubtype="0">
                                  <p:stCondLst>
                                    <p:cond delay="250"/>
                                  </p:stCondLst>
                                  <p:childTnLst>
                                    <p:set>
                                      <p:cBhvr>
                                        <p:cTn dur="1" fill="hold" id="36">
                                          <p:stCondLst>
                                            <p:cond delay="0"/>
                                          </p:stCondLst>
                                        </p:cTn>
                                        <p:tgtEl>
                                          <p:spTgt spid="32"/>
                                        </p:tgtEl>
                                        <p:attrNameLst>
                                          <p:attrName>style.visibility</p:attrName>
                                        </p:attrNameLst>
                                      </p:cBhvr>
                                      <p:to>
                                        <p:strVal val="visible"/>
                                      </p:to>
                                    </p:set>
                                    <p:animEffect filter="fade" transition="in">
                                      <p:cBhvr>
                                        <p:cTn dur="500" id="37"/>
                                        <p:tgtEl>
                                          <p:spTgt spid="32"/>
                                        </p:tgtEl>
                                      </p:cBhvr>
                                    </p:animEffect>
                                  </p:childTnLst>
                                </p:cTn>
                              </p:par>
                              <p:par>
                                <p:cTn fill="hold" grpId="0" id="38" nodeType="withEffect" presetClass="entr" presetID="21" presetSubtype="1">
                                  <p:stCondLst>
                                    <p:cond delay="500"/>
                                  </p:stCondLst>
                                  <p:childTnLst>
                                    <p:set>
                                      <p:cBhvr>
                                        <p:cTn dur="1" fill="hold" id="39">
                                          <p:stCondLst>
                                            <p:cond delay="0"/>
                                          </p:stCondLst>
                                        </p:cTn>
                                        <p:tgtEl>
                                          <p:spTgt spid="31"/>
                                        </p:tgtEl>
                                        <p:attrNameLst>
                                          <p:attrName>style.visibility</p:attrName>
                                        </p:attrNameLst>
                                      </p:cBhvr>
                                      <p:to>
                                        <p:strVal val="visible"/>
                                      </p:to>
                                    </p:set>
                                    <p:animEffect filter="wheel(1)" transition="in">
                                      <p:cBhvr>
                                        <p:cTn dur="500" id="40"/>
                                        <p:tgtEl>
                                          <p:spTgt spid="31"/>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10" presetSubtype="0">
                                  <p:stCondLst>
                                    <p:cond delay="0"/>
                                  </p:stCondLst>
                                  <p:childTnLst>
                                    <p:set>
                                      <p:cBhvr>
                                        <p:cTn dur="1" fill="hold" id="44">
                                          <p:stCondLst>
                                            <p:cond delay="0"/>
                                          </p:stCondLst>
                                        </p:cTn>
                                        <p:tgtEl>
                                          <p:spTgt spid="33"/>
                                        </p:tgtEl>
                                        <p:attrNameLst>
                                          <p:attrName>style.visibility</p:attrName>
                                        </p:attrNameLst>
                                      </p:cBhvr>
                                      <p:to>
                                        <p:strVal val="visible"/>
                                      </p:to>
                                    </p:set>
                                    <p:animEffect filter="fade" transition="in">
                                      <p:cBhvr>
                                        <p:cTn dur="500" id="45"/>
                                        <p:tgtEl>
                                          <p:spTgt spid="33"/>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16" presetSubtype="21">
                                  <p:stCondLst>
                                    <p:cond delay="0"/>
                                  </p:stCondLst>
                                  <p:childTnLst>
                                    <p:set>
                                      <p:cBhvr>
                                        <p:cTn dur="1" fill="hold" id="49">
                                          <p:stCondLst>
                                            <p:cond delay="0"/>
                                          </p:stCondLst>
                                        </p:cTn>
                                        <p:tgtEl>
                                          <p:spTgt spid="34"/>
                                        </p:tgtEl>
                                        <p:attrNameLst>
                                          <p:attrName>style.visibility</p:attrName>
                                        </p:attrNameLst>
                                      </p:cBhvr>
                                      <p:to>
                                        <p:strVal val="visible"/>
                                      </p:to>
                                    </p:set>
                                    <p:animEffect filter="barn(inVertical)" transition="in">
                                      <p:cBhvr>
                                        <p:cTn dur="250" id="50"/>
                                        <p:tgtEl>
                                          <p:spTgt spid="34"/>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35"/>
                                        </p:tgtEl>
                                        <p:attrNameLst>
                                          <p:attrName>style.visibility</p:attrName>
                                        </p:attrNameLst>
                                      </p:cBhvr>
                                      <p:to>
                                        <p:strVal val="visible"/>
                                      </p:to>
                                    </p:set>
                                    <p:animEffect filter="fade" transition="in">
                                      <p:cBhvr>
                                        <p:cTn dur="250" id="53"/>
                                        <p:tgtEl>
                                          <p:spTgt spid="35"/>
                                        </p:tgtEl>
                                      </p:cBhvr>
                                    </p:animEffect>
                                  </p:childTnLst>
                                </p:cTn>
                              </p:par>
                              <p:par>
                                <p:cTn fill="hold" grpId="0" id="54" nodeType="withEffect" presetClass="entr" presetID="10" presetSubtype="0">
                                  <p:stCondLst>
                                    <p:cond delay="250"/>
                                  </p:stCondLst>
                                  <p:childTnLst>
                                    <p:set>
                                      <p:cBhvr>
                                        <p:cTn dur="1" fill="hold" id="55">
                                          <p:stCondLst>
                                            <p:cond delay="0"/>
                                          </p:stCondLst>
                                        </p:cTn>
                                        <p:tgtEl>
                                          <p:spTgt spid="37"/>
                                        </p:tgtEl>
                                        <p:attrNameLst>
                                          <p:attrName>style.visibility</p:attrName>
                                        </p:attrNameLst>
                                      </p:cBhvr>
                                      <p:to>
                                        <p:strVal val="visible"/>
                                      </p:to>
                                    </p:set>
                                    <p:animEffect filter="fade" transition="in">
                                      <p:cBhvr>
                                        <p:cTn dur="500" id="56"/>
                                        <p:tgtEl>
                                          <p:spTgt spid="37"/>
                                        </p:tgtEl>
                                      </p:cBhvr>
                                    </p:animEffect>
                                  </p:childTnLst>
                                </p:cTn>
                              </p:par>
                              <p:par>
                                <p:cTn fill="hold" grpId="0" id="57" nodeType="withEffect" presetClass="entr" presetID="21" presetSubtype="1">
                                  <p:stCondLst>
                                    <p:cond delay="500"/>
                                  </p:stCondLst>
                                  <p:childTnLst>
                                    <p:set>
                                      <p:cBhvr>
                                        <p:cTn dur="1" fill="hold" id="58">
                                          <p:stCondLst>
                                            <p:cond delay="0"/>
                                          </p:stCondLst>
                                        </p:cTn>
                                        <p:tgtEl>
                                          <p:spTgt spid="36"/>
                                        </p:tgtEl>
                                        <p:attrNameLst>
                                          <p:attrName>style.visibility</p:attrName>
                                        </p:attrNameLst>
                                      </p:cBhvr>
                                      <p:to>
                                        <p:strVal val="visible"/>
                                      </p:to>
                                    </p:set>
                                    <p:animEffect filter="wheel(1)" transition="in">
                                      <p:cBhvr>
                                        <p:cTn dur="500" id="59"/>
                                        <p:tgtEl>
                                          <p:spTgt spid="36"/>
                                        </p:tgtEl>
                                      </p:cBhvr>
                                    </p:animEffect>
                                  </p:childTnLst>
                                </p:cTn>
                              </p:par>
                            </p:childTnLst>
                          </p:cTn>
                        </p:par>
                      </p:childTnLst>
                    </p:cTn>
                  </p:par>
                  <p:par>
                    <p:cTn fill="hold" id="60" nodeType="clickPar">
                      <p:stCondLst>
                        <p:cond delay="indefinite"/>
                      </p:stCondLst>
                      <p:childTnLst>
                        <p:par>
                          <p:cTn fill="hold" id="61" nodeType="afterGroup">
                            <p:stCondLst>
                              <p:cond delay="0"/>
                            </p:stCondLst>
                            <p:childTnLst>
                              <p:par>
                                <p:cTn fill="hold" grpId="0" id="62" nodeType="clickEffect" presetClass="entr" presetID="10" presetSubtype="0">
                                  <p:stCondLst>
                                    <p:cond delay="0"/>
                                  </p:stCondLst>
                                  <p:childTnLst>
                                    <p:set>
                                      <p:cBhvr>
                                        <p:cTn dur="1" fill="hold" id="63">
                                          <p:stCondLst>
                                            <p:cond delay="0"/>
                                          </p:stCondLst>
                                        </p:cTn>
                                        <p:tgtEl>
                                          <p:spTgt spid="38"/>
                                        </p:tgtEl>
                                        <p:attrNameLst>
                                          <p:attrName>style.visibility</p:attrName>
                                        </p:attrNameLst>
                                      </p:cBhvr>
                                      <p:to>
                                        <p:strVal val="visible"/>
                                      </p:to>
                                    </p:set>
                                    <p:animEffect filter="fade" transition="in">
                                      <p:cBhvr>
                                        <p:cTn dur="500" id="64"/>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3"/>
      <p:bldP grpId="0" spid="25"/>
      <p:bldP grpId="0" spid="61"/>
      <p:bldP grpId="0" spid="28"/>
      <p:bldP grpId="0" spid="29"/>
      <p:bldP grpId="0" spid="30"/>
      <p:bldP grpId="0" spid="32"/>
      <p:bldP grpId="0" spid="33"/>
      <p:bldP grpId="0" spid="34"/>
      <p:bldP grpId="0" spid="35"/>
      <p:bldP grpId="0" spid="37"/>
      <p:bldP grpId="0" spid="38"/>
      <p:bldGraphic grpId="0" spid="24">
        <p:bldAsOne/>
      </p:bldGraphic>
      <p:bldGraphic grpId="0" spid="31">
        <p:bldAsOne/>
      </p:bldGraphic>
      <p:bldGraphic grpId="0" spid="36">
        <p:bldAsOne/>
      </p:bldGraphic>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1" name="椭圆 10"/>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9" name="椭圆 8"/>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5" name="文本框 4"/>
          <p:cNvSpPr txBox="1"/>
          <p:nvPr/>
        </p:nvSpPr>
        <p:spPr>
          <a:xfrm>
            <a:off x="537335"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FOUR</a:t>
            </a:r>
          </a:p>
        </p:txBody>
      </p:sp>
      <p:sp>
        <p:nvSpPr>
          <p:cNvPr id="27" name="等腰三角形 26"/>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2" name="椭圆 11"/>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45" name="文本框 44"/>
          <p:cNvSpPr txBox="1"/>
          <p:nvPr/>
        </p:nvSpPr>
        <p:spPr>
          <a:xfrm>
            <a:off x="5451623" y="3047446"/>
            <a:ext cx="4154467" cy="82296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a:t>
            </a:r>
          </a:p>
        </p:txBody>
      </p:sp>
      <p:sp>
        <p:nvSpPr>
          <p:cNvPr id="46" name="文本框 45"/>
          <p:cNvSpPr txBox="1"/>
          <p:nvPr/>
        </p:nvSpPr>
        <p:spPr>
          <a:xfrm>
            <a:off x="5451623" y="2147309"/>
            <a:ext cx="4154467" cy="82296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a:t>
            </a:r>
          </a:p>
        </p:txBody>
      </p:sp>
      <p:sp>
        <p:nvSpPr>
          <p:cNvPr id="47" name="文本框 46"/>
          <p:cNvSpPr txBox="1"/>
          <p:nvPr/>
        </p:nvSpPr>
        <p:spPr>
          <a:xfrm>
            <a:off x="5451623" y="3899209"/>
            <a:ext cx="4154467" cy="82296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a:t>
            </a:r>
          </a:p>
        </p:txBody>
      </p:sp>
      <p:grpSp>
        <p:nvGrpSpPr>
          <p:cNvPr id="2" name="组合 1"/>
          <p:cNvGrpSpPr/>
          <p:nvPr/>
        </p:nvGrpSpPr>
        <p:grpSpPr>
          <a:xfrm>
            <a:off x="1067140" y="2147311"/>
            <a:ext cx="4173064" cy="2520275"/>
            <a:chOff x="1200353" y="2078272"/>
            <a:chExt cx="4694007" cy="2834893"/>
          </a:xfrm>
        </p:grpSpPr>
        <p:grpSp>
          <p:nvGrpSpPr>
            <p:cNvPr id="3" name="组合 2"/>
            <p:cNvGrpSpPr/>
            <p:nvPr/>
          </p:nvGrpSpPr>
          <p:grpSpPr>
            <a:xfrm>
              <a:off x="1200353" y="2078272"/>
              <a:ext cx="4599945" cy="2834893"/>
              <a:chOff x="2109329" y="301319"/>
              <a:chExt cx="6581106" cy="4798036"/>
            </a:xfrm>
          </p:grpSpPr>
          <p:sp>
            <p:nvSpPr>
              <p:cNvPr id="6" name="任意多边形 5"/>
              <p:cNvSpPr/>
              <p:nvPr/>
            </p:nvSpPr>
            <p:spPr>
              <a:xfrm>
                <a:off x="7513589" y="3190320"/>
                <a:ext cx="91440" cy="538313"/>
              </a:xfrm>
              <a:custGeom>
                <a:rect b="0" l="0" r="0" t="0"/>
                <a:pathLst>
                  <a:path>
                    <a:moveTo>
                      <a:pt x="45720" y="0"/>
                    </a:moveTo>
                    <a:lnTo>
                      <a:pt x="45720" y="538313"/>
                    </a:lnTo>
                  </a:path>
                </a:pathLst>
              </a:custGeom>
              <a:noFill/>
              <a:ln>
                <a:solidFill>
                  <a:srgbClr val="FFC000"/>
                </a:solidFill>
              </a:ln>
            </p:spPr>
            <p:style>
              <a:lnRef idx="2">
                <a:schemeClr val="accent2">
                  <a:tint val="70000"/>
                  <a:hueOff val="0"/>
                  <a:satOff val="0"/>
                  <a:lumOff val="0"/>
                  <a:alphaOff val="0"/>
                </a:schemeClr>
              </a:lnRef>
              <a:fillRef idx="0">
                <a:scrgbClr b="0" g="0" r="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p:txBody>
          </p:sp>
          <p:sp>
            <p:nvSpPr>
              <p:cNvPr id="7" name="任意多边形 6"/>
              <p:cNvSpPr/>
              <p:nvPr/>
            </p:nvSpPr>
            <p:spPr>
              <a:xfrm>
                <a:off x="5862616" y="1476664"/>
                <a:ext cx="1696691" cy="538313"/>
              </a:xfrm>
              <a:custGeom>
                <a:rect b="0" l="0" r="0" t="0"/>
                <a:pathLst>
                  <a:path>
                    <a:moveTo>
                      <a:pt x="0" y="0"/>
                    </a:moveTo>
                    <a:lnTo>
                      <a:pt x="0" y="366845"/>
                    </a:lnTo>
                    <a:lnTo>
                      <a:pt x="1696691" y="366845"/>
                    </a:lnTo>
                    <a:lnTo>
                      <a:pt x="1696691" y="538313"/>
                    </a:lnTo>
                  </a:path>
                </a:pathLst>
              </a:custGeom>
              <a:noFill/>
              <a:ln>
                <a:solidFill>
                  <a:srgbClr val="FFC000"/>
                </a:solidFill>
              </a:ln>
            </p:spPr>
            <p:style>
              <a:lnRef idx="2">
                <a:schemeClr val="accent2">
                  <a:tint val="90000"/>
                  <a:hueOff val="0"/>
                  <a:satOff val="0"/>
                  <a:lumOff val="0"/>
                  <a:alphaOff val="0"/>
                </a:schemeClr>
              </a:lnRef>
              <a:fillRef idx="0">
                <a:scrgbClr b="0" g="0" r="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p:txBody>
          </p:sp>
          <p:sp>
            <p:nvSpPr>
              <p:cNvPr id="8" name="任意多边形 7"/>
              <p:cNvSpPr/>
              <p:nvPr/>
            </p:nvSpPr>
            <p:spPr>
              <a:xfrm>
                <a:off x="4165925" y="3190320"/>
                <a:ext cx="1131127" cy="538313"/>
              </a:xfrm>
              <a:custGeom>
                <a:rect b="0" l="0" r="0" t="0"/>
                <a:pathLst>
                  <a:path>
                    <a:moveTo>
                      <a:pt x="0" y="0"/>
                    </a:moveTo>
                    <a:lnTo>
                      <a:pt x="0" y="366845"/>
                    </a:lnTo>
                    <a:lnTo>
                      <a:pt x="1131127" y="366845"/>
                    </a:lnTo>
                    <a:lnTo>
                      <a:pt x="1131127" y="538313"/>
                    </a:lnTo>
                  </a:path>
                </a:pathLst>
              </a:custGeom>
              <a:noFill/>
              <a:ln>
                <a:solidFill>
                  <a:srgbClr val="FFC000"/>
                </a:solidFill>
              </a:ln>
            </p:spPr>
            <p:style>
              <a:lnRef idx="2">
                <a:schemeClr val="accent2">
                  <a:tint val="70000"/>
                  <a:hueOff val="0"/>
                  <a:satOff val="0"/>
                  <a:lumOff val="0"/>
                  <a:alphaOff val="0"/>
                </a:schemeClr>
              </a:lnRef>
              <a:fillRef idx="0">
                <a:scrgbClr b="0" g="0" r="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p:txBody>
          </p:sp>
          <p:sp>
            <p:nvSpPr>
              <p:cNvPr id="26" name="任意多边形 25"/>
              <p:cNvSpPr/>
              <p:nvPr/>
            </p:nvSpPr>
            <p:spPr>
              <a:xfrm>
                <a:off x="3034797" y="3190320"/>
                <a:ext cx="1131127" cy="538313"/>
              </a:xfrm>
              <a:custGeom>
                <a:rect b="0" l="0" r="0" t="0"/>
                <a:pathLst>
                  <a:path>
                    <a:moveTo>
                      <a:pt x="1131127" y="0"/>
                    </a:moveTo>
                    <a:lnTo>
                      <a:pt x="1131127" y="366845"/>
                    </a:lnTo>
                    <a:lnTo>
                      <a:pt x="0" y="366845"/>
                    </a:lnTo>
                    <a:lnTo>
                      <a:pt x="0" y="538313"/>
                    </a:lnTo>
                  </a:path>
                </a:pathLst>
              </a:custGeom>
              <a:noFill/>
              <a:ln>
                <a:solidFill>
                  <a:srgbClr val="FFC000"/>
                </a:solidFill>
              </a:ln>
            </p:spPr>
            <p:style>
              <a:lnRef idx="2">
                <a:schemeClr val="accent2">
                  <a:tint val="70000"/>
                  <a:hueOff val="0"/>
                  <a:satOff val="0"/>
                  <a:lumOff val="0"/>
                  <a:alphaOff val="0"/>
                </a:schemeClr>
              </a:lnRef>
              <a:fillRef idx="0">
                <a:scrgbClr b="0" g="0" r="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p:txBody>
          </p:sp>
          <p:sp>
            <p:nvSpPr>
              <p:cNvPr id="28" name="任意多边形 27"/>
              <p:cNvSpPr/>
              <p:nvPr/>
            </p:nvSpPr>
            <p:spPr>
              <a:xfrm>
                <a:off x="4165925" y="1476664"/>
                <a:ext cx="1696691" cy="538313"/>
              </a:xfrm>
              <a:custGeom>
                <a:rect b="0" l="0" r="0" t="0"/>
                <a:pathLst>
                  <a:path>
                    <a:moveTo>
                      <a:pt x="1696691" y="0"/>
                    </a:moveTo>
                    <a:lnTo>
                      <a:pt x="1696691" y="366845"/>
                    </a:lnTo>
                    <a:lnTo>
                      <a:pt x="0" y="366845"/>
                    </a:lnTo>
                    <a:lnTo>
                      <a:pt x="0" y="538313"/>
                    </a:lnTo>
                  </a:path>
                </a:pathLst>
              </a:custGeom>
              <a:noFill/>
              <a:ln>
                <a:solidFill>
                  <a:srgbClr val="FFC000"/>
                </a:solidFill>
              </a:ln>
            </p:spPr>
            <p:style>
              <a:lnRef idx="2">
                <a:schemeClr val="accent2">
                  <a:tint val="90000"/>
                  <a:hueOff val="0"/>
                  <a:satOff val="0"/>
                  <a:lumOff val="0"/>
                  <a:alphaOff val="0"/>
                </a:schemeClr>
              </a:lnRef>
              <a:fillRef idx="0">
                <a:scrgbClr b="0" g="0" r="0"/>
              </a:fillRef>
              <a:effectRef idx="0">
                <a:schemeClr val="accent2">
                  <a:tint val="90000"/>
                  <a:hueOff val="0"/>
                  <a:satOff val="0"/>
                  <a:lumOff val="0"/>
                  <a:alphaOff val="0"/>
                </a:schemeClr>
              </a:effectRef>
              <a:fontRef idx="minor">
                <a:schemeClr val="tx1">
                  <a:hueOff val="0"/>
                  <a:satOff val="0"/>
                  <a:lumOff val="0"/>
                  <a:alphaOff val="0"/>
                </a:schemeClr>
              </a:fontRef>
            </p:style>
            <p:txBody>
              <a:bodyPr/>
              <a:lstStyle/>
              <a:p/>
            </p:txBody>
          </p:sp>
          <p:sp>
            <p:nvSpPr>
              <p:cNvPr id="29" name="圆角矩形 28"/>
              <p:cNvSpPr/>
              <p:nvPr/>
            </p:nvSpPr>
            <p:spPr>
              <a:xfrm>
                <a:off x="4937148" y="301319"/>
                <a:ext cx="1850935" cy="1175343"/>
              </a:xfrm>
              <a:prstGeom prst="roundRect">
                <a:avLst>
                  <a:gd fmla="val 10000" name="adj"/>
                </a:avLst>
              </a:prstGeom>
              <a:solidFill>
                <a:srgbClr val="FFC000"/>
              </a:solidFill>
            </p:spPr>
            <p:style>
              <a:lnRef idx="2">
                <a:schemeClr val="lt1">
                  <a:hueOff val="0"/>
                  <a:satOff val="0"/>
                  <a:lumOff val="0"/>
                  <a:alphaOff val="0"/>
                </a:schemeClr>
              </a:lnRef>
              <a:fillRef idx="1">
                <a:scrgbClr b="0" g="0" r="0"/>
              </a:fillRef>
              <a:effectRef idx="0">
                <a:schemeClr val="accent2">
                  <a:alpha val="80000"/>
                  <a:hueOff val="0"/>
                  <a:satOff val="0"/>
                  <a:lumOff val="0"/>
                  <a:alphaOff val="0"/>
                </a:schemeClr>
              </a:effectRef>
              <a:fontRef idx="minor">
                <a:schemeClr val="lt1"/>
              </a:fontRef>
            </p:style>
            <p:txBody>
              <a:bodyPr/>
              <a:lstStyle/>
              <a:p/>
            </p:txBody>
          </p:sp>
          <p:sp>
            <p:nvSpPr>
              <p:cNvPr id="30" name="任意多边形 29"/>
              <p:cNvSpPr/>
              <p:nvPr/>
            </p:nvSpPr>
            <p:spPr>
              <a:xfrm>
                <a:off x="5142807" y="496695"/>
                <a:ext cx="1850935" cy="1175343"/>
              </a:xfrm>
              <a:custGeom>
                <a:gdLst>
                  <a:gd fmla="*/ 0 w 1850935" name="connsiteX0"/>
                  <a:gd fmla="*/ 117534 h 1175344" name="connsiteY0"/>
                  <a:gd fmla="*/ 117534 w 1850935" name="connsiteX1"/>
                  <a:gd fmla="*/ 0 h 1175344" name="connsiteY1"/>
                  <a:gd fmla="*/ 1733401 w 1850935" name="connsiteX2"/>
                  <a:gd fmla="*/ 0 h 1175344" name="connsiteY2"/>
                  <a:gd fmla="*/ 1850935 w 1850935" name="connsiteX3"/>
                  <a:gd fmla="*/ 117534 h 1175344" name="connsiteY3"/>
                  <a:gd fmla="*/ 1850935 w 1850935" name="connsiteX4"/>
                  <a:gd fmla="*/ 1057810 h 1175344" name="connsiteY4"/>
                  <a:gd fmla="*/ 1733401 w 1850935" name="connsiteX5"/>
                  <a:gd fmla="*/ 1175344 h 1175344" name="connsiteY5"/>
                  <a:gd fmla="*/ 117534 w 1850935" name="connsiteX6"/>
                  <a:gd fmla="*/ 1175344 h 1175344" name="connsiteY6"/>
                  <a:gd fmla="*/ 0 w 1850935" name="connsiteX7"/>
                  <a:gd fmla="*/ 1057810 h 1175344" name="connsiteY7"/>
                  <a:gd fmla="*/ 0 w 1850935" name="connsiteX8"/>
                  <a:gd fmla="*/ 117534 h 11753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75344" w="1850935">
                    <a:moveTo>
                      <a:pt x="0" y="117534"/>
                    </a:moveTo>
                    <a:cubicBezTo>
                      <a:pt x="0" y="52622"/>
                      <a:pt x="52622" y="0"/>
                      <a:pt x="117534" y="0"/>
                    </a:cubicBezTo>
                    <a:lnTo>
                      <a:pt x="1733401" y="0"/>
                    </a:lnTo>
                    <a:cubicBezTo>
                      <a:pt x="1798313" y="0"/>
                      <a:pt x="1850935" y="52622"/>
                      <a:pt x="1850935" y="117534"/>
                    </a:cubicBezTo>
                    <a:lnTo>
                      <a:pt x="1850935" y="1057810"/>
                    </a:lnTo>
                    <a:cubicBezTo>
                      <a:pt x="1850935" y="1122722"/>
                      <a:pt x="1798313" y="1175344"/>
                      <a:pt x="1733401" y="1175344"/>
                    </a:cubicBezTo>
                    <a:lnTo>
                      <a:pt x="117534" y="1175344"/>
                    </a:lnTo>
                    <a:cubicBezTo>
                      <a:pt x="52622" y="1175344"/>
                      <a:pt x="0" y="1122722"/>
                      <a:pt x="0" y="1057810"/>
                    </a:cubicBezTo>
                    <a:lnTo>
                      <a:pt x="0" y="117534"/>
                    </a:lnTo>
                    <a:close/>
                  </a:path>
                </a:pathLst>
              </a:custGeom>
              <a:ln>
                <a:solidFill>
                  <a:srgbClr val="FFC000"/>
                </a:solidFill>
              </a:ln>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76253" lIns="176253" numCol="1" rIns="176253" spcCol="1270" spcFirstLastPara="0" tIns="176253" vert="horz" wrap="square">
                <a:noAutofit/>
              </a:bodyPr>
              <a:lstStyle/>
              <a:p>
                <a:pPr algn="ctr" defTabSz="1699190">
                  <a:lnSpc>
                    <a:spcPct val="90000"/>
                  </a:lnSpc>
                  <a:spcBef>
                    <a:spcPct val="0"/>
                  </a:spcBef>
                  <a:spcAft>
                    <a:spcPct val="35000"/>
                  </a:spcAft>
                </a:pPr>
                <a:endParaRPr altLang="en-US" lang="zh-CN" sz="3823"/>
              </a:p>
            </p:txBody>
          </p:sp>
          <p:sp>
            <p:nvSpPr>
              <p:cNvPr id="31" name="圆角矩形 30"/>
              <p:cNvSpPr/>
              <p:nvPr/>
            </p:nvSpPr>
            <p:spPr>
              <a:xfrm>
                <a:off x="3240456" y="2014976"/>
                <a:ext cx="1850935" cy="1175343"/>
              </a:xfrm>
              <a:prstGeom prst="roundRect">
                <a:avLst>
                  <a:gd fmla="val 10000" name="adj"/>
                </a:avLst>
              </a:prstGeom>
              <a:solidFill>
                <a:srgbClr val="FFC000"/>
              </a:solidFill>
            </p:spPr>
            <p:style>
              <a:lnRef idx="2">
                <a:schemeClr val="lt1">
                  <a:hueOff val="0"/>
                  <a:satOff val="0"/>
                  <a:lumOff val="0"/>
                  <a:alphaOff val="0"/>
                </a:schemeClr>
              </a:lnRef>
              <a:fillRef idx="1">
                <a:schemeClr val="accent2">
                  <a:alpha val="70000"/>
                  <a:hueOff val="0"/>
                  <a:satOff val="0"/>
                  <a:lumOff val="0"/>
                  <a:alphaOff val="0"/>
                </a:schemeClr>
              </a:fillRef>
              <a:effectRef idx="0">
                <a:schemeClr val="accent2">
                  <a:alpha val="70000"/>
                  <a:hueOff val="0"/>
                  <a:satOff val="0"/>
                  <a:lumOff val="0"/>
                  <a:alphaOff val="0"/>
                </a:schemeClr>
              </a:effectRef>
              <a:fontRef idx="minor">
                <a:schemeClr val="lt1"/>
              </a:fontRef>
            </p:style>
            <p:txBody>
              <a:bodyPr/>
              <a:lstStyle/>
              <a:p/>
            </p:txBody>
          </p:sp>
          <p:sp>
            <p:nvSpPr>
              <p:cNvPr id="32" name="任意多边形 31"/>
              <p:cNvSpPr/>
              <p:nvPr/>
            </p:nvSpPr>
            <p:spPr>
              <a:xfrm>
                <a:off x="3446116" y="2210352"/>
                <a:ext cx="1850935" cy="1175343"/>
              </a:xfrm>
              <a:custGeom>
                <a:gdLst>
                  <a:gd fmla="*/ 0 w 1850935" name="connsiteX0"/>
                  <a:gd fmla="*/ 117534 h 1175344" name="connsiteY0"/>
                  <a:gd fmla="*/ 117534 w 1850935" name="connsiteX1"/>
                  <a:gd fmla="*/ 0 h 1175344" name="connsiteY1"/>
                  <a:gd fmla="*/ 1733401 w 1850935" name="connsiteX2"/>
                  <a:gd fmla="*/ 0 h 1175344" name="connsiteY2"/>
                  <a:gd fmla="*/ 1850935 w 1850935" name="connsiteX3"/>
                  <a:gd fmla="*/ 117534 h 1175344" name="connsiteY3"/>
                  <a:gd fmla="*/ 1850935 w 1850935" name="connsiteX4"/>
                  <a:gd fmla="*/ 1057810 h 1175344" name="connsiteY4"/>
                  <a:gd fmla="*/ 1733401 w 1850935" name="connsiteX5"/>
                  <a:gd fmla="*/ 1175344 h 1175344" name="connsiteY5"/>
                  <a:gd fmla="*/ 117534 w 1850935" name="connsiteX6"/>
                  <a:gd fmla="*/ 1175344 h 1175344" name="connsiteY6"/>
                  <a:gd fmla="*/ 0 w 1850935" name="connsiteX7"/>
                  <a:gd fmla="*/ 1057810 h 1175344" name="connsiteY7"/>
                  <a:gd fmla="*/ 0 w 1850935" name="connsiteX8"/>
                  <a:gd fmla="*/ 117534 h 11753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75344" w="1850935">
                    <a:moveTo>
                      <a:pt x="0" y="117534"/>
                    </a:moveTo>
                    <a:cubicBezTo>
                      <a:pt x="0" y="52622"/>
                      <a:pt x="52622" y="0"/>
                      <a:pt x="117534" y="0"/>
                    </a:cubicBezTo>
                    <a:lnTo>
                      <a:pt x="1733401" y="0"/>
                    </a:lnTo>
                    <a:cubicBezTo>
                      <a:pt x="1798313" y="0"/>
                      <a:pt x="1850935" y="52622"/>
                      <a:pt x="1850935" y="117534"/>
                    </a:cubicBezTo>
                    <a:lnTo>
                      <a:pt x="1850935" y="1057810"/>
                    </a:lnTo>
                    <a:cubicBezTo>
                      <a:pt x="1850935" y="1122722"/>
                      <a:pt x="1798313" y="1175344"/>
                      <a:pt x="1733401" y="1175344"/>
                    </a:cubicBezTo>
                    <a:lnTo>
                      <a:pt x="117534" y="1175344"/>
                    </a:lnTo>
                    <a:cubicBezTo>
                      <a:pt x="52622" y="1175344"/>
                      <a:pt x="0" y="1122722"/>
                      <a:pt x="0" y="1057810"/>
                    </a:cubicBezTo>
                    <a:lnTo>
                      <a:pt x="0" y="117534"/>
                    </a:lnTo>
                    <a:close/>
                  </a:path>
                </a:pathLst>
              </a:custGeom>
              <a:ln>
                <a:solidFill>
                  <a:srgbClr val="FFC000"/>
                </a:solidFill>
              </a:ln>
            </p:spPr>
            <p:style>
              <a:lnRef idx="2">
                <a:schemeClr val="accent2">
                  <a:tint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76253" lIns="176253" numCol="1" rIns="176253" spcCol="1270" spcFirstLastPara="0" tIns="176253" vert="horz" wrap="square">
                <a:noAutofit/>
              </a:bodyPr>
              <a:lstStyle/>
              <a:p>
                <a:pPr algn="ctr" defTabSz="1699190">
                  <a:lnSpc>
                    <a:spcPct val="90000"/>
                  </a:lnSpc>
                  <a:spcBef>
                    <a:spcPct val="0"/>
                  </a:spcBef>
                  <a:spcAft>
                    <a:spcPct val="35000"/>
                  </a:spcAft>
                </a:pPr>
                <a:endParaRPr altLang="en-US" lang="zh-CN" sz="3823"/>
              </a:p>
            </p:txBody>
          </p:sp>
          <p:sp>
            <p:nvSpPr>
              <p:cNvPr id="33" name="圆角矩形 32"/>
              <p:cNvSpPr/>
              <p:nvPr/>
            </p:nvSpPr>
            <p:spPr>
              <a:xfrm>
                <a:off x="2109329" y="3728634"/>
                <a:ext cx="1850935" cy="1175343"/>
              </a:xfrm>
              <a:prstGeom prst="roundRect">
                <a:avLst>
                  <a:gd fmla="val 10000" name="adj"/>
                </a:avLst>
              </a:prstGeom>
              <a:solidFill>
                <a:srgbClr val="FFC000"/>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lt1"/>
              </a:fontRef>
            </p:style>
            <p:txBody>
              <a:bodyPr/>
              <a:lstStyle/>
              <a:p/>
            </p:txBody>
          </p:sp>
          <p:sp>
            <p:nvSpPr>
              <p:cNvPr id="37" name="任意多边形 36"/>
              <p:cNvSpPr/>
              <p:nvPr/>
            </p:nvSpPr>
            <p:spPr>
              <a:xfrm>
                <a:off x="2314988" y="3924010"/>
                <a:ext cx="1850935" cy="1175343"/>
              </a:xfrm>
              <a:custGeom>
                <a:gdLst>
                  <a:gd fmla="*/ 0 w 1850935" name="connsiteX0"/>
                  <a:gd fmla="*/ 117534 h 1175344" name="connsiteY0"/>
                  <a:gd fmla="*/ 117534 w 1850935" name="connsiteX1"/>
                  <a:gd fmla="*/ 0 h 1175344" name="connsiteY1"/>
                  <a:gd fmla="*/ 1733401 w 1850935" name="connsiteX2"/>
                  <a:gd fmla="*/ 0 h 1175344" name="connsiteY2"/>
                  <a:gd fmla="*/ 1850935 w 1850935" name="connsiteX3"/>
                  <a:gd fmla="*/ 117534 h 1175344" name="connsiteY3"/>
                  <a:gd fmla="*/ 1850935 w 1850935" name="connsiteX4"/>
                  <a:gd fmla="*/ 1057810 h 1175344" name="connsiteY4"/>
                  <a:gd fmla="*/ 1733401 w 1850935" name="connsiteX5"/>
                  <a:gd fmla="*/ 1175344 h 1175344" name="connsiteY5"/>
                  <a:gd fmla="*/ 117534 w 1850935" name="connsiteX6"/>
                  <a:gd fmla="*/ 1175344 h 1175344" name="connsiteY6"/>
                  <a:gd fmla="*/ 0 w 1850935" name="connsiteX7"/>
                  <a:gd fmla="*/ 1057810 h 1175344" name="connsiteY7"/>
                  <a:gd fmla="*/ 0 w 1850935" name="connsiteX8"/>
                  <a:gd fmla="*/ 117534 h 11753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75344" w="1850935">
                    <a:moveTo>
                      <a:pt x="0" y="117534"/>
                    </a:moveTo>
                    <a:cubicBezTo>
                      <a:pt x="0" y="52622"/>
                      <a:pt x="52622" y="0"/>
                      <a:pt x="117534" y="0"/>
                    </a:cubicBezTo>
                    <a:lnTo>
                      <a:pt x="1733401" y="0"/>
                    </a:lnTo>
                    <a:cubicBezTo>
                      <a:pt x="1798313" y="0"/>
                      <a:pt x="1850935" y="52622"/>
                      <a:pt x="1850935" y="117534"/>
                    </a:cubicBezTo>
                    <a:lnTo>
                      <a:pt x="1850935" y="1057810"/>
                    </a:lnTo>
                    <a:cubicBezTo>
                      <a:pt x="1850935" y="1122722"/>
                      <a:pt x="1798313" y="1175344"/>
                      <a:pt x="1733401" y="1175344"/>
                    </a:cubicBezTo>
                    <a:lnTo>
                      <a:pt x="117534" y="1175344"/>
                    </a:lnTo>
                    <a:cubicBezTo>
                      <a:pt x="52622" y="1175344"/>
                      <a:pt x="0" y="1122722"/>
                      <a:pt x="0" y="1057810"/>
                    </a:cubicBezTo>
                    <a:lnTo>
                      <a:pt x="0" y="117534"/>
                    </a:lnTo>
                    <a:close/>
                  </a:path>
                </a:pathLst>
              </a:custGeom>
              <a:ln>
                <a:solidFill>
                  <a:srgbClr val="FFC000"/>
                </a:solidFill>
              </a:ln>
            </p:spPr>
            <p:style>
              <a:lnRef idx="2">
                <a:schemeClr val="accent2">
                  <a:tint val="7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76253" lIns="176253" numCol="1" rIns="176253" spcCol="1270" spcFirstLastPara="0" tIns="176253" vert="horz" wrap="square">
                <a:noAutofit/>
              </a:bodyPr>
              <a:lstStyle/>
              <a:p>
                <a:pPr algn="ctr" defTabSz="1699190">
                  <a:lnSpc>
                    <a:spcPct val="90000"/>
                  </a:lnSpc>
                  <a:spcBef>
                    <a:spcPct val="0"/>
                  </a:spcBef>
                  <a:spcAft>
                    <a:spcPct val="35000"/>
                  </a:spcAft>
                </a:pPr>
                <a:endParaRPr altLang="en-US" lang="zh-CN" sz="3823"/>
              </a:p>
            </p:txBody>
          </p:sp>
          <p:sp>
            <p:nvSpPr>
              <p:cNvPr id="39" name="圆角矩形 38"/>
              <p:cNvSpPr/>
              <p:nvPr/>
            </p:nvSpPr>
            <p:spPr>
              <a:xfrm>
                <a:off x="4371584" y="3728634"/>
                <a:ext cx="1850935" cy="1175343"/>
              </a:xfrm>
              <a:prstGeom prst="roundRect">
                <a:avLst>
                  <a:gd fmla="val 10000" name="adj"/>
                </a:avLst>
              </a:prstGeom>
              <a:solidFill>
                <a:srgbClr val="FFC000"/>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lt1"/>
              </a:fontRef>
            </p:style>
            <p:txBody>
              <a:bodyPr/>
              <a:lstStyle/>
              <a:p/>
            </p:txBody>
          </p:sp>
          <p:sp>
            <p:nvSpPr>
              <p:cNvPr id="40" name="任意多边形 39"/>
              <p:cNvSpPr/>
              <p:nvPr/>
            </p:nvSpPr>
            <p:spPr>
              <a:xfrm>
                <a:off x="4577243" y="3924010"/>
                <a:ext cx="1850935" cy="1175343"/>
              </a:xfrm>
              <a:custGeom>
                <a:gdLst>
                  <a:gd fmla="*/ 0 w 1850935" name="connsiteX0"/>
                  <a:gd fmla="*/ 117534 h 1175344" name="connsiteY0"/>
                  <a:gd fmla="*/ 117534 w 1850935" name="connsiteX1"/>
                  <a:gd fmla="*/ 0 h 1175344" name="connsiteY1"/>
                  <a:gd fmla="*/ 1733401 w 1850935" name="connsiteX2"/>
                  <a:gd fmla="*/ 0 h 1175344" name="connsiteY2"/>
                  <a:gd fmla="*/ 1850935 w 1850935" name="connsiteX3"/>
                  <a:gd fmla="*/ 117534 h 1175344" name="connsiteY3"/>
                  <a:gd fmla="*/ 1850935 w 1850935" name="connsiteX4"/>
                  <a:gd fmla="*/ 1057810 h 1175344" name="connsiteY4"/>
                  <a:gd fmla="*/ 1733401 w 1850935" name="connsiteX5"/>
                  <a:gd fmla="*/ 1175344 h 1175344" name="connsiteY5"/>
                  <a:gd fmla="*/ 117534 w 1850935" name="connsiteX6"/>
                  <a:gd fmla="*/ 1175344 h 1175344" name="connsiteY6"/>
                  <a:gd fmla="*/ 0 w 1850935" name="connsiteX7"/>
                  <a:gd fmla="*/ 1057810 h 1175344" name="connsiteY7"/>
                  <a:gd fmla="*/ 0 w 1850935" name="connsiteX8"/>
                  <a:gd fmla="*/ 117534 h 11753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75344" w="1850935">
                    <a:moveTo>
                      <a:pt x="0" y="117534"/>
                    </a:moveTo>
                    <a:cubicBezTo>
                      <a:pt x="0" y="52622"/>
                      <a:pt x="52622" y="0"/>
                      <a:pt x="117534" y="0"/>
                    </a:cubicBezTo>
                    <a:lnTo>
                      <a:pt x="1733401" y="0"/>
                    </a:lnTo>
                    <a:cubicBezTo>
                      <a:pt x="1798313" y="0"/>
                      <a:pt x="1850935" y="52622"/>
                      <a:pt x="1850935" y="117534"/>
                    </a:cubicBezTo>
                    <a:lnTo>
                      <a:pt x="1850935" y="1057810"/>
                    </a:lnTo>
                    <a:cubicBezTo>
                      <a:pt x="1850935" y="1122722"/>
                      <a:pt x="1798313" y="1175344"/>
                      <a:pt x="1733401" y="1175344"/>
                    </a:cubicBezTo>
                    <a:lnTo>
                      <a:pt x="117534" y="1175344"/>
                    </a:lnTo>
                    <a:cubicBezTo>
                      <a:pt x="52622" y="1175344"/>
                      <a:pt x="0" y="1122722"/>
                      <a:pt x="0" y="1057810"/>
                    </a:cubicBezTo>
                    <a:lnTo>
                      <a:pt x="0" y="117534"/>
                    </a:lnTo>
                    <a:close/>
                  </a:path>
                </a:pathLst>
              </a:custGeom>
              <a:ln>
                <a:solidFill>
                  <a:srgbClr val="FFC000"/>
                </a:solidFill>
              </a:ln>
            </p:spPr>
            <p:style>
              <a:lnRef idx="2">
                <a:schemeClr val="accent2">
                  <a:tint val="7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79640" lIns="179640" numCol="1" rIns="179640" spcCol="1270" spcFirstLastPara="0" tIns="179640" vert="horz" wrap="square">
                <a:noAutofit/>
              </a:bodyPr>
              <a:lstStyle/>
              <a:p>
                <a:pPr algn="ctr" defTabSz="1738706">
                  <a:lnSpc>
                    <a:spcPct val="90000"/>
                  </a:lnSpc>
                  <a:spcBef>
                    <a:spcPct val="0"/>
                  </a:spcBef>
                  <a:spcAft>
                    <a:spcPct val="35000"/>
                  </a:spcAft>
                </a:pPr>
                <a:endParaRPr altLang="en-US" lang="zh-CN" sz="3912"/>
              </a:p>
            </p:txBody>
          </p:sp>
          <p:sp>
            <p:nvSpPr>
              <p:cNvPr id="41" name="圆角矩形 40"/>
              <p:cNvSpPr/>
              <p:nvPr/>
            </p:nvSpPr>
            <p:spPr>
              <a:xfrm>
                <a:off x="6633840" y="2014976"/>
                <a:ext cx="1850935" cy="1175343"/>
              </a:xfrm>
              <a:prstGeom prst="roundRect">
                <a:avLst>
                  <a:gd fmla="val 10000" name="adj"/>
                </a:avLst>
              </a:prstGeom>
              <a:solidFill>
                <a:srgbClr val="FFC000"/>
              </a:solidFill>
            </p:spPr>
            <p:style>
              <a:lnRef idx="2">
                <a:schemeClr val="lt1">
                  <a:hueOff val="0"/>
                  <a:satOff val="0"/>
                  <a:lumOff val="0"/>
                  <a:alphaOff val="0"/>
                </a:schemeClr>
              </a:lnRef>
              <a:fillRef idx="1">
                <a:schemeClr val="accent2">
                  <a:alpha val="70000"/>
                  <a:hueOff val="0"/>
                  <a:satOff val="0"/>
                  <a:lumOff val="0"/>
                  <a:alphaOff val="0"/>
                </a:schemeClr>
              </a:fillRef>
              <a:effectRef idx="0">
                <a:schemeClr val="accent2">
                  <a:alpha val="70000"/>
                  <a:hueOff val="0"/>
                  <a:satOff val="0"/>
                  <a:lumOff val="0"/>
                  <a:alphaOff val="0"/>
                </a:schemeClr>
              </a:effectRef>
              <a:fontRef idx="minor">
                <a:schemeClr val="lt1"/>
              </a:fontRef>
            </p:style>
            <p:txBody>
              <a:bodyPr/>
              <a:lstStyle/>
              <a:p/>
            </p:txBody>
          </p:sp>
          <p:sp>
            <p:nvSpPr>
              <p:cNvPr id="42" name="任意多边形 41"/>
              <p:cNvSpPr/>
              <p:nvPr/>
            </p:nvSpPr>
            <p:spPr>
              <a:xfrm>
                <a:off x="6839500" y="2210352"/>
                <a:ext cx="1850935" cy="1175344"/>
              </a:xfrm>
              <a:custGeom>
                <a:gdLst>
                  <a:gd fmla="*/ 0 w 1850935" name="connsiteX0"/>
                  <a:gd fmla="*/ 117534 h 1175344" name="connsiteY0"/>
                  <a:gd fmla="*/ 117534 w 1850935" name="connsiteX1"/>
                  <a:gd fmla="*/ 0 h 1175344" name="connsiteY1"/>
                  <a:gd fmla="*/ 1733401 w 1850935" name="connsiteX2"/>
                  <a:gd fmla="*/ 0 h 1175344" name="connsiteY2"/>
                  <a:gd fmla="*/ 1850935 w 1850935" name="connsiteX3"/>
                  <a:gd fmla="*/ 117534 h 1175344" name="connsiteY3"/>
                  <a:gd fmla="*/ 1850935 w 1850935" name="connsiteX4"/>
                  <a:gd fmla="*/ 1057810 h 1175344" name="connsiteY4"/>
                  <a:gd fmla="*/ 1733401 w 1850935" name="connsiteX5"/>
                  <a:gd fmla="*/ 1175344 h 1175344" name="connsiteY5"/>
                  <a:gd fmla="*/ 117534 w 1850935" name="connsiteX6"/>
                  <a:gd fmla="*/ 1175344 h 1175344" name="connsiteY6"/>
                  <a:gd fmla="*/ 0 w 1850935" name="connsiteX7"/>
                  <a:gd fmla="*/ 1057810 h 1175344" name="connsiteY7"/>
                  <a:gd fmla="*/ 0 w 1850935" name="connsiteX8"/>
                  <a:gd fmla="*/ 117534 h 11753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75344" w="1850935">
                    <a:moveTo>
                      <a:pt x="0" y="117534"/>
                    </a:moveTo>
                    <a:cubicBezTo>
                      <a:pt x="0" y="52622"/>
                      <a:pt x="52622" y="0"/>
                      <a:pt x="117534" y="0"/>
                    </a:cubicBezTo>
                    <a:lnTo>
                      <a:pt x="1733401" y="0"/>
                    </a:lnTo>
                    <a:cubicBezTo>
                      <a:pt x="1798313" y="0"/>
                      <a:pt x="1850935" y="52622"/>
                      <a:pt x="1850935" y="117534"/>
                    </a:cubicBezTo>
                    <a:lnTo>
                      <a:pt x="1850935" y="1057810"/>
                    </a:lnTo>
                    <a:cubicBezTo>
                      <a:pt x="1850935" y="1122722"/>
                      <a:pt x="1798313" y="1175344"/>
                      <a:pt x="1733401" y="1175344"/>
                    </a:cubicBezTo>
                    <a:lnTo>
                      <a:pt x="117534" y="1175344"/>
                    </a:lnTo>
                    <a:cubicBezTo>
                      <a:pt x="52622" y="1175344"/>
                      <a:pt x="0" y="1122722"/>
                      <a:pt x="0" y="1057810"/>
                    </a:cubicBezTo>
                    <a:lnTo>
                      <a:pt x="0" y="117534"/>
                    </a:lnTo>
                    <a:close/>
                  </a:path>
                </a:pathLst>
              </a:custGeom>
              <a:ln>
                <a:solidFill>
                  <a:srgbClr val="FFC000"/>
                </a:solidFill>
              </a:ln>
            </p:spPr>
            <p:style>
              <a:lnRef idx="2">
                <a:schemeClr val="accent2">
                  <a:tint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89801" lIns="189801" numCol="1" rIns="189801" spcCol="1270" spcFirstLastPara="0" tIns="189801" vert="horz" wrap="square">
                <a:noAutofit/>
              </a:bodyPr>
              <a:lstStyle/>
              <a:p>
                <a:pPr algn="ctr" defTabSz="1857254">
                  <a:lnSpc>
                    <a:spcPct val="90000"/>
                  </a:lnSpc>
                  <a:spcBef>
                    <a:spcPct val="0"/>
                  </a:spcBef>
                  <a:spcAft>
                    <a:spcPct val="35000"/>
                  </a:spcAft>
                </a:pPr>
                <a:endParaRPr altLang="en-US" lang="zh-CN" sz="4178"/>
              </a:p>
            </p:txBody>
          </p:sp>
          <p:sp>
            <p:nvSpPr>
              <p:cNvPr id="43" name="圆角矩形 42"/>
              <p:cNvSpPr/>
              <p:nvPr/>
            </p:nvSpPr>
            <p:spPr>
              <a:xfrm>
                <a:off x="6633839" y="3728635"/>
                <a:ext cx="1850935" cy="1175344"/>
              </a:xfrm>
              <a:prstGeom prst="roundRect">
                <a:avLst>
                  <a:gd fmla="val 10000" name="adj"/>
                </a:avLst>
              </a:prstGeom>
              <a:solidFill>
                <a:srgbClr val="FFC000"/>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lt1"/>
              </a:fontRef>
            </p:style>
            <p:txBody>
              <a:bodyPr/>
              <a:lstStyle/>
              <a:p/>
            </p:txBody>
          </p:sp>
          <p:sp>
            <p:nvSpPr>
              <p:cNvPr id="44" name="任意多边形 43"/>
              <p:cNvSpPr/>
              <p:nvPr/>
            </p:nvSpPr>
            <p:spPr>
              <a:xfrm>
                <a:off x="6839497" y="3924011"/>
                <a:ext cx="1850935" cy="1175344"/>
              </a:xfrm>
              <a:custGeom>
                <a:gdLst>
                  <a:gd fmla="*/ 0 w 1850935" name="connsiteX0"/>
                  <a:gd fmla="*/ 117534 h 1175344" name="connsiteY0"/>
                  <a:gd fmla="*/ 117534 w 1850935" name="connsiteX1"/>
                  <a:gd fmla="*/ 0 h 1175344" name="connsiteY1"/>
                  <a:gd fmla="*/ 1733401 w 1850935" name="connsiteX2"/>
                  <a:gd fmla="*/ 0 h 1175344" name="connsiteY2"/>
                  <a:gd fmla="*/ 1850935 w 1850935" name="connsiteX3"/>
                  <a:gd fmla="*/ 117534 h 1175344" name="connsiteY3"/>
                  <a:gd fmla="*/ 1850935 w 1850935" name="connsiteX4"/>
                  <a:gd fmla="*/ 1057810 h 1175344" name="connsiteY4"/>
                  <a:gd fmla="*/ 1733401 w 1850935" name="connsiteX5"/>
                  <a:gd fmla="*/ 1175344 h 1175344" name="connsiteY5"/>
                  <a:gd fmla="*/ 117534 w 1850935" name="connsiteX6"/>
                  <a:gd fmla="*/ 1175344 h 1175344" name="connsiteY6"/>
                  <a:gd fmla="*/ 0 w 1850935" name="connsiteX7"/>
                  <a:gd fmla="*/ 1057810 h 1175344" name="connsiteY7"/>
                  <a:gd fmla="*/ 0 w 1850935" name="connsiteX8"/>
                  <a:gd fmla="*/ 117534 h 117534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175344" w="1850935">
                    <a:moveTo>
                      <a:pt x="0" y="117534"/>
                    </a:moveTo>
                    <a:cubicBezTo>
                      <a:pt x="0" y="52622"/>
                      <a:pt x="52622" y="0"/>
                      <a:pt x="117534" y="0"/>
                    </a:cubicBezTo>
                    <a:lnTo>
                      <a:pt x="1733401" y="0"/>
                    </a:lnTo>
                    <a:cubicBezTo>
                      <a:pt x="1798313" y="0"/>
                      <a:pt x="1850935" y="52622"/>
                      <a:pt x="1850935" y="117534"/>
                    </a:cubicBezTo>
                    <a:lnTo>
                      <a:pt x="1850935" y="1057810"/>
                    </a:lnTo>
                    <a:cubicBezTo>
                      <a:pt x="1850935" y="1122722"/>
                      <a:pt x="1798313" y="1175344"/>
                      <a:pt x="1733401" y="1175344"/>
                    </a:cubicBezTo>
                    <a:lnTo>
                      <a:pt x="117534" y="1175344"/>
                    </a:lnTo>
                    <a:cubicBezTo>
                      <a:pt x="52622" y="1175344"/>
                      <a:pt x="0" y="1122722"/>
                      <a:pt x="0" y="1057810"/>
                    </a:cubicBezTo>
                    <a:lnTo>
                      <a:pt x="0" y="117534"/>
                    </a:lnTo>
                    <a:close/>
                  </a:path>
                </a:pathLst>
              </a:custGeom>
              <a:ln>
                <a:solidFill>
                  <a:srgbClr val="FFC000"/>
                </a:solidFill>
              </a:ln>
            </p:spPr>
            <p:style>
              <a:lnRef idx="2">
                <a:schemeClr val="accent2">
                  <a:tint val="7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176253" lIns="176253" numCol="1" rIns="176253" spcCol="1270" spcFirstLastPara="0" tIns="176253" vert="horz" wrap="square">
                <a:noAutofit/>
              </a:bodyPr>
              <a:lstStyle/>
              <a:p>
                <a:pPr algn="ctr" defTabSz="1699190">
                  <a:lnSpc>
                    <a:spcPct val="90000"/>
                  </a:lnSpc>
                  <a:spcBef>
                    <a:spcPct val="0"/>
                  </a:spcBef>
                  <a:spcAft>
                    <a:spcPct val="35000"/>
                  </a:spcAft>
                </a:pPr>
                <a:endParaRPr altLang="en-US" lang="zh-CN" sz="3823"/>
              </a:p>
            </p:txBody>
          </p:sp>
        </p:grpSp>
        <p:sp>
          <p:nvSpPr>
            <p:cNvPr id="48" name="文本框 47"/>
            <p:cNvSpPr txBox="1"/>
            <p:nvPr/>
          </p:nvSpPr>
          <p:spPr>
            <a:xfrm>
              <a:off x="3322385" y="2275283"/>
              <a:ext cx="1291988" cy="529531"/>
            </a:xfrm>
            <a:prstGeom prst="rect">
              <a:avLst/>
            </a:prstGeom>
            <a:noFill/>
          </p:spPr>
          <p:txBody>
            <a:bodyPr rtlCol="0" wrap="square">
              <a:spAutoFit/>
            </a:bodyPr>
            <a:lstStyle/>
            <a:p>
              <a:r>
                <a:rPr altLang="zh-CN" lang="en-US" sz="2489">
                  <a:solidFill>
                    <a:srgbClr val="FFC000"/>
                  </a:solidFill>
                </a:rPr>
                <a:t>Temple</a:t>
              </a:r>
            </a:p>
          </p:txBody>
        </p:sp>
        <p:sp>
          <p:nvSpPr>
            <p:cNvPr id="49" name="文本框 48"/>
            <p:cNvSpPr txBox="1"/>
            <p:nvPr/>
          </p:nvSpPr>
          <p:spPr>
            <a:xfrm>
              <a:off x="2185498" y="3308426"/>
              <a:ext cx="1291988" cy="529531"/>
            </a:xfrm>
            <a:prstGeom prst="rect">
              <a:avLst/>
            </a:prstGeom>
            <a:noFill/>
          </p:spPr>
          <p:txBody>
            <a:bodyPr rtlCol="0" wrap="square">
              <a:spAutoFit/>
            </a:bodyPr>
            <a:lstStyle/>
            <a:p>
              <a:r>
                <a:rPr altLang="zh-CN" lang="en-US" sz="2489">
                  <a:solidFill>
                    <a:srgbClr val="FFC000"/>
                  </a:solidFill>
                </a:rPr>
                <a:t>Temple</a:t>
              </a:r>
            </a:p>
          </p:txBody>
        </p:sp>
        <p:sp>
          <p:nvSpPr>
            <p:cNvPr id="50" name="文本框 49"/>
            <p:cNvSpPr txBox="1"/>
            <p:nvPr/>
          </p:nvSpPr>
          <p:spPr>
            <a:xfrm>
              <a:off x="4602371" y="3308426"/>
              <a:ext cx="1291988" cy="529531"/>
            </a:xfrm>
            <a:prstGeom prst="rect">
              <a:avLst/>
            </a:prstGeom>
            <a:noFill/>
          </p:spPr>
          <p:txBody>
            <a:bodyPr rtlCol="0" wrap="square">
              <a:spAutoFit/>
            </a:bodyPr>
            <a:lstStyle/>
            <a:p>
              <a:r>
                <a:rPr altLang="zh-CN" lang="en-US" sz="2489">
                  <a:solidFill>
                    <a:srgbClr val="FFC000"/>
                  </a:solidFill>
                </a:rPr>
                <a:t>Temple</a:t>
              </a:r>
            </a:p>
          </p:txBody>
        </p:sp>
        <p:sp>
          <p:nvSpPr>
            <p:cNvPr id="51" name="文本框 50"/>
            <p:cNvSpPr txBox="1"/>
            <p:nvPr/>
          </p:nvSpPr>
          <p:spPr>
            <a:xfrm>
              <a:off x="4550940" y="4304331"/>
              <a:ext cx="1291988" cy="529531"/>
            </a:xfrm>
            <a:prstGeom prst="rect">
              <a:avLst/>
            </a:prstGeom>
            <a:noFill/>
          </p:spPr>
          <p:txBody>
            <a:bodyPr rtlCol="0" wrap="square">
              <a:spAutoFit/>
            </a:bodyPr>
            <a:lstStyle/>
            <a:p>
              <a:r>
                <a:rPr altLang="zh-CN" lang="en-US" sz="2489">
                  <a:solidFill>
                    <a:srgbClr val="FFC000"/>
                  </a:solidFill>
                </a:rPr>
                <a:t>Temple</a:t>
              </a:r>
            </a:p>
          </p:txBody>
        </p:sp>
        <p:sp>
          <p:nvSpPr>
            <p:cNvPr id="52" name="文本框 51"/>
            <p:cNvSpPr txBox="1"/>
            <p:nvPr/>
          </p:nvSpPr>
          <p:spPr>
            <a:xfrm>
              <a:off x="2967321" y="4304331"/>
              <a:ext cx="1291988" cy="529531"/>
            </a:xfrm>
            <a:prstGeom prst="rect">
              <a:avLst/>
            </a:prstGeom>
            <a:noFill/>
          </p:spPr>
          <p:txBody>
            <a:bodyPr rtlCol="0" wrap="square">
              <a:spAutoFit/>
            </a:bodyPr>
            <a:lstStyle/>
            <a:p>
              <a:r>
                <a:rPr altLang="zh-CN" lang="en-US" sz="2489">
                  <a:solidFill>
                    <a:srgbClr val="FFC000"/>
                  </a:solidFill>
                </a:rPr>
                <a:t>Temple</a:t>
              </a:r>
            </a:p>
          </p:txBody>
        </p:sp>
        <p:sp>
          <p:nvSpPr>
            <p:cNvPr id="53" name="文本框 52"/>
            <p:cNvSpPr txBox="1"/>
            <p:nvPr/>
          </p:nvSpPr>
          <p:spPr>
            <a:xfrm>
              <a:off x="1365968" y="4304331"/>
              <a:ext cx="1291988" cy="529531"/>
            </a:xfrm>
            <a:prstGeom prst="rect">
              <a:avLst/>
            </a:prstGeom>
            <a:noFill/>
          </p:spPr>
          <p:txBody>
            <a:bodyPr rtlCol="0" wrap="square">
              <a:spAutoFit/>
            </a:bodyPr>
            <a:lstStyle/>
            <a:p>
              <a:r>
                <a:rPr altLang="zh-CN" lang="en-US" sz="2489">
                  <a:solidFill>
                    <a:srgbClr val="FFC000"/>
                  </a:solidFill>
                </a:rPr>
                <a:t>Temple</a:t>
              </a:r>
            </a:p>
          </p:txBody>
        </p:sp>
      </p:grpSp>
      <p:sp>
        <p:nvSpPr>
          <p:cNvPr id="36" name="文本框 35"/>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872673276"/>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250" id="7"/>
                                        <p:tgtEl>
                                          <p:spTgt spid="3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46"/>
                                        </p:tgtEl>
                                        <p:attrNameLst>
                                          <p:attrName>style.visibility</p:attrName>
                                        </p:attrNameLst>
                                      </p:cBhvr>
                                      <p:to>
                                        <p:strVal val="visible"/>
                                      </p:to>
                                    </p:set>
                                    <p:animEffect filter="fade" transition="in">
                                      <p:cBhvr>
                                        <p:cTn dur="500" id="17"/>
                                        <p:tgtEl>
                                          <p:spTgt spid="46"/>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45"/>
                                        </p:tgtEl>
                                        <p:attrNameLst>
                                          <p:attrName>style.visibility</p:attrName>
                                        </p:attrNameLst>
                                      </p:cBhvr>
                                      <p:to>
                                        <p:strVal val="visible"/>
                                      </p:to>
                                    </p:set>
                                    <p:animEffect filter="fade" transition="in">
                                      <p:cBhvr>
                                        <p:cTn dur="500" id="22"/>
                                        <p:tgtEl>
                                          <p:spTgt spid="45"/>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47"/>
                                        </p:tgtEl>
                                        <p:attrNameLst>
                                          <p:attrName>style.visibility</p:attrName>
                                        </p:attrNameLst>
                                      </p:cBhvr>
                                      <p:to>
                                        <p:strVal val="visible"/>
                                      </p:to>
                                    </p:set>
                                    <p:animEffect filter="fade" transition="in">
                                      <p:cBhvr>
                                        <p:cTn dur="500" id="27"/>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6"/>
      <p:bldP grpId="0" spid="47"/>
      <p:bldP grpId="0" spid="3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2" name="矩形 1"/>
          <p:cNvSpPr/>
          <p:nvPr/>
        </p:nvSpPr>
        <p:spPr>
          <a:xfrm>
            <a:off x="4901681" y="0"/>
            <a:ext cx="3953356" cy="5458691"/>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40" name="文本框 39"/>
          <p:cNvSpPr txBox="1"/>
          <p:nvPr/>
        </p:nvSpPr>
        <p:spPr>
          <a:xfrm>
            <a:off x="5032932" y="1118191"/>
            <a:ext cx="3750850" cy="518160"/>
          </a:xfrm>
          <a:prstGeom prst="rect">
            <a:avLst/>
          </a:prstGeom>
          <a:noFill/>
        </p:spPr>
        <p:txBody>
          <a:bodyPr rtlCol="0" wrap="square">
            <a:spAutoFit/>
          </a:bodyPr>
          <a:lstStyle/>
          <a:p>
            <a:r>
              <a:rPr altLang="zh-CN" b="1" lang="en-US" sz="2800">
                <a:solidFill>
                  <a:schemeClr val="bg1"/>
                </a:solidFill>
              </a:rPr>
              <a:t>MORE THAN TEMPLATE</a:t>
            </a:r>
          </a:p>
        </p:txBody>
      </p:sp>
      <p:sp>
        <p:nvSpPr>
          <p:cNvPr id="46" name="文本框 45"/>
          <p:cNvSpPr txBox="1"/>
          <p:nvPr/>
        </p:nvSpPr>
        <p:spPr>
          <a:xfrm>
            <a:off x="5032932" y="1788387"/>
            <a:ext cx="3750850" cy="518160"/>
          </a:xfrm>
          <a:prstGeom prst="rect">
            <a:avLst/>
          </a:prstGeom>
          <a:noFill/>
        </p:spPr>
        <p:txBody>
          <a:bodyPr rtlCol="0" wrap="square">
            <a:spAutoFit/>
          </a:bodyPr>
          <a:lstStyle/>
          <a:p>
            <a:r>
              <a:rPr altLang="zh-CN" b="1" lang="en-US" sz="2800">
                <a:solidFill>
                  <a:schemeClr val="bg1"/>
                </a:solidFill>
              </a:rPr>
              <a:t>MORE THAN TEMPLATE</a:t>
            </a:r>
          </a:p>
        </p:txBody>
      </p:sp>
      <p:sp>
        <p:nvSpPr>
          <p:cNvPr id="47" name="文本框 46"/>
          <p:cNvSpPr txBox="1"/>
          <p:nvPr/>
        </p:nvSpPr>
        <p:spPr>
          <a:xfrm>
            <a:off x="5032932" y="2458582"/>
            <a:ext cx="3750850" cy="518160"/>
          </a:xfrm>
          <a:prstGeom prst="rect">
            <a:avLst/>
          </a:prstGeom>
          <a:noFill/>
        </p:spPr>
        <p:txBody>
          <a:bodyPr rtlCol="0" wrap="square">
            <a:spAutoFit/>
          </a:bodyPr>
          <a:lstStyle/>
          <a:p>
            <a:r>
              <a:rPr altLang="zh-CN" b="1" lang="en-US" sz="2800">
                <a:solidFill>
                  <a:schemeClr val="bg1"/>
                </a:solidFill>
              </a:rPr>
              <a:t>MORE THAN TEMPLATE</a:t>
            </a:r>
          </a:p>
        </p:txBody>
      </p:sp>
      <p:sp>
        <p:nvSpPr>
          <p:cNvPr id="48" name="文本框 47"/>
          <p:cNvSpPr txBox="1"/>
          <p:nvPr/>
        </p:nvSpPr>
        <p:spPr>
          <a:xfrm>
            <a:off x="5032932" y="3128779"/>
            <a:ext cx="3702359" cy="518160"/>
          </a:xfrm>
          <a:prstGeom prst="rect">
            <a:avLst/>
          </a:prstGeom>
          <a:noFill/>
        </p:spPr>
        <p:txBody>
          <a:bodyPr rtlCol="0" wrap="square">
            <a:spAutoFit/>
          </a:bodyPr>
          <a:lstStyle/>
          <a:p>
            <a:r>
              <a:rPr altLang="zh-CN" b="1" lang="en-US" sz="2800">
                <a:solidFill>
                  <a:schemeClr val="bg1"/>
                </a:solidFill>
              </a:rPr>
              <a:t>MORE THAN TEMPLATE</a:t>
            </a:r>
          </a:p>
        </p:txBody>
      </p:sp>
      <p:sp>
        <p:nvSpPr>
          <p:cNvPr id="49" name="文本框 48"/>
          <p:cNvSpPr txBox="1"/>
          <p:nvPr/>
        </p:nvSpPr>
        <p:spPr>
          <a:xfrm>
            <a:off x="5032932" y="3798974"/>
            <a:ext cx="3702359" cy="518160"/>
          </a:xfrm>
          <a:prstGeom prst="rect">
            <a:avLst/>
          </a:prstGeom>
          <a:noFill/>
        </p:spPr>
        <p:txBody>
          <a:bodyPr rtlCol="0" wrap="square">
            <a:spAutoFit/>
          </a:bodyPr>
          <a:lstStyle/>
          <a:p>
            <a:r>
              <a:rPr altLang="zh-CN" b="1" lang="en-US" sz="2800">
                <a:solidFill>
                  <a:schemeClr val="bg1"/>
                </a:solidFill>
              </a:rPr>
              <a:t>MORE THAN TEMPLATE</a:t>
            </a:r>
          </a:p>
        </p:txBody>
      </p:sp>
      <p:grpSp>
        <p:nvGrpSpPr>
          <p:cNvPr id="5" name="组合 4"/>
          <p:cNvGrpSpPr/>
          <p:nvPr/>
        </p:nvGrpSpPr>
        <p:grpSpPr>
          <a:xfrm>
            <a:off x="1137851" y="1162904"/>
            <a:ext cx="3158752" cy="3074866"/>
            <a:chOff x="1497630" y="1143957"/>
            <a:chExt cx="4511840" cy="4392020"/>
          </a:xfrm>
        </p:grpSpPr>
        <p:grpSp>
          <p:nvGrpSpPr>
            <p:cNvPr id="3" name="组合 2"/>
            <p:cNvGrpSpPr/>
            <p:nvPr/>
          </p:nvGrpSpPr>
          <p:grpSpPr>
            <a:xfrm>
              <a:off x="1497630" y="1143957"/>
              <a:ext cx="4392030" cy="4392020"/>
              <a:chOff x="1497631" y="616892"/>
              <a:chExt cx="4392030" cy="4392020"/>
            </a:xfrm>
          </p:grpSpPr>
          <p:sp>
            <p:nvSpPr>
              <p:cNvPr id="23" name="椭圆 22"/>
              <p:cNvSpPr/>
              <p:nvPr/>
            </p:nvSpPr>
            <p:spPr>
              <a:xfrm>
                <a:off x="1497631" y="616892"/>
                <a:ext cx="4392030" cy="4392020"/>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4" name="文本框 33"/>
              <p:cNvSpPr txBox="1"/>
              <p:nvPr/>
            </p:nvSpPr>
            <p:spPr>
              <a:xfrm>
                <a:off x="1886632" y="2305070"/>
                <a:ext cx="3921315" cy="1045093"/>
              </a:xfrm>
              <a:prstGeom prst="rect">
                <a:avLst/>
              </a:prstGeom>
              <a:noFill/>
              <a:ln>
                <a:noFill/>
              </a:ln>
            </p:spPr>
            <p:txBody>
              <a:bodyPr rtlCol="0" wrap="square">
                <a:spAutoFit/>
              </a:bodyPr>
              <a:lstStyle/>
              <a:p>
                <a:r>
                  <a:rPr altLang="zh-CN" b="1" lang="en-US" sz="4201">
                    <a:solidFill>
                      <a:schemeClr val="bg1"/>
                    </a:solidFill>
                  </a:rPr>
                  <a:t>CONTENTS</a:t>
                </a:r>
              </a:p>
            </p:txBody>
          </p:sp>
        </p:grpSp>
        <p:cxnSp>
          <p:nvCxnSpPr>
            <p:cNvPr id="50" name="直接连接符 49"/>
            <p:cNvCxnSpPr/>
            <p:nvPr/>
          </p:nvCxnSpPr>
          <p:spPr>
            <a:xfrm>
              <a:off x="1497630" y="2870910"/>
              <a:ext cx="4511840" cy="171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497630" y="3740941"/>
              <a:ext cx="4511840" cy="171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2" name="椭圆 21"/>
          <p:cNvSpPr/>
          <p:nvPr/>
        </p:nvSpPr>
        <p:spPr>
          <a:xfrm>
            <a:off x="3421630" y="1251368"/>
            <a:ext cx="688467" cy="688466"/>
          </a:xfrm>
          <a:prstGeom prst="ellipse">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r>
              <a:rPr altLang="zh-CN" lang="en-US" sz="981"/>
              <a:t>LOGO</a:t>
            </a:r>
          </a:p>
        </p:txBody>
      </p:sp>
    </p:spTree>
    <p:extLst>
      <p:ext uri="{BB962C8B-B14F-4D97-AF65-F5344CB8AC3E}">
        <p14:creationId val="428570147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par>
                                <p:cTn fill="hold" grpId="0" id="10" nodeType="withEffect" presetClass="entr" presetID="42" presetSubtype="0">
                                  <p:stCondLst>
                                    <p:cond delay="200"/>
                                  </p:stCondLst>
                                  <p:childTnLst>
                                    <p:set>
                                      <p:cBhvr>
                                        <p:cTn dur="1" fill="hold" id="11">
                                          <p:stCondLst>
                                            <p:cond delay="0"/>
                                          </p:stCondLst>
                                        </p:cTn>
                                        <p:tgtEl>
                                          <p:spTgt spid="22"/>
                                        </p:tgtEl>
                                        <p:attrNameLst>
                                          <p:attrName>style.visibility</p:attrName>
                                        </p:attrNameLst>
                                      </p:cBhvr>
                                      <p:to>
                                        <p:strVal val="visible"/>
                                      </p:to>
                                    </p:set>
                                    <p:animEffect filter="fade" transition="in">
                                      <p:cBhvr>
                                        <p:cTn dur="500" id="12"/>
                                        <p:tgtEl>
                                          <p:spTgt spid="22"/>
                                        </p:tgtEl>
                                      </p:cBhvr>
                                    </p:animEffect>
                                    <p:anim calcmode="lin" valueType="num">
                                      <p:cBhvr>
                                        <p:cTn dur="500" fill="hold" id="13"/>
                                        <p:tgtEl>
                                          <p:spTgt spid="22"/>
                                        </p:tgtEl>
                                        <p:attrNameLst>
                                          <p:attrName>ppt_x</p:attrName>
                                        </p:attrNameLst>
                                      </p:cBhvr>
                                      <p:tavLst>
                                        <p:tav tm="0">
                                          <p:val>
                                            <p:strVal val="#ppt_x"/>
                                          </p:val>
                                        </p:tav>
                                        <p:tav tm="100000">
                                          <p:val>
                                            <p:strVal val="#ppt_x"/>
                                          </p:val>
                                        </p:tav>
                                      </p:tavLst>
                                    </p:anim>
                                    <p:anim calcmode="lin" valueType="num">
                                      <p:cBhvr>
                                        <p:cTn dur="500" fill="hold" id="14"/>
                                        <p:tgtEl>
                                          <p:spTgt spid="22"/>
                                        </p:tgtEl>
                                        <p:attrNameLst>
                                          <p:attrName>ppt_y</p:attrName>
                                        </p:attrNameLst>
                                      </p:cBhvr>
                                      <p:tavLst>
                                        <p:tav tm="0">
                                          <p:val>
                                            <p:strVal val="#ppt_y+.1"/>
                                          </p:val>
                                        </p:tav>
                                        <p:tav tm="100000">
                                          <p:val>
                                            <p:strVal val="#ppt_y"/>
                                          </p:val>
                                        </p:tav>
                                      </p:tavLst>
                                    </p:anim>
                                  </p:childTnLst>
                                </p:cTn>
                              </p:par>
                              <p:par>
                                <p:cTn fill="hold" grpId="0" id="15" nodeType="withEffect" presetClass="entr" presetID="22" presetSubtype="1">
                                  <p:stCondLst>
                                    <p:cond delay="250"/>
                                  </p:stCondLst>
                                  <p:childTnLst>
                                    <p:set>
                                      <p:cBhvr>
                                        <p:cTn dur="1" fill="hold" id="16">
                                          <p:stCondLst>
                                            <p:cond delay="0"/>
                                          </p:stCondLst>
                                        </p:cTn>
                                        <p:tgtEl>
                                          <p:spTgt spid="2"/>
                                        </p:tgtEl>
                                        <p:attrNameLst>
                                          <p:attrName>style.visibility</p:attrName>
                                        </p:attrNameLst>
                                      </p:cBhvr>
                                      <p:to>
                                        <p:strVal val="visible"/>
                                      </p:to>
                                    </p:set>
                                    <p:animEffect filter="wipe(up)" transition="in">
                                      <p:cBhvr>
                                        <p:cTn dur="250" id="17"/>
                                        <p:tgtEl>
                                          <p:spTgt spid="2"/>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40"/>
                                        </p:tgtEl>
                                        <p:attrNameLst>
                                          <p:attrName>style.visibility</p:attrName>
                                        </p:attrNameLst>
                                      </p:cBhvr>
                                      <p:to>
                                        <p:strVal val="visible"/>
                                      </p:to>
                                    </p:set>
                                    <p:animEffect filter="fade" transition="in">
                                      <p:cBhvr>
                                        <p:cTn dur="250" id="22"/>
                                        <p:tgtEl>
                                          <p:spTgt spid="40"/>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46"/>
                                        </p:tgtEl>
                                        <p:attrNameLst>
                                          <p:attrName>style.visibility</p:attrName>
                                        </p:attrNameLst>
                                      </p:cBhvr>
                                      <p:to>
                                        <p:strVal val="visible"/>
                                      </p:to>
                                    </p:set>
                                    <p:animEffect filter="fade" transition="in">
                                      <p:cBhvr>
                                        <p:cTn dur="250" id="27"/>
                                        <p:tgtEl>
                                          <p:spTgt spid="46"/>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47"/>
                                        </p:tgtEl>
                                        <p:attrNameLst>
                                          <p:attrName>style.visibility</p:attrName>
                                        </p:attrNameLst>
                                      </p:cBhvr>
                                      <p:to>
                                        <p:strVal val="visible"/>
                                      </p:to>
                                    </p:set>
                                    <p:animEffect filter="fade" transition="in">
                                      <p:cBhvr>
                                        <p:cTn dur="250" id="32"/>
                                        <p:tgtEl>
                                          <p:spTgt spid="47"/>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48"/>
                                        </p:tgtEl>
                                        <p:attrNameLst>
                                          <p:attrName>style.visibility</p:attrName>
                                        </p:attrNameLst>
                                      </p:cBhvr>
                                      <p:to>
                                        <p:strVal val="visible"/>
                                      </p:to>
                                    </p:set>
                                    <p:animEffect filter="fade" transition="in">
                                      <p:cBhvr>
                                        <p:cTn dur="250" id="37"/>
                                        <p:tgtEl>
                                          <p:spTgt spid="48"/>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49"/>
                                        </p:tgtEl>
                                        <p:attrNameLst>
                                          <p:attrName>style.visibility</p:attrName>
                                        </p:attrNameLst>
                                      </p:cBhvr>
                                      <p:to>
                                        <p:strVal val="visible"/>
                                      </p:to>
                                    </p:set>
                                    <p:animEffect filter="fade" transition="in">
                                      <p:cBhvr>
                                        <p:cTn dur="250" id="42"/>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0"/>
      <p:bldP grpId="0" spid="46"/>
      <p:bldP grpId="0" spid="47"/>
      <p:bldP grpId="0" spid="48"/>
      <p:bldP grpId="0" spid="49"/>
      <p:bldP grpId="0" spid="2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7" name="等腰三角形 6"/>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 name="椭圆 7"/>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0" name="椭圆 9"/>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2" name="文本框 11"/>
          <p:cNvSpPr txBox="1"/>
          <p:nvPr/>
        </p:nvSpPr>
        <p:spPr>
          <a:xfrm>
            <a:off x="565859"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FIVE</a:t>
            </a:r>
          </a:p>
        </p:txBody>
      </p:sp>
      <p:sp>
        <p:nvSpPr>
          <p:cNvPr id="22" name="矩形 21"/>
          <p:cNvSpPr/>
          <p:nvPr/>
        </p:nvSpPr>
        <p:spPr>
          <a:xfrm>
            <a:off x="885691" y="3867536"/>
            <a:ext cx="2638109" cy="579120"/>
          </a:xfrm>
          <a:prstGeom prst="rect">
            <a:avLst/>
          </a:prstGeom>
        </p:spPr>
        <p:txBody>
          <a:bodyPr wrap="square">
            <a:spAutoFit/>
          </a:bodyPr>
          <a:lstStyle/>
          <a:p>
            <a:r>
              <a:rPr altLang="zh-CN" lang="en-US" sz="1600">
                <a:solidFill>
                  <a:schemeClr val="bg1"/>
                </a:solidFill>
              </a:rPr>
              <a:t>Lorem ipsum dolor sit amet, consectetur adipisicing elit</a:t>
            </a:r>
          </a:p>
        </p:txBody>
      </p:sp>
      <p:sp>
        <p:nvSpPr>
          <p:cNvPr id="32" name="矩形 31"/>
          <p:cNvSpPr/>
          <p:nvPr/>
        </p:nvSpPr>
        <p:spPr>
          <a:xfrm>
            <a:off x="885691" y="3879669"/>
            <a:ext cx="2503803" cy="5746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pic>
        <p:nvPicPr>
          <p:cNvPr id="3" name="图片 2"/>
          <p:cNvPicPr>
            <a:picLocks noChangeAspect="1"/>
          </p:cNvPicPr>
          <p:nvPr/>
        </p:nvPicPr>
        <p:blipFill>
          <a:blip r:embed="rId2">
            <a:grayscl/>
            <a:extLst>
              <a:ext uri="{28A0092B-C50C-407E-A947-70E740481C1C}">
                <a14:useLocalDpi val="0"/>
              </a:ext>
            </a:extLst>
          </a:blip>
          <a:srcRect b="5335" l="17091" r="2651" t="9720"/>
          <a:stretch>
            <a:fillRect/>
          </a:stretch>
        </p:blipFill>
        <p:spPr>
          <a:xfrm>
            <a:off x="869216" y="1992655"/>
            <a:ext cx="2520278" cy="1771327"/>
          </a:xfrm>
          <a:prstGeom prst="rect">
            <a:avLst/>
          </a:prstGeom>
        </p:spPr>
      </p:pic>
      <p:sp>
        <p:nvSpPr>
          <p:cNvPr id="42" name="文本框 41"/>
          <p:cNvSpPr txBox="1"/>
          <p:nvPr/>
        </p:nvSpPr>
        <p:spPr>
          <a:xfrm>
            <a:off x="1563213" y="3093788"/>
            <a:ext cx="1826281" cy="525018"/>
          </a:xfrm>
          <a:prstGeom prst="rect">
            <a:avLst/>
          </a:prstGeom>
          <a:solidFill>
            <a:srgbClr val="FFC000">
              <a:alpha val="78000"/>
            </a:srgbClr>
          </a:solidFill>
        </p:spPr>
        <p:txBody>
          <a:bodyPr rtlCol="0" wrap="square">
            <a:spAutoFit/>
          </a:bodyPr>
          <a:lstStyle/>
          <a:p>
            <a:r>
              <a:rPr altLang="zh-CN" b="1" lang="en-US" sz="2845">
                <a:solidFill>
                  <a:schemeClr val="bg1"/>
                </a:solidFill>
              </a:rPr>
              <a:t>TEMPLATE</a:t>
            </a:r>
          </a:p>
        </p:txBody>
      </p:sp>
      <p:sp>
        <p:nvSpPr>
          <p:cNvPr id="20" name="文本框 19"/>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21" name="矩形 20"/>
          <p:cNvSpPr/>
          <p:nvPr/>
        </p:nvSpPr>
        <p:spPr>
          <a:xfrm>
            <a:off x="3565559" y="3867536"/>
            <a:ext cx="2638109" cy="579120"/>
          </a:xfrm>
          <a:prstGeom prst="rect">
            <a:avLst/>
          </a:prstGeom>
        </p:spPr>
        <p:txBody>
          <a:bodyPr wrap="square">
            <a:spAutoFit/>
          </a:bodyPr>
          <a:lstStyle/>
          <a:p>
            <a:r>
              <a:rPr altLang="zh-CN" lang="en-US" sz="1600">
                <a:solidFill>
                  <a:schemeClr val="bg1"/>
                </a:solidFill>
              </a:rPr>
              <a:t>Lorem ipsum dolor sit amet, consectetur adipisicing elit</a:t>
            </a:r>
          </a:p>
        </p:txBody>
      </p:sp>
      <p:sp>
        <p:nvSpPr>
          <p:cNvPr id="23" name="矩形 22"/>
          <p:cNvSpPr/>
          <p:nvPr/>
        </p:nvSpPr>
        <p:spPr>
          <a:xfrm>
            <a:off x="3565559" y="3879669"/>
            <a:ext cx="2503803" cy="5746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pic>
        <p:nvPicPr>
          <p:cNvPr id="24" name="图片 23"/>
          <p:cNvPicPr>
            <a:picLocks noChangeAspect="1"/>
          </p:cNvPicPr>
          <p:nvPr/>
        </p:nvPicPr>
        <p:blipFill>
          <a:blip r:embed="rId2">
            <a:grayscl/>
            <a:extLst>
              <a:ext uri="{28A0092B-C50C-407E-A947-70E740481C1C}">
                <a14:useLocalDpi val="0"/>
              </a:ext>
            </a:extLst>
          </a:blip>
          <a:srcRect b="5335" l="17091" r="2651" t="9720"/>
          <a:stretch>
            <a:fillRect/>
          </a:stretch>
        </p:blipFill>
        <p:spPr>
          <a:xfrm>
            <a:off x="3549084" y="1992655"/>
            <a:ext cx="2520278" cy="1771327"/>
          </a:xfrm>
          <a:prstGeom prst="rect">
            <a:avLst/>
          </a:prstGeom>
        </p:spPr>
      </p:pic>
      <p:sp>
        <p:nvSpPr>
          <p:cNvPr id="25" name="文本框 24"/>
          <p:cNvSpPr txBox="1"/>
          <p:nvPr/>
        </p:nvSpPr>
        <p:spPr>
          <a:xfrm>
            <a:off x="4243081" y="3093788"/>
            <a:ext cx="1826281" cy="525018"/>
          </a:xfrm>
          <a:prstGeom prst="rect">
            <a:avLst/>
          </a:prstGeom>
          <a:solidFill>
            <a:srgbClr val="FFC000">
              <a:alpha val="78000"/>
            </a:srgbClr>
          </a:solidFill>
        </p:spPr>
        <p:txBody>
          <a:bodyPr rtlCol="0" wrap="square">
            <a:spAutoFit/>
          </a:bodyPr>
          <a:lstStyle/>
          <a:p>
            <a:r>
              <a:rPr altLang="zh-CN" b="1" lang="en-US" sz="2845">
                <a:solidFill>
                  <a:schemeClr val="bg1"/>
                </a:solidFill>
              </a:rPr>
              <a:t>TEMPLATE</a:t>
            </a:r>
          </a:p>
        </p:txBody>
      </p:sp>
      <p:sp>
        <p:nvSpPr>
          <p:cNvPr id="26" name="矩形 25"/>
          <p:cNvSpPr/>
          <p:nvPr/>
        </p:nvSpPr>
        <p:spPr>
          <a:xfrm>
            <a:off x="6256310" y="3867536"/>
            <a:ext cx="2638109" cy="579120"/>
          </a:xfrm>
          <a:prstGeom prst="rect">
            <a:avLst/>
          </a:prstGeom>
        </p:spPr>
        <p:txBody>
          <a:bodyPr wrap="square">
            <a:spAutoFit/>
          </a:bodyPr>
          <a:lstStyle/>
          <a:p>
            <a:r>
              <a:rPr altLang="zh-CN" lang="en-US" sz="1600">
                <a:solidFill>
                  <a:schemeClr val="bg1"/>
                </a:solidFill>
              </a:rPr>
              <a:t>Lorem ipsum dolor sit amet, consectetur adipisicing elit</a:t>
            </a:r>
          </a:p>
        </p:txBody>
      </p:sp>
      <p:sp>
        <p:nvSpPr>
          <p:cNvPr id="27" name="矩形 26"/>
          <p:cNvSpPr/>
          <p:nvPr/>
        </p:nvSpPr>
        <p:spPr>
          <a:xfrm>
            <a:off x="6256310" y="3879669"/>
            <a:ext cx="2503803" cy="5746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pic>
        <p:nvPicPr>
          <p:cNvPr id="28" name="图片 27"/>
          <p:cNvPicPr>
            <a:picLocks noChangeAspect="1"/>
          </p:cNvPicPr>
          <p:nvPr/>
        </p:nvPicPr>
        <p:blipFill>
          <a:blip r:embed="rId2">
            <a:grayscl/>
            <a:extLst>
              <a:ext uri="{28A0092B-C50C-407E-A947-70E740481C1C}">
                <a14:useLocalDpi val="0"/>
              </a:ext>
            </a:extLst>
          </a:blip>
          <a:srcRect b="5335" l="17091" r="2651" t="9720"/>
          <a:stretch>
            <a:fillRect/>
          </a:stretch>
        </p:blipFill>
        <p:spPr>
          <a:xfrm>
            <a:off x="6239835" y="1992655"/>
            <a:ext cx="2520278" cy="1771327"/>
          </a:xfrm>
          <a:prstGeom prst="rect">
            <a:avLst/>
          </a:prstGeom>
        </p:spPr>
      </p:pic>
      <p:sp>
        <p:nvSpPr>
          <p:cNvPr id="29" name="文本框 28"/>
          <p:cNvSpPr txBox="1"/>
          <p:nvPr/>
        </p:nvSpPr>
        <p:spPr>
          <a:xfrm>
            <a:off x="6933833" y="3093788"/>
            <a:ext cx="1826281" cy="525018"/>
          </a:xfrm>
          <a:prstGeom prst="rect">
            <a:avLst/>
          </a:prstGeom>
          <a:solidFill>
            <a:srgbClr val="FFC000">
              <a:alpha val="78000"/>
            </a:srgbClr>
          </a:solidFill>
        </p:spPr>
        <p:txBody>
          <a:bodyPr rtlCol="0" wrap="square">
            <a:spAutoFit/>
          </a:bodyPr>
          <a:lstStyle/>
          <a:p>
            <a:r>
              <a:rPr altLang="zh-CN" b="1" lang="en-US" sz="2845">
                <a:solidFill>
                  <a:schemeClr val="bg1"/>
                </a:solidFill>
              </a:rPr>
              <a:t>TEMPLATE</a:t>
            </a:r>
          </a:p>
        </p:txBody>
      </p:sp>
    </p:spTree>
    <p:extLst>
      <p:ext uri="{BB962C8B-B14F-4D97-AF65-F5344CB8AC3E}">
        <p14:creationId val="53503431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250" id="7"/>
                                        <p:tgtEl>
                                          <p:spTgt spid="2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250" id="12"/>
                                        <p:tgtEl>
                                          <p:spTgt spid="3"/>
                                        </p:tgtEl>
                                      </p:cBhvr>
                                    </p:animEffect>
                                  </p:childTnLst>
                                </p:cTn>
                              </p:par>
                              <p:par>
                                <p:cTn fill="hold" grpId="0" id="13" nodeType="withEffect" presetClass="entr" presetID="22" presetSubtype="2">
                                  <p:stCondLst>
                                    <p:cond delay="250"/>
                                  </p:stCondLst>
                                  <p:childTnLst>
                                    <p:set>
                                      <p:cBhvr>
                                        <p:cTn dur="1" fill="hold" id="14">
                                          <p:stCondLst>
                                            <p:cond delay="0"/>
                                          </p:stCondLst>
                                        </p:cTn>
                                        <p:tgtEl>
                                          <p:spTgt spid="42"/>
                                        </p:tgtEl>
                                        <p:attrNameLst>
                                          <p:attrName>style.visibility</p:attrName>
                                        </p:attrNameLst>
                                      </p:cBhvr>
                                      <p:to>
                                        <p:strVal val="visible"/>
                                      </p:to>
                                    </p:set>
                                    <p:animEffect filter="wipe(right)" transition="in">
                                      <p:cBhvr>
                                        <p:cTn dur="250" id="15"/>
                                        <p:tgtEl>
                                          <p:spTgt spid="42"/>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10" presetSubtype="0">
                                  <p:stCondLst>
                                    <p:cond delay="0"/>
                                  </p:stCondLst>
                                  <p:childTnLst>
                                    <p:set>
                                      <p:cBhvr>
                                        <p:cTn dur="1" fill="hold" id="19">
                                          <p:stCondLst>
                                            <p:cond delay="0"/>
                                          </p:stCondLst>
                                        </p:cTn>
                                        <p:tgtEl>
                                          <p:spTgt spid="32"/>
                                        </p:tgtEl>
                                        <p:attrNameLst>
                                          <p:attrName>style.visibility</p:attrName>
                                        </p:attrNameLst>
                                      </p:cBhvr>
                                      <p:to>
                                        <p:strVal val="visible"/>
                                      </p:to>
                                    </p:set>
                                    <p:animEffect filter="fade" transition="in">
                                      <p:cBhvr>
                                        <p:cTn dur="250" id="20"/>
                                        <p:tgtEl>
                                          <p:spTgt spid="32"/>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22"/>
                                        </p:tgtEl>
                                        <p:attrNameLst>
                                          <p:attrName>style.visibility</p:attrName>
                                        </p:attrNameLst>
                                      </p:cBhvr>
                                      <p:to>
                                        <p:strVal val="visible"/>
                                      </p:to>
                                    </p:set>
                                    <p:animEffect filter="fade" transition="in">
                                      <p:cBhvr>
                                        <p:cTn dur="250" id="23"/>
                                        <p:tgtEl>
                                          <p:spTgt spid="22"/>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10" presetSubtype="0">
                                  <p:stCondLst>
                                    <p:cond delay="0"/>
                                  </p:stCondLst>
                                  <p:childTnLst>
                                    <p:set>
                                      <p:cBhvr>
                                        <p:cTn dur="1" fill="hold" id="27">
                                          <p:stCondLst>
                                            <p:cond delay="0"/>
                                          </p:stCondLst>
                                        </p:cTn>
                                        <p:tgtEl>
                                          <p:spTgt spid="24"/>
                                        </p:tgtEl>
                                        <p:attrNameLst>
                                          <p:attrName>style.visibility</p:attrName>
                                        </p:attrNameLst>
                                      </p:cBhvr>
                                      <p:to>
                                        <p:strVal val="visible"/>
                                      </p:to>
                                    </p:set>
                                    <p:animEffect filter="fade" transition="in">
                                      <p:cBhvr>
                                        <p:cTn dur="250" id="28"/>
                                        <p:tgtEl>
                                          <p:spTgt spid="24"/>
                                        </p:tgtEl>
                                      </p:cBhvr>
                                    </p:animEffect>
                                  </p:childTnLst>
                                </p:cTn>
                              </p:par>
                              <p:par>
                                <p:cTn fill="hold" grpId="0" id="29" nodeType="withEffect" presetClass="entr" presetID="22" presetSubtype="2">
                                  <p:stCondLst>
                                    <p:cond delay="250"/>
                                  </p:stCondLst>
                                  <p:childTnLst>
                                    <p:set>
                                      <p:cBhvr>
                                        <p:cTn dur="1" fill="hold" id="30">
                                          <p:stCondLst>
                                            <p:cond delay="0"/>
                                          </p:stCondLst>
                                        </p:cTn>
                                        <p:tgtEl>
                                          <p:spTgt spid="25"/>
                                        </p:tgtEl>
                                        <p:attrNameLst>
                                          <p:attrName>style.visibility</p:attrName>
                                        </p:attrNameLst>
                                      </p:cBhvr>
                                      <p:to>
                                        <p:strVal val="visible"/>
                                      </p:to>
                                    </p:set>
                                    <p:animEffect filter="wipe(right)" transition="in">
                                      <p:cBhvr>
                                        <p:cTn dur="250" id="31"/>
                                        <p:tgtEl>
                                          <p:spTgt spid="25"/>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10" presetSubtype="0">
                                  <p:stCondLst>
                                    <p:cond delay="0"/>
                                  </p:stCondLst>
                                  <p:childTnLst>
                                    <p:set>
                                      <p:cBhvr>
                                        <p:cTn dur="1" fill="hold" id="35">
                                          <p:stCondLst>
                                            <p:cond delay="0"/>
                                          </p:stCondLst>
                                        </p:cTn>
                                        <p:tgtEl>
                                          <p:spTgt spid="23"/>
                                        </p:tgtEl>
                                        <p:attrNameLst>
                                          <p:attrName>style.visibility</p:attrName>
                                        </p:attrNameLst>
                                      </p:cBhvr>
                                      <p:to>
                                        <p:strVal val="visible"/>
                                      </p:to>
                                    </p:set>
                                    <p:animEffect filter="fade" transition="in">
                                      <p:cBhvr>
                                        <p:cTn dur="250" id="36"/>
                                        <p:tgtEl>
                                          <p:spTgt spid="23"/>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1"/>
                                        </p:tgtEl>
                                        <p:attrNameLst>
                                          <p:attrName>style.visibility</p:attrName>
                                        </p:attrNameLst>
                                      </p:cBhvr>
                                      <p:to>
                                        <p:strVal val="visible"/>
                                      </p:to>
                                    </p:set>
                                    <p:animEffect filter="fade" transition="in">
                                      <p:cBhvr>
                                        <p:cTn dur="250" id="39"/>
                                        <p:tgtEl>
                                          <p:spTgt spid="21"/>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10" presetSubtype="0">
                                  <p:stCondLst>
                                    <p:cond delay="0"/>
                                  </p:stCondLst>
                                  <p:childTnLst>
                                    <p:set>
                                      <p:cBhvr>
                                        <p:cTn dur="1" fill="hold" id="43">
                                          <p:stCondLst>
                                            <p:cond delay="0"/>
                                          </p:stCondLst>
                                        </p:cTn>
                                        <p:tgtEl>
                                          <p:spTgt spid="28"/>
                                        </p:tgtEl>
                                        <p:attrNameLst>
                                          <p:attrName>style.visibility</p:attrName>
                                        </p:attrNameLst>
                                      </p:cBhvr>
                                      <p:to>
                                        <p:strVal val="visible"/>
                                      </p:to>
                                    </p:set>
                                    <p:animEffect filter="fade" transition="in">
                                      <p:cBhvr>
                                        <p:cTn dur="250" id="44"/>
                                        <p:tgtEl>
                                          <p:spTgt spid="28"/>
                                        </p:tgtEl>
                                      </p:cBhvr>
                                    </p:animEffect>
                                  </p:childTnLst>
                                </p:cTn>
                              </p:par>
                              <p:par>
                                <p:cTn fill="hold" grpId="0" id="45" nodeType="withEffect" presetClass="entr" presetID="22" presetSubtype="2">
                                  <p:stCondLst>
                                    <p:cond delay="250"/>
                                  </p:stCondLst>
                                  <p:childTnLst>
                                    <p:set>
                                      <p:cBhvr>
                                        <p:cTn dur="1" fill="hold" id="46">
                                          <p:stCondLst>
                                            <p:cond delay="0"/>
                                          </p:stCondLst>
                                        </p:cTn>
                                        <p:tgtEl>
                                          <p:spTgt spid="29"/>
                                        </p:tgtEl>
                                        <p:attrNameLst>
                                          <p:attrName>style.visibility</p:attrName>
                                        </p:attrNameLst>
                                      </p:cBhvr>
                                      <p:to>
                                        <p:strVal val="visible"/>
                                      </p:to>
                                    </p:set>
                                    <p:animEffect filter="wipe(right)" transition="in">
                                      <p:cBhvr>
                                        <p:cTn dur="250" id="47"/>
                                        <p:tgtEl>
                                          <p:spTgt spid="29"/>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10" presetSubtype="0">
                                  <p:stCondLst>
                                    <p:cond delay="0"/>
                                  </p:stCondLst>
                                  <p:childTnLst>
                                    <p:set>
                                      <p:cBhvr>
                                        <p:cTn dur="1" fill="hold" id="51">
                                          <p:stCondLst>
                                            <p:cond delay="0"/>
                                          </p:stCondLst>
                                        </p:cTn>
                                        <p:tgtEl>
                                          <p:spTgt spid="27"/>
                                        </p:tgtEl>
                                        <p:attrNameLst>
                                          <p:attrName>style.visibility</p:attrName>
                                        </p:attrNameLst>
                                      </p:cBhvr>
                                      <p:to>
                                        <p:strVal val="visible"/>
                                      </p:to>
                                    </p:set>
                                    <p:animEffect filter="fade" transition="in">
                                      <p:cBhvr>
                                        <p:cTn dur="250" id="52"/>
                                        <p:tgtEl>
                                          <p:spTgt spid="27"/>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26"/>
                                        </p:tgtEl>
                                        <p:attrNameLst>
                                          <p:attrName>style.visibility</p:attrName>
                                        </p:attrNameLst>
                                      </p:cBhvr>
                                      <p:to>
                                        <p:strVal val="visible"/>
                                      </p:to>
                                    </p:set>
                                    <p:animEffect filter="fade" transition="in">
                                      <p:cBhvr>
                                        <p:cTn dur="250" id="55"/>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32"/>
      <p:bldP grpId="0" spid="42"/>
      <p:bldP grpId="0" spid="20"/>
      <p:bldP grpId="0" spid="21"/>
      <p:bldP grpId="0" spid="23"/>
      <p:bldP grpId="0" spid="25"/>
      <p:bldP grpId="0" spid="26"/>
      <p:bldP grpId="0" spid="27"/>
      <p:bldP grpId="0" spid="2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4" name="椭圆 13"/>
          <p:cNvSpPr/>
          <p:nvPr/>
        </p:nvSpPr>
        <p:spPr>
          <a:xfrm>
            <a:off x="3088081" y="530380"/>
            <a:ext cx="3074873" cy="3074866"/>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7" name="文本框 16"/>
          <p:cNvSpPr txBox="1"/>
          <p:nvPr/>
        </p:nvSpPr>
        <p:spPr>
          <a:xfrm>
            <a:off x="2366782" y="3620848"/>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11" name="文本框 10"/>
          <p:cNvSpPr txBox="1"/>
          <p:nvPr/>
        </p:nvSpPr>
        <p:spPr>
          <a:xfrm>
            <a:off x="3890881" y="1171737"/>
            <a:ext cx="1225933" cy="1757171"/>
          </a:xfrm>
          <a:custGeom>
            <a:rect b="b" l="l" r="r" t="t"/>
            <a:pathLst>
              <a:path h="2509876" w="1751076">
                <a:moveTo>
                  <a:pt x="966740" y="145923"/>
                </a:moveTo>
                <a:cubicBezTo>
                  <a:pt x="829937" y="365568"/>
                  <a:pt x="693134" y="582020"/>
                  <a:pt x="556331" y="795281"/>
                </a:cubicBezTo>
                <a:cubicBezTo>
                  <a:pt x="419528" y="1008541"/>
                  <a:pt x="282726" y="1224994"/>
                  <a:pt x="145923" y="1444638"/>
                </a:cubicBezTo>
                <a:lnTo>
                  <a:pt x="145923" y="1678115"/>
                </a:lnTo>
                <a:lnTo>
                  <a:pt x="1160088" y="1678115"/>
                </a:lnTo>
                <a:lnTo>
                  <a:pt x="1160088" y="145923"/>
                </a:lnTo>
                <a:close/>
                <a:moveTo>
                  <a:pt x="882834" y="0"/>
                </a:moveTo>
                <a:lnTo>
                  <a:pt x="1306011" y="0"/>
                </a:lnTo>
                <a:lnTo>
                  <a:pt x="1306011" y="1678115"/>
                </a:lnTo>
                <a:lnTo>
                  <a:pt x="1751076" y="1678115"/>
                </a:lnTo>
                <a:lnTo>
                  <a:pt x="1751076" y="1824038"/>
                </a:lnTo>
                <a:lnTo>
                  <a:pt x="1306011" y="1824038"/>
                </a:lnTo>
                <a:lnTo>
                  <a:pt x="1306011" y="2509876"/>
                </a:lnTo>
                <a:lnTo>
                  <a:pt x="1160088" y="2509876"/>
                </a:lnTo>
                <a:lnTo>
                  <a:pt x="1160088" y="1824038"/>
                </a:lnTo>
                <a:lnTo>
                  <a:pt x="0" y="1824038"/>
                </a:lnTo>
                <a:lnTo>
                  <a:pt x="0" y="1400861"/>
                </a:lnTo>
                <a:close/>
              </a:path>
            </a:pathLst>
          </a:custGeom>
          <a:solidFill>
            <a:schemeClr val="bg1"/>
          </a:solidFill>
          <a:ln>
            <a:noFill/>
          </a:ln>
          <a:effectLst/>
        </p:spPr>
        <p:txBody>
          <a:bodyPr anchor="t" anchorCtr="0" bIns="32009" compatLnSpc="1" forceAA="0" fromWordArt="0" horzOverflow="overflow" lIns="64017" numCol="1" rIns="64017" rot="0" rtlCol="0" spcCol="0" spcFirstLastPara="0" tIns="32009" vert="horz" vertOverflow="overflow" wrap="square">
            <a:prstTxWarp prst="textNoShape">
              <a:avLst/>
            </a:prstTxWarp>
            <a:noAutofit/>
          </a:bodyPr>
          <a:lstStyle/>
          <a:p>
            <a:endParaRPr altLang="en-US" lang="zh-CN" sz="20092">
              <a:solidFill>
                <a:schemeClr val="bg1"/>
              </a:solidFill>
              <a:latin charset="-122" pitchFamily="50" typeface="造字工房尚黑 G0v1 纤细体"/>
              <a:ea charset="-122" pitchFamily="50" typeface="造字工房尚黑 G0v1 纤细体"/>
            </a:endParaRPr>
          </a:p>
        </p:txBody>
      </p:sp>
      <p:sp>
        <p:nvSpPr>
          <p:cNvPr id="16" name="等腰三角形 1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 name="文本框 7"/>
          <p:cNvSpPr txBox="1"/>
          <p:nvPr/>
        </p:nvSpPr>
        <p:spPr>
          <a:xfrm>
            <a:off x="1493097" y="4169281"/>
            <a:ext cx="6970721" cy="82296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Tree>
    <p:extLst>
      <p:ext uri="{BB962C8B-B14F-4D97-AF65-F5344CB8AC3E}">
        <p14:creationId val="778296415"/>
      </p:ext>
    </p:extLst>
  </p:cSld>
  <p:clrMapOvr>
    <a:masterClrMapping/>
  </p:clrMapOvr>
  <p:transition spd="slow">
    <p:push/>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72545"/>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3" name="椭圆 32"/>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4" name="椭圆 33"/>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5" name="文本框 34"/>
          <p:cNvSpPr txBox="1"/>
          <p:nvPr/>
        </p:nvSpPr>
        <p:spPr>
          <a:xfrm>
            <a:off x="551597"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ONE</a:t>
            </a:r>
          </a:p>
        </p:txBody>
      </p:sp>
      <p:sp>
        <p:nvSpPr>
          <p:cNvPr id="36" name="等腰三角形 3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25" name="文本框 24"/>
          <p:cNvSpPr txBox="1"/>
          <p:nvPr/>
        </p:nvSpPr>
        <p:spPr>
          <a:xfrm>
            <a:off x="1789733" y="3532215"/>
            <a:ext cx="1148603" cy="470764"/>
          </a:xfrm>
          <a:prstGeom prst="rect">
            <a:avLst/>
          </a:prstGeom>
          <a:noFill/>
        </p:spPr>
        <p:txBody>
          <a:bodyPr rtlCol="0" wrap="square">
            <a:spAutoFit/>
          </a:bodyPr>
          <a:lstStyle/>
          <a:p>
            <a:r>
              <a:rPr altLang="zh-CN" lang="en-US" sz="2489">
                <a:solidFill>
                  <a:schemeClr val="bg1"/>
                </a:solidFill>
              </a:rPr>
              <a:t>Temple</a:t>
            </a:r>
          </a:p>
        </p:txBody>
      </p:sp>
      <p:sp>
        <p:nvSpPr>
          <p:cNvPr id="40" name="文本框 39"/>
          <p:cNvSpPr txBox="1"/>
          <p:nvPr/>
        </p:nvSpPr>
        <p:spPr>
          <a:xfrm>
            <a:off x="1110123" y="3885547"/>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grpSp>
        <p:nvGrpSpPr>
          <p:cNvPr id="2" name="组合 1"/>
          <p:cNvGrpSpPr/>
          <p:nvPr/>
        </p:nvGrpSpPr>
        <p:grpSpPr>
          <a:xfrm>
            <a:off x="1715980" y="2163313"/>
            <a:ext cx="1365586" cy="1357943"/>
            <a:chOff x="1930194" y="2096271"/>
            <a:chExt cx="1536058" cy="1527461"/>
          </a:xfrm>
        </p:grpSpPr>
        <p:grpSp>
          <p:nvGrpSpPr>
            <p:cNvPr id="16" name="组合 15"/>
            <p:cNvGrpSpPr/>
            <p:nvPr/>
          </p:nvGrpSpPr>
          <p:grpSpPr>
            <a:xfrm>
              <a:off x="1930194" y="2248788"/>
              <a:ext cx="1374944" cy="1374944"/>
              <a:chOff x="1930194" y="2384256"/>
              <a:chExt cx="1374944" cy="1374944"/>
            </a:xfrm>
          </p:grpSpPr>
          <p:sp>
            <p:nvSpPr>
              <p:cNvPr id="23" name="泪滴形 22"/>
              <p:cNvSpPr/>
              <p:nvPr/>
            </p:nvSpPr>
            <p:spPr>
              <a:xfrm>
                <a:off x="1930194" y="2384256"/>
                <a:ext cx="1374944" cy="1374944"/>
              </a:xfrm>
              <a:prstGeom prst="teardrop">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5" name="图片 14"/>
              <p:cNvPicPr>
                <a:picLocks noChangeAspect="1"/>
              </p:cNvPicPr>
              <p:nvPr/>
            </p:nvPicPr>
            <p:blipFill>
              <a:blip r:embed="rId2">
                <a:lum bright="70000" contrast="-70000"/>
                <a:extLst>
                  <a:ext uri="{28A0092B-C50C-407E-A947-70E740481C1C}">
                    <a14:useLocalDpi val="0"/>
                  </a:ext>
                </a:extLst>
              </a:blip>
              <a:stretch>
                <a:fillRect/>
              </a:stretch>
            </p:blipFill>
            <p:spPr>
              <a:xfrm>
                <a:off x="2294517" y="2700338"/>
                <a:ext cx="729252" cy="729252"/>
              </a:xfrm>
              <a:prstGeom prst="rect">
                <a:avLst/>
              </a:prstGeom>
            </p:spPr>
          </p:pic>
        </p:grpSp>
        <p:pic>
          <p:nvPicPr>
            <p:cNvPr id="17" name="图片 16"/>
            <p:cNvPicPr>
              <a:picLocks noChangeAspect="1"/>
            </p:cNvPicPr>
            <p:nvPr/>
          </p:nvPicPr>
          <p:blipFill>
            <a:blip r:embed="rId3">
              <a:lum bright="70000" contrast="-70000"/>
              <a:extLst>
                <a:ext uri="{28A0092B-C50C-407E-A947-70E740481C1C}">
                  <a14:useLocalDpi val="0"/>
                </a:ext>
              </a:extLst>
            </a:blip>
            <a:stretch>
              <a:fillRect/>
            </a:stretch>
          </p:blipFill>
          <p:spPr>
            <a:xfrm>
              <a:off x="3080214" y="2096271"/>
              <a:ext cx="386038" cy="386038"/>
            </a:xfrm>
            <a:prstGeom prst="rect">
              <a:avLst/>
            </a:prstGeom>
          </p:spPr>
        </p:pic>
      </p:grpSp>
      <p:sp>
        <p:nvSpPr>
          <p:cNvPr id="26" name="文本框 25"/>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45" name="文本框 44"/>
          <p:cNvSpPr txBox="1"/>
          <p:nvPr/>
        </p:nvSpPr>
        <p:spPr>
          <a:xfrm>
            <a:off x="4533176" y="3532215"/>
            <a:ext cx="1148603" cy="470764"/>
          </a:xfrm>
          <a:prstGeom prst="rect">
            <a:avLst/>
          </a:prstGeom>
          <a:noFill/>
        </p:spPr>
        <p:txBody>
          <a:bodyPr rtlCol="0" wrap="square">
            <a:spAutoFit/>
          </a:bodyPr>
          <a:lstStyle/>
          <a:p>
            <a:r>
              <a:rPr altLang="zh-CN" lang="en-US" sz="2489">
                <a:solidFill>
                  <a:schemeClr val="bg1"/>
                </a:solidFill>
              </a:rPr>
              <a:t>Temple</a:t>
            </a:r>
          </a:p>
        </p:txBody>
      </p:sp>
      <p:sp>
        <p:nvSpPr>
          <p:cNvPr id="46" name="文本框 45"/>
          <p:cNvSpPr txBox="1"/>
          <p:nvPr/>
        </p:nvSpPr>
        <p:spPr>
          <a:xfrm>
            <a:off x="3853567" y="3885547"/>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grpSp>
        <p:nvGrpSpPr>
          <p:cNvPr id="47" name="组合 46"/>
          <p:cNvGrpSpPr/>
          <p:nvPr/>
        </p:nvGrpSpPr>
        <p:grpSpPr>
          <a:xfrm>
            <a:off x="4459424" y="2163313"/>
            <a:ext cx="1365586" cy="1357943"/>
            <a:chOff x="1930194" y="2096271"/>
            <a:chExt cx="1536058" cy="1527461"/>
          </a:xfrm>
        </p:grpSpPr>
        <p:grpSp>
          <p:nvGrpSpPr>
            <p:cNvPr id="48" name="组合 47"/>
            <p:cNvGrpSpPr/>
            <p:nvPr/>
          </p:nvGrpSpPr>
          <p:grpSpPr>
            <a:xfrm>
              <a:off x="1930194" y="2248788"/>
              <a:ext cx="1374944" cy="1374944"/>
              <a:chOff x="1930194" y="2384256"/>
              <a:chExt cx="1374944" cy="1374944"/>
            </a:xfrm>
          </p:grpSpPr>
          <p:sp>
            <p:nvSpPr>
              <p:cNvPr id="50" name="泪滴形 49"/>
              <p:cNvSpPr/>
              <p:nvPr/>
            </p:nvSpPr>
            <p:spPr>
              <a:xfrm>
                <a:off x="1930194" y="2384256"/>
                <a:ext cx="1374944" cy="1374944"/>
              </a:xfrm>
              <a:prstGeom prst="teardrop">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51" name="图片 50"/>
              <p:cNvPicPr>
                <a:picLocks noChangeAspect="1"/>
              </p:cNvPicPr>
              <p:nvPr/>
            </p:nvPicPr>
            <p:blipFill>
              <a:blip r:embed="rId2">
                <a:lum bright="70000" contrast="-70000"/>
                <a:extLst>
                  <a:ext uri="{28A0092B-C50C-407E-A947-70E740481C1C}">
                    <a14:useLocalDpi val="0"/>
                  </a:ext>
                </a:extLst>
              </a:blip>
              <a:stretch>
                <a:fillRect/>
              </a:stretch>
            </p:blipFill>
            <p:spPr>
              <a:xfrm>
                <a:off x="2294517" y="2700338"/>
                <a:ext cx="729252" cy="729252"/>
              </a:xfrm>
              <a:prstGeom prst="rect">
                <a:avLst/>
              </a:prstGeom>
            </p:spPr>
          </p:pic>
        </p:grpSp>
        <p:pic>
          <p:nvPicPr>
            <p:cNvPr id="49" name="图片 48"/>
            <p:cNvPicPr>
              <a:picLocks noChangeAspect="1"/>
            </p:cNvPicPr>
            <p:nvPr/>
          </p:nvPicPr>
          <p:blipFill>
            <a:blip r:embed="rId3">
              <a:lum bright="70000" contrast="-70000"/>
              <a:extLst>
                <a:ext uri="{28A0092B-C50C-407E-A947-70E740481C1C}">
                  <a14:useLocalDpi val="0"/>
                </a:ext>
              </a:extLst>
            </a:blip>
            <a:stretch>
              <a:fillRect/>
            </a:stretch>
          </p:blipFill>
          <p:spPr>
            <a:xfrm>
              <a:off x="3080214" y="2096271"/>
              <a:ext cx="386038" cy="386038"/>
            </a:xfrm>
            <a:prstGeom prst="rect">
              <a:avLst/>
            </a:prstGeom>
          </p:spPr>
        </p:pic>
      </p:grpSp>
      <p:sp>
        <p:nvSpPr>
          <p:cNvPr id="52" name="文本框 51"/>
          <p:cNvSpPr txBox="1"/>
          <p:nvPr/>
        </p:nvSpPr>
        <p:spPr>
          <a:xfrm>
            <a:off x="7103352" y="3532215"/>
            <a:ext cx="1148603" cy="470764"/>
          </a:xfrm>
          <a:prstGeom prst="rect">
            <a:avLst/>
          </a:prstGeom>
          <a:noFill/>
        </p:spPr>
        <p:txBody>
          <a:bodyPr rtlCol="0" wrap="square">
            <a:spAutoFit/>
          </a:bodyPr>
          <a:lstStyle/>
          <a:p>
            <a:r>
              <a:rPr altLang="zh-CN" lang="en-US" sz="2489">
                <a:solidFill>
                  <a:schemeClr val="bg1"/>
                </a:solidFill>
              </a:rPr>
              <a:t>Temple</a:t>
            </a:r>
          </a:p>
        </p:txBody>
      </p:sp>
      <p:sp>
        <p:nvSpPr>
          <p:cNvPr id="53" name="文本框 52"/>
          <p:cNvSpPr txBox="1"/>
          <p:nvPr/>
        </p:nvSpPr>
        <p:spPr>
          <a:xfrm>
            <a:off x="6423744" y="3885547"/>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grpSp>
        <p:nvGrpSpPr>
          <p:cNvPr id="54" name="组合 53"/>
          <p:cNvGrpSpPr/>
          <p:nvPr/>
        </p:nvGrpSpPr>
        <p:grpSpPr>
          <a:xfrm>
            <a:off x="7029601" y="2163313"/>
            <a:ext cx="1365586" cy="1357943"/>
            <a:chOff x="1930194" y="2096271"/>
            <a:chExt cx="1536058" cy="1527461"/>
          </a:xfrm>
        </p:grpSpPr>
        <p:grpSp>
          <p:nvGrpSpPr>
            <p:cNvPr id="55" name="组合 54"/>
            <p:cNvGrpSpPr/>
            <p:nvPr/>
          </p:nvGrpSpPr>
          <p:grpSpPr>
            <a:xfrm>
              <a:off x="1930194" y="2248788"/>
              <a:ext cx="1374944" cy="1374944"/>
              <a:chOff x="1930194" y="2384256"/>
              <a:chExt cx="1374944" cy="1374944"/>
            </a:xfrm>
          </p:grpSpPr>
          <p:sp>
            <p:nvSpPr>
              <p:cNvPr id="57" name="泪滴形 56"/>
              <p:cNvSpPr/>
              <p:nvPr/>
            </p:nvSpPr>
            <p:spPr>
              <a:xfrm>
                <a:off x="1930194" y="2384256"/>
                <a:ext cx="1374944" cy="1374944"/>
              </a:xfrm>
              <a:prstGeom prst="teardrop">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58" name="图片 57"/>
              <p:cNvPicPr>
                <a:picLocks noChangeAspect="1"/>
              </p:cNvPicPr>
              <p:nvPr/>
            </p:nvPicPr>
            <p:blipFill>
              <a:blip r:embed="rId2">
                <a:lum bright="70000" contrast="-70000"/>
                <a:extLst>
                  <a:ext uri="{28A0092B-C50C-407E-A947-70E740481C1C}">
                    <a14:useLocalDpi val="0"/>
                  </a:ext>
                </a:extLst>
              </a:blip>
              <a:stretch>
                <a:fillRect/>
              </a:stretch>
            </p:blipFill>
            <p:spPr>
              <a:xfrm>
                <a:off x="2294517" y="2700338"/>
                <a:ext cx="729252" cy="729252"/>
              </a:xfrm>
              <a:prstGeom prst="rect">
                <a:avLst/>
              </a:prstGeom>
            </p:spPr>
          </p:pic>
        </p:grpSp>
        <p:pic>
          <p:nvPicPr>
            <p:cNvPr id="56" name="图片 55"/>
            <p:cNvPicPr>
              <a:picLocks noChangeAspect="1"/>
            </p:cNvPicPr>
            <p:nvPr/>
          </p:nvPicPr>
          <p:blipFill>
            <a:blip r:embed="rId3">
              <a:lum bright="70000" contrast="-70000"/>
              <a:extLst>
                <a:ext uri="{28A0092B-C50C-407E-A947-70E740481C1C}">
                  <a14:useLocalDpi val="0"/>
                </a:ext>
              </a:extLst>
            </a:blip>
            <a:stretch>
              <a:fillRect/>
            </a:stretch>
          </p:blipFill>
          <p:spPr>
            <a:xfrm>
              <a:off x="3080214" y="2096271"/>
              <a:ext cx="386038" cy="386038"/>
            </a:xfrm>
            <a:prstGeom prst="rect">
              <a:avLst/>
            </a:prstGeom>
          </p:spPr>
        </p:pic>
      </p:grpSp>
    </p:spTree>
    <p:extLst>
      <p:ext uri="{BB962C8B-B14F-4D97-AF65-F5344CB8AC3E}">
        <p14:creationId val="190491902"/>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250" id="7"/>
                                        <p:tgtEl>
                                          <p:spTgt spid="2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par>
                                <p:cTn fill="hold" grpId="0" id="13" nodeType="withEffect" presetClass="entr" presetID="10" presetSubtype="0">
                                  <p:stCondLst>
                                    <p:cond delay="500"/>
                                  </p:stCondLst>
                                  <p:childTnLst>
                                    <p:set>
                                      <p:cBhvr>
                                        <p:cTn dur="1" fill="hold" id="14">
                                          <p:stCondLst>
                                            <p:cond delay="0"/>
                                          </p:stCondLst>
                                        </p:cTn>
                                        <p:tgtEl>
                                          <p:spTgt spid="25"/>
                                        </p:tgtEl>
                                        <p:attrNameLst>
                                          <p:attrName>style.visibility</p:attrName>
                                        </p:attrNameLst>
                                      </p:cBhvr>
                                      <p:to>
                                        <p:strVal val="visible"/>
                                      </p:to>
                                    </p:set>
                                    <p:animEffect filter="fade" transition="in">
                                      <p:cBhvr>
                                        <p:cTn dur="500" id="15"/>
                                        <p:tgtEl>
                                          <p:spTgt spid="25"/>
                                        </p:tgtEl>
                                      </p:cBhvr>
                                    </p:animEffect>
                                  </p:childTnLst>
                                </p:cTn>
                              </p:par>
                              <p:par>
                                <p:cTn fill="hold" grpId="0" id="16" nodeType="withEffect" presetClass="entr" presetID="10" presetSubtype="0">
                                  <p:stCondLst>
                                    <p:cond delay="1000"/>
                                  </p:stCondLst>
                                  <p:childTnLst>
                                    <p:set>
                                      <p:cBhvr>
                                        <p:cTn dur="1" fill="hold" id="17">
                                          <p:stCondLst>
                                            <p:cond delay="0"/>
                                          </p:stCondLst>
                                        </p:cTn>
                                        <p:tgtEl>
                                          <p:spTgt spid="40"/>
                                        </p:tgtEl>
                                        <p:attrNameLst>
                                          <p:attrName>style.visibility</p:attrName>
                                        </p:attrNameLst>
                                      </p:cBhvr>
                                      <p:to>
                                        <p:strVal val="visible"/>
                                      </p:to>
                                    </p:set>
                                    <p:animEffect filter="fade" transition="in">
                                      <p:cBhvr>
                                        <p:cTn dur="500" id="18"/>
                                        <p:tgtEl>
                                          <p:spTgt spid="40"/>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10" presetSubtype="0">
                                  <p:stCondLst>
                                    <p:cond delay="0"/>
                                  </p:stCondLst>
                                  <p:childTnLst>
                                    <p:set>
                                      <p:cBhvr>
                                        <p:cTn dur="1" fill="hold" id="22">
                                          <p:stCondLst>
                                            <p:cond delay="0"/>
                                          </p:stCondLst>
                                        </p:cTn>
                                        <p:tgtEl>
                                          <p:spTgt spid="47"/>
                                        </p:tgtEl>
                                        <p:attrNameLst>
                                          <p:attrName>style.visibility</p:attrName>
                                        </p:attrNameLst>
                                      </p:cBhvr>
                                      <p:to>
                                        <p:strVal val="visible"/>
                                      </p:to>
                                    </p:set>
                                    <p:animEffect filter="fade" transition="in">
                                      <p:cBhvr>
                                        <p:cTn dur="500" id="23"/>
                                        <p:tgtEl>
                                          <p:spTgt spid="47"/>
                                        </p:tgtEl>
                                      </p:cBhvr>
                                    </p:animEffect>
                                  </p:childTnLst>
                                </p:cTn>
                              </p:par>
                              <p:par>
                                <p:cTn fill="hold" grpId="0" id="24" nodeType="withEffect" presetClass="entr" presetID="10" presetSubtype="0">
                                  <p:stCondLst>
                                    <p:cond delay="500"/>
                                  </p:stCondLst>
                                  <p:childTnLst>
                                    <p:set>
                                      <p:cBhvr>
                                        <p:cTn dur="1" fill="hold" id="25">
                                          <p:stCondLst>
                                            <p:cond delay="0"/>
                                          </p:stCondLst>
                                        </p:cTn>
                                        <p:tgtEl>
                                          <p:spTgt spid="45"/>
                                        </p:tgtEl>
                                        <p:attrNameLst>
                                          <p:attrName>style.visibility</p:attrName>
                                        </p:attrNameLst>
                                      </p:cBhvr>
                                      <p:to>
                                        <p:strVal val="visible"/>
                                      </p:to>
                                    </p:set>
                                    <p:animEffect filter="fade" transition="in">
                                      <p:cBhvr>
                                        <p:cTn dur="500" id="26"/>
                                        <p:tgtEl>
                                          <p:spTgt spid="45"/>
                                        </p:tgtEl>
                                      </p:cBhvr>
                                    </p:animEffect>
                                  </p:childTnLst>
                                </p:cTn>
                              </p:par>
                              <p:par>
                                <p:cTn fill="hold" grpId="0" id="27" nodeType="withEffect" presetClass="entr" presetID="10" presetSubtype="0">
                                  <p:stCondLst>
                                    <p:cond delay="1000"/>
                                  </p:stCondLst>
                                  <p:childTnLst>
                                    <p:set>
                                      <p:cBhvr>
                                        <p:cTn dur="1" fill="hold" id="28">
                                          <p:stCondLst>
                                            <p:cond delay="0"/>
                                          </p:stCondLst>
                                        </p:cTn>
                                        <p:tgtEl>
                                          <p:spTgt spid="46"/>
                                        </p:tgtEl>
                                        <p:attrNameLst>
                                          <p:attrName>style.visibility</p:attrName>
                                        </p:attrNameLst>
                                      </p:cBhvr>
                                      <p:to>
                                        <p:strVal val="visible"/>
                                      </p:to>
                                    </p:set>
                                    <p:animEffect filter="fade" transition="in">
                                      <p:cBhvr>
                                        <p:cTn dur="500" id="29"/>
                                        <p:tgtEl>
                                          <p:spTgt spid="46"/>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10" presetSubtype="0">
                                  <p:stCondLst>
                                    <p:cond delay="0"/>
                                  </p:stCondLst>
                                  <p:childTnLst>
                                    <p:set>
                                      <p:cBhvr>
                                        <p:cTn dur="1" fill="hold" id="33">
                                          <p:stCondLst>
                                            <p:cond delay="0"/>
                                          </p:stCondLst>
                                        </p:cTn>
                                        <p:tgtEl>
                                          <p:spTgt spid="54"/>
                                        </p:tgtEl>
                                        <p:attrNameLst>
                                          <p:attrName>style.visibility</p:attrName>
                                        </p:attrNameLst>
                                      </p:cBhvr>
                                      <p:to>
                                        <p:strVal val="visible"/>
                                      </p:to>
                                    </p:set>
                                    <p:animEffect filter="fade" transition="in">
                                      <p:cBhvr>
                                        <p:cTn dur="500" id="34"/>
                                        <p:tgtEl>
                                          <p:spTgt spid="54"/>
                                        </p:tgtEl>
                                      </p:cBhvr>
                                    </p:animEffect>
                                  </p:childTnLst>
                                </p:cTn>
                              </p:par>
                              <p:par>
                                <p:cTn fill="hold" grpId="0" id="35" nodeType="withEffect" presetClass="entr" presetID="10" presetSubtype="0">
                                  <p:stCondLst>
                                    <p:cond delay="500"/>
                                  </p:stCondLst>
                                  <p:childTnLst>
                                    <p:set>
                                      <p:cBhvr>
                                        <p:cTn dur="1" fill="hold" id="36">
                                          <p:stCondLst>
                                            <p:cond delay="0"/>
                                          </p:stCondLst>
                                        </p:cTn>
                                        <p:tgtEl>
                                          <p:spTgt spid="52"/>
                                        </p:tgtEl>
                                        <p:attrNameLst>
                                          <p:attrName>style.visibility</p:attrName>
                                        </p:attrNameLst>
                                      </p:cBhvr>
                                      <p:to>
                                        <p:strVal val="visible"/>
                                      </p:to>
                                    </p:set>
                                    <p:animEffect filter="fade" transition="in">
                                      <p:cBhvr>
                                        <p:cTn dur="500" id="37"/>
                                        <p:tgtEl>
                                          <p:spTgt spid="52"/>
                                        </p:tgtEl>
                                      </p:cBhvr>
                                    </p:animEffect>
                                  </p:childTnLst>
                                </p:cTn>
                              </p:par>
                              <p:par>
                                <p:cTn fill="hold" grpId="0" id="38" nodeType="withEffect" presetClass="entr" presetID="10" presetSubtype="0">
                                  <p:stCondLst>
                                    <p:cond delay="1000"/>
                                  </p:stCondLst>
                                  <p:childTnLst>
                                    <p:set>
                                      <p:cBhvr>
                                        <p:cTn dur="1" fill="hold" id="39">
                                          <p:stCondLst>
                                            <p:cond delay="0"/>
                                          </p:stCondLst>
                                        </p:cTn>
                                        <p:tgtEl>
                                          <p:spTgt spid="53"/>
                                        </p:tgtEl>
                                        <p:attrNameLst>
                                          <p:attrName>style.visibility</p:attrName>
                                        </p:attrNameLst>
                                      </p:cBhvr>
                                      <p:to>
                                        <p:strVal val="visible"/>
                                      </p:to>
                                    </p:set>
                                    <p:animEffect filter="fade" transition="in">
                                      <p:cBhvr>
                                        <p:cTn dur="500" id="40"/>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40"/>
      <p:bldP grpId="0" spid="26"/>
      <p:bldP grpId="0" spid="45"/>
      <p:bldP grpId="0" spid="46"/>
      <p:bldP grpId="0" spid="52"/>
      <p:bldP grpId="0" spid="5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65618"/>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6" name="椭圆 35"/>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7" name="椭圆 36"/>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8" name="文本框 37"/>
          <p:cNvSpPr txBox="1"/>
          <p:nvPr/>
        </p:nvSpPr>
        <p:spPr>
          <a:xfrm>
            <a:off x="537335"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TWO</a:t>
            </a:r>
          </a:p>
        </p:txBody>
      </p:sp>
      <p:sp>
        <p:nvSpPr>
          <p:cNvPr id="21" name="等腰三角形 20"/>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 name="右箭头标注 2"/>
          <p:cNvSpPr/>
          <p:nvPr/>
        </p:nvSpPr>
        <p:spPr>
          <a:xfrm rot="16200000">
            <a:off x="3802582" y="3556447"/>
            <a:ext cx="1807243" cy="1401880"/>
          </a:xfrm>
          <a:prstGeom prst="rightArrowCallout">
            <a:avLst>
              <a:gd fmla="val 47892" name="adj1"/>
              <a:gd fmla="val 18976" name="adj2"/>
              <a:gd fmla="val 114157" name="adj3"/>
              <a:gd fmla="val 61448" name="adj4"/>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grpSp>
        <p:nvGrpSpPr>
          <p:cNvPr id="20" name="组合 19"/>
          <p:cNvGrpSpPr/>
          <p:nvPr/>
        </p:nvGrpSpPr>
        <p:grpSpPr>
          <a:xfrm>
            <a:off x="4319156" y="2015127"/>
            <a:ext cx="768759" cy="768759"/>
            <a:chOff x="4858333" y="1929586"/>
            <a:chExt cx="864727" cy="864727"/>
          </a:xfrm>
        </p:grpSpPr>
        <p:sp>
          <p:nvSpPr>
            <p:cNvPr id="32" name="泪滴形 31"/>
            <p:cNvSpPr/>
            <p:nvPr/>
          </p:nvSpPr>
          <p:spPr>
            <a:xfrm flipH="1" flipV="1" rot="18842798">
              <a:off x="4858333" y="1929586"/>
              <a:ext cx="864727" cy="864727"/>
            </a:xfrm>
            <a:prstGeom prst="teardrop">
              <a:avLst>
                <a:gd fmla="val 91142" name="adj"/>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7" name="图片 6"/>
            <p:cNvPicPr>
              <a:picLocks noChangeAspect="1"/>
            </p:cNvPicPr>
            <p:nvPr/>
          </p:nvPicPr>
          <p:blipFill>
            <a:blip r:embed="rId2">
              <a:lum bright="70000" contrast="-70000"/>
              <a:extLst>
                <a:ext uri="{28A0092B-C50C-407E-A947-70E740481C1C}">
                  <a14:useLocalDpi val="0"/>
                </a:ext>
              </a:extLst>
            </a:blip>
            <a:stretch>
              <a:fillRect/>
            </a:stretch>
          </p:blipFill>
          <p:spPr>
            <a:xfrm>
              <a:off x="5003244" y="2139937"/>
              <a:ext cx="609600" cy="609600"/>
            </a:xfrm>
            <a:prstGeom prst="rect">
              <a:avLst/>
            </a:prstGeom>
          </p:spPr>
        </p:pic>
      </p:grpSp>
      <p:grpSp>
        <p:nvGrpSpPr>
          <p:cNvPr id="17" name="组合 16"/>
          <p:cNvGrpSpPr/>
          <p:nvPr/>
        </p:nvGrpSpPr>
        <p:grpSpPr>
          <a:xfrm>
            <a:off x="3164974" y="3046220"/>
            <a:ext cx="634908" cy="634908"/>
            <a:chOff x="3560070" y="3089395"/>
            <a:chExt cx="714167" cy="714167"/>
          </a:xfrm>
        </p:grpSpPr>
        <p:sp>
          <p:nvSpPr>
            <p:cNvPr id="29" name="泪滴形 28"/>
            <p:cNvSpPr/>
            <p:nvPr/>
          </p:nvSpPr>
          <p:spPr>
            <a:xfrm flipV="1" rot="20557764">
              <a:off x="3560070" y="3089395"/>
              <a:ext cx="714167" cy="714167"/>
            </a:xfrm>
            <a:prstGeom prst="teardrop">
              <a:avLst>
                <a:gd fmla="val 91142" name="adj"/>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8" name="图片 7"/>
            <p:cNvPicPr>
              <a:picLocks noChangeAspect="1"/>
            </p:cNvPicPr>
            <p:nvPr/>
          </p:nvPicPr>
          <p:blipFill>
            <a:blip r:embed="rId3">
              <a:lum bright="70000" contrast="-70000"/>
              <a:extLst>
                <a:ext uri="{28A0092B-C50C-407E-A947-70E740481C1C}">
                  <a14:useLocalDpi val="0"/>
                </a:ext>
              </a:extLst>
            </a:blip>
            <a:stretch>
              <a:fillRect/>
            </a:stretch>
          </p:blipFill>
          <p:spPr>
            <a:xfrm>
              <a:off x="3702835" y="3187327"/>
              <a:ext cx="456452" cy="456452"/>
            </a:xfrm>
            <a:prstGeom prst="rect">
              <a:avLst/>
            </a:prstGeom>
          </p:spPr>
        </p:pic>
      </p:grpSp>
      <p:grpSp>
        <p:nvGrpSpPr>
          <p:cNvPr id="23" name="组合 22"/>
          <p:cNvGrpSpPr/>
          <p:nvPr/>
        </p:nvGrpSpPr>
        <p:grpSpPr>
          <a:xfrm>
            <a:off x="5528253" y="3046221"/>
            <a:ext cx="634908" cy="634908"/>
            <a:chOff x="6218368" y="3089397"/>
            <a:chExt cx="714167" cy="714167"/>
          </a:xfrm>
        </p:grpSpPr>
        <p:sp>
          <p:nvSpPr>
            <p:cNvPr id="28" name="泪滴形 27"/>
            <p:cNvSpPr/>
            <p:nvPr/>
          </p:nvSpPr>
          <p:spPr>
            <a:xfrm flipH="1" flipV="1" rot="1042236">
              <a:off x="6218368" y="3089397"/>
              <a:ext cx="714167" cy="714167"/>
            </a:xfrm>
            <a:prstGeom prst="teardrop">
              <a:avLst>
                <a:gd fmla="val 91142" name="adj"/>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9" name="图片 8"/>
            <p:cNvPicPr>
              <a:picLocks noChangeAspect="1"/>
            </p:cNvPicPr>
            <p:nvPr/>
          </p:nvPicPr>
          <p:blipFill>
            <a:blip r:embed="rId4">
              <a:lum bright="70000" contrast="-70000"/>
              <a:extLst>
                <a:ext uri="{28A0092B-C50C-407E-A947-70E740481C1C}">
                  <a14:useLocalDpi val="0"/>
                </a:ext>
              </a:extLst>
            </a:blip>
            <a:stretch>
              <a:fillRect/>
            </a:stretch>
          </p:blipFill>
          <p:spPr>
            <a:xfrm>
              <a:off x="6307160" y="3178187"/>
              <a:ext cx="536582" cy="536582"/>
            </a:xfrm>
            <a:prstGeom prst="rect">
              <a:avLst/>
            </a:prstGeom>
          </p:spPr>
        </p:pic>
      </p:grpSp>
      <p:grpSp>
        <p:nvGrpSpPr>
          <p:cNvPr id="19" name="组合 18"/>
          <p:cNvGrpSpPr/>
          <p:nvPr/>
        </p:nvGrpSpPr>
        <p:grpSpPr>
          <a:xfrm>
            <a:off x="3584362" y="2386585"/>
            <a:ext cx="634908" cy="634908"/>
            <a:chOff x="4031812" y="2347415"/>
            <a:chExt cx="714167" cy="714167"/>
          </a:xfrm>
        </p:grpSpPr>
        <p:sp>
          <p:nvSpPr>
            <p:cNvPr id="30" name="泪滴形 29"/>
            <p:cNvSpPr/>
            <p:nvPr/>
          </p:nvSpPr>
          <p:spPr>
            <a:xfrm flipV="1" rot="1937984">
              <a:off x="4031812" y="2347415"/>
              <a:ext cx="714167" cy="714167"/>
            </a:xfrm>
            <a:prstGeom prst="teardrop">
              <a:avLst>
                <a:gd fmla="val 91142" name="adj"/>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0" name="图片 9"/>
            <p:cNvPicPr>
              <a:picLocks noChangeAspect="1"/>
            </p:cNvPicPr>
            <p:nvPr/>
          </p:nvPicPr>
          <p:blipFill>
            <a:blip r:embed="rId5">
              <a:lum bright="70000" contrast="-70000"/>
              <a:extLst>
                <a:ext uri="{28A0092B-C50C-407E-A947-70E740481C1C}">
                  <a14:useLocalDpi val="0"/>
                </a:ext>
              </a:extLst>
            </a:blip>
            <a:stretch>
              <a:fillRect/>
            </a:stretch>
          </p:blipFill>
          <p:spPr>
            <a:xfrm>
              <a:off x="4146245" y="2491441"/>
              <a:ext cx="485299" cy="485299"/>
            </a:xfrm>
            <a:prstGeom prst="rect">
              <a:avLst/>
            </a:prstGeom>
          </p:spPr>
        </p:pic>
      </p:grpSp>
      <p:grpSp>
        <p:nvGrpSpPr>
          <p:cNvPr id="22" name="组合 21"/>
          <p:cNvGrpSpPr/>
          <p:nvPr/>
        </p:nvGrpSpPr>
        <p:grpSpPr>
          <a:xfrm>
            <a:off x="5259073" y="2386585"/>
            <a:ext cx="634908" cy="634908"/>
            <a:chOff x="5915585" y="2347415"/>
            <a:chExt cx="714167" cy="714167"/>
          </a:xfrm>
        </p:grpSpPr>
        <p:sp>
          <p:nvSpPr>
            <p:cNvPr id="31" name="泪滴形 30"/>
            <p:cNvSpPr/>
            <p:nvPr/>
          </p:nvSpPr>
          <p:spPr>
            <a:xfrm flipH="1" flipV="1" rot="19662016">
              <a:off x="5915585" y="2347415"/>
              <a:ext cx="714167" cy="714167"/>
            </a:xfrm>
            <a:prstGeom prst="teardrop">
              <a:avLst>
                <a:gd fmla="val 91142" name="adj"/>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1" name="图片 10"/>
            <p:cNvPicPr>
              <a:picLocks noChangeAspect="1"/>
            </p:cNvPicPr>
            <p:nvPr/>
          </p:nvPicPr>
          <p:blipFill>
            <a:blip r:embed="rId6">
              <a:lum bright="70000" contrast="-70000"/>
              <a:extLst>
                <a:ext uri="{28A0092B-C50C-407E-A947-70E740481C1C}">
                  <a14:useLocalDpi val="0"/>
                </a:ext>
              </a:extLst>
            </a:blip>
            <a:stretch>
              <a:fillRect/>
            </a:stretch>
          </p:blipFill>
          <p:spPr>
            <a:xfrm>
              <a:off x="6062514" y="2515196"/>
              <a:ext cx="437788" cy="437788"/>
            </a:xfrm>
            <a:prstGeom prst="rect">
              <a:avLst/>
            </a:prstGeom>
          </p:spPr>
        </p:pic>
      </p:grpSp>
      <p:grpSp>
        <p:nvGrpSpPr>
          <p:cNvPr id="2" name="组合 1"/>
          <p:cNvGrpSpPr/>
          <p:nvPr/>
        </p:nvGrpSpPr>
        <p:grpSpPr>
          <a:xfrm>
            <a:off x="3801003" y="3796325"/>
            <a:ext cx="461060" cy="461060"/>
            <a:chOff x="4275500" y="3933142"/>
            <a:chExt cx="518616" cy="518616"/>
          </a:xfrm>
        </p:grpSpPr>
        <p:sp>
          <p:nvSpPr>
            <p:cNvPr id="5" name="泪滴形 4"/>
            <p:cNvSpPr/>
            <p:nvPr/>
          </p:nvSpPr>
          <p:spPr>
            <a:xfrm flipV="1" rot="20820832">
              <a:off x="4275500" y="3933142"/>
              <a:ext cx="518616" cy="518616"/>
            </a:xfrm>
            <a:prstGeom prst="teardrop">
              <a:avLst>
                <a:gd fmla="val 91142" name="adj"/>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2" name="图片 11"/>
            <p:cNvPicPr>
              <a:picLocks noChangeAspect="1"/>
            </p:cNvPicPr>
            <p:nvPr/>
          </p:nvPicPr>
          <p:blipFill>
            <a:blip r:embed="rId7">
              <a:lum bright="70000" contrast="-70000"/>
              <a:extLst>
                <a:ext uri="{28A0092B-C50C-407E-A947-70E740481C1C}">
                  <a14:useLocalDpi val="0"/>
                </a:ext>
              </a:extLst>
            </a:blip>
            <a:stretch>
              <a:fillRect/>
            </a:stretch>
          </p:blipFill>
          <p:spPr>
            <a:xfrm>
              <a:off x="4320450" y="3967002"/>
              <a:ext cx="428715" cy="428715"/>
            </a:xfrm>
            <a:prstGeom prst="rect">
              <a:avLst/>
            </a:prstGeom>
          </p:spPr>
        </p:pic>
      </p:grpSp>
      <p:grpSp>
        <p:nvGrpSpPr>
          <p:cNvPr id="24" name="组合 23"/>
          <p:cNvGrpSpPr/>
          <p:nvPr/>
        </p:nvGrpSpPr>
        <p:grpSpPr>
          <a:xfrm>
            <a:off x="4913662" y="3041368"/>
            <a:ext cx="461060" cy="461060"/>
            <a:chOff x="5527057" y="3083941"/>
            <a:chExt cx="518616" cy="518616"/>
          </a:xfrm>
        </p:grpSpPr>
        <p:sp>
          <p:nvSpPr>
            <p:cNvPr id="27" name="泪滴形 26"/>
            <p:cNvSpPr/>
            <p:nvPr/>
          </p:nvSpPr>
          <p:spPr>
            <a:xfrm flipH="1" flipV="1" rot="20744814">
              <a:off x="5527057" y="3083941"/>
              <a:ext cx="518616" cy="518616"/>
            </a:xfrm>
            <a:prstGeom prst="teardrop">
              <a:avLst>
                <a:gd fmla="val 91142" name="adj"/>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3" name="图片 12"/>
            <p:cNvPicPr>
              <a:picLocks noChangeAspect="1"/>
            </p:cNvPicPr>
            <p:nvPr/>
          </p:nvPicPr>
          <p:blipFill>
            <a:blip r:embed="rId8">
              <a:lum bright="70000" contrast="-70000"/>
              <a:extLst>
                <a:ext uri="{28A0092B-C50C-407E-A947-70E740481C1C}">
                  <a14:useLocalDpi val="0"/>
                </a:ext>
              </a:extLst>
            </a:blip>
            <a:stretch>
              <a:fillRect/>
            </a:stretch>
          </p:blipFill>
          <p:spPr>
            <a:xfrm>
              <a:off x="5601213" y="3202926"/>
              <a:ext cx="357166" cy="357166"/>
            </a:xfrm>
            <a:prstGeom prst="rect">
              <a:avLst/>
            </a:prstGeom>
          </p:spPr>
        </p:pic>
      </p:grpSp>
      <p:grpSp>
        <p:nvGrpSpPr>
          <p:cNvPr id="18" name="组合 17"/>
          <p:cNvGrpSpPr/>
          <p:nvPr/>
        </p:nvGrpSpPr>
        <p:grpSpPr>
          <a:xfrm>
            <a:off x="4037681" y="3071783"/>
            <a:ext cx="461060" cy="461060"/>
            <a:chOff x="4541723" y="3118153"/>
            <a:chExt cx="518616" cy="518616"/>
          </a:xfrm>
        </p:grpSpPr>
        <p:sp>
          <p:nvSpPr>
            <p:cNvPr id="26" name="泪滴形 25"/>
            <p:cNvSpPr/>
            <p:nvPr/>
          </p:nvSpPr>
          <p:spPr>
            <a:xfrm flipV="1" rot="855186">
              <a:off x="4541723" y="3118153"/>
              <a:ext cx="518616" cy="518616"/>
            </a:xfrm>
            <a:prstGeom prst="teardrop">
              <a:avLst>
                <a:gd fmla="val 91142" name="adj"/>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5" name="图片 14"/>
            <p:cNvPicPr>
              <a:picLocks noChangeAspect="1"/>
            </p:cNvPicPr>
            <p:nvPr/>
          </p:nvPicPr>
          <p:blipFill>
            <a:blip r:embed="rId9">
              <a:lum bright="70000" contrast="-70000"/>
              <a:extLst>
                <a:ext uri="{28A0092B-C50C-407E-A947-70E740481C1C}">
                  <a14:useLocalDpi val="0"/>
                </a:ext>
              </a:extLst>
            </a:blip>
            <a:stretch>
              <a:fillRect/>
            </a:stretch>
          </p:blipFill>
          <p:spPr>
            <a:xfrm>
              <a:off x="4655933" y="3242091"/>
              <a:ext cx="322147" cy="322147"/>
            </a:xfrm>
            <a:prstGeom prst="rect">
              <a:avLst/>
            </a:prstGeom>
          </p:spPr>
        </p:pic>
      </p:grpSp>
      <p:grpSp>
        <p:nvGrpSpPr>
          <p:cNvPr id="33" name="组合 32"/>
          <p:cNvGrpSpPr/>
          <p:nvPr/>
        </p:nvGrpSpPr>
        <p:grpSpPr>
          <a:xfrm>
            <a:off x="5172953" y="3796325"/>
            <a:ext cx="461060" cy="461060"/>
            <a:chOff x="5818717" y="3933142"/>
            <a:chExt cx="518616" cy="518616"/>
          </a:xfrm>
        </p:grpSpPr>
        <p:sp>
          <p:nvSpPr>
            <p:cNvPr id="25" name="泪滴形 24"/>
            <p:cNvSpPr/>
            <p:nvPr/>
          </p:nvSpPr>
          <p:spPr>
            <a:xfrm flipH="1" flipV="1" rot="779167">
              <a:off x="5818717" y="3933142"/>
              <a:ext cx="518616" cy="518616"/>
            </a:xfrm>
            <a:prstGeom prst="teardrop">
              <a:avLst>
                <a:gd fmla="val 91142" name="adj"/>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6" name="图片 15"/>
            <p:cNvPicPr>
              <a:picLocks noChangeAspect="1"/>
            </p:cNvPicPr>
            <p:nvPr/>
          </p:nvPicPr>
          <p:blipFill>
            <a:blip r:embed="rId10">
              <a:lum bright="70000" contrast="-70000"/>
              <a:extLst>
                <a:ext uri="{28A0092B-C50C-407E-A947-70E740481C1C}">
                  <a14:useLocalDpi val="0"/>
                </a:ext>
              </a:extLst>
            </a:blip>
            <a:stretch>
              <a:fillRect/>
            </a:stretch>
          </p:blipFill>
          <p:spPr>
            <a:xfrm>
              <a:off x="5852730" y="4081704"/>
              <a:ext cx="343012" cy="343012"/>
            </a:xfrm>
            <a:prstGeom prst="rect">
              <a:avLst/>
            </a:prstGeom>
          </p:spPr>
        </p:pic>
      </p:grpSp>
      <p:sp>
        <p:nvSpPr>
          <p:cNvPr id="43" name="文本框 42"/>
          <p:cNvSpPr txBox="1"/>
          <p:nvPr/>
        </p:nvSpPr>
        <p:spPr>
          <a:xfrm>
            <a:off x="2037719" y="2202131"/>
            <a:ext cx="1148603" cy="470764"/>
          </a:xfrm>
          <a:prstGeom prst="rect">
            <a:avLst/>
          </a:prstGeom>
          <a:noFill/>
        </p:spPr>
        <p:txBody>
          <a:bodyPr rtlCol="0" wrap="square">
            <a:spAutoFit/>
          </a:bodyPr>
          <a:lstStyle/>
          <a:p>
            <a:r>
              <a:rPr altLang="zh-CN" lang="en-US" sz="2489">
                <a:solidFill>
                  <a:schemeClr val="bg1"/>
                </a:solidFill>
              </a:rPr>
              <a:t>Temple</a:t>
            </a:r>
          </a:p>
        </p:txBody>
      </p:sp>
      <p:sp>
        <p:nvSpPr>
          <p:cNvPr id="44" name="文本框 43"/>
          <p:cNvSpPr txBox="1"/>
          <p:nvPr/>
        </p:nvSpPr>
        <p:spPr>
          <a:xfrm>
            <a:off x="662547" y="2555463"/>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
        <p:nvSpPr>
          <p:cNvPr id="45" name="文本框 44"/>
          <p:cNvSpPr txBox="1"/>
          <p:nvPr/>
        </p:nvSpPr>
        <p:spPr>
          <a:xfrm>
            <a:off x="2037719" y="3539532"/>
            <a:ext cx="1148603" cy="470764"/>
          </a:xfrm>
          <a:prstGeom prst="rect">
            <a:avLst/>
          </a:prstGeom>
          <a:noFill/>
        </p:spPr>
        <p:txBody>
          <a:bodyPr rtlCol="0" wrap="square">
            <a:spAutoFit/>
          </a:bodyPr>
          <a:lstStyle/>
          <a:p>
            <a:pPr algn="r"/>
            <a:r>
              <a:rPr altLang="zh-CN" lang="en-US" sz="2489">
                <a:solidFill>
                  <a:schemeClr val="bg1"/>
                </a:solidFill>
              </a:rPr>
              <a:t>Temple</a:t>
            </a:r>
          </a:p>
        </p:txBody>
      </p:sp>
      <p:sp>
        <p:nvSpPr>
          <p:cNvPr id="46" name="文本框 45"/>
          <p:cNvSpPr txBox="1"/>
          <p:nvPr/>
        </p:nvSpPr>
        <p:spPr>
          <a:xfrm>
            <a:off x="662547" y="3892864"/>
            <a:ext cx="2650310" cy="822960"/>
          </a:xfrm>
          <a:prstGeom prst="rect">
            <a:avLst/>
          </a:prstGeom>
          <a:noFill/>
        </p:spPr>
        <p:txBody>
          <a:bodyPr rtlCol="0" wrap="square">
            <a:spAutoFit/>
          </a:bodyPr>
          <a:lstStyle/>
          <a:p>
            <a:pPr algn="r"/>
            <a:r>
              <a:rPr altLang="zh-CN" lang="en-US" sz="1600">
                <a:solidFill>
                  <a:schemeClr val="bg1"/>
                </a:solidFill>
              </a:rPr>
              <a:t>Lorem ipsum dolor sit amet, consectetur adipisicing elit,sed do eiusmod tempor</a:t>
            </a:r>
          </a:p>
        </p:txBody>
      </p:sp>
      <p:sp>
        <p:nvSpPr>
          <p:cNvPr id="47" name="文本框 46"/>
          <p:cNvSpPr txBox="1"/>
          <p:nvPr/>
        </p:nvSpPr>
        <p:spPr>
          <a:xfrm>
            <a:off x="6298924" y="2265841"/>
            <a:ext cx="1148603" cy="470764"/>
          </a:xfrm>
          <a:prstGeom prst="rect">
            <a:avLst/>
          </a:prstGeom>
          <a:noFill/>
        </p:spPr>
        <p:txBody>
          <a:bodyPr rtlCol="0" wrap="square">
            <a:spAutoFit/>
          </a:bodyPr>
          <a:lstStyle/>
          <a:p>
            <a:pPr algn="r"/>
            <a:r>
              <a:rPr altLang="zh-CN" lang="en-US" sz="2489">
                <a:solidFill>
                  <a:schemeClr val="bg1"/>
                </a:solidFill>
              </a:rPr>
              <a:t>Temple</a:t>
            </a:r>
          </a:p>
        </p:txBody>
      </p:sp>
      <p:sp>
        <p:nvSpPr>
          <p:cNvPr id="48" name="文本框 47"/>
          <p:cNvSpPr txBox="1"/>
          <p:nvPr/>
        </p:nvSpPr>
        <p:spPr>
          <a:xfrm>
            <a:off x="6402698" y="2619172"/>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
        <p:nvSpPr>
          <p:cNvPr id="49" name="文本框 48"/>
          <p:cNvSpPr txBox="1"/>
          <p:nvPr/>
        </p:nvSpPr>
        <p:spPr>
          <a:xfrm>
            <a:off x="6298924" y="3539532"/>
            <a:ext cx="1148603" cy="470764"/>
          </a:xfrm>
          <a:prstGeom prst="rect">
            <a:avLst/>
          </a:prstGeom>
          <a:noFill/>
        </p:spPr>
        <p:txBody>
          <a:bodyPr rtlCol="0" wrap="square">
            <a:spAutoFit/>
          </a:bodyPr>
          <a:lstStyle/>
          <a:p>
            <a:pPr algn="r"/>
            <a:r>
              <a:rPr altLang="zh-CN" lang="en-US" sz="2489">
                <a:solidFill>
                  <a:schemeClr val="bg1"/>
                </a:solidFill>
              </a:rPr>
              <a:t>Temple</a:t>
            </a:r>
          </a:p>
        </p:txBody>
      </p:sp>
      <p:sp>
        <p:nvSpPr>
          <p:cNvPr id="50" name="文本框 49"/>
          <p:cNvSpPr txBox="1"/>
          <p:nvPr/>
        </p:nvSpPr>
        <p:spPr>
          <a:xfrm>
            <a:off x="6402698" y="3892864"/>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
        <p:nvSpPr>
          <p:cNvPr id="39" name="文本框 38"/>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4249389932"/>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9"/>
                                        </p:tgtEl>
                                        <p:attrNameLst>
                                          <p:attrName>style.visibility</p:attrName>
                                        </p:attrNameLst>
                                      </p:cBhvr>
                                      <p:to>
                                        <p:strVal val="visible"/>
                                      </p:to>
                                    </p:set>
                                    <p:animEffect filter="fade" transition="in">
                                      <p:cBhvr>
                                        <p:cTn dur="250" id="7"/>
                                        <p:tgtEl>
                                          <p:spTgt spid="3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3"/>
                                        </p:tgtEl>
                                        <p:attrNameLst>
                                          <p:attrName>style.visibility</p:attrName>
                                        </p:attrNameLst>
                                      </p:cBhvr>
                                      <p:to>
                                        <p:strVal val="visible"/>
                                      </p:to>
                                    </p:set>
                                    <p:animEffect filter="wipe(down)" transition="in">
                                      <p:cBhvr>
                                        <p:cTn dur="250" id="12"/>
                                        <p:tgtEl>
                                          <p:spTgt spid="3"/>
                                        </p:tgtEl>
                                      </p:cBhvr>
                                    </p:animEffect>
                                  </p:childTnLst>
                                </p:cTn>
                              </p:par>
                              <p:par>
                                <p:cTn fill="hold" id="13" nodeType="withEffect" presetClass="entr" presetID="53" presetSubtype="0">
                                  <p:stCondLst>
                                    <p:cond delay="0"/>
                                  </p:stCondLst>
                                  <p:childTnLst>
                                    <p:set>
                                      <p:cBhvr>
                                        <p:cTn dur="1" fill="hold" id="14">
                                          <p:stCondLst>
                                            <p:cond delay="0"/>
                                          </p:stCondLst>
                                        </p:cTn>
                                        <p:tgtEl>
                                          <p:spTgt spid="2"/>
                                        </p:tgtEl>
                                        <p:attrNameLst>
                                          <p:attrName>style.visibility</p:attrName>
                                        </p:attrNameLst>
                                      </p:cBhvr>
                                      <p:to>
                                        <p:strVal val="visible"/>
                                      </p:to>
                                    </p:set>
                                    <p:anim calcmode="lin" valueType="num">
                                      <p:cBhvr>
                                        <p:cTn dur="500" fill="hold" id="15"/>
                                        <p:tgtEl>
                                          <p:spTgt spid="2"/>
                                        </p:tgtEl>
                                        <p:attrNameLst>
                                          <p:attrName>ppt_w</p:attrName>
                                        </p:attrNameLst>
                                      </p:cBhvr>
                                      <p:tavLst>
                                        <p:tav tm="0">
                                          <p:val>
                                            <p:fltVal val="0"/>
                                          </p:val>
                                        </p:tav>
                                        <p:tav tm="100000">
                                          <p:val>
                                            <p:strVal val="#ppt_w"/>
                                          </p:val>
                                        </p:tav>
                                      </p:tavLst>
                                    </p:anim>
                                    <p:anim calcmode="lin" valueType="num">
                                      <p:cBhvr>
                                        <p:cTn dur="500" fill="hold" id="16"/>
                                        <p:tgtEl>
                                          <p:spTgt spid="2"/>
                                        </p:tgtEl>
                                        <p:attrNameLst>
                                          <p:attrName>ppt_h</p:attrName>
                                        </p:attrNameLst>
                                      </p:cBhvr>
                                      <p:tavLst>
                                        <p:tav tm="0">
                                          <p:val>
                                            <p:fltVal val="0"/>
                                          </p:val>
                                        </p:tav>
                                        <p:tav tm="100000">
                                          <p:val>
                                            <p:strVal val="#ppt_h"/>
                                          </p:val>
                                        </p:tav>
                                      </p:tavLst>
                                    </p:anim>
                                    <p:animEffect filter="fade" transition="in">
                                      <p:cBhvr>
                                        <p:cTn dur="500" id="17"/>
                                        <p:tgtEl>
                                          <p:spTgt spid="2"/>
                                        </p:tgtEl>
                                      </p:cBhvr>
                                    </p:animEffect>
                                  </p:childTnLst>
                                </p:cTn>
                              </p:par>
                              <p:par>
                                <p:cTn fill="hold" id="18" nodeType="withEffect" presetClass="entr" presetID="53" presetSubtype="0">
                                  <p:stCondLst>
                                    <p:cond delay="250"/>
                                  </p:stCondLst>
                                  <p:childTnLst>
                                    <p:set>
                                      <p:cBhvr>
                                        <p:cTn dur="1" fill="hold" id="19">
                                          <p:stCondLst>
                                            <p:cond delay="0"/>
                                          </p:stCondLst>
                                        </p:cTn>
                                        <p:tgtEl>
                                          <p:spTgt spid="24"/>
                                        </p:tgtEl>
                                        <p:attrNameLst>
                                          <p:attrName>style.visibility</p:attrName>
                                        </p:attrNameLst>
                                      </p:cBhvr>
                                      <p:to>
                                        <p:strVal val="visible"/>
                                      </p:to>
                                    </p:set>
                                    <p:anim calcmode="lin" valueType="num">
                                      <p:cBhvr>
                                        <p:cTn dur="500" fill="hold" id="20"/>
                                        <p:tgtEl>
                                          <p:spTgt spid="24"/>
                                        </p:tgtEl>
                                        <p:attrNameLst>
                                          <p:attrName>ppt_w</p:attrName>
                                        </p:attrNameLst>
                                      </p:cBhvr>
                                      <p:tavLst>
                                        <p:tav tm="0">
                                          <p:val>
                                            <p:fltVal val="0"/>
                                          </p:val>
                                        </p:tav>
                                        <p:tav tm="100000">
                                          <p:val>
                                            <p:strVal val="#ppt_w"/>
                                          </p:val>
                                        </p:tav>
                                      </p:tavLst>
                                    </p:anim>
                                    <p:anim calcmode="lin" valueType="num">
                                      <p:cBhvr>
                                        <p:cTn dur="500" fill="hold" id="21"/>
                                        <p:tgtEl>
                                          <p:spTgt spid="24"/>
                                        </p:tgtEl>
                                        <p:attrNameLst>
                                          <p:attrName>ppt_h</p:attrName>
                                        </p:attrNameLst>
                                      </p:cBhvr>
                                      <p:tavLst>
                                        <p:tav tm="0">
                                          <p:val>
                                            <p:fltVal val="0"/>
                                          </p:val>
                                        </p:tav>
                                        <p:tav tm="100000">
                                          <p:val>
                                            <p:strVal val="#ppt_h"/>
                                          </p:val>
                                        </p:tav>
                                      </p:tavLst>
                                    </p:anim>
                                    <p:animEffect filter="fade" transition="in">
                                      <p:cBhvr>
                                        <p:cTn dur="500" id="22"/>
                                        <p:tgtEl>
                                          <p:spTgt spid="24"/>
                                        </p:tgtEl>
                                      </p:cBhvr>
                                    </p:animEffect>
                                  </p:childTnLst>
                                </p:cTn>
                              </p:par>
                              <p:par>
                                <p:cTn fill="hold" id="23" nodeType="withEffect" presetClass="entr" presetID="53" presetSubtype="0">
                                  <p:stCondLst>
                                    <p:cond delay="0"/>
                                  </p:stCondLst>
                                  <p:childTnLst>
                                    <p:set>
                                      <p:cBhvr>
                                        <p:cTn dur="1" fill="hold" id="24">
                                          <p:stCondLst>
                                            <p:cond delay="0"/>
                                          </p:stCondLst>
                                        </p:cTn>
                                        <p:tgtEl>
                                          <p:spTgt spid="18"/>
                                        </p:tgtEl>
                                        <p:attrNameLst>
                                          <p:attrName>style.visibility</p:attrName>
                                        </p:attrNameLst>
                                      </p:cBhvr>
                                      <p:to>
                                        <p:strVal val="visible"/>
                                      </p:to>
                                    </p:set>
                                    <p:anim calcmode="lin" valueType="num">
                                      <p:cBhvr>
                                        <p:cTn dur="500" fill="hold" id="25"/>
                                        <p:tgtEl>
                                          <p:spTgt spid="18"/>
                                        </p:tgtEl>
                                        <p:attrNameLst>
                                          <p:attrName>ppt_w</p:attrName>
                                        </p:attrNameLst>
                                      </p:cBhvr>
                                      <p:tavLst>
                                        <p:tav tm="0">
                                          <p:val>
                                            <p:fltVal val="0"/>
                                          </p:val>
                                        </p:tav>
                                        <p:tav tm="100000">
                                          <p:val>
                                            <p:strVal val="#ppt_w"/>
                                          </p:val>
                                        </p:tav>
                                      </p:tavLst>
                                    </p:anim>
                                    <p:anim calcmode="lin" valueType="num">
                                      <p:cBhvr>
                                        <p:cTn dur="500" fill="hold" id="26"/>
                                        <p:tgtEl>
                                          <p:spTgt spid="18"/>
                                        </p:tgtEl>
                                        <p:attrNameLst>
                                          <p:attrName>ppt_h</p:attrName>
                                        </p:attrNameLst>
                                      </p:cBhvr>
                                      <p:tavLst>
                                        <p:tav tm="0">
                                          <p:val>
                                            <p:fltVal val="0"/>
                                          </p:val>
                                        </p:tav>
                                        <p:tav tm="100000">
                                          <p:val>
                                            <p:strVal val="#ppt_h"/>
                                          </p:val>
                                        </p:tav>
                                      </p:tavLst>
                                    </p:anim>
                                    <p:animEffect filter="fade" transition="in">
                                      <p:cBhvr>
                                        <p:cTn dur="500" id="27"/>
                                        <p:tgtEl>
                                          <p:spTgt spid="18"/>
                                        </p:tgtEl>
                                      </p:cBhvr>
                                    </p:animEffect>
                                  </p:childTnLst>
                                </p:cTn>
                              </p:par>
                              <p:par>
                                <p:cTn fill="hold" id="28" nodeType="withEffect" presetClass="entr" presetID="53" presetSubtype="0">
                                  <p:stCondLst>
                                    <p:cond delay="500"/>
                                  </p:stCondLst>
                                  <p:childTnLst>
                                    <p:set>
                                      <p:cBhvr>
                                        <p:cTn dur="1" fill="hold" id="29">
                                          <p:stCondLst>
                                            <p:cond delay="0"/>
                                          </p:stCondLst>
                                        </p:cTn>
                                        <p:tgtEl>
                                          <p:spTgt spid="23"/>
                                        </p:tgtEl>
                                        <p:attrNameLst>
                                          <p:attrName>style.visibility</p:attrName>
                                        </p:attrNameLst>
                                      </p:cBhvr>
                                      <p:to>
                                        <p:strVal val="visible"/>
                                      </p:to>
                                    </p:set>
                                    <p:anim calcmode="lin" valueType="num">
                                      <p:cBhvr>
                                        <p:cTn dur="500" fill="hold" id="30"/>
                                        <p:tgtEl>
                                          <p:spTgt spid="23"/>
                                        </p:tgtEl>
                                        <p:attrNameLst>
                                          <p:attrName>ppt_w</p:attrName>
                                        </p:attrNameLst>
                                      </p:cBhvr>
                                      <p:tavLst>
                                        <p:tav tm="0">
                                          <p:val>
                                            <p:fltVal val="0"/>
                                          </p:val>
                                        </p:tav>
                                        <p:tav tm="100000">
                                          <p:val>
                                            <p:strVal val="#ppt_w"/>
                                          </p:val>
                                        </p:tav>
                                      </p:tavLst>
                                    </p:anim>
                                    <p:anim calcmode="lin" valueType="num">
                                      <p:cBhvr>
                                        <p:cTn dur="500" fill="hold" id="31"/>
                                        <p:tgtEl>
                                          <p:spTgt spid="23"/>
                                        </p:tgtEl>
                                        <p:attrNameLst>
                                          <p:attrName>ppt_h</p:attrName>
                                        </p:attrNameLst>
                                      </p:cBhvr>
                                      <p:tavLst>
                                        <p:tav tm="0">
                                          <p:val>
                                            <p:fltVal val="0"/>
                                          </p:val>
                                        </p:tav>
                                        <p:tav tm="100000">
                                          <p:val>
                                            <p:strVal val="#ppt_h"/>
                                          </p:val>
                                        </p:tav>
                                      </p:tavLst>
                                    </p:anim>
                                    <p:animEffect filter="fade" transition="in">
                                      <p:cBhvr>
                                        <p:cTn dur="500" id="32"/>
                                        <p:tgtEl>
                                          <p:spTgt spid="23"/>
                                        </p:tgtEl>
                                      </p:cBhvr>
                                    </p:animEffect>
                                  </p:childTnLst>
                                </p:cTn>
                              </p:par>
                              <p:par>
                                <p:cTn fill="hold" id="33" nodeType="withEffect" presetClass="entr" presetID="53" presetSubtype="0">
                                  <p:stCondLst>
                                    <p:cond delay="250"/>
                                  </p:stCondLst>
                                  <p:childTnLst>
                                    <p:set>
                                      <p:cBhvr>
                                        <p:cTn dur="1" fill="hold" id="34">
                                          <p:stCondLst>
                                            <p:cond delay="0"/>
                                          </p:stCondLst>
                                        </p:cTn>
                                        <p:tgtEl>
                                          <p:spTgt spid="33"/>
                                        </p:tgtEl>
                                        <p:attrNameLst>
                                          <p:attrName>style.visibility</p:attrName>
                                        </p:attrNameLst>
                                      </p:cBhvr>
                                      <p:to>
                                        <p:strVal val="visible"/>
                                      </p:to>
                                    </p:set>
                                    <p:anim calcmode="lin" valueType="num">
                                      <p:cBhvr>
                                        <p:cTn dur="500" fill="hold" id="35"/>
                                        <p:tgtEl>
                                          <p:spTgt spid="33"/>
                                        </p:tgtEl>
                                        <p:attrNameLst>
                                          <p:attrName>ppt_w</p:attrName>
                                        </p:attrNameLst>
                                      </p:cBhvr>
                                      <p:tavLst>
                                        <p:tav tm="0">
                                          <p:val>
                                            <p:fltVal val="0"/>
                                          </p:val>
                                        </p:tav>
                                        <p:tav tm="100000">
                                          <p:val>
                                            <p:strVal val="#ppt_w"/>
                                          </p:val>
                                        </p:tav>
                                      </p:tavLst>
                                    </p:anim>
                                    <p:anim calcmode="lin" valueType="num">
                                      <p:cBhvr>
                                        <p:cTn dur="500" fill="hold" id="36"/>
                                        <p:tgtEl>
                                          <p:spTgt spid="33"/>
                                        </p:tgtEl>
                                        <p:attrNameLst>
                                          <p:attrName>ppt_h</p:attrName>
                                        </p:attrNameLst>
                                      </p:cBhvr>
                                      <p:tavLst>
                                        <p:tav tm="0">
                                          <p:val>
                                            <p:fltVal val="0"/>
                                          </p:val>
                                        </p:tav>
                                        <p:tav tm="100000">
                                          <p:val>
                                            <p:strVal val="#ppt_h"/>
                                          </p:val>
                                        </p:tav>
                                      </p:tavLst>
                                    </p:anim>
                                    <p:animEffect filter="fade" transition="in">
                                      <p:cBhvr>
                                        <p:cTn dur="500" id="37"/>
                                        <p:tgtEl>
                                          <p:spTgt spid="33"/>
                                        </p:tgtEl>
                                      </p:cBhvr>
                                    </p:animEffect>
                                  </p:childTnLst>
                                </p:cTn>
                              </p:par>
                              <p:par>
                                <p:cTn fill="hold" id="38" nodeType="withEffect" presetClass="entr" presetID="53" presetSubtype="0">
                                  <p:stCondLst>
                                    <p:cond delay="0"/>
                                  </p:stCondLst>
                                  <p:childTnLst>
                                    <p:set>
                                      <p:cBhvr>
                                        <p:cTn dur="1" fill="hold" id="39">
                                          <p:stCondLst>
                                            <p:cond delay="0"/>
                                          </p:stCondLst>
                                        </p:cTn>
                                        <p:tgtEl>
                                          <p:spTgt spid="17"/>
                                        </p:tgtEl>
                                        <p:attrNameLst>
                                          <p:attrName>style.visibility</p:attrName>
                                        </p:attrNameLst>
                                      </p:cBhvr>
                                      <p:to>
                                        <p:strVal val="visible"/>
                                      </p:to>
                                    </p:set>
                                    <p:anim calcmode="lin" valueType="num">
                                      <p:cBhvr>
                                        <p:cTn dur="500" fill="hold" id="40"/>
                                        <p:tgtEl>
                                          <p:spTgt spid="17"/>
                                        </p:tgtEl>
                                        <p:attrNameLst>
                                          <p:attrName>ppt_w</p:attrName>
                                        </p:attrNameLst>
                                      </p:cBhvr>
                                      <p:tavLst>
                                        <p:tav tm="0">
                                          <p:val>
                                            <p:fltVal val="0"/>
                                          </p:val>
                                        </p:tav>
                                        <p:tav tm="100000">
                                          <p:val>
                                            <p:strVal val="#ppt_w"/>
                                          </p:val>
                                        </p:tav>
                                      </p:tavLst>
                                    </p:anim>
                                    <p:anim calcmode="lin" valueType="num">
                                      <p:cBhvr>
                                        <p:cTn dur="500" fill="hold" id="41"/>
                                        <p:tgtEl>
                                          <p:spTgt spid="17"/>
                                        </p:tgtEl>
                                        <p:attrNameLst>
                                          <p:attrName>ppt_h</p:attrName>
                                        </p:attrNameLst>
                                      </p:cBhvr>
                                      <p:tavLst>
                                        <p:tav tm="0">
                                          <p:val>
                                            <p:fltVal val="0"/>
                                          </p:val>
                                        </p:tav>
                                        <p:tav tm="100000">
                                          <p:val>
                                            <p:strVal val="#ppt_h"/>
                                          </p:val>
                                        </p:tav>
                                      </p:tavLst>
                                    </p:anim>
                                    <p:animEffect filter="fade" transition="in">
                                      <p:cBhvr>
                                        <p:cTn dur="500" id="42"/>
                                        <p:tgtEl>
                                          <p:spTgt spid="17"/>
                                        </p:tgtEl>
                                      </p:cBhvr>
                                    </p:animEffect>
                                  </p:childTnLst>
                                </p:cTn>
                              </p:par>
                              <p:par>
                                <p:cTn fill="hold" id="43" nodeType="withEffect" presetClass="entr" presetID="53" presetSubtype="0">
                                  <p:stCondLst>
                                    <p:cond delay="500"/>
                                  </p:stCondLst>
                                  <p:childTnLst>
                                    <p:set>
                                      <p:cBhvr>
                                        <p:cTn dur="1" fill="hold" id="44">
                                          <p:stCondLst>
                                            <p:cond delay="0"/>
                                          </p:stCondLst>
                                        </p:cTn>
                                        <p:tgtEl>
                                          <p:spTgt spid="20"/>
                                        </p:tgtEl>
                                        <p:attrNameLst>
                                          <p:attrName>style.visibility</p:attrName>
                                        </p:attrNameLst>
                                      </p:cBhvr>
                                      <p:to>
                                        <p:strVal val="visible"/>
                                      </p:to>
                                    </p:set>
                                    <p:anim calcmode="lin" valueType="num">
                                      <p:cBhvr>
                                        <p:cTn dur="500" fill="hold" id="45"/>
                                        <p:tgtEl>
                                          <p:spTgt spid="20"/>
                                        </p:tgtEl>
                                        <p:attrNameLst>
                                          <p:attrName>ppt_w</p:attrName>
                                        </p:attrNameLst>
                                      </p:cBhvr>
                                      <p:tavLst>
                                        <p:tav tm="0">
                                          <p:val>
                                            <p:fltVal val="0"/>
                                          </p:val>
                                        </p:tav>
                                        <p:tav tm="100000">
                                          <p:val>
                                            <p:strVal val="#ppt_w"/>
                                          </p:val>
                                        </p:tav>
                                      </p:tavLst>
                                    </p:anim>
                                    <p:anim calcmode="lin" valueType="num">
                                      <p:cBhvr>
                                        <p:cTn dur="500" fill="hold" id="46"/>
                                        <p:tgtEl>
                                          <p:spTgt spid="20"/>
                                        </p:tgtEl>
                                        <p:attrNameLst>
                                          <p:attrName>ppt_h</p:attrName>
                                        </p:attrNameLst>
                                      </p:cBhvr>
                                      <p:tavLst>
                                        <p:tav tm="0">
                                          <p:val>
                                            <p:fltVal val="0"/>
                                          </p:val>
                                        </p:tav>
                                        <p:tav tm="100000">
                                          <p:val>
                                            <p:strVal val="#ppt_h"/>
                                          </p:val>
                                        </p:tav>
                                      </p:tavLst>
                                    </p:anim>
                                    <p:animEffect filter="fade" transition="in">
                                      <p:cBhvr>
                                        <p:cTn dur="500" id="47"/>
                                        <p:tgtEl>
                                          <p:spTgt spid="20"/>
                                        </p:tgtEl>
                                      </p:cBhvr>
                                    </p:animEffect>
                                  </p:childTnLst>
                                </p:cTn>
                              </p:par>
                              <p:par>
                                <p:cTn fill="hold" id="48" nodeType="withEffect" presetClass="entr" presetID="53" presetSubtype="0">
                                  <p:stCondLst>
                                    <p:cond delay="250"/>
                                  </p:stCondLst>
                                  <p:childTnLst>
                                    <p:set>
                                      <p:cBhvr>
                                        <p:cTn dur="1" fill="hold" id="49">
                                          <p:stCondLst>
                                            <p:cond delay="0"/>
                                          </p:stCondLst>
                                        </p:cTn>
                                        <p:tgtEl>
                                          <p:spTgt spid="19"/>
                                        </p:tgtEl>
                                        <p:attrNameLst>
                                          <p:attrName>style.visibility</p:attrName>
                                        </p:attrNameLst>
                                      </p:cBhvr>
                                      <p:to>
                                        <p:strVal val="visible"/>
                                      </p:to>
                                    </p:set>
                                    <p:anim calcmode="lin" valueType="num">
                                      <p:cBhvr>
                                        <p:cTn dur="500" fill="hold" id="50"/>
                                        <p:tgtEl>
                                          <p:spTgt spid="19"/>
                                        </p:tgtEl>
                                        <p:attrNameLst>
                                          <p:attrName>ppt_w</p:attrName>
                                        </p:attrNameLst>
                                      </p:cBhvr>
                                      <p:tavLst>
                                        <p:tav tm="0">
                                          <p:val>
                                            <p:fltVal val="0"/>
                                          </p:val>
                                        </p:tav>
                                        <p:tav tm="100000">
                                          <p:val>
                                            <p:strVal val="#ppt_w"/>
                                          </p:val>
                                        </p:tav>
                                      </p:tavLst>
                                    </p:anim>
                                    <p:anim calcmode="lin" valueType="num">
                                      <p:cBhvr>
                                        <p:cTn dur="500" fill="hold" id="51"/>
                                        <p:tgtEl>
                                          <p:spTgt spid="19"/>
                                        </p:tgtEl>
                                        <p:attrNameLst>
                                          <p:attrName>ppt_h</p:attrName>
                                        </p:attrNameLst>
                                      </p:cBhvr>
                                      <p:tavLst>
                                        <p:tav tm="0">
                                          <p:val>
                                            <p:fltVal val="0"/>
                                          </p:val>
                                        </p:tav>
                                        <p:tav tm="100000">
                                          <p:val>
                                            <p:strVal val="#ppt_h"/>
                                          </p:val>
                                        </p:tav>
                                      </p:tavLst>
                                    </p:anim>
                                    <p:animEffect filter="fade" transition="in">
                                      <p:cBhvr>
                                        <p:cTn dur="500" id="52"/>
                                        <p:tgtEl>
                                          <p:spTgt spid="19"/>
                                        </p:tgtEl>
                                      </p:cBhvr>
                                    </p:animEffect>
                                  </p:childTnLst>
                                </p:cTn>
                              </p:par>
                              <p:par>
                                <p:cTn fill="hold" id="53" nodeType="withEffect" presetClass="entr" presetID="53" presetSubtype="0">
                                  <p:stCondLst>
                                    <p:cond delay="0"/>
                                  </p:stCondLst>
                                  <p:childTnLst>
                                    <p:set>
                                      <p:cBhvr>
                                        <p:cTn dur="1" fill="hold" id="54">
                                          <p:stCondLst>
                                            <p:cond delay="0"/>
                                          </p:stCondLst>
                                        </p:cTn>
                                        <p:tgtEl>
                                          <p:spTgt spid="22"/>
                                        </p:tgtEl>
                                        <p:attrNameLst>
                                          <p:attrName>style.visibility</p:attrName>
                                        </p:attrNameLst>
                                      </p:cBhvr>
                                      <p:to>
                                        <p:strVal val="visible"/>
                                      </p:to>
                                    </p:set>
                                    <p:anim calcmode="lin" valueType="num">
                                      <p:cBhvr>
                                        <p:cTn dur="500" fill="hold" id="55"/>
                                        <p:tgtEl>
                                          <p:spTgt spid="22"/>
                                        </p:tgtEl>
                                        <p:attrNameLst>
                                          <p:attrName>ppt_w</p:attrName>
                                        </p:attrNameLst>
                                      </p:cBhvr>
                                      <p:tavLst>
                                        <p:tav tm="0">
                                          <p:val>
                                            <p:fltVal val="0"/>
                                          </p:val>
                                        </p:tav>
                                        <p:tav tm="100000">
                                          <p:val>
                                            <p:strVal val="#ppt_w"/>
                                          </p:val>
                                        </p:tav>
                                      </p:tavLst>
                                    </p:anim>
                                    <p:anim calcmode="lin" valueType="num">
                                      <p:cBhvr>
                                        <p:cTn dur="500" fill="hold" id="56"/>
                                        <p:tgtEl>
                                          <p:spTgt spid="22"/>
                                        </p:tgtEl>
                                        <p:attrNameLst>
                                          <p:attrName>ppt_h</p:attrName>
                                        </p:attrNameLst>
                                      </p:cBhvr>
                                      <p:tavLst>
                                        <p:tav tm="0">
                                          <p:val>
                                            <p:fltVal val="0"/>
                                          </p:val>
                                        </p:tav>
                                        <p:tav tm="100000">
                                          <p:val>
                                            <p:strVal val="#ppt_h"/>
                                          </p:val>
                                        </p:tav>
                                      </p:tavLst>
                                    </p:anim>
                                    <p:animEffect filter="fade" transition="in">
                                      <p:cBhvr>
                                        <p:cTn dur="500" id="57"/>
                                        <p:tgtEl>
                                          <p:spTgt spid="22"/>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10" presetSubtype="0">
                                  <p:stCondLst>
                                    <p:cond delay="0"/>
                                  </p:stCondLst>
                                  <p:childTnLst>
                                    <p:set>
                                      <p:cBhvr>
                                        <p:cTn dur="1" fill="hold" id="61">
                                          <p:stCondLst>
                                            <p:cond delay="0"/>
                                          </p:stCondLst>
                                        </p:cTn>
                                        <p:tgtEl>
                                          <p:spTgt spid="43"/>
                                        </p:tgtEl>
                                        <p:attrNameLst>
                                          <p:attrName>style.visibility</p:attrName>
                                        </p:attrNameLst>
                                      </p:cBhvr>
                                      <p:to>
                                        <p:strVal val="visible"/>
                                      </p:to>
                                    </p:set>
                                    <p:animEffect filter="fade" transition="in">
                                      <p:cBhvr>
                                        <p:cTn dur="500" id="62"/>
                                        <p:tgtEl>
                                          <p:spTgt spid="43"/>
                                        </p:tgtEl>
                                      </p:cBhvr>
                                    </p:animEffect>
                                  </p:childTnLst>
                                </p:cTn>
                              </p:par>
                            </p:childTnLst>
                          </p:cTn>
                        </p:par>
                      </p:childTnLst>
                    </p:cTn>
                  </p:par>
                  <p:par>
                    <p:cTn fill="hold" id="63" nodeType="clickPar">
                      <p:stCondLst>
                        <p:cond delay="indefinite"/>
                      </p:stCondLst>
                      <p:childTnLst>
                        <p:par>
                          <p:cTn fill="hold" id="64" nodeType="afterGroup">
                            <p:stCondLst>
                              <p:cond delay="0"/>
                            </p:stCondLst>
                            <p:childTnLst>
                              <p:par>
                                <p:cTn fill="hold" grpId="0" id="65" nodeType="clickEffect" presetClass="entr" presetID="10" presetSubtype="0">
                                  <p:stCondLst>
                                    <p:cond delay="0"/>
                                  </p:stCondLst>
                                  <p:childTnLst>
                                    <p:set>
                                      <p:cBhvr>
                                        <p:cTn dur="1" fill="hold" id="66">
                                          <p:stCondLst>
                                            <p:cond delay="0"/>
                                          </p:stCondLst>
                                        </p:cTn>
                                        <p:tgtEl>
                                          <p:spTgt spid="44"/>
                                        </p:tgtEl>
                                        <p:attrNameLst>
                                          <p:attrName>style.visibility</p:attrName>
                                        </p:attrNameLst>
                                      </p:cBhvr>
                                      <p:to>
                                        <p:strVal val="visible"/>
                                      </p:to>
                                    </p:set>
                                    <p:animEffect filter="fade" transition="in">
                                      <p:cBhvr>
                                        <p:cTn dur="500" id="67"/>
                                        <p:tgtEl>
                                          <p:spTgt spid="44"/>
                                        </p:tgtEl>
                                      </p:cBhvr>
                                    </p:animEffect>
                                  </p:childTnLst>
                                </p:cTn>
                              </p:par>
                            </p:childTnLst>
                          </p:cTn>
                        </p:par>
                      </p:childTnLst>
                    </p:cTn>
                  </p:par>
                  <p:par>
                    <p:cTn fill="hold" id="68" nodeType="clickPar">
                      <p:stCondLst>
                        <p:cond delay="indefinite"/>
                      </p:stCondLst>
                      <p:childTnLst>
                        <p:par>
                          <p:cTn fill="hold" id="69" nodeType="afterGroup">
                            <p:stCondLst>
                              <p:cond delay="0"/>
                            </p:stCondLst>
                            <p:childTnLst>
                              <p:par>
                                <p:cTn fill="hold" grpId="0" id="70" nodeType="clickEffect" presetClass="entr" presetID="10" presetSubtype="0">
                                  <p:stCondLst>
                                    <p:cond delay="0"/>
                                  </p:stCondLst>
                                  <p:childTnLst>
                                    <p:set>
                                      <p:cBhvr>
                                        <p:cTn dur="1" fill="hold" id="71">
                                          <p:stCondLst>
                                            <p:cond delay="0"/>
                                          </p:stCondLst>
                                        </p:cTn>
                                        <p:tgtEl>
                                          <p:spTgt spid="45"/>
                                        </p:tgtEl>
                                        <p:attrNameLst>
                                          <p:attrName>style.visibility</p:attrName>
                                        </p:attrNameLst>
                                      </p:cBhvr>
                                      <p:to>
                                        <p:strVal val="visible"/>
                                      </p:to>
                                    </p:set>
                                    <p:animEffect filter="fade" transition="in">
                                      <p:cBhvr>
                                        <p:cTn dur="500" id="72"/>
                                        <p:tgtEl>
                                          <p:spTgt spid="45"/>
                                        </p:tgtEl>
                                      </p:cBhvr>
                                    </p:animEffect>
                                  </p:childTnLst>
                                </p:cTn>
                              </p:par>
                            </p:childTnLst>
                          </p:cTn>
                        </p:par>
                      </p:childTnLst>
                    </p:cTn>
                  </p:par>
                  <p:par>
                    <p:cTn fill="hold" id="73" nodeType="clickPar">
                      <p:stCondLst>
                        <p:cond delay="indefinite"/>
                      </p:stCondLst>
                      <p:childTnLst>
                        <p:par>
                          <p:cTn fill="hold" id="74" nodeType="afterGroup">
                            <p:stCondLst>
                              <p:cond delay="0"/>
                            </p:stCondLst>
                            <p:childTnLst>
                              <p:par>
                                <p:cTn fill="hold" grpId="0" id="75" nodeType="clickEffect" presetClass="entr" presetID="10" presetSubtype="0">
                                  <p:stCondLst>
                                    <p:cond delay="0"/>
                                  </p:stCondLst>
                                  <p:childTnLst>
                                    <p:set>
                                      <p:cBhvr>
                                        <p:cTn dur="1" fill="hold" id="76">
                                          <p:stCondLst>
                                            <p:cond delay="0"/>
                                          </p:stCondLst>
                                        </p:cTn>
                                        <p:tgtEl>
                                          <p:spTgt spid="46"/>
                                        </p:tgtEl>
                                        <p:attrNameLst>
                                          <p:attrName>style.visibility</p:attrName>
                                        </p:attrNameLst>
                                      </p:cBhvr>
                                      <p:to>
                                        <p:strVal val="visible"/>
                                      </p:to>
                                    </p:set>
                                    <p:animEffect filter="fade" transition="in">
                                      <p:cBhvr>
                                        <p:cTn dur="500" id="77"/>
                                        <p:tgtEl>
                                          <p:spTgt spid="46"/>
                                        </p:tgtEl>
                                      </p:cBhvr>
                                    </p:animEffect>
                                  </p:childTnLst>
                                </p:cTn>
                              </p:par>
                            </p:childTnLst>
                          </p:cTn>
                        </p:par>
                      </p:childTnLst>
                    </p:cTn>
                  </p:par>
                  <p:par>
                    <p:cTn fill="hold" id="78" nodeType="clickPar">
                      <p:stCondLst>
                        <p:cond delay="indefinite"/>
                      </p:stCondLst>
                      <p:childTnLst>
                        <p:par>
                          <p:cTn fill="hold" id="79" nodeType="afterGroup">
                            <p:stCondLst>
                              <p:cond delay="0"/>
                            </p:stCondLst>
                            <p:childTnLst>
                              <p:par>
                                <p:cTn fill="hold" grpId="0" id="80" nodeType="clickEffect" presetClass="entr" presetID="10" presetSubtype="0">
                                  <p:stCondLst>
                                    <p:cond delay="0"/>
                                  </p:stCondLst>
                                  <p:childTnLst>
                                    <p:set>
                                      <p:cBhvr>
                                        <p:cTn dur="1" fill="hold" id="81">
                                          <p:stCondLst>
                                            <p:cond delay="0"/>
                                          </p:stCondLst>
                                        </p:cTn>
                                        <p:tgtEl>
                                          <p:spTgt spid="47"/>
                                        </p:tgtEl>
                                        <p:attrNameLst>
                                          <p:attrName>style.visibility</p:attrName>
                                        </p:attrNameLst>
                                      </p:cBhvr>
                                      <p:to>
                                        <p:strVal val="visible"/>
                                      </p:to>
                                    </p:set>
                                    <p:animEffect filter="fade" transition="in">
                                      <p:cBhvr>
                                        <p:cTn dur="500" id="82"/>
                                        <p:tgtEl>
                                          <p:spTgt spid="47"/>
                                        </p:tgtEl>
                                      </p:cBhvr>
                                    </p:animEffect>
                                  </p:childTnLst>
                                </p:cTn>
                              </p:par>
                            </p:childTnLst>
                          </p:cTn>
                        </p:par>
                      </p:childTnLst>
                    </p:cTn>
                  </p:par>
                  <p:par>
                    <p:cTn fill="hold" id="83" nodeType="clickPar">
                      <p:stCondLst>
                        <p:cond delay="indefinite"/>
                      </p:stCondLst>
                      <p:childTnLst>
                        <p:par>
                          <p:cTn fill="hold" id="84" nodeType="afterGroup">
                            <p:stCondLst>
                              <p:cond delay="0"/>
                            </p:stCondLst>
                            <p:childTnLst>
                              <p:par>
                                <p:cTn fill="hold" grpId="0" id="85" nodeType="clickEffect" presetClass="entr" presetID="10" presetSubtype="0">
                                  <p:stCondLst>
                                    <p:cond delay="0"/>
                                  </p:stCondLst>
                                  <p:childTnLst>
                                    <p:set>
                                      <p:cBhvr>
                                        <p:cTn dur="1" fill="hold" id="86">
                                          <p:stCondLst>
                                            <p:cond delay="0"/>
                                          </p:stCondLst>
                                        </p:cTn>
                                        <p:tgtEl>
                                          <p:spTgt spid="48"/>
                                        </p:tgtEl>
                                        <p:attrNameLst>
                                          <p:attrName>style.visibility</p:attrName>
                                        </p:attrNameLst>
                                      </p:cBhvr>
                                      <p:to>
                                        <p:strVal val="visible"/>
                                      </p:to>
                                    </p:set>
                                    <p:animEffect filter="fade" transition="in">
                                      <p:cBhvr>
                                        <p:cTn dur="500" id="87"/>
                                        <p:tgtEl>
                                          <p:spTgt spid="48"/>
                                        </p:tgtEl>
                                      </p:cBhvr>
                                    </p:animEffect>
                                  </p:childTnLst>
                                </p:cTn>
                              </p:par>
                            </p:childTnLst>
                          </p:cTn>
                        </p:par>
                      </p:childTnLst>
                    </p:cTn>
                  </p:par>
                  <p:par>
                    <p:cTn fill="hold" id="88" nodeType="clickPar">
                      <p:stCondLst>
                        <p:cond delay="indefinite"/>
                      </p:stCondLst>
                      <p:childTnLst>
                        <p:par>
                          <p:cTn fill="hold" id="89" nodeType="afterGroup">
                            <p:stCondLst>
                              <p:cond delay="0"/>
                            </p:stCondLst>
                            <p:childTnLst>
                              <p:par>
                                <p:cTn fill="hold" grpId="0" id="90" nodeType="clickEffect" presetClass="entr" presetID="10" presetSubtype="0">
                                  <p:stCondLst>
                                    <p:cond delay="0"/>
                                  </p:stCondLst>
                                  <p:childTnLst>
                                    <p:set>
                                      <p:cBhvr>
                                        <p:cTn dur="1" fill="hold" id="91">
                                          <p:stCondLst>
                                            <p:cond delay="0"/>
                                          </p:stCondLst>
                                        </p:cTn>
                                        <p:tgtEl>
                                          <p:spTgt spid="49"/>
                                        </p:tgtEl>
                                        <p:attrNameLst>
                                          <p:attrName>style.visibility</p:attrName>
                                        </p:attrNameLst>
                                      </p:cBhvr>
                                      <p:to>
                                        <p:strVal val="visible"/>
                                      </p:to>
                                    </p:set>
                                    <p:animEffect filter="fade" transition="in">
                                      <p:cBhvr>
                                        <p:cTn dur="500" id="92"/>
                                        <p:tgtEl>
                                          <p:spTgt spid="49"/>
                                        </p:tgtEl>
                                      </p:cBhvr>
                                    </p:animEffect>
                                  </p:childTnLst>
                                </p:cTn>
                              </p:par>
                            </p:childTnLst>
                          </p:cTn>
                        </p:par>
                      </p:childTnLst>
                    </p:cTn>
                  </p:par>
                  <p:par>
                    <p:cTn fill="hold" id="93" nodeType="clickPar">
                      <p:stCondLst>
                        <p:cond delay="indefinite"/>
                      </p:stCondLst>
                      <p:childTnLst>
                        <p:par>
                          <p:cTn fill="hold" id="94" nodeType="afterGroup">
                            <p:stCondLst>
                              <p:cond delay="0"/>
                            </p:stCondLst>
                            <p:childTnLst>
                              <p:par>
                                <p:cTn fill="hold" grpId="0" id="95" nodeType="clickEffect" presetClass="entr" presetID="10" presetSubtype="0">
                                  <p:stCondLst>
                                    <p:cond delay="0"/>
                                  </p:stCondLst>
                                  <p:childTnLst>
                                    <p:set>
                                      <p:cBhvr>
                                        <p:cTn dur="1" fill="hold" id="96">
                                          <p:stCondLst>
                                            <p:cond delay="0"/>
                                          </p:stCondLst>
                                        </p:cTn>
                                        <p:tgtEl>
                                          <p:spTgt spid="50"/>
                                        </p:tgtEl>
                                        <p:attrNameLst>
                                          <p:attrName>style.visibility</p:attrName>
                                        </p:attrNameLst>
                                      </p:cBhvr>
                                      <p:to>
                                        <p:strVal val="visible"/>
                                      </p:to>
                                    </p:set>
                                    <p:animEffect filter="fade" transition="in">
                                      <p:cBhvr>
                                        <p:cTn dur="500" id="97"/>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3"/>
      <p:bldP grpId="0" spid="44"/>
      <p:bldP grpId="0" spid="45"/>
      <p:bldP grpId="0" spid="46"/>
      <p:bldP grpId="0" spid="47"/>
      <p:bldP grpId="0" spid="48"/>
      <p:bldP grpId="0" spid="49"/>
      <p:bldP grpId="0" spid="50"/>
      <p:bldP grpId="0" spid="3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1764"/>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64" name="椭圆 63"/>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65" name="文本框 64"/>
          <p:cNvSpPr txBox="1"/>
          <p:nvPr/>
        </p:nvSpPr>
        <p:spPr>
          <a:xfrm>
            <a:off x="466025" y="700619"/>
            <a:ext cx="920316" cy="774192"/>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THREE</a:t>
            </a:r>
          </a:p>
        </p:txBody>
      </p:sp>
      <p:sp>
        <p:nvSpPr>
          <p:cNvPr id="66" name="等腰三角形 6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61" name="文本框 60"/>
          <p:cNvSpPr txBox="1"/>
          <p:nvPr/>
        </p:nvSpPr>
        <p:spPr>
          <a:xfrm>
            <a:off x="708526" y="4049062"/>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
        <p:nvSpPr>
          <p:cNvPr id="62" name="文本框 61"/>
          <p:cNvSpPr txBox="1"/>
          <p:nvPr/>
        </p:nvSpPr>
        <p:spPr>
          <a:xfrm>
            <a:off x="3476153" y="4049062"/>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
        <p:nvSpPr>
          <p:cNvPr id="63" name="文本框 62"/>
          <p:cNvSpPr txBox="1"/>
          <p:nvPr/>
        </p:nvSpPr>
        <p:spPr>
          <a:xfrm>
            <a:off x="6167791" y="4049062"/>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grpSp>
        <p:nvGrpSpPr>
          <p:cNvPr id="5" name="组合 4"/>
          <p:cNvGrpSpPr/>
          <p:nvPr/>
        </p:nvGrpSpPr>
        <p:grpSpPr>
          <a:xfrm>
            <a:off x="3867343" y="2112188"/>
            <a:ext cx="1743818" cy="1743819"/>
            <a:chOff x="4350119" y="2038766"/>
            <a:chExt cx="1961507" cy="1961508"/>
          </a:xfrm>
        </p:grpSpPr>
        <p:grpSp>
          <p:nvGrpSpPr>
            <p:cNvPr id="33" name="组合 32"/>
            <p:cNvGrpSpPr/>
            <p:nvPr/>
          </p:nvGrpSpPr>
          <p:grpSpPr>
            <a:xfrm>
              <a:off x="4350119" y="2038766"/>
              <a:ext cx="1961507" cy="1961508"/>
              <a:chOff x="2030802" y="2028823"/>
              <a:chExt cx="2806325" cy="2806325"/>
            </a:xfrm>
          </p:grpSpPr>
          <p:sp>
            <p:nvSpPr>
              <p:cNvPr id="34" name="矩形标注 33"/>
              <p:cNvSpPr/>
              <p:nvPr/>
            </p:nvSpPr>
            <p:spPr>
              <a:xfrm>
                <a:off x="2030802" y="2028823"/>
                <a:ext cx="2806325" cy="2806325"/>
              </a:xfrm>
              <a:prstGeom prst="wedgeRectCallout">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36" name="文本框 35"/>
              <p:cNvSpPr txBox="1"/>
              <p:nvPr/>
            </p:nvSpPr>
            <p:spPr>
              <a:xfrm>
                <a:off x="2664876" y="2210872"/>
                <a:ext cx="1807789" cy="757599"/>
              </a:xfrm>
              <a:prstGeom prst="rect">
                <a:avLst/>
              </a:prstGeom>
              <a:noFill/>
            </p:spPr>
            <p:txBody>
              <a:bodyPr rtlCol="0" wrap="square">
                <a:spAutoFit/>
              </a:bodyPr>
              <a:lstStyle/>
              <a:p>
                <a:r>
                  <a:rPr altLang="zh-CN" lang="en-US" sz="2489">
                    <a:solidFill>
                      <a:schemeClr val="bg1"/>
                    </a:solidFill>
                  </a:rPr>
                  <a:t>Temple</a:t>
                </a:r>
              </a:p>
            </p:txBody>
          </p:sp>
        </p:grpSp>
        <p:sp>
          <p:nvSpPr>
            <p:cNvPr id="44" name="文本框 43"/>
            <p:cNvSpPr txBox="1"/>
            <p:nvPr/>
          </p:nvSpPr>
          <p:spPr>
            <a:xfrm>
              <a:off x="4350119" y="2774012"/>
              <a:ext cx="1961507" cy="925865"/>
            </a:xfrm>
            <a:prstGeom prst="rect">
              <a:avLst/>
            </a:prstGeom>
            <a:noFill/>
          </p:spPr>
          <p:txBody>
            <a:bodyPr rtlCol="0" wrap="square">
              <a:spAutoFit/>
            </a:bodyPr>
            <a:lstStyle/>
            <a:p>
              <a:r>
                <a:rPr altLang="zh-CN" lang="en-US" sz="4801">
                  <a:solidFill>
                    <a:schemeClr val="bg1"/>
                  </a:solidFill>
                  <a:latin charset="-122" pitchFamily="50" typeface="造字工房尚黑 G0v1 纤细体"/>
                  <a:ea charset="-122" pitchFamily="50" typeface="造字工房尚黑 G0v1 纤细体"/>
                </a:rPr>
                <a:t>40%</a:t>
              </a:r>
            </a:p>
          </p:txBody>
        </p:sp>
      </p:grpSp>
      <p:grpSp>
        <p:nvGrpSpPr>
          <p:cNvPr id="47" name="组合 46"/>
          <p:cNvGrpSpPr/>
          <p:nvPr/>
        </p:nvGrpSpPr>
        <p:grpSpPr>
          <a:xfrm>
            <a:off x="6621036" y="2112188"/>
            <a:ext cx="1743818" cy="1743819"/>
            <a:chOff x="4350119" y="2038766"/>
            <a:chExt cx="1961507" cy="1961508"/>
          </a:xfrm>
        </p:grpSpPr>
        <p:grpSp>
          <p:nvGrpSpPr>
            <p:cNvPr id="48" name="组合 47"/>
            <p:cNvGrpSpPr/>
            <p:nvPr/>
          </p:nvGrpSpPr>
          <p:grpSpPr>
            <a:xfrm>
              <a:off x="4350119" y="2038766"/>
              <a:ext cx="1961507" cy="1961508"/>
              <a:chOff x="2030802" y="2028823"/>
              <a:chExt cx="2806325" cy="2806325"/>
            </a:xfrm>
          </p:grpSpPr>
          <p:sp>
            <p:nvSpPr>
              <p:cNvPr id="68" name="矩形标注 67"/>
              <p:cNvSpPr/>
              <p:nvPr/>
            </p:nvSpPr>
            <p:spPr>
              <a:xfrm>
                <a:off x="2030802" y="2028823"/>
                <a:ext cx="2806325" cy="2806325"/>
              </a:xfrm>
              <a:prstGeom prst="wedgeRectCallout">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69" name="文本框 68"/>
              <p:cNvSpPr txBox="1"/>
              <p:nvPr/>
            </p:nvSpPr>
            <p:spPr>
              <a:xfrm>
                <a:off x="2664877" y="2210872"/>
                <a:ext cx="1865403" cy="757599"/>
              </a:xfrm>
              <a:prstGeom prst="rect">
                <a:avLst/>
              </a:prstGeom>
              <a:noFill/>
            </p:spPr>
            <p:txBody>
              <a:bodyPr rtlCol="0" wrap="square">
                <a:spAutoFit/>
              </a:bodyPr>
              <a:lstStyle/>
              <a:p>
                <a:r>
                  <a:rPr altLang="zh-CN" lang="en-US" sz="2489">
                    <a:solidFill>
                      <a:schemeClr val="bg1"/>
                    </a:solidFill>
                  </a:rPr>
                  <a:t>Temple</a:t>
                </a:r>
              </a:p>
            </p:txBody>
          </p:sp>
        </p:grpSp>
        <p:sp>
          <p:nvSpPr>
            <p:cNvPr id="67" name="文本框 66"/>
            <p:cNvSpPr txBox="1"/>
            <p:nvPr/>
          </p:nvSpPr>
          <p:spPr>
            <a:xfrm>
              <a:off x="4350119" y="2774011"/>
              <a:ext cx="1884766" cy="925865"/>
            </a:xfrm>
            <a:prstGeom prst="rect">
              <a:avLst/>
            </a:prstGeom>
            <a:noFill/>
          </p:spPr>
          <p:txBody>
            <a:bodyPr rtlCol="0" wrap="square">
              <a:spAutoFit/>
            </a:bodyPr>
            <a:lstStyle/>
            <a:p>
              <a:r>
                <a:rPr altLang="zh-CN" lang="en-US" sz="4801">
                  <a:solidFill>
                    <a:schemeClr val="bg1"/>
                  </a:solidFill>
                  <a:latin charset="-122" pitchFamily="50" typeface="造字工房尚黑 G0v1 纤细体"/>
                  <a:ea charset="-122" pitchFamily="50" typeface="造字工房尚黑 G0v1 纤细体"/>
                </a:rPr>
                <a:t>30%</a:t>
              </a:r>
            </a:p>
          </p:txBody>
        </p:sp>
      </p:grpSp>
      <p:grpSp>
        <p:nvGrpSpPr>
          <p:cNvPr id="70" name="组合 69"/>
          <p:cNvGrpSpPr/>
          <p:nvPr/>
        </p:nvGrpSpPr>
        <p:grpSpPr>
          <a:xfrm>
            <a:off x="1023251" y="2112188"/>
            <a:ext cx="1804817" cy="1743819"/>
            <a:chOff x="4350119" y="2038766"/>
            <a:chExt cx="2030121" cy="1961508"/>
          </a:xfrm>
        </p:grpSpPr>
        <p:grpSp>
          <p:nvGrpSpPr>
            <p:cNvPr id="71" name="组合 70"/>
            <p:cNvGrpSpPr/>
            <p:nvPr/>
          </p:nvGrpSpPr>
          <p:grpSpPr>
            <a:xfrm>
              <a:off x="4350119" y="2038766"/>
              <a:ext cx="1961507" cy="1961508"/>
              <a:chOff x="2030802" y="2028823"/>
              <a:chExt cx="2806325" cy="2806325"/>
            </a:xfrm>
          </p:grpSpPr>
          <p:sp>
            <p:nvSpPr>
              <p:cNvPr id="73" name="矩形标注 72"/>
              <p:cNvSpPr/>
              <p:nvPr/>
            </p:nvSpPr>
            <p:spPr>
              <a:xfrm>
                <a:off x="2030802" y="2028823"/>
                <a:ext cx="2806325" cy="2806325"/>
              </a:xfrm>
              <a:prstGeom prst="wedgeRectCallout">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74" name="文本框 73"/>
              <p:cNvSpPr txBox="1"/>
              <p:nvPr/>
            </p:nvSpPr>
            <p:spPr>
              <a:xfrm>
                <a:off x="2664876" y="2210872"/>
                <a:ext cx="1807521" cy="757599"/>
              </a:xfrm>
              <a:prstGeom prst="rect">
                <a:avLst/>
              </a:prstGeom>
              <a:noFill/>
            </p:spPr>
            <p:txBody>
              <a:bodyPr rtlCol="0" wrap="square">
                <a:spAutoFit/>
              </a:bodyPr>
              <a:lstStyle/>
              <a:p>
                <a:r>
                  <a:rPr altLang="zh-CN" lang="en-US" sz="2489">
                    <a:solidFill>
                      <a:schemeClr val="bg1"/>
                    </a:solidFill>
                  </a:rPr>
                  <a:t>Temple</a:t>
                </a:r>
              </a:p>
            </p:txBody>
          </p:sp>
        </p:grpSp>
        <p:sp>
          <p:nvSpPr>
            <p:cNvPr id="72" name="文本框 71"/>
            <p:cNvSpPr txBox="1"/>
            <p:nvPr/>
          </p:nvSpPr>
          <p:spPr>
            <a:xfrm>
              <a:off x="4418733" y="2774012"/>
              <a:ext cx="1961507" cy="925865"/>
            </a:xfrm>
            <a:prstGeom prst="rect">
              <a:avLst/>
            </a:prstGeom>
            <a:noFill/>
          </p:spPr>
          <p:txBody>
            <a:bodyPr rtlCol="0" wrap="square">
              <a:spAutoFit/>
            </a:bodyPr>
            <a:lstStyle/>
            <a:p>
              <a:r>
                <a:rPr altLang="zh-CN" lang="en-US" sz="4801">
                  <a:solidFill>
                    <a:schemeClr val="bg1"/>
                  </a:solidFill>
                  <a:latin charset="-122" pitchFamily="50" typeface="造字工房尚黑 G0v1 纤细体"/>
                  <a:ea charset="-122" pitchFamily="50" typeface="造字工房尚黑 G0v1 纤细体"/>
                </a:rPr>
                <a:t>30%</a:t>
              </a:r>
            </a:p>
          </p:txBody>
        </p:sp>
      </p:grpSp>
      <p:sp>
        <p:nvSpPr>
          <p:cNvPr id="25" name="文本框 24"/>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304697423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250" id="7"/>
                                        <p:tgtEl>
                                          <p:spTgt spid="2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70"/>
                                        </p:tgtEl>
                                        <p:attrNameLst>
                                          <p:attrName>style.visibility</p:attrName>
                                        </p:attrNameLst>
                                      </p:cBhvr>
                                      <p:to>
                                        <p:strVal val="visible"/>
                                      </p:to>
                                    </p:set>
                                    <p:animEffect filter="fade" transition="in">
                                      <p:cBhvr>
                                        <p:cTn dur="500" id="12"/>
                                        <p:tgtEl>
                                          <p:spTgt spid="70"/>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10" presetSubtype="0">
                                  <p:stCondLst>
                                    <p:cond delay="0"/>
                                  </p:stCondLst>
                                  <p:childTnLst>
                                    <p:set>
                                      <p:cBhvr>
                                        <p:cTn dur="1" fill="hold" id="16">
                                          <p:stCondLst>
                                            <p:cond delay="0"/>
                                          </p:stCondLst>
                                        </p:cTn>
                                        <p:tgtEl>
                                          <p:spTgt spid="61"/>
                                        </p:tgtEl>
                                        <p:attrNameLst>
                                          <p:attrName>style.visibility</p:attrName>
                                        </p:attrNameLst>
                                      </p:cBhvr>
                                      <p:to>
                                        <p:strVal val="visible"/>
                                      </p:to>
                                    </p:set>
                                    <p:animEffect filter="fade" transition="in">
                                      <p:cBhvr>
                                        <p:cTn dur="500" id="17"/>
                                        <p:tgtEl>
                                          <p:spTgt spid="61"/>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10"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500" id="22"/>
                                        <p:tgtEl>
                                          <p:spTgt spid="5"/>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62"/>
                                        </p:tgtEl>
                                        <p:attrNameLst>
                                          <p:attrName>style.visibility</p:attrName>
                                        </p:attrNameLst>
                                      </p:cBhvr>
                                      <p:to>
                                        <p:strVal val="visible"/>
                                      </p:to>
                                    </p:set>
                                    <p:animEffect filter="fade" transition="in">
                                      <p:cBhvr>
                                        <p:cTn dur="500" id="27"/>
                                        <p:tgtEl>
                                          <p:spTgt spid="62"/>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10" presetSubtype="0">
                                  <p:stCondLst>
                                    <p:cond delay="0"/>
                                  </p:stCondLst>
                                  <p:childTnLst>
                                    <p:set>
                                      <p:cBhvr>
                                        <p:cTn dur="1" fill="hold" id="31">
                                          <p:stCondLst>
                                            <p:cond delay="0"/>
                                          </p:stCondLst>
                                        </p:cTn>
                                        <p:tgtEl>
                                          <p:spTgt spid="47"/>
                                        </p:tgtEl>
                                        <p:attrNameLst>
                                          <p:attrName>style.visibility</p:attrName>
                                        </p:attrNameLst>
                                      </p:cBhvr>
                                      <p:to>
                                        <p:strVal val="visible"/>
                                      </p:to>
                                    </p:set>
                                    <p:animEffect filter="fade" transition="in">
                                      <p:cBhvr>
                                        <p:cTn dur="500" id="32"/>
                                        <p:tgtEl>
                                          <p:spTgt spid="47"/>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63"/>
                                        </p:tgtEl>
                                        <p:attrNameLst>
                                          <p:attrName>style.visibility</p:attrName>
                                        </p:attrNameLst>
                                      </p:cBhvr>
                                      <p:to>
                                        <p:strVal val="visible"/>
                                      </p:to>
                                    </p:set>
                                    <p:animEffect filter="fade" transition="in">
                                      <p:cBhvr>
                                        <p:cTn dur="500" id="37"/>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62"/>
      <p:bldP grpId="0" spid="63"/>
      <p:bldP grpId="0" spid="2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1" name="椭圆 10"/>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9" name="椭圆 8"/>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5" name="文本框 4"/>
          <p:cNvSpPr txBox="1"/>
          <p:nvPr/>
        </p:nvSpPr>
        <p:spPr>
          <a:xfrm>
            <a:off x="537335"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FOUR</a:t>
            </a:r>
          </a:p>
        </p:txBody>
      </p:sp>
      <p:sp>
        <p:nvSpPr>
          <p:cNvPr id="27" name="等腰三角形 26"/>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2" name="椭圆 11"/>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2" name="折角形 1"/>
          <p:cNvSpPr/>
          <p:nvPr/>
        </p:nvSpPr>
        <p:spPr>
          <a:xfrm>
            <a:off x="2839150" y="2004768"/>
            <a:ext cx="1769250" cy="1262665"/>
          </a:xfrm>
          <a:prstGeom prst="foldedCorner">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38" name="折角形 37"/>
          <p:cNvSpPr/>
          <p:nvPr/>
        </p:nvSpPr>
        <p:spPr>
          <a:xfrm flipH="1">
            <a:off x="5046037" y="2004768"/>
            <a:ext cx="1783521" cy="1262665"/>
          </a:xfrm>
          <a:prstGeom prst="foldedCorner">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54" name="折角形 53"/>
          <p:cNvSpPr/>
          <p:nvPr/>
        </p:nvSpPr>
        <p:spPr>
          <a:xfrm flipH="1" flipV="1">
            <a:off x="5058172" y="3526454"/>
            <a:ext cx="1783520" cy="1262664"/>
          </a:xfrm>
          <a:prstGeom prst="foldedCorner">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55" name="折角形 54"/>
          <p:cNvSpPr/>
          <p:nvPr/>
        </p:nvSpPr>
        <p:spPr>
          <a:xfrm flipV="1">
            <a:off x="2839152" y="3526452"/>
            <a:ext cx="1769249" cy="1262664"/>
          </a:xfrm>
          <a:prstGeom prst="foldedCorner">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14" name="文本框 13"/>
          <p:cNvSpPr txBox="1"/>
          <p:nvPr/>
        </p:nvSpPr>
        <p:spPr>
          <a:xfrm>
            <a:off x="4472804" y="3026965"/>
            <a:ext cx="252162" cy="470764"/>
          </a:xfrm>
          <a:prstGeom prst="rect">
            <a:avLst/>
          </a:prstGeom>
          <a:noFill/>
        </p:spPr>
        <p:txBody>
          <a:bodyPr rtlCol="0" wrap="square">
            <a:spAutoFit/>
          </a:bodyPr>
          <a:lstStyle/>
          <a:p>
            <a:r>
              <a:rPr altLang="zh-CN" lang="en-US" sz="2489">
                <a:solidFill>
                  <a:schemeClr val="bg1"/>
                </a:solidFill>
              </a:rPr>
              <a:t>S</a:t>
            </a:r>
          </a:p>
        </p:txBody>
      </p:sp>
      <p:sp>
        <p:nvSpPr>
          <p:cNvPr id="56" name="文本框 55"/>
          <p:cNvSpPr txBox="1"/>
          <p:nvPr/>
        </p:nvSpPr>
        <p:spPr>
          <a:xfrm>
            <a:off x="4804062" y="3026965"/>
            <a:ext cx="252162" cy="470764"/>
          </a:xfrm>
          <a:prstGeom prst="rect">
            <a:avLst/>
          </a:prstGeom>
          <a:noFill/>
        </p:spPr>
        <p:txBody>
          <a:bodyPr rtlCol="0" wrap="square">
            <a:spAutoFit/>
          </a:bodyPr>
          <a:lstStyle/>
          <a:p>
            <a:r>
              <a:rPr altLang="zh-CN" lang="en-US" sz="2489">
                <a:solidFill>
                  <a:schemeClr val="bg1"/>
                </a:solidFill>
              </a:rPr>
              <a:t>W</a:t>
            </a:r>
          </a:p>
        </p:txBody>
      </p:sp>
      <p:sp>
        <p:nvSpPr>
          <p:cNvPr id="57" name="文本框 56"/>
          <p:cNvSpPr txBox="1"/>
          <p:nvPr/>
        </p:nvSpPr>
        <p:spPr>
          <a:xfrm>
            <a:off x="4472804" y="3339086"/>
            <a:ext cx="252162" cy="470764"/>
          </a:xfrm>
          <a:prstGeom prst="rect">
            <a:avLst/>
          </a:prstGeom>
          <a:noFill/>
        </p:spPr>
        <p:txBody>
          <a:bodyPr rtlCol="0" wrap="square">
            <a:spAutoFit/>
          </a:bodyPr>
          <a:lstStyle/>
          <a:p>
            <a:r>
              <a:rPr altLang="zh-CN" lang="en-US" sz="2489">
                <a:solidFill>
                  <a:schemeClr val="bg1"/>
                </a:solidFill>
              </a:rPr>
              <a:t>O</a:t>
            </a:r>
          </a:p>
        </p:txBody>
      </p:sp>
      <p:sp>
        <p:nvSpPr>
          <p:cNvPr id="58" name="文本框 57"/>
          <p:cNvSpPr txBox="1"/>
          <p:nvPr/>
        </p:nvSpPr>
        <p:spPr>
          <a:xfrm>
            <a:off x="4852168" y="3339086"/>
            <a:ext cx="252162" cy="470764"/>
          </a:xfrm>
          <a:prstGeom prst="rect">
            <a:avLst/>
          </a:prstGeom>
          <a:noFill/>
        </p:spPr>
        <p:txBody>
          <a:bodyPr rtlCol="0" wrap="square">
            <a:spAutoFit/>
          </a:bodyPr>
          <a:lstStyle/>
          <a:p>
            <a:r>
              <a:rPr altLang="zh-CN" lang="en-US" sz="2489">
                <a:solidFill>
                  <a:schemeClr val="bg1"/>
                </a:solidFill>
              </a:rPr>
              <a:t>T</a:t>
            </a:r>
          </a:p>
        </p:txBody>
      </p:sp>
      <p:sp>
        <p:nvSpPr>
          <p:cNvPr id="59" name="文本框 58"/>
          <p:cNvSpPr txBox="1"/>
          <p:nvPr/>
        </p:nvSpPr>
        <p:spPr>
          <a:xfrm>
            <a:off x="3168669" y="2094363"/>
            <a:ext cx="1148603" cy="470764"/>
          </a:xfrm>
          <a:prstGeom prst="rect">
            <a:avLst/>
          </a:prstGeom>
          <a:noFill/>
        </p:spPr>
        <p:txBody>
          <a:bodyPr rtlCol="0" wrap="square">
            <a:spAutoFit/>
          </a:bodyPr>
          <a:lstStyle/>
          <a:p>
            <a:r>
              <a:rPr altLang="zh-CN" lang="en-US" sz="2489">
                <a:solidFill>
                  <a:schemeClr val="bg1"/>
                </a:solidFill>
              </a:rPr>
              <a:t>Temple</a:t>
            </a:r>
          </a:p>
        </p:txBody>
      </p:sp>
      <p:sp>
        <p:nvSpPr>
          <p:cNvPr id="60" name="文本框 59"/>
          <p:cNvSpPr txBox="1"/>
          <p:nvPr/>
        </p:nvSpPr>
        <p:spPr>
          <a:xfrm>
            <a:off x="3168669" y="2483359"/>
            <a:ext cx="1148603" cy="470764"/>
          </a:xfrm>
          <a:prstGeom prst="rect">
            <a:avLst/>
          </a:prstGeom>
          <a:noFill/>
        </p:spPr>
        <p:txBody>
          <a:bodyPr rtlCol="0" wrap="square">
            <a:spAutoFit/>
          </a:bodyPr>
          <a:lstStyle/>
          <a:p>
            <a:r>
              <a:rPr altLang="zh-CN" lang="en-US" sz="2489">
                <a:solidFill>
                  <a:schemeClr val="bg1"/>
                </a:solidFill>
              </a:rPr>
              <a:t>Temple</a:t>
            </a:r>
          </a:p>
        </p:txBody>
      </p:sp>
      <p:sp>
        <p:nvSpPr>
          <p:cNvPr id="63" name="文本框 62"/>
          <p:cNvSpPr txBox="1"/>
          <p:nvPr/>
        </p:nvSpPr>
        <p:spPr>
          <a:xfrm>
            <a:off x="5449698" y="2094363"/>
            <a:ext cx="1148603" cy="470764"/>
          </a:xfrm>
          <a:prstGeom prst="rect">
            <a:avLst/>
          </a:prstGeom>
          <a:noFill/>
        </p:spPr>
        <p:txBody>
          <a:bodyPr rtlCol="0" wrap="square">
            <a:spAutoFit/>
          </a:bodyPr>
          <a:lstStyle/>
          <a:p>
            <a:r>
              <a:rPr altLang="zh-CN" lang="en-US" sz="2489">
                <a:solidFill>
                  <a:schemeClr val="bg1"/>
                </a:solidFill>
              </a:rPr>
              <a:t>Temple</a:t>
            </a:r>
          </a:p>
        </p:txBody>
      </p:sp>
      <p:sp>
        <p:nvSpPr>
          <p:cNvPr id="64" name="文本框 63"/>
          <p:cNvSpPr txBox="1"/>
          <p:nvPr/>
        </p:nvSpPr>
        <p:spPr>
          <a:xfrm>
            <a:off x="5449698" y="2483359"/>
            <a:ext cx="1148603" cy="470764"/>
          </a:xfrm>
          <a:prstGeom prst="rect">
            <a:avLst/>
          </a:prstGeom>
          <a:noFill/>
        </p:spPr>
        <p:txBody>
          <a:bodyPr rtlCol="0" wrap="square">
            <a:spAutoFit/>
          </a:bodyPr>
          <a:lstStyle/>
          <a:p>
            <a:r>
              <a:rPr altLang="zh-CN" lang="en-US" sz="2489">
                <a:solidFill>
                  <a:schemeClr val="bg1"/>
                </a:solidFill>
              </a:rPr>
              <a:t>Temple</a:t>
            </a:r>
          </a:p>
        </p:txBody>
      </p:sp>
      <p:sp>
        <p:nvSpPr>
          <p:cNvPr id="65" name="文本框 64"/>
          <p:cNvSpPr txBox="1"/>
          <p:nvPr/>
        </p:nvSpPr>
        <p:spPr>
          <a:xfrm>
            <a:off x="5449698" y="3736317"/>
            <a:ext cx="1148603" cy="470764"/>
          </a:xfrm>
          <a:prstGeom prst="rect">
            <a:avLst/>
          </a:prstGeom>
          <a:noFill/>
        </p:spPr>
        <p:txBody>
          <a:bodyPr rtlCol="0" wrap="square">
            <a:spAutoFit/>
          </a:bodyPr>
          <a:lstStyle/>
          <a:p>
            <a:r>
              <a:rPr altLang="zh-CN" lang="en-US" sz="2489">
                <a:solidFill>
                  <a:schemeClr val="bg1"/>
                </a:solidFill>
              </a:rPr>
              <a:t>Temple</a:t>
            </a:r>
          </a:p>
        </p:txBody>
      </p:sp>
      <p:sp>
        <p:nvSpPr>
          <p:cNvPr id="66" name="文本框 65"/>
          <p:cNvSpPr txBox="1"/>
          <p:nvPr/>
        </p:nvSpPr>
        <p:spPr>
          <a:xfrm>
            <a:off x="5449698" y="4125313"/>
            <a:ext cx="1148603" cy="470764"/>
          </a:xfrm>
          <a:prstGeom prst="rect">
            <a:avLst/>
          </a:prstGeom>
          <a:noFill/>
        </p:spPr>
        <p:txBody>
          <a:bodyPr rtlCol="0" wrap="square">
            <a:spAutoFit/>
          </a:bodyPr>
          <a:lstStyle/>
          <a:p>
            <a:r>
              <a:rPr altLang="zh-CN" lang="en-US" sz="2489">
                <a:solidFill>
                  <a:schemeClr val="bg1"/>
                </a:solidFill>
              </a:rPr>
              <a:t>Temple</a:t>
            </a:r>
          </a:p>
        </p:txBody>
      </p:sp>
      <p:sp>
        <p:nvSpPr>
          <p:cNvPr id="67" name="文本框 66"/>
          <p:cNvSpPr txBox="1"/>
          <p:nvPr/>
        </p:nvSpPr>
        <p:spPr>
          <a:xfrm>
            <a:off x="3163551" y="3736317"/>
            <a:ext cx="1148603" cy="470764"/>
          </a:xfrm>
          <a:prstGeom prst="rect">
            <a:avLst/>
          </a:prstGeom>
          <a:noFill/>
        </p:spPr>
        <p:txBody>
          <a:bodyPr rtlCol="0" wrap="square">
            <a:spAutoFit/>
          </a:bodyPr>
          <a:lstStyle/>
          <a:p>
            <a:r>
              <a:rPr altLang="zh-CN" lang="en-US" sz="2489">
                <a:solidFill>
                  <a:schemeClr val="bg1"/>
                </a:solidFill>
              </a:rPr>
              <a:t>Temple</a:t>
            </a:r>
          </a:p>
        </p:txBody>
      </p:sp>
      <p:sp>
        <p:nvSpPr>
          <p:cNvPr id="68" name="文本框 67"/>
          <p:cNvSpPr txBox="1"/>
          <p:nvPr/>
        </p:nvSpPr>
        <p:spPr>
          <a:xfrm>
            <a:off x="3163551" y="4125313"/>
            <a:ext cx="1148603" cy="470764"/>
          </a:xfrm>
          <a:prstGeom prst="rect">
            <a:avLst/>
          </a:prstGeom>
          <a:noFill/>
        </p:spPr>
        <p:txBody>
          <a:bodyPr rtlCol="0" wrap="square">
            <a:spAutoFit/>
          </a:bodyPr>
          <a:lstStyle/>
          <a:p>
            <a:r>
              <a:rPr altLang="zh-CN" lang="en-US" sz="2489">
                <a:solidFill>
                  <a:schemeClr val="bg1"/>
                </a:solidFill>
              </a:rPr>
              <a:t>Temple</a:t>
            </a:r>
          </a:p>
        </p:txBody>
      </p:sp>
      <p:sp>
        <p:nvSpPr>
          <p:cNvPr id="69" name="文本框 68"/>
          <p:cNvSpPr txBox="1"/>
          <p:nvPr/>
        </p:nvSpPr>
        <p:spPr>
          <a:xfrm>
            <a:off x="347765" y="1916510"/>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
        <p:nvSpPr>
          <p:cNvPr id="70" name="文本框 69"/>
          <p:cNvSpPr txBox="1"/>
          <p:nvPr/>
        </p:nvSpPr>
        <p:spPr>
          <a:xfrm>
            <a:off x="317476" y="3465788"/>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
        <p:nvSpPr>
          <p:cNvPr id="71" name="文本框 70"/>
          <p:cNvSpPr txBox="1"/>
          <p:nvPr/>
        </p:nvSpPr>
        <p:spPr>
          <a:xfrm>
            <a:off x="6869448" y="3465788"/>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
        <p:nvSpPr>
          <p:cNvPr id="72" name="文本框 71"/>
          <p:cNvSpPr txBox="1"/>
          <p:nvPr/>
        </p:nvSpPr>
        <p:spPr>
          <a:xfrm>
            <a:off x="6841479" y="1916510"/>
            <a:ext cx="2650310" cy="822960"/>
          </a:xfrm>
          <a:prstGeom prst="rect">
            <a:avLst/>
          </a:prstGeom>
          <a:noFill/>
        </p:spPr>
        <p:txBody>
          <a:bodyPr rtlCol="0" wrap="square">
            <a:spAutoFit/>
          </a:bodyPr>
          <a:lstStyle/>
          <a:p>
            <a:r>
              <a:rPr altLang="zh-CN" lang="en-US" sz="1600">
                <a:solidFill>
                  <a:schemeClr val="bg1"/>
                </a:solidFill>
              </a:rPr>
              <a:t>Lorem ipsum dolor sit amet, consectetur adipisicing elit,sed do eiusmod tempor</a:t>
            </a:r>
          </a:p>
        </p:txBody>
      </p:sp>
      <p:sp>
        <p:nvSpPr>
          <p:cNvPr id="30" name="文本框 29"/>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1778619525"/>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250" id="7"/>
                                        <p:tgtEl>
                                          <p:spTgt spid="30"/>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4"/>
                                        </p:tgtEl>
                                        <p:attrNameLst>
                                          <p:attrName>style.visibility</p:attrName>
                                        </p:attrNameLst>
                                      </p:cBhvr>
                                      <p:to>
                                        <p:strVal val="visible"/>
                                      </p:to>
                                    </p:set>
                                    <p:animEffect filter="fade" transition="in">
                                      <p:cBhvr>
                                        <p:cTn dur="250" id="12"/>
                                        <p:tgtEl>
                                          <p:spTgt spid="14"/>
                                        </p:tgtEl>
                                      </p:cBhvr>
                                    </p:animEffect>
                                  </p:childTnLst>
                                </p:cTn>
                              </p:par>
                              <p:par>
                                <p:cTn fill="hold" grpId="0" id="13" nodeType="withEffect" presetClass="entr" presetID="10"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10" presetSubtype="0">
                                  <p:stCondLst>
                                    <p:cond delay="0"/>
                                  </p:stCondLst>
                                  <p:childTnLst>
                                    <p:set>
                                      <p:cBhvr>
                                        <p:cTn dur="1" fill="hold" id="19">
                                          <p:stCondLst>
                                            <p:cond delay="0"/>
                                          </p:stCondLst>
                                        </p:cTn>
                                        <p:tgtEl>
                                          <p:spTgt spid="59"/>
                                        </p:tgtEl>
                                        <p:attrNameLst>
                                          <p:attrName>style.visibility</p:attrName>
                                        </p:attrNameLst>
                                      </p:cBhvr>
                                      <p:to>
                                        <p:strVal val="visible"/>
                                      </p:to>
                                    </p:set>
                                    <p:animEffect filter="fade" transition="in">
                                      <p:cBhvr>
                                        <p:cTn dur="500" id="20"/>
                                        <p:tgtEl>
                                          <p:spTgt spid="59"/>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10" presetSubtype="0">
                                  <p:stCondLst>
                                    <p:cond delay="0"/>
                                  </p:stCondLst>
                                  <p:childTnLst>
                                    <p:set>
                                      <p:cBhvr>
                                        <p:cTn dur="1" fill="hold" id="24">
                                          <p:stCondLst>
                                            <p:cond delay="0"/>
                                          </p:stCondLst>
                                        </p:cTn>
                                        <p:tgtEl>
                                          <p:spTgt spid="60"/>
                                        </p:tgtEl>
                                        <p:attrNameLst>
                                          <p:attrName>style.visibility</p:attrName>
                                        </p:attrNameLst>
                                      </p:cBhvr>
                                      <p:to>
                                        <p:strVal val="visible"/>
                                      </p:to>
                                    </p:set>
                                    <p:animEffect filter="fade" transition="in">
                                      <p:cBhvr>
                                        <p:cTn dur="500" id="25"/>
                                        <p:tgtEl>
                                          <p:spTgt spid="60"/>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10" presetSubtype="0">
                                  <p:stCondLst>
                                    <p:cond delay="0"/>
                                  </p:stCondLst>
                                  <p:childTnLst>
                                    <p:set>
                                      <p:cBhvr>
                                        <p:cTn dur="1" fill="hold" id="29">
                                          <p:stCondLst>
                                            <p:cond delay="0"/>
                                          </p:stCondLst>
                                        </p:cTn>
                                        <p:tgtEl>
                                          <p:spTgt spid="69"/>
                                        </p:tgtEl>
                                        <p:attrNameLst>
                                          <p:attrName>style.visibility</p:attrName>
                                        </p:attrNameLst>
                                      </p:cBhvr>
                                      <p:to>
                                        <p:strVal val="visible"/>
                                      </p:to>
                                    </p:set>
                                    <p:animEffect filter="fade" transition="in">
                                      <p:cBhvr>
                                        <p:cTn dur="500" id="30"/>
                                        <p:tgtEl>
                                          <p:spTgt spid="69"/>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10" presetSubtype="0">
                                  <p:stCondLst>
                                    <p:cond delay="0"/>
                                  </p:stCondLst>
                                  <p:childTnLst>
                                    <p:set>
                                      <p:cBhvr>
                                        <p:cTn dur="1" fill="hold" id="34">
                                          <p:stCondLst>
                                            <p:cond delay="0"/>
                                          </p:stCondLst>
                                        </p:cTn>
                                        <p:tgtEl>
                                          <p:spTgt spid="56"/>
                                        </p:tgtEl>
                                        <p:attrNameLst>
                                          <p:attrName>style.visibility</p:attrName>
                                        </p:attrNameLst>
                                      </p:cBhvr>
                                      <p:to>
                                        <p:strVal val="visible"/>
                                      </p:to>
                                    </p:set>
                                    <p:animEffect filter="fade" transition="in">
                                      <p:cBhvr>
                                        <p:cTn dur="250" id="35"/>
                                        <p:tgtEl>
                                          <p:spTgt spid="56"/>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38"/>
                                        </p:tgtEl>
                                        <p:attrNameLst>
                                          <p:attrName>style.visibility</p:attrName>
                                        </p:attrNameLst>
                                      </p:cBhvr>
                                      <p:to>
                                        <p:strVal val="visible"/>
                                      </p:to>
                                    </p:set>
                                    <p:animEffect filter="fade" transition="in">
                                      <p:cBhvr>
                                        <p:cTn dur="500" id="38"/>
                                        <p:tgtEl>
                                          <p:spTgt spid="38"/>
                                        </p:tgtEl>
                                      </p:cBhvr>
                                    </p:animEffect>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10" presetSubtype="0">
                                  <p:stCondLst>
                                    <p:cond delay="0"/>
                                  </p:stCondLst>
                                  <p:childTnLst>
                                    <p:set>
                                      <p:cBhvr>
                                        <p:cTn dur="1" fill="hold" id="42">
                                          <p:stCondLst>
                                            <p:cond delay="0"/>
                                          </p:stCondLst>
                                        </p:cTn>
                                        <p:tgtEl>
                                          <p:spTgt spid="63"/>
                                        </p:tgtEl>
                                        <p:attrNameLst>
                                          <p:attrName>style.visibility</p:attrName>
                                        </p:attrNameLst>
                                      </p:cBhvr>
                                      <p:to>
                                        <p:strVal val="visible"/>
                                      </p:to>
                                    </p:set>
                                    <p:animEffect filter="fade" transition="in">
                                      <p:cBhvr>
                                        <p:cTn dur="500" id="43"/>
                                        <p:tgtEl>
                                          <p:spTgt spid="63"/>
                                        </p:tgtEl>
                                      </p:cBhvr>
                                    </p:animEffect>
                                  </p:childTnLst>
                                </p:cTn>
                              </p:par>
                            </p:childTnLst>
                          </p:cTn>
                        </p:par>
                      </p:childTnLst>
                    </p:cTn>
                  </p:par>
                  <p:par>
                    <p:cTn fill="hold" id="44" nodeType="clickPar">
                      <p:stCondLst>
                        <p:cond delay="indefinite"/>
                      </p:stCondLst>
                      <p:childTnLst>
                        <p:par>
                          <p:cTn fill="hold" id="45" nodeType="afterGroup">
                            <p:stCondLst>
                              <p:cond delay="0"/>
                            </p:stCondLst>
                            <p:childTnLst>
                              <p:par>
                                <p:cTn fill="hold" grpId="0" id="46" nodeType="clickEffect" presetClass="entr" presetID="10" presetSubtype="0">
                                  <p:stCondLst>
                                    <p:cond delay="0"/>
                                  </p:stCondLst>
                                  <p:childTnLst>
                                    <p:set>
                                      <p:cBhvr>
                                        <p:cTn dur="1" fill="hold" id="47">
                                          <p:stCondLst>
                                            <p:cond delay="0"/>
                                          </p:stCondLst>
                                        </p:cTn>
                                        <p:tgtEl>
                                          <p:spTgt spid="64"/>
                                        </p:tgtEl>
                                        <p:attrNameLst>
                                          <p:attrName>style.visibility</p:attrName>
                                        </p:attrNameLst>
                                      </p:cBhvr>
                                      <p:to>
                                        <p:strVal val="visible"/>
                                      </p:to>
                                    </p:set>
                                    <p:animEffect filter="fade" transition="in">
                                      <p:cBhvr>
                                        <p:cTn dur="500" id="48"/>
                                        <p:tgtEl>
                                          <p:spTgt spid="64"/>
                                        </p:tgtEl>
                                      </p:cBhvr>
                                    </p:animEffect>
                                  </p:childTnLst>
                                </p:cTn>
                              </p:par>
                            </p:childTnLst>
                          </p:cTn>
                        </p:par>
                      </p:childTnLst>
                    </p:cTn>
                  </p:par>
                  <p:par>
                    <p:cTn fill="hold" id="49" nodeType="clickPar">
                      <p:stCondLst>
                        <p:cond delay="indefinite"/>
                      </p:stCondLst>
                      <p:childTnLst>
                        <p:par>
                          <p:cTn fill="hold" id="50" nodeType="afterGroup">
                            <p:stCondLst>
                              <p:cond delay="0"/>
                            </p:stCondLst>
                            <p:childTnLst>
                              <p:par>
                                <p:cTn fill="hold" grpId="0" id="51" nodeType="clickEffect" presetClass="entr" presetID="10" presetSubtype="0">
                                  <p:stCondLst>
                                    <p:cond delay="0"/>
                                  </p:stCondLst>
                                  <p:childTnLst>
                                    <p:set>
                                      <p:cBhvr>
                                        <p:cTn dur="1" fill="hold" id="52">
                                          <p:stCondLst>
                                            <p:cond delay="0"/>
                                          </p:stCondLst>
                                        </p:cTn>
                                        <p:tgtEl>
                                          <p:spTgt spid="72"/>
                                        </p:tgtEl>
                                        <p:attrNameLst>
                                          <p:attrName>style.visibility</p:attrName>
                                        </p:attrNameLst>
                                      </p:cBhvr>
                                      <p:to>
                                        <p:strVal val="visible"/>
                                      </p:to>
                                    </p:set>
                                    <p:animEffect filter="fade" transition="in">
                                      <p:cBhvr>
                                        <p:cTn dur="500" id="53"/>
                                        <p:tgtEl>
                                          <p:spTgt spid="72"/>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10" presetSubtype="0">
                                  <p:stCondLst>
                                    <p:cond delay="0"/>
                                  </p:stCondLst>
                                  <p:childTnLst>
                                    <p:set>
                                      <p:cBhvr>
                                        <p:cTn dur="1" fill="hold" id="57">
                                          <p:stCondLst>
                                            <p:cond delay="0"/>
                                          </p:stCondLst>
                                        </p:cTn>
                                        <p:tgtEl>
                                          <p:spTgt spid="57"/>
                                        </p:tgtEl>
                                        <p:attrNameLst>
                                          <p:attrName>style.visibility</p:attrName>
                                        </p:attrNameLst>
                                      </p:cBhvr>
                                      <p:to>
                                        <p:strVal val="visible"/>
                                      </p:to>
                                    </p:set>
                                    <p:animEffect filter="fade" transition="in">
                                      <p:cBhvr>
                                        <p:cTn dur="250" id="58"/>
                                        <p:tgtEl>
                                          <p:spTgt spid="57"/>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55"/>
                                        </p:tgtEl>
                                        <p:attrNameLst>
                                          <p:attrName>style.visibility</p:attrName>
                                        </p:attrNameLst>
                                      </p:cBhvr>
                                      <p:to>
                                        <p:strVal val="visible"/>
                                      </p:to>
                                    </p:set>
                                    <p:animEffect filter="fade" transition="in">
                                      <p:cBhvr>
                                        <p:cTn dur="500" id="61"/>
                                        <p:tgtEl>
                                          <p:spTgt spid="55"/>
                                        </p:tgtEl>
                                      </p:cBhvr>
                                    </p:animEffect>
                                  </p:childTnLst>
                                </p:cTn>
                              </p:par>
                            </p:childTnLst>
                          </p:cTn>
                        </p:par>
                      </p:childTnLst>
                    </p:cTn>
                  </p:par>
                  <p:par>
                    <p:cTn fill="hold" id="62" nodeType="clickPar">
                      <p:stCondLst>
                        <p:cond delay="indefinite"/>
                      </p:stCondLst>
                      <p:childTnLst>
                        <p:par>
                          <p:cTn fill="hold" id="63" nodeType="afterGroup">
                            <p:stCondLst>
                              <p:cond delay="0"/>
                            </p:stCondLst>
                            <p:childTnLst>
                              <p:par>
                                <p:cTn fill="hold" grpId="0" id="64" nodeType="clickEffect" presetClass="entr" presetID="10" presetSubtype="0">
                                  <p:stCondLst>
                                    <p:cond delay="0"/>
                                  </p:stCondLst>
                                  <p:childTnLst>
                                    <p:set>
                                      <p:cBhvr>
                                        <p:cTn dur="1" fill="hold" id="65">
                                          <p:stCondLst>
                                            <p:cond delay="0"/>
                                          </p:stCondLst>
                                        </p:cTn>
                                        <p:tgtEl>
                                          <p:spTgt spid="67"/>
                                        </p:tgtEl>
                                        <p:attrNameLst>
                                          <p:attrName>style.visibility</p:attrName>
                                        </p:attrNameLst>
                                      </p:cBhvr>
                                      <p:to>
                                        <p:strVal val="visible"/>
                                      </p:to>
                                    </p:set>
                                    <p:animEffect filter="fade" transition="in">
                                      <p:cBhvr>
                                        <p:cTn dur="500" id="66"/>
                                        <p:tgtEl>
                                          <p:spTgt spid="67"/>
                                        </p:tgtEl>
                                      </p:cBhvr>
                                    </p:animEffect>
                                  </p:childTnLst>
                                </p:cTn>
                              </p:par>
                            </p:childTnLst>
                          </p:cTn>
                        </p:par>
                      </p:childTnLst>
                    </p:cTn>
                  </p:par>
                  <p:par>
                    <p:cTn fill="hold" id="67" nodeType="clickPar">
                      <p:stCondLst>
                        <p:cond delay="indefinite"/>
                      </p:stCondLst>
                      <p:childTnLst>
                        <p:par>
                          <p:cTn fill="hold" id="68" nodeType="afterGroup">
                            <p:stCondLst>
                              <p:cond delay="0"/>
                            </p:stCondLst>
                            <p:childTnLst>
                              <p:par>
                                <p:cTn fill="hold" grpId="0" id="69" nodeType="clickEffect" presetClass="entr" presetID="10" presetSubtype="0">
                                  <p:stCondLst>
                                    <p:cond delay="0"/>
                                  </p:stCondLst>
                                  <p:childTnLst>
                                    <p:set>
                                      <p:cBhvr>
                                        <p:cTn dur="1" fill="hold" id="70">
                                          <p:stCondLst>
                                            <p:cond delay="0"/>
                                          </p:stCondLst>
                                        </p:cTn>
                                        <p:tgtEl>
                                          <p:spTgt spid="68"/>
                                        </p:tgtEl>
                                        <p:attrNameLst>
                                          <p:attrName>style.visibility</p:attrName>
                                        </p:attrNameLst>
                                      </p:cBhvr>
                                      <p:to>
                                        <p:strVal val="visible"/>
                                      </p:to>
                                    </p:set>
                                    <p:animEffect filter="fade" transition="in">
                                      <p:cBhvr>
                                        <p:cTn dur="500" id="71"/>
                                        <p:tgtEl>
                                          <p:spTgt spid="68"/>
                                        </p:tgtEl>
                                      </p:cBhvr>
                                    </p:animEffect>
                                  </p:childTnLst>
                                </p:cTn>
                              </p:par>
                            </p:childTnLst>
                          </p:cTn>
                        </p:par>
                      </p:childTnLst>
                    </p:cTn>
                  </p:par>
                  <p:par>
                    <p:cTn fill="hold" id="72" nodeType="clickPar">
                      <p:stCondLst>
                        <p:cond delay="indefinite"/>
                      </p:stCondLst>
                      <p:childTnLst>
                        <p:par>
                          <p:cTn fill="hold" id="73" nodeType="afterGroup">
                            <p:stCondLst>
                              <p:cond delay="0"/>
                            </p:stCondLst>
                            <p:childTnLst>
                              <p:par>
                                <p:cTn fill="hold" grpId="0" id="74" nodeType="clickEffect" presetClass="entr" presetID="10" presetSubtype="0">
                                  <p:stCondLst>
                                    <p:cond delay="0"/>
                                  </p:stCondLst>
                                  <p:childTnLst>
                                    <p:set>
                                      <p:cBhvr>
                                        <p:cTn dur="1" fill="hold" id="75">
                                          <p:stCondLst>
                                            <p:cond delay="0"/>
                                          </p:stCondLst>
                                        </p:cTn>
                                        <p:tgtEl>
                                          <p:spTgt spid="70"/>
                                        </p:tgtEl>
                                        <p:attrNameLst>
                                          <p:attrName>style.visibility</p:attrName>
                                        </p:attrNameLst>
                                      </p:cBhvr>
                                      <p:to>
                                        <p:strVal val="visible"/>
                                      </p:to>
                                    </p:set>
                                    <p:animEffect filter="fade" transition="in">
                                      <p:cBhvr>
                                        <p:cTn dur="500" id="76"/>
                                        <p:tgtEl>
                                          <p:spTgt spid="70"/>
                                        </p:tgtEl>
                                      </p:cBhvr>
                                    </p:animEffect>
                                  </p:childTnLst>
                                </p:cTn>
                              </p:par>
                            </p:childTnLst>
                          </p:cTn>
                        </p:par>
                      </p:childTnLst>
                    </p:cTn>
                  </p:par>
                  <p:par>
                    <p:cTn fill="hold" id="77" nodeType="clickPar">
                      <p:stCondLst>
                        <p:cond delay="indefinite"/>
                      </p:stCondLst>
                      <p:childTnLst>
                        <p:par>
                          <p:cTn fill="hold" id="78" nodeType="afterGroup">
                            <p:stCondLst>
                              <p:cond delay="0"/>
                            </p:stCondLst>
                            <p:childTnLst>
                              <p:par>
                                <p:cTn fill="hold" grpId="0" id="79" nodeType="clickEffect" presetClass="entr" presetID="10" presetSubtype="0">
                                  <p:stCondLst>
                                    <p:cond delay="0"/>
                                  </p:stCondLst>
                                  <p:childTnLst>
                                    <p:set>
                                      <p:cBhvr>
                                        <p:cTn dur="1" fill="hold" id="80">
                                          <p:stCondLst>
                                            <p:cond delay="0"/>
                                          </p:stCondLst>
                                        </p:cTn>
                                        <p:tgtEl>
                                          <p:spTgt spid="58"/>
                                        </p:tgtEl>
                                        <p:attrNameLst>
                                          <p:attrName>style.visibility</p:attrName>
                                        </p:attrNameLst>
                                      </p:cBhvr>
                                      <p:to>
                                        <p:strVal val="visible"/>
                                      </p:to>
                                    </p:set>
                                    <p:animEffect filter="fade" transition="in">
                                      <p:cBhvr>
                                        <p:cTn dur="250" id="81"/>
                                        <p:tgtEl>
                                          <p:spTgt spid="58"/>
                                        </p:tgtEl>
                                      </p:cBhvr>
                                    </p:animEffect>
                                  </p:childTnLst>
                                </p:cTn>
                              </p:par>
                              <p:par>
                                <p:cTn fill="hold" grpId="0" id="82" nodeType="withEffect" presetClass="entr" presetID="10" presetSubtype="0">
                                  <p:stCondLst>
                                    <p:cond delay="0"/>
                                  </p:stCondLst>
                                  <p:childTnLst>
                                    <p:set>
                                      <p:cBhvr>
                                        <p:cTn dur="1" fill="hold" id="83">
                                          <p:stCondLst>
                                            <p:cond delay="0"/>
                                          </p:stCondLst>
                                        </p:cTn>
                                        <p:tgtEl>
                                          <p:spTgt spid="54"/>
                                        </p:tgtEl>
                                        <p:attrNameLst>
                                          <p:attrName>style.visibility</p:attrName>
                                        </p:attrNameLst>
                                      </p:cBhvr>
                                      <p:to>
                                        <p:strVal val="visible"/>
                                      </p:to>
                                    </p:set>
                                    <p:animEffect filter="fade" transition="in">
                                      <p:cBhvr>
                                        <p:cTn dur="500" id="84"/>
                                        <p:tgtEl>
                                          <p:spTgt spid="54"/>
                                        </p:tgtEl>
                                      </p:cBhvr>
                                    </p:animEffect>
                                  </p:childTnLst>
                                </p:cTn>
                              </p:par>
                            </p:childTnLst>
                          </p:cTn>
                        </p:par>
                      </p:childTnLst>
                    </p:cTn>
                  </p:par>
                  <p:par>
                    <p:cTn fill="hold" id="85" nodeType="clickPar">
                      <p:stCondLst>
                        <p:cond delay="indefinite"/>
                      </p:stCondLst>
                      <p:childTnLst>
                        <p:par>
                          <p:cTn fill="hold" id="86" nodeType="afterGroup">
                            <p:stCondLst>
                              <p:cond delay="0"/>
                            </p:stCondLst>
                            <p:childTnLst>
                              <p:par>
                                <p:cTn fill="hold" grpId="0" id="87" nodeType="clickEffect" presetClass="entr" presetID="10" presetSubtype="0">
                                  <p:stCondLst>
                                    <p:cond delay="0"/>
                                  </p:stCondLst>
                                  <p:childTnLst>
                                    <p:set>
                                      <p:cBhvr>
                                        <p:cTn dur="1" fill="hold" id="88">
                                          <p:stCondLst>
                                            <p:cond delay="0"/>
                                          </p:stCondLst>
                                        </p:cTn>
                                        <p:tgtEl>
                                          <p:spTgt spid="65"/>
                                        </p:tgtEl>
                                        <p:attrNameLst>
                                          <p:attrName>style.visibility</p:attrName>
                                        </p:attrNameLst>
                                      </p:cBhvr>
                                      <p:to>
                                        <p:strVal val="visible"/>
                                      </p:to>
                                    </p:set>
                                    <p:animEffect filter="fade" transition="in">
                                      <p:cBhvr>
                                        <p:cTn dur="500" id="89"/>
                                        <p:tgtEl>
                                          <p:spTgt spid="65"/>
                                        </p:tgtEl>
                                      </p:cBhvr>
                                    </p:animEffect>
                                  </p:childTnLst>
                                </p:cTn>
                              </p:par>
                            </p:childTnLst>
                          </p:cTn>
                        </p:par>
                      </p:childTnLst>
                    </p:cTn>
                  </p:par>
                  <p:par>
                    <p:cTn fill="hold" id="90" nodeType="clickPar">
                      <p:stCondLst>
                        <p:cond delay="indefinite"/>
                      </p:stCondLst>
                      <p:childTnLst>
                        <p:par>
                          <p:cTn fill="hold" id="91" nodeType="afterGroup">
                            <p:stCondLst>
                              <p:cond delay="0"/>
                            </p:stCondLst>
                            <p:childTnLst>
                              <p:par>
                                <p:cTn fill="hold" grpId="0" id="92" nodeType="clickEffect" presetClass="entr" presetID="10" presetSubtype="0">
                                  <p:stCondLst>
                                    <p:cond delay="0"/>
                                  </p:stCondLst>
                                  <p:childTnLst>
                                    <p:set>
                                      <p:cBhvr>
                                        <p:cTn dur="1" fill="hold" id="93">
                                          <p:stCondLst>
                                            <p:cond delay="0"/>
                                          </p:stCondLst>
                                        </p:cTn>
                                        <p:tgtEl>
                                          <p:spTgt spid="66"/>
                                        </p:tgtEl>
                                        <p:attrNameLst>
                                          <p:attrName>style.visibility</p:attrName>
                                        </p:attrNameLst>
                                      </p:cBhvr>
                                      <p:to>
                                        <p:strVal val="visible"/>
                                      </p:to>
                                    </p:set>
                                    <p:animEffect filter="fade" transition="in">
                                      <p:cBhvr>
                                        <p:cTn dur="500" id="94"/>
                                        <p:tgtEl>
                                          <p:spTgt spid="66"/>
                                        </p:tgtEl>
                                      </p:cBhvr>
                                    </p:animEffect>
                                  </p:childTnLst>
                                </p:cTn>
                              </p:par>
                            </p:childTnLst>
                          </p:cTn>
                        </p:par>
                      </p:childTnLst>
                    </p:cTn>
                  </p:par>
                  <p:par>
                    <p:cTn fill="hold" id="95" nodeType="clickPar">
                      <p:stCondLst>
                        <p:cond delay="indefinite"/>
                      </p:stCondLst>
                      <p:childTnLst>
                        <p:par>
                          <p:cTn fill="hold" id="96" nodeType="afterGroup">
                            <p:stCondLst>
                              <p:cond delay="0"/>
                            </p:stCondLst>
                            <p:childTnLst>
                              <p:par>
                                <p:cTn fill="hold" grpId="0" id="97" nodeType="clickEffect" presetClass="entr" presetID="10" presetSubtype="0">
                                  <p:stCondLst>
                                    <p:cond delay="0"/>
                                  </p:stCondLst>
                                  <p:childTnLst>
                                    <p:set>
                                      <p:cBhvr>
                                        <p:cTn dur="1" fill="hold" id="98">
                                          <p:stCondLst>
                                            <p:cond delay="0"/>
                                          </p:stCondLst>
                                        </p:cTn>
                                        <p:tgtEl>
                                          <p:spTgt spid="71"/>
                                        </p:tgtEl>
                                        <p:attrNameLst>
                                          <p:attrName>style.visibility</p:attrName>
                                        </p:attrNameLst>
                                      </p:cBhvr>
                                      <p:to>
                                        <p:strVal val="visible"/>
                                      </p:to>
                                    </p:set>
                                    <p:animEffect filter="fade" transition="in">
                                      <p:cBhvr>
                                        <p:cTn dur="500" id="99"/>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8"/>
      <p:bldP grpId="0" spid="54"/>
      <p:bldP grpId="0" spid="55"/>
      <p:bldP grpId="0" spid="14"/>
      <p:bldP grpId="0" spid="56"/>
      <p:bldP grpId="0" spid="57"/>
      <p:bldP grpId="0" spid="58"/>
      <p:bldP grpId="0" spid="59"/>
      <p:bldP grpId="0" spid="60"/>
      <p:bldP grpId="0" spid="63"/>
      <p:bldP grpId="0" spid="64"/>
      <p:bldP grpId="0" spid="65"/>
      <p:bldP grpId="0" spid="66"/>
      <p:bldP grpId="0" spid="67"/>
      <p:bldP grpId="0" spid="68"/>
      <p:bldP grpId="0" spid="69"/>
      <p:bldP grpId="0" spid="70"/>
      <p:bldP grpId="0" spid="71"/>
      <p:bldP grpId="0" spid="72"/>
      <p:bldP grpId="0" spid="30"/>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7" name="等腰三角形 6"/>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 name="椭圆 7"/>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0" name="椭圆 9"/>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2" name="文本框 11"/>
          <p:cNvSpPr txBox="1"/>
          <p:nvPr/>
        </p:nvSpPr>
        <p:spPr>
          <a:xfrm>
            <a:off x="565859"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FIVE</a:t>
            </a:r>
          </a:p>
        </p:txBody>
      </p:sp>
      <p:pic>
        <p:nvPicPr>
          <p:cNvPr id="3" name="图片 2"/>
          <p:cNvPicPr>
            <a:picLocks noChangeAspect="1"/>
          </p:cNvPicPr>
          <p:nvPr/>
        </p:nvPicPr>
        <p:blipFill>
          <a:blip r:embed="rId2">
            <a:grayscl/>
            <a:extLst>
              <a:ext uri="{28A0092B-C50C-407E-A947-70E740481C1C}">
                <a14:useLocalDpi val="0"/>
              </a:ext>
            </a:extLst>
          </a:blip>
          <a:srcRect b="5335" l="17091" r="2651" t="9720"/>
          <a:stretch>
            <a:fillRect/>
          </a:stretch>
        </p:blipFill>
        <p:spPr>
          <a:xfrm>
            <a:off x="967355" y="1992655"/>
            <a:ext cx="2520278" cy="1771327"/>
          </a:xfrm>
          <a:prstGeom prst="rect">
            <a:avLst/>
          </a:prstGeom>
        </p:spPr>
      </p:pic>
      <p:sp>
        <p:nvSpPr>
          <p:cNvPr id="42" name="文本框 41"/>
          <p:cNvSpPr txBox="1"/>
          <p:nvPr/>
        </p:nvSpPr>
        <p:spPr>
          <a:xfrm>
            <a:off x="967355" y="3093788"/>
            <a:ext cx="1826281" cy="525018"/>
          </a:xfrm>
          <a:prstGeom prst="rect">
            <a:avLst/>
          </a:prstGeom>
          <a:solidFill>
            <a:srgbClr val="FFC000">
              <a:alpha val="78000"/>
            </a:srgbClr>
          </a:solidFill>
        </p:spPr>
        <p:txBody>
          <a:bodyPr rtlCol="0" wrap="square">
            <a:spAutoFit/>
          </a:bodyPr>
          <a:lstStyle/>
          <a:p>
            <a:r>
              <a:rPr altLang="zh-CN" b="1" lang="en-US" sz="2845">
                <a:solidFill>
                  <a:schemeClr val="bg1"/>
                </a:solidFill>
              </a:rPr>
              <a:t>TEMPLATE</a:t>
            </a:r>
          </a:p>
        </p:txBody>
      </p:sp>
      <p:sp>
        <p:nvSpPr>
          <p:cNvPr id="20" name="文本框 19"/>
          <p:cNvSpPr txBox="1"/>
          <p:nvPr/>
        </p:nvSpPr>
        <p:spPr>
          <a:xfrm>
            <a:off x="915748" y="3960537"/>
            <a:ext cx="7932569" cy="822960"/>
          </a:xfrm>
          <a:prstGeom prst="rect">
            <a:avLst/>
          </a:prstGeom>
          <a:noFill/>
        </p:spPr>
        <p:txBody>
          <a:bodyPr rtlCol="0" wrap="square">
            <a:spAutoFit/>
          </a:bodyPr>
          <a:lstStyle/>
          <a:p>
            <a:pPr algn="ctr"/>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cxnSp>
        <p:nvCxnSpPr>
          <p:cNvPr id="5" name="直接连接符 4"/>
          <p:cNvCxnSpPr/>
          <p:nvPr/>
        </p:nvCxnSpPr>
        <p:spPr>
          <a:xfrm>
            <a:off x="967355" y="3922696"/>
            <a:ext cx="79270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pic>
        <p:nvPicPr>
          <p:cNvPr id="24" name="图片 23"/>
          <p:cNvPicPr>
            <a:picLocks noChangeAspect="1"/>
          </p:cNvPicPr>
          <p:nvPr/>
        </p:nvPicPr>
        <p:blipFill>
          <a:blip r:embed="rId2">
            <a:grayscl/>
            <a:extLst>
              <a:ext uri="{28A0092B-C50C-407E-A947-70E740481C1C}">
                <a14:useLocalDpi val="0"/>
              </a:ext>
            </a:extLst>
          </a:blip>
          <a:srcRect b="5335" l="17091" r="2651" t="9720"/>
          <a:stretch>
            <a:fillRect/>
          </a:stretch>
        </p:blipFill>
        <p:spPr>
          <a:xfrm>
            <a:off x="3687899" y="1992655"/>
            <a:ext cx="2520278" cy="1771327"/>
          </a:xfrm>
          <a:prstGeom prst="rect">
            <a:avLst/>
          </a:prstGeom>
        </p:spPr>
      </p:pic>
      <p:sp>
        <p:nvSpPr>
          <p:cNvPr id="25" name="文本框 24"/>
          <p:cNvSpPr txBox="1"/>
          <p:nvPr/>
        </p:nvSpPr>
        <p:spPr>
          <a:xfrm>
            <a:off x="3687899" y="3093788"/>
            <a:ext cx="1826281" cy="525018"/>
          </a:xfrm>
          <a:prstGeom prst="rect">
            <a:avLst/>
          </a:prstGeom>
          <a:solidFill>
            <a:srgbClr val="FFC000">
              <a:alpha val="78000"/>
            </a:srgbClr>
          </a:solidFill>
        </p:spPr>
        <p:txBody>
          <a:bodyPr rtlCol="0" wrap="square">
            <a:spAutoFit/>
          </a:bodyPr>
          <a:lstStyle/>
          <a:p>
            <a:r>
              <a:rPr altLang="zh-CN" b="1" lang="en-US" sz="2845">
                <a:solidFill>
                  <a:schemeClr val="bg1"/>
                </a:solidFill>
              </a:rPr>
              <a:t>TEMPLATE</a:t>
            </a:r>
          </a:p>
        </p:txBody>
      </p:sp>
      <p:pic>
        <p:nvPicPr>
          <p:cNvPr id="26" name="图片 25"/>
          <p:cNvPicPr>
            <a:picLocks noChangeAspect="1"/>
          </p:cNvPicPr>
          <p:nvPr/>
        </p:nvPicPr>
        <p:blipFill>
          <a:blip r:embed="rId2">
            <a:grayscl/>
            <a:extLst>
              <a:ext uri="{28A0092B-C50C-407E-A947-70E740481C1C}">
                <a14:useLocalDpi val="0"/>
              </a:ext>
            </a:extLst>
          </a:blip>
          <a:srcRect b="5335" l="17091" r="2651" t="9720"/>
          <a:stretch>
            <a:fillRect/>
          </a:stretch>
        </p:blipFill>
        <p:spPr>
          <a:xfrm>
            <a:off x="6408443" y="1992655"/>
            <a:ext cx="2520278" cy="1771327"/>
          </a:xfrm>
          <a:prstGeom prst="rect">
            <a:avLst/>
          </a:prstGeom>
        </p:spPr>
      </p:pic>
      <p:sp>
        <p:nvSpPr>
          <p:cNvPr id="27" name="文本框 26"/>
          <p:cNvSpPr txBox="1"/>
          <p:nvPr/>
        </p:nvSpPr>
        <p:spPr>
          <a:xfrm>
            <a:off x="6408443" y="3093788"/>
            <a:ext cx="1826281" cy="525018"/>
          </a:xfrm>
          <a:prstGeom prst="rect">
            <a:avLst/>
          </a:prstGeom>
          <a:solidFill>
            <a:srgbClr val="FFC000">
              <a:alpha val="78000"/>
            </a:srgbClr>
          </a:solidFill>
        </p:spPr>
        <p:txBody>
          <a:bodyPr rtlCol="0" wrap="square">
            <a:spAutoFit/>
          </a:bodyPr>
          <a:lstStyle/>
          <a:p>
            <a:r>
              <a:rPr altLang="zh-CN" b="1" lang="en-US" sz="2845">
                <a:solidFill>
                  <a:schemeClr val="bg1"/>
                </a:solidFill>
              </a:rPr>
              <a:t>TEMPLATE</a:t>
            </a:r>
          </a:p>
        </p:txBody>
      </p:sp>
    </p:spTree>
    <p:extLst>
      <p:ext uri="{BB962C8B-B14F-4D97-AF65-F5344CB8AC3E}">
        <p14:creationId val="290401910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250" id="7"/>
                                        <p:tgtEl>
                                          <p:spTgt spid="2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par>
                                <p:cTn fill="hold" grpId="0" id="13" nodeType="withEffect" presetClass="entr" presetID="22" presetSubtype="8">
                                  <p:stCondLst>
                                    <p:cond delay="250"/>
                                  </p:stCondLst>
                                  <p:childTnLst>
                                    <p:set>
                                      <p:cBhvr>
                                        <p:cTn dur="1" fill="hold" id="14">
                                          <p:stCondLst>
                                            <p:cond delay="0"/>
                                          </p:stCondLst>
                                        </p:cTn>
                                        <p:tgtEl>
                                          <p:spTgt spid="42"/>
                                        </p:tgtEl>
                                        <p:attrNameLst>
                                          <p:attrName>style.visibility</p:attrName>
                                        </p:attrNameLst>
                                      </p:cBhvr>
                                      <p:to>
                                        <p:strVal val="visible"/>
                                      </p:to>
                                    </p:set>
                                    <p:animEffect filter="wipe(left)" transition="in">
                                      <p:cBhvr>
                                        <p:cTn dur="500" id="15"/>
                                        <p:tgtEl>
                                          <p:spTgt spid="42"/>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10" presetSubtype="0">
                                  <p:stCondLst>
                                    <p:cond delay="0"/>
                                  </p:stCondLst>
                                  <p:childTnLst>
                                    <p:set>
                                      <p:cBhvr>
                                        <p:cTn dur="1" fill="hold" id="19">
                                          <p:stCondLst>
                                            <p:cond delay="0"/>
                                          </p:stCondLst>
                                        </p:cTn>
                                        <p:tgtEl>
                                          <p:spTgt spid="24"/>
                                        </p:tgtEl>
                                        <p:attrNameLst>
                                          <p:attrName>style.visibility</p:attrName>
                                        </p:attrNameLst>
                                      </p:cBhvr>
                                      <p:to>
                                        <p:strVal val="visible"/>
                                      </p:to>
                                    </p:set>
                                    <p:animEffect filter="fade" transition="in">
                                      <p:cBhvr>
                                        <p:cTn dur="500" id="20"/>
                                        <p:tgtEl>
                                          <p:spTgt spid="24"/>
                                        </p:tgtEl>
                                      </p:cBhvr>
                                    </p:animEffect>
                                  </p:childTnLst>
                                </p:cTn>
                              </p:par>
                              <p:par>
                                <p:cTn fill="hold" grpId="0" id="21" nodeType="withEffect" presetClass="entr" presetID="22" presetSubtype="8">
                                  <p:stCondLst>
                                    <p:cond delay="250"/>
                                  </p:stCondLst>
                                  <p:childTnLst>
                                    <p:set>
                                      <p:cBhvr>
                                        <p:cTn dur="1" fill="hold" id="22">
                                          <p:stCondLst>
                                            <p:cond delay="0"/>
                                          </p:stCondLst>
                                        </p:cTn>
                                        <p:tgtEl>
                                          <p:spTgt spid="25"/>
                                        </p:tgtEl>
                                        <p:attrNameLst>
                                          <p:attrName>style.visibility</p:attrName>
                                        </p:attrNameLst>
                                      </p:cBhvr>
                                      <p:to>
                                        <p:strVal val="visible"/>
                                      </p:to>
                                    </p:set>
                                    <p:animEffect filter="wipe(left)" transition="in">
                                      <p:cBhvr>
                                        <p:cTn dur="500" id="23"/>
                                        <p:tgtEl>
                                          <p:spTgt spid="25"/>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id="26" nodeType="clickEffect" presetClass="entr" presetID="10" presetSubtype="0">
                                  <p:stCondLst>
                                    <p:cond delay="0"/>
                                  </p:stCondLst>
                                  <p:childTnLst>
                                    <p:set>
                                      <p:cBhvr>
                                        <p:cTn dur="1" fill="hold" id="27">
                                          <p:stCondLst>
                                            <p:cond delay="0"/>
                                          </p:stCondLst>
                                        </p:cTn>
                                        <p:tgtEl>
                                          <p:spTgt spid="26"/>
                                        </p:tgtEl>
                                        <p:attrNameLst>
                                          <p:attrName>style.visibility</p:attrName>
                                        </p:attrNameLst>
                                      </p:cBhvr>
                                      <p:to>
                                        <p:strVal val="visible"/>
                                      </p:to>
                                    </p:set>
                                    <p:animEffect filter="fade" transition="in">
                                      <p:cBhvr>
                                        <p:cTn dur="500" id="28"/>
                                        <p:tgtEl>
                                          <p:spTgt spid="26"/>
                                        </p:tgtEl>
                                      </p:cBhvr>
                                    </p:animEffect>
                                  </p:childTnLst>
                                </p:cTn>
                              </p:par>
                              <p:par>
                                <p:cTn fill="hold" grpId="0" id="29" nodeType="withEffect" presetClass="entr" presetID="22" presetSubtype="8">
                                  <p:stCondLst>
                                    <p:cond delay="250"/>
                                  </p:stCondLst>
                                  <p:childTnLst>
                                    <p:set>
                                      <p:cBhvr>
                                        <p:cTn dur="1" fill="hold" id="30">
                                          <p:stCondLst>
                                            <p:cond delay="0"/>
                                          </p:stCondLst>
                                        </p:cTn>
                                        <p:tgtEl>
                                          <p:spTgt spid="27"/>
                                        </p:tgtEl>
                                        <p:attrNameLst>
                                          <p:attrName>style.visibility</p:attrName>
                                        </p:attrNameLst>
                                      </p:cBhvr>
                                      <p:to>
                                        <p:strVal val="visible"/>
                                      </p:to>
                                    </p:set>
                                    <p:animEffect filter="wipe(left)" transition="in">
                                      <p:cBhvr>
                                        <p:cTn dur="500" id="31"/>
                                        <p:tgtEl>
                                          <p:spTgt spid="27"/>
                                        </p:tgtEl>
                                      </p:cBhvr>
                                    </p:animEffect>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22" presetSubtype="8">
                                  <p:stCondLst>
                                    <p:cond delay="0"/>
                                  </p:stCondLst>
                                  <p:childTnLst>
                                    <p:set>
                                      <p:cBhvr>
                                        <p:cTn dur="1" fill="hold" id="35">
                                          <p:stCondLst>
                                            <p:cond delay="0"/>
                                          </p:stCondLst>
                                        </p:cTn>
                                        <p:tgtEl>
                                          <p:spTgt spid="5"/>
                                        </p:tgtEl>
                                        <p:attrNameLst>
                                          <p:attrName>style.visibility</p:attrName>
                                        </p:attrNameLst>
                                      </p:cBhvr>
                                      <p:to>
                                        <p:strVal val="visible"/>
                                      </p:to>
                                    </p:set>
                                    <p:animEffect filter="wipe(left)" transition="in">
                                      <p:cBhvr>
                                        <p:cTn dur="500" id="36"/>
                                        <p:tgtEl>
                                          <p:spTgt spid="5"/>
                                        </p:tgtEl>
                                      </p:cBhvr>
                                    </p:animEffect>
                                  </p:childTnLst>
                                </p:cTn>
                              </p:par>
                              <p:par>
                                <p:cTn fill="hold" grpId="0" id="37" nodeType="withEffect" presetClass="entr" presetID="10" presetSubtype="0">
                                  <p:stCondLst>
                                    <p:cond delay="500"/>
                                  </p:stCondLst>
                                  <p:childTnLst>
                                    <p:set>
                                      <p:cBhvr>
                                        <p:cTn dur="1" fill="hold" id="38">
                                          <p:stCondLst>
                                            <p:cond delay="0"/>
                                          </p:stCondLst>
                                        </p:cTn>
                                        <p:tgtEl>
                                          <p:spTgt spid="20"/>
                                        </p:tgtEl>
                                        <p:attrNameLst>
                                          <p:attrName>style.visibility</p:attrName>
                                        </p:attrNameLst>
                                      </p:cBhvr>
                                      <p:to>
                                        <p:strVal val="visible"/>
                                      </p:to>
                                    </p:set>
                                    <p:animEffect filter="fade" transition="in">
                                      <p:cBhvr>
                                        <p:cTn dur="500" id="39"/>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20"/>
      <p:bldP grpId="0" spid="23"/>
      <p:bldP grpId="0" spid="25"/>
      <p:bldP grpId="0" spid="2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4" name="椭圆 13"/>
          <p:cNvSpPr/>
          <p:nvPr/>
        </p:nvSpPr>
        <p:spPr>
          <a:xfrm>
            <a:off x="3088081" y="530380"/>
            <a:ext cx="3074873" cy="3074866"/>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7" name="文本框 16"/>
          <p:cNvSpPr txBox="1"/>
          <p:nvPr/>
        </p:nvSpPr>
        <p:spPr>
          <a:xfrm>
            <a:off x="2366782" y="3620848"/>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11" name="文本框 10"/>
          <p:cNvSpPr txBox="1"/>
          <p:nvPr/>
        </p:nvSpPr>
        <p:spPr>
          <a:xfrm>
            <a:off x="4133102" y="1216694"/>
            <a:ext cx="978192" cy="1734185"/>
          </a:xfrm>
          <a:custGeom>
            <a:rect b="b" l="l" r="r" t="t"/>
            <a:pathLst>
              <a:path h="2477043" w="1397212">
                <a:moveTo>
                  <a:pt x="7296" y="0"/>
                </a:moveTo>
                <a:lnTo>
                  <a:pt x="1386268" y="0"/>
                </a:lnTo>
                <a:lnTo>
                  <a:pt x="1386268" y="145923"/>
                </a:lnTo>
                <a:lnTo>
                  <a:pt x="153219" y="145923"/>
                </a:lnTo>
                <a:lnTo>
                  <a:pt x="153219" y="941203"/>
                </a:lnTo>
                <a:lnTo>
                  <a:pt x="335623" y="1174680"/>
                </a:lnTo>
                <a:lnTo>
                  <a:pt x="1174680" y="1174680"/>
                </a:lnTo>
                <a:lnTo>
                  <a:pt x="1397212" y="1481119"/>
                </a:lnTo>
                <a:lnTo>
                  <a:pt x="1397212" y="2145068"/>
                </a:lnTo>
                <a:lnTo>
                  <a:pt x="1123607" y="2477043"/>
                </a:lnTo>
                <a:lnTo>
                  <a:pt x="0" y="2477043"/>
                </a:lnTo>
                <a:lnTo>
                  <a:pt x="0" y="2331120"/>
                </a:lnTo>
                <a:lnTo>
                  <a:pt x="1046997" y="2331120"/>
                </a:lnTo>
                <a:cubicBezTo>
                  <a:pt x="1081502" y="2288103"/>
                  <a:pt x="1115551" y="2247366"/>
                  <a:pt x="1149143" y="2208910"/>
                </a:cubicBezTo>
                <a:cubicBezTo>
                  <a:pt x="1182736" y="2170453"/>
                  <a:pt x="1216785" y="2129716"/>
                  <a:pt x="1251289" y="2086699"/>
                </a:cubicBezTo>
                <a:lnTo>
                  <a:pt x="1251289" y="1532192"/>
                </a:lnTo>
                <a:cubicBezTo>
                  <a:pt x="1224537" y="1496243"/>
                  <a:pt x="1199608" y="1461434"/>
                  <a:pt x="1176504" y="1427765"/>
                </a:cubicBezTo>
                <a:cubicBezTo>
                  <a:pt x="1153399" y="1394097"/>
                  <a:pt x="1128471" y="1358376"/>
                  <a:pt x="1101718" y="1320603"/>
                </a:cubicBezTo>
                <a:lnTo>
                  <a:pt x="266309" y="1320603"/>
                </a:lnTo>
                <a:lnTo>
                  <a:pt x="7296" y="992276"/>
                </a:lnTo>
                <a:close/>
              </a:path>
            </a:pathLst>
          </a:custGeom>
          <a:solidFill>
            <a:schemeClr val="bg1"/>
          </a:solidFill>
          <a:ln>
            <a:noFill/>
          </a:ln>
          <a:effectLst/>
        </p:spPr>
        <p:txBody>
          <a:bodyPr anchor="t" anchorCtr="0" bIns="32009" compatLnSpc="1" forceAA="0" fromWordArt="0" horzOverflow="overflow" lIns="64017" numCol="1" rIns="64017" rot="0" rtlCol="0" spcCol="0" spcFirstLastPara="0" tIns="32009" vert="horz" vertOverflow="overflow" wrap="square">
            <a:prstTxWarp prst="textNoShape">
              <a:avLst/>
            </a:prstTxWarp>
            <a:noAutofit/>
          </a:bodyPr>
          <a:lstStyle/>
          <a:p>
            <a:endParaRPr altLang="en-US" lang="zh-CN" sz="20092">
              <a:solidFill>
                <a:schemeClr val="bg1"/>
              </a:solidFill>
              <a:latin charset="-122" pitchFamily="50" typeface="造字工房尚黑 G0v1 纤细体"/>
              <a:ea charset="-122" pitchFamily="50" typeface="造字工房尚黑 G0v1 纤细体"/>
            </a:endParaRPr>
          </a:p>
        </p:txBody>
      </p:sp>
      <p:sp>
        <p:nvSpPr>
          <p:cNvPr id="16" name="等腰三角形 1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 name="文本框 7"/>
          <p:cNvSpPr txBox="1"/>
          <p:nvPr/>
        </p:nvSpPr>
        <p:spPr>
          <a:xfrm>
            <a:off x="1493097" y="4169281"/>
            <a:ext cx="6970721" cy="82296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Tree>
    <p:extLst>
      <p:ext uri="{BB962C8B-B14F-4D97-AF65-F5344CB8AC3E}">
        <p14:creationId val="1894753817"/>
      </p:ext>
    </p:extLst>
  </p:cSld>
  <p:clrMapOvr>
    <a:masterClrMapping/>
  </p:clrMapOvr>
  <p:transition spd="slow">
    <p:push/>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1764"/>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3" name="椭圆 32"/>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4" name="椭圆 33"/>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5" name="文本框 34"/>
          <p:cNvSpPr txBox="1"/>
          <p:nvPr/>
        </p:nvSpPr>
        <p:spPr>
          <a:xfrm>
            <a:off x="551597"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ONE</a:t>
            </a:r>
          </a:p>
        </p:txBody>
      </p:sp>
      <p:sp>
        <p:nvSpPr>
          <p:cNvPr id="36" name="等腰三角形 3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25" name="文本框 24"/>
          <p:cNvSpPr txBox="1"/>
          <p:nvPr/>
        </p:nvSpPr>
        <p:spPr>
          <a:xfrm>
            <a:off x="1789733" y="3451927"/>
            <a:ext cx="1148603" cy="470764"/>
          </a:xfrm>
          <a:prstGeom prst="rect">
            <a:avLst/>
          </a:prstGeom>
          <a:noFill/>
        </p:spPr>
        <p:txBody>
          <a:bodyPr rtlCol="0" wrap="square">
            <a:spAutoFit/>
          </a:bodyPr>
          <a:lstStyle/>
          <a:p>
            <a:r>
              <a:rPr altLang="zh-CN" lang="en-US" sz="2489">
                <a:solidFill>
                  <a:schemeClr val="bg1"/>
                </a:solidFill>
              </a:rPr>
              <a:t>Temple</a:t>
            </a:r>
          </a:p>
        </p:txBody>
      </p:sp>
      <p:grpSp>
        <p:nvGrpSpPr>
          <p:cNvPr id="16" name="组合 15"/>
          <p:cNvGrpSpPr/>
          <p:nvPr/>
        </p:nvGrpSpPr>
        <p:grpSpPr>
          <a:xfrm>
            <a:off x="1715980" y="2218612"/>
            <a:ext cx="1222352" cy="1222352"/>
            <a:chOff x="1930194" y="2384256"/>
            <a:chExt cx="1374944" cy="1374944"/>
          </a:xfrm>
        </p:grpSpPr>
        <p:sp>
          <p:nvSpPr>
            <p:cNvPr id="23" name="泪滴形 22"/>
            <p:cNvSpPr/>
            <p:nvPr/>
          </p:nvSpPr>
          <p:spPr>
            <a:xfrm>
              <a:off x="1930194" y="2384256"/>
              <a:ext cx="1374944" cy="1374944"/>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5" name="图片 14"/>
            <p:cNvPicPr>
              <a:picLocks noChangeAspect="1"/>
            </p:cNvPicPr>
            <p:nvPr/>
          </p:nvPicPr>
          <p:blipFill>
            <a:blip r:embed="rId2">
              <a:lum bright="70000" contrast="-70000"/>
              <a:extLst>
                <a:ext uri="{28A0092B-C50C-407E-A947-70E740481C1C}">
                  <a14:useLocalDpi val="0"/>
                </a:ext>
              </a:extLst>
            </a:blip>
            <a:stretch>
              <a:fillRect/>
            </a:stretch>
          </p:blipFill>
          <p:spPr>
            <a:xfrm>
              <a:off x="2249361" y="2700338"/>
              <a:ext cx="729252" cy="729252"/>
            </a:xfrm>
            <a:prstGeom prst="ellipse">
              <a:avLst/>
            </a:prstGeom>
          </p:spPr>
        </p:pic>
      </p:grpSp>
      <p:grpSp>
        <p:nvGrpSpPr>
          <p:cNvPr id="28" name="组合 27"/>
          <p:cNvGrpSpPr/>
          <p:nvPr/>
        </p:nvGrpSpPr>
        <p:grpSpPr>
          <a:xfrm>
            <a:off x="4189424" y="2218612"/>
            <a:ext cx="1222352" cy="1222352"/>
            <a:chOff x="1930194" y="2384256"/>
            <a:chExt cx="1374944" cy="1374944"/>
          </a:xfrm>
        </p:grpSpPr>
        <p:sp>
          <p:nvSpPr>
            <p:cNvPr id="29" name="泪滴形 28"/>
            <p:cNvSpPr/>
            <p:nvPr/>
          </p:nvSpPr>
          <p:spPr>
            <a:xfrm>
              <a:off x="1930194" y="2384256"/>
              <a:ext cx="1374944" cy="1374944"/>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30" name="图片 29"/>
            <p:cNvPicPr>
              <a:picLocks noChangeAspect="1"/>
            </p:cNvPicPr>
            <p:nvPr/>
          </p:nvPicPr>
          <p:blipFill>
            <a:blip r:embed="rId2">
              <a:lum bright="70000" contrast="-70000"/>
              <a:extLst>
                <a:ext uri="{28A0092B-C50C-407E-A947-70E740481C1C}">
                  <a14:useLocalDpi val="0"/>
                </a:ext>
              </a:extLst>
            </a:blip>
            <a:stretch>
              <a:fillRect/>
            </a:stretch>
          </p:blipFill>
          <p:spPr>
            <a:xfrm>
              <a:off x="2249361" y="2700338"/>
              <a:ext cx="729252" cy="729252"/>
            </a:xfrm>
            <a:prstGeom prst="ellipse">
              <a:avLst/>
            </a:prstGeom>
          </p:spPr>
        </p:pic>
      </p:grpSp>
      <p:grpSp>
        <p:nvGrpSpPr>
          <p:cNvPr id="31" name="组合 30"/>
          <p:cNvGrpSpPr/>
          <p:nvPr/>
        </p:nvGrpSpPr>
        <p:grpSpPr>
          <a:xfrm>
            <a:off x="6808831" y="2218612"/>
            <a:ext cx="1222352" cy="1222352"/>
            <a:chOff x="1930194" y="2384256"/>
            <a:chExt cx="1374944" cy="1374944"/>
          </a:xfrm>
        </p:grpSpPr>
        <p:sp>
          <p:nvSpPr>
            <p:cNvPr id="32" name="泪滴形 31"/>
            <p:cNvSpPr/>
            <p:nvPr/>
          </p:nvSpPr>
          <p:spPr>
            <a:xfrm>
              <a:off x="1930194" y="2384256"/>
              <a:ext cx="1374944" cy="1374944"/>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37" name="图片 36"/>
            <p:cNvPicPr>
              <a:picLocks noChangeAspect="1"/>
            </p:cNvPicPr>
            <p:nvPr/>
          </p:nvPicPr>
          <p:blipFill>
            <a:blip r:embed="rId2">
              <a:lum bright="70000" contrast="-70000"/>
              <a:extLst>
                <a:ext uri="{28A0092B-C50C-407E-A947-70E740481C1C}">
                  <a14:useLocalDpi val="0"/>
                </a:ext>
              </a:extLst>
            </a:blip>
            <a:stretch>
              <a:fillRect/>
            </a:stretch>
          </p:blipFill>
          <p:spPr>
            <a:xfrm>
              <a:off x="2249361" y="2700338"/>
              <a:ext cx="729252" cy="729252"/>
            </a:xfrm>
            <a:prstGeom prst="ellipse">
              <a:avLst/>
            </a:prstGeom>
          </p:spPr>
        </p:pic>
      </p:grpSp>
      <p:sp>
        <p:nvSpPr>
          <p:cNvPr id="38" name="文本框 37"/>
          <p:cNvSpPr txBox="1"/>
          <p:nvPr/>
        </p:nvSpPr>
        <p:spPr>
          <a:xfrm>
            <a:off x="4263175" y="3451927"/>
            <a:ext cx="1148603" cy="470764"/>
          </a:xfrm>
          <a:prstGeom prst="rect">
            <a:avLst/>
          </a:prstGeom>
          <a:noFill/>
        </p:spPr>
        <p:txBody>
          <a:bodyPr rtlCol="0" wrap="square">
            <a:spAutoFit/>
          </a:bodyPr>
          <a:lstStyle/>
          <a:p>
            <a:r>
              <a:rPr altLang="zh-CN" lang="en-US" sz="2489">
                <a:solidFill>
                  <a:schemeClr val="bg1"/>
                </a:solidFill>
              </a:rPr>
              <a:t>Temple</a:t>
            </a:r>
          </a:p>
        </p:txBody>
      </p:sp>
      <p:sp>
        <p:nvSpPr>
          <p:cNvPr id="39" name="文本框 38"/>
          <p:cNvSpPr txBox="1"/>
          <p:nvPr/>
        </p:nvSpPr>
        <p:spPr>
          <a:xfrm>
            <a:off x="6935295" y="3451927"/>
            <a:ext cx="1148603" cy="470764"/>
          </a:xfrm>
          <a:prstGeom prst="rect">
            <a:avLst/>
          </a:prstGeom>
          <a:noFill/>
        </p:spPr>
        <p:txBody>
          <a:bodyPr rtlCol="0" wrap="square">
            <a:spAutoFit/>
          </a:bodyPr>
          <a:lstStyle/>
          <a:p>
            <a:r>
              <a:rPr altLang="zh-CN" lang="en-US" sz="2489">
                <a:solidFill>
                  <a:schemeClr val="bg1"/>
                </a:solidFill>
              </a:rPr>
              <a:t>Temple</a:t>
            </a:r>
          </a:p>
        </p:txBody>
      </p:sp>
      <p:sp>
        <p:nvSpPr>
          <p:cNvPr id="5" name="等于号 4"/>
          <p:cNvSpPr/>
          <p:nvPr/>
        </p:nvSpPr>
        <p:spPr>
          <a:xfrm>
            <a:off x="5658682" y="2331042"/>
            <a:ext cx="903244" cy="903244"/>
          </a:xfrm>
          <a:prstGeom prst="mathEqual">
            <a:avLst>
              <a:gd fmla="val 14631" name="adj1"/>
              <a:gd fmla="val 1176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solidFill>
                <a:schemeClr val="tx1"/>
              </a:solidFill>
            </a:endParaRPr>
          </a:p>
        </p:txBody>
      </p:sp>
      <p:sp>
        <p:nvSpPr>
          <p:cNvPr id="6" name="加号 5"/>
          <p:cNvSpPr/>
          <p:nvPr/>
        </p:nvSpPr>
        <p:spPr>
          <a:xfrm>
            <a:off x="3063151" y="2281937"/>
            <a:ext cx="1001458" cy="1001458"/>
          </a:xfrm>
          <a:prstGeom prst="mathPlus">
            <a:avLst>
              <a:gd fmla="val 9490" name="adj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47" name="文本框 46"/>
          <p:cNvSpPr txBox="1"/>
          <p:nvPr/>
        </p:nvSpPr>
        <p:spPr>
          <a:xfrm>
            <a:off x="915748" y="3960537"/>
            <a:ext cx="7932569" cy="822960"/>
          </a:xfrm>
          <a:prstGeom prst="rect">
            <a:avLst/>
          </a:prstGeom>
          <a:noFill/>
        </p:spPr>
        <p:txBody>
          <a:bodyPr rtlCol="0" wrap="square">
            <a:spAutoFit/>
          </a:bodyPr>
          <a:lstStyle/>
          <a:p>
            <a:pPr algn="ctr"/>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cxnSp>
        <p:nvCxnSpPr>
          <p:cNvPr id="48" name="直接连接符 47"/>
          <p:cNvCxnSpPr/>
          <p:nvPr/>
        </p:nvCxnSpPr>
        <p:spPr>
          <a:xfrm>
            <a:off x="967355" y="3922696"/>
            <a:ext cx="79270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283313047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9"/>
                                        </p:tgtEl>
                                        <p:attrNameLst>
                                          <p:attrName>style.visibility</p:attrName>
                                        </p:attrNameLst>
                                      </p:cBhvr>
                                      <p:to>
                                        <p:strVal val="visible"/>
                                      </p:to>
                                    </p:set>
                                    <p:animEffect filter="fade" transition="in">
                                      <p:cBhvr>
                                        <p:cTn dur="250" id="7"/>
                                        <p:tgtEl>
                                          <p:spTgt spid="4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grpId="0" id="15" nodeType="withEffect" presetClass="entr" presetID="10" presetSubtype="0">
                                  <p:stCondLst>
                                    <p:cond delay="250"/>
                                  </p:stCondLst>
                                  <p:childTnLst>
                                    <p:set>
                                      <p:cBhvr>
                                        <p:cTn dur="1" fill="hold" id="16">
                                          <p:stCondLst>
                                            <p:cond delay="0"/>
                                          </p:stCondLst>
                                        </p:cTn>
                                        <p:tgtEl>
                                          <p:spTgt spid="25"/>
                                        </p:tgtEl>
                                        <p:attrNameLst>
                                          <p:attrName>style.visibility</p:attrName>
                                        </p:attrNameLst>
                                      </p:cBhvr>
                                      <p:to>
                                        <p:strVal val="visible"/>
                                      </p:to>
                                    </p:set>
                                    <p:animEffect filter="fade" transition="in">
                                      <p:cBhvr>
                                        <p:cTn dur="500" id="17"/>
                                        <p:tgtEl>
                                          <p:spTgt spid="2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500" id="22"/>
                                        <p:tgtEl>
                                          <p:spTgt spid="6"/>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53" presetSubtype="0">
                                  <p:stCondLst>
                                    <p:cond delay="0"/>
                                  </p:stCondLst>
                                  <p:childTnLst>
                                    <p:set>
                                      <p:cBhvr>
                                        <p:cTn dur="1" fill="hold" id="26">
                                          <p:stCondLst>
                                            <p:cond delay="0"/>
                                          </p:stCondLst>
                                        </p:cTn>
                                        <p:tgtEl>
                                          <p:spTgt spid="28"/>
                                        </p:tgtEl>
                                        <p:attrNameLst>
                                          <p:attrName>style.visibility</p:attrName>
                                        </p:attrNameLst>
                                      </p:cBhvr>
                                      <p:to>
                                        <p:strVal val="visible"/>
                                      </p:to>
                                    </p:set>
                                    <p:anim calcmode="lin" valueType="num">
                                      <p:cBhvr>
                                        <p:cTn dur="500" fill="hold" id="27"/>
                                        <p:tgtEl>
                                          <p:spTgt spid="28"/>
                                        </p:tgtEl>
                                        <p:attrNameLst>
                                          <p:attrName>ppt_w</p:attrName>
                                        </p:attrNameLst>
                                      </p:cBhvr>
                                      <p:tavLst>
                                        <p:tav tm="0">
                                          <p:val>
                                            <p:fltVal val="0"/>
                                          </p:val>
                                        </p:tav>
                                        <p:tav tm="100000">
                                          <p:val>
                                            <p:strVal val="#ppt_w"/>
                                          </p:val>
                                        </p:tav>
                                      </p:tavLst>
                                    </p:anim>
                                    <p:anim calcmode="lin" valueType="num">
                                      <p:cBhvr>
                                        <p:cTn dur="500" fill="hold" id="28"/>
                                        <p:tgtEl>
                                          <p:spTgt spid="28"/>
                                        </p:tgtEl>
                                        <p:attrNameLst>
                                          <p:attrName>ppt_h</p:attrName>
                                        </p:attrNameLst>
                                      </p:cBhvr>
                                      <p:tavLst>
                                        <p:tav tm="0">
                                          <p:val>
                                            <p:fltVal val="0"/>
                                          </p:val>
                                        </p:tav>
                                        <p:tav tm="100000">
                                          <p:val>
                                            <p:strVal val="#ppt_h"/>
                                          </p:val>
                                        </p:tav>
                                      </p:tavLst>
                                    </p:anim>
                                    <p:animEffect filter="fade" transition="in">
                                      <p:cBhvr>
                                        <p:cTn dur="500" id="29"/>
                                        <p:tgtEl>
                                          <p:spTgt spid="28"/>
                                        </p:tgtEl>
                                      </p:cBhvr>
                                    </p:animEffect>
                                  </p:childTnLst>
                                </p:cTn>
                              </p:par>
                              <p:par>
                                <p:cTn fill="hold" grpId="0" id="30" nodeType="withEffect" presetClass="entr" presetID="10" presetSubtype="0">
                                  <p:stCondLst>
                                    <p:cond delay="250"/>
                                  </p:stCondLst>
                                  <p:childTnLst>
                                    <p:set>
                                      <p:cBhvr>
                                        <p:cTn dur="1" fill="hold" id="31">
                                          <p:stCondLst>
                                            <p:cond delay="0"/>
                                          </p:stCondLst>
                                        </p:cTn>
                                        <p:tgtEl>
                                          <p:spTgt spid="38"/>
                                        </p:tgtEl>
                                        <p:attrNameLst>
                                          <p:attrName>style.visibility</p:attrName>
                                        </p:attrNameLst>
                                      </p:cBhvr>
                                      <p:to>
                                        <p:strVal val="visible"/>
                                      </p:to>
                                    </p:set>
                                    <p:animEffect filter="fade" transition="in">
                                      <p:cBhvr>
                                        <p:cTn dur="500" id="32"/>
                                        <p:tgtEl>
                                          <p:spTgt spid="38"/>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2" presetSubtype="8">
                                  <p:stCondLst>
                                    <p:cond delay="0"/>
                                  </p:stCondLst>
                                  <p:childTnLst>
                                    <p:set>
                                      <p:cBhvr>
                                        <p:cTn dur="1" fill="hold" id="36">
                                          <p:stCondLst>
                                            <p:cond delay="0"/>
                                          </p:stCondLst>
                                        </p:cTn>
                                        <p:tgtEl>
                                          <p:spTgt spid="5"/>
                                        </p:tgtEl>
                                        <p:attrNameLst>
                                          <p:attrName>style.visibility</p:attrName>
                                        </p:attrNameLst>
                                      </p:cBhvr>
                                      <p:to>
                                        <p:strVal val="visible"/>
                                      </p:to>
                                    </p:set>
                                    <p:animEffect filter="wipe(left)" transition="in">
                                      <p:cBhvr>
                                        <p:cTn dur="500" id="37"/>
                                        <p:tgtEl>
                                          <p:spTgt spid="5"/>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53" presetSubtype="0">
                                  <p:stCondLst>
                                    <p:cond delay="0"/>
                                  </p:stCondLst>
                                  <p:childTnLst>
                                    <p:set>
                                      <p:cBhvr>
                                        <p:cTn dur="1" fill="hold" id="41">
                                          <p:stCondLst>
                                            <p:cond delay="0"/>
                                          </p:stCondLst>
                                        </p:cTn>
                                        <p:tgtEl>
                                          <p:spTgt spid="31"/>
                                        </p:tgtEl>
                                        <p:attrNameLst>
                                          <p:attrName>style.visibility</p:attrName>
                                        </p:attrNameLst>
                                      </p:cBhvr>
                                      <p:to>
                                        <p:strVal val="visible"/>
                                      </p:to>
                                    </p:set>
                                    <p:anim calcmode="lin" valueType="num">
                                      <p:cBhvr>
                                        <p:cTn dur="500" fill="hold" id="42"/>
                                        <p:tgtEl>
                                          <p:spTgt spid="31"/>
                                        </p:tgtEl>
                                        <p:attrNameLst>
                                          <p:attrName>ppt_w</p:attrName>
                                        </p:attrNameLst>
                                      </p:cBhvr>
                                      <p:tavLst>
                                        <p:tav tm="0">
                                          <p:val>
                                            <p:fltVal val="0"/>
                                          </p:val>
                                        </p:tav>
                                        <p:tav tm="100000">
                                          <p:val>
                                            <p:strVal val="#ppt_w"/>
                                          </p:val>
                                        </p:tav>
                                      </p:tavLst>
                                    </p:anim>
                                    <p:anim calcmode="lin" valueType="num">
                                      <p:cBhvr>
                                        <p:cTn dur="500" fill="hold" id="43"/>
                                        <p:tgtEl>
                                          <p:spTgt spid="31"/>
                                        </p:tgtEl>
                                        <p:attrNameLst>
                                          <p:attrName>ppt_h</p:attrName>
                                        </p:attrNameLst>
                                      </p:cBhvr>
                                      <p:tavLst>
                                        <p:tav tm="0">
                                          <p:val>
                                            <p:fltVal val="0"/>
                                          </p:val>
                                        </p:tav>
                                        <p:tav tm="100000">
                                          <p:val>
                                            <p:strVal val="#ppt_h"/>
                                          </p:val>
                                        </p:tav>
                                      </p:tavLst>
                                    </p:anim>
                                    <p:animEffect filter="fade" transition="in">
                                      <p:cBhvr>
                                        <p:cTn dur="500" id="44"/>
                                        <p:tgtEl>
                                          <p:spTgt spid="31"/>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39"/>
                                        </p:tgtEl>
                                        <p:attrNameLst>
                                          <p:attrName>style.visibility</p:attrName>
                                        </p:attrNameLst>
                                      </p:cBhvr>
                                      <p:to>
                                        <p:strVal val="visible"/>
                                      </p:to>
                                    </p:set>
                                    <p:animEffect filter="fade" transition="in">
                                      <p:cBhvr>
                                        <p:cTn dur="500" id="47"/>
                                        <p:tgtEl>
                                          <p:spTgt spid="39"/>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id="50" nodeType="clickEffect" presetClass="entr" presetID="22" presetSubtype="8">
                                  <p:stCondLst>
                                    <p:cond delay="0"/>
                                  </p:stCondLst>
                                  <p:childTnLst>
                                    <p:set>
                                      <p:cBhvr>
                                        <p:cTn dur="1" fill="hold" id="51">
                                          <p:stCondLst>
                                            <p:cond delay="0"/>
                                          </p:stCondLst>
                                        </p:cTn>
                                        <p:tgtEl>
                                          <p:spTgt spid="48"/>
                                        </p:tgtEl>
                                        <p:attrNameLst>
                                          <p:attrName>style.visibility</p:attrName>
                                        </p:attrNameLst>
                                      </p:cBhvr>
                                      <p:to>
                                        <p:strVal val="visible"/>
                                      </p:to>
                                    </p:set>
                                    <p:animEffect filter="wipe(left)" transition="in">
                                      <p:cBhvr>
                                        <p:cTn dur="500" id="52"/>
                                        <p:tgtEl>
                                          <p:spTgt spid="48"/>
                                        </p:tgtEl>
                                      </p:cBhvr>
                                    </p:animEffect>
                                  </p:childTnLst>
                                </p:cTn>
                              </p:par>
                            </p:childTnLst>
                          </p:cTn>
                        </p:par>
                        <p:par>
                          <p:cTn fill="hold" id="53" nodeType="afterGroup">
                            <p:stCondLst>
                              <p:cond delay="500"/>
                            </p:stCondLst>
                            <p:childTnLst>
                              <p:par>
                                <p:cTn fill="hold" grpId="0" id="54" nodeType="afterEffect" presetClass="entr" presetID="10" presetSubtype="0">
                                  <p:stCondLst>
                                    <p:cond delay="0"/>
                                  </p:stCondLst>
                                  <p:childTnLst>
                                    <p:set>
                                      <p:cBhvr>
                                        <p:cTn dur="1" fill="hold" id="55">
                                          <p:stCondLst>
                                            <p:cond delay="0"/>
                                          </p:stCondLst>
                                        </p:cTn>
                                        <p:tgtEl>
                                          <p:spTgt spid="47"/>
                                        </p:tgtEl>
                                        <p:attrNameLst>
                                          <p:attrName>style.visibility</p:attrName>
                                        </p:attrNameLst>
                                      </p:cBhvr>
                                      <p:to>
                                        <p:strVal val="visible"/>
                                      </p:to>
                                    </p:set>
                                    <p:animEffect filter="fade" transition="in">
                                      <p:cBhvr>
                                        <p:cTn dur="500" id="56"/>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38"/>
      <p:bldP grpId="0" spid="39"/>
      <p:bldP grpId="0" spid="5"/>
      <p:bldP grpId="0" spid="6"/>
      <p:bldP grpId="0" spid="47"/>
      <p:bldP grpId="0" spid="49"/>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65618"/>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6" name="椭圆 35"/>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7" name="椭圆 36"/>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8" name="文本框 37"/>
          <p:cNvSpPr txBox="1"/>
          <p:nvPr/>
        </p:nvSpPr>
        <p:spPr>
          <a:xfrm>
            <a:off x="537335"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TWO</a:t>
            </a:r>
          </a:p>
        </p:txBody>
      </p:sp>
      <p:sp>
        <p:nvSpPr>
          <p:cNvPr id="21" name="等腰三角形 20"/>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grpSp>
        <p:nvGrpSpPr>
          <p:cNvPr id="39" name="组合 38"/>
          <p:cNvGrpSpPr/>
          <p:nvPr/>
        </p:nvGrpSpPr>
        <p:grpSpPr>
          <a:xfrm>
            <a:off x="1110123" y="2118913"/>
            <a:ext cx="4429063" cy="2241703"/>
            <a:chOff x="2482042" y="1537524"/>
            <a:chExt cx="8390261" cy="4294915"/>
          </a:xfrm>
        </p:grpSpPr>
        <p:sp>
          <p:nvSpPr>
            <p:cNvPr id="40" name="梯形 39"/>
            <p:cNvSpPr/>
            <p:nvPr/>
          </p:nvSpPr>
          <p:spPr>
            <a:xfrm>
              <a:off x="5766618" y="4560945"/>
              <a:ext cx="1283110" cy="1224116"/>
            </a:xfrm>
            <a:prstGeom prst="trapezoid">
              <a:avLst/>
            </a:prstGeom>
            <a:solidFill>
              <a:srgbClr val="A8A9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41" name="圆角矩形 40"/>
            <p:cNvSpPr/>
            <p:nvPr/>
          </p:nvSpPr>
          <p:spPr>
            <a:xfrm>
              <a:off x="3628355" y="1581767"/>
              <a:ext cx="5722374" cy="3421629"/>
            </a:xfrm>
            <a:prstGeom prst="roundRect">
              <a:avLst>
                <a:gd fmla="val 18993" name="adj"/>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42" name="任意多边形 41"/>
            <p:cNvSpPr/>
            <p:nvPr/>
          </p:nvSpPr>
          <p:spPr>
            <a:xfrm>
              <a:off x="3628355" y="1537524"/>
              <a:ext cx="5722374" cy="3008673"/>
            </a:xfrm>
            <a:custGeom>
              <a:gdLst>
                <a:gd fmla="*/ 707921 w 5722374" name="connsiteX0"/>
                <a:gd fmla="*/ 0 h 3223137" name="connsiteY0"/>
                <a:gd fmla="*/ 5014453 w 5722374" name="connsiteX1"/>
                <a:gd fmla="*/ 0 h 3223137" name="connsiteY1"/>
                <a:gd fmla="*/ 5722374 w 5722374" name="connsiteX2"/>
                <a:gd fmla="*/ 707921 h 3223137" name="connsiteY2"/>
                <a:gd fmla="*/ 5722374 w 5722374" name="connsiteX3"/>
                <a:gd fmla="*/ 3223137 h 3223137" name="connsiteY3"/>
                <a:gd fmla="*/ 0 w 5722374" name="connsiteX4"/>
                <a:gd fmla="*/ 3223137 h 3223137" name="connsiteY4"/>
                <a:gd fmla="*/ 0 w 5722374" name="connsiteX5"/>
                <a:gd fmla="*/ 707921 h 3223137" name="connsiteY5"/>
                <a:gd fmla="*/ 707921 w 5722374" name="connsiteX6"/>
                <a:gd fmla="*/ 0 h 3223137"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223137" w="5722374">
                  <a:moveTo>
                    <a:pt x="707921" y="0"/>
                  </a:moveTo>
                  <a:lnTo>
                    <a:pt x="5014453" y="0"/>
                  </a:lnTo>
                  <a:cubicBezTo>
                    <a:pt x="5405427" y="0"/>
                    <a:pt x="5722374" y="316947"/>
                    <a:pt x="5722374" y="707921"/>
                  </a:cubicBezTo>
                  <a:lnTo>
                    <a:pt x="5722374" y="3223137"/>
                  </a:lnTo>
                  <a:lnTo>
                    <a:pt x="0" y="3223137"/>
                  </a:lnTo>
                  <a:lnTo>
                    <a:pt x="0" y="707921"/>
                  </a:lnTo>
                  <a:cubicBezTo>
                    <a:pt x="0" y="316947"/>
                    <a:pt x="316947" y="0"/>
                    <a:pt x="707921" y="0"/>
                  </a:cubicBezTo>
                  <a:close/>
                </a:path>
              </a:pathLst>
            </a:cu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51" name="矩形 50"/>
            <p:cNvSpPr/>
            <p:nvPr/>
          </p:nvSpPr>
          <p:spPr>
            <a:xfrm>
              <a:off x="4078181" y="1994725"/>
              <a:ext cx="4822722" cy="2241755"/>
            </a:xfrm>
            <a:prstGeom prst="rect">
              <a:avLst/>
            </a:prstGeom>
            <a:solidFill>
              <a:srgbClr val="F1F2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52" name="直角三角形 28"/>
            <p:cNvSpPr/>
            <p:nvPr/>
          </p:nvSpPr>
          <p:spPr>
            <a:xfrm flipH="1">
              <a:off x="6179574" y="5018145"/>
              <a:ext cx="840658" cy="758360"/>
            </a:xfrm>
            <a:custGeom>
              <a:gdLst>
                <a:gd fmla="*/ 0 w 840658" name="connsiteX0"/>
                <a:gd fmla="*/ 758360 h 758360" name="connsiteY0"/>
                <a:gd fmla="*/ 176980 w 840658" name="connsiteX1"/>
                <a:gd fmla="*/ 0 h 758360" name="connsiteY1"/>
                <a:gd fmla="*/ 840658 w 840658" name="connsiteX2"/>
                <a:gd fmla="*/ 758360 h 758360" name="connsiteY2"/>
                <a:gd fmla="*/ 0 w 840658" name="connsiteX3"/>
                <a:gd fmla="*/ 758360 h 758360" name="connsiteY3"/>
              </a:gdLst>
              <a:cxnLst>
                <a:cxn ang="0">
                  <a:pos x="connsiteX0" y="connsiteY0"/>
                </a:cxn>
                <a:cxn ang="0">
                  <a:pos x="connsiteX1" y="connsiteY1"/>
                </a:cxn>
                <a:cxn ang="0">
                  <a:pos x="connsiteX2" y="connsiteY2"/>
                </a:cxn>
                <a:cxn ang="0">
                  <a:pos x="connsiteX3" y="connsiteY3"/>
                </a:cxn>
              </a:cxnLst>
              <a:rect b="b" l="l" r="r" t="t"/>
              <a:pathLst>
                <a:path h="758360" w="840658">
                  <a:moveTo>
                    <a:pt x="0" y="758360"/>
                  </a:moveTo>
                  <a:lnTo>
                    <a:pt x="176980" y="0"/>
                  </a:lnTo>
                  <a:lnTo>
                    <a:pt x="840658" y="758360"/>
                  </a:lnTo>
                  <a:lnTo>
                    <a:pt x="0" y="758360"/>
                  </a:lnTo>
                  <a:close/>
                </a:path>
              </a:pathLst>
            </a:custGeom>
            <a:solidFill>
              <a:srgbClr val="D1D2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53" name="矩形 52"/>
            <p:cNvSpPr/>
            <p:nvPr/>
          </p:nvSpPr>
          <p:spPr>
            <a:xfrm>
              <a:off x="5545393" y="5702764"/>
              <a:ext cx="1696064" cy="82297"/>
            </a:xfrm>
            <a:prstGeom prst="rect">
              <a:avLst/>
            </a:prstGeom>
            <a:solidFill>
              <a:srgbClr val="C9C9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54" name="矩形 53"/>
            <p:cNvSpPr/>
            <p:nvPr/>
          </p:nvSpPr>
          <p:spPr>
            <a:xfrm>
              <a:off x="4673023" y="2238795"/>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55" name="矩形 54"/>
            <p:cNvSpPr/>
            <p:nvPr/>
          </p:nvSpPr>
          <p:spPr>
            <a:xfrm>
              <a:off x="4673023" y="2588479"/>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56" name="矩形 55"/>
            <p:cNvSpPr/>
            <p:nvPr/>
          </p:nvSpPr>
          <p:spPr>
            <a:xfrm>
              <a:off x="4673023" y="2905288"/>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57" name="矩形 56"/>
            <p:cNvSpPr/>
            <p:nvPr/>
          </p:nvSpPr>
          <p:spPr>
            <a:xfrm>
              <a:off x="4673023" y="3216563"/>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58" name="矩形 57"/>
            <p:cNvSpPr/>
            <p:nvPr/>
          </p:nvSpPr>
          <p:spPr>
            <a:xfrm>
              <a:off x="4673023" y="3494918"/>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59" name="矩形 58"/>
            <p:cNvSpPr/>
            <p:nvPr/>
          </p:nvSpPr>
          <p:spPr>
            <a:xfrm>
              <a:off x="4673023" y="3844602"/>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60" name="矩形 59"/>
            <p:cNvSpPr/>
            <p:nvPr/>
          </p:nvSpPr>
          <p:spPr>
            <a:xfrm>
              <a:off x="5974596" y="2238795"/>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61" name="矩形 60"/>
            <p:cNvSpPr/>
            <p:nvPr/>
          </p:nvSpPr>
          <p:spPr>
            <a:xfrm>
              <a:off x="5974596" y="2588479"/>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62" name="矩形 61"/>
            <p:cNvSpPr/>
            <p:nvPr/>
          </p:nvSpPr>
          <p:spPr>
            <a:xfrm>
              <a:off x="5974596" y="2905288"/>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63" name="矩形 62"/>
            <p:cNvSpPr/>
            <p:nvPr/>
          </p:nvSpPr>
          <p:spPr>
            <a:xfrm>
              <a:off x="5974596" y="3216563"/>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64" name="矩形 63"/>
            <p:cNvSpPr/>
            <p:nvPr/>
          </p:nvSpPr>
          <p:spPr>
            <a:xfrm>
              <a:off x="5974596" y="3494918"/>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65" name="矩形 64"/>
            <p:cNvSpPr/>
            <p:nvPr/>
          </p:nvSpPr>
          <p:spPr>
            <a:xfrm>
              <a:off x="5974596" y="3844602"/>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66" name="矩形 65"/>
            <p:cNvSpPr/>
            <p:nvPr/>
          </p:nvSpPr>
          <p:spPr>
            <a:xfrm>
              <a:off x="7182696" y="2238795"/>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67" name="矩形 66"/>
            <p:cNvSpPr/>
            <p:nvPr/>
          </p:nvSpPr>
          <p:spPr>
            <a:xfrm>
              <a:off x="7182696" y="2588479"/>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68" name="矩形 67"/>
            <p:cNvSpPr/>
            <p:nvPr/>
          </p:nvSpPr>
          <p:spPr>
            <a:xfrm>
              <a:off x="7182696" y="2905288"/>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69" name="矩形 68"/>
            <p:cNvSpPr/>
            <p:nvPr/>
          </p:nvSpPr>
          <p:spPr>
            <a:xfrm>
              <a:off x="7182696" y="3216563"/>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70" name="矩形 69"/>
            <p:cNvSpPr/>
            <p:nvPr/>
          </p:nvSpPr>
          <p:spPr>
            <a:xfrm>
              <a:off x="7182696" y="3494918"/>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71" name="矩形 70"/>
            <p:cNvSpPr/>
            <p:nvPr/>
          </p:nvSpPr>
          <p:spPr>
            <a:xfrm>
              <a:off x="7182696" y="3844602"/>
              <a:ext cx="1016978" cy="165584"/>
            </a:xfrm>
            <a:prstGeom prst="rect">
              <a:avLst/>
            </a:prstGeom>
            <a:solidFill>
              <a:srgbClr val="C7D9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grpSp>
          <p:nvGrpSpPr>
            <p:cNvPr id="72" name="组合 71"/>
            <p:cNvGrpSpPr/>
            <p:nvPr/>
          </p:nvGrpSpPr>
          <p:grpSpPr>
            <a:xfrm>
              <a:off x="8379369" y="2112711"/>
              <a:ext cx="2492934" cy="2005781"/>
              <a:chOff x="7793944" y="2267280"/>
              <a:chExt cx="2492934" cy="2005781"/>
            </a:xfrm>
          </p:grpSpPr>
          <p:sp>
            <p:nvSpPr>
              <p:cNvPr id="85" name="椭圆 84"/>
              <p:cNvSpPr/>
              <p:nvPr/>
            </p:nvSpPr>
            <p:spPr>
              <a:xfrm>
                <a:off x="7793944" y="2267280"/>
                <a:ext cx="2084747" cy="2005781"/>
              </a:xfrm>
              <a:prstGeom prst="ellipse">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86" name="图片 85"/>
              <p:cNvPicPr>
                <a:picLocks noChangeAspect="1"/>
              </p:cNvPicPr>
              <p:nvPr/>
            </p:nvPicPr>
            <p:blipFill>
              <a:blip r:embed="rId2">
                <a:lum bright="70000" contrast="-70000"/>
                <a:extLst>
                  <a:ext uri="{BEBA8EAE-BF5A-486C-A8C5-ECC9F3942E4B}">
                    <a14:imgProps>
                      <a14:imgLayer xmlns:d3p1="http://schemas.openxmlformats.org/officeDocument/2006/relationships" d3p1:embed="">
                        <a14:imgEffect>
                          <a14:artisticPhotocopy/>
                        </a14:imgEffect>
                      </a14:imgLayer>
                    </a14:imgProps>
                  </a:ext>
                  <a:ext uri="{28A0092B-C50C-407E-A947-70E740481C1C}">
                    <a14:useLocalDpi val="0"/>
                  </a:ext>
                </a:extLst>
              </a:blip>
              <a:stretch>
                <a:fillRect/>
              </a:stretch>
            </p:blipFill>
            <p:spPr>
              <a:xfrm>
                <a:off x="8547634" y="2767779"/>
                <a:ext cx="609600" cy="609600"/>
              </a:xfrm>
              <a:prstGeom prst="rect">
                <a:avLst/>
              </a:prstGeom>
            </p:spPr>
          </p:pic>
          <p:sp>
            <p:nvSpPr>
              <p:cNvPr id="87" name="矩形 86"/>
              <p:cNvSpPr/>
              <p:nvPr/>
            </p:nvSpPr>
            <p:spPr>
              <a:xfrm>
                <a:off x="7901105" y="3214015"/>
                <a:ext cx="2385774" cy="798289"/>
              </a:xfrm>
              <a:prstGeom prst="rect">
                <a:avLst/>
              </a:prstGeom>
            </p:spPr>
            <p:txBody>
              <a:bodyPr wrap="square">
                <a:spAutoFit/>
              </a:bodyPr>
              <a:lstStyle/>
              <a:p>
                <a:pPr lvl="0"/>
                <a:r>
                  <a:rPr altLang="zh-CN" b="1" lang="en-US" sz="2134">
                    <a:solidFill>
                      <a:schemeClr val="bg1"/>
                    </a:solidFill>
                    <a:ea charset="-127" panose="020b0600000101010101" pitchFamily="34" typeface="Gulim"/>
                  </a:rPr>
                  <a:t>TEMPLE</a:t>
                </a:r>
              </a:p>
            </p:txBody>
          </p:sp>
        </p:grpSp>
        <p:grpSp>
          <p:nvGrpSpPr>
            <p:cNvPr id="73" name="组合 72"/>
            <p:cNvGrpSpPr/>
            <p:nvPr/>
          </p:nvGrpSpPr>
          <p:grpSpPr>
            <a:xfrm>
              <a:off x="2482042" y="2772661"/>
              <a:ext cx="2211221" cy="3059777"/>
              <a:chOff x="1725350" y="1913184"/>
              <a:chExt cx="2168224" cy="3408007"/>
            </a:xfrm>
          </p:grpSpPr>
          <p:sp>
            <p:nvSpPr>
              <p:cNvPr id="81" name="圆角矩形 80"/>
              <p:cNvSpPr/>
              <p:nvPr/>
            </p:nvSpPr>
            <p:spPr>
              <a:xfrm>
                <a:off x="1725350" y="1913184"/>
                <a:ext cx="2168224" cy="3408007"/>
              </a:xfrm>
              <a:prstGeom prst="roundRect">
                <a:avLst>
                  <a:gd fmla="val 4858" name="adj"/>
                </a:avLst>
              </a:prstGeom>
              <a:solidFill>
                <a:schemeClr val="bg1"/>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82" name="矩形 81"/>
              <p:cNvSpPr/>
              <p:nvPr/>
            </p:nvSpPr>
            <p:spPr>
              <a:xfrm>
                <a:off x="1805501" y="2382950"/>
                <a:ext cx="2014330" cy="2347728"/>
              </a:xfrm>
              <a:prstGeom prst="rect">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83" name="椭圆 82"/>
              <p:cNvSpPr/>
              <p:nvPr/>
            </p:nvSpPr>
            <p:spPr>
              <a:xfrm>
                <a:off x="2736839" y="2095918"/>
                <a:ext cx="78696" cy="85200"/>
              </a:xfrm>
              <a:prstGeom prst="ellipse">
                <a:avLst/>
              </a:prstGeom>
              <a:solidFill>
                <a:srgbClr val="B3B8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84" name="矩形 83"/>
              <p:cNvSpPr/>
              <p:nvPr/>
            </p:nvSpPr>
            <p:spPr>
              <a:xfrm>
                <a:off x="2616910" y="4895810"/>
                <a:ext cx="406799" cy="234480"/>
              </a:xfrm>
              <a:prstGeom prst="rect">
                <a:avLst/>
              </a:prstGeom>
              <a:solidFill>
                <a:srgbClr val="B3B8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grpSp>
        <p:grpSp>
          <p:nvGrpSpPr>
            <p:cNvPr id="74" name="组合 73"/>
            <p:cNvGrpSpPr/>
            <p:nvPr/>
          </p:nvGrpSpPr>
          <p:grpSpPr>
            <a:xfrm>
              <a:off x="4292549" y="3410409"/>
              <a:ext cx="1397452" cy="2422030"/>
              <a:chOff x="1725350" y="1913184"/>
              <a:chExt cx="2168224" cy="3408007"/>
            </a:xfrm>
          </p:grpSpPr>
          <p:sp>
            <p:nvSpPr>
              <p:cNvPr id="76" name="圆角矩形 75"/>
              <p:cNvSpPr/>
              <p:nvPr/>
            </p:nvSpPr>
            <p:spPr>
              <a:xfrm>
                <a:off x="1725350" y="1913184"/>
                <a:ext cx="2168224" cy="3408007"/>
              </a:xfrm>
              <a:prstGeom prst="roundRect">
                <a:avLst>
                  <a:gd fmla="val 4858" name="adj"/>
                </a:avLst>
              </a:prstGeom>
              <a:solidFill>
                <a:schemeClr val="bg1"/>
              </a:solidFill>
              <a:ln cap="rnd">
                <a:noFill/>
                <a:beve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77" name="矩形 76"/>
              <p:cNvSpPr/>
              <p:nvPr/>
            </p:nvSpPr>
            <p:spPr>
              <a:xfrm>
                <a:off x="1805501" y="2382950"/>
                <a:ext cx="2014330" cy="2347728"/>
              </a:xfrm>
              <a:prstGeom prst="rect">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78" name="椭圆 77"/>
              <p:cNvSpPr/>
              <p:nvPr/>
            </p:nvSpPr>
            <p:spPr>
              <a:xfrm>
                <a:off x="3071520" y="2095918"/>
                <a:ext cx="78696" cy="85200"/>
              </a:xfrm>
              <a:prstGeom prst="ellipse">
                <a:avLst/>
              </a:prstGeom>
              <a:solidFill>
                <a:srgbClr val="B3B8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79" name="流程图: 终止 78"/>
              <p:cNvSpPr/>
              <p:nvPr/>
            </p:nvSpPr>
            <p:spPr>
              <a:xfrm>
                <a:off x="2672529" y="2127300"/>
                <a:ext cx="342118" cy="57370"/>
              </a:xfrm>
              <a:prstGeom prst="flowChartTerminator">
                <a:avLst/>
              </a:prstGeom>
              <a:solidFill>
                <a:srgbClr val="B3B8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80" name="矩形 79"/>
              <p:cNvSpPr/>
              <p:nvPr/>
            </p:nvSpPr>
            <p:spPr>
              <a:xfrm>
                <a:off x="2563759" y="4895810"/>
                <a:ext cx="406799" cy="234480"/>
              </a:xfrm>
              <a:prstGeom prst="rect">
                <a:avLst/>
              </a:prstGeom>
              <a:solidFill>
                <a:srgbClr val="B3B8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grpSp>
        <p:pic>
          <p:nvPicPr>
            <p:cNvPr id="75" name="图片 74"/>
            <p:cNvPicPr>
              <a:picLocks noChangeAspect="1"/>
            </p:cNvPicPr>
            <p:nvPr/>
          </p:nvPicPr>
          <p:blipFill>
            <a:blip r:embed="rId3">
              <a:extLst>
                <a:ext uri="{BEBA8EAE-BF5A-486C-A8C5-ECC9F3942E4B}">
                  <a14:imgProps>
                    <a14:imgLayer r:embed="rId4">
                      <a14:imgEffect>
                        <a14:backgroundRemoval b="89912" l="10000" r="90000" t="2655">
                          <a14:foregroundMark x1="61833" x2="55667" y1="2655" y2="16637"/>
                        </a14:backgroundRemoval>
                      </a14:imgEffect>
                    </a14:imgLayer>
                  </a14:imgProps>
                </a:ext>
                <a:ext uri="{28A0092B-C50C-407E-A947-70E740481C1C}">
                  <a14:useLocalDpi val="0"/>
                </a:ext>
              </a:extLst>
            </a:blip>
            <a:stretch>
              <a:fillRect/>
            </a:stretch>
          </p:blipFill>
          <p:spPr>
            <a:xfrm>
              <a:off x="6363146" y="4656152"/>
              <a:ext cx="277477" cy="261291"/>
            </a:xfrm>
            <a:prstGeom prst="rect">
              <a:avLst/>
            </a:prstGeom>
          </p:spPr>
        </p:pic>
      </p:grpSp>
      <p:sp>
        <p:nvSpPr>
          <p:cNvPr id="91" name="文本框 90"/>
          <p:cNvSpPr txBox="1"/>
          <p:nvPr/>
        </p:nvSpPr>
        <p:spPr>
          <a:xfrm>
            <a:off x="5641802" y="2763582"/>
            <a:ext cx="3641309" cy="155448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
        <p:nvSpPr>
          <p:cNvPr id="92" name="矩形 91"/>
          <p:cNvSpPr/>
          <p:nvPr/>
        </p:nvSpPr>
        <p:spPr>
          <a:xfrm>
            <a:off x="5710197" y="2297272"/>
            <a:ext cx="1259406" cy="416662"/>
          </a:xfrm>
          <a:prstGeom prst="rect">
            <a:avLst/>
          </a:prstGeom>
          <a:ln>
            <a:solidFill>
              <a:schemeClr val="bg1"/>
            </a:solidFill>
          </a:ln>
        </p:spPr>
        <p:txBody>
          <a:bodyPr wrap="square">
            <a:spAutoFit/>
          </a:bodyPr>
          <a:lstStyle/>
          <a:p>
            <a:pPr lvl="0"/>
            <a:r>
              <a:rPr altLang="zh-CN" b="1" lang="en-US" sz="2134">
                <a:solidFill>
                  <a:schemeClr val="bg1"/>
                </a:solidFill>
                <a:ea charset="-127" panose="020b0600000101010101" pitchFamily="34" typeface="Gulim"/>
              </a:rPr>
              <a:t>TEMPLE</a:t>
            </a:r>
          </a:p>
        </p:txBody>
      </p:sp>
      <p:sp>
        <p:nvSpPr>
          <p:cNvPr id="93" name="文本框 92"/>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140533257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93"/>
                                        </p:tgtEl>
                                        <p:attrNameLst>
                                          <p:attrName>style.visibility</p:attrName>
                                        </p:attrNameLst>
                                      </p:cBhvr>
                                      <p:to>
                                        <p:strVal val="visible"/>
                                      </p:to>
                                    </p:set>
                                    <p:animEffect filter="fade" transition="in">
                                      <p:cBhvr>
                                        <p:cTn dur="250" id="7"/>
                                        <p:tgtEl>
                                          <p:spTgt spid="9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500" fill="hold" id="12"/>
                                        <p:tgtEl>
                                          <p:spTgt spid="39"/>
                                        </p:tgtEl>
                                        <p:attrNameLst>
                                          <p:attrName>ppt_w</p:attrName>
                                        </p:attrNameLst>
                                      </p:cBhvr>
                                      <p:tavLst>
                                        <p:tav tm="0">
                                          <p:val>
                                            <p:fltVal val="0"/>
                                          </p:val>
                                        </p:tav>
                                        <p:tav tm="100000">
                                          <p:val>
                                            <p:strVal val="#ppt_w"/>
                                          </p:val>
                                        </p:tav>
                                      </p:tavLst>
                                    </p:anim>
                                    <p:anim calcmode="lin" valueType="num">
                                      <p:cBhvr>
                                        <p:cTn dur="500" fill="hold" id="13"/>
                                        <p:tgtEl>
                                          <p:spTgt spid="39"/>
                                        </p:tgtEl>
                                        <p:attrNameLst>
                                          <p:attrName>ppt_h</p:attrName>
                                        </p:attrNameLst>
                                      </p:cBhvr>
                                      <p:tavLst>
                                        <p:tav tm="0">
                                          <p:val>
                                            <p:fltVal val="0"/>
                                          </p:val>
                                        </p:tav>
                                        <p:tav tm="100000">
                                          <p:val>
                                            <p:strVal val="#ppt_h"/>
                                          </p:val>
                                        </p:tav>
                                      </p:tavLst>
                                    </p:anim>
                                    <p:animEffect filter="fade" transition="in">
                                      <p:cBhvr>
                                        <p:cTn dur="500" id="14"/>
                                        <p:tgtEl>
                                          <p:spTgt spid="39"/>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10" presetSubtype="0">
                                  <p:stCondLst>
                                    <p:cond delay="0"/>
                                  </p:stCondLst>
                                  <p:childTnLst>
                                    <p:set>
                                      <p:cBhvr>
                                        <p:cTn dur="1" fill="hold" id="18">
                                          <p:stCondLst>
                                            <p:cond delay="0"/>
                                          </p:stCondLst>
                                        </p:cTn>
                                        <p:tgtEl>
                                          <p:spTgt spid="92"/>
                                        </p:tgtEl>
                                        <p:attrNameLst>
                                          <p:attrName>style.visibility</p:attrName>
                                        </p:attrNameLst>
                                      </p:cBhvr>
                                      <p:to>
                                        <p:strVal val="visible"/>
                                      </p:to>
                                    </p:set>
                                    <p:animEffect filter="fade" transition="in">
                                      <p:cBhvr>
                                        <p:cTn dur="500" id="19"/>
                                        <p:tgtEl>
                                          <p:spTgt spid="9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91"/>
                                        </p:tgtEl>
                                        <p:attrNameLst>
                                          <p:attrName>style.visibility</p:attrName>
                                        </p:attrNameLst>
                                      </p:cBhvr>
                                      <p:to>
                                        <p:strVal val="visible"/>
                                      </p:to>
                                    </p:set>
                                    <p:animEffect filter="fade" transition="in">
                                      <p:cBhvr>
                                        <p:cTn dur="500" id="24"/>
                                        <p:tgtEl>
                                          <p:spTgt spid="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92"/>
      <p:bldP grpId="0" spid="93"/>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00675"/>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9" name="椭圆 8"/>
          <p:cNvSpPr/>
          <p:nvPr/>
        </p:nvSpPr>
        <p:spPr>
          <a:xfrm>
            <a:off x="3088081" y="530380"/>
            <a:ext cx="3074873" cy="3074866"/>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7" name="文本框 16"/>
          <p:cNvSpPr txBox="1"/>
          <p:nvPr/>
        </p:nvSpPr>
        <p:spPr>
          <a:xfrm>
            <a:off x="2366782" y="3620848"/>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19" name="任意多边形 18"/>
          <p:cNvSpPr/>
          <p:nvPr/>
        </p:nvSpPr>
        <p:spPr>
          <a:xfrm>
            <a:off x="4356268" y="1250586"/>
            <a:ext cx="423968" cy="1754617"/>
          </a:xfrm>
          <a:custGeom>
            <a:rect b="b" l="l" r="r" t="t"/>
            <a:pathLst>
              <a:path h="2506227" w="605580">
                <a:moveTo>
                  <a:pt x="0" y="0"/>
                </a:moveTo>
                <a:lnTo>
                  <a:pt x="605580" y="0"/>
                </a:lnTo>
                <a:lnTo>
                  <a:pt x="605580" y="2506227"/>
                </a:lnTo>
                <a:lnTo>
                  <a:pt x="459657" y="2506227"/>
                </a:lnTo>
                <a:lnTo>
                  <a:pt x="459657" y="145923"/>
                </a:lnTo>
                <a:lnTo>
                  <a:pt x="0" y="1459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21" name="等腰三角形 20"/>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 name="文本框 7"/>
          <p:cNvSpPr txBox="1"/>
          <p:nvPr/>
        </p:nvSpPr>
        <p:spPr>
          <a:xfrm>
            <a:off x="1493097" y="4169281"/>
            <a:ext cx="6970721" cy="82296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Tree>
    <p:extLst>
      <p:ext uri="{BB962C8B-B14F-4D97-AF65-F5344CB8AC3E}">
        <p14:creationId val="2824868713"/>
      </p:ext>
    </p:extLst>
  </p:cSld>
  <p:clrMapOvr>
    <a:masterClrMapping/>
  </p:clrMapOvr>
  <p:transition spd="slow">
    <p:push/>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72332"/>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1" name="椭圆 10"/>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9" name="椭圆 8"/>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5" name="文本框 4"/>
          <p:cNvSpPr txBox="1"/>
          <p:nvPr/>
        </p:nvSpPr>
        <p:spPr>
          <a:xfrm>
            <a:off x="488799" y="700619"/>
            <a:ext cx="1023477"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THREE</a:t>
            </a:r>
          </a:p>
        </p:txBody>
      </p:sp>
      <p:sp>
        <p:nvSpPr>
          <p:cNvPr id="12" name="椭圆 11"/>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cxnSp>
        <p:nvCxnSpPr>
          <p:cNvPr id="6" name="直接连接符 5"/>
          <p:cNvCxnSpPr/>
          <p:nvPr/>
        </p:nvCxnSpPr>
        <p:spPr>
          <a:xfrm>
            <a:off x="2" y="3235904"/>
            <a:ext cx="9601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等腰三角形 83"/>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5" name="矩形 84"/>
          <p:cNvSpPr/>
          <p:nvPr/>
        </p:nvSpPr>
        <p:spPr>
          <a:xfrm>
            <a:off x="1318618" y="3488691"/>
            <a:ext cx="1171607" cy="416662"/>
          </a:xfrm>
          <a:prstGeom prst="rect">
            <a:avLst/>
          </a:prstGeom>
          <a:ln>
            <a:solidFill>
              <a:schemeClr val="bg1"/>
            </a:solidFill>
          </a:ln>
        </p:spPr>
        <p:txBody>
          <a:bodyPr wrap="square">
            <a:spAutoFit/>
          </a:bodyPr>
          <a:lstStyle/>
          <a:p>
            <a:pPr lvl="0"/>
            <a:r>
              <a:rPr altLang="zh-CN" b="1" lang="en-US" sz="2134">
                <a:solidFill>
                  <a:schemeClr val="bg1"/>
                </a:solidFill>
                <a:ea charset="-127" panose="020b0600000101010101" pitchFamily="34" typeface="Gulim"/>
              </a:rPr>
              <a:t>TEMPLE</a:t>
            </a:r>
          </a:p>
        </p:txBody>
      </p:sp>
      <p:sp>
        <p:nvSpPr>
          <p:cNvPr id="13" name="矩形 12"/>
          <p:cNvSpPr/>
          <p:nvPr/>
        </p:nvSpPr>
        <p:spPr>
          <a:xfrm>
            <a:off x="192425" y="3961761"/>
            <a:ext cx="4187634" cy="579120"/>
          </a:xfrm>
          <a:prstGeom prst="rect">
            <a:avLst/>
          </a:prstGeom>
        </p:spPr>
        <p:txBody>
          <a:bodyPr wrap="square">
            <a:spAutoFit/>
          </a:bodyPr>
          <a:lstStyle/>
          <a:p>
            <a:r>
              <a:rPr altLang="zh-CN" lang="en-US" sz="1600">
                <a:solidFill>
                  <a:schemeClr val="bg1"/>
                </a:solidFill>
              </a:rPr>
              <a:t>Lorem ipsum dolor sit amet,consectetur adipisicing elit,sed do eiusmod tempor</a:t>
            </a:r>
          </a:p>
        </p:txBody>
      </p:sp>
      <p:grpSp>
        <p:nvGrpSpPr>
          <p:cNvPr id="15" name="组合 14"/>
          <p:cNvGrpSpPr/>
          <p:nvPr/>
        </p:nvGrpSpPr>
        <p:grpSpPr>
          <a:xfrm>
            <a:off x="707169" y="3037012"/>
            <a:ext cx="402952" cy="393269"/>
            <a:chOff x="795448" y="3079038"/>
            <a:chExt cx="453254" cy="442363"/>
          </a:xfrm>
        </p:grpSpPr>
        <p:sp>
          <p:nvSpPr>
            <p:cNvPr id="7" name="椭圆 6"/>
            <p:cNvSpPr/>
            <p:nvPr/>
          </p:nvSpPr>
          <p:spPr>
            <a:xfrm flipV="1">
              <a:off x="811422" y="3084121"/>
              <a:ext cx="437280" cy="4372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94" name="图片 93"/>
            <p:cNvPicPr>
              <a:picLocks noChangeAspect="1"/>
            </p:cNvPicPr>
            <p:nvPr/>
          </p:nvPicPr>
          <p:blipFill>
            <a:blip r:embed="rId2">
              <a:lum bright="70000" contrast="-70000"/>
              <a:extLst>
                <a:ext uri="{28A0092B-C50C-407E-A947-70E740481C1C}">
                  <a14:useLocalDpi val="0"/>
                </a:ext>
              </a:extLst>
            </a:blip>
            <a:stretch>
              <a:fillRect/>
            </a:stretch>
          </p:blipFill>
          <p:spPr>
            <a:xfrm>
              <a:off x="795448" y="3079038"/>
              <a:ext cx="428715" cy="428715"/>
            </a:xfrm>
            <a:prstGeom prst="rect">
              <a:avLst/>
            </a:prstGeom>
          </p:spPr>
        </p:pic>
      </p:grpSp>
      <p:pic>
        <p:nvPicPr>
          <p:cNvPr id="100" name="图片 99"/>
          <p:cNvPicPr>
            <a:picLocks noChangeAspect="1"/>
          </p:cNvPicPr>
          <p:nvPr/>
        </p:nvPicPr>
        <p:blipFill>
          <a:blip r:embed="rId3">
            <a:lum bright="70000" contrast="-70000"/>
            <a:extLst>
              <a:ext uri="{28A0092B-C50C-407E-A947-70E740481C1C}">
                <a14:useLocalDpi val="0"/>
              </a:ext>
            </a:extLst>
          </a:blip>
          <a:stretch>
            <a:fillRect/>
          </a:stretch>
        </p:blipFill>
        <p:spPr>
          <a:xfrm>
            <a:off x="2291496" y="3298547"/>
            <a:ext cx="343195" cy="343195"/>
          </a:xfrm>
          <a:prstGeom prst="rect">
            <a:avLst/>
          </a:prstGeom>
        </p:spPr>
      </p:pic>
      <p:sp>
        <p:nvSpPr>
          <p:cNvPr id="104" name="文本框 103"/>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grpSp>
        <p:nvGrpSpPr>
          <p:cNvPr id="105" name="组合 104"/>
          <p:cNvGrpSpPr/>
          <p:nvPr/>
        </p:nvGrpSpPr>
        <p:grpSpPr>
          <a:xfrm>
            <a:off x="2830342" y="3037012"/>
            <a:ext cx="402952" cy="393269"/>
            <a:chOff x="795448" y="3079038"/>
            <a:chExt cx="453254" cy="442363"/>
          </a:xfrm>
        </p:grpSpPr>
        <p:sp>
          <p:nvSpPr>
            <p:cNvPr id="106" name="椭圆 105"/>
            <p:cNvSpPr/>
            <p:nvPr/>
          </p:nvSpPr>
          <p:spPr>
            <a:xfrm flipV="1">
              <a:off x="811422" y="3084121"/>
              <a:ext cx="437280" cy="4372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07" name="图片 106"/>
            <p:cNvPicPr>
              <a:picLocks noChangeAspect="1"/>
            </p:cNvPicPr>
            <p:nvPr/>
          </p:nvPicPr>
          <p:blipFill>
            <a:blip r:embed="rId2">
              <a:lum bright="70000" contrast="-70000"/>
              <a:extLst>
                <a:ext uri="{28A0092B-C50C-407E-A947-70E740481C1C}">
                  <a14:useLocalDpi val="0"/>
                </a:ext>
              </a:extLst>
            </a:blip>
            <a:stretch>
              <a:fillRect/>
            </a:stretch>
          </p:blipFill>
          <p:spPr>
            <a:xfrm>
              <a:off x="795448" y="3079038"/>
              <a:ext cx="428715" cy="428715"/>
            </a:xfrm>
            <a:prstGeom prst="rect">
              <a:avLst/>
            </a:prstGeom>
          </p:spPr>
        </p:pic>
      </p:grpSp>
      <p:grpSp>
        <p:nvGrpSpPr>
          <p:cNvPr id="108" name="组合 107"/>
          <p:cNvGrpSpPr/>
          <p:nvPr/>
        </p:nvGrpSpPr>
        <p:grpSpPr>
          <a:xfrm>
            <a:off x="4878382" y="3037012"/>
            <a:ext cx="402952" cy="393269"/>
            <a:chOff x="795448" y="3079038"/>
            <a:chExt cx="453254" cy="442363"/>
          </a:xfrm>
        </p:grpSpPr>
        <p:sp>
          <p:nvSpPr>
            <p:cNvPr id="109" name="椭圆 108"/>
            <p:cNvSpPr/>
            <p:nvPr/>
          </p:nvSpPr>
          <p:spPr>
            <a:xfrm flipV="1">
              <a:off x="811422" y="3084121"/>
              <a:ext cx="437280" cy="4372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10" name="图片 109"/>
            <p:cNvPicPr>
              <a:picLocks noChangeAspect="1"/>
            </p:cNvPicPr>
            <p:nvPr/>
          </p:nvPicPr>
          <p:blipFill>
            <a:blip r:embed="rId2">
              <a:lum bright="70000" contrast="-70000"/>
              <a:extLst>
                <a:ext uri="{28A0092B-C50C-407E-A947-70E740481C1C}">
                  <a14:useLocalDpi val="0"/>
                </a:ext>
              </a:extLst>
            </a:blip>
            <a:stretch>
              <a:fillRect/>
            </a:stretch>
          </p:blipFill>
          <p:spPr>
            <a:xfrm>
              <a:off x="795448" y="3079038"/>
              <a:ext cx="428715" cy="428715"/>
            </a:xfrm>
            <a:prstGeom prst="rect">
              <a:avLst/>
            </a:prstGeom>
          </p:spPr>
        </p:pic>
      </p:grpSp>
      <p:grpSp>
        <p:nvGrpSpPr>
          <p:cNvPr id="111" name="组合 110"/>
          <p:cNvGrpSpPr/>
          <p:nvPr/>
        </p:nvGrpSpPr>
        <p:grpSpPr>
          <a:xfrm>
            <a:off x="8543922" y="3037012"/>
            <a:ext cx="402952" cy="393269"/>
            <a:chOff x="795448" y="3079038"/>
            <a:chExt cx="453254" cy="442363"/>
          </a:xfrm>
        </p:grpSpPr>
        <p:sp>
          <p:nvSpPr>
            <p:cNvPr id="112" name="椭圆 111"/>
            <p:cNvSpPr/>
            <p:nvPr/>
          </p:nvSpPr>
          <p:spPr>
            <a:xfrm flipV="1">
              <a:off x="811422" y="3084121"/>
              <a:ext cx="437280" cy="4372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13" name="图片 112"/>
            <p:cNvPicPr>
              <a:picLocks noChangeAspect="1"/>
            </p:cNvPicPr>
            <p:nvPr/>
          </p:nvPicPr>
          <p:blipFill>
            <a:blip r:embed="rId2">
              <a:lum bright="70000" contrast="-70000"/>
              <a:extLst>
                <a:ext uri="{28A0092B-C50C-407E-A947-70E740481C1C}">
                  <a14:useLocalDpi val="0"/>
                </a:ext>
              </a:extLst>
            </a:blip>
            <a:stretch>
              <a:fillRect/>
            </a:stretch>
          </p:blipFill>
          <p:spPr>
            <a:xfrm>
              <a:off x="795448" y="3079038"/>
              <a:ext cx="428715" cy="428715"/>
            </a:xfrm>
            <a:prstGeom prst="rect">
              <a:avLst/>
            </a:prstGeom>
          </p:spPr>
        </p:pic>
      </p:grpSp>
      <p:grpSp>
        <p:nvGrpSpPr>
          <p:cNvPr id="114" name="组合 113"/>
          <p:cNvGrpSpPr/>
          <p:nvPr/>
        </p:nvGrpSpPr>
        <p:grpSpPr>
          <a:xfrm>
            <a:off x="6769024" y="3037012"/>
            <a:ext cx="402952" cy="393269"/>
            <a:chOff x="795448" y="3079038"/>
            <a:chExt cx="453254" cy="442363"/>
          </a:xfrm>
        </p:grpSpPr>
        <p:sp>
          <p:nvSpPr>
            <p:cNvPr id="115" name="椭圆 114"/>
            <p:cNvSpPr/>
            <p:nvPr/>
          </p:nvSpPr>
          <p:spPr>
            <a:xfrm flipV="1">
              <a:off x="811422" y="3084121"/>
              <a:ext cx="437280" cy="43728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pic>
          <p:nvPicPr>
            <p:cNvPr id="116" name="图片 115"/>
            <p:cNvPicPr>
              <a:picLocks noChangeAspect="1"/>
            </p:cNvPicPr>
            <p:nvPr/>
          </p:nvPicPr>
          <p:blipFill>
            <a:blip r:embed="rId2">
              <a:lum bright="70000" contrast="-70000"/>
              <a:extLst>
                <a:ext uri="{28A0092B-C50C-407E-A947-70E740481C1C}">
                  <a14:useLocalDpi val="0"/>
                </a:ext>
              </a:extLst>
            </a:blip>
            <a:stretch>
              <a:fillRect/>
            </a:stretch>
          </p:blipFill>
          <p:spPr>
            <a:xfrm>
              <a:off x="795448" y="3079038"/>
              <a:ext cx="428715" cy="428715"/>
            </a:xfrm>
            <a:prstGeom prst="rect">
              <a:avLst/>
            </a:prstGeom>
          </p:spPr>
        </p:pic>
      </p:grpSp>
      <p:sp>
        <p:nvSpPr>
          <p:cNvPr id="119" name="矩形 118"/>
          <p:cNvSpPr/>
          <p:nvPr/>
        </p:nvSpPr>
        <p:spPr>
          <a:xfrm>
            <a:off x="5460666" y="3488691"/>
            <a:ext cx="1171607" cy="416662"/>
          </a:xfrm>
          <a:prstGeom prst="rect">
            <a:avLst/>
          </a:prstGeom>
          <a:ln>
            <a:solidFill>
              <a:schemeClr val="bg1"/>
            </a:solidFill>
          </a:ln>
        </p:spPr>
        <p:txBody>
          <a:bodyPr wrap="square">
            <a:spAutoFit/>
          </a:bodyPr>
          <a:lstStyle/>
          <a:p>
            <a:pPr lvl="0"/>
            <a:r>
              <a:rPr altLang="zh-CN" b="1" lang="en-US" sz="2134">
                <a:solidFill>
                  <a:schemeClr val="bg1"/>
                </a:solidFill>
                <a:ea charset="-127" panose="020b0600000101010101" pitchFamily="34" typeface="Gulim"/>
              </a:rPr>
              <a:t>TEMPLE</a:t>
            </a:r>
          </a:p>
        </p:txBody>
      </p:sp>
      <p:sp>
        <p:nvSpPr>
          <p:cNvPr id="120" name="矩形 119"/>
          <p:cNvSpPr/>
          <p:nvPr/>
        </p:nvSpPr>
        <p:spPr>
          <a:xfrm>
            <a:off x="4334473" y="3961762"/>
            <a:ext cx="4187634" cy="579120"/>
          </a:xfrm>
          <a:prstGeom prst="rect">
            <a:avLst/>
          </a:prstGeom>
        </p:spPr>
        <p:txBody>
          <a:bodyPr wrap="square">
            <a:spAutoFit/>
          </a:bodyPr>
          <a:lstStyle/>
          <a:p>
            <a:r>
              <a:rPr altLang="zh-CN" lang="en-US" sz="1600">
                <a:solidFill>
                  <a:schemeClr val="bg1"/>
                </a:solidFill>
              </a:rPr>
              <a:t>Lorem ipsum dolor sit amet,consectetur adipisicing elit,sed do eiusmod tempor</a:t>
            </a:r>
          </a:p>
        </p:txBody>
      </p:sp>
      <p:pic>
        <p:nvPicPr>
          <p:cNvPr id="121" name="图片 120"/>
          <p:cNvPicPr>
            <a:picLocks noChangeAspect="1"/>
          </p:cNvPicPr>
          <p:nvPr/>
        </p:nvPicPr>
        <p:blipFill>
          <a:blip r:embed="rId3">
            <a:lum bright="70000" contrast="-70000"/>
            <a:extLst>
              <a:ext uri="{28A0092B-C50C-407E-A947-70E740481C1C}">
                <a14:useLocalDpi val="0"/>
              </a:ext>
            </a:extLst>
          </a:blip>
          <a:stretch>
            <a:fillRect/>
          </a:stretch>
        </p:blipFill>
        <p:spPr>
          <a:xfrm>
            <a:off x="6433544" y="3298547"/>
            <a:ext cx="343195" cy="343195"/>
          </a:xfrm>
          <a:prstGeom prst="rect">
            <a:avLst/>
          </a:prstGeom>
        </p:spPr>
      </p:pic>
      <p:sp>
        <p:nvSpPr>
          <p:cNvPr id="122" name="矩形 121"/>
          <p:cNvSpPr/>
          <p:nvPr/>
        </p:nvSpPr>
        <p:spPr>
          <a:xfrm>
            <a:off x="3527233" y="2510050"/>
            <a:ext cx="1171607" cy="416662"/>
          </a:xfrm>
          <a:prstGeom prst="rect">
            <a:avLst/>
          </a:prstGeom>
          <a:ln>
            <a:solidFill>
              <a:schemeClr val="bg1"/>
            </a:solidFill>
          </a:ln>
        </p:spPr>
        <p:txBody>
          <a:bodyPr wrap="square">
            <a:spAutoFit/>
          </a:bodyPr>
          <a:lstStyle/>
          <a:p>
            <a:pPr lvl="0"/>
            <a:r>
              <a:rPr altLang="zh-CN" b="1" lang="en-US" sz="2134">
                <a:solidFill>
                  <a:schemeClr val="bg1"/>
                </a:solidFill>
                <a:ea charset="-127" panose="020b0600000101010101" pitchFamily="34" typeface="Gulim"/>
              </a:rPr>
              <a:t>TEMPLE</a:t>
            </a:r>
          </a:p>
        </p:txBody>
      </p:sp>
      <p:sp>
        <p:nvSpPr>
          <p:cNvPr id="123" name="矩形 122"/>
          <p:cNvSpPr/>
          <p:nvPr/>
        </p:nvSpPr>
        <p:spPr>
          <a:xfrm>
            <a:off x="2401040" y="1789597"/>
            <a:ext cx="4187634" cy="579120"/>
          </a:xfrm>
          <a:prstGeom prst="rect">
            <a:avLst/>
          </a:prstGeom>
        </p:spPr>
        <p:txBody>
          <a:bodyPr wrap="square">
            <a:spAutoFit/>
          </a:bodyPr>
          <a:lstStyle/>
          <a:p>
            <a:r>
              <a:rPr altLang="zh-CN" lang="en-US" sz="1600">
                <a:solidFill>
                  <a:schemeClr val="bg1"/>
                </a:solidFill>
              </a:rPr>
              <a:t>Lorem ipsum dolor sit amet,consectetur adipisicing elit,sed do eiusmod tempor</a:t>
            </a:r>
          </a:p>
        </p:txBody>
      </p:sp>
      <p:pic>
        <p:nvPicPr>
          <p:cNvPr id="124" name="图片 123"/>
          <p:cNvPicPr>
            <a:picLocks noChangeAspect="1"/>
          </p:cNvPicPr>
          <p:nvPr/>
        </p:nvPicPr>
        <p:blipFill>
          <a:blip r:embed="rId3">
            <a:lum bright="70000" contrast="-70000"/>
            <a:extLst>
              <a:ext uri="{28A0092B-C50C-407E-A947-70E740481C1C}">
                <a14:useLocalDpi val="0"/>
              </a:ext>
            </a:extLst>
          </a:blip>
          <a:stretch>
            <a:fillRect/>
          </a:stretch>
        </p:blipFill>
        <p:spPr>
          <a:xfrm>
            <a:off x="4500112" y="2319905"/>
            <a:ext cx="343195" cy="343195"/>
          </a:xfrm>
          <a:prstGeom prst="rect">
            <a:avLst/>
          </a:prstGeom>
        </p:spPr>
      </p:pic>
      <p:sp>
        <p:nvSpPr>
          <p:cNvPr id="128" name="矩形 127"/>
          <p:cNvSpPr/>
          <p:nvPr/>
        </p:nvSpPr>
        <p:spPr>
          <a:xfrm>
            <a:off x="7242771" y="2510050"/>
            <a:ext cx="1171607" cy="416662"/>
          </a:xfrm>
          <a:prstGeom prst="rect">
            <a:avLst/>
          </a:prstGeom>
          <a:ln>
            <a:solidFill>
              <a:schemeClr val="bg1"/>
            </a:solidFill>
          </a:ln>
        </p:spPr>
        <p:txBody>
          <a:bodyPr wrap="square">
            <a:spAutoFit/>
          </a:bodyPr>
          <a:lstStyle/>
          <a:p>
            <a:pPr lvl="0"/>
            <a:r>
              <a:rPr altLang="zh-CN" b="1" lang="en-US" sz="2134">
                <a:solidFill>
                  <a:schemeClr val="bg1"/>
                </a:solidFill>
                <a:ea charset="-127" panose="020b0600000101010101" pitchFamily="34" typeface="Gulim"/>
              </a:rPr>
              <a:t>TEMPLE</a:t>
            </a:r>
          </a:p>
        </p:txBody>
      </p:sp>
      <p:sp>
        <p:nvSpPr>
          <p:cNvPr id="129" name="矩形 128"/>
          <p:cNvSpPr/>
          <p:nvPr/>
        </p:nvSpPr>
        <p:spPr>
          <a:xfrm>
            <a:off x="6116579" y="1789597"/>
            <a:ext cx="4187634" cy="579120"/>
          </a:xfrm>
          <a:prstGeom prst="rect">
            <a:avLst/>
          </a:prstGeom>
        </p:spPr>
        <p:txBody>
          <a:bodyPr wrap="square">
            <a:spAutoFit/>
          </a:bodyPr>
          <a:lstStyle/>
          <a:p>
            <a:r>
              <a:rPr altLang="zh-CN" lang="en-US" sz="1600">
                <a:solidFill>
                  <a:schemeClr val="bg1"/>
                </a:solidFill>
              </a:rPr>
              <a:t>Lorem ipsum dolor sit amet,consectetur adipisicing elit,sed do eiusmod tempor</a:t>
            </a:r>
          </a:p>
        </p:txBody>
      </p:sp>
      <p:pic>
        <p:nvPicPr>
          <p:cNvPr id="130" name="图片 129"/>
          <p:cNvPicPr>
            <a:picLocks noChangeAspect="1"/>
          </p:cNvPicPr>
          <p:nvPr/>
        </p:nvPicPr>
        <p:blipFill>
          <a:blip r:embed="rId3">
            <a:lum bright="70000" contrast="-70000"/>
            <a:extLst>
              <a:ext uri="{28A0092B-C50C-407E-A947-70E740481C1C}">
                <a14:useLocalDpi val="0"/>
              </a:ext>
            </a:extLst>
          </a:blip>
          <a:stretch>
            <a:fillRect/>
          </a:stretch>
        </p:blipFill>
        <p:spPr>
          <a:xfrm>
            <a:off x="8215651" y="2319905"/>
            <a:ext cx="343195" cy="343195"/>
          </a:xfrm>
          <a:prstGeom prst="rect">
            <a:avLst/>
          </a:prstGeom>
        </p:spPr>
      </p:pic>
    </p:spTree>
    <p:extLst>
      <p:ext uri="{BB962C8B-B14F-4D97-AF65-F5344CB8AC3E}">
        <p14:creationId val="168801944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04"/>
                                        </p:tgtEl>
                                        <p:attrNameLst>
                                          <p:attrName>style.visibility</p:attrName>
                                        </p:attrNameLst>
                                      </p:cBhvr>
                                      <p:to>
                                        <p:strVal val="visible"/>
                                      </p:to>
                                    </p:set>
                                    <p:animEffect filter="fade" transition="in">
                                      <p:cBhvr>
                                        <p:cTn dur="250" id="7"/>
                                        <p:tgtEl>
                                          <p:spTgt spid="10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6"/>
                                        </p:tgtEl>
                                        <p:attrNameLst>
                                          <p:attrName>style.visibility</p:attrName>
                                        </p:attrNameLst>
                                      </p:cBhvr>
                                      <p:to>
                                        <p:strVal val="visible"/>
                                      </p:to>
                                    </p:set>
                                    <p:animEffect filter="wipe(left)" transition="in">
                                      <p:cBhvr>
                                        <p:cTn dur="500" id="12"/>
                                        <p:tgtEl>
                                          <p:spTgt spid="6"/>
                                        </p:tgtEl>
                                      </p:cBhvr>
                                    </p:animEffect>
                                  </p:childTnLst>
                                </p:cTn>
                              </p:par>
                              <p:par>
                                <p:cTn fill="hold" id="13" nodeType="withEffect" presetClass="entr" presetID="53" presetSubtype="0">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p:cTn dur="500" fill="hold" id="15"/>
                                        <p:tgtEl>
                                          <p:spTgt spid="15"/>
                                        </p:tgtEl>
                                        <p:attrNameLst>
                                          <p:attrName>ppt_w</p:attrName>
                                        </p:attrNameLst>
                                      </p:cBhvr>
                                      <p:tavLst>
                                        <p:tav tm="0">
                                          <p:val>
                                            <p:fltVal val="0"/>
                                          </p:val>
                                        </p:tav>
                                        <p:tav tm="100000">
                                          <p:val>
                                            <p:strVal val="#ppt_w"/>
                                          </p:val>
                                        </p:tav>
                                      </p:tavLst>
                                    </p:anim>
                                    <p:anim calcmode="lin" valueType="num">
                                      <p:cBhvr>
                                        <p:cTn dur="500" fill="hold" id="16"/>
                                        <p:tgtEl>
                                          <p:spTgt spid="15"/>
                                        </p:tgtEl>
                                        <p:attrNameLst>
                                          <p:attrName>ppt_h</p:attrName>
                                        </p:attrNameLst>
                                      </p:cBhvr>
                                      <p:tavLst>
                                        <p:tav tm="0">
                                          <p:val>
                                            <p:fltVal val="0"/>
                                          </p:val>
                                        </p:tav>
                                        <p:tav tm="100000">
                                          <p:val>
                                            <p:strVal val="#ppt_h"/>
                                          </p:val>
                                        </p:tav>
                                      </p:tavLst>
                                    </p:anim>
                                    <p:animEffect filter="fade" transition="in">
                                      <p:cBhvr>
                                        <p:cTn dur="500" id="17"/>
                                        <p:tgtEl>
                                          <p:spTgt spid="15"/>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85"/>
                                        </p:tgtEl>
                                        <p:attrNameLst>
                                          <p:attrName>style.visibility</p:attrName>
                                        </p:attrNameLst>
                                      </p:cBhvr>
                                      <p:to>
                                        <p:strVal val="visible"/>
                                      </p:to>
                                    </p:set>
                                    <p:animEffect filter="fade" transition="in">
                                      <p:cBhvr>
                                        <p:cTn dur="500" id="22"/>
                                        <p:tgtEl>
                                          <p:spTgt spid="85"/>
                                        </p:tgtEl>
                                      </p:cBhvr>
                                    </p:animEffect>
                                  </p:childTnLst>
                                </p:cTn>
                              </p:par>
                              <p:par>
                                <p:cTn fill="hold" id="23" nodeType="withEffect" presetClass="entr" presetID="10" presetSubtype="0">
                                  <p:stCondLst>
                                    <p:cond delay="0"/>
                                  </p:stCondLst>
                                  <p:childTnLst>
                                    <p:set>
                                      <p:cBhvr>
                                        <p:cTn dur="1" fill="hold" id="24">
                                          <p:stCondLst>
                                            <p:cond delay="0"/>
                                          </p:stCondLst>
                                        </p:cTn>
                                        <p:tgtEl>
                                          <p:spTgt spid="100"/>
                                        </p:tgtEl>
                                        <p:attrNameLst>
                                          <p:attrName>style.visibility</p:attrName>
                                        </p:attrNameLst>
                                      </p:cBhvr>
                                      <p:to>
                                        <p:strVal val="visible"/>
                                      </p:to>
                                    </p:set>
                                    <p:animEffect filter="fade" transition="in">
                                      <p:cBhvr>
                                        <p:cTn dur="500" id="25"/>
                                        <p:tgtEl>
                                          <p:spTgt spid="100"/>
                                        </p:tgtEl>
                                      </p:cBhvr>
                                    </p:animEffect>
                                  </p:childTnLst>
                                </p:cTn>
                              </p:par>
                            </p:childTnLst>
                          </p:cTn>
                        </p:par>
                        <p:par>
                          <p:cTn fill="hold" id="26" nodeType="afterGroup">
                            <p:stCondLst>
                              <p:cond delay="500"/>
                            </p:stCondLst>
                            <p:childTnLst>
                              <p:par>
                                <p:cTn fill="hold" grpId="0" id="27" nodeType="afterEffect" presetClass="entr" presetID="10"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500" id="29"/>
                                        <p:tgtEl>
                                          <p:spTgt spid="13"/>
                                        </p:tgtEl>
                                      </p:cBhvr>
                                    </p:animEffect>
                                  </p:childTnLst>
                                </p:cTn>
                              </p:par>
                              <p:par>
                                <p:cTn fill="hold" id="30" nodeType="withEffect" presetClass="entr" presetID="53" presetSubtype="0">
                                  <p:stCondLst>
                                    <p:cond delay="0"/>
                                  </p:stCondLst>
                                  <p:childTnLst>
                                    <p:set>
                                      <p:cBhvr>
                                        <p:cTn dur="1" fill="hold" id="31">
                                          <p:stCondLst>
                                            <p:cond delay="0"/>
                                          </p:stCondLst>
                                        </p:cTn>
                                        <p:tgtEl>
                                          <p:spTgt spid="105"/>
                                        </p:tgtEl>
                                        <p:attrNameLst>
                                          <p:attrName>style.visibility</p:attrName>
                                        </p:attrNameLst>
                                      </p:cBhvr>
                                      <p:to>
                                        <p:strVal val="visible"/>
                                      </p:to>
                                    </p:set>
                                    <p:anim calcmode="lin" valueType="num">
                                      <p:cBhvr>
                                        <p:cTn dur="500" fill="hold" id="32"/>
                                        <p:tgtEl>
                                          <p:spTgt spid="105"/>
                                        </p:tgtEl>
                                        <p:attrNameLst>
                                          <p:attrName>ppt_w</p:attrName>
                                        </p:attrNameLst>
                                      </p:cBhvr>
                                      <p:tavLst>
                                        <p:tav tm="0">
                                          <p:val>
                                            <p:fltVal val="0"/>
                                          </p:val>
                                        </p:tav>
                                        <p:tav tm="100000">
                                          <p:val>
                                            <p:strVal val="#ppt_w"/>
                                          </p:val>
                                        </p:tav>
                                      </p:tavLst>
                                    </p:anim>
                                    <p:anim calcmode="lin" valueType="num">
                                      <p:cBhvr>
                                        <p:cTn dur="500" fill="hold" id="33"/>
                                        <p:tgtEl>
                                          <p:spTgt spid="105"/>
                                        </p:tgtEl>
                                        <p:attrNameLst>
                                          <p:attrName>ppt_h</p:attrName>
                                        </p:attrNameLst>
                                      </p:cBhvr>
                                      <p:tavLst>
                                        <p:tav tm="0">
                                          <p:val>
                                            <p:fltVal val="0"/>
                                          </p:val>
                                        </p:tav>
                                        <p:tav tm="100000">
                                          <p:val>
                                            <p:strVal val="#ppt_h"/>
                                          </p:val>
                                        </p:tav>
                                      </p:tavLst>
                                    </p:anim>
                                    <p:animEffect filter="fade" transition="in">
                                      <p:cBhvr>
                                        <p:cTn dur="500" id="34"/>
                                        <p:tgtEl>
                                          <p:spTgt spid="105"/>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10" presetSubtype="0">
                                  <p:stCondLst>
                                    <p:cond delay="0"/>
                                  </p:stCondLst>
                                  <p:childTnLst>
                                    <p:set>
                                      <p:cBhvr>
                                        <p:cTn dur="1" fill="hold" id="38">
                                          <p:stCondLst>
                                            <p:cond delay="0"/>
                                          </p:stCondLst>
                                        </p:cTn>
                                        <p:tgtEl>
                                          <p:spTgt spid="122"/>
                                        </p:tgtEl>
                                        <p:attrNameLst>
                                          <p:attrName>style.visibility</p:attrName>
                                        </p:attrNameLst>
                                      </p:cBhvr>
                                      <p:to>
                                        <p:strVal val="visible"/>
                                      </p:to>
                                    </p:set>
                                    <p:animEffect filter="fade" transition="in">
                                      <p:cBhvr>
                                        <p:cTn dur="500" id="39"/>
                                        <p:tgtEl>
                                          <p:spTgt spid="122"/>
                                        </p:tgtEl>
                                      </p:cBhvr>
                                    </p:animEffect>
                                  </p:childTnLst>
                                </p:cTn>
                              </p:par>
                              <p:par>
                                <p:cTn fill="hold" id="40" nodeType="withEffect" presetClass="entr" presetID="10" presetSubtype="0">
                                  <p:stCondLst>
                                    <p:cond delay="0"/>
                                  </p:stCondLst>
                                  <p:childTnLst>
                                    <p:set>
                                      <p:cBhvr>
                                        <p:cTn dur="1" fill="hold" id="41">
                                          <p:stCondLst>
                                            <p:cond delay="0"/>
                                          </p:stCondLst>
                                        </p:cTn>
                                        <p:tgtEl>
                                          <p:spTgt spid="124"/>
                                        </p:tgtEl>
                                        <p:attrNameLst>
                                          <p:attrName>style.visibility</p:attrName>
                                        </p:attrNameLst>
                                      </p:cBhvr>
                                      <p:to>
                                        <p:strVal val="visible"/>
                                      </p:to>
                                    </p:set>
                                    <p:animEffect filter="fade" transition="in">
                                      <p:cBhvr>
                                        <p:cTn dur="500" id="42"/>
                                        <p:tgtEl>
                                          <p:spTgt spid="124"/>
                                        </p:tgtEl>
                                      </p:cBhvr>
                                    </p:animEffect>
                                  </p:childTnLst>
                                </p:cTn>
                              </p:par>
                            </p:childTnLst>
                          </p:cTn>
                        </p:par>
                        <p:par>
                          <p:cTn fill="hold" id="43" nodeType="afterGroup">
                            <p:stCondLst>
                              <p:cond delay="500"/>
                            </p:stCondLst>
                            <p:childTnLst>
                              <p:par>
                                <p:cTn fill="hold" grpId="0" id="44" nodeType="afterEffect" presetClass="entr" presetID="10" presetSubtype="0">
                                  <p:stCondLst>
                                    <p:cond delay="0"/>
                                  </p:stCondLst>
                                  <p:childTnLst>
                                    <p:set>
                                      <p:cBhvr>
                                        <p:cTn dur="1" fill="hold" id="45">
                                          <p:stCondLst>
                                            <p:cond delay="0"/>
                                          </p:stCondLst>
                                        </p:cTn>
                                        <p:tgtEl>
                                          <p:spTgt spid="123"/>
                                        </p:tgtEl>
                                        <p:attrNameLst>
                                          <p:attrName>style.visibility</p:attrName>
                                        </p:attrNameLst>
                                      </p:cBhvr>
                                      <p:to>
                                        <p:strVal val="visible"/>
                                      </p:to>
                                    </p:set>
                                    <p:animEffect filter="fade" transition="in">
                                      <p:cBhvr>
                                        <p:cTn dur="500" id="46"/>
                                        <p:tgtEl>
                                          <p:spTgt spid="123"/>
                                        </p:tgtEl>
                                      </p:cBhvr>
                                    </p:animEffect>
                                  </p:childTnLst>
                                </p:cTn>
                              </p:par>
                              <p:par>
                                <p:cTn fill="hold" id="47" nodeType="withEffect" presetClass="entr" presetID="53" presetSubtype="0">
                                  <p:stCondLst>
                                    <p:cond delay="0"/>
                                  </p:stCondLst>
                                  <p:childTnLst>
                                    <p:set>
                                      <p:cBhvr>
                                        <p:cTn dur="1" fill="hold" id="48">
                                          <p:stCondLst>
                                            <p:cond delay="0"/>
                                          </p:stCondLst>
                                        </p:cTn>
                                        <p:tgtEl>
                                          <p:spTgt spid="108"/>
                                        </p:tgtEl>
                                        <p:attrNameLst>
                                          <p:attrName>style.visibility</p:attrName>
                                        </p:attrNameLst>
                                      </p:cBhvr>
                                      <p:to>
                                        <p:strVal val="visible"/>
                                      </p:to>
                                    </p:set>
                                    <p:anim calcmode="lin" valueType="num">
                                      <p:cBhvr>
                                        <p:cTn dur="500" fill="hold" id="49"/>
                                        <p:tgtEl>
                                          <p:spTgt spid="108"/>
                                        </p:tgtEl>
                                        <p:attrNameLst>
                                          <p:attrName>ppt_w</p:attrName>
                                        </p:attrNameLst>
                                      </p:cBhvr>
                                      <p:tavLst>
                                        <p:tav tm="0">
                                          <p:val>
                                            <p:fltVal val="0"/>
                                          </p:val>
                                        </p:tav>
                                        <p:tav tm="100000">
                                          <p:val>
                                            <p:strVal val="#ppt_w"/>
                                          </p:val>
                                        </p:tav>
                                      </p:tavLst>
                                    </p:anim>
                                    <p:anim calcmode="lin" valueType="num">
                                      <p:cBhvr>
                                        <p:cTn dur="500" fill="hold" id="50"/>
                                        <p:tgtEl>
                                          <p:spTgt spid="108"/>
                                        </p:tgtEl>
                                        <p:attrNameLst>
                                          <p:attrName>ppt_h</p:attrName>
                                        </p:attrNameLst>
                                      </p:cBhvr>
                                      <p:tavLst>
                                        <p:tav tm="0">
                                          <p:val>
                                            <p:fltVal val="0"/>
                                          </p:val>
                                        </p:tav>
                                        <p:tav tm="100000">
                                          <p:val>
                                            <p:strVal val="#ppt_h"/>
                                          </p:val>
                                        </p:tav>
                                      </p:tavLst>
                                    </p:anim>
                                    <p:animEffect filter="fade" transition="in">
                                      <p:cBhvr>
                                        <p:cTn dur="500" id="51"/>
                                        <p:tgtEl>
                                          <p:spTgt spid="108"/>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10" presetSubtype="0">
                                  <p:stCondLst>
                                    <p:cond delay="0"/>
                                  </p:stCondLst>
                                  <p:childTnLst>
                                    <p:set>
                                      <p:cBhvr>
                                        <p:cTn dur="1" fill="hold" id="55">
                                          <p:stCondLst>
                                            <p:cond delay="0"/>
                                          </p:stCondLst>
                                        </p:cTn>
                                        <p:tgtEl>
                                          <p:spTgt spid="119"/>
                                        </p:tgtEl>
                                        <p:attrNameLst>
                                          <p:attrName>style.visibility</p:attrName>
                                        </p:attrNameLst>
                                      </p:cBhvr>
                                      <p:to>
                                        <p:strVal val="visible"/>
                                      </p:to>
                                    </p:set>
                                    <p:animEffect filter="fade" transition="in">
                                      <p:cBhvr>
                                        <p:cTn dur="500" id="56"/>
                                        <p:tgtEl>
                                          <p:spTgt spid="119"/>
                                        </p:tgtEl>
                                      </p:cBhvr>
                                    </p:animEffect>
                                  </p:childTnLst>
                                </p:cTn>
                              </p:par>
                              <p:par>
                                <p:cTn fill="hold" id="57" nodeType="withEffect" presetClass="entr" presetID="10" presetSubtype="0">
                                  <p:stCondLst>
                                    <p:cond delay="0"/>
                                  </p:stCondLst>
                                  <p:childTnLst>
                                    <p:set>
                                      <p:cBhvr>
                                        <p:cTn dur="1" fill="hold" id="58">
                                          <p:stCondLst>
                                            <p:cond delay="0"/>
                                          </p:stCondLst>
                                        </p:cTn>
                                        <p:tgtEl>
                                          <p:spTgt spid="121"/>
                                        </p:tgtEl>
                                        <p:attrNameLst>
                                          <p:attrName>style.visibility</p:attrName>
                                        </p:attrNameLst>
                                      </p:cBhvr>
                                      <p:to>
                                        <p:strVal val="visible"/>
                                      </p:to>
                                    </p:set>
                                    <p:animEffect filter="fade" transition="in">
                                      <p:cBhvr>
                                        <p:cTn dur="500" id="59"/>
                                        <p:tgtEl>
                                          <p:spTgt spid="121"/>
                                        </p:tgtEl>
                                      </p:cBhvr>
                                    </p:animEffect>
                                  </p:childTnLst>
                                </p:cTn>
                              </p:par>
                            </p:childTnLst>
                          </p:cTn>
                        </p:par>
                        <p:par>
                          <p:cTn fill="hold" id="60" nodeType="afterGroup">
                            <p:stCondLst>
                              <p:cond delay="500"/>
                            </p:stCondLst>
                            <p:childTnLst>
                              <p:par>
                                <p:cTn fill="hold" grpId="0" id="61" nodeType="afterEffect" presetClass="entr" presetID="10" presetSubtype="0">
                                  <p:stCondLst>
                                    <p:cond delay="0"/>
                                  </p:stCondLst>
                                  <p:childTnLst>
                                    <p:set>
                                      <p:cBhvr>
                                        <p:cTn dur="1" fill="hold" id="62">
                                          <p:stCondLst>
                                            <p:cond delay="0"/>
                                          </p:stCondLst>
                                        </p:cTn>
                                        <p:tgtEl>
                                          <p:spTgt spid="120"/>
                                        </p:tgtEl>
                                        <p:attrNameLst>
                                          <p:attrName>style.visibility</p:attrName>
                                        </p:attrNameLst>
                                      </p:cBhvr>
                                      <p:to>
                                        <p:strVal val="visible"/>
                                      </p:to>
                                    </p:set>
                                    <p:animEffect filter="fade" transition="in">
                                      <p:cBhvr>
                                        <p:cTn dur="500" id="63"/>
                                        <p:tgtEl>
                                          <p:spTgt spid="120"/>
                                        </p:tgtEl>
                                      </p:cBhvr>
                                    </p:animEffect>
                                  </p:childTnLst>
                                </p:cTn>
                              </p:par>
                              <p:par>
                                <p:cTn fill="hold" id="64" nodeType="withEffect" presetClass="entr" presetID="53" presetSubtype="0">
                                  <p:stCondLst>
                                    <p:cond delay="0"/>
                                  </p:stCondLst>
                                  <p:childTnLst>
                                    <p:set>
                                      <p:cBhvr>
                                        <p:cTn dur="1" fill="hold" id="65">
                                          <p:stCondLst>
                                            <p:cond delay="0"/>
                                          </p:stCondLst>
                                        </p:cTn>
                                        <p:tgtEl>
                                          <p:spTgt spid="114"/>
                                        </p:tgtEl>
                                        <p:attrNameLst>
                                          <p:attrName>style.visibility</p:attrName>
                                        </p:attrNameLst>
                                      </p:cBhvr>
                                      <p:to>
                                        <p:strVal val="visible"/>
                                      </p:to>
                                    </p:set>
                                    <p:anim calcmode="lin" valueType="num">
                                      <p:cBhvr>
                                        <p:cTn dur="500" fill="hold" id="66"/>
                                        <p:tgtEl>
                                          <p:spTgt spid="114"/>
                                        </p:tgtEl>
                                        <p:attrNameLst>
                                          <p:attrName>ppt_w</p:attrName>
                                        </p:attrNameLst>
                                      </p:cBhvr>
                                      <p:tavLst>
                                        <p:tav tm="0">
                                          <p:val>
                                            <p:fltVal val="0"/>
                                          </p:val>
                                        </p:tav>
                                        <p:tav tm="100000">
                                          <p:val>
                                            <p:strVal val="#ppt_w"/>
                                          </p:val>
                                        </p:tav>
                                      </p:tavLst>
                                    </p:anim>
                                    <p:anim calcmode="lin" valueType="num">
                                      <p:cBhvr>
                                        <p:cTn dur="500" fill="hold" id="67"/>
                                        <p:tgtEl>
                                          <p:spTgt spid="114"/>
                                        </p:tgtEl>
                                        <p:attrNameLst>
                                          <p:attrName>ppt_h</p:attrName>
                                        </p:attrNameLst>
                                      </p:cBhvr>
                                      <p:tavLst>
                                        <p:tav tm="0">
                                          <p:val>
                                            <p:fltVal val="0"/>
                                          </p:val>
                                        </p:tav>
                                        <p:tav tm="100000">
                                          <p:val>
                                            <p:strVal val="#ppt_h"/>
                                          </p:val>
                                        </p:tav>
                                      </p:tavLst>
                                    </p:anim>
                                    <p:animEffect filter="fade" transition="in">
                                      <p:cBhvr>
                                        <p:cTn dur="500" id="68"/>
                                        <p:tgtEl>
                                          <p:spTgt spid="114"/>
                                        </p:tgtEl>
                                      </p:cBhvr>
                                    </p:animEffect>
                                  </p:childTnLst>
                                </p:cTn>
                              </p:par>
                            </p:childTnLst>
                          </p:cTn>
                        </p:par>
                      </p:childTnLst>
                    </p:cTn>
                  </p:par>
                  <p:par>
                    <p:cTn fill="hold" id="69" nodeType="clickPar">
                      <p:stCondLst>
                        <p:cond delay="indefinite"/>
                      </p:stCondLst>
                      <p:childTnLst>
                        <p:par>
                          <p:cTn fill="hold" id="70" nodeType="afterGroup">
                            <p:stCondLst>
                              <p:cond delay="0"/>
                            </p:stCondLst>
                            <p:childTnLst>
                              <p:par>
                                <p:cTn fill="hold" grpId="0" id="71" nodeType="clickEffect" presetClass="entr" presetID="10" presetSubtype="0">
                                  <p:stCondLst>
                                    <p:cond delay="0"/>
                                  </p:stCondLst>
                                  <p:childTnLst>
                                    <p:set>
                                      <p:cBhvr>
                                        <p:cTn dur="1" fill="hold" id="72">
                                          <p:stCondLst>
                                            <p:cond delay="0"/>
                                          </p:stCondLst>
                                        </p:cTn>
                                        <p:tgtEl>
                                          <p:spTgt spid="128"/>
                                        </p:tgtEl>
                                        <p:attrNameLst>
                                          <p:attrName>style.visibility</p:attrName>
                                        </p:attrNameLst>
                                      </p:cBhvr>
                                      <p:to>
                                        <p:strVal val="visible"/>
                                      </p:to>
                                    </p:set>
                                    <p:animEffect filter="fade" transition="in">
                                      <p:cBhvr>
                                        <p:cTn dur="500" id="73"/>
                                        <p:tgtEl>
                                          <p:spTgt spid="128"/>
                                        </p:tgtEl>
                                      </p:cBhvr>
                                    </p:animEffect>
                                  </p:childTnLst>
                                </p:cTn>
                              </p:par>
                              <p:par>
                                <p:cTn fill="hold" id="74" nodeType="withEffect" presetClass="entr" presetID="10" presetSubtype="0">
                                  <p:stCondLst>
                                    <p:cond delay="0"/>
                                  </p:stCondLst>
                                  <p:childTnLst>
                                    <p:set>
                                      <p:cBhvr>
                                        <p:cTn dur="1" fill="hold" id="75">
                                          <p:stCondLst>
                                            <p:cond delay="0"/>
                                          </p:stCondLst>
                                        </p:cTn>
                                        <p:tgtEl>
                                          <p:spTgt spid="130"/>
                                        </p:tgtEl>
                                        <p:attrNameLst>
                                          <p:attrName>style.visibility</p:attrName>
                                        </p:attrNameLst>
                                      </p:cBhvr>
                                      <p:to>
                                        <p:strVal val="visible"/>
                                      </p:to>
                                    </p:set>
                                    <p:animEffect filter="fade" transition="in">
                                      <p:cBhvr>
                                        <p:cTn dur="500" id="76"/>
                                        <p:tgtEl>
                                          <p:spTgt spid="130"/>
                                        </p:tgtEl>
                                      </p:cBhvr>
                                    </p:animEffect>
                                  </p:childTnLst>
                                </p:cTn>
                              </p:par>
                            </p:childTnLst>
                          </p:cTn>
                        </p:par>
                        <p:par>
                          <p:cTn fill="hold" id="77" nodeType="afterGroup">
                            <p:stCondLst>
                              <p:cond delay="500"/>
                            </p:stCondLst>
                            <p:childTnLst>
                              <p:par>
                                <p:cTn fill="hold" grpId="0" id="78" nodeType="afterEffect" presetClass="entr" presetID="10" presetSubtype="0">
                                  <p:stCondLst>
                                    <p:cond delay="0"/>
                                  </p:stCondLst>
                                  <p:childTnLst>
                                    <p:set>
                                      <p:cBhvr>
                                        <p:cTn dur="1" fill="hold" id="79">
                                          <p:stCondLst>
                                            <p:cond delay="0"/>
                                          </p:stCondLst>
                                        </p:cTn>
                                        <p:tgtEl>
                                          <p:spTgt spid="129"/>
                                        </p:tgtEl>
                                        <p:attrNameLst>
                                          <p:attrName>style.visibility</p:attrName>
                                        </p:attrNameLst>
                                      </p:cBhvr>
                                      <p:to>
                                        <p:strVal val="visible"/>
                                      </p:to>
                                    </p:set>
                                    <p:animEffect filter="fade" transition="in">
                                      <p:cBhvr>
                                        <p:cTn dur="500" id="80"/>
                                        <p:tgtEl>
                                          <p:spTgt spid="129"/>
                                        </p:tgtEl>
                                      </p:cBhvr>
                                    </p:animEffect>
                                  </p:childTnLst>
                                </p:cTn>
                              </p:par>
                              <p:par>
                                <p:cTn fill="hold" id="81" nodeType="withEffect" presetClass="entr" presetID="53" presetSubtype="0">
                                  <p:stCondLst>
                                    <p:cond delay="0"/>
                                  </p:stCondLst>
                                  <p:childTnLst>
                                    <p:set>
                                      <p:cBhvr>
                                        <p:cTn dur="1" fill="hold" id="82">
                                          <p:stCondLst>
                                            <p:cond delay="0"/>
                                          </p:stCondLst>
                                        </p:cTn>
                                        <p:tgtEl>
                                          <p:spTgt spid="111"/>
                                        </p:tgtEl>
                                        <p:attrNameLst>
                                          <p:attrName>style.visibility</p:attrName>
                                        </p:attrNameLst>
                                      </p:cBhvr>
                                      <p:to>
                                        <p:strVal val="visible"/>
                                      </p:to>
                                    </p:set>
                                    <p:anim calcmode="lin" valueType="num">
                                      <p:cBhvr>
                                        <p:cTn dur="500" fill="hold" id="83"/>
                                        <p:tgtEl>
                                          <p:spTgt spid="111"/>
                                        </p:tgtEl>
                                        <p:attrNameLst>
                                          <p:attrName>ppt_w</p:attrName>
                                        </p:attrNameLst>
                                      </p:cBhvr>
                                      <p:tavLst>
                                        <p:tav tm="0">
                                          <p:val>
                                            <p:fltVal val="0"/>
                                          </p:val>
                                        </p:tav>
                                        <p:tav tm="100000">
                                          <p:val>
                                            <p:strVal val="#ppt_w"/>
                                          </p:val>
                                        </p:tav>
                                      </p:tavLst>
                                    </p:anim>
                                    <p:anim calcmode="lin" valueType="num">
                                      <p:cBhvr>
                                        <p:cTn dur="500" fill="hold" id="84"/>
                                        <p:tgtEl>
                                          <p:spTgt spid="111"/>
                                        </p:tgtEl>
                                        <p:attrNameLst>
                                          <p:attrName>ppt_h</p:attrName>
                                        </p:attrNameLst>
                                      </p:cBhvr>
                                      <p:tavLst>
                                        <p:tav tm="0">
                                          <p:val>
                                            <p:fltVal val="0"/>
                                          </p:val>
                                        </p:tav>
                                        <p:tav tm="100000">
                                          <p:val>
                                            <p:strVal val="#ppt_h"/>
                                          </p:val>
                                        </p:tav>
                                      </p:tavLst>
                                    </p:anim>
                                    <p:animEffect filter="fade" transition="in">
                                      <p:cBhvr>
                                        <p:cTn dur="500" id="85"/>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5"/>
      <p:bldP grpId="0" spid="13"/>
      <p:bldP grpId="0" spid="104"/>
      <p:bldP grpId="0" spid="119"/>
      <p:bldP grpId="0" spid="120"/>
      <p:bldP grpId="0" spid="122"/>
      <p:bldP grpId="0" spid="123"/>
      <p:bldP grpId="0" spid="128"/>
      <p:bldP grpId="0" spid="129"/>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任意多边形 9"/>
          <p:cNvSpPr/>
          <p:nvPr/>
        </p:nvSpPr>
        <p:spPr>
          <a:xfrm>
            <a:off x="5745647" y="1791392"/>
            <a:ext cx="3063003" cy="3387710"/>
          </a:xfrm>
          <a:custGeom>
            <a:gdLst>
              <a:gd fmla="*/ 545911 w 3452884" name="connsiteX0"/>
              <a:gd fmla="*/ 3930556 h 3944203" name="connsiteY0"/>
              <a:gd fmla="*/ 3452884 w 3452884" name="connsiteX1"/>
              <a:gd fmla="*/ 3944203 h 3944203" name="connsiteY1"/>
              <a:gd fmla="*/ 2811439 w 3452884" name="connsiteX2"/>
              <a:gd fmla="*/ 1897039 h 3944203" name="connsiteY2"/>
              <a:gd fmla="*/ 2210937 w 3452884" name="connsiteX3"/>
              <a:gd fmla="*/ 1569493 h 3944203" name="connsiteY3"/>
              <a:gd fmla="*/ 2047164 w 3452884" name="connsiteX4"/>
              <a:gd fmla="*/ 1433015 h 3944203" name="connsiteY4"/>
              <a:gd fmla="*/ 2347415 w 3452884" name="connsiteX5"/>
              <a:gd fmla="*/ 1105469 h 3944203" name="connsiteY5"/>
              <a:gd fmla="*/ 2224585 w 3452884" name="connsiteX6"/>
              <a:gd fmla="*/ 559558 h 3944203" name="connsiteY6"/>
              <a:gd fmla="*/ 2156346 w 3452884" name="connsiteX7"/>
              <a:gd fmla="*/ 109182 h 3944203" name="connsiteY7"/>
              <a:gd fmla="*/ 1910687 w 3452884" name="connsiteX8"/>
              <a:gd fmla="*/ 27296 h 3944203" name="connsiteY8"/>
              <a:gd fmla="*/ 1528549 w 3452884" name="connsiteX9"/>
              <a:gd fmla="*/ 0 h 3944203" name="connsiteY9"/>
              <a:gd fmla="*/ 1296537 w 3452884" name="connsiteX10"/>
              <a:gd fmla="*/ 232012 h 3944203" name="connsiteY10"/>
              <a:gd fmla="*/ 1241946 w 3452884" name="connsiteX11"/>
              <a:gd fmla="*/ 668741 h 3944203" name="connsiteY11"/>
              <a:gd fmla="*/ 1201003 w 3452884" name="connsiteX12"/>
              <a:gd fmla="*/ 1023582 h 3944203" name="connsiteY12"/>
              <a:gd fmla="*/ 1323833 w 3452884" name="connsiteX13"/>
              <a:gd fmla="*/ 1255594 h 3944203" name="connsiteY13"/>
              <a:gd fmla="*/ 1091821 w 3452884" name="connsiteX14"/>
              <a:gd fmla="*/ 968991 h 3944203" name="connsiteY14"/>
              <a:gd fmla="*/ 859809 w 3452884" name="connsiteX15"/>
              <a:gd fmla="*/ 941696 h 3944203" name="connsiteY15"/>
              <a:gd fmla="*/ 1173708 w 3452884" name="connsiteX16"/>
              <a:gd fmla="*/ 450376 h 3944203" name="connsiteY16"/>
              <a:gd fmla="*/ 887105 w 3452884" name="connsiteX17"/>
              <a:gd fmla="*/ 341194 h 3944203" name="connsiteY17"/>
              <a:gd fmla="*/ 764275 w 3452884" name="connsiteX18"/>
              <a:gd fmla="*/ 518615 h 3944203" name="connsiteY18"/>
              <a:gd fmla="*/ 641445 w 3452884" name="connsiteX19"/>
              <a:gd fmla="*/ 259308 h 3944203" name="connsiteY19"/>
              <a:gd fmla="*/ 395785 w 3452884" name="connsiteX20"/>
              <a:gd fmla="*/ 354842 h 3944203" name="connsiteY20"/>
              <a:gd fmla="*/ 313899 w 3452884" name="connsiteX21"/>
              <a:gd fmla="*/ 818866 h 3944203" name="connsiteY21"/>
              <a:gd fmla="*/ 81887 w 3452884" name="connsiteX22"/>
              <a:gd fmla="*/ 846161 h 3944203" name="connsiteY22"/>
              <a:gd fmla="*/ 54591 w 3452884" name="connsiteX23"/>
              <a:gd fmla="*/ 1323833 h 3944203" name="connsiteY23"/>
              <a:gd fmla="*/ 232012 w 3452884" name="connsiteX24"/>
              <a:gd fmla="*/ 1610436 h 3944203" name="connsiteY24"/>
              <a:gd fmla="*/ 122830 w 3452884" name="connsiteX25"/>
              <a:gd fmla="*/ 2047164 h 3944203" name="connsiteY25"/>
              <a:gd fmla="*/ 150126 w 3452884" name="connsiteX26"/>
              <a:gd fmla="*/ 2306472 h 3944203" name="connsiteY26"/>
              <a:gd fmla="*/ 0 w 3452884" name="connsiteX27"/>
              <a:gd fmla="*/ 2688609 h 3944203" name="connsiteY27"/>
              <a:gd fmla="*/ 109182 w 3452884" name="connsiteX28"/>
              <a:gd fmla="*/ 3370997 h 3944203" name="connsiteY28"/>
              <a:gd fmla="*/ 696036 w 3452884" name="connsiteX29"/>
              <a:gd fmla="*/ 3452884 h 3944203" name="connsiteY29"/>
              <a:gd fmla="*/ 354842 w 3452884" name="connsiteX30"/>
              <a:gd fmla="*/ 3875964 h 3944203" name="connsiteY30"/>
              <a:gd fmla="*/ 545911 w 3452884" name="connsiteX31"/>
              <a:gd fmla="*/ 3930556 h 3944203"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3944203" w="3452884">
                <a:moveTo>
                  <a:pt x="545911" y="3930556"/>
                </a:moveTo>
                <a:lnTo>
                  <a:pt x="3452884" y="3944203"/>
                </a:lnTo>
                <a:lnTo>
                  <a:pt x="2811439" y="1897039"/>
                </a:lnTo>
                <a:lnTo>
                  <a:pt x="2210937" y="1569493"/>
                </a:lnTo>
                <a:lnTo>
                  <a:pt x="2047164" y="1433015"/>
                </a:lnTo>
                <a:lnTo>
                  <a:pt x="2347415" y="1105469"/>
                </a:lnTo>
                <a:lnTo>
                  <a:pt x="2224585" y="559558"/>
                </a:lnTo>
                <a:lnTo>
                  <a:pt x="2156346" y="109182"/>
                </a:lnTo>
                <a:lnTo>
                  <a:pt x="1910687" y="27296"/>
                </a:lnTo>
                <a:lnTo>
                  <a:pt x="1528549" y="0"/>
                </a:lnTo>
                <a:lnTo>
                  <a:pt x="1296537" y="232012"/>
                </a:lnTo>
                <a:lnTo>
                  <a:pt x="1241946" y="668741"/>
                </a:lnTo>
                <a:lnTo>
                  <a:pt x="1201003" y="1023582"/>
                </a:lnTo>
                <a:lnTo>
                  <a:pt x="1323833" y="1255594"/>
                </a:lnTo>
                <a:lnTo>
                  <a:pt x="1091821" y="968991"/>
                </a:lnTo>
                <a:lnTo>
                  <a:pt x="859809" y="941696"/>
                </a:lnTo>
                <a:lnTo>
                  <a:pt x="1173708" y="450376"/>
                </a:lnTo>
                <a:lnTo>
                  <a:pt x="887105" y="341194"/>
                </a:lnTo>
                <a:lnTo>
                  <a:pt x="764275" y="518615"/>
                </a:lnTo>
                <a:lnTo>
                  <a:pt x="641445" y="259308"/>
                </a:lnTo>
                <a:lnTo>
                  <a:pt x="395785" y="354842"/>
                </a:lnTo>
                <a:lnTo>
                  <a:pt x="313899" y="818866"/>
                </a:lnTo>
                <a:lnTo>
                  <a:pt x="81887" y="846161"/>
                </a:lnTo>
                <a:lnTo>
                  <a:pt x="54591" y="1323833"/>
                </a:lnTo>
                <a:lnTo>
                  <a:pt x="232012" y="1610436"/>
                </a:lnTo>
                <a:lnTo>
                  <a:pt x="122830" y="2047164"/>
                </a:lnTo>
                <a:lnTo>
                  <a:pt x="150126" y="2306472"/>
                </a:lnTo>
                <a:lnTo>
                  <a:pt x="0" y="2688609"/>
                </a:lnTo>
                <a:lnTo>
                  <a:pt x="109182" y="3370997"/>
                </a:lnTo>
                <a:lnTo>
                  <a:pt x="696036" y="3452884"/>
                </a:lnTo>
                <a:lnTo>
                  <a:pt x="354842" y="3875964"/>
                </a:lnTo>
                <a:lnTo>
                  <a:pt x="545911" y="39305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61"/>
          </a:p>
        </p:txBody>
      </p:sp>
      <p:sp>
        <p:nvSpPr>
          <p:cNvPr id="4" name="矩形 3"/>
          <p:cNvSpPr/>
          <p:nvPr/>
        </p:nvSpPr>
        <p:spPr>
          <a:xfrm>
            <a:off x="2" y="0"/>
            <a:ext cx="9601200" cy="5472332"/>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66" name="等腰三角形 6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27" name="文本框 26"/>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57" name="文本框 56"/>
          <p:cNvSpPr txBox="1"/>
          <p:nvPr/>
        </p:nvSpPr>
        <p:spPr>
          <a:xfrm>
            <a:off x="1427818" y="2602219"/>
            <a:ext cx="3965377" cy="155448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
        <p:nvSpPr>
          <p:cNvPr id="58" name="文本框 57"/>
          <p:cNvSpPr txBox="1"/>
          <p:nvPr/>
        </p:nvSpPr>
        <p:spPr>
          <a:xfrm>
            <a:off x="1159186" y="2342221"/>
            <a:ext cx="280381" cy="311095"/>
          </a:xfrm>
          <a:custGeom>
            <a:rect b="b" l="l" r="r" t="t"/>
            <a:pathLst>
              <a:path h="349930" w="315382">
                <a:moveTo>
                  <a:pt x="291979" y="0"/>
                </a:moveTo>
                <a:lnTo>
                  <a:pt x="315382" y="37891"/>
                </a:lnTo>
                <a:cubicBezTo>
                  <a:pt x="258175" y="66123"/>
                  <a:pt x="229571" y="130760"/>
                  <a:pt x="229571" y="231801"/>
                </a:cubicBezTo>
                <a:lnTo>
                  <a:pt x="294208" y="231801"/>
                </a:lnTo>
                <a:lnTo>
                  <a:pt x="294208" y="349930"/>
                </a:lnTo>
                <a:lnTo>
                  <a:pt x="178308" y="349930"/>
                </a:lnTo>
                <a:lnTo>
                  <a:pt x="178308" y="240716"/>
                </a:lnTo>
                <a:cubicBezTo>
                  <a:pt x="178308" y="187967"/>
                  <a:pt x="188152" y="139304"/>
                  <a:pt x="207840" y="94727"/>
                </a:cubicBezTo>
                <a:cubicBezTo>
                  <a:pt x="227528" y="50150"/>
                  <a:pt x="255574" y="18574"/>
                  <a:pt x="291979" y="0"/>
                </a:cubicBezTo>
                <a:close/>
                <a:moveTo>
                  <a:pt x="113671" y="0"/>
                </a:moveTo>
                <a:lnTo>
                  <a:pt x="137074" y="37891"/>
                </a:lnTo>
                <a:cubicBezTo>
                  <a:pt x="79867" y="66123"/>
                  <a:pt x="51263" y="130760"/>
                  <a:pt x="51263" y="231801"/>
                </a:cubicBezTo>
                <a:lnTo>
                  <a:pt x="115900" y="231801"/>
                </a:lnTo>
                <a:lnTo>
                  <a:pt x="115900" y="349930"/>
                </a:lnTo>
                <a:lnTo>
                  <a:pt x="0" y="349930"/>
                </a:lnTo>
                <a:lnTo>
                  <a:pt x="0" y="240716"/>
                </a:lnTo>
                <a:cubicBezTo>
                  <a:pt x="0" y="187967"/>
                  <a:pt x="9844" y="139304"/>
                  <a:pt x="29532" y="94727"/>
                </a:cubicBezTo>
                <a:cubicBezTo>
                  <a:pt x="49220" y="50150"/>
                  <a:pt x="77267" y="18574"/>
                  <a:pt x="113671" y="0"/>
                </a:cubicBezTo>
                <a:close/>
              </a:path>
            </a:pathLst>
          </a:custGeom>
          <a:solidFill>
            <a:schemeClr val="bg1"/>
          </a:solidFill>
          <a:ln>
            <a:noFill/>
          </a:ln>
          <a:effectLst/>
        </p:spPr>
        <p:txBody>
          <a:bodyPr anchor="t" anchorCtr="0" bIns="40646" compatLnSpc="1" forceAA="0" fromWordArt="0" horzOverflow="overflow" lIns="81292" numCol="1" rIns="81292" rot="0" rtlCol="0" spcCol="0" spcFirstLastPara="0" tIns="40646" vert="horz" vertOverflow="overflow" wrap="square">
            <a:prstTxWarp prst="textNoShape">
              <a:avLst/>
            </a:prstTxWarp>
            <a:noAutofit/>
          </a:bodyPr>
          <a:lstStyle/>
          <a:p>
            <a:endParaRPr altLang="en-US" lang="zh-CN" sz="7823">
              <a:solidFill>
                <a:schemeClr val="bg1"/>
              </a:solidFill>
              <a:latin charset="-122" panose="02010600040101010101" pitchFamily="2" typeface="华文细黑"/>
              <a:ea charset="-122" panose="02010600040101010101" pitchFamily="2" typeface="华文细黑"/>
            </a:endParaRPr>
          </a:p>
        </p:txBody>
      </p:sp>
      <p:sp>
        <p:nvSpPr>
          <p:cNvPr id="59" name="文本框 58"/>
          <p:cNvSpPr txBox="1"/>
          <p:nvPr/>
        </p:nvSpPr>
        <p:spPr>
          <a:xfrm>
            <a:off x="3813712" y="4013577"/>
            <a:ext cx="280381" cy="311095"/>
          </a:xfrm>
          <a:custGeom>
            <a:rect b="b" l="l" r="r" t="t"/>
            <a:pathLst>
              <a:path h="349930" w="315382">
                <a:moveTo>
                  <a:pt x="199482" y="0"/>
                </a:moveTo>
                <a:lnTo>
                  <a:pt x="315382" y="0"/>
                </a:lnTo>
                <a:lnTo>
                  <a:pt x="315382" y="109214"/>
                </a:lnTo>
                <a:cubicBezTo>
                  <a:pt x="315382" y="161964"/>
                  <a:pt x="305538" y="210627"/>
                  <a:pt x="285850" y="255204"/>
                </a:cubicBezTo>
                <a:cubicBezTo>
                  <a:pt x="266162" y="299781"/>
                  <a:pt x="238116" y="331356"/>
                  <a:pt x="201711" y="349930"/>
                </a:cubicBezTo>
                <a:lnTo>
                  <a:pt x="178308" y="312039"/>
                </a:lnTo>
                <a:cubicBezTo>
                  <a:pt x="235515" y="283807"/>
                  <a:pt x="264119" y="219171"/>
                  <a:pt x="264119" y="118130"/>
                </a:cubicBezTo>
                <a:lnTo>
                  <a:pt x="199482" y="118130"/>
                </a:lnTo>
                <a:close/>
                <a:moveTo>
                  <a:pt x="21174" y="0"/>
                </a:moveTo>
                <a:lnTo>
                  <a:pt x="137074" y="0"/>
                </a:lnTo>
                <a:lnTo>
                  <a:pt x="137074" y="109214"/>
                </a:lnTo>
                <a:cubicBezTo>
                  <a:pt x="137074" y="161964"/>
                  <a:pt x="127230" y="210627"/>
                  <a:pt x="107542" y="255204"/>
                </a:cubicBezTo>
                <a:cubicBezTo>
                  <a:pt x="87854" y="299781"/>
                  <a:pt x="59808" y="331356"/>
                  <a:pt x="23403" y="349930"/>
                </a:cubicBezTo>
                <a:lnTo>
                  <a:pt x="0" y="312039"/>
                </a:lnTo>
                <a:cubicBezTo>
                  <a:pt x="57207" y="283807"/>
                  <a:pt x="85811" y="219171"/>
                  <a:pt x="85811" y="118130"/>
                </a:cubicBezTo>
                <a:lnTo>
                  <a:pt x="21174" y="118130"/>
                </a:lnTo>
                <a:close/>
              </a:path>
            </a:pathLst>
          </a:custGeom>
          <a:solidFill>
            <a:schemeClr val="bg1"/>
          </a:solidFill>
          <a:ln>
            <a:noFill/>
          </a:ln>
          <a:effectLst/>
        </p:spPr>
        <p:txBody>
          <a:bodyPr anchor="t" anchorCtr="0" bIns="40646" compatLnSpc="1" forceAA="0" fromWordArt="0" horzOverflow="overflow" lIns="81292" numCol="1" rIns="81292" rot="0" rtlCol="0" spcCol="0" spcFirstLastPara="0" tIns="40646" vert="horz" vertOverflow="overflow" wrap="square">
            <a:prstTxWarp prst="textNoShape">
              <a:avLst/>
            </a:prstTxWarp>
            <a:noAutofit/>
          </a:bodyPr>
          <a:lstStyle/>
          <a:p>
            <a:endParaRPr altLang="en-US" lang="zh-CN" sz="7823">
              <a:solidFill>
                <a:schemeClr val="bg1"/>
              </a:solidFill>
              <a:latin charset="-122" panose="02010600040101010101" pitchFamily="2" typeface="华文细黑"/>
              <a:ea charset="-122" panose="02010600040101010101" pitchFamily="2" typeface="华文细黑"/>
            </a:endParaRPr>
          </a:p>
        </p:txBody>
      </p:sp>
      <p:pic>
        <p:nvPicPr>
          <p:cNvPr id="8" name="图片 7"/>
          <p:cNvPicPr>
            <a:picLocks noChangeAspect="1"/>
          </p:cNvPicPr>
          <p:nvPr/>
        </p:nvPicPr>
        <p:blipFill>
          <a:blip r:embed="rId2">
            <a:extLst>
              <a:ext uri="{BEBA8EAE-BF5A-486C-A8C5-ECC9F3942E4B}">
                <a14:imgProps>
                  <a14:imgLayer r:embed="rId3">
                    <a14:imgEffect>
                      <a14:backgroundRemoval b="99121" l="4732" r="89590" t="4297">
                        <a14:foregroundMark x1="53312" x2="49737" y1="4297" y2="34570"/>
                        <a14:foregroundMark x1="23028" x2="8202" y1="41406" y2="35156"/>
                        <a14:foregroundMark x1="39117" x2="64248" y1="49219" y2="98828"/>
                        <a14:foregroundMark x1="49106" x2="36593" y1="37793" y2="52734"/>
                        <a14:foregroundMark x1="50683" x2="64248" y1="35449" y2="51563"/>
                        <a14:foregroundMark x1="47844" x2="49106" y1="33301" y2="54590"/>
                        <a14:foregroundMark x1="29127" x2="4732" y1="69824" y2="75195"/>
                        <a14:foregroundMark x1="70032" x2="46267" y1="57520" y2="90430"/>
                        <a14:foregroundMark x1="57203" x2="75815" y1="52441" y2="99121"/>
                        <a14:foregroundMark x1="27234" x2="5363" y1="77051" y2="66797"/>
                      </a14:backgroundRemoval>
                    </a14:imgEffect>
                  </a14:imgLayer>
                </a14:imgProps>
              </a:ext>
              <a:ext uri="{28A0092B-C50C-407E-A947-70E740481C1C}">
                <a14:useLocalDpi val="0"/>
              </a:ext>
            </a:extLst>
          </a:blip>
          <a:stretch>
            <a:fillRect/>
          </a:stretch>
        </p:blipFill>
        <p:spPr>
          <a:xfrm>
            <a:off x="5711067" y="1733298"/>
            <a:ext cx="3183351" cy="3427710"/>
          </a:xfrm>
          <a:prstGeom prst="rect">
            <a:avLst/>
          </a:prstGeom>
          <a:ln>
            <a:noFill/>
          </a:ln>
          <a:effectLst>
            <a:outerShdw algn="tl" blurRad="292100" dir="2700000" dist="139700" rotWithShape="0">
              <a:srgbClr val="333333">
                <a:alpha val="65000"/>
              </a:srgbClr>
            </a:outerShdw>
          </a:effectLst>
        </p:spPr>
      </p:pic>
      <p:sp>
        <p:nvSpPr>
          <p:cNvPr id="75" name="椭圆 74"/>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76" name="椭圆 75"/>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77" name="文本框 76"/>
          <p:cNvSpPr txBox="1"/>
          <p:nvPr/>
        </p:nvSpPr>
        <p:spPr>
          <a:xfrm>
            <a:off x="537335"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FOUR</a:t>
            </a:r>
          </a:p>
        </p:txBody>
      </p:sp>
      <p:sp>
        <p:nvSpPr>
          <p:cNvPr id="78" name="椭圆 77"/>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Tree>
    <p:extLst>
      <p:ext uri="{BB962C8B-B14F-4D97-AF65-F5344CB8AC3E}">
        <p14:creationId val="404336334"/>
      </p:ext>
    </p:extLst>
  </p:cSld>
  <p:clrMapOvr>
    <a:masterClrMapping/>
  </p:clrMapOvr>
  <p:transition spd="slow">
    <p:push/>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 y="0"/>
            <a:ext cx="9601200" cy="5458265"/>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7" name="等腰三角形 6"/>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 name="椭圆 7"/>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0" name="椭圆 9"/>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2" name="文本框 11"/>
          <p:cNvSpPr txBox="1"/>
          <p:nvPr/>
        </p:nvSpPr>
        <p:spPr>
          <a:xfrm>
            <a:off x="565859"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FIVE</a:t>
            </a:r>
          </a:p>
        </p:txBody>
      </p:sp>
      <p:sp>
        <p:nvSpPr>
          <p:cNvPr id="20" name="文本框 19"/>
          <p:cNvSpPr txBox="1"/>
          <p:nvPr/>
        </p:nvSpPr>
        <p:spPr>
          <a:xfrm>
            <a:off x="915748" y="4045470"/>
            <a:ext cx="7932569" cy="822960"/>
          </a:xfrm>
          <a:prstGeom prst="rect">
            <a:avLst/>
          </a:prstGeom>
          <a:noFill/>
        </p:spPr>
        <p:txBody>
          <a:bodyPr rtlCol="0" wrap="square">
            <a:spAutoFit/>
          </a:bodyPr>
          <a:lstStyle/>
          <a:p>
            <a:pPr algn="ctr"/>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cxnSp>
        <p:nvCxnSpPr>
          <p:cNvPr id="5" name="直接连接符 4"/>
          <p:cNvCxnSpPr/>
          <p:nvPr/>
        </p:nvCxnSpPr>
        <p:spPr>
          <a:xfrm>
            <a:off x="967355" y="4007630"/>
            <a:ext cx="79270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grayscl/>
            <a:extLst>
              <a:ext uri="{28A0092B-C50C-407E-A947-70E740481C1C}">
                <a14:useLocalDpi val="0"/>
              </a:ext>
            </a:extLst>
          </a:blip>
          <a:srcRect b="29316" l="338" r="-398" t="12520"/>
          <a:stretch>
            <a:fillRect/>
          </a:stretch>
        </p:blipFill>
        <p:spPr>
          <a:xfrm>
            <a:off x="1836615" y="1785827"/>
            <a:ext cx="6090829" cy="2159697"/>
          </a:xfrm>
          <a:prstGeom prst="rect">
            <a:avLst/>
          </a:prstGeom>
          <a:ln>
            <a:noFill/>
          </a:ln>
          <a:effectLst>
            <a:outerShdw algn="tl" blurRad="292100" dir="2700000" dist="139700" rotWithShape="0">
              <a:srgbClr val="333333">
                <a:alpha val="65000"/>
              </a:srgbClr>
            </a:outerShdw>
          </a:effectLst>
        </p:spPr>
      </p:pic>
      <p:sp>
        <p:nvSpPr>
          <p:cNvPr id="17" name="文本框 16"/>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1858180549"/>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250" id="7"/>
                                        <p:tgtEl>
                                          <p:spTgt spid="17"/>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10" presetSubtype="0">
                                  <p:stCondLst>
                                    <p:cond delay="0"/>
                                  </p:stCondLst>
                                  <p:childTnLst>
                                    <p:set>
                                      <p:cBhvr>
                                        <p:cTn dur="1" fill="hold" id="11">
                                          <p:stCondLst>
                                            <p:cond delay="0"/>
                                          </p:stCondLst>
                                        </p:cTn>
                                        <p:tgtEl>
                                          <p:spTgt spid="2"/>
                                        </p:tgtEl>
                                        <p:attrNameLst>
                                          <p:attrName>style.visibility</p:attrName>
                                        </p:attrNameLst>
                                      </p:cBhvr>
                                      <p:to>
                                        <p:strVal val="visible"/>
                                      </p:to>
                                    </p:set>
                                    <p:animEffect filter="fade" transition="in">
                                      <p:cBhvr>
                                        <p:cTn dur="500" id="12"/>
                                        <p:tgtEl>
                                          <p:spTgt spid="2"/>
                                        </p:tgtEl>
                                      </p:cBhvr>
                                    </p:animEffect>
                                  </p:childTnLst>
                                </p:cTn>
                              </p:par>
                              <p:par>
                                <p:cTn fill="hold" id="13" nodeType="withEffect" presetClass="entr" presetID="22" presetSubtype="8">
                                  <p:stCondLst>
                                    <p:cond delay="250"/>
                                  </p:stCondLst>
                                  <p:childTnLst>
                                    <p:set>
                                      <p:cBhvr>
                                        <p:cTn dur="1" fill="hold" id="14">
                                          <p:stCondLst>
                                            <p:cond delay="0"/>
                                          </p:stCondLst>
                                        </p:cTn>
                                        <p:tgtEl>
                                          <p:spTgt spid="5"/>
                                        </p:tgtEl>
                                        <p:attrNameLst>
                                          <p:attrName>style.visibility</p:attrName>
                                        </p:attrNameLst>
                                      </p:cBhvr>
                                      <p:to>
                                        <p:strVal val="visible"/>
                                      </p:to>
                                    </p:set>
                                    <p:animEffect filter="wipe(left)" transition="in">
                                      <p:cBhvr>
                                        <p:cTn dur="250" id="15"/>
                                        <p:tgtEl>
                                          <p:spTgt spid="5"/>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10" presetSubtype="0">
                                  <p:stCondLst>
                                    <p:cond delay="0"/>
                                  </p:stCondLst>
                                  <p:childTnLst>
                                    <p:set>
                                      <p:cBhvr>
                                        <p:cTn dur="1" fill="hold" id="19">
                                          <p:stCondLst>
                                            <p:cond delay="0"/>
                                          </p:stCondLst>
                                        </p:cTn>
                                        <p:tgtEl>
                                          <p:spTgt spid="20"/>
                                        </p:tgtEl>
                                        <p:attrNameLst>
                                          <p:attrName>style.visibility</p:attrName>
                                        </p:attrNameLst>
                                      </p:cBhvr>
                                      <p:to>
                                        <p:strVal val="visible"/>
                                      </p:to>
                                    </p:set>
                                    <p:animEffect filter="fade" transition="in">
                                      <p:cBhvr>
                                        <p:cTn dur="500" id="20"/>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1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椭圆 31"/>
          <p:cNvSpPr/>
          <p:nvPr/>
        </p:nvSpPr>
        <p:spPr>
          <a:xfrm>
            <a:off x="3412073" y="1006105"/>
            <a:ext cx="3261763" cy="3261756"/>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4" name="矩形 3"/>
          <p:cNvSpPr/>
          <p:nvPr/>
        </p:nvSpPr>
        <p:spPr>
          <a:xfrm>
            <a:off x="2" y="0"/>
            <a:ext cx="9601200" cy="5451764"/>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0" name="椭圆 9"/>
          <p:cNvSpPr/>
          <p:nvPr/>
        </p:nvSpPr>
        <p:spPr>
          <a:xfrm>
            <a:off x="3489014" y="1099550"/>
            <a:ext cx="3074873" cy="3074866"/>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5" name="文本框 4"/>
          <p:cNvSpPr txBox="1"/>
          <p:nvPr/>
        </p:nvSpPr>
        <p:spPr>
          <a:xfrm>
            <a:off x="3277205" y="2006122"/>
            <a:ext cx="3531503" cy="1243889"/>
          </a:xfrm>
          <a:prstGeom prst="rect">
            <a:avLst/>
          </a:prstGeom>
          <a:noFill/>
        </p:spPr>
        <p:txBody>
          <a:bodyPr rtlCol="0" wrap="square">
            <a:spAutoFit/>
          </a:bodyPr>
          <a:lstStyle/>
          <a:p>
            <a:pPr algn="ctr"/>
            <a:r>
              <a:rPr altLang="zh-CN" b="1" lang="en-US" sz="3778">
                <a:solidFill>
                  <a:schemeClr val="bg1"/>
                </a:solidFill>
              </a:rPr>
              <a:t>THANK YOU </a:t>
            </a:r>
          </a:p>
          <a:p>
            <a:pPr algn="ctr"/>
            <a:r>
              <a:rPr altLang="zh-CN" b="1" lang="en-US" sz="3778">
                <a:solidFill>
                  <a:schemeClr val="bg1"/>
                </a:solidFill>
              </a:rPr>
              <a:t>FOR LISTENING</a:t>
            </a:r>
          </a:p>
        </p:txBody>
      </p:sp>
      <p:cxnSp>
        <p:nvCxnSpPr>
          <p:cNvPr id="8" name="直接连接符 7"/>
          <p:cNvCxnSpPr/>
          <p:nvPr/>
        </p:nvCxnSpPr>
        <p:spPr>
          <a:xfrm flipV="1">
            <a:off x="4003190" y="3251087"/>
            <a:ext cx="2841474" cy="10894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065394" y="864065"/>
            <a:ext cx="3001518" cy="9517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3393903" y="685462"/>
            <a:ext cx="2841474" cy="10894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727856" y="3251090"/>
            <a:ext cx="2936585" cy="14161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5196147" y="841622"/>
            <a:ext cx="688467" cy="688466"/>
          </a:xfrm>
          <a:prstGeom prst="ellipse">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r>
              <a:rPr altLang="zh-CN" lang="en-US" sz="981"/>
              <a:t>LOGO</a:t>
            </a:r>
          </a:p>
        </p:txBody>
      </p:sp>
      <p:sp>
        <p:nvSpPr>
          <p:cNvPr id="29" name="等腰三角形 28"/>
          <p:cNvSpPr/>
          <p:nvPr/>
        </p:nvSpPr>
        <p:spPr>
          <a:xfrm flipV="1" rot="19141680">
            <a:off x="3670573" y="1062368"/>
            <a:ext cx="346600" cy="66160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0" name="等腰三角形 29"/>
          <p:cNvSpPr/>
          <p:nvPr/>
        </p:nvSpPr>
        <p:spPr>
          <a:xfrm flipV="1" rot="1504876">
            <a:off x="6563969" y="3245871"/>
            <a:ext cx="181937" cy="50643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1" name="等腰三角形 30"/>
          <p:cNvSpPr/>
          <p:nvPr/>
        </p:nvSpPr>
        <p:spPr>
          <a:xfrm flipV="1" rot="14409808">
            <a:off x="3951949" y="3982078"/>
            <a:ext cx="233912" cy="38467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33" name="等腰三角形 32"/>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5" name="文本框 14"/>
          <p:cNvSpPr txBox="1"/>
          <p:nvPr/>
        </p:nvSpPr>
        <p:spPr>
          <a:xfrm>
            <a:off x="7617284" y="4516715"/>
            <a:ext cx="1742781" cy="308153"/>
          </a:xfrm>
          <a:prstGeom prst="rect">
            <a:avLst/>
          </a:prstGeom>
          <a:noFill/>
        </p:spPr>
        <p:txBody>
          <a:bodyPr rtlCol="0" wrap="square">
            <a:spAutoFit/>
          </a:bodyPr>
          <a:lstStyle/>
          <a:p>
            <a:r>
              <a:rPr altLang="zh-CN" lang="en-US" sz="1422">
                <a:solidFill>
                  <a:schemeClr val="bg1"/>
                </a:solidFill>
              </a:rPr>
              <a:t>BY:UNDRELAN</a:t>
            </a:r>
          </a:p>
        </p:txBody>
      </p:sp>
    </p:spTree>
    <p:extLst>
      <p:ext uri="{BB962C8B-B14F-4D97-AF65-F5344CB8AC3E}">
        <p14:creationId val="3901367152"/>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 calcmode="lin" valueType="num">
                                      <p:cBhvr>
                                        <p:cTn dur="500" fill="hold" id="9"/>
                                        <p:tgtEl>
                                          <p:spTgt spid="10"/>
                                        </p:tgtEl>
                                        <p:attrNameLst>
                                          <p:attrName>style.rotation</p:attrName>
                                        </p:attrNameLst>
                                      </p:cBhvr>
                                      <p:tavLst>
                                        <p:tav tm="0">
                                          <p:val>
                                            <p:fltVal val="90"/>
                                          </p:val>
                                        </p:tav>
                                        <p:tav tm="100000">
                                          <p:val>
                                            <p:fltVal val="0"/>
                                          </p:val>
                                        </p:tav>
                                      </p:tavLst>
                                    </p:anim>
                                    <p:animEffect filter="fade" transition="in">
                                      <p:cBhvr>
                                        <p:cTn dur="500" id="10"/>
                                        <p:tgtEl>
                                          <p:spTgt spid="10"/>
                                        </p:tgtEl>
                                      </p:cBhvr>
                                    </p:animEffect>
                                  </p:childTnLst>
                                </p:cTn>
                              </p:par>
                              <p:par>
                                <p:cTn fill="hold" id="11" nodeType="withEffect" presetClass="entr" presetID="22" presetSubtype="4">
                                  <p:stCondLst>
                                    <p:cond delay="250"/>
                                  </p:stCondLst>
                                  <p:childTnLst>
                                    <p:set>
                                      <p:cBhvr>
                                        <p:cTn dur="1" fill="hold" id="12">
                                          <p:stCondLst>
                                            <p:cond delay="0"/>
                                          </p:stCondLst>
                                        </p:cTn>
                                        <p:tgtEl>
                                          <p:spTgt spid="16"/>
                                        </p:tgtEl>
                                        <p:attrNameLst>
                                          <p:attrName>style.visibility</p:attrName>
                                        </p:attrNameLst>
                                      </p:cBhvr>
                                      <p:to>
                                        <p:strVal val="visible"/>
                                      </p:to>
                                    </p:set>
                                    <p:animEffect filter="wipe(down)" transition="in">
                                      <p:cBhvr>
                                        <p:cTn dur="500" id="13"/>
                                        <p:tgtEl>
                                          <p:spTgt spid="16"/>
                                        </p:tgtEl>
                                      </p:cBhvr>
                                    </p:animEffect>
                                  </p:childTnLst>
                                </p:cTn>
                              </p:par>
                              <p:par>
                                <p:cTn fill="hold" id="14" nodeType="withEffect" presetClass="entr" presetID="22" presetSubtype="2">
                                  <p:stCondLst>
                                    <p:cond delay="250"/>
                                  </p:stCondLst>
                                  <p:childTnLst>
                                    <p:set>
                                      <p:cBhvr>
                                        <p:cTn dur="1" fill="hold" id="15">
                                          <p:stCondLst>
                                            <p:cond delay="0"/>
                                          </p:stCondLst>
                                        </p:cTn>
                                        <p:tgtEl>
                                          <p:spTgt spid="18"/>
                                        </p:tgtEl>
                                        <p:attrNameLst>
                                          <p:attrName>style.visibility</p:attrName>
                                        </p:attrNameLst>
                                      </p:cBhvr>
                                      <p:to>
                                        <p:strVal val="visible"/>
                                      </p:to>
                                    </p:set>
                                    <p:animEffect filter="wipe(right)" transition="in">
                                      <p:cBhvr>
                                        <p:cTn dur="500" id="16"/>
                                        <p:tgtEl>
                                          <p:spTgt spid="18"/>
                                        </p:tgtEl>
                                      </p:cBhvr>
                                    </p:animEffect>
                                  </p:childTnLst>
                                </p:cTn>
                              </p:par>
                              <p:par>
                                <p:cTn fill="hold" id="17" nodeType="withEffect" presetClass="entr" presetID="22" presetSubtype="4">
                                  <p:stCondLst>
                                    <p:cond delay="250"/>
                                  </p:stCondLst>
                                  <p:childTnLst>
                                    <p:set>
                                      <p:cBhvr>
                                        <p:cTn dur="1" fill="hold" id="18">
                                          <p:stCondLst>
                                            <p:cond delay="0"/>
                                          </p:stCondLst>
                                        </p:cTn>
                                        <p:tgtEl>
                                          <p:spTgt spid="19"/>
                                        </p:tgtEl>
                                        <p:attrNameLst>
                                          <p:attrName>style.visibility</p:attrName>
                                        </p:attrNameLst>
                                      </p:cBhvr>
                                      <p:to>
                                        <p:strVal val="visible"/>
                                      </p:to>
                                    </p:set>
                                    <p:animEffect filter="wipe(down)" transition="in">
                                      <p:cBhvr>
                                        <p:cTn dur="500" id="19"/>
                                        <p:tgtEl>
                                          <p:spTgt spid="19"/>
                                        </p:tgtEl>
                                      </p:cBhvr>
                                    </p:animEffect>
                                  </p:childTnLst>
                                </p:cTn>
                              </p:par>
                              <p:par>
                                <p:cTn fill="hold" id="20" nodeType="withEffect" presetClass="entr" presetID="22" presetSubtype="1">
                                  <p:stCondLst>
                                    <p:cond delay="250"/>
                                  </p:stCondLst>
                                  <p:childTnLst>
                                    <p:set>
                                      <p:cBhvr>
                                        <p:cTn dur="1" fill="hold" id="21">
                                          <p:stCondLst>
                                            <p:cond delay="0"/>
                                          </p:stCondLst>
                                        </p:cTn>
                                        <p:tgtEl>
                                          <p:spTgt spid="8"/>
                                        </p:tgtEl>
                                        <p:attrNameLst>
                                          <p:attrName>style.visibility</p:attrName>
                                        </p:attrNameLst>
                                      </p:cBhvr>
                                      <p:to>
                                        <p:strVal val="visible"/>
                                      </p:to>
                                    </p:set>
                                    <p:animEffect filter="wipe(up)" transition="in">
                                      <p:cBhvr>
                                        <p:cTn dur="500" id="22"/>
                                        <p:tgtEl>
                                          <p:spTgt spid="8"/>
                                        </p:tgtEl>
                                      </p:cBhvr>
                                    </p:animEffect>
                                  </p:childTnLst>
                                </p:cTn>
                              </p:par>
                              <p:par>
                                <p:cTn fill="hold" grpId="0" id="23" nodeType="withEffect" presetClass="entr" presetID="53" presetSubtype="0">
                                  <p:stCondLst>
                                    <p:cond delay="250"/>
                                  </p:stCondLst>
                                  <p:childTnLst>
                                    <p:set>
                                      <p:cBhvr>
                                        <p:cTn dur="1" fill="hold" id="24">
                                          <p:stCondLst>
                                            <p:cond delay="0"/>
                                          </p:stCondLst>
                                        </p:cTn>
                                        <p:tgtEl>
                                          <p:spTgt spid="29"/>
                                        </p:tgtEl>
                                        <p:attrNameLst>
                                          <p:attrName>style.visibility</p:attrName>
                                        </p:attrNameLst>
                                      </p:cBhvr>
                                      <p:to>
                                        <p:strVal val="visible"/>
                                      </p:to>
                                    </p:set>
                                    <p:anim calcmode="lin" valueType="num">
                                      <p:cBhvr>
                                        <p:cTn dur="250" fill="hold" id="25"/>
                                        <p:tgtEl>
                                          <p:spTgt spid="29"/>
                                        </p:tgtEl>
                                        <p:attrNameLst>
                                          <p:attrName>ppt_w</p:attrName>
                                        </p:attrNameLst>
                                      </p:cBhvr>
                                      <p:tavLst>
                                        <p:tav tm="0">
                                          <p:val>
                                            <p:fltVal val="0"/>
                                          </p:val>
                                        </p:tav>
                                        <p:tav tm="100000">
                                          <p:val>
                                            <p:strVal val="#ppt_w"/>
                                          </p:val>
                                        </p:tav>
                                      </p:tavLst>
                                    </p:anim>
                                    <p:anim calcmode="lin" valueType="num">
                                      <p:cBhvr>
                                        <p:cTn dur="250" fill="hold" id="26"/>
                                        <p:tgtEl>
                                          <p:spTgt spid="29"/>
                                        </p:tgtEl>
                                        <p:attrNameLst>
                                          <p:attrName>ppt_h</p:attrName>
                                        </p:attrNameLst>
                                      </p:cBhvr>
                                      <p:tavLst>
                                        <p:tav tm="0">
                                          <p:val>
                                            <p:fltVal val="0"/>
                                          </p:val>
                                        </p:tav>
                                        <p:tav tm="100000">
                                          <p:val>
                                            <p:strVal val="#ppt_h"/>
                                          </p:val>
                                        </p:tav>
                                      </p:tavLst>
                                    </p:anim>
                                    <p:animEffect filter="fade" transition="in">
                                      <p:cBhvr>
                                        <p:cTn dur="250" id="27"/>
                                        <p:tgtEl>
                                          <p:spTgt spid="29"/>
                                        </p:tgtEl>
                                      </p:cBhvr>
                                    </p:animEffect>
                                  </p:childTnLst>
                                </p:cTn>
                              </p:par>
                              <p:par>
                                <p:cTn fill="hold" grpId="0" id="28" nodeType="withEffect" presetClass="entr" presetID="53" presetSubtype="0">
                                  <p:stCondLst>
                                    <p:cond delay="250"/>
                                  </p:stCondLst>
                                  <p:childTnLst>
                                    <p:set>
                                      <p:cBhvr>
                                        <p:cTn dur="1" fill="hold" id="29">
                                          <p:stCondLst>
                                            <p:cond delay="0"/>
                                          </p:stCondLst>
                                        </p:cTn>
                                        <p:tgtEl>
                                          <p:spTgt spid="31"/>
                                        </p:tgtEl>
                                        <p:attrNameLst>
                                          <p:attrName>style.visibility</p:attrName>
                                        </p:attrNameLst>
                                      </p:cBhvr>
                                      <p:to>
                                        <p:strVal val="visible"/>
                                      </p:to>
                                    </p:set>
                                    <p:anim calcmode="lin" valueType="num">
                                      <p:cBhvr>
                                        <p:cTn dur="250" fill="hold" id="30"/>
                                        <p:tgtEl>
                                          <p:spTgt spid="31"/>
                                        </p:tgtEl>
                                        <p:attrNameLst>
                                          <p:attrName>ppt_w</p:attrName>
                                        </p:attrNameLst>
                                      </p:cBhvr>
                                      <p:tavLst>
                                        <p:tav tm="0">
                                          <p:val>
                                            <p:fltVal val="0"/>
                                          </p:val>
                                        </p:tav>
                                        <p:tav tm="100000">
                                          <p:val>
                                            <p:strVal val="#ppt_w"/>
                                          </p:val>
                                        </p:tav>
                                      </p:tavLst>
                                    </p:anim>
                                    <p:anim calcmode="lin" valueType="num">
                                      <p:cBhvr>
                                        <p:cTn dur="250" fill="hold" id="31"/>
                                        <p:tgtEl>
                                          <p:spTgt spid="31"/>
                                        </p:tgtEl>
                                        <p:attrNameLst>
                                          <p:attrName>ppt_h</p:attrName>
                                        </p:attrNameLst>
                                      </p:cBhvr>
                                      <p:tavLst>
                                        <p:tav tm="0">
                                          <p:val>
                                            <p:fltVal val="0"/>
                                          </p:val>
                                        </p:tav>
                                        <p:tav tm="100000">
                                          <p:val>
                                            <p:strVal val="#ppt_h"/>
                                          </p:val>
                                        </p:tav>
                                      </p:tavLst>
                                    </p:anim>
                                    <p:animEffect filter="fade" transition="in">
                                      <p:cBhvr>
                                        <p:cTn dur="250" id="32"/>
                                        <p:tgtEl>
                                          <p:spTgt spid="31"/>
                                        </p:tgtEl>
                                      </p:cBhvr>
                                    </p:animEffect>
                                  </p:childTnLst>
                                </p:cTn>
                              </p:par>
                              <p:par>
                                <p:cTn fill="hold" grpId="0" id="33" nodeType="withEffect" presetClass="entr" presetID="53" presetSubtype="0">
                                  <p:stCondLst>
                                    <p:cond delay="250"/>
                                  </p:stCondLst>
                                  <p:childTnLst>
                                    <p:set>
                                      <p:cBhvr>
                                        <p:cTn dur="1" fill="hold" id="34">
                                          <p:stCondLst>
                                            <p:cond delay="0"/>
                                          </p:stCondLst>
                                        </p:cTn>
                                        <p:tgtEl>
                                          <p:spTgt spid="30"/>
                                        </p:tgtEl>
                                        <p:attrNameLst>
                                          <p:attrName>style.visibility</p:attrName>
                                        </p:attrNameLst>
                                      </p:cBhvr>
                                      <p:to>
                                        <p:strVal val="visible"/>
                                      </p:to>
                                    </p:set>
                                    <p:anim calcmode="lin" valueType="num">
                                      <p:cBhvr>
                                        <p:cTn dur="250" fill="hold" id="35"/>
                                        <p:tgtEl>
                                          <p:spTgt spid="30"/>
                                        </p:tgtEl>
                                        <p:attrNameLst>
                                          <p:attrName>ppt_w</p:attrName>
                                        </p:attrNameLst>
                                      </p:cBhvr>
                                      <p:tavLst>
                                        <p:tav tm="0">
                                          <p:val>
                                            <p:fltVal val="0"/>
                                          </p:val>
                                        </p:tav>
                                        <p:tav tm="100000">
                                          <p:val>
                                            <p:strVal val="#ppt_w"/>
                                          </p:val>
                                        </p:tav>
                                      </p:tavLst>
                                    </p:anim>
                                    <p:anim calcmode="lin" valueType="num">
                                      <p:cBhvr>
                                        <p:cTn dur="250" fill="hold" id="36"/>
                                        <p:tgtEl>
                                          <p:spTgt spid="30"/>
                                        </p:tgtEl>
                                        <p:attrNameLst>
                                          <p:attrName>ppt_h</p:attrName>
                                        </p:attrNameLst>
                                      </p:cBhvr>
                                      <p:tavLst>
                                        <p:tav tm="0">
                                          <p:val>
                                            <p:fltVal val="0"/>
                                          </p:val>
                                        </p:tav>
                                        <p:tav tm="100000">
                                          <p:val>
                                            <p:strVal val="#ppt_h"/>
                                          </p:val>
                                        </p:tav>
                                      </p:tavLst>
                                    </p:anim>
                                    <p:animEffect filter="fade" transition="in">
                                      <p:cBhvr>
                                        <p:cTn dur="250" id="37"/>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9"/>
      <p:bldP grpId="0" spid="30"/>
      <p:bldP grpId="0" spid="3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65618"/>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4" name="文本框 13"/>
          <p:cNvSpPr txBox="1"/>
          <p:nvPr/>
        </p:nvSpPr>
        <p:spPr>
          <a:xfrm>
            <a:off x="2371965" y="1105577"/>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15" name="文本框 14"/>
          <p:cNvSpPr txBox="1"/>
          <p:nvPr/>
        </p:nvSpPr>
        <p:spPr>
          <a:xfrm>
            <a:off x="4557295" y="2098861"/>
            <a:ext cx="3972292" cy="1175004"/>
          </a:xfrm>
          <a:prstGeom prst="rect">
            <a:avLst/>
          </a:prstGeom>
          <a:noFill/>
        </p:spPr>
        <p:txBody>
          <a:bodyPr rtlCol="0" wrap="square">
            <a:spAutoFit/>
          </a:bodyPr>
          <a:lstStyle/>
          <a:p>
            <a:r>
              <a:rPr altLang="zh-CN" lang="en-US" sz="1422">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
        <p:nvSpPr>
          <p:cNvPr id="24" name="矩形 23"/>
          <p:cNvSpPr/>
          <p:nvPr/>
        </p:nvSpPr>
        <p:spPr>
          <a:xfrm>
            <a:off x="1151936" y="2143785"/>
            <a:ext cx="3143266" cy="236904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pic>
        <p:nvPicPr>
          <p:cNvPr id="31" name="图片 30"/>
          <p:cNvPicPr>
            <a:picLocks noChangeAspect="1"/>
          </p:cNvPicPr>
          <p:nvPr/>
        </p:nvPicPr>
        <p:blipFill>
          <a:blip r:embed="rId2">
            <a:grayscl/>
            <a:extLst>
              <a:ext uri="{28A0092B-C50C-407E-A947-70E740481C1C}">
                <a14:useLocalDpi val="0"/>
              </a:ext>
            </a:extLst>
          </a:blip>
          <a:srcRect b="6951" l="21907" r="1914" t="8329"/>
          <a:stretch>
            <a:fillRect/>
          </a:stretch>
        </p:blipFill>
        <p:spPr>
          <a:xfrm>
            <a:off x="1222811" y="2230481"/>
            <a:ext cx="2971308" cy="2183685"/>
          </a:xfrm>
          <a:prstGeom prst="rect">
            <a:avLst/>
          </a:prstGeom>
          <a:ln>
            <a:noFill/>
          </a:ln>
          <a:effectLst>
            <a:outerShdw algn="tl" blurRad="292100" dir="2700000" dist="139700" rotWithShape="0">
              <a:srgbClr val="333333">
                <a:alpha val="65000"/>
              </a:srgbClr>
            </a:outerShdw>
          </a:effectLst>
        </p:spPr>
      </p:pic>
      <p:sp>
        <p:nvSpPr>
          <p:cNvPr id="33" name="椭圆 32"/>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4" name="椭圆 33"/>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5" name="文本框 34"/>
          <p:cNvSpPr txBox="1"/>
          <p:nvPr/>
        </p:nvSpPr>
        <p:spPr>
          <a:xfrm>
            <a:off x="551597"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ONE</a:t>
            </a:r>
          </a:p>
        </p:txBody>
      </p:sp>
      <p:sp>
        <p:nvSpPr>
          <p:cNvPr id="36" name="等腰三角形 3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3" name="文本框 12"/>
          <p:cNvSpPr txBox="1"/>
          <p:nvPr/>
        </p:nvSpPr>
        <p:spPr>
          <a:xfrm>
            <a:off x="4557295" y="3403148"/>
            <a:ext cx="3972292" cy="1175004"/>
          </a:xfrm>
          <a:prstGeom prst="rect">
            <a:avLst/>
          </a:prstGeom>
          <a:noFill/>
        </p:spPr>
        <p:txBody>
          <a:bodyPr rtlCol="0" wrap="square">
            <a:spAutoFit/>
          </a:bodyPr>
          <a:lstStyle/>
          <a:p>
            <a:r>
              <a:rPr altLang="zh-CN" lang="en-US" sz="1422">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Tree>
    <p:extLst>
      <p:ext uri="{BB962C8B-B14F-4D97-AF65-F5344CB8AC3E}">
        <p14:creationId val="411427451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250" id="7"/>
                                        <p:tgtEl>
                                          <p:spTgt spid="14"/>
                                        </p:tgtEl>
                                      </p:cBhvr>
                                    </p:animEffect>
                                  </p:childTnLst>
                                </p:cTn>
                              </p:par>
                              <p:par>
                                <p:cTn fill="hold" grpId="0" id="8" nodeType="withEffect" presetClass="entr" presetID="16" presetSubtype="21">
                                  <p:stCondLst>
                                    <p:cond delay="250"/>
                                  </p:stCondLst>
                                  <p:childTnLst>
                                    <p:set>
                                      <p:cBhvr>
                                        <p:cTn dur="1" fill="hold" id="9">
                                          <p:stCondLst>
                                            <p:cond delay="0"/>
                                          </p:stCondLst>
                                        </p:cTn>
                                        <p:tgtEl>
                                          <p:spTgt spid="24"/>
                                        </p:tgtEl>
                                        <p:attrNameLst>
                                          <p:attrName>style.visibility</p:attrName>
                                        </p:attrNameLst>
                                      </p:cBhvr>
                                      <p:to>
                                        <p:strVal val="visible"/>
                                      </p:to>
                                    </p:set>
                                    <p:animEffect filter="barn(inVertical)" transition="in">
                                      <p:cBhvr>
                                        <p:cTn dur="250" id="10"/>
                                        <p:tgtEl>
                                          <p:spTgt spid="24"/>
                                        </p:tgtEl>
                                      </p:cBhvr>
                                    </p:animEffect>
                                  </p:childTnLst>
                                </p:cTn>
                              </p:par>
                              <p:par>
                                <p:cTn fill="hold" id="11" nodeType="withEffect" presetClass="entr" presetID="10" presetSubtype="0">
                                  <p:stCondLst>
                                    <p:cond delay="250"/>
                                  </p:stCondLst>
                                  <p:childTnLst>
                                    <p:set>
                                      <p:cBhvr>
                                        <p:cTn dur="1" fill="hold" id="12">
                                          <p:stCondLst>
                                            <p:cond delay="0"/>
                                          </p:stCondLst>
                                        </p:cTn>
                                        <p:tgtEl>
                                          <p:spTgt spid="31"/>
                                        </p:tgtEl>
                                        <p:attrNameLst>
                                          <p:attrName>style.visibility</p:attrName>
                                        </p:attrNameLst>
                                      </p:cBhvr>
                                      <p:to>
                                        <p:strVal val="visible"/>
                                      </p:to>
                                    </p:set>
                                    <p:animEffect filter="fade" transition="in">
                                      <p:cBhvr>
                                        <p:cTn dur="500" id="13"/>
                                        <p:tgtEl>
                                          <p:spTgt spid="31"/>
                                        </p:tgtEl>
                                      </p:cBhvr>
                                    </p:animEffect>
                                  </p:childTnLst>
                                </p:cTn>
                              </p:par>
                            </p:childTnLst>
                          </p:cTn>
                        </p:par>
                      </p:childTnLst>
                    </p:cTn>
                  </p:par>
                  <p:par>
                    <p:cTn fill="hold" id="14" nodeType="clickPar">
                      <p:stCondLst>
                        <p:cond delay="indefinite"/>
                      </p:stCondLst>
                      <p:childTnLst>
                        <p:par>
                          <p:cTn fill="hold" id="15" nodeType="afterGroup">
                            <p:stCondLst>
                              <p:cond delay="0"/>
                            </p:stCondLst>
                            <p:childTnLst>
                              <p:par>
                                <p:cTn fill="hold" grpId="0" id="16" nodeType="clickEffect" presetClass="entr" presetID="10" presetSubtype="0">
                                  <p:stCondLst>
                                    <p:cond delay="0"/>
                                  </p:stCondLst>
                                  <p:childTnLst>
                                    <p:set>
                                      <p:cBhvr>
                                        <p:cTn dur="1" fill="hold" id="17">
                                          <p:stCondLst>
                                            <p:cond delay="0"/>
                                          </p:stCondLst>
                                        </p:cTn>
                                        <p:tgtEl>
                                          <p:spTgt spid="15"/>
                                        </p:tgtEl>
                                        <p:attrNameLst>
                                          <p:attrName>style.visibility</p:attrName>
                                        </p:attrNameLst>
                                      </p:cBhvr>
                                      <p:to>
                                        <p:strVal val="visible"/>
                                      </p:to>
                                    </p:set>
                                    <p:animEffect filter="fade" transition="in">
                                      <p:cBhvr>
                                        <p:cTn dur="500" id="18"/>
                                        <p:tgtEl>
                                          <p:spTgt spid="15"/>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grpId="0" id="21" nodeType="clickEffect" presetClass="entr" presetID="10"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500" id="2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24"/>
      <p:bldP grpId="0" spid="1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65618"/>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25" name="等腰三角形 24"/>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4" name="文本框 13"/>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24" name="矩形 23"/>
          <p:cNvSpPr/>
          <p:nvPr/>
        </p:nvSpPr>
        <p:spPr>
          <a:xfrm>
            <a:off x="1413697" y="2339355"/>
            <a:ext cx="2020154" cy="15225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graphicFrame>
        <p:nvGraphicFramePr>
          <p:cNvPr id="6" name="图表 5"/>
          <p:cNvGraphicFramePr/>
          <p:nvPr>
            <p:extLst>
              <p:ext uri="{D42A27DB-BD31-4B8C-83A1-F6EECF244321}">
                <p14:modId val="1676045454"/>
              </p:ext>
            </p:extLst>
          </p:nvPr>
        </p:nvGraphicFramePr>
        <p:xfrm>
          <a:off x="1475891" y="2587348"/>
          <a:ext cx="1957960" cy="1411066"/>
        </p:xfrm>
        <a:graphic>
          <a:graphicData uri="http://schemas.openxmlformats.org/drawingml/2006/chart">
            <c:chart xmlns:c="http://schemas.openxmlformats.org/drawingml/2006/chart" r:id="rId2"/>
          </a:graphicData>
        </a:graphic>
      </p:graphicFrame>
      <p:sp>
        <p:nvSpPr>
          <p:cNvPr id="10" name="文本框 9"/>
          <p:cNvSpPr txBox="1"/>
          <p:nvPr/>
        </p:nvSpPr>
        <p:spPr>
          <a:xfrm>
            <a:off x="2171795" y="2439739"/>
            <a:ext cx="1314041" cy="347472"/>
          </a:xfrm>
          <a:prstGeom prst="rect">
            <a:avLst/>
          </a:prstGeom>
          <a:noFill/>
        </p:spPr>
        <p:txBody>
          <a:bodyPr rtlCol="0" wrap="square">
            <a:spAutoFit/>
          </a:bodyPr>
          <a:lstStyle/>
          <a:p>
            <a:r>
              <a:rPr altLang="en-US" lang="zh-CN" sz="1680">
                <a:solidFill>
                  <a:schemeClr val="bg1"/>
                </a:solidFill>
                <a:latin charset="-122" pitchFamily="50" typeface="造字工房尚黑 G0v1 纤细体"/>
                <a:ea charset="-122" pitchFamily="50" typeface="造字工房尚黑 G0v1 纤细体"/>
              </a:rPr>
              <a:t>类别一</a:t>
            </a:r>
          </a:p>
        </p:txBody>
      </p:sp>
      <p:sp>
        <p:nvSpPr>
          <p:cNvPr id="36" name="椭圆 35"/>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7" name="椭圆 36"/>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38" name="文本框 37"/>
          <p:cNvSpPr txBox="1"/>
          <p:nvPr/>
        </p:nvSpPr>
        <p:spPr>
          <a:xfrm>
            <a:off x="537335"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TWO</a:t>
            </a:r>
          </a:p>
        </p:txBody>
      </p:sp>
      <p:sp>
        <p:nvSpPr>
          <p:cNvPr id="21" name="文本框 20"/>
          <p:cNvSpPr txBox="1"/>
          <p:nvPr/>
        </p:nvSpPr>
        <p:spPr>
          <a:xfrm>
            <a:off x="1493097" y="4169281"/>
            <a:ext cx="6970721" cy="82296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
        <p:nvSpPr>
          <p:cNvPr id="22" name="矩形 21"/>
          <p:cNvSpPr/>
          <p:nvPr/>
        </p:nvSpPr>
        <p:spPr>
          <a:xfrm>
            <a:off x="4330643" y="2339355"/>
            <a:ext cx="2020154" cy="15225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graphicFrame>
        <p:nvGraphicFramePr>
          <p:cNvPr id="23" name="图表 22"/>
          <p:cNvGraphicFramePr/>
          <p:nvPr>
            <p:extLst>
              <p:ext uri="{D42A27DB-BD31-4B8C-83A1-F6EECF244321}">
                <p14:modId val="404417899"/>
              </p:ext>
            </p:extLst>
          </p:nvPr>
        </p:nvGraphicFramePr>
        <p:xfrm>
          <a:off x="4392837" y="2587348"/>
          <a:ext cx="1957960" cy="1411066"/>
        </p:xfrm>
        <a:graphic>
          <a:graphicData uri="http://schemas.openxmlformats.org/drawingml/2006/chart">
            <c:chart xmlns:c="http://schemas.openxmlformats.org/drawingml/2006/chart" r:id="rId3"/>
          </a:graphicData>
        </a:graphic>
      </p:graphicFrame>
      <p:sp>
        <p:nvSpPr>
          <p:cNvPr id="29" name="文本框 28"/>
          <p:cNvSpPr txBox="1"/>
          <p:nvPr/>
        </p:nvSpPr>
        <p:spPr>
          <a:xfrm>
            <a:off x="5088742" y="2439739"/>
            <a:ext cx="1314041" cy="347472"/>
          </a:xfrm>
          <a:prstGeom prst="rect">
            <a:avLst/>
          </a:prstGeom>
          <a:noFill/>
        </p:spPr>
        <p:txBody>
          <a:bodyPr rtlCol="0" wrap="square">
            <a:spAutoFit/>
          </a:bodyPr>
          <a:lstStyle/>
          <a:p>
            <a:r>
              <a:rPr altLang="en-US" lang="zh-CN" sz="1680">
                <a:solidFill>
                  <a:schemeClr val="bg1"/>
                </a:solidFill>
                <a:latin charset="-122" pitchFamily="50" typeface="造字工房尚黑 G0v1 纤细体"/>
                <a:ea charset="-122" pitchFamily="50" typeface="造字工房尚黑 G0v1 纤细体"/>
              </a:rPr>
              <a:t>类别二</a:t>
            </a:r>
          </a:p>
        </p:txBody>
      </p:sp>
      <p:sp>
        <p:nvSpPr>
          <p:cNvPr id="31" name="矩形 30"/>
          <p:cNvSpPr/>
          <p:nvPr/>
        </p:nvSpPr>
        <p:spPr>
          <a:xfrm>
            <a:off x="7080223" y="2339355"/>
            <a:ext cx="2020154" cy="15225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graphicFrame>
        <p:nvGraphicFramePr>
          <p:cNvPr id="33" name="图表 32"/>
          <p:cNvGraphicFramePr/>
          <p:nvPr>
            <p:extLst>
              <p:ext uri="{D42A27DB-BD31-4B8C-83A1-F6EECF244321}">
                <p14:modId val="674481396"/>
              </p:ext>
            </p:extLst>
          </p:nvPr>
        </p:nvGraphicFramePr>
        <p:xfrm>
          <a:off x="7142417" y="2572843"/>
          <a:ext cx="1957960" cy="1411066"/>
        </p:xfrm>
        <a:graphic>
          <a:graphicData uri="http://schemas.openxmlformats.org/drawingml/2006/chart">
            <c:chart xmlns:c="http://schemas.openxmlformats.org/drawingml/2006/chart" r:id="rId4"/>
          </a:graphicData>
        </a:graphic>
      </p:graphicFrame>
      <p:sp>
        <p:nvSpPr>
          <p:cNvPr id="34" name="文本框 33"/>
          <p:cNvSpPr txBox="1"/>
          <p:nvPr/>
        </p:nvSpPr>
        <p:spPr>
          <a:xfrm>
            <a:off x="7838323" y="2439739"/>
            <a:ext cx="1314041" cy="347472"/>
          </a:xfrm>
          <a:prstGeom prst="rect">
            <a:avLst/>
          </a:prstGeom>
          <a:noFill/>
        </p:spPr>
        <p:txBody>
          <a:bodyPr rtlCol="0" wrap="square">
            <a:spAutoFit/>
          </a:bodyPr>
          <a:lstStyle/>
          <a:p>
            <a:r>
              <a:rPr altLang="en-US" lang="zh-CN" sz="1680">
                <a:solidFill>
                  <a:schemeClr val="bg1"/>
                </a:solidFill>
                <a:latin charset="-122" pitchFamily="50" typeface="造字工房尚黑 G0v1 纤细体"/>
                <a:ea charset="-122" pitchFamily="50" typeface="造字工房尚黑 G0v1 纤细体"/>
              </a:rPr>
              <a:t>类别三</a:t>
            </a:r>
          </a:p>
        </p:txBody>
      </p:sp>
    </p:spTree>
    <p:extLst>
      <p:ext uri="{BB962C8B-B14F-4D97-AF65-F5344CB8AC3E}">
        <p14:creationId val="60091051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250" id="7"/>
                                        <p:tgtEl>
                                          <p:spTgt spid="14"/>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16" presetSubtype="21">
                                  <p:stCondLst>
                                    <p:cond delay="0"/>
                                  </p:stCondLst>
                                  <p:childTnLst>
                                    <p:set>
                                      <p:cBhvr>
                                        <p:cTn dur="1" fill="hold" id="11">
                                          <p:stCondLst>
                                            <p:cond delay="0"/>
                                          </p:stCondLst>
                                        </p:cTn>
                                        <p:tgtEl>
                                          <p:spTgt spid="24"/>
                                        </p:tgtEl>
                                        <p:attrNameLst>
                                          <p:attrName>style.visibility</p:attrName>
                                        </p:attrNameLst>
                                      </p:cBhvr>
                                      <p:to>
                                        <p:strVal val="visible"/>
                                      </p:to>
                                    </p:set>
                                    <p:animEffect filter="barn(inVertical)" transition="in">
                                      <p:cBhvr>
                                        <p:cTn dur="250" id="12"/>
                                        <p:tgtEl>
                                          <p:spTgt spid="24"/>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10"/>
                                        </p:tgtEl>
                                        <p:attrNameLst>
                                          <p:attrName>style.visibility</p:attrName>
                                        </p:attrNameLst>
                                      </p:cBhvr>
                                      <p:to>
                                        <p:strVal val="visible"/>
                                      </p:to>
                                    </p:set>
                                    <p:animEffect filter="fade" transition="in">
                                      <p:cBhvr>
                                        <p:cTn dur="250" id="15"/>
                                        <p:tgtEl>
                                          <p:spTgt spid="10"/>
                                        </p:tgtEl>
                                      </p:cBhvr>
                                    </p:animEffect>
                                  </p:childTnLst>
                                </p:cTn>
                              </p:par>
                              <p:par>
                                <p:cTn fill="hold" grpId="0" id="16" nodeType="withEffect" presetClass="entr" presetID="22" presetSubtype="4">
                                  <p:stCondLst>
                                    <p:cond delay="250"/>
                                  </p:stCondLst>
                                  <p:childTnLst>
                                    <p:set>
                                      <p:cBhvr>
                                        <p:cTn dur="1" fill="hold" id="17">
                                          <p:stCondLst>
                                            <p:cond delay="0"/>
                                          </p:stCondLst>
                                        </p:cTn>
                                        <p:tgtEl>
                                          <p:spTgt spid="6">
                                            <p:graphicEl>
                                              <a:chart bldStep="gridLegend" categoryIdx="-3" seriesIdx="-3"/>
                                            </p:graphicEl>
                                          </p:spTgt>
                                        </p:tgtEl>
                                        <p:attrNameLst>
                                          <p:attrName>style.visibility</p:attrName>
                                        </p:attrNameLst>
                                      </p:cBhvr>
                                      <p:to>
                                        <p:strVal val="visible"/>
                                      </p:to>
                                    </p:set>
                                    <p:animEffect filter="wipe(down)" transition="in">
                                      <p:cBhvr>
                                        <p:cTn dur="250" id="18"/>
                                        <p:tgtEl>
                                          <p:spTgt spid="6">
                                            <p:graphicEl>
                                              <a:chart bldStep="gridLegend" categoryIdx="-3" seriesIdx="-3"/>
                                            </p:graphicEl>
                                          </p:spTgt>
                                        </p:tgtEl>
                                      </p:cBhvr>
                                    </p:animEffect>
                                  </p:childTnLst>
                                </p:cTn>
                              </p:par>
                              <p:par>
                                <p:cTn fill="hold" grpId="0" id="19" nodeType="withEffect" presetClass="entr" presetID="22" presetSubtype="4">
                                  <p:stCondLst>
                                    <p:cond delay="250"/>
                                  </p:stCondLst>
                                  <p:childTnLst>
                                    <p:set>
                                      <p:cBhvr>
                                        <p:cTn dur="1" fill="hold" id="20">
                                          <p:stCondLst>
                                            <p:cond delay="0"/>
                                          </p:stCondLst>
                                        </p:cTn>
                                        <p:tgtEl>
                                          <p:spTgt spid="6">
                                            <p:graphicEl>
                                              <a:chart bldStep="series" categoryIdx="-4" seriesIdx="0"/>
                                            </p:graphicEl>
                                          </p:spTgt>
                                        </p:tgtEl>
                                        <p:attrNameLst>
                                          <p:attrName>style.visibility</p:attrName>
                                        </p:attrNameLst>
                                      </p:cBhvr>
                                      <p:to>
                                        <p:strVal val="visible"/>
                                      </p:to>
                                    </p:set>
                                    <p:animEffect filter="wipe(down)" transition="in">
                                      <p:cBhvr>
                                        <p:cTn dur="250" id="21"/>
                                        <p:tgtEl>
                                          <p:spTgt spid="6">
                                            <p:graphicEl>
                                              <a:chart bldStep="series" categoryIdx="-4" seriesIdx="0"/>
                                            </p:graphicEl>
                                          </p:spTgt>
                                        </p:tgtEl>
                                      </p:cBhvr>
                                    </p:animEffect>
                                  </p:childTnLst>
                                </p:cTn>
                              </p:par>
                              <p:par>
                                <p:cTn fill="hold" grpId="0" id="22" nodeType="withEffect" presetClass="entr" presetID="22" presetSubtype="4">
                                  <p:stCondLst>
                                    <p:cond delay="500"/>
                                  </p:stCondLst>
                                  <p:childTnLst>
                                    <p:set>
                                      <p:cBhvr>
                                        <p:cTn dur="1" fill="hold" id="23">
                                          <p:stCondLst>
                                            <p:cond delay="0"/>
                                          </p:stCondLst>
                                        </p:cTn>
                                        <p:tgtEl>
                                          <p:spTgt spid="6">
                                            <p:graphicEl>
                                              <a:chart bldStep="series" categoryIdx="-4" seriesIdx="1"/>
                                            </p:graphicEl>
                                          </p:spTgt>
                                        </p:tgtEl>
                                        <p:attrNameLst>
                                          <p:attrName>style.visibility</p:attrName>
                                        </p:attrNameLst>
                                      </p:cBhvr>
                                      <p:to>
                                        <p:strVal val="visible"/>
                                      </p:to>
                                    </p:set>
                                    <p:animEffect filter="wipe(down)" transition="in">
                                      <p:cBhvr>
                                        <p:cTn dur="250" id="24"/>
                                        <p:tgtEl>
                                          <p:spTgt spid="6">
                                            <p:graphicEl>
                                              <a:chart bldStep="series" categoryIdx="-4" seriesIdx="1"/>
                                            </p:graphicEl>
                                          </p:spTgt>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16" presetSubtype="21">
                                  <p:stCondLst>
                                    <p:cond delay="0"/>
                                  </p:stCondLst>
                                  <p:childTnLst>
                                    <p:set>
                                      <p:cBhvr>
                                        <p:cTn dur="1" fill="hold" id="28">
                                          <p:stCondLst>
                                            <p:cond delay="0"/>
                                          </p:stCondLst>
                                        </p:cTn>
                                        <p:tgtEl>
                                          <p:spTgt spid="22"/>
                                        </p:tgtEl>
                                        <p:attrNameLst>
                                          <p:attrName>style.visibility</p:attrName>
                                        </p:attrNameLst>
                                      </p:cBhvr>
                                      <p:to>
                                        <p:strVal val="visible"/>
                                      </p:to>
                                    </p:set>
                                    <p:animEffect filter="barn(inVertical)" transition="in">
                                      <p:cBhvr>
                                        <p:cTn dur="250" id="29"/>
                                        <p:tgtEl>
                                          <p:spTgt spid="22"/>
                                        </p:tgtEl>
                                      </p:cBhvr>
                                    </p:animEffect>
                                  </p:childTnLst>
                                </p:cTn>
                              </p:par>
                              <p:par>
                                <p:cTn fill="hold" grpId="0" id="30" nodeType="withEffect" presetClass="entr" presetID="10" presetSubtype="0">
                                  <p:stCondLst>
                                    <p:cond delay="250"/>
                                  </p:stCondLst>
                                  <p:childTnLst>
                                    <p:set>
                                      <p:cBhvr>
                                        <p:cTn dur="1" fill="hold" id="31">
                                          <p:stCondLst>
                                            <p:cond delay="0"/>
                                          </p:stCondLst>
                                        </p:cTn>
                                        <p:tgtEl>
                                          <p:spTgt spid="29"/>
                                        </p:tgtEl>
                                        <p:attrNameLst>
                                          <p:attrName>style.visibility</p:attrName>
                                        </p:attrNameLst>
                                      </p:cBhvr>
                                      <p:to>
                                        <p:strVal val="visible"/>
                                      </p:to>
                                    </p:set>
                                    <p:animEffect filter="fade" transition="in">
                                      <p:cBhvr>
                                        <p:cTn dur="250" id="32"/>
                                        <p:tgtEl>
                                          <p:spTgt spid="29"/>
                                        </p:tgtEl>
                                      </p:cBhvr>
                                    </p:animEffect>
                                  </p:childTnLst>
                                </p:cTn>
                              </p:par>
                              <p:par>
                                <p:cTn fill="hold" grpId="0" id="33" nodeType="withEffect" presetClass="entr" presetID="22" presetSubtype="4">
                                  <p:stCondLst>
                                    <p:cond delay="250"/>
                                  </p:stCondLst>
                                  <p:childTnLst>
                                    <p:set>
                                      <p:cBhvr>
                                        <p:cTn dur="1" fill="hold" id="34">
                                          <p:stCondLst>
                                            <p:cond delay="0"/>
                                          </p:stCondLst>
                                        </p:cTn>
                                        <p:tgtEl>
                                          <p:spTgt spid="23">
                                            <p:graphicEl>
                                              <a:chart bldStep="gridLegend" categoryIdx="-3" seriesIdx="-3"/>
                                            </p:graphicEl>
                                          </p:spTgt>
                                        </p:tgtEl>
                                        <p:attrNameLst>
                                          <p:attrName>style.visibility</p:attrName>
                                        </p:attrNameLst>
                                      </p:cBhvr>
                                      <p:to>
                                        <p:strVal val="visible"/>
                                      </p:to>
                                    </p:set>
                                    <p:animEffect filter="wipe(down)" transition="in">
                                      <p:cBhvr>
                                        <p:cTn dur="250" id="35"/>
                                        <p:tgtEl>
                                          <p:spTgt spid="23">
                                            <p:graphicEl>
                                              <a:chart bldStep="gridLegend" categoryIdx="-3" seriesIdx="-3"/>
                                            </p:graphicEl>
                                          </p:spTgt>
                                        </p:tgtEl>
                                      </p:cBhvr>
                                    </p:animEffect>
                                  </p:childTnLst>
                                </p:cTn>
                              </p:par>
                              <p:par>
                                <p:cTn fill="hold" grpId="0" id="36" nodeType="withEffect" presetClass="entr" presetID="22" presetSubtype="4">
                                  <p:stCondLst>
                                    <p:cond delay="250"/>
                                  </p:stCondLst>
                                  <p:childTnLst>
                                    <p:set>
                                      <p:cBhvr>
                                        <p:cTn dur="1" fill="hold" id="37">
                                          <p:stCondLst>
                                            <p:cond delay="0"/>
                                          </p:stCondLst>
                                        </p:cTn>
                                        <p:tgtEl>
                                          <p:spTgt spid="23">
                                            <p:graphicEl>
                                              <a:chart bldStep="series" categoryIdx="-4" seriesIdx="0"/>
                                            </p:graphicEl>
                                          </p:spTgt>
                                        </p:tgtEl>
                                        <p:attrNameLst>
                                          <p:attrName>style.visibility</p:attrName>
                                        </p:attrNameLst>
                                      </p:cBhvr>
                                      <p:to>
                                        <p:strVal val="visible"/>
                                      </p:to>
                                    </p:set>
                                    <p:animEffect filter="wipe(down)" transition="in">
                                      <p:cBhvr>
                                        <p:cTn dur="250" id="38"/>
                                        <p:tgtEl>
                                          <p:spTgt spid="23">
                                            <p:graphicEl>
                                              <a:chart bldStep="series" categoryIdx="-4" seriesIdx="0"/>
                                            </p:graphicEl>
                                          </p:spTgt>
                                        </p:tgtEl>
                                      </p:cBhvr>
                                    </p:animEffect>
                                  </p:childTnLst>
                                </p:cTn>
                              </p:par>
                              <p:par>
                                <p:cTn fill="hold" grpId="0" id="39" nodeType="withEffect" presetClass="entr" presetID="22" presetSubtype="4">
                                  <p:stCondLst>
                                    <p:cond delay="500"/>
                                  </p:stCondLst>
                                  <p:childTnLst>
                                    <p:set>
                                      <p:cBhvr>
                                        <p:cTn dur="1" fill="hold" id="40">
                                          <p:stCondLst>
                                            <p:cond delay="0"/>
                                          </p:stCondLst>
                                        </p:cTn>
                                        <p:tgtEl>
                                          <p:spTgt spid="23">
                                            <p:graphicEl>
                                              <a:chart bldStep="series" categoryIdx="-4" seriesIdx="1"/>
                                            </p:graphicEl>
                                          </p:spTgt>
                                        </p:tgtEl>
                                        <p:attrNameLst>
                                          <p:attrName>style.visibility</p:attrName>
                                        </p:attrNameLst>
                                      </p:cBhvr>
                                      <p:to>
                                        <p:strVal val="visible"/>
                                      </p:to>
                                    </p:set>
                                    <p:animEffect filter="wipe(down)" transition="in">
                                      <p:cBhvr>
                                        <p:cTn dur="250" id="41"/>
                                        <p:tgtEl>
                                          <p:spTgt spid="23">
                                            <p:graphicEl>
                                              <a:chart bldStep="series" categoryIdx="-4" seriesIdx="1"/>
                                            </p:graphicEl>
                                          </p:spTgt>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16" presetSubtype="21">
                                  <p:stCondLst>
                                    <p:cond delay="0"/>
                                  </p:stCondLst>
                                  <p:childTnLst>
                                    <p:set>
                                      <p:cBhvr>
                                        <p:cTn dur="1" fill="hold" id="45">
                                          <p:stCondLst>
                                            <p:cond delay="0"/>
                                          </p:stCondLst>
                                        </p:cTn>
                                        <p:tgtEl>
                                          <p:spTgt spid="31"/>
                                        </p:tgtEl>
                                        <p:attrNameLst>
                                          <p:attrName>style.visibility</p:attrName>
                                        </p:attrNameLst>
                                      </p:cBhvr>
                                      <p:to>
                                        <p:strVal val="visible"/>
                                      </p:to>
                                    </p:set>
                                    <p:animEffect filter="barn(inVertical)" transition="in">
                                      <p:cBhvr>
                                        <p:cTn dur="250" id="46"/>
                                        <p:tgtEl>
                                          <p:spTgt spid="31"/>
                                        </p:tgtEl>
                                      </p:cBhvr>
                                    </p:animEffect>
                                  </p:childTnLst>
                                </p:cTn>
                              </p:par>
                              <p:par>
                                <p:cTn fill="hold" grpId="0" id="47" nodeType="withEffect" presetClass="entr" presetID="10" presetSubtype="0">
                                  <p:stCondLst>
                                    <p:cond delay="250"/>
                                  </p:stCondLst>
                                  <p:childTnLst>
                                    <p:set>
                                      <p:cBhvr>
                                        <p:cTn dur="1" fill="hold" id="48">
                                          <p:stCondLst>
                                            <p:cond delay="0"/>
                                          </p:stCondLst>
                                        </p:cTn>
                                        <p:tgtEl>
                                          <p:spTgt spid="34"/>
                                        </p:tgtEl>
                                        <p:attrNameLst>
                                          <p:attrName>style.visibility</p:attrName>
                                        </p:attrNameLst>
                                      </p:cBhvr>
                                      <p:to>
                                        <p:strVal val="visible"/>
                                      </p:to>
                                    </p:set>
                                    <p:animEffect filter="fade" transition="in">
                                      <p:cBhvr>
                                        <p:cTn dur="250" id="49"/>
                                        <p:tgtEl>
                                          <p:spTgt spid="34"/>
                                        </p:tgtEl>
                                      </p:cBhvr>
                                    </p:animEffect>
                                  </p:childTnLst>
                                </p:cTn>
                              </p:par>
                              <p:par>
                                <p:cTn fill="hold" grpId="0" id="50" nodeType="withEffect" presetClass="entr" presetID="22" presetSubtype="4">
                                  <p:stCondLst>
                                    <p:cond delay="250"/>
                                  </p:stCondLst>
                                  <p:childTnLst>
                                    <p:set>
                                      <p:cBhvr>
                                        <p:cTn dur="1" fill="hold" id="51">
                                          <p:stCondLst>
                                            <p:cond delay="0"/>
                                          </p:stCondLst>
                                        </p:cTn>
                                        <p:tgtEl>
                                          <p:spTgt spid="33">
                                            <p:graphicEl>
                                              <a:chart bldStep="gridLegend" categoryIdx="-3" seriesIdx="-3"/>
                                            </p:graphicEl>
                                          </p:spTgt>
                                        </p:tgtEl>
                                        <p:attrNameLst>
                                          <p:attrName>style.visibility</p:attrName>
                                        </p:attrNameLst>
                                      </p:cBhvr>
                                      <p:to>
                                        <p:strVal val="visible"/>
                                      </p:to>
                                    </p:set>
                                    <p:animEffect filter="wipe(down)" transition="in">
                                      <p:cBhvr>
                                        <p:cTn dur="250" id="52"/>
                                        <p:tgtEl>
                                          <p:spTgt spid="33">
                                            <p:graphicEl>
                                              <a:chart bldStep="gridLegend" categoryIdx="-3" seriesIdx="-3"/>
                                            </p:graphicEl>
                                          </p:spTgt>
                                        </p:tgtEl>
                                      </p:cBhvr>
                                    </p:animEffect>
                                  </p:childTnLst>
                                </p:cTn>
                              </p:par>
                              <p:par>
                                <p:cTn fill="hold" grpId="0" id="53" nodeType="withEffect" presetClass="entr" presetID="22" presetSubtype="4">
                                  <p:stCondLst>
                                    <p:cond delay="250"/>
                                  </p:stCondLst>
                                  <p:childTnLst>
                                    <p:set>
                                      <p:cBhvr>
                                        <p:cTn dur="1" fill="hold" id="54">
                                          <p:stCondLst>
                                            <p:cond delay="0"/>
                                          </p:stCondLst>
                                        </p:cTn>
                                        <p:tgtEl>
                                          <p:spTgt spid="33">
                                            <p:graphicEl>
                                              <a:chart bldStep="series" categoryIdx="-4" seriesIdx="0"/>
                                            </p:graphicEl>
                                          </p:spTgt>
                                        </p:tgtEl>
                                        <p:attrNameLst>
                                          <p:attrName>style.visibility</p:attrName>
                                        </p:attrNameLst>
                                      </p:cBhvr>
                                      <p:to>
                                        <p:strVal val="visible"/>
                                      </p:to>
                                    </p:set>
                                    <p:animEffect filter="wipe(down)" transition="in">
                                      <p:cBhvr>
                                        <p:cTn dur="250" id="55"/>
                                        <p:tgtEl>
                                          <p:spTgt spid="33">
                                            <p:graphicEl>
                                              <a:chart bldStep="series" categoryIdx="-4" seriesIdx="0"/>
                                            </p:graphicEl>
                                          </p:spTgt>
                                        </p:tgtEl>
                                      </p:cBhvr>
                                    </p:animEffect>
                                  </p:childTnLst>
                                </p:cTn>
                              </p:par>
                              <p:par>
                                <p:cTn fill="hold" grpId="0" id="56" nodeType="withEffect" presetClass="entr" presetID="22" presetSubtype="4">
                                  <p:stCondLst>
                                    <p:cond delay="500"/>
                                  </p:stCondLst>
                                  <p:childTnLst>
                                    <p:set>
                                      <p:cBhvr>
                                        <p:cTn dur="1" fill="hold" id="57">
                                          <p:stCondLst>
                                            <p:cond delay="0"/>
                                          </p:stCondLst>
                                        </p:cTn>
                                        <p:tgtEl>
                                          <p:spTgt spid="33">
                                            <p:graphicEl>
                                              <a:chart bldStep="series" categoryIdx="-4" seriesIdx="1"/>
                                            </p:graphicEl>
                                          </p:spTgt>
                                        </p:tgtEl>
                                        <p:attrNameLst>
                                          <p:attrName>style.visibility</p:attrName>
                                        </p:attrNameLst>
                                      </p:cBhvr>
                                      <p:to>
                                        <p:strVal val="visible"/>
                                      </p:to>
                                    </p:set>
                                    <p:animEffect filter="wipe(down)" transition="in">
                                      <p:cBhvr>
                                        <p:cTn dur="250" id="58"/>
                                        <p:tgtEl>
                                          <p:spTgt spid="33">
                                            <p:graphicEl>
                                              <a:chart bldStep="series" categoryIdx="-4" seriesIdx="1"/>
                                            </p:graphicEl>
                                          </p:spTgt>
                                        </p:tgtEl>
                                      </p:cBhvr>
                                    </p:animEffect>
                                  </p:childTnLst>
                                </p:cTn>
                              </p:par>
                            </p:childTnLst>
                          </p:cTn>
                        </p:par>
                      </p:childTnLst>
                    </p:cTn>
                  </p:par>
                  <p:par>
                    <p:cTn fill="hold" id="59" nodeType="clickPar">
                      <p:stCondLst>
                        <p:cond delay="indefinite"/>
                        <p:cond delay="0" evt="onBegin">
                          <p:tn val="58"/>
                        </p:cond>
                      </p:stCondLst>
                      <p:childTnLst>
                        <p:par>
                          <p:cTn fill="hold" id="60" nodeType="afterGroup">
                            <p:stCondLst>
                              <p:cond delay="0"/>
                            </p:stCondLst>
                            <p:childTnLst>
                              <p:par>
                                <p:cTn fill="hold" grpId="0" id="61" nodeType="clickEffect" presetClass="entr" presetID="10" presetSubtype="0">
                                  <p:stCondLst>
                                    <p:cond delay="0"/>
                                  </p:stCondLst>
                                  <p:childTnLst>
                                    <p:set>
                                      <p:cBhvr>
                                        <p:cTn dur="1" fill="hold" id="62">
                                          <p:stCondLst>
                                            <p:cond delay="0"/>
                                          </p:stCondLst>
                                        </p:cTn>
                                        <p:tgtEl>
                                          <p:spTgt spid="21"/>
                                        </p:tgtEl>
                                        <p:attrNameLst>
                                          <p:attrName>style.visibility</p:attrName>
                                        </p:attrNameLst>
                                      </p:cBhvr>
                                      <p:to>
                                        <p:strVal val="visible"/>
                                      </p:to>
                                    </p:set>
                                    <p:animEffect filter="fade" transition="in">
                                      <p:cBhvr>
                                        <p:cTn dur="500" id="63"/>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4"/>
      <p:bldP grpId="0" spid="10"/>
      <p:bldP grpId="0" spid="21"/>
      <p:bldP grpId="0" spid="22"/>
      <p:bldP grpId="0" spid="29"/>
      <p:bldP grpId="0" spid="31"/>
      <p:bldP grpId="0" spid="34"/>
      <p:bldGraphic grpId="0" spid="6" uiExpand="1">
        <p:bldSub>
          <a:bldChart bld="series"/>
        </p:bldSub>
      </p:bldGraphic>
      <p:bldGraphic grpId="0" spid="23">
        <p:bldSub>
          <a:bldChart bld="series"/>
        </p:bldSub>
      </p:bldGraphic>
      <p:bldGraphic grpId="0" spid="33">
        <p:bldSub>
          <a:bldChart bld="series"/>
        </p:bldSub>
      </p:bldGraphic>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65618"/>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graphicFrame>
        <p:nvGraphicFramePr>
          <p:cNvPr id="62" name="图表 61"/>
          <p:cNvGraphicFramePr/>
          <p:nvPr>
            <p:extLst>
              <p:ext uri="{D42A27DB-BD31-4B8C-83A1-F6EECF244321}">
                <p14:modId val="519198944"/>
              </p:ext>
            </p:extLst>
          </p:nvPr>
        </p:nvGraphicFramePr>
        <p:xfrm>
          <a:off x="1413961" y="1658595"/>
          <a:ext cx="7480460" cy="2651042"/>
        </p:xfrm>
        <a:graphic>
          <a:graphicData uri="http://schemas.openxmlformats.org/drawingml/2006/chart">
            <c:chart xmlns:c="http://schemas.openxmlformats.org/drawingml/2006/chart" r:id="rId2"/>
          </a:graphicData>
        </a:graphic>
      </p:graphicFrame>
      <p:sp>
        <p:nvSpPr>
          <p:cNvPr id="63" name="椭圆 62"/>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64" name="椭圆 63"/>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65" name="文本框 64"/>
          <p:cNvSpPr txBox="1"/>
          <p:nvPr/>
        </p:nvSpPr>
        <p:spPr>
          <a:xfrm>
            <a:off x="466025" y="700619"/>
            <a:ext cx="920316" cy="774192"/>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THREE</a:t>
            </a:r>
          </a:p>
        </p:txBody>
      </p:sp>
      <p:sp>
        <p:nvSpPr>
          <p:cNvPr id="66" name="等腰三角形 65"/>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0" name="文本框 9"/>
          <p:cNvSpPr txBox="1"/>
          <p:nvPr/>
        </p:nvSpPr>
        <p:spPr>
          <a:xfrm>
            <a:off x="1493097" y="4169281"/>
            <a:ext cx="6970721" cy="82296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
        <p:nvSpPr>
          <p:cNvPr id="11" name="文本框 10"/>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407083136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250" id="7"/>
                                        <p:tgtEl>
                                          <p:spTgt spid="11"/>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62">
                                            <p:graphicEl>
                                              <a:chart bldStep="gridLegend" categoryIdx="-3" seriesIdx="-3"/>
                                            </p:graphicEl>
                                          </p:spTgt>
                                        </p:tgtEl>
                                        <p:attrNameLst>
                                          <p:attrName>style.visibility</p:attrName>
                                        </p:attrNameLst>
                                      </p:cBhvr>
                                      <p:to>
                                        <p:strVal val="visible"/>
                                      </p:to>
                                    </p:set>
                                    <p:animEffect filter="fade" transition="in">
                                      <p:cBhvr>
                                        <p:cTn dur="250" id="12"/>
                                        <p:tgtEl>
                                          <p:spTgt spid="62">
                                            <p:graphicEl>
                                              <a:chart bldStep="gridLegend" categoryIdx="-3" seriesIdx="-3"/>
                                            </p:graphicEl>
                                          </p:spTgt>
                                        </p:tgtEl>
                                      </p:cBhvr>
                                    </p:animEffect>
                                  </p:childTnLst>
                                </p:cTn>
                              </p:par>
                              <p:par>
                                <p:cTn fill="hold" grpId="0" id="13" nodeType="withEffect" presetClass="entr" presetID="10" presetSubtype="0">
                                  <p:stCondLst>
                                    <p:cond delay="250"/>
                                  </p:stCondLst>
                                  <p:childTnLst>
                                    <p:set>
                                      <p:cBhvr>
                                        <p:cTn dur="1" fill="hold" id="14">
                                          <p:stCondLst>
                                            <p:cond delay="0"/>
                                          </p:stCondLst>
                                        </p:cTn>
                                        <p:tgtEl>
                                          <p:spTgt spid="62">
                                            <p:graphicEl>
                                              <a:chart bldStep="category" categoryIdx="0" seriesIdx="-4"/>
                                            </p:graphicEl>
                                          </p:spTgt>
                                        </p:tgtEl>
                                        <p:attrNameLst>
                                          <p:attrName>style.visibility</p:attrName>
                                        </p:attrNameLst>
                                      </p:cBhvr>
                                      <p:to>
                                        <p:strVal val="visible"/>
                                      </p:to>
                                    </p:set>
                                    <p:animEffect filter="fade" transition="in">
                                      <p:cBhvr>
                                        <p:cTn dur="250" id="15"/>
                                        <p:tgtEl>
                                          <p:spTgt spid="62">
                                            <p:graphicEl>
                                              <a:chart bldStep="category" categoryIdx="0" seriesIdx="-4"/>
                                            </p:graphicEl>
                                          </p:spTgt>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62">
                                            <p:graphicEl>
                                              <a:chart bldStep="category" categoryIdx="1" seriesIdx="-4"/>
                                            </p:graphicEl>
                                          </p:spTgt>
                                        </p:tgtEl>
                                        <p:attrNameLst>
                                          <p:attrName>style.visibility</p:attrName>
                                        </p:attrNameLst>
                                      </p:cBhvr>
                                      <p:to>
                                        <p:strVal val="visible"/>
                                      </p:to>
                                    </p:set>
                                    <p:animEffect filter="fade" transition="in">
                                      <p:cBhvr>
                                        <p:cTn dur="250" id="18"/>
                                        <p:tgtEl>
                                          <p:spTgt spid="62">
                                            <p:graphicEl>
                                              <a:chart bldStep="category" categoryIdx="1" seriesIdx="-4"/>
                                            </p:graphicEl>
                                          </p:spTgt>
                                        </p:tgtEl>
                                      </p:cBhvr>
                                    </p:animEffect>
                                  </p:childTnLst>
                                </p:cTn>
                              </p:par>
                              <p:par>
                                <p:cTn fill="hold" grpId="0" id="19" nodeType="withEffect" presetClass="entr" presetID="10" presetSubtype="0">
                                  <p:stCondLst>
                                    <p:cond delay="500"/>
                                  </p:stCondLst>
                                  <p:childTnLst>
                                    <p:set>
                                      <p:cBhvr>
                                        <p:cTn dur="1" fill="hold" id="20">
                                          <p:stCondLst>
                                            <p:cond delay="0"/>
                                          </p:stCondLst>
                                        </p:cTn>
                                        <p:tgtEl>
                                          <p:spTgt spid="62">
                                            <p:graphicEl>
                                              <a:chart bldStep="category" categoryIdx="2" seriesIdx="-4"/>
                                            </p:graphicEl>
                                          </p:spTgt>
                                        </p:tgtEl>
                                        <p:attrNameLst>
                                          <p:attrName>style.visibility</p:attrName>
                                        </p:attrNameLst>
                                      </p:cBhvr>
                                      <p:to>
                                        <p:strVal val="visible"/>
                                      </p:to>
                                    </p:set>
                                    <p:animEffect filter="fade" transition="in">
                                      <p:cBhvr>
                                        <p:cTn dur="250" id="21"/>
                                        <p:tgtEl>
                                          <p:spTgt spid="62">
                                            <p:graphicEl>
                                              <a:chart bldStep="category" categoryIdx="2" seriesIdx="-4"/>
                                            </p:graphicEl>
                                          </p:spTgt>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500" id="2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Graphic grpId="0" spid="62" uiExpand="1">
        <p:bldSub>
          <a:bldChart bld="category"/>
        </p:bldSub>
      </p:bldGraphic>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1" name="椭圆 10"/>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9" name="椭圆 8"/>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5" name="文本框 4"/>
          <p:cNvSpPr txBox="1"/>
          <p:nvPr/>
        </p:nvSpPr>
        <p:spPr>
          <a:xfrm>
            <a:off x="537335"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FOUR</a:t>
            </a:r>
          </a:p>
        </p:txBody>
      </p:sp>
      <p:sp>
        <p:nvSpPr>
          <p:cNvPr id="27" name="等腰三角形 26"/>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graphicFrame>
        <p:nvGraphicFramePr>
          <p:cNvPr id="44" name="图表 43"/>
          <p:cNvGraphicFramePr/>
          <p:nvPr>
            <p:extLst>
              <p:ext uri="{D42A27DB-BD31-4B8C-83A1-F6EECF244321}">
                <p14:modId val="3519254140"/>
              </p:ext>
            </p:extLst>
          </p:nvPr>
        </p:nvGraphicFramePr>
        <p:xfrm>
          <a:off x="2132560" y="1685018"/>
          <a:ext cx="6331258" cy="2636086"/>
        </p:xfrm>
        <a:graphic>
          <a:graphicData uri="http://schemas.openxmlformats.org/drawingml/2006/chart">
            <c:chart xmlns:c="http://schemas.openxmlformats.org/drawingml/2006/chart" r:id="rId2"/>
          </a:graphicData>
        </a:graphic>
      </p:graphicFrame>
      <p:sp>
        <p:nvSpPr>
          <p:cNvPr id="10" name="文本框 9"/>
          <p:cNvSpPr txBox="1"/>
          <p:nvPr/>
        </p:nvSpPr>
        <p:spPr>
          <a:xfrm>
            <a:off x="1493097" y="4169281"/>
            <a:ext cx="6970721" cy="82296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
        <p:nvSpPr>
          <p:cNvPr id="12" name="文本框 11"/>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166077929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250" id="7"/>
                                        <p:tgtEl>
                                          <p:spTgt spid="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44">
                                            <p:graphicEl>
                                              <a:chart bldStep="gridLegend" categoryIdx="-3" seriesIdx="-3"/>
                                            </p:graphicEl>
                                          </p:spTgt>
                                        </p:tgtEl>
                                        <p:attrNameLst>
                                          <p:attrName>style.visibility</p:attrName>
                                        </p:attrNameLst>
                                      </p:cBhvr>
                                      <p:to>
                                        <p:strVal val="visible"/>
                                      </p:to>
                                    </p:set>
                                    <p:animEffect filter="fade" transition="in">
                                      <p:cBhvr>
                                        <p:cTn dur="500" id="12"/>
                                        <p:tgtEl>
                                          <p:spTgt spid="44">
                                            <p:graphicEl>
                                              <a:chart bldStep="gridLegend" categoryIdx="-3" seriesIdx="-3"/>
                                            </p:graphicEl>
                                          </p:spTgt>
                                        </p:tgtEl>
                                      </p:cBhvr>
                                    </p:animEffect>
                                  </p:childTnLst>
                                </p:cTn>
                              </p:par>
                              <p:par>
                                <p:cTn fill="hold" grpId="0" id="13" nodeType="withEffect" presetClass="entr" presetID="22" presetSubtype="8">
                                  <p:stCondLst>
                                    <p:cond delay="0"/>
                                  </p:stCondLst>
                                  <p:childTnLst>
                                    <p:set>
                                      <p:cBhvr>
                                        <p:cTn dur="1" fill="hold" id="14">
                                          <p:stCondLst>
                                            <p:cond delay="0"/>
                                          </p:stCondLst>
                                        </p:cTn>
                                        <p:tgtEl>
                                          <p:spTgt spid="44">
                                            <p:graphicEl>
                                              <a:chart bldStep="series" categoryIdx="-4" seriesIdx="0"/>
                                            </p:graphicEl>
                                          </p:spTgt>
                                        </p:tgtEl>
                                        <p:attrNameLst>
                                          <p:attrName>style.visibility</p:attrName>
                                        </p:attrNameLst>
                                      </p:cBhvr>
                                      <p:to>
                                        <p:strVal val="visible"/>
                                      </p:to>
                                    </p:set>
                                    <p:animEffect filter="wipe(left)" transition="in">
                                      <p:cBhvr>
                                        <p:cTn dur="500" id="15"/>
                                        <p:tgtEl>
                                          <p:spTgt spid="44">
                                            <p:graphicEl>
                                              <a:chart bldStep="series" categoryIdx="-4" seriesIdx="0"/>
                                            </p:graphicEl>
                                          </p:spTgt>
                                        </p:tgtEl>
                                      </p:cBhvr>
                                    </p:animEffect>
                                  </p:childTnLst>
                                </p:cTn>
                              </p:par>
                              <p:par>
                                <p:cTn fill="hold" grpId="0" id="16" nodeType="withEffect" presetClass="entr" presetID="22" presetSubtype="8">
                                  <p:stCondLst>
                                    <p:cond delay="500"/>
                                  </p:stCondLst>
                                  <p:childTnLst>
                                    <p:set>
                                      <p:cBhvr>
                                        <p:cTn dur="1" fill="hold" id="17">
                                          <p:stCondLst>
                                            <p:cond delay="0"/>
                                          </p:stCondLst>
                                        </p:cTn>
                                        <p:tgtEl>
                                          <p:spTgt spid="44">
                                            <p:graphicEl>
                                              <a:chart bldStep="series" categoryIdx="-4" seriesIdx="1"/>
                                            </p:graphicEl>
                                          </p:spTgt>
                                        </p:tgtEl>
                                        <p:attrNameLst>
                                          <p:attrName>style.visibility</p:attrName>
                                        </p:attrNameLst>
                                      </p:cBhvr>
                                      <p:to>
                                        <p:strVal val="visible"/>
                                      </p:to>
                                    </p:set>
                                    <p:animEffect filter="wipe(left)" transition="in">
                                      <p:cBhvr>
                                        <p:cTn dur="500" id="18"/>
                                        <p:tgtEl>
                                          <p:spTgt spid="44">
                                            <p:graphicEl>
                                              <a:chart bldStep="series" categoryIdx="-4" seriesIdx="1"/>
                                            </p:graphicEl>
                                          </p:spTgt>
                                        </p:tgtEl>
                                      </p:cBhvr>
                                    </p:animEffect>
                                  </p:childTnLst>
                                </p:cTn>
                              </p:par>
                              <p:par>
                                <p:cTn fill="hold" grpId="0" id="19" nodeType="withEffect" presetClass="entr" presetID="22" presetSubtype="8">
                                  <p:stCondLst>
                                    <p:cond delay="1000"/>
                                  </p:stCondLst>
                                  <p:childTnLst>
                                    <p:set>
                                      <p:cBhvr>
                                        <p:cTn dur="1" fill="hold" id="20">
                                          <p:stCondLst>
                                            <p:cond delay="0"/>
                                          </p:stCondLst>
                                        </p:cTn>
                                        <p:tgtEl>
                                          <p:spTgt spid="44">
                                            <p:graphicEl>
                                              <a:chart bldStep="series" categoryIdx="-4" seriesIdx="2"/>
                                            </p:graphicEl>
                                          </p:spTgt>
                                        </p:tgtEl>
                                        <p:attrNameLst>
                                          <p:attrName>style.visibility</p:attrName>
                                        </p:attrNameLst>
                                      </p:cBhvr>
                                      <p:to>
                                        <p:strVal val="visible"/>
                                      </p:to>
                                    </p:set>
                                    <p:animEffect filter="wipe(left)" transition="in">
                                      <p:cBhvr>
                                        <p:cTn dur="500" id="21"/>
                                        <p:tgtEl>
                                          <p:spTgt spid="44">
                                            <p:graphicEl>
                                              <a:chart bldStep="series" categoryIdx="-4" seriesIdx="2"/>
                                            </p:graphicEl>
                                          </p:spTgt>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10"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500" id="2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Graphic grpId="0" spid="44" uiExpand="1">
        <p:bldSub>
          <a:bldChart bld="series"/>
        </p:bldSub>
      </p:bldGraphic>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58691"/>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7" name="等腰三角形 6"/>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 name="椭圆 7"/>
          <p:cNvSpPr/>
          <p:nvPr/>
        </p:nvSpPr>
        <p:spPr>
          <a:xfrm>
            <a:off x="1110123" y="1110024"/>
            <a:ext cx="208497" cy="208497"/>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0" name="椭圆 9"/>
          <p:cNvSpPr/>
          <p:nvPr/>
        </p:nvSpPr>
        <p:spPr>
          <a:xfrm>
            <a:off x="512873" y="512777"/>
            <a:ext cx="805745" cy="805742"/>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2" name="文本框 11"/>
          <p:cNvSpPr txBox="1"/>
          <p:nvPr/>
        </p:nvSpPr>
        <p:spPr>
          <a:xfrm>
            <a:off x="565859" y="700621"/>
            <a:ext cx="920316" cy="432816"/>
          </a:xfrm>
          <a:prstGeom prst="rect">
            <a:avLst/>
          </a:prstGeom>
          <a:noFill/>
        </p:spPr>
        <p:txBody>
          <a:bodyPr rtlCol="0" wrap="square">
            <a:spAutoFit/>
          </a:bodyPr>
          <a:lstStyle/>
          <a:p>
            <a:r>
              <a:rPr altLang="zh-CN" lang="en-US" sz="2240">
                <a:solidFill>
                  <a:schemeClr val="bg1"/>
                </a:solidFill>
                <a:ea charset="-122" pitchFamily="50" typeface="造字工房悦黑体验版特细长体"/>
              </a:rPr>
              <a:t>FIVE</a:t>
            </a:r>
          </a:p>
        </p:txBody>
      </p:sp>
      <p:sp>
        <p:nvSpPr>
          <p:cNvPr id="16" name="文本框 15"/>
          <p:cNvSpPr txBox="1"/>
          <p:nvPr/>
        </p:nvSpPr>
        <p:spPr>
          <a:xfrm>
            <a:off x="5243029" y="1966372"/>
            <a:ext cx="4007837" cy="1175004"/>
          </a:xfrm>
          <a:prstGeom prst="rect">
            <a:avLst/>
          </a:prstGeom>
          <a:noFill/>
        </p:spPr>
        <p:txBody>
          <a:bodyPr rtlCol="0" wrap="square">
            <a:spAutoFit/>
          </a:bodyPr>
          <a:lstStyle/>
          <a:p>
            <a:r>
              <a:rPr altLang="zh-CN" lang="en-US" sz="1422">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
        <p:nvSpPr>
          <p:cNvPr id="17" name="文本框 16"/>
          <p:cNvSpPr txBox="1"/>
          <p:nvPr/>
        </p:nvSpPr>
        <p:spPr>
          <a:xfrm>
            <a:off x="5243029" y="3299362"/>
            <a:ext cx="4007837" cy="1175004"/>
          </a:xfrm>
          <a:prstGeom prst="rect">
            <a:avLst/>
          </a:prstGeom>
          <a:noFill/>
        </p:spPr>
        <p:txBody>
          <a:bodyPr rtlCol="0" wrap="square">
            <a:spAutoFit/>
          </a:bodyPr>
          <a:lstStyle/>
          <a:p>
            <a:r>
              <a:rPr altLang="zh-CN" lang="en-US" sz="1422">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graphicFrame>
        <p:nvGraphicFramePr>
          <p:cNvPr id="14" name="图表 13"/>
          <p:cNvGraphicFramePr/>
          <p:nvPr>
            <p:extLst>
              <p:ext uri="{D42A27DB-BD31-4B8C-83A1-F6EECF244321}">
                <p14:modId val="423501591"/>
              </p:ext>
            </p:extLst>
          </p:nvPr>
        </p:nvGraphicFramePr>
        <p:xfrm>
          <a:off x="866574" y="1972558"/>
          <a:ext cx="4232507" cy="2840826"/>
        </p:xfrm>
        <a:graphic>
          <a:graphicData uri="http://schemas.openxmlformats.org/drawingml/2006/chart">
            <c:chart xmlns:c="http://schemas.openxmlformats.org/drawingml/2006/chart" r:id="rId2"/>
          </a:graphicData>
        </a:graphic>
      </p:graphicFrame>
      <p:sp>
        <p:nvSpPr>
          <p:cNvPr id="18" name="矩形 17"/>
          <p:cNvSpPr/>
          <p:nvPr/>
        </p:nvSpPr>
        <p:spPr>
          <a:xfrm>
            <a:off x="1217077" y="1998445"/>
            <a:ext cx="3894015" cy="260183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5" name="文本框 14"/>
          <p:cNvSpPr txBox="1"/>
          <p:nvPr/>
        </p:nvSpPr>
        <p:spPr>
          <a:xfrm>
            <a:off x="2540431" y="1127465"/>
            <a:ext cx="5223351" cy="667664"/>
          </a:xfrm>
          <a:prstGeom prst="rect">
            <a:avLst/>
          </a:prstGeom>
          <a:noFill/>
        </p:spPr>
        <p:txBody>
          <a:bodyPr rtlCol="0" wrap="square">
            <a:spAutoFit/>
          </a:bodyPr>
          <a:lstStyle/>
          <a:p>
            <a:r>
              <a:rPr altLang="zh-CN" b="1" lang="en-US" sz="3781">
                <a:solidFill>
                  <a:schemeClr val="bg1"/>
                </a:solidFill>
              </a:rPr>
              <a:t>MORE THAN TEMPLATE</a:t>
            </a:r>
          </a:p>
        </p:txBody>
      </p:sp>
    </p:spTree>
    <p:extLst>
      <p:ext uri="{BB962C8B-B14F-4D97-AF65-F5344CB8AC3E}">
        <p14:creationId val="4273321878"/>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250" id="7"/>
                                        <p:tgtEl>
                                          <p:spTgt spid="1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16" presetSubtype="21">
                                  <p:stCondLst>
                                    <p:cond delay="0"/>
                                  </p:stCondLst>
                                  <p:childTnLst>
                                    <p:set>
                                      <p:cBhvr>
                                        <p:cTn dur="1" fill="hold" id="11">
                                          <p:stCondLst>
                                            <p:cond delay="0"/>
                                          </p:stCondLst>
                                        </p:cTn>
                                        <p:tgtEl>
                                          <p:spTgt spid="18"/>
                                        </p:tgtEl>
                                        <p:attrNameLst>
                                          <p:attrName>style.visibility</p:attrName>
                                        </p:attrNameLst>
                                      </p:cBhvr>
                                      <p:to>
                                        <p:strVal val="visible"/>
                                      </p:to>
                                    </p:set>
                                    <p:animEffect filter="barn(inVertical)" transition="in">
                                      <p:cBhvr>
                                        <p:cTn dur="250" id="12"/>
                                        <p:tgtEl>
                                          <p:spTgt spid="18"/>
                                        </p:tgtEl>
                                      </p:cBhvr>
                                    </p:animEffect>
                                  </p:childTnLst>
                                </p:cTn>
                              </p:par>
                              <p:par>
                                <p:cTn fill="hold" grpId="0" id="13" nodeType="withEffect" presetClass="entr" presetID="21" presetSubtype="1">
                                  <p:stCondLst>
                                    <p:cond delay="0"/>
                                  </p:stCondLst>
                                  <p:childTnLst>
                                    <p:set>
                                      <p:cBhvr>
                                        <p:cTn dur="1" fill="hold" id="14">
                                          <p:stCondLst>
                                            <p:cond delay="0"/>
                                          </p:stCondLst>
                                        </p:cTn>
                                        <p:tgtEl>
                                          <p:spTgt spid="14">
                                            <p:graphicEl>
                                              <a:chart bldStep="gridLegend" categoryIdx="-3" seriesIdx="-3"/>
                                            </p:graphicEl>
                                          </p:spTgt>
                                        </p:tgtEl>
                                        <p:attrNameLst>
                                          <p:attrName>style.visibility</p:attrName>
                                        </p:attrNameLst>
                                      </p:cBhvr>
                                      <p:to>
                                        <p:strVal val="visible"/>
                                      </p:to>
                                    </p:set>
                                    <p:animEffect filter="wheel(1)" transition="in">
                                      <p:cBhvr>
                                        <p:cTn dur="250" id="15"/>
                                        <p:tgtEl>
                                          <p:spTgt spid="14">
                                            <p:graphicEl>
                                              <a:chart bldStep="gridLegend" categoryIdx="-3" seriesIdx="-3"/>
                                            </p:graphicEl>
                                          </p:spTgt>
                                        </p:tgtEl>
                                      </p:cBhvr>
                                    </p:animEffect>
                                  </p:childTnLst>
                                </p:cTn>
                              </p:par>
                              <p:par>
                                <p:cTn fill="hold" grpId="0" id="16" nodeType="withEffect" presetClass="entr" presetID="21" presetSubtype="1">
                                  <p:stCondLst>
                                    <p:cond delay="0"/>
                                  </p:stCondLst>
                                  <p:childTnLst>
                                    <p:set>
                                      <p:cBhvr>
                                        <p:cTn dur="1" fill="hold" id="17">
                                          <p:stCondLst>
                                            <p:cond delay="0"/>
                                          </p:stCondLst>
                                        </p:cTn>
                                        <p:tgtEl>
                                          <p:spTgt spid="14">
                                            <p:graphicEl>
                                              <a:chart bldStep="category" categoryIdx="0" seriesIdx="-4"/>
                                            </p:graphicEl>
                                          </p:spTgt>
                                        </p:tgtEl>
                                        <p:attrNameLst>
                                          <p:attrName>style.visibility</p:attrName>
                                        </p:attrNameLst>
                                      </p:cBhvr>
                                      <p:to>
                                        <p:strVal val="visible"/>
                                      </p:to>
                                    </p:set>
                                    <p:animEffect filter="wheel(1)" transition="in">
                                      <p:cBhvr>
                                        <p:cTn dur="500" id="18"/>
                                        <p:tgtEl>
                                          <p:spTgt spid="14">
                                            <p:graphicEl>
                                              <a:chart bldStep="category" categoryIdx="0" seriesIdx="-4"/>
                                            </p:graphicEl>
                                          </p:spTgt>
                                        </p:tgtEl>
                                      </p:cBhvr>
                                    </p:animEffect>
                                  </p:childTnLst>
                                </p:cTn>
                              </p:par>
                              <p:par>
                                <p:cTn fill="hold" grpId="0" id="19" nodeType="withEffect" presetClass="entr" presetID="21" presetSubtype="1">
                                  <p:stCondLst>
                                    <p:cond delay="500"/>
                                  </p:stCondLst>
                                  <p:childTnLst>
                                    <p:set>
                                      <p:cBhvr>
                                        <p:cTn dur="1" fill="hold" id="20">
                                          <p:stCondLst>
                                            <p:cond delay="0"/>
                                          </p:stCondLst>
                                        </p:cTn>
                                        <p:tgtEl>
                                          <p:spTgt spid="14">
                                            <p:graphicEl>
                                              <a:chart bldStep="category" categoryIdx="1" seriesIdx="-4"/>
                                            </p:graphicEl>
                                          </p:spTgt>
                                        </p:tgtEl>
                                        <p:attrNameLst>
                                          <p:attrName>style.visibility</p:attrName>
                                        </p:attrNameLst>
                                      </p:cBhvr>
                                      <p:to>
                                        <p:strVal val="visible"/>
                                      </p:to>
                                    </p:set>
                                    <p:animEffect filter="wheel(1)" transition="in">
                                      <p:cBhvr>
                                        <p:cTn dur="500" id="21"/>
                                        <p:tgtEl>
                                          <p:spTgt spid="14">
                                            <p:graphicEl>
                                              <a:chart bldStep="category" categoryIdx="1" seriesIdx="-4"/>
                                            </p:graphicEl>
                                          </p:spTgt>
                                        </p:tgtEl>
                                      </p:cBhvr>
                                    </p:animEffect>
                                  </p:childTnLst>
                                </p:cTn>
                              </p:par>
                              <p:par>
                                <p:cTn fill="hold" grpId="0" id="22" nodeType="withEffect" presetClass="entr" presetID="21" presetSubtype="1">
                                  <p:stCondLst>
                                    <p:cond delay="1000"/>
                                  </p:stCondLst>
                                  <p:childTnLst>
                                    <p:set>
                                      <p:cBhvr>
                                        <p:cTn dur="1" fill="hold" id="23">
                                          <p:stCondLst>
                                            <p:cond delay="0"/>
                                          </p:stCondLst>
                                        </p:cTn>
                                        <p:tgtEl>
                                          <p:spTgt spid="14">
                                            <p:graphicEl>
                                              <a:chart bldStep="category" categoryIdx="2" seriesIdx="-4"/>
                                            </p:graphicEl>
                                          </p:spTgt>
                                        </p:tgtEl>
                                        <p:attrNameLst>
                                          <p:attrName>style.visibility</p:attrName>
                                        </p:attrNameLst>
                                      </p:cBhvr>
                                      <p:to>
                                        <p:strVal val="visible"/>
                                      </p:to>
                                    </p:set>
                                    <p:animEffect filter="wheel(1)" transition="in">
                                      <p:cBhvr>
                                        <p:cTn dur="500" id="24"/>
                                        <p:tgtEl>
                                          <p:spTgt spid="14">
                                            <p:graphicEl>
                                              <a:chart bldStep="category" categoryIdx="2" seriesIdx="-4"/>
                                            </p:graphicEl>
                                          </p:spTgt>
                                        </p:tgtEl>
                                      </p:cBhvr>
                                    </p:animEffect>
                                  </p:childTnLst>
                                </p:cTn>
                              </p:par>
                              <p:par>
                                <p:cTn fill="hold" grpId="0" id="25" nodeType="withEffect" presetClass="entr" presetID="21" presetSubtype="1">
                                  <p:stCondLst>
                                    <p:cond delay="1250"/>
                                  </p:stCondLst>
                                  <p:childTnLst>
                                    <p:set>
                                      <p:cBhvr>
                                        <p:cTn dur="1" fill="hold" id="26">
                                          <p:stCondLst>
                                            <p:cond delay="0"/>
                                          </p:stCondLst>
                                        </p:cTn>
                                        <p:tgtEl>
                                          <p:spTgt spid="14">
                                            <p:graphicEl>
                                              <a:chart bldStep="category" categoryIdx="3" seriesIdx="-4"/>
                                            </p:graphicEl>
                                          </p:spTgt>
                                        </p:tgtEl>
                                        <p:attrNameLst>
                                          <p:attrName>style.visibility</p:attrName>
                                        </p:attrNameLst>
                                      </p:cBhvr>
                                      <p:to>
                                        <p:strVal val="visible"/>
                                      </p:to>
                                    </p:set>
                                    <p:animEffect filter="wheel(1)" transition="in">
                                      <p:cBhvr>
                                        <p:cTn dur="500" id="27"/>
                                        <p:tgtEl>
                                          <p:spTgt spid="14">
                                            <p:graphicEl>
                                              <a:chart bldStep="category" categoryIdx="3" seriesIdx="-4"/>
                                            </p:graphicEl>
                                          </p:spTgt>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16"/>
                                        </p:tgtEl>
                                        <p:attrNameLst>
                                          <p:attrName>style.visibility</p:attrName>
                                        </p:attrNameLst>
                                      </p:cBhvr>
                                      <p:to>
                                        <p:strVal val="visible"/>
                                      </p:to>
                                    </p:set>
                                    <p:animEffect filter="fade" transition="in">
                                      <p:cBhvr>
                                        <p:cTn dur="500" id="32"/>
                                        <p:tgtEl>
                                          <p:spTgt spid="16"/>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17"/>
                                        </p:tgtEl>
                                        <p:attrNameLst>
                                          <p:attrName>style.visibility</p:attrName>
                                        </p:attrNameLst>
                                      </p:cBhvr>
                                      <p:to>
                                        <p:strVal val="visible"/>
                                      </p:to>
                                    </p:set>
                                    <p:animEffect filter="fade" transition="in">
                                      <p:cBhvr>
                                        <p:cTn dur="500" id="3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15"/>
      <p:bldGraphic grpId="0" spid="14" uiExpand="1">
        <p:bldSub>
          <a:bldChart bld="category"/>
        </p:bldSub>
      </p:bldGraphic>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2" y="0"/>
            <a:ext cx="9601200" cy="5465618"/>
          </a:xfrm>
          <a:prstGeom prst="rect">
            <a:avLst/>
          </a:prstGeom>
          <a:solidFill>
            <a:schemeClr val="tx1">
              <a:lumMod val="85000"/>
              <a:lumOff val="15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15" name="椭圆 14"/>
          <p:cNvSpPr/>
          <p:nvPr/>
        </p:nvSpPr>
        <p:spPr>
          <a:xfrm>
            <a:off x="3088081" y="530380"/>
            <a:ext cx="3074873" cy="3074866"/>
          </a:xfrm>
          <a:prstGeom prst="ellipse">
            <a:avLst/>
          </a:prstGeom>
          <a:solidFill>
            <a:srgbClr val="FFC00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981"/>
          </a:p>
        </p:txBody>
      </p:sp>
      <p:sp>
        <p:nvSpPr>
          <p:cNvPr id="17" name="文本框 16"/>
          <p:cNvSpPr txBox="1"/>
          <p:nvPr/>
        </p:nvSpPr>
        <p:spPr>
          <a:xfrm>
            <a:off x="2366782" y="3620848"/>
            <a:ext cx="5223351" cy="667664"/>
          </a:xfrm>
          <a:prstGeom prst="rect">
            <a:avLst/>
          </a:prstGeom>
          <a:noFill/>
        </p:spPr>
        <p:txBody>
          <a:bodyPr rtlCol="0" wrap="square">
            <a:spAutoFit/>
          </a:bodyPr>
          <a:lstStyle/>
          <a:p>
            <a:r>
              <a:rPr altLang="zh-CN" b="1" lang="en-US" sz="3781">
                <a:solidFill>
                  <a:schemeClr val="bg1"/>
                </a:solidFill>
              </a:rPr>
              <a:t>MORE THAN TEMPLATE</a:t>
            </a:r>
          </a:p>
        </p:txBody>
      </p:sp>
      <p:sp>
        <p:nvSpPr>
          <p:cNvPr id="11" name="文本框 10"/>
          <p:cNvSpPr txBox="1"/>
          <p:nvPr/>
        </p:nvSpPr>
        <p:spPr>
          <a:xfrm>
            <a:off x="4082057" y="1196264"/>
            <a:ext cx="1149313" cy="1757171"/>
          </a:xfrm>
          <a:custGeom>
            <a:rect b="b" l="l" r="r" t="t"/>
            <a:pathLst>
              <a:path h="2509876" w="1641634">
                <a:moveTo>
                  <a:pt x="0" y="0"/>
                </a:moveTo>
                <a:lnTo>
                  <a:pt x="1265882" y="0"/>
                </a:lnTo>
                <a:lnTo>
                  <a:pt x="1641634" y="339272"/>
                </a:lnTo>
                <a:lnTo>
                  <a:pt x="1641634" y="901075"/>
                </a:lnTo>
                <a:lnTo>
                  <a:pt x="1306011" y="1276827"/>
                </a:lnTo>
                <a:lnTo>
                  <a:pt x="401288" y="1276827"/>
                </a:lnTo>
                <a:cubicBezTo>
                  <a:pt x="361235" y="1323948"/>
                  <a:pt x="320954" y="1370157"/>
                  <a:pt x="280446" y="1415454"/>
                </a:cubicBezTo>
                <a:cubicBezTo>
                  <a:pt x="239937" y="1460751"/>
                  <a:pt x="198744" y="1506959"/>
                  <a:pt x="156867" y="1554080"/>
                </a:cubicBezTo>
                <a:lnTo>
                  <a:pt x="156867" y="2360305"/>
                </a:lnTo>
                <a:cubicBezTo>
                  <a:pt x="392016" y="2360457"/>
                  <a:pt x="637653" y="2361065"/>
                  <a:pt x="893778" y="2362129"/>
                </a:cubicBezTo>
                <a:cubicBezTo>
                  <a:pt x="1149904" y="2363193"/>
                  <a:pt x="1395541" y="2363801"/>
                  <a:pt x="1630689" y="2363953"/>
                </a:cubicBezTo>
                <a:lnTo>
                  <a:pt x="1630689" y="2509876"/>
                </a:lnTo>
                <a:lnTo>
                  <a:pt x="10944" y="2506228"/>
                </a:lnTo>
                <a:lnTo>
                  <a:pt x="10944" y="1503007"/>
                </a:lnTo>
                <a:lnTo>
                  <a:pt x="331975" y="1130904"/>
                </a:lnTo>
                <a:lnTo>
                  <a:pt x="1240345" y="1130904"/>
                </a:lnTo>
                <a:cubicBezTo>
                  <a:pt x="1279258" y="1086595"/>
                  <a:pt x="1320907" y="1040234"/>
                  <a:pt x="1365292" y="991821"/>
                </a:cubicBezTo>
                <a:cubicBezTo>
                  <a:pt x="1409677" y="943408"/>
                  <a:pt x="1453150" y="896135"/>
                  <a:pt x="1495711" y="850002"/>
                </a:cubicBezTo>
                <a:lnTo>
                  <a:pt x="1495711" y="404937"/>
                </a:lnTo>
                <a:lnTo>
                  <a:pt x="1214809" y="145923"/>
                </a:lnTo>
                <a:lnTo>
                  <a:pt x="0" y="145923"/>
                </a:lnTo>
                <a:close/>
              </a:path>
            </a:pathLst>
          </a:custGeom>
          <a:solidFill>
            <a:schemeClr val="bg1"/>
          </a:solidFill>
          <a:ln>
            <a:noFill/>
          </a:ln>
          <a:effectLst/>
        </p:spPr>
        <p:txBody>
          <a:bodyPr anchor="t" anchorCtr="0" bIns="32009" compatLnSpc="1" forceAA="0" fromWordArt="0" horzOverflow="overflow" lIns="64017" numCol="1" rIns="64017" rot="0" rtlCol="0" spcCol="0" spcFirstLastPara="0" tIns="32009" vert="horz" vertOverflow="overflow" wrap="square">
            <a:prstTxWarp prst="textNoShape">
              <a:avLst/>
            </a:prstTxWarp>
            <a:noAutofit/>
          </a:bodyPr>
          <a:lstStyle/>
          <a:p>
            <a:endParaRPr altLang="en-US" lang="zh-CN" sz="20092">
              <a:solidFill>
                <a:schemeClr val="bg1"/>
              </a:solidFill>
              <a:latin charset="-122" pitchFamily="50" typeface="造字工房尚黑 G0v1 纤细体"/>
              <a:ea charset="-122" pitchFamily="50" typeface="造字工房尚黑 G0v1 纤细体"/>
            </a:endParaRPr>
          </a:p>
        </p:txBody>
      </p:sp>
      <p:sp>
        <p:nvSpPr>
          <p:cNvPr id="18" name="等腰三角形 17"/>
          <p:cNvSpPr/>
          <p:nvPr/>
        </p:nvSpPr>
        <p:spPr>
          <a:xfrm rot="5400000">
            <a:off x="8857168" y="4346891"/>
            <a:ext cx="540147" cy="46564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2009" compatLnSpc="1" forceAA="0" fromWordArt="0" horzOverflow="overflow" lIns="64017" numCol="1" rIns="64017" rot="0" rtlCol="0" spcCol="0" spcFirstLastPara="0" tIns="32009" vert="horz" vertOverflow="overflow" wrap="square">
            <a:prstTxWarp prst="textNoShape">
              <a:avLst/>
            </a:prstTxWarp>
            <a:noAutofit/>
          </a:bodyPr>
          <a:lstStyle/>
          <a:p>
            <a:pPr algn="ctr"/>
            <a:endParaRPr altLang="en-US" lang="zh-CN" sz="1072"/>
          </a:p>
        </p:txBody>
      </p:sp>
      <p:sp>
        <p:nvSpPr>
          <p:cNvPr id="8" name="文本框 7"/>
          <p:cNvSpPr txBox="1"/>
          <p:nvPr/>
        </p:nvSpPr>
        <p:spPr>
          <a:xfrm>
            <a:off x="1493097" y="4169281"/>
            <a:ext cx="6970721" cy="822960"/>
          </a:xfrm>
          <a:prstGeom prst="rect">
            <a:avLst/>
          </a:prstGeom>
          <a:noFill/>
        </p:spPr>
        <p:txBody>
          <a:bodyPr rtlCol="0" wrap="square">
            <a:spAutoFit/>
          </a:bodyPr>
          <a:lstStyle/>
          <a:p>
            <a:r>
              <a:rPr altLang="zh-CN" lang="en-US" sz="1600">
                <a:solidFill>
                  <a:schemeClr val="bg1"/>
                </a:solidFill>
              </a:rPr>
              <a:t>Lorem ipsum dolor sit amet,consectetur adipisicing elit,sed do eiusmod tempor incididunt ut labore et dolore magna aliqua.Ut enim ad minim veniam,quis nostrud exercitation ullamco laboris nisi ut aliquip ex ea commodo consequat.</a:t>
            </a:r>
          </a:p>
        </p:txBody>
      </p:sp>
    </p:spTree>
    <p:extLst>
      <p:ext uri="{BB962C8B-B14F-4D97-AF65-F5344CB8AC3E}">
        <p14:creationId val="2243639416"/>
      </p:ext>
    </p:extLst>
  </p:cSld>
  <p:clrMapOvr>
    <a:masterClrMapping/>
  </p:clrMapOvr>
  <p:transition spd="slow">
    <p:push/>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Sky123.Org</Company>
  <PresentationFormat>自定义</PresentationFormat>
  <Paragraphs>206</Paragraphs>
  <Slides>33</Slides>
  <Notes>1</Notes>
  <TotalTime>417</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33</vt:i4>
      </vt:variant>
    </vt:vector>
  </HeadingPairs>
  <TitlesOfParts>
    <vt:vector baseType="lpstr" size="43">
      <vt:lpstr>Arial</vt:lpstr>
      <vt:lpstr>Calibri Light</vt:lpstr>
      <vt:lpstr>Calibri</vt:lpstr>
      <vt:lpstr>造字工房悦黑体验版特细长体</vt:lpstr>
      <vt:lpstr>造字工房尚黑 G0v1 纤细体</vt:lpstr>
      <vt:lpstr>宋体</vt:lpstr>
      <vt:lpstr>微软雅黑 Light</vt:lpstr>
      <vt:lpstr>华文细黑</vt:lpstr>
      <vt:lpstr>Gulim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2015-04-02T12:58:36Z</dcterms:created>
  <cp:lastModifiedBy>Administrator</cp:lastModifiedBy>
  <dcterms:modified xsi:type="dcterms:W3CDTF">2021-08-20T10:56:45Z</dcterms:modified>
  <cp:revision>151</cp:revision>
  <dc:title>PowerPoint 演示文稿</dc:title>
</cp:coreProperties>
</file>