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67" r:id="rId4"/>
    <p:sldId id="266" r:id="rId5"/>
    <p:sldId id="269" r:id="rId6"/>
    <p:sldId id="265" r:id="rId7"/>
    <p:sldId id="272" r:id="rId8"/>
    <p:sldId id="270" r:id="rId9"/>
    <p:sldId id="273" r:id="rId10"/>
    <p:sldId id="271" r:id="rId11"/>
    <p:sldId id="257" r:id="rId12"/>
    <p:sldId id="274" r:id="rId13"/>
    <p:sldId id="275" r:id="rId14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162" userDrawn="1">
          <p15:clr>
            <a:srgbClr val="A4A3A4"/>
          </p15:clr>
        </p15:guide>
        <p15:guide id="4" pos="6312" userDrawn="1">
          <p15:clr>
            <a:srgbClr val="A4A3A4"/>
          </p15:clr>
        </p15:guide>
        <p15:guide id="5" pos="1073" userDrawn="1">
          <p15:clr>
            <a:srgbClr val="A4A3A4"/>
          </p15:clr>
        </p15:guide>
        <p15:guide id="6" orient="horz" pos="36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>
        <p:guide orient="horz" pos="3135"/>
        <p:guide pos="3840"/>
        <p:guide pos="2162"/>
        <p:guide pos="6312"/>
        <p:guide pos="1073"/>
        <p:guide orient="horz" pos="36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tags/tag1.xml" Type="http://schemas.openxmlformats.org/officeDocument/2006/relationships/tags"/><Relationship Id="rId16" Target="presProps.xml" Type="http://schemas.openxmlformats.org/officeDocument/2006/relationships/presProps"/><Relationship Id="rId17" Target="viewProps.xml" Type="http://schemas.openxmlformats.org/officeDocument/2006/relationships/viewProps"/><Relationship Id="rId18" Target="theme/theme1.xml" Type="http://schemas.openxmlformats.org/officeDocument/2006/relationships/theme"/><Relationship Id="rId19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1493A-12E0-4C4C-9E53-9CEAEB291119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2B8E9-B0B1-49B3-9D43-AE8E45D8C6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723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5182762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8871774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2550143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2828971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4280673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9525855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9712030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8731355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3908937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4180489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5841915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865394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0243753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83846487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0541110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121841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0582571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811704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440602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52300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9475837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7780565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2018/6/3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8586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24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9" name="直接连接符 48"/>
          <p:cNvCxnSpPr/>
          <p:nvPr/>
        </p:nvCxnSpPr>
        <p:spPr>
          <a:xfrm flipV="1">
            <a:off x="4626278" y="2015434"/>
            <a:ext cx="2272343" cy="2286214"/>
          </a:xfrm>
          <a:prstGeom prst="line">
            <a:avLst/>
          </a:prstGeom>
          <a:ln cmpd="sng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五边形 34"/>
          <p:cNvSpPr/>
          <p:nvPr/>
        </p:nvSpPr>
        <p:spPr>
          <a:xfrm>
            <a:off x="4626278" y="1716258"/>
            <a:ext cx="2939444" cy="2799470"/>
          </a:xfrm>
          <a:prstGeom prst="pent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9" name="组合 38"/>
          <p:cNvGrpSpPr/>
          <p:nvPr/>
        </p:nvGrpSpPr>
        <p:grpSpPr>
          <a:xfrm>
            <a:off x="5218411" y="2228671"/>
            <a:ext cx="2719226" cy="2377440"/>
            <a:chOff x="5415359" y="1915664"/>
            <a:chExt cx="2719226" cy="2377440"/>
          </a:xfrm>
        </p:grpSpPr>
        <p:sp>
          <p:nvSpPr>
            <p:cNvPr id="37" name="文本框 36"/>
            <p:cNvSpPr txBox="1"/>
            <p:nvPr/>
          </p:nvSpPr>
          <p:spPr>
            <a:xfrm>
              <a:off x="5415360" y="1915664"/>
              <a:ext cx="1502898" cy="2377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5000">
                  <a:solidFill>
                    <a:srgbClr val="3C4E44"/>
                  </a:solidFill>
                  <a:latin charset="-78" panose="02020603050405020304" pitchFamily="18" typeface="Andalus"/>
                  <a:ea charset="-122" panose="020b0400000000000000" pitchFamily="34" typeface="Adobe 黑体 Std R"/>
                  <a:cs charset="-78" panose="02020603050405020304" pitchFamily="18" typeface="Andalus"/>
                </a:rPr>
                <a:t>2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6427705" y="3115992"/>
              <a:ext cx="170688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800">
                  <a:solidFill>
                    <a:srgbClr val="3C4E44"/>
                  </a:solidFill>
                  <a:latin charset="0" panose="020b0602030504020804" pitchFamily="34" typeface="Eras Medium ITC"/>
                  <a:cs charset="-78" panose="02020603050405020304" pitchFamily="18" typeface="Andalus"/>
                </a:rPr>
                <a:t>016</a:t>
              </a:r>
            </a:p>
          </p:txBody>
        </p:sp>
      </p:grpSp>
      <p:cxnSp>
        <p:nvCxnSpPr>
          <p:cNvPr id="43" name="直接连接符 42"/>
          <p:cNvCxnSpPr/>
          <p:nvPr/>
        </p:nvCxnSpPr>
        <p:spPr>
          <a:xfrm>
            <a:off x="6409297" y="1354322"/>
            <a:ext cx="447120" cy="32109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椭圆 51"/>
          <p:cNvSpPr/>
          <p:nvPr/>
        </p:nvSpPr>
        <p:spPr>
          <a:xfrm>
            <a:off x="4225581" y="4367311"/>
            <a:ext cx="296833" cy="2968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椭圆 53"/>
          <p:cNvSpPr/>
          <p:nvPr/>
        </p:nvSpPr>
        <p:spPr>
          <a:xfrm>
            <a:off x="6935780" y="1702879"/>
            <a:ext cx="296833" cy="2968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椭圆 54"/>
          <p:cNvSpPr/>
          <p:nvPr/>
        </p:nvSpPr>
        <p:spPr>
          <a:xfrm>
            <a:off x="6152806" y="1167922"/>
            <a:ext cx="155902" cy="15590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文本框 58"/>
          <p:cNvSpPr txBox="1"/>
          <p:nvPr/>
        </p:nvSpPr>
        <p:spPr>
          <a:xfrm rot="19496574">
            <a:off x="4424773" y="1885917"/>
            <a:ext cx="1585737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2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Design by：二三年</a:t>
            </a:r>
          </a:p>
        </p:txBody>
      </p:sp>
      <p:cxnSp>
        <p:nvCxnSpPr>
          <p:cNvPr id="62" name="直接连接符 61"/>
          <p:cNvCxnSpPr/>
          <p:nvPr/>
        </p:nvCxnSpPr>
        <p:spPr>
          <a:xfrm flipV="1">
            <a:off x="7074672" y="2785558"/>
            <a:ext cx="561383" cy="1730163"/>
          </a:xfrm>
          <a:prstGeom prst="line">
            <a:avLst/>
          </a:prstGeom>
          <a:ln cmpd="sng"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/>
          <p:cNvCxnSpPr/>
          <p:nvPr/>
        </p:nvCxnSpPr>
        <p:spPr>
          <a:xfrm>
            <a:off x="4626278" y="4839286"/>
            <a:ext cx="2018714" cy="2018714"/>
          </a:xfrm>
          <a:prstGeom prst="line">
            <a:avLst/>
          </a:prstGeom>
          <a:ln>
            <a:solidFill>
              <a:schemeClr val="bg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554087809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100383" y="205620"/>
            <a:ext cx="5295415" cy="4574690"/>
            <a:chOff x="4100383" y="934489"/>
            <a:chExt cx="5295415" cy="4574690"/>
          </a:xfrm>
        </p:grpSpPr>
        <p:sp>
          <p:nvSpPr>
            <p:cNvPr id="9" name="正五边形 8"/>
            <p:cNvSpPr/>
            <p:nvPr/>
          </p:nvSpPr>
          <p:spPr>
            <a:xfrm rot="1733393">
              <a:off x="4100383" y="1249215"/>
              <a:ext cx="3991233" cy="3801174"/>
            </a:xfrm>
            <a:prstGeom prst="pentagon">
              <a:avLst/>
            </a:prstGeom>
            <a:solidFill>
              <a:srgbClr val="C7D7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正五边形 11"/>
            <p:cNvSpPr/>
            <p:nvPr/>
          </p:nvSpPr>
          <p:spPr>
            <a:xfrm rot="4632443">
              <a:off x="4241586" y="1888656"/>
              <a:ext cx="3708828" cy="3532217"/>
            </a:xfrm>
            <a:prstGeom prst="pentagon">
              <a:avLst/>
            </a:prstGeom>
            <a:solidFill>
              <a:srgbClr val="224A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正五边形 12"/>
            <p:cNvSpPr/>
            <p:nvPr/>
          </p:nvSpPr>
          <p:spPr>
            <a:xfrm rot="19843824">
              <a:off x="4696915" y="934489"/>
              <a:ext cx="4698883" cy="4475127"/>
            </a:xfrm>
            <a:prstGeom prst="pentag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21" name="图片 20"/>
            <p:cNvPicPr/>
            <p:nvPr/>
          </p:nvPicPr>
          <p:blipFill>
            <a:blip r:embed="rId2">
              <a:extLst>
                <a:ext uri="{BEBA8EAE-BF5A-486C-A8C5-ECC9F3942E4B}">
                  <a14:imgProps>
                    <a14:imgLayer xmlns:d3p1="http://schemas.openxmlformats.org/officeDocument/2006/relationships" d3p1:embed="">
                      <a14:imgEffect>
                        <a14:colorTemperature colorTemp="4700"/>
                      </a14:imgEffect>
                    </a14:imgLayer>
                  </a14:imgProps>
                </a:ext>
                <a:ext uri="{28A0092B-C50C-407E-A947-70E740481C1C}">
                  <a14:useLocalDpi val="0"/>
                </a:ext>
              </a:extLst>
            </a:blip>
            <a:srcRect l="17055" r="17055"/>
            <a:stretch>
              <a:fillRect/>
            </a:stretch>
          </p:blipFill>
          <p:spPr>
            <a:xfrm>
              <a:off x="4786962" y="1567805"/>
              <a:ext cx="2618077" cy="2618076"/>
            </a:xfrm>
            <a:custGeom>
              <a:gdLst>
                <a:gd fmla="*/ 2325826 w 4651652" name="connsiteX0"/>
                <a:gd fmla="*/ 0 h 4651651" name="connsiteY0"/>
                <a:gd fmla="*/ 4651652 w 4651652" name="connsiteX1"/>
                <a:gd fmla="*/ 2325826 h 4651651" name="connsiteY1"/>
                <a:gd fmla="*/ 2563628 w 4651652" name="connsiteX2"/>
                <a:gd fmla="*/ 4639644 h 4651651" name="connsiteY2"/>
                <a:gd fmla="*/ 2325845 w 4651652" name="connsiteX3"/>
                <a:gd fmla="*/ 4651651 h 4651651" name="connsiteY3"/>
                <a:gd fmla="*/ 2325807 w 4651652" name="connsiteX4"/>
                <a:gd fmla="*/ 4651651 h 4651651" name="connsiteY4"/>
                <a:gd fmla="*/ 2088024 w 4651652" name="connsiteX5"/>
                <a:gd fmla="*/ 4639644 h 4651651" name="connsiteY5"/>
                <a:gd fmla="*/ 0 w 4651652" name="connsiteX6"/>
                <a:gd fmla="*/ 2325826 h 4651651" name="connsiteY6"/>
                <a:gd fmla="*/ 2325826 w 4651652" name="connsiteX7"/>
                <a:gd fmla="*/ 0 h 4651651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4651651" w="4651652">
                  <a:moveTo>
                    <a:pt x="2325826" y="0"/>
                  </a:moveTo>
                  <a:cubicBezTo>
                    <a:pt x="3610344" y="0"/>
                    <a:pt x="4651652" y="1041308"/>
                    <a:pt x="4651652" y="2325826"/>
                  </a:cubicBezTo>
                  <a:cubicBezTo>
                    <a:pt x="4651652" y="3530062"/>
                    <a:pt x="3736440" y="4520539"/>
                    <a:pt x="2563628" y="4639644"/>
                  </a:cubicBezTo>
                  <a:lnTo>
                    <a:pt x="2325845" y="4651651"/>
                  </a:lnTo>
                  <a:lnTo>
                    <a:pt x="2325807" y="4651651"/>
                  </a:lnTo>
                  <a:lnTo>
                    <a:pt x="2088024" y="4639644"/>
                  </a:lnTo>
                  <a:cubicBezTo>
                    <a:pt x="915212" y="4520539"/>
                    <a:pt x="0" y="3530062"/>
                    <a:pt x="0" y="2325826"/>
                  </a:cubicBezTo>
                  <a:cubicBezTo>
                    <a:pt x="0" y="1041308"/>
                    <a:pt x="1041308" y="0"/>
                    <a:pt x="2325826" y="0"/>
                  </a:cubicBezTo>
                  <a:close/>
                </a:path>
              </a:pathLst>
            </a:custGeom>
            <a:solidFill>
              <a:schemeClr val="bg1"/>
            </a:solidFill>
            <a:effectLst>
              <a:outerShdw algn="t" blurRad="50800" dir="5400000" dist="38100" rotWithShape="0">
                <a:prstClr val="black">
                  <a:alpha val="40000"/>
                </a:prstClr>
              </a:outerShdw>
              <a:softEdge rad="0"/>
            </a:effectLst>
          </p:spPr>
        </p:pic>
        <p:sp>
          <p:nvSpPr>
            <p:cNvPr id="14" name="矩形 13"/>
            <p:cNvSpPr/>
            <p:nvPr/>
          </p:nvSpPr>
          <p:spPr>
            <a:xfrm rot="19186266">
              <a:off x="6143069" y="3687123"/>
              <a:ext cx="2300605" cy="100584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altLang="zh-CN" lang="en-US" smtClean="0" sz="6000">
                  <a:solidFill>
                    <a:srgbClr val="224A42"/>
                  </a:solidFill>
                  <a:latin charset="0" panose="020b0602030504020804" pitchFamily="34" typeface="Eras Medium ITC"/>
                </a:rPr>
                <a:t>Thank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4786962" y="5386336"/>
            <a:ext cx="2618077" cy="695427"/>
            <a:chOff x="4786962" y="5179802"/>
            <a:chExt cx="2618077" cy="695427"/>
          </a:xfrm>
        </p:grpSpPr>
        <p:sp>
          <p:nvSpPr>
            <p:cNvPr id="8" name="文本框 7"/>
            <p:cNvSpPr txBox="1"/>
            <p:nvPr/>
          </p:nvSpPr>
          <p:spPr>
            <a:xfrm>
              <a:off x="5017677" y="5179802"/>
              <a:ext cx="2028678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endParaRPr altLang="zh-CN" lang="en-US" smtClean="0" sz="1200">
                <a:solidFill>
                  <a:srgbClr val="224A42"/>
                </a:solidFill>
                <a:latin charset="-128" panose="020b0604030504040204" pitchFamily="34" typeface="Meiryo"/>
                <a:ea charset="-128" panose="020b0604030504040204" pitchFamily="34" typeface="Meiryo"/>
              </a:endParaRPr>
            </a:p>
            <a:p>
              <a:r>
                <a:rPr altLang="zh-CN" lang="en-US" smtClean="0" sz="1200">
                  <a:solidFill>
                    <a:srgbClr val="224A42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有一天、小草成了他的身体</a:t>
              </a: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4786962" y="5598230"/>
              <a:ext cx="2618077" cy="2743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200">
                  <a:solidFill>
                    <a:srgbClr val="224A42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One day, the grass was his body</a:t>
              </a:r>
            </a:p>
          </p:txBody>
        </p:sp>
      </p:grpSp>
    </p:spTree>
    <p:extLst>
      <p:ext uri="{BB962C8B-B14F-4D97-AF65-F5344CB8AC3E}">
        <p14:creationId val="3289296594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24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/>
        </p:nvGrpSpPr>
        <p:grpSpPr>
          <a:xfrm>
            <a:off x="3451482" y="1770783"/>
            <a:ext cx="2177253" cy="3289930"/>
            <a:chOff x="-1062628" y="1984490"/>
            <a:chExt cx="2177253" cy="3289930"/>
          </a:xfrm>
          <a:solidFill>
            <a:srgbClr val="93877D"/>
          </a:solidFill>
        </p:grpSpPr>
        <p:sp>
          <p:nvSpPr>
            <p:cNvPr id="8" name="任意多边形 7"/>
            <p:cNvSpPr/>
            <p:nvPr/>
          </p:nvSpPr>
          <p:spPr>
            <a:xfrm>
              <a:off x="-785256" y="1984490"/>
              <a:ext cx="1899881" cy="3289930"/>
            </a:xfrm>
            <a:custGeom>
              <a:gdLst>
                <a:gd fmla="*/ 29881 w 1899881" name="connsiteX0"/>
                <a:gd fmla="*/ 3289879 h 3289930" name="connsiteY0"/>
                <a:gd fmla="*/ 82890 w 1899881" name="connsiteX1"/>
                <a:gd fmla="*/ 1818887 h 3289930" name="connsiteY1"/>
                <a:gd fmla="*/ 255168 w 1899881" name="connsiteX2"/>
                <a:gd fmla="*/ 1182782 h 3289930" name="connsiteY2"/>
                <a:gd fmla="*/ 665986 w 1899881" name="connsiteX3"/>
                <a:gd fmla="*/ 957496 h 3289930" name="connsiteY3"/>
                <a:gd fmla="*/ 599725 w 1899881" name="connsiteX4"/>
                <a:gd fmla="*/ 546678 h 3289930" name="connsiteY4"/>
                <a:gd fmla="*/ 665986 w 1899881" name="connsiteX5"/>
                <a:gd fmla="*/ 228626 h 3289930" name="connsiteY5"/>
                <a:gd fmla="*/ 864768 w 1899881" name="connsiteX6"/>
                <a:gd fmla="*/ 3338 h 3289930" name="connsiteY6"/>
                <a:gd fmla="*/ 573220 w 1899881" name="connsiteX7"/>
                <a:gd fmla="*/ 202120 h 3289930" name="connsiteY7"/>
                <a:gd fmla="*/ 1275585 w 1899881" name="connsiteX8"/>
                <a:gd fmla="*/ 188869 h 3289930" name="connsiteY8"/>
                <a:gd fmla="*/ 1302089 w 1899881" name="connsiteX9"/>
                <a:gd fmla="*/ 506920 h 3289930" name="connsiteY9"/>
                <a:gd fmla="*/ 1169568 w 1899881" name="connsiteX10"/>
                <a:gd fmla="*/ 1023756 h 3289930" name="connsiteY10"/>
                <a:gd fmla="*/ 1606890 w 1899881" name="connsiteX11"/>
                <a:gd fmla="*/ 1235791 h 3289930" name="connsiteY11"/>
                <a:gd fmla="*/ 1898438 w 1899881" name="connsiteX12"/>
                <a:gd fmla="*/ 3130852 h 3289930" name="connsiteY12"/>
                <a:gd fmla="*/ 1487621 w 1899881" name="connsiteX13"/>
                <a:gd fmla="*/ 1620103 h 3289930" name="connsiteY13"/>
                <a:gd fmla="*/ 1620142 w 1899881" name="connsiteX14"/>
                <a:gd fmla="*/ 3117598 h 3289930" name="connsiteY14"/>
                <a:gd fmla="*/ 652733 w 1899881" name="connsiteX15"/>
                <a:gd fmla="*/ 3183860 h 3289930" name="connsiteY15"/>
                <a:gd fmla="*/ 546718 w 1899881" name="connsiteX16"/>
                <a:gd fmla="*/ 1765877 h 3289930" name="connsiteY16"/>
                <a:gd fmla="*/ 29881 w 1899881" name="connsiteX17"/>
                <a:gd fmla="*/ 3289879 h 3289930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3289930" w="1899880">
                  <a:moveTo>
                    <a:pt x="29881" y="3289879"/>
                  </a:moveTo>
                  <a:cubicBezTo>
                    <a:pt x="-47424" y="3298714"/>
                    <a:pt x="45342" y="2170070"/>
                    <a:pt x="82890" y="1818887"/>
                  </a:cubicBezTo>
                  <a:cubicBezTo>
                    <a:pt x="120438" y="1467704"/>
                    <a:pt x="157985" y="1326347"/>
                    <a:pt x="255168" y="1182782"/>
                  </a:cubicBezTo>
                  <a:cubicBezTo>
                    <a:pt x="352351" y="1039217"/>
                    <a:pt x="608560" y="1063513"/>
                    <a:pt x="665986" y="957496"/>
                  </a:cubicBezTo>
                  <a:cubicBezTo>
                    <a:pt x="723412" y="851479"/>
                    <a:pt x="599725" y="668156"/>
                    <a:pt x="599725" y="546678"/>
                  </a:cubicBezTo>
                  <a:cubicBezTo>
                    <a:pt x="599725" y="425200"/>
                    <a:pt x="621812" y="319183"/>
                    <a:pt x="665986" y="228626"/>
                  </a:cubicBezTo>
                  <a:cubicBezTo>
                    <a:pt x="710160" y="138069"/>
                    <a:pt x="701325" y="-25375"/>
                    <a:pt x="864768" y="3338"/>
                  </a:cubicBezTo>
                  <a:cubicBezTo>
                    <a:pt x="1028211" y="32051"/>
                    <a:pt x="504751" y="171198"/>
                    <a:pt x="573220" y="202120"/>
                  </a:cubicBezTo>
                  <a:cubicBezTo>
                    <a:pt x="641689" y="233042"/>
                    <a:pt x="1154107" y="138069"/>
                    <a:pt x="1275585" y="188869"/>
                  </a:cubicBezTo>
                  <a:cubicBezTo>
                    <a:pt x="1397063" y="239669"/>
                    <a:pt x="1304298" y="367772"/>
                    <a:pt x="1302089" y="506920"/>
                  </a:cubicBezTo>
                  <a:cubicBezTo>
                    <a:pt x="1299880" y="646068"/>
                    <a:pt x="1118768" y="902278"/>
                    <a:pt x="1169568" y="1023756"/>
                  </a:cubicBezTo>
                  <a:cubicBezTo>
                    <a:pt x="1220368" y="1145234"/>
                    <a:pt x="1485412" y="884608"/>
                    <a:pt x="1606890" y="1235791"/>
                  </a:cubicBezTo>
                  <a:cubicBezTo>
                    <a:pt x="1728368" y="1586974"/>
                    <a:pt x="1918316" y="3066800"/>
                    <a:pt x="1898438" y="3130852"/>
                  </a:cubicBezTo>
                  <a:cubicBezTo>
                    <a:pt x="1878560" y="3194904"/>
                    <a:pt x="1653273" y="1768086"/>
                    <a:pt x="1487621" y="1620103"/>
                  </a:cubicBezTo>
                  <a:cubicBezTo>
                    <a:pt x="1321969" y="1472120"/>
                    <a:pt x="1748246" y="3040294"/>
                    <a:pt x="1620142" y="3117598"/>
                  </a:cubicBezTo>
                  <a:cubicBezTo>
                    <a:pt x="1492038" y="3194902"/>
                    <a:pt x="860350" y="3404730"/>
                    <a:pt x="652733" y="3183860"/>
                  </a:cubicBezTo>
                  <a:cubicBezTo>
                    <a:pt x="445116" y="2962991"/>
                    <a:pt x="661570" y="1564885"/>
                    <a:pt x="546718" y="1765877"/>
                  </a:cubicBezTo>
                  <a:cubicBezTo>
                    <a:pt x="281675" y="1794590"/>
                    <a:pt x="107186" y="3281044"/>
                    <a:pt x="29881" y="32898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9" name="任意多边形 8"/>
            <p:cNvSpPr/>
            <p:nvPr/>
          </p:nvSpPr>
          <p:spPr>
            <a:xfrm flipH="1" rot="20029446">
              <a:off x="-1062628" y="2609217"/>
              <a:ext cx="899419" cy="787047"/>
            </a:xfrm>
            <a:custGeom>
              <a:gdLst>
                <a:gd fmla="*/ 434221 w 672539" name="connsiteX0"/>
                <a:gd fmla="*/ 39291 h 588513" name="connsiteY0"/>
                <a:gd fmla="*/ 616644 w 672539" name="connsiteX1"/>
                <a:gd fmla="*/ 107979 h 588513" name="connsiteY1"/>
                <a:gd fmla="*/ 359561 w 672539" name="connsiteX2"/>
                <a:gd fmla="*/ 225686 h 588513" name="connsiteY2"/>
                <a:gd fmla="*/ 622176 w 672539" name="connsiteX3"/>
                <a:gd fmla="*/ 313624 h 588513" name="connsiteY3"/>
                <a:gd fmla="*/ 649239 w 672539" name="connsiteX4"/>
                <a:gd fmla="*/ 399581 h 588513" name="connsiteY4"/>
                <a:gd fmla="*/ 360945 w 672539" name="connsiteX5"/>
                <a:gd fmla="*/ 309709 h 588513" name="connsiteY5"/>
                <a:gd fmla="*/ 466963 w 672539" name="connsiteX6"/>
                <a:gd fmla="*/ 588005 h 588513" name="connsiteY6"/>
                <a:gd fmla="*/ 327279 w 672539" name="connsiteX7"/>
                <a:gd fmla="*/ 376024 h 588513" name="connsiteY7"/>
                <a:gd fmla="*/ 241676 w 672539" name="connsiteX8"/>
                <a:gd fmla="*/ 283205 h 588513" name="connsiteY8"/>
                <a:gd fmla="*/ 368605 w 672539" name="connsiteX9"/>
                <a:gd fmla="*/ 578485 h 588513" name="connsiteY9"/>
                <a:gd fmla="*/ 127012 w 672539" name="connsiteX10"/>
                <a:gd fmla="*/ 169564 h 588513" name="connsiteY10"/>
                <a:gd fmla="*/ 75682 w 672539" name="connsiteX11"/>
                <a:gd fmla="*/ 91987 h 588513" name="connsiteY11"/>
                <a:gd fmla="*/ 6398 w 672539" name="connsiteX12"/>
                <a:gd fmla="*/ 127356 h 588513" name="connsiteY12"/>
                <a:gd fmla="*/ 16896 w 672539" name="connsiteX13"/>
                <a:gd fmla="*/ 28119 h 588513" name="connsiteY13"/>
                <a:gd fmla="*/ 119124 w 672539" name="connsiteX14"/>
                <a:gd fmla="*/ 8414 h 588513" name="connsiteY14"/>
                <a:gd fmla="*/ 199901 w 672539" name="connsiteX15"/>
                <a:gd fmla="*/ 122667 h 588513" name="connsiteY15"/>
                <a:gd fmla="*/ 434221 w 672539" name="connsiteX16"/>
                <a:gd fmla="*/ 39291 h 588513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588513" w="672539">
                  <a:moveTo>
                    <a:pt x="434221" y="39291"/>
                  </a:moveTo>
                  <a:cubicBezTo>
                    <a:pt x="533612" y="68004"/>
                    <a:pt x="629087" y="76913"/>
                    <a:pt x="616644" y="107979"/>
                  </a:cubicBezTo>
                  <a:cubicBezTo>
                    <a:pt x="604201" y="139045"/>
                    <a:pt x="358639" y="191412"/>
                    <a:pt x="359561" y="225686"/>
                  </a:cubicBezTo>
                  <a:cubicBezTo>
                    <a:pt x="360483" y="259960"/>
                    <a:pt x="573896" y="284642"/>
                    <a:pt x="622176" y="313624"/>
                  </a:cubicBezTo>
                  <a:cubicBezTo>
                    <a:pt x="670456" y="342606"/>
                    <a:pt x="692777" y="400233"/>
                    <a:pt x="649239" y="399581"/>
                  </a:cubicBezTo>
                  <a:cubicBezTo>
                    <a:pt x="605701" y="398929"/>
                    <a:pt x="391324" y="278305"/>
                    <a:pt x="360945" y="309709"/>
                  </a:cubicBezTo>
                  <a:cubicBezTo>
                    <a:pt x="330566" y="341113"/>
                    <a:pt x="472574" y="576953"/>
                    <a:pt x="466963" y="588005"/>
                  </a:cubicBezTo>
                  <a:cubicBezTo>
                    <a:pt x="461352" y="599057"/>
                    <a:pt x="364827" y="426824"/>
                    <a:pt x="327279" y="376024"/>
                  </a:cubicBezTo>
                  <a:cubicBezTo>
                    <a:pt x="289731" y="325224"/>
                    <a:pt x="234788" y="249462"/>
                    <a:pt x="241676" y="283205"/>
                  </a:cubicBezTo>
                  <a:cubicBezTo>
                    <a:pt x="248564" y="316948"/>
                    <a:pt x="384416" y="574447"/>
                    <a:pt x="368605" y="578485"/>
                  </a:cubicBezTo>
                  <a:cubicBezTo>
                    <a:pt x="352794" y="582523"/>
                    <a:pt x="174582" y="253107"/>
                    <a:pt x="127012" y="169564"/>
                  </a:cubicBezTo>
                  <a:cubicBezTo>
                    <a:pt x="79442" y="86021"/>
                    <a:pt x="95784" y="99022"/>
                    <a:pt x="75682" y="91987"/>
                  </a:cubicBezTo>
                  <a:cubicBezTo>
                    <a:pt x="55580" y="84952"/>
                    <a:pt x="16196" y="138001"/>
                    <a:pt x="6398" y="127356"/>
                  </a:cubicBezTo>
                  <a:cubicBezTo>
                    <a:pt x="-3400" y="116711"/>
                    <a:pt x="-3436" y="57312"/>
                    <a:pt x="16896" y="28119"/>
                  </a:cubicBezTo>
                  <a:cubicBezTo>
                    <a:pt x="37228" y="-1074"/>
                    <a:pt x="88623" y="-7344"/>
                    <a:pt x="119124" y="8414"/>
                  </a:cubicBezTo>
                  <a:cubicBezTo>
                    <a:pt x="149625" y="24172"/>
                    <a:pt x="166577" y="90252"/>
                    <a:pt x="199901" y="122667"/>
                  </a:cubicBezTo>
                  <a:cubicBezTo>
                    <a:pt x="233225" y="155082"/>
                    <a:pt x="379968" y="20121"/>
                    <a:pt x="434221" y="3929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283678" y="2441093"/>
              <a:ext cx="100013" cy="1000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</p:grpSp>
      <p:sp>
        <p:nvSpPr>
          <p:cNvPr id="11" name="椭圆 10"/>
          <p:cNvSpPr/>
          <p:nvPr/>
        </p:nvSpPr>
        <p:spPr>
          <a:xfrm>
            <a:off x="4797788" y="2227386"/>
            <a:ext cx="100013" cy="100013"/>
          </a:xfrm>
          <a:prstGeom prst="ellipse">
            <a:avLst/>
          </a:prstGeom>
          <a:solidFill>
            <a:srgbClr val="224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38344" y="2882873"/>
            <a:ext cx="2280239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600">
                <a:solidFill>
                  <a:schemeClr val="bg1"/>
                </a:solidFill>
                <a:latin charset="0" panose="02000600000000000000" pitchFamily="2" typeface="Segoe Print"/>
              </a:rPr>
              <a:t>Design by  二三年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033581" y="3321022"/>
            <a:ext cx="2280239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微博：@两三年_1945</a:t>
            </a:r>
          </a:p>
        </p:txBody>
      </p:sp>
    </p:spTree>
    <p:extLst>
      <p:ext uri="{BB962C8B-B14F-4D97-AF65-F5344CB8AC3E}">
        <p14:creationId val="2344392856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矩形 20"/>
          <p:cNvSpPr/>
          <p:nvPr/>
        </p:nvSpPr>
        <p:spPr>
          <a:xfrm>
            <a:off x="0" y="1"/>
            <a:ext cx="12192000" cy="3452396"/>
          </a:xfrm>
          <a:prstGeom prst="rect">
            <a:avLst/>
          </a:prstGeom>
          <a:solidFill>
            <a:srgbClr val="224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5" name="组合 34"/>
          <p:cNvGrpSpPr/>
          <p:nvPr/>
        </p:nvGrpSpPr>
        <p:grpSpPr>
          <a:xfrm>
            <a:off x="7876632" y="4580398"/>
            <a:ext cx="3179702" cy="535966"/>
            <a:chOff x="6635751" y="5385776"/>
            <a:chExt cx="3179702" cy="535966"/>
          </a:xfrm>
        </p:grpSpPr>
        <p:sp>
          <p:nvSpPr>
            <p:cNvPr id="18" name="文本框 17"/>
            <p:cNvSpPr txBox="1"/>
            <p:nvPr/>
          </p:nvSpPr>
          <p:spPr>
            <a:xfrm>
              <a:off x="6643978" y="5644743"/>
              <a:ext cx="3171474" cy="2743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">
                  <a:solidFill>
                    <a:srgbClr val="224A42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If the selection is filled with may</a:t>
              </a: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6635751" y="5385776"/>
              <a:ext cx="589036" cy="320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1500">
                  <a:solidFill>
                    <a:srgbClr val="224A42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如果</a:t>
              </a:r>
            </a:p>
          </p:txBody>
        </p:sp>
      </p:grpSp>
      <p:cxnSp>
        <p:nvCxnSpPr>
          <p:cNvPr id="22" name="直接连接符 21"/>
          <p:cNvCxnSpPr/>
          <p:nvPr/>
        </p:nvCxnSpPr>
        <p:spPr>
          <a:xfrm>
            <a:off x="6635750" y="-4"/>
            <a:ext cx="2167542" cy="2167542"/>
          </a:xfrm>
          <a:prstGeom prst="line">
            <a:avLst/>
          </a:prstGeom>
          <a:ln>
            <a:solidFill>
              <a:schemeClr val="bg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椭圆 22"/>
          <p:cNvSpPr/>
          <p:nvPr/>
        </p:nvSpPr>
        <p:spPr>
          <a:xfrm>
            <a:off x="8465667" y="1906063"/>
            <a:ext cx="675249" cy="67524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24" name="直接连接符 23"/>
          <p:cNvCxnSpPr/>
          <p:nvPr/>
        </p:nvCxnSpPr>
        <p:spPr>
          <a:xfrm flipV="1">
            <a:off x="6477519" y="2307202"/>
            <a:ext cx="2498158" cy="1205135"/>
          </a:xfrm>
          <a:prstGeom prst="line">
            <a:avLst/>
          </a:prstGeom>
          <a:ln>
            <a:solidFill>
              <a:schemeClr val="bg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3977289" y="3515911"/>
            <a:ext cx="2500230" cy="1170010"/>
          </a:xfrm>
          <a:prstGeom prst="line">
            <a:avLst/>
          </a:prstGeom>
          <a:ln>
            <a:solidFill>
              <a:srgbClr val="224A42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五边形 31"/>
          <p:cNvSpPr/>
          <p:nvPr/>
        </p:nvSpPr>
        <p:spPr>
          <a:xfrm>
            <a:off x="3478589" y="4341262"/>
            <a:ext cx="723783" cy="689317"/>
          </a:xfrm>
          <a:prstGeom prst="pentagon">
            <a:avLst/>
          </a:prstGeom>
          <a:solidFill>
            <a:srgbClr val="224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6" name="组合 35"/>
          <p:cNvGrpSpPr/>
          <p:nvPr/>
        </p:nvGrpSpPr>
        <p:grpSpPr>
          <a:xfrm>
            <a:off x="2781154" y="1771236"/>
            <a:ext cx="3179703" cy="535966"/>
            <a:chOff x="6635750" y="5385776"/>
            <a:chExt cx="3179703" cy="535966"/>
          </a:xfrm>
        </p:grpSpPr>
        <p:sp>
          <p:nvSpPr>
            <p:cNvPr id="37" name="文本框 36"/>
            <p:cNvSpPr txBox="1"/>
            <p:nvPr/>
          </p:nvSpPr>
          <p:spPr>
            <a:xfrm>
              <a:off x="6643979" y="5644743"/>
              <a:ext cx="317147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Inspiration is he waiting for the distance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6635750" y="5385776"/>
              <a:ext cx="604553" cy="320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500">
                  <a:solidFill>
                    <a:schemeClr val="bg1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灵感</a:t>
              </a:r>
            </a:p>
          </p:txBody>
        </p:sp>
      </p:grpSp>
      <p:cxnSp>
        <p:nvCxnSpPr>
          <p:cNvPr id="40" name="直接连接符 39"/>
          <p:cNvCxnSpPr/>
          <p:nvPr/>
        </p:nvCxnSpPr>
        <p:spPr>
          <a:xfrm flipV="1">
            <a:off x="2518115" y="1771235"/>
            <a:ext cx="192699" cy="53596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7593287" y="4580397"/>
            <a:ext cx="192699" cy="535967"/>
          </a:xfrm>
          <a:prstGeom prst="line">
            <a:avLst/>
          </a:prstGeom>
          <a:ln>
            <a:solidFill>
              <a:srgbClr val="224A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6904817" y="4562053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rgbClr val="3C4E44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02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1851560" y="1753040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01</a:t>
            </a:r>
          </a:p>
        </p:txBody>
      </p:sp>
      <p:sp>
        <p:nvSpPr>
          <p:cNvPr id="20" name="任意多边形 19"/>
          <p:cNvSpPr/>
          <p:nvPr/>
        </p:nvSpPr>
        <p:spPr>
          <a:xfrm>
            <a:off x="5271962" y="6258468"/>
            <a:ext cx="1648076" cy="599532"/>
          </a:xfrm>
          <a:custGeom>
            <a:gdLst>
              <a:gd fmla="*/ 824038 w 1648076" name="connsiteX0"/>
              <a:gd fmla="*/ 0 h 599532" name="connsiteY0"/>
              <a:gd fmla="*/ 1648076 w 1648076" name="connsiteX1"/>
              <a:gd fmla="*/ 599532 h 599532" name="connsiteY1"/>
              <a:gd fmla="*/ 0 w 1648076" name="connsiteX2"/>
              <a:gd fmla="*/ 599532 h 599532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99532" w="1648076">
                <a:moveTo>
                  <a:pt x="824038" y="0"/>
                </a:moveTo>
                <a:lnTo>
                  <a:pt x="1648076" y="599532"/>
                </a:lnTo>
                <a:lnTo>
                  <a:pt x="0" y="599532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9802143" y="606713"/>
            <a:ext cx="4276972" cy="624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5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Content</a:t>
            </a:r>
          </a:p>
        </p:txBody>
      </p:sp>
    </p:spTree>
    <p:extLst>
      <p:ext uri="{BB962C8B-B14F-4D97-AF65-F5344CB8AC3E}">
        <p14:creationId val="7035019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文本框 10"/>
          <p:cNvSpPr txBox="1"/>
          <p:nvPr/>
        </p:nvSpPr>
        <p:spPr>
          <a:xfrm>
            <a:off x="4710332" y="3100140"/>
            <a:ext cx="277133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>
                <a:solidFill>
                  <a:schemeClr val="bg1"/>
                </a:solidFill>
                <a:latin charset="0" panose="020b0602030504020804" pitchFamily="34" typeface="Eras Medium ITC"/>
                <a:ea charset="-122" panose="02010600040101010101" pitchFamily="2" typeface="华文细黑"/>
              </a:rPr>
              <a:t>PART ONE</a:t>
            </a:r>
          </a:p>
        </p:txBody>
      </p:sp>
      <p:cxnSp>
        <p:nvCxnSpPr>
          <p:cNvPr id="14" name="直接连接符 13"/>
          <p:cNvCxnSpPr/>
          <p:nvPr/>
        </p:nvCxnSpPr>
        <p:spPr>
          <a:xfrm>
            <a:off x="5271962" y="0"/>
            <a:ext cx="1702917" cy="3100140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endCxn id="10" idx="1"/>
          </p:cNvCxnSpPr>
          <p:nvPr/>
        </p:nvCxnSpPr>
        <p:spPr>
          <a:xfrm flipH="1">
            <a:off x="5217122" y="0"/>
            <a:ext cx="1702916" cy="3087209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五边形 9"/>
          <p:cNvSpPr/>
          <p:nvPr/>
        </p:nvSpPr>
        <p:spPr>
          <a:xfrm>
            <a:off x="5217120" y="2447778"/>
            <a:ext cx="1757759" cy="1674056"/>
          </a:xfrm>
          <a:prstGeom prst="pentagon">
            <a:avLst/>
          </a:prstGeom>
          <a:solidFill>
            <a:srgbClr val="224A42"/>
          </a:solidFill>
          <a:ln w="76200">
            <a:solidFill>
              <a:srgbClr val="224A42"/>
            </a:solidFill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 rot="21337156">
            <a:off x="5597959" y="2630956"/>
            <a:ext cx="1502898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2000">
                <a:solidFill>
                  <a:schemeClr val="bg1"/>
                </a:solidFill>
                <a:latin charset="-78" panose="02020603050405020304" pitchFamily="18" typeface="Andalus"/>
                <a:ea charset="-122" panose="020b0400000000000000" pitchFamily="34" typeface="Adobe 黑体 Std R"/>
                <a:cs charset="-78" panose="02020603050405020304" pitchFamily="18" typeface="Andalus"/>
              </a:rPr>
              <a:t>1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5385027" y="5148266"/>
            <a:ext cx="3179703" cy="535966"/>
            <a:chOff x="6635750" y="5385776"/>
            <a:chExt cx="3179703" cy="535966"/>
          </a:xfrm>
        </p:grpSpPr>
        <p:sp>
          <p:nvSpPr>
            <p:cNvPr id="22" name="文本框 21"/>
            <p:cNvSpPr txBox="1"/>
            <p:nvPr/>
          </p:nvSpPr>
          <p:spPr>
            <a:xfrm>
              <a:off x="6643980" y="5644743"/>
              <a:ext cx="317147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1200">
                  <a:solidFill>
                    <a:srgbClr val="224A42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Inspiration is he waiting for the distance</a:t>
              </a: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635750" y="5385776"/>
              <a:ext cx="604553" cy="320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500">
                  <a:solidFill>
                    <a:srgbClr val="224A42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灵感</a:t>
              </a:r>
            </a:p>
          </p:txBody>
        </p:sp>
      </p:grpSp>
      <p:cxnSp>
        <p:nvCxnSpPr>
          <p:cNvPr id="24" name="直接连接符 23"/>
          <p:cNvCxnSpPr/>
          <p:nvPr/>
        </p:nvCxnSpPr>
        <p:spPr>
          <a:xfrm flipV="1">
            <a:off x="5121988" y="5148265"/>
            <a:ext cx="192699" cy="535967"/>
          </a:xfrm>
          <a:prstGeom prst="line">
            <a:avLst/>
          </a:prstGeom>
          <a:ln>
            <a:solidFill>
              <a:srgbClr val="224A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4455433" y="5130069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rgbClr val="224A42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01</a:t>
            </a:r>
          </a:p>
        </p:txBody>
      </p:sp>
      <p:cxnSp>
        <p:nvCxnSpPr>
          <p:cNvPr id="12" name="直接连接符 11"/>
          <p:cNvCxnSpPr/>
          <p:nvPr/>
        </p:nvCxnSpPr>
        <p:spPr>
          <a:xfrm>
            <a:off x="5300098" y="14068"/>
            <a:ext cx="1589852" cy="0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99189528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9" name="组合 28"/>
          <p:cNvGrpSpPr/>
          <p:nvPr/>
        </p:nvGrpSpPr>
        <p:grpSpPr>
          <a:xfrm>
            <a:off x="5227064" y="0"/>
            <a:ext cx="1737870" cy="3049164"/>
            <a:chOff x="5227064" y="0"/>
            <a:chExt cx="1737870" cy="3049164"/>
          </a:xfrm>
        </p:grpSpPr>
        <p:sp>
          <p:nvSpPr>
            <p:cNvPr id="10" name="任意多边形 9"/>
            <p:cNvSpPr/>
            <p:nvPr/>
          </p:nvSpPr>
          <p:spPr>
            <a:xfrm>
              <a:off x="5227065" y="0"/>
              <a:ext cx="1737869" cy="1016388"/>
            </a:xfrm>
            <a:custGeom>
              <a:gdLst>
                <a:gd fmla="*/ 0 w 1737869" name="connsiteX0"/>
                <a:gd fmla="*/ 0 h 1016388" name="connsiteY0"/>
                <a:gd fmla="*/ 1737869 w 1737869" name="connsiteX1"/>
                <a:gd fmla="*/ 0 h 1016388" name="connsiteY1"/>
                <a:gd fmla="*/ 1408084 w 1737869" name="connsiteX2"/>
                <a:gd fmla="*/ 1016388 h 1016388" name="connsiteY2"/>
                <a:gd fmla="*/ 329785 w 1737869" name="connsiteX3"/>
                <a:gd fmla="*/ 1016388 h 10163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016388" w="1737869">
                  <a:moveTo>
                    <a:pt x="0" y="0"/>
                  </a:moveTo>
                  <a:lnTo>
                    <a:pt x="1737869" y="0"/>
                  </a:lnTo>
                  <a:lnTo>
                    <a:pt x="1408084" y="1016388"/>
                  </a:lnTo>
                  <a:lnTo>
                    <a:pt x="329785" y="1016388"/>
                  </a:lnTo>
                  <a:close/>
                </a:path>
              </a:pathLst>
            </a:custGeom>
            <a:solidFill>
              <a:srgbClr val="C7D7C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任意多边形 13"/>
            <p:cNvSpPr/>
            <p:nvPr/>
          </p:nvSpPr>
          <p:spPr>
            <a:xfrm rot="10800000">
              <a:off x="5227064" y="1016388"/>
              <a:ext cx="1737869" cy="1016388"/>
            </a:xfrm>
            <a:custGeom>
              <a:gdLst>
                <a:gd fmla="*/ 0 w 1737869" name="connsiteX0"/>
                <a:gd fmla="*/ 0 h 1016388" name="connsiteY0"/>
                <a:gd fmla="*/ 1737869 w 1737869" name="connsiteX1"/>
                <a:gd fmla="*/ 0 h 1016388" name="connsiteY1"/>
                <a:gd fmla="*/ 1408084 w 1737869" name="connsiteX2"/>
                <a:gd fmla="*/ 1016388 h 1016388" name="connsiteY2"/>
                <a:gd fmla="*/ 329785 w 1737869" name="connsiteX3"/>
                <a:gd fmla="*/ 1016388 h 10163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016388" w="1737869">
                  <a:moveTo>
                    <a:pt x="0" y="0"/>
                  </a:moveTo>
                  <a:lnTo>
                    <a:pt x="1737869" y="0"/>
                  </a:lnTo>
                  <a:lnTo>
                    <a:pt x="1408084" y="1016388"/>
                  </a:lnTo>
                  <a:lnTo>
                    <a:pt x="329785" y="1016388"/>
                  </a:lnTo>
                  <a:close/>
                </a:path>
              </a:pathLst>
            </a:custGeom>
            <a:solidFill>
              <a:srgbClr val="657A7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5227065" y="2032776"/>
              <a:ext cx="1737869" cy="1016388"/>
            </a:xfrm>
            <a:custGeom>
              <a:gdLst>
                <a:gd fmla="*/ 0 w 1737869" name="connsiteX0"/>
                <a:gd fmla="*/ 0 h 1016388" name="connsiteY0"/>
                <a:gd fmla="*/ 1737869 w 1737869" name="connsiteX1"/>
                <a:gd fmla="*/ 0 h 1016388" name="connsiteY1"/>
                <a:gd fmla="*/ 1408084 w 1737869" name="connsiteX2"/>
                <a:gd fmla="*/ 1016388 h 1016388" name="connsiteY2"/>
                <a:gd fmla="*/ 329785 w 1737869" name="connsiteX3"/>
                <a:gd fmla="*/ 1016388 h 1016388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1016388" w="1737869">
                  <a:moveTo>
                    <a:pt x="0" y="0"/>
                  </a:moveTo>
                  <a:lnTo>
                    <a:pt x="1737869" y="0"/>
                  </a:lnTo>
                  <a:lnTo>
                    <a:pt x="1408084" y="1016388"/>
                  </a:lnTo>
                  <a:lnTo>
                    <a:pt x="329785" y="1016388"/>
                  </a:lnTo>
                  <a:close/>
                </a:path>
              </a:pathLst>
            </a:custGeom>
            <a:solidFill>
              <a:srgbClr val="3C4E4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4" name="文本框 23"/>
          <p:cNvSpPr txBox="1"/>
          <p:nvPr/>
        </p:nvSpPr>
        <p:spPr>
          <a:xfrm>
            <a:off x="1249518" y="1722294"/>
            <a:ext cx="1178889" cy="396240"/>
          </a:xfrm>
          <a:prstGeom prst="rect">
            <a:avLst/>
          </a:prstGeom>
          <a:solidFill>
            <a:srgbClr val="3C4E44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Point  I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9563725" y="1722294"/>
            <a:ext cx="1149995" cy="396240"/>
          </a:xfrm>
          <a:prstGeom prst="rect">
            <a:avLst/>
          </a:prstGeom>
          <a:solidFill>
            <a:srgbClr val="657A70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Point II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412698" y="4501721"/>
            <a:ext cx="1366598" cy="396240"/>
          </a:xfrm>
          <a:prstGeom prst="rect">
            <a:avLst/>
          </a:prstGeom>
          <a:solidFill>
            <a:srgbClr val="C7D7CE"/>
          </a:solidFill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2000">
                <a:solidFill>
                  <a:srgbClr val="3C4E44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Point III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5766889" y="246584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01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5766889" y="1209110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02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5766889" y="2231099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03</a:t>
            </a:r>
          </a:p>
        </p:txBody>
      </p:sp>
      <p:sp>
        <p:nvSpPr>
          <p:cNvPr id="33" name="矩形 32"/>
          <p:cNvSpPr/>
          <p:nvPr/>
        </p:nvSpPr>
        <p:spPr>
          <a:xfrm>
            <a:off x="1148731" y="2402833"/>
            <a:ext cx="271888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sp>
        <p:nvSpPr>
          <p:cNvPr id="34" name="矩形 33"/>
          <p:cNvSpPr/>
          <p:nvPr/>
        </p:nvSpPr>
        <p:spPr>
          <a:xfrm>
            <a:off x="8204279" y="2422230"/>
            <a:ext cx="271888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pPr algn="r"/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sp>
        <p:nvSpPr>
          <p:cNvPr id="35" name="矩形 34"/>
          <p:cNvSpPr/>
          <p:nvPr/>
        </p:nvSpPr>
        <p:spPr>
          <a:xfrm>
            <a:off x="3109038" y="5257871"/>
            <a:ext cx="5973917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saw the thing of luminescence, </a:t>
            </a:r>
          </a:p>
          <a:p>
            <a:pPr algn="ctr"/>
            <a:r>
              <a:rPr altLang="zh-CN" lang="en-US" sz="1200">
                <a:latin charset="-122" panose="02010600040101010101" pitchFamily="2" typeface="华文细黑"/>
                <a:ea charset="-122" panose="02010600040101010101" pitchFamily="2" typeface="华文细黑"/>
              </a:rPr>
              <a:t>perhaps some things had to shine </a:t>
            </a:r>
          </a:p>
        </p:txBody>
      </p:sp>
    </p:spTree>
    <p:extLst>
      <p:ext uri="{BB962C8B-B14F-4D97-AF65-F5344CB8AC3E}">
        <p14:creationId val="386140168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224A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5" name="组合 34"/>
          <p:cNvGrpSpPr/>
          <p:nvPr/>
        </p:nvGrpSpPr>
        <p:grpSpPr>
          <a:xfrm>
            <a:off x="742631" y="893617"/>
            <a:ext cx="5676829" cy="4085767"/>
            <a:chOff x="742631" y="893617"/>
            <a:chExt cx="5676829" cy="4085767"/>
          </a:xfrm>
        </p:grpSpPr>
        <p:sp>
          <p:nvSpPr>
            <p:cNvPr id="31" name="矩形 30"/>
            <p:cNvSpPr/>
            <p:nvPr/>
          </p:nvSpPr>
          <p:spPr>
            <a:xfrm>
              <a:off x="5975945" y="893618"/>
              <a:ext cx="443515" cy="2666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矩形 17"/>
            <p:cNvSpPr/>
            <p:nvPr/>
          </p:nvSpPr>
          <p:spPr>
            <a:xfrm>
              <a:off x="742631" y="3677388"/>
              <a:ext cx="4094019" cy="13019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矩形 16"/>
            <p:cNvSpPr/>
            <p:nvPr/>
          </p:nvSpPr>
          <p:spPr>
            <a:xfrm>
              <a:off x="742632" y="893617"/>
              <a:ext cx="1287088" cy="26663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矩形 29"/>
            <p:cNvSpPr/>
            <p:nvPr/>
          </p:nvSpPr>
          <p:spPr>
            <a:xfrm>
              <a:off x="2164702" y="893618"/>
              <a:ext cx="3676261" cy="42026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126949" y="1313880"/>
            <a:ext cx="4925583" cy="3245241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</p:spPr>
      </p:pic>
      <p:sp>
        <p:nvSpPr>
          <p:cNvPr id="20" name="矩形 19"/>
          <p:cNvSpPr/>
          <p:nvPr/>
        </p:nvSpPr>
        <p:spPr>
          <a:xfrm>
            <a:off x="5009831" y="3677388"/>
            <a:ext cx="1572492" cy="1301996"/>
          </a:xfrm>
          <a:prstGeom prst="rect">
            <a:avLst/>
          </a:prstGeom>
          <a:solidFill>
            <a:srgbClr val="224A42"/>
          </a:solidFill>
          <a:ln>
            <a:noFill/>
          </a:ln>
          <a:effectLst>
            <a:outerShdw algn="br" blurRad="50800" dir="135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8239618" y="1707885"/>
            <a:ext cx="3518280" cy="1371692"/>
            <a:chOff x="7502187" y="2952026"/>
            <a:chExt cx="5741944" cy="1371692"/>
          </a:xfrm>
        </p:grpSpPr>
        <p:sp>
          <p:nvSpPr>
            <p:cNvPr id="25" name="矩形 24"/>
            <p:cNvSpPr/>
            <p:nvPr/>
          </p:nvSpPr>
          <p:spPr>
            <a:xfrm>
              <a:off x="7502186" y="3677388"/>
              <a:ext cx="5741944" cy="640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zh-CN" lang="en-US" sz="12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I know people always only </a:t>
              </a:r>
            </a:p>
            <a:p>
              <a:r>
                <a:rPr altLang="zh-CN" lang="en-US" sz="12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saw the thing of luminescence,</a:t>
              </a:r>
            </a:p>
            <a:p>
              <a:r>
                <a:rPr altLang="zh-CN" lang="en-US" sz="12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perhaps some things had to shine </a:t>
              </a: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7502185" y="2952026"/>
              <a:ext cx="1350868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000">
                  <a:solidFill>
                    <a:schemeClr val="bg1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少年</a:t>
              </a:r>
            </a:p>
          </p:txBody>
        </p:sp>
        <p:cxnSp>
          <p:nvCxnSpPr>
            <p:cNvPr id="28" name="直接连接符 27"/>
            <p:cNvCxnSpPr/>
            <p:nvPr/>
          </p:nvCxnSpPr>
          <p:spPr>
            <a:xfrm>
              <a:off x="7645709" y="3498979"/>
              <a:ext cx="746073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矩形 38"/>
          <p:cNvSpPr/>
          <p:nvPr/>
        </p:nvSpPr>
        <p:spPr>
          <a:xfrm>
            <a:off x="5550472" y="4051289"/>
            <a:ext cx="2980055" cy="10058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lang="en-US" smtClean="0" sz="6000">
                <a:solidFill>
                  <a:schemeClr val="bg1"/>
                </a:solidFill>
                <a:latin charset="0" panose="020b0602030504020804" pitchFamily="34" typeface="Eras Medium ITC"/>
              </a:rPr>
              <a:t>Juvenile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8239618" y="3404828"/>
            <a:ext cx="3518280" cy="1294747"/>
            <a:chOff x="7960957" y="3854994"/>
            <a:chExt cx="3518280" cy="1294747"/>
          </a:xfrm>
        </p:grpSpPr>
        <p:grpSp>
          <p:nvGrpSpPr>
            <p:cNvPr id="38" name="组合 37"/>
            <p:cNvGrpSpPr/>
            <p:nvPr/>
          </p:nvGrpSpPr>
          <p:grpSpPr>
            <a:xfrm>
              <a:off x="7960957" y="3854994"/>
              <a:ext cx="3518280" cy="1294747"/>
              <a:chOff x="6052532" y="4370061"/>
              <a:chExt cx="3518280" cy="1294747"/>
            </a:xfrm>
          </p:grpSpPr>
          <p:sp>
            <p:nvSpPr>
              <p:cNvPr id="36" name="矩形 35"/>
              <p:cNvSpPr/>
              <p:nvPr/>
            </p:nvSpPr>
            <p:spPr>
              <a:xfrm>
                <a:off x="6052531" y="4370061"/>
                <a:ext cx="3518280" cy="3200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altLang="en-US" lang="zh-CN" smtClean="0" sz="1500">
                    <a:solidFill>
                      <a:schemeClr val="bg1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红领巾和少年的旧上衣</a:t>
                </a:r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6052532" y="5018477"/>
                <a:ext cx="2083375" cy="640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altLang="zh-CN" lang="en-US" sz="1200">
                    <a:solidFill>
                      <a:schemeClr val="bg1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Red scarf and the young old coat </a:t>
                </a:r>
              </a:p>
              <a:p>
                <a:r>
                  <a:rPr altLang="zh-CN" lang="en-US" sz="1200">
                    <a:solidFill>
                      <a:schemeClr val="bg1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.</a:t>
                </a:r>
              </a:p>
            </p:txBody>
          </p:sp>
        </p:grpSp>
        <p:cxnSp>
          <p:nvCxnSpPr>
            <p:cNvPr id="40" name="直接连接符 39"/>
            <p:cNvCxnSpPr/>
            <p:nvPr/>
          </p:nvCxnSpPr>
          <p:spPr>
            <a:xfrm>
              <a:off x="8065162" y="4330048"/>
              <a:ext cx="457144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正五边形 41"/>
          <p:cNvSpPr/>
          <p:nvPr/>
        </p:nvSpPr>
        <p:spPr>
          <a:xfrm>
            <a:off x="8355695" y="4924342"/>
            <a:ext cx="211015" cy="200967"/>
          </a:xfrm>
          <a:prstGeom prst="pent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6488572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9" name="直接连接符 28"/>
          <p:cNvCxnSpPr/>
          <p:nvPr/>
        </p:nvCxnSpPr>
        <p:spPr>
          <a:xfrm flipH="1">
            <a:off x="6246056" y="3213657"/>
            <a:ext cx="880226" cy="2976128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710332" y="3100140"/>
            <a:ext cx="277133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>
                <a:solidFill>
                  <a:schemeClr val="bg1"/>
                </a:solidFill>
                <a:latin charset="0" panose="020b0602030504020804" pitchFamily="34" typeface="Eras Medium ITC"/>
                <a:ea charset="-122" panose="02010600040101010101" pitchFamily="2" typeface="华文细黑"/>
              </a:rPr>
              <a:t>PART ONE</a:t>
            </a:r>
          </a:p>
        </p:txBody>
      </p:sp>
      <p:sp>
        <p:nvSpPr>
          <p:cNvPr id="10" name="正五边形 9"/>
          <p:cNvSpPr/>
          <p:nvPr/>
        </p:nvSpPr>
        <p:spPr>
          <a:xfrm>
            <a:off x="5217120" y="2447778"/>
            <a:ext cx="1757759" cy="1674056"/>
          </a:xfrm>
          <a:prstGeom prst="pentagon">
            <a:avLst/>
          </a:prstGeom>
          <a:solidFill>
            <a:srgbClr val="224A42"/>
          </a:solidFill>
          <a:ln w="76200">
            <a:solidFill>
              <a:srgbClr val="224A42"/>
            </a:solidFill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 rot="21337156">
            <a:off x="5597959" y="2630956"/>
            <a:ext cx="1502898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2000">
                <a:solidFill>
                  <a:schemeClr val="bg1"/>
                </a:solidFill>
                <a:latin charset="-78" panose="02020603050405020304" pitchFamily="18" typeface="Andalus"/>
                <a:ea charset="-122" panose="020b0400000000000000" pitchFamily="34" typeface="Adobe 黑体 Std R"/>
                <a:cs charset="-78" panose="02020603050405020304" pitchFamily="18" typeface="Andalus"/>
              </a:rPr>
              <a:t>2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5385027" y="5148266"/>
            <a:ext cx="3175589" cy="548735"/>
            <a:chOff x="6635750" y="5385776"/>
            <a:chExt cx="3175589" cy="548735"/>
          </a:xfrm>
        </p:grpSpPr>
        <p:sp>
          <p:nvSpPr>
            <p:cNvPr id="23" name="文本框 22"/>
            <p:cNvSpPr txBox="1"/>
            <p:nvPr/>
          </p:nvSpPr>
          <p:spPr>
            <a:xfrm>
              <a:off x="6635750" y="5385776"/>
              <a:ext cx="604553" cy="320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500">
                  <a:solidFill>
                    <a:srgbClr val="224A42"/>
                  </a:solidFill>
                  <a:latin charset="-128" panose="020b0604030504040204" pitchFamily="34" typeface="Meiryo"/>
                  <a:ea charset="-128" panose="020b0604030504040204" pitchFamily="34" typeface="Meiryo"/>
                </a:rPr>
                <a:t>如果</a:t>
              </a: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639866" y="5657512"/>
              <a:ext cx="3171474" cy="27432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r>
                <a:rPr altLang="zh-CN" lang="en-US" sz="1200">
                  <a:solidFill>
                    <a:srgbClr val="224A42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If the selection is filled with may</a:t>
              </a:r>
            </a:p>
          </p:txBody>
        </p:sp>
      </p:grpSp>
      <p:cxnSp>
        <p:nvCxnSpPr>
          <p:cNvPr id="24" name="直接连接符 23"/>
          <p:cNvCxnSpPr/>
          <p:nvPr/>
        </p:nvCxnSpPr>
        <p:spPr>
          <a:xfrm flipV="1">
            <a:off x="5121988" y="5148265"/>
            <a:ext cx="192699" cy="535967"/>
          </a:xfrm>
          <a:prstGeom prst="line">
            <a:avLst/>
          </a:prstGeom>
          <a:ln>
            <a:solidFill>
              <a:srgbClr val="224A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4455433" y="5130069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rgbClr val="224A42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02</a:t>
            </a:r>
          </a:p>
        </p:txBody>
      </p:sp>
      <p:cxnSp>
        <p:nvCxnSpPr>
          <p:cNvPr id="26" name="直接连接符 25"/>
          <p:cNvCxnSpPr/>
          <p:nvPr/>
        </p:nvCxnSpPr>
        <p:spPr>
          <a:xfrm flipH="1">
            <a:off x="5065717" y="2321166"/>
            <a:ext cx="974011" cy="652362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H="1" flipV="1">
            <a:off x="6214162" y="2304626"/>
            <a:ext cx="878879" cy="652362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428692215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任意多边形 9"/>
          <p:cNvSpPr/>
          <p:nvPr/>
        </p:nvSpPr>
        <p:spPr>
          <a:xfrm>
            <a:off x="8591558" y="1"/>
            <a:ext cx="3600442" cy="6857983"/>
          </a:xfrm>
          <a:custGeom>
            <a:gdLst>
              <a:gd fmla="*/ 3600442 w 3600442" name="connsiteX0"/>
              <a:gd fmla="*/ 0 h 6857983" name="connsiteY0"/>
              <a:gd fmla="*/ 3600442 w 3600442" name="connsiteX1"/>
              <a:gd fmla="*/ 6857983 h 6857983" name="connsiteY1"/>
              <a:gd fmla="*/ 1375246 w 3600442" name="connsiteX2"/>
              <a:gd fmla="*/ 6857983 h 6857983" name="connsiteY2"/>
              <a:gd fmla="*/ 0 w 3600442" name="connsiteX3"/>
              <a:gd fmla="*/ 2619516 h 685798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6857983" w="3600442">
                <a:moveTo>
                  <a:pt x="3600442" y="0"/>
                </a:moveTo>
                <a:lnTo>
                  <a:pt x="3600442" y="6857983"/>
                </a:lnTo>
                <a:lnTo>
                  <a:pt x="1375246" y="6857983"/>
                </a:lnTo>
                <a:lnTo>
                  <a:pt x="0" y="2619516"/>
                </a:lnTo>
                <a:close/>
              </a:path>
            </a:pathLst>
          </a:custGeom>
          <a:solidFill>
            <a:srgbClr val="224A42"/>
          </a:solidFill>
          <a:ln>
            <a:noFill/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l="12574" r="14752"/>
          <a:stretch>
            <a:fillRect/>
          </a:stretch>
        </p:blipFill>
        <p:spPr>
          <a:xfrm rot="3423315">
            <a:off x="1309259" y="1267691"/>
            <a:ext cx="3511445" cy="3344232"/>
          </a:xfrm>
          <a:prstGeom prst="rect">
            <a:avLst/>
          </a:prstGeom>
          <a:ln>
            <a:noFill/>
          </a:ln>
          <a:effectLst>
            <a:outerShdw algn="tl" blurRad="292100" dir="2700000" dist="139700" rotWithShape="0">
              <a:srgbClr val="333333">
                <a:alpha val="65000"/>
              </a:srgbClr>
            </a:outerShdw>
          </a:effectLst>
        </p:spPr>
      </p:pic>
      <p:sp>
        <p:nvSpPr>
          <p:cNvPr id="18" name="文本框 17"/>
          <p:cNvSpPr txBox="1"/>
          <p:nvPr/>
        </p:nvSpPr>
        <p:spPr>
          <a:xfrm>
            <a:off x="9891034" y="2539697"/>
            <a:ext cx="1001487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诠释</a:t>
            </a:r>
          </a:p>
          <a:p>
            <a:r>
              <a:rPr altLang="en-US" lang="zh-CN" smtClean="0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-</a:t>
            </a:r>
          </a:p>
        </p:txBody>
      </p:sp>
      <p:sp>
        <p:nvSpPr>
          <p:cNvPr id="19" name="矩形 18"/>
          <p:cNvSpPr/>
          <p:nvPr/>
        </p:nvSpPr>
        <p:spPr>
          <a:xfrm>
            <a:off x="9891034" y="3200392"/>
            <a:ext cx="1746783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2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r>
              <a:rPr altLang="zh-CN" lang="en-US" sz="12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sp>
        <p:nvSpPr>
          <p:cNvPr id="20" name="任意多边形 19"/>
          <p:cNvSpPr/>
          <p:nvPr/>
        </p:nvSpPr>
        <p:spPr>
          <a:xfrm>
            <a:off x="2680854" y="2805545"/>
            <a:ext cx="7045037" cy="4114800"/>
          </a:xfrm>
          <a:custGeom>
            <a:gdLst>
              <a:gd fmla="*/ 7045037 w 7045037" name="connsiteX0"/>
              <a:gd fmla="*/ 4031673 h 4114800" name="connsiteY0"/>
              <a:gd fmla="*/ 5715001 w 7045037" name="connsiteX1"/>
              <a:gd fmla="*/ 0 h 4114800" name="connsiteY1"/>
              <a:gd fmla="*/ 0 w 7045037" name="connsiteX2"/>
              <a:gd fmla="*/ 4114800 h 4114800" name="connsiteY2"/>
              <a:gd fmla="*/ 7045037 w 7045037" name="connsiteX3"/>
              <a:gd fmla="*/ 4031673 h 411480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4114800" w="7045037">
                <a:moveTo>
                  <a:pt x="7045037" y="4031673"/>
                </a:moveTo>
                <a:lnTo>
                  <a:pt x="5715001" y="0"/>
                </a:lnTo>
                <a:lnTo>
                  <a:pt x="0" y="4114800"/>
                </a:lnTo>
                <a:lnTo>
                  <a:pt x="7045037" y="4031673"/>
                </a:lnTo>
                <a:close/>
              </a:path>
            </a:pathLst>
          </a:custGeom>
          <a:solidFill>
            <a:srgbClr val="224A42"/>
          </a:solidFill>
          <a:ln>
            <a:noFill/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文本框 23"/>
          <p:cNvSpPr txBox="1"/>
          <p:nvPr/>
        </p:nvSpPr>
        <p:spPr>
          <a:xfrm>
            <a:off x="6047282" y="4963938"/>
            <a:ext cx="1001487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草</a:t>
            </a:r>
          </a:p>
          <a:p>
            <a:r>
              <a:rPr altLang="en-US" lang="zh-CN" sz="2000">
                <a:solidFill>
                  <a:schemeClr val="bg1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-</a:t>
            </a:r>
          </a:p>
        </p:txBody>
      </p:sp>
      <p:sp>
        <p:nvSpPr>
          <p:cNvPr id="25" name="矩形 24"/>
          <p:cNvSpPr/>
          <p:nvPr/>
        </p:nvSpPr>
        <p:spPr>
          <a:xfrm>
            <a:off x="6008764" y="5568979"/>
            <a:ext cx="2374710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2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r>
              <a:rPr altLang="zh-CN" lang="en-US" sz="12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5381997" y="2398643"/>
            <a:ext cx="457200" cy="701497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5435645" y="960559"/>
            <a:ext cx="3570605" cy="100584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altLang="zh-CN" lang="en-US" smtClean="0" sz="6000">
                <a:latin charset="0" panose="020b0602030504020804" pitchFamily="34" typeface="Eras Medium ITC"/>
              </a:rPr>
              <a:t>The grass</a:t>
            </a:r>
          </a:p>
        </p:txBody>
      </p:sp>
      <p:cxnSp>
        <p:nvCxnSpPr>
          <p:cNvPr id="28" name="直接连接符 27"/>
          <p:cNvCxnSpPr/>
          <p:nvPr/>
        </p:nvCxnSpPr>
        <p:spPr>
          <a:xfrm flipH="1">
            <a:off x="8175390" y="0"/>
            <a:ext cx="2433600" cy="1658425"/>
          </a:xfrm>
          <a:prstGeom prst="line">
            <a:avLst/>
          </a:prstGeom>
          <a:ln w="50800">
            <a:solidFill>
              <a:srgbClr val="C7D7CE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32044692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" name="组合 12"/>
          <p:cNvGrpSpPr/>
          <p:nvPr/>
        </p:nvGrpSpPr>
        <p:grpSpPr>
          <a:xfrm>
            <a:off x="8439036" y="4289138"/>
            <a:ext cx="542017" cy="491906"/>
            <a:chOff x="2664999" y="1881269"/>
            <a:chExt cx="3680712" cy="3340417"/>
          </a:xfrm>
          <a:solidFill>
            <a:srgbClr val="3C4E44"/>
          </a:solidFill>
        </p:grpSpPr>
        <p:sp>
          <p:nvSpPr>
            <p:cNvPr id="5" name="正五边形 4"/>
            <p:cNvSpPr/>
            <p:nvPr/>
          </p:nvSpPr>
          <p:spPr>
            <a:xfrm rot="-5400000">
              <a:off x="2636481" y="2981122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正五边形 5"/>
            <p:cNvSpPr/>
            <p:nvPr/>
          </p:nvSpPr>
          <p:spPr>
            <a:xfrm rot="-1800000">
              <a:off x="3271481" y="1881269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正五边形 6"/>
            <p:cNvSpPr/>
            <p:nvPr/>
          </p:nvSpPr>
          <p:spPr>
            <a:xfrm rot="1800000">
              <a:off x="4541481" y="1881270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正五边形 7"/>
            <p:cNvSpPr/>
            <p:nvPr/>
          </p:nvSpPr>
          <p:spPr>
            <a:xfrm rot="5400000">
              <a:off x="5176481" y="2981122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正五边形 8"/>
            <p:cNvSpPr/>
            <p:nvPr/>
          </p:nvSpPr>
          <p:spPr>
            <a:xfrm rot="9000000">
              <a:off x="4541481" y="4080974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正五边形 11"/>
            <p:cNvSpPr/>
            <p:nvPr/>
          </p:nvSpPr>
          <p:spPr>
            <a:xfrm rot="12600000">
              <a:off x="3271481" y="4080974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6475714" y="1434242"/>
            <a:ext cx="632422" cy="573953"/>
            <a:chOff x="2664999" y="1881269"/>
            <a:chExt cx="3680712" cy="3340417"/>
          </a:xfrm>
          <a:solidFill>
            <a:srgbClr val="224A42"/>
          </a:solidFill>
        </p:grpSpPr>
        <p:sp>
          <p:nvSpPr>
            <p:cNvPr id="46" name="正五边形 45"/>
            <p:cNvSpPr/>
            <p:nvPr/>
          </p:nvSpPr>
          <p:spPr>
            <a:xfrm rot="-5400000">
              <a:off x="2636481" y="2981122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正五边形 46"/>
            <p:cNvSpPr/>
            <p:nvPr/>
          </p:nvSpPr>
          <p:spPr>
            <a:xfrm rot="-1800000">
              <a:off x="3271481" y="1881269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正五边形 47"/>
            <p:cNvSpPr/>
            <p:nvPr/>
          </p:nvSpPr>
          <p:spPr>
            <a:xfrm rot="1800000">
              <a:off x="4541481" y="1881270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9" name="正五边形 48"/>
            <p:cNvSpPr/>
            <p:nvPr/>
          </p:nvSpPr>
          <p:spPr>
            <a:xfrm rot="5400000">
              <a:off x="5176481" y="2981122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0" name="正五边形 49"/>
            <p:cNvSpPr/>
            <p:nvPr/>
          </p:nvSpPr>
          <p:spPr>
            <a:xfrm rot="9000000">
              <a:off x="4541481" y="4080974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1" name="正五边形 50"/>
            <p:cNvSpPr/>
            <p:nvPr/>
          </p:nvSpPr>
          <p:spPr>
            <a:xfrm rot="12600000">
              <a:off x="3271481" y="4080974"/>
              <a:ext cx="1197748" cy="1140712"/>
            </a:xfrm>
            <a:prstGeom prst="pentagon">
              <a:avLst/>
            </a:prstGeom>
            <a:grpFill/>
            <a:ln w="76200"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5" name="矩形 54"/>
          <p:cNvSpPr/>
          <p:nvPr/>
        </p:nvSpPr>
        <p:spPr>
          <a:xfrm>
            <a:off x="7350601" y="2486316"/>
            <a:ext cx="271888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200">
                <a:solidFill>
                  <a:srgbClr val="224A42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r>
              <a:rPr altLang="zh-CN" lang="en-US" sz="1200">
                <a:solidFill>
                  <a:srgbClr val="224A42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sp>
        <p:nvSpPr>
          <p:cNvPr id="57" name="正五边形 56"/>
          <p:cNvSpPr/>
          <p:nvPr/>
        </p:nvSpPr>
        <p:spPr>
          <a:xfrm rot="5400000">
            <a:off x="-736991" y="977287"/>
            <a:ext cx="6024145" cy="5737281"/>
          </a:xfrm>
          <a:prstGeom prst="pentagon">
            <a:avLst/>
          </a:prstGeom>
          <a:solidFill>
            <a:srgbClr val="224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7" name="正五边形 66"/>
          <p:cNvSpPr/>
          <p:nvPr/>
        </p:nvSpPr>
        <p:spPr>
          <a:xfrm rot="20994820">
            <a:off x="-105202" y="1758181"/>
            <a:ext cx="4038815" cy="3846494"/>
          </a:xfrm>
          <a:prstGeom prst="pentagon">
            <a:avLst/>
          </a:prstGeom>
          <a:solidFill>
            <a:schemeClr val="bg1"/>
          </a:solidFill>
          <a:ln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矩形 64"/>
          <p:cNvSpPr/>
          <p:nvPr/>
        </p:nvSpPr>
        <p:spPr>
          <a:xfrm>
            <a:off x="1243966" y="3886964"/>
            <a:ext cx="1833880" cy="365760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altLang="zh-CN" lang="en-US">
                <a:solidFill>
                  <a:srgbClr val="224A42"/>
                </a:solidFill>
                <a:latin charset="0" panose="020b0602030504020804" pitchFamily="34" typeface="Eras Medium ITC"/>
              </a:rPr>
              <a:t>About the world </a:t>
            </a:r>
          </a:p>
        </p:txBody>
      </p:sp>
      <p:sp>
        <p:nvSpPr>
          <p:cNvPr id="73" name="文本框 72"/>
          <p:cNvSpPr txBox="1"/>
          <p:nvPr/>
        </p:nvSpPr>
        <p:spPr>
          <a:xfrm>
            <a:off x="6451104" y="2487637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rgbClr val="224A42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01</a:t>
            </a:r>
          </a:p>
        </p:txBody>
      </p:sp>
      <p:sp>
        <p:nvSpPr>
          <p:cNvPr id="74" name="文本框 73"/>
          <p:cNvSpPr txBox="1"/>
          <p:nvPr/>
        </p:nvSpPr>
        <p:spPr>
          <a:xfrm>
            <a:off x="8363135" y="5150401"/>
            <a:ext cx="6582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800">
                <a:solidFill>
                  <a:srgbClr val="224A42"/>
                </a:solidFill>
                <a:latin charset="0" panose="020b0602030504020804" pitchFamily="34" typeface="Eras Medium ITC"/>
                <a:cs charset="-78" panose="02020603050405020304" pitchFamily="18" typeface="Andalus"/>
              </a:rPr>
              <a:t>02</a:t>
            </a:r>
          </a:p>
        </p:txBody>
      </p:sp>
      <p:sp>
        <p:nvSpPr>
          <p:cNvPr id="75" name="矩形 74"/>
          <p:cNvSpPr/>
          <p:nvPr/>
        </p:nvSpPr>
        <p:spPr>
          <a:xfrm>
            <a:off x="9267633" y="5135012"/>
            <a:ext cx="2718889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200">
                <a:solidFill>
                  <a:srgbClr val="224A42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I know people always only </a:t>
            </a:r>
          </a:p>
          <a:p>
            <a:r>
              <a:rPr altLang="zh-CN" lang="en-US" sz="1200">
                <a:solidFill>
                  <a:srgbClr val="224A42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saw the thing of luminescence, perhaps some things had to shine </a:t>
            </a:r>
          </a:p>
        </p:txBody>
      </p:sp>
      <p:cxnSp>
        <p:nvCxnSpPr>
          <p:cNvPr id="76" name="直接连接符 75"/>
          <p:cNvCxnSpPr/>
          <p:nvPr/>
        </p:nvCxnSpPr>
        <p:spPr>
          <a:xfrm flipV="1">
            <a:off x="7049117" y="2549192"/>
            <a:ext cx="192699" cy="535967"/>
          </a:xfrm>
          <a:prstGeom prst="line">
            <a:avLst/>
          </a:prstGeom>
          <a:ln>
            <a:solidFill>
              <a:srgbClr val="224A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 flipV="1">
            <a:off x="9019327" y="5186346"/>
            <a:ext cx="192699" cy="535967"/>
          </a:xfrm>
          <a:prstGeom prst="line">
            <a:avLst/>
          </a:prstGeom>
          <a:ln>
            <a:solidFill>
              <a:srgbClr val="224A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文本框 83"/>
          <p:cNvSpPr txBox="1"/>
          <p:nvPr/>
        </p:nvSpPr>
        <p:spPr>
          <a:xfrm>
            <a:off x="1243966" y="3486853"/>
            <a:ext cx="1001487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rgbClr val="224A42"/>
                </a:solidFill>
                <a:latin charset="-128" panose="020b0604030504040204" pitchFamily="34" typeface="Meiryo"/>
                <a:ea charset="-128" panose="020b0604030504040204" pitchFamily="34" typeface="Meiryo"/>
              </a:rPr>
              <a:t>五边形</a:t>
            </a:r>
          </a:p>
        </p:txBody>
      </p:sp>
      <p:sp>
        <p:nvSpPr>
          <p:cNvPr id="85" name="矩形 84"/>
          <p:cNvSpPr/>
          <p:nvPr/>
        </p:nvSpPr>
        <p:spPr>
          <a:xfrm>
            <a:off x="1301236" y="4283501"/>
            <a:ext cx="655955" cy="365760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altLang="zh-CN" lang="en-US" smtClean="0">
                <a:solidFill>
                  <a:srgbClr val="224A42"/>
                </a:solidFill>
                <a:latin charset="0" panose="020b0602030504020804" pitchFamily="34" typeface="Eras Medium ITC"/>
              </a:rPr>
              <a:t>540°</a:t>
            </a:r>
          </a:p>
        </p:txBody>
      </p:sp>
    </p:spTree>
    <p:extLst>
      <p:ext uri="{BB962C8B-B14F-4D97-AF65-F5344CB8AC3E}">
        <p14:creationId val="41994566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" name="任意多边形 60"/>
          <p:cNvSpPr/>
          <p:nvPr/>
        </p:nvSpPr>
        <p:spPr>
          <a:xfrm>
            <a:off x="-14068" y="2568542"/>
            <a:ext cx="12239173" cy="1696707"/>
          </a:xfrm>
          <a:custGeom>
            <a:gdLst>
              <a:gd fmla="*/ 0 w 12239173" name="connsiteX0"/>
              <a:gd fmla="*/ 878043 h 1696707" name="connsiteY0"/>
              <a:gd fmla="*/ 1111348 w 12239173" name="connsiteX1"/>
              <a:gd fmla="*/ 1201600 h 1696707" name="connsiteY1"/>
              <a:gd fmla="*/ 2433711 w 12239173" name="connsiteX2"/>
              <a:gd fmla="*/ 1651766 h 1696707" name="connsiteY2"/>
              <a:gd fmla="*/ 3559126 w 12239173" name="connsiteX3"/>
              <a:gd fmla="*/ 5846 h 1696707" name="connsiteY3"/>
              <a:gd fmla="*/ 6358597 w 12239173" name="connsiteX4"/>
              <a:gd fmla="*/ 1074990 h 1696707" name="connsiteY4"/>
              <a:gd fmla="*/ 10916530 w 12239173" name="connsiteX5"/>
              <a:gd fmla="*/ 273132 h 1696707" name="connsiteY5"/>
              <a:gd fmla="*/ 12238893 w 12239173" name="connsiteX6"/>
              <a:gd fmla="*/ 779569 h 1696707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696707" w="12239173">
                <a:moveTo>
                  <a:pt x="0" y="878043"/>
                </a:moveTo>
                <a:cubicBezTo>
                  <a:pt x="352865" y="975344"/>
                  <a:pt x="705730" y="1072646"/>
                  <a:pt x="1111348" y="1201600"/>
                </a:cubicBezTo>
                <a:cubicBezTo>
                  <a:pt x="1516967" y="1330554"/>
                  <a:pt x="2025748" y="1851058"/>
                  <a:pt x="2433711" y="1651766"/>
                </a:cubicBezTo>
                <a:cubicBezTo>
                  <a:pt x="2841674" y="1452474"/>
                  <a:pt x="2904978" y="101975"/>
                  <a:pt x="3559126" y="5846"/>
                </a:cubicBezTo>
                <a:cubicBezTo>
                  <a:pt x="4213274" y="-90283"/>
                  <a:pt x="5132363" y="1030442"/>
                  <a:pt x="6358597" y="1074990"/>
                </a:cubicBezTo>
                <a:cubicBezTo>
                  <a:pt x="7584831" y="1119538"/>
                  <a:pt x="9936481" y="322369"/>
                  <a:pt x="10916530" y="273132"/>
                </a:cubicBezTo>
                <a:cubicBezTo>
                  <a:pt x="11896579" y="223895"/>
                  <a:pt x="12250616" y="709231"/>
                  <a:pt x="12238893" y="779569"/>
                </a:cubicBezTo>
              </a:path>
            </a:pathLst>
          </a:custGeom>
          <a:noFill/>
          <a:ln>
            <a:solidFill>
              <a:srgbClr val="DDE7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椭圆 1"/>
          <p:cNvSpPr/>
          <p:nvPr/>
        </p:nvSpPr>
        <p:spPr>
          <a:xfrm>
            <a:off x="4955623" y="2255520"/>
            <a:ext cx="2223770" cy="2223770"/>
          </a:xfrm>
          <a:prstGeom prst="ellipse">
            <a:avLst/>
          </a:prstGeom>
          <a:solidFill>
            <a:srgbClr val="3C4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zh-CN" lang="en-US" smtClean="0">
              <a:solidFill>
                <a:schemeClr val="bg1"/>
              </a:solidFill>
              <a:latin charset="-122" panose="02010600040101010101" pitchFamily="2" typeface="华文细黑"/>
              <a:ea charset="-122" panose="02010600040101010101" pitchFamily="2" typeface="华文细黑"/>
            </a:endParaRPr>
          </a:p>
          <a:p>
            <a:pPr algn="ctr"/>
            <a:r>
              <a:rPr altLang="zh-CN" lang="en-US" smtClean="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TOPIC</a:t>
            </a:r>
          </a:p>
        </p:txBody>
      </p:sp>
      <p:sp>
        <p:nvSpPr>
          <p:cNvPr id="3" name="椭圆 2"/>
          <p:cNvSpPr/>
          <p:nvPr/>
        </p:nvSpPr>
        <p:spPr>
          <a:xfrm>
            <a:off x="8981440" y="4212590"/>
            <a:ext cx="350520" cy="350520"/>
          </a:xfrm>
          <a:prstGeom prst="ellipse">
            <a:avLst/>
          </a:prstGeom>
          <a:solidFill>
            <a:srgbClr val="657A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椭圆 3"/>
          <p:cNvSpPr/>
          <p:nvPr/>
        </p:nvSpPr>
        <p:spPr>
          <a:xfrm>
            <a:off x="10386060" y="2937510"/>
            <a:ext cx="754380" cy="754380"/>
          </a:xfrm>
          <a:prstGeom prst="ellipse">
            <a:avLst/>
          </a:prstGeom>
          <a:solidFill>
            <a:srgbClr val="C7D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椭圆 4"/>
          <p:cNvSpPr/>
          <p:nvPr/>
        </p:nvSpPr>
        <p:spPr>
          <a:xfrm>
            <a:off x="3210560" y="2495508"/>
            <a:ext cx="442002" cy="442002"/>
          </a:xfrm>
          <a:prstGeom prst="ellipse">
            <a:avLst/>
          </a:prstGeom>
          <a:solidFill>
            <a:srgbClr val="657A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椭圆 5"/>
          <p:cNvSpPr/>
          <p:nvPr/>
        </p:nvSpPr>
        <p:spPr>
          <a:xfrm>
            <a:off x="891540" y="3580130"/>
            <a:ext cx="350520" cy="350520"/>
          </a:xfrm>
          <a:prstGeom prst="ellipse">
            <a:avLst/>
          </a:prstGeom>
          <a:solidFill>
            <a:srgbClr val="3C4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椭圆 6"/>
          <p:cNvSpPr/>
          <p:nvPr/>
        </p:nvSpPr>
        <p:spPr>
          <a:xfrm>
            <a:off x="2148840" y="3945890"/>
            <a:ext cx="533400" cy="533400"/>
          </a:xfrm>
          <a:prstGeom prst="ellipse">
            <a:avLst/>
          </a:prstGeom>
          <a:solidFill>
            <a:srgbClr val="C7D7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8440420" y="2943860"/>
            <a:ext cx="175260" cy="175260"/>
          </a:xfrm>
          <a:prstGeom prst="ellipse">
            <a:avLst/>
          </a:prstGeom>
          <a:solidFill>
            <a:srgbClr val="3C4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2" name="组合 21"/>
          <p:cNvGrpSpPr/>
          <p:nvPr/>
        </p:nvGrpSpPr>
        <p:grpSpPr>
          <a:xfrm>
            <a:off x="1628937" y="1007024"/>
            <a:ext cx="3171474" cy="1031894"/>
            <a:chOff x="833917" y="1088047"/>
            <a:chExt cx="3171474" cy="1031894"/>
          </a:xfrm>
        </p:grpSpPr>
        <p:sp>
          <p:nvSpPr>
            <p:cNvPr id="12" name="文本框 11"/>
            <p:cNvSpPr txBox="1"/>
            <p:nvPr/>
          </p:nvSpPr>
          <p:spPr>
            <a:xfrm>
              <a:off x="1360144" y="1812164"/>
              <a:ext cx="1183874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400">
                  <a:solidFill>
                    <a:srgbClr val="224A42"/>
                  </a:solidFill>
                  <a:latin charset="0" panose="020b0602030504020804" pitchFamily="34" typeface="Eras Medium ITC"/>
                  <a:cs charset="-78" panose="02020603050405020304" pitchFamily="18" typeface="Andalus"/>
                </a:rPr>
                <a:t>2016 – 8 - 6</a:t>
              </a: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833917" y="1088047"/>
              <a:ext cx="3171474" cy="634654"/>
              <a:chOff x="6643979" y="5287088"/>
              <a:chExt cx="3171474" cy="634654"/>
            </a:xfrm>
          </p:grpSpPr>
          <p:sp>
            <p:nvSpPr>
              <p:cNvPr id="14" name="文本框 13"/>
              <p:cNvSpPr txBox="1"/>
              <p:nvPr/>
            </p:nvSpPr>
            <p:spPr>
              <a:xfrm>
                <a:off x="6643979" y="5644743"/>
                <a:ext cx="3171474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200">
                    <a:solidFill>
                      <a:srgbClr val="224A42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If the selection is filled with may</a:t>
                </a:r>
              </a:p>
            </p:txBody>
          </p:sp>
          <p:sp>
            <p:nvSpPr>
              <p:cNvPr id="15" name="文本框 14"/>
              <p:cNvSpPr txBox="1"/>
              <p:nvPr/>
            </p:nvSpPr>
            <p:spPr>
              <a:xfrm>
                <a:off x="7227799" y="5287088"/>
                <a:ext cx="1323152" cy="3352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1600">
                    <a:solidFill>
                      <a:srgbClr val="224A42"/>
                    </a:solidFill>
                    <a:latin charset="0" panose="020b0602030504020804" pitchFamily="34" typeface="Eras Medium ITC"/>
                  </a:rPr>
                  <a:t>System  I </a:t>
                </a:r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7591776" y="1016277"/>
            <a:ext cx="3171474" cy="933101"/>
            <a:chOff x="833917" y="1092419"/>
            <a:chExt cx="3171474" cy="933101"/>
          </a:xfrm>
        </p:grpSpPr>
        <p:sp>
          <p:nvSpPr>
            <p:cNvPr id="24" name="文本框 23"/>
            <p:cNvSpPr txBox="1"/>
            <p:nvPr/>
          </p:nvSpPr>
          <p:spPr>
            <a:xfrm>
              <a:off x="1371771" y="1717743"/>
              <a:ext cx="1474119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400">
                  <a:solidFill>
                    <a:srgbClr val="224A42"/>
                  </a:solidFill>
                  <a:latin charset="0" panose="020b0602030504020804" pitchFamily="34" typeface="Eras Medium ITC"/>
                  <a:cs charset="-78" panose="02020603050405020304" pitchFamily="18" typeface="Andalus"/>
                </a:rPr>
                <a:t>2016 – 8 - 21</a:t>
              </a:r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833917" y="1092419"/>
              <a:ext cx="3171474" cy="630282"/>
              <a:chOff x="6643979" y="5291460"/>
              <a:chExt cx="3171474" cy="630282"/>
            </a:xfrm>
          </p:grpSpPr>
          <p:sp>
            <p:nvSpPr>
              <p:cNvPr id="26" name="文本框 25"/>
              <p:cNvSpPr txBox="1"/>
              <p:nvPr/>
            </p:nvSpPr>
            <p:spPr>
              <a:xfrm>
                <a:off x="6643980" y="5644743"/>
                <a:ext cx="3171474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200">
                    <a:solidFill>
                      <a:srgbClr val="224A42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If the selection is filled with may</a:t>
                </a:r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7226228" y="5291460"/>
                <a:ext cx="1323152" cy="3352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1600">
                    <a:solidFill>
                      <a:srgbClr val="224A42"/>
                    </a:solidFill>
                    <a:latin charset="0" panose="020b0602030504020804" pitchFamily="34" typeface="Eras Medium ITC"/>
                  </a:rPr>
                  <a:t>System  III </a:t>
                </a: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1624823" y="4884626"/>
            <a:ext cx="3171474" cy="964099"/>
            <a:chOff x="833917" y="1087707"/>
            <a:chExt cx="3171474" cy="964099"/>
          </a:xfrm>
        </p:grpSpPr>
        <p:sp>
          <p:nvSpPr>
            <p:cNvPr id="33" name="文本框 32"/>
            <p:cNvSpPr txBox="1"/>
            <p:nvPr/>
          </p:nvSpPr>
          <p:spPr>
            <a:xfrm>
              <a:off x="1290216" y="1744028"/>
              <a:ext cx="1474119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400">
                  <a:solidFill>
                    <a:srgbClr val="224A42"/>
                  </a:solidFill>
                  <a:latin charset="0" panose="020b0602030504020804" pitchFamily="34" typeface="Eras Medium ITC"/>
                  <a:cs charset="-78" panose="02020603050405020304" pitchFamily="18" typeface="Andalus"/>
                </a:rPr>
                <a:t>2016 – 8 - 15</a:t>
              </a:r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833917" y="1087707"/>
              <a:ext cx="3171474" cy="634994"/>
              <a:chOff x="6643979" y="5286748"/>
              <a:chExt cx="3171474" cy="634994"/>
            </a:xfrm>
          </p:grpSpPr>
          <p:sp>
            <p:nvSpPr>
              <p:cNvPr id="35" name="文本框 34"/>
              <p:cNvSpPr txBox="1"/>
              <p:nvPr/>
            </p:nvSpPr>
            <p:spPr>
              <a:xfrm>
                <a:off x="6643979" y="5644743"/>
                <a:ext cx="3171474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200">
                    <a:solidFill>
                      <a:srgbClr val="224A42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If the selection is filled with may</a:t>
                </a:r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7227799" y="5286748"/>
                <a:ext cx="1323152" cy="3352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1600">
                    <a:solidFill>
                      <a:srgbClr val="224A42"/>
                    </a:solidFill>
                    <a:latin charset="0" panose="020b0602030504020804" pitchFamily="34" typeface="Eras Medium ITC"/>
                  </a:rPr>
                  <a:t>System  II </a:t>
                </a:r>
              </a:p>
            </p:txBody>
          </p:sp>
        </p:grpSp>
      </p:grpSp>
      <p:grpSp>
        <p:nvGrpSpPr>
          <p:cNvPr id="44" name="组合 43"/>
          <p:cNvGrpSpPr/>
          <p:nvPr/>
        </p:nvGrpSpPr>
        <p:grpSpPr>
          <a:xfrm>
            <a:off x="7591776" y="4862474"/>
            <a:ext cx="3171474" cy="989131"/>
            <a:chOff x="833917" y="1051863"/>
            <a:chExt cx="3171474" cy="989131"/>
          </a:xfrm>
        </p:grpSpPr>
        <p:sp>
          <p:nvSpPr>
            <p:cNvPr id="45" name="文本框 44"/>
            <p:cNvSpPr txBox="1"/>
            <p:nvPr/>
          </p:nvSpPr>
          <p:spPr>
            <a:xfrm>
              <a:off x="1507334" y="1733217"/>
              <a:ext cx="1474119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1400">
                  <a:solidFill>
                    <a:srgbClr val="224A42"/>
                  </a:solidFill>
                  <a:latin charset="0" panose="020b0602030504020804" pitchFamily="34" typeface="Eras Medium ITC"/>
                  <a:cs charset="-78" panose="02020603050405020304" pitchFamily="18" typeface="Andalus"/>
                </a:rPr>
                <a:t>2016 – 8 - 28</a:t>
              </a:r>
            </a:p>
          </p:txBody>
        </p:sp>
        <p:grpSp>
          <p:nvGrpSpPr>
            <p:cNvPr id="46" name="组合 45"/>
            <p:cNvGrpSpPr/>
            <p:nvPr/>
          </p:nvGrpSpPr>
          <p:grpSpPr>
            <a:xfrm>
              <a:off x="833917" y="1051863"/>
              <a:ext cx="3171474" cy="670838"/>
              <a:chOff x="6643979" y="5250904"/>
              <a:chExt cx="3171474" cy="670838"/>
            </a:xfrm>
          </p:grpSpPr>
          <p:sp>
            <p:nvSpPr>
              <p:cNvPr id="47" name="文本框 46"/>
              <p:cNvSpPr txBox="1"/>
              <p:nvPr/>
            </p:nvSpPr>
            <p:spPr>
              <a:xfrm>
                <a:off x="6643980" y="5644743"/>
                <a:ext cx="3171474" cy="2743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1200">
                    <a:solidFill>
                      <a:srgbClr val="224A42"/>
                    </a:solidFill>
                    <a:latin charset="-122" panose="02010600040101010101" pitchFamily="2" typeface="华文细黑"/>
                    <a:ea charset="-122" panose="02010600040101010101" pitchFamily="2" typeface="华文细黑"/>
                  </a:rPr>
                  <a:t>If the selection is filled with may</a:t>
                </a:r>
              </a:p>
            </p:txBody>
          </p:sp>
          <p:sp>
            <p:nvSpPr>
              <p:cNvPr id="48" name="文本框 47"/>
              <p:cNvSpPr txBox="1"/>
              <p:nvPr/>
            </p:nvSpPr>
            <p:spPr>
              <a:xfrm>
                <a:off x="7367682" y="5250904"/>
                <a:ext cx="1323152" cy="33528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1600">
                    <a:solidFill>
                      <a:srgbClr val="224A42"/>
                    </a:solidFill>
                    <a:latin charset="0" panose="020b0602030504020804" pitchFamily="34" typeface="Eras Medium ITC"/>
                  </a:rPr>
                  <a:t>System  IV </a:t>
                </a:r>
              </a:p>
            </p:txBody>
          </p:sp>
        </p:grpSp>
      </p:grpSp>
    </p:spTree>
    <p:extLst>
      <p:ext uri="{BB962C8B-B14F-4D97-AF65-F5344CB8AC3E}">
        <p14:creationId val="367825620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76</Paragraphs>
  <Slides>11</Slides>
  <Notes>0</Notes>
  <TotalTime>548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22">
      <vt:lpstr>Arial</vt:lpstr>
      <vt:lpstr>Calibri Light</vt:lpstr>
      <vt:lpstr>Calibri</vt:lpstr>
      <vt:lpstr>Andalus</vt:lpstr>
      <vt:lpstr>Adobe 黑体 Std R</vt:lpstr>
      <vt:lpstr>Eras Medium ITC</vt:lpstr>
      <vt:lpstr>华文细黑</vt:lpstr>
      <vt:lpstr>Meiryo</vt:lpstr>
      <vt:lpstr>Segoe Print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2015-05-05T08:02:14Z</dcterms:created>
  <cp:lastModifiedBy>Administrator</cp:lastModifiedBy>
  <dcterms:modified xsi:type="dcterms:W3CDTF">2021-08-20T10:54:06Z</dcterms:modified>
  <cp:revision>68</cp:revision>
  <dc:title>PowerPoint 演示文稿</dc:title>
</cp:coreProperties>
</file>