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  <p:sldMasterId id="2147483686" r:id="rId3"/>
    <p:sldMasterId id="2147483698" r:id="rId4"/>
  </p:sldMasterIdLst>
  <p:notesMasterIdLst>
    <p:notesMasterId r:id="rId5"/>
  </p:notesMasterIdLst>
  <p:sldIdLst>
    <p:sldId id="257" r:id="rId6"/>
    <p:sldId id="258" r:id="rId7"/>
    <p:sldId id="264" r:id="rId8"/>
    <p:sldId id="272" r:id="rId9"/>
    <p:sldId id="267" r:id="rId10"/>
    <p:sldId id="274" r:id="rId11"/>
    <p:sldId id="259" r:id="rId12"/>
    <p:sldId id="277" r:id="rId13"/>
    <p:sldId id="262" r:id="rId14"/>
    <p:sldId id="275" r:id="rId15"/>
    <p:sldId id="261" r:id="rId16"/>
    <p:sldId id="263" r:id="rId17"/>
    <p:sldId id="265" r:id="rId18"/>
    <p:sldId id="260" r:id="rId19"/>
    <p:sldId id="268" r:id="rId20"/>
    <p:sldId id="266" r:id="rId21"/>
    <p:sldId id="270" r:id="rId22"/>
    <p:sldId id="276" r:id="rId23"/>
    <p:sldId id="271" r:id="rId24"/>
    <p:sldId id="278" r:id="rId25"/>
    <p:sldId id="273" r:id="rId26"/>
    <p:sldId id="279" r:id="rId27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474" y="15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tags/tag11.xml" Type="http://schemas.openxmlformats.org/officeDocument/2006/relationships/tags"/><Relationship Id="rId29" Target="presProps.xml" Type="http://schemas.openxmlformats.org/officeDocument/2006/relationships/presProps"/><Relationship Id="rId3" Target="slideMasters/slideMaster3.xml" Type="http://schemas.openxmlformats.org/officeDocument/2006/relationships/slide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6700954437256"/>
          <c:y val="0.050272282212972641"/>
          <c:w val="0.623294472694397"/>
          <c:h val="0.93494176864624023"/>
        </c:manualLayout>
      </c:layout>
      <c:doughnutChart/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<Relationships xmlns="http://schemas.openxmlformats.org/package/2006/relationships"><Relationship Id="rId1" Target="../media/image30.wmf" Type="http://schemas.openxmlformats.org/officeDocument/2006/relationships/image"/><Relationship Id="rId2" Target="../media/image31.wmf" Type="http://schemas.openxmlformats.org/officeDocument/2006/relationships/image"/><Relationship Id="rId3" Target="../media/image32.wmf" Type="http://schemas.openxmlformats.org/officeDocument/2006/relationships/image"/></Relationships>
</file>

<file path=ppt/drawings/_rels/vmlDrawing2.vml.rels><?xml version="1.0" encoding="UTF-8" standalone="yes"?><Relationships xmlns="http://schemas.openxmlformats.org/package/2006/relationships"><Relationship Id="rId1" Target="../media/image33.emf" Type="http://schemas.openxmlformats.org/officeDocument/2006/relationships/image"/></Relationships>
</file>

<file path=ppt/drawings/_rels/vmlDrawing3.vml.rels><?xml version="1.0" encoding="UTF-8" standalone="yes"?><Relationships xmlns="http://schemas.openxmlformats.org/package/2006/relationships"><Relationship Id="rId1" Target="../media/image42.emf" Type="http://schemas.openxmlformats.org/officeDocument/2006/relationships/image"/><Relationship Id="rId2" Target="../media/image43.emf" Type="http://schemas.openxmlformats.org/officeDocument/2006/relationships/image"/><Relationship Id="rId3" Target="../media/image44.emf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C36C6-1A0F-4823-8EA7-AABF35276576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C25E-80BB-42E0-95A4-3D0FFCBAC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412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294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55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214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844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9500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6586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0027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029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4205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9422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565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4236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873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962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73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231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358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668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042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543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569861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1CB4-10FC-4AD9-AC56-A83D1710A4C5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9BC75-82C4-4A52-90A2-DC15BE9B58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2868997"/>
      </p:ext>
    </p:extLst>
  </p:cSld>
  <p:clrMapOvr>
    <a:masterClrMapping/>
  </p:clrMapOvr>
  <p:transition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DB62-FEB1-4A4A-851A-E1A4BD7F0A10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644B4-4D81-44F0-96B6-D3046F80620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1152240"/>
      </p:ext>
    </p:extLst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2339-0B31-4C95-998A-52A14FF726DD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625E4-F272-41B9-A84B-720839C253A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9380184"/>
      </p:ext>
    </p:extLst>
  </p:cSld>
  <p:clrMapOvr>
    <a:masterClrMapping/>
  </p:clrMapOvr>
  <p:transition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val="1351311113"/>
      </p:ext>
    </p:extLst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663916864"/>
      </p:ext>
    </p:extLst>
  </p:cSld>
  <p:clrMapOvr>
    <a:masterClrMapping/>
  </p:clrMapOvr>
  <p:transition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val="3768805039"/>
      </p:ext>
    </p:extLst>
  </p:cSld>
  <p:clrMapOvr>
    <a:masterClrMapping/>
  </p:clrMapOvr>
  <p:transition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103515305"/>
      </p:ext>
    </p:extLst>
  </p:cSld>
  <p:clrMapOvr>
    <a:masterClrMapping/>
  </p:clrMapOvr>
  <p:transition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351091519"/>
      </p:ext>
    </p:extLst>
  </p:cSld>
  <p:clrMapOvr>
    <a:masterClrMapping/>
  </p:clrMapOvr>
  <p:transition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416508775"/>
      </p:ext>
    </p:extLst>
  </p:cSld>
  <p:clrMapOvr>
    <a:masterClrMapping/>
  </p:clrMapOvr>
  <p:transition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6152661"/>
      </p:ext>
    </p:extLst>
  </p:cSld>
  <p:clrMapOvr>
    <a:masterClrMapping/>
  </p:clrMapOvr>
  <p:transition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val="2614867436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4A1D-6304-4E32-87B9-2D926E7FE111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61DE1-3D2C-4A7B-BDB3-5446C7A1C42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8490533"/>
      </p:ext>
    </p:extLst>
  </p:cSld>
  <p:clrMapOvr>
    <a:masterClrMapping/>
  </p:clrMapOvr>
  <p:transition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val="1364308196"/>
      </p:ext>
    </p:extLst>
  </p:cSld>
  <p:clrMapOvr>
    <a:masterClrMapping/>
  </p:clrMapOvr>
  <p:transition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652551775"/>
      </p:ext>
    </p:extLst>
  </p:cSld>
  <p:clrMapOvr>
    <a:masterClrMapping/>
  </p:clrMapOvr>
  <p:transition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677460014"/>
      </p:ext>
    </p:extLst>
  </p:cSld>
  <p:clrMapOvr>
    <a:masterClrMapping/>
  </p:clrMapOvr>
  <p:transition>
    <p:fad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217224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685653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04016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528384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023990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42963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58845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0DEE-1C3E-4906-8EAD-C4FF61B82F4C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9AD2-A90A-4C5B-8F0A-A1B2F20400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8032255"/>
      </p:ext>
    </p:extLst>
  </p:cSld>
  <p:clrMapOvr>
    <a:masterClrMapping/>
  </p:clrMapOvr>
  <p:transition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06131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596711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020189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647254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0682013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335186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0201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607819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48397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83952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A1CA-6936-4965-B974-922230E2BBCD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78644-467C-4309-B432-12980F0D652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8448285"/>
      </p:ext>
    </p:extLst>
  </p:cSld>
  <p:clrMapOvr>
    <a:masterClrMapping/>
  </p:clrMapOvr>
  <p:transition>
    <p:fade/>
  </p:transition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8119950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023530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982915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80371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95264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C2EB-6C3B-40EA-B46F-7D10AD81FDD6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AB770-BB40-47CA-9150-1C78FD6D2E8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209863"/>
      </p:ext>
    </p:extLst>
  </p:cSld>
  <p:clrMapOvr>
    <a:masterClrMapping/>
  </p:clrMapOvr>
  <p:transition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B314-9899-45E5-9F9B-09A6D2250074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DE66-228C-4364-80D0-5A9A0E509F3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3700117"/>
      </p:ext>
    </p:extLst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9075-15FB-40A5-961F-3A421E5912E4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DD8C-F30E-4F78-AD00-0CDC14E8C89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9202826"/>
      </p:ext>
    </p:extLst>
  </p:cSld>
  <p:clrMapOvr>
    <a:masterClrMapping/>
  </p:clrMapOvr>
  <p:transition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3997-080A-4585-B65F-A50229A15E71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7280-4CE1-4289-8AFE-A750D5AB0C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3338362"/>
      </p:ext>
    </p:extLst>
  </p:cSld>
  <p:clrMapOvr>
    <a:masterClrMapping/>
  </p:clrMapOvr>
  <p:transition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A4B8-25FA-41F2-B1FA-1A27173B0B36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076C1-448E-434C-B7A3-F5FAE18CC33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1775401"/>
      </p:ext>
    </p:extLst>
  </p:cSld>
  <p:clrMapOvr>
    <a:masterClrMapping/>
  </p:clrMapOvr>
  <p:transition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2.png" Type="http://schemas.openxmlformats.org/officeDocument/2006/relationships/image"/><Relationship Id="rId13" Target="../media/image3.png" Type="http://schemas.openxmlformats.org/officeDocument/2006/relationships/image"/><Relationship Id="rId14" Target="../media/image1.png" Type="http://schemas.openxmlformats.org/officeDocument/2006/relationships/image"/><Relationship Id="rId15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F55B6F56-2FB0-4475-866E-48605D0924CB}" type="datetimeFigureOut">
              <a:rPr lang="zh-CN" altLang="en-US"/>
              <a:pPr>
                <a:defRPr/>
              </a:pPr>
              <a:t>2020/4/30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091D9A5-8E3D-41D5-BB68-3A7F5B3BB0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72550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0"/>
            <a:ext cx="4054475" cy="2849563"/>
          </a:xfrm>
          <a:custGeom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2" cy="3716338"/>
          </a:xfrm>
          <a:custGeom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12725" y="2432050"/>
            <a:ext cx="2852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7059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2020/4/30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49464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.xml" Type="http://schemas.openxmlformats.org/officeDocument/2006/relationships/tags"/><Relationship Id="rId11" Target="../tags/tag5.xml" Type="http://schemas.openxmlformats.org/officeDocument/2006/relationships/tags"/><Relationship Id="rId12" Target="../media/image8.png" Type="http://schemas.openxmlformats.org/officeDocument/2006/relationships/image"/><Relationship Id="rId13" Target="../tags/tag6.xml" Type="http://schemas.openxmlformats.org/officeDocument/2006/relationships/tags"/><Relationship Id="rId14" Target="../media/image9.png" Type="http://schemas.openxmlformats.org/officeDocument/2006/relationships/image"/><Relationship Id="rId15" Target="../tags/tag7.xml" Type="http://schemas.openxmlformats.org/officeDocument/2006/relationships/tags"/><Relationship Id="rId16" Target="../tags/tag8.xml" Type="http://schemas.openxmlformats.org/officeDocument/2006/relationships/tags"/><Relationship Id="rId17" Target="../tags/tag9.xml" Type="http://schemas.openxmlformats.org/officeDocument/2006/relationships/tags"/><Relationship Id="rId18" Target="../tags/tag10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tags/tag3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embeddings/oleObject3.bin" Type="http://schemas.openxmlformats.org/officeDocument/2006/relationships/oleObject"/><Relationship Id="rId11" Target="../media/image32.wmf" Type="http://schemas.openxmlformats.org/officeDocument/2006/relationships/image"/><Relationship Id="rId12" Target="../media/image22.png" Type="http://schemas.openxmlformats.org/officeDocument/2006/relationships/image"/><Relationship Id="rId13" Target="../drawings/vmlDrawing1.vml" Type="http://schemas.openxmlformats.org/officeDocument/2006/relationships/vmlDrawing"/><Relationship Id="rId2" Target="../notesSlides/notesSlide10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21.png" Type="http://schemas.openxmlformats.org/officeDocument/2006/relationships/image"/><Relationship Id="rId6" Target="../embeddings/oleObject1.bin" Type="http://schemas.openxmlformats.org/officeDocument/2006/relationships/oleObject"/><Relationship Id="rId7" Target="../media/image30.wmf" Type="http://schemas.openxmlformats.org/officeDocument/2006/relationships/image"/><Relationship Id="rId8" Target="../embeddings/oleObject2.bin" Type="http://schemas.openxmlformats.org/officeDocument/2006/relationships/oleObject"/><Relationship Id="rId9" Target="../media/image31.w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embeddings/oleObject4.bin" Type="http://schemas.openxmlformats.org/officeDocument/2006/relationships/oleObject"/><Relationship Id="rId4" Target="../media/image33.emf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0.png" Type="http://schemas.openxmlformats.org/officeDocument/2006/relationships/image"/><Relationship Id="rId8" Target="../media/image34.png" Type="http://schemas.openxmlformats.org/officeDocument/2006/relationships/image"/><Relationship Id="rId9" Target="../drawings/vmlDrawing2.vml" Type="http://schemas.openxmlformats.org/officeDocument/2006/relationships/vmlDrawing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5.png" Type="http://schemas.openxmlformats.org/officeDocument/2006/relationships/image"/><Relationship Id="rId4" Target="../media/image15.png" Type="http://schemas.openxmlformats.org/officeDocument/2006/relationships/image"/><Relationship Id="rId5" Target="../media/image3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10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4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embeddings/oleObject7.bin" Type="http://schemas.openxmlformats.org/officeDocument/2006/relationships/oleObject"/><Relationship Id="rId11" Target="../media/image44.emf" Type="http://schemas.openxmlformats.org/officeDocument/2006/relationships/image"/><Relationship Id="rId12" Target="../drawings/vmlDrawing3.vml" Type="http://schemas.openxmlformats.org/officeDocument/2006/relationships/vmlDrawing"/><Relationship Id="rId2" Target="../notesSlides/notesSlide15.xml" Type="http://schemas.openxmlformats.org/officeDocument/2006/relationships/notesSlide"/><Relationship Id="rId3" Target="../charts/chart1.xml" Type="http://schemas.openxmlformats.org/officeDocument/2006/relationships/chart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embeddings/oleObject5.bin" Type="http://schemas.openxmlformats.org/officeDocument/2006/relationships/oleObject"/><Relationship Id="rId7" Target="../media/image42.emf" Type="http://schemas.openxmlformats.org/officeDocument/2006/relationships/image"/><Relationship Id="rId8" Target="../embeddings/oleObject6.bin" Type="http://schemas.openxmlformats.org/officeDocument/2006/relationships/oleObject"/><Relationship Id="rId9" Target="../media/image43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3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emf" Type="http://schemas.openxmlformats.org/officeDocument/2006/relationships/image"/><Relationship Id="rId4" Target="../media/image48.png" Type="http://schemas.openxmlformats.org/officeDocument/2006/relationships/image"/><Relationship Id="rId5" Target="../media/image4.png" Type="http://schemas.openxmlformats.org/officeDocument/2006/relationships/image"/><Relationship Id="rId6" Target="../media/image49.png" Type="http://schemas.openxmlformats.org/officeDocument/2006/relationships/image"/><Relationship Id="rId7" Target="../media/image22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.png" Type="http://schemas.openxmlformats.org/officeDocument/2006/relationships/image"/><Relationship Id="rId4" Target="../media/image50.png" Type="http://schemas.openxmlformats.org/officeDocument/2006/relationships/image"/><Relationship Id="rId5" Target="../media/image21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51.png" Type="http://schemas.openxmlformats.org/officeDocument/2006/relationships/image"/><Relationship Id="rId6" Target="../media/image52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media/image7.png" Type="http://schemas.openxmlformats.org/officeDocument/2006/relationships/image"/><Relationship Id="rId11" Target="../media/image17.jpe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1.emf" Type="http://schemas.openxmlformats.org/officeDocument/2006/relationships/image"/><Relationship Id="rId4" Target="../media/image4.png" Type="http://schemas.openxmlformats.org/officeDocument/2006/relationships/image"/><Relationship Id="rId5" Target="../media/image12.jpe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1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media/image29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7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21356">
            <a:off x="6706965" y="344747"/>
            <a:ext cx="4328589" cy="5253142"/>
          </a:xfrm>
          <a:prstGeom prst="rect">
            <a:avLst/>
          </a:prstGeom>
        </p:spPr>
      </p:pic>
      <p:grpSp>
        <p:nvGrpSpPr>
          <p:cNvPr id="3074" name="PA_素材chenying0907 5"/>
          <p:cNvGrpSpPr/>
          <p:nvPr>
            <p:custDataLst>
              <p:tags r:id="rId5"/>
            </p:custDataLst>
          </p:nvPr>
        </p:nvGrpSpPr>
        <p:grpSpPr>
          <a:xfrm>
            <a:off x="97494" y="0"/>
            <a:ext cx="10949664" cy="6859808"/>
            <a:chOff x="2286" y="0"/>
            <a:chExt cx="11148779" cy="6985673"/>
          </a:xfrm>
        </p:grpSpPr>
        <p:sp>
          <p:nvSpPr>
            <p:cNvPr id="3094" name="素材chenying0907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gdLst>
                <a:gd fmla="*/ 2918713 w 1162" name="T0"/>
                <a:gd fmla="*/ 516005 h 815" name="T1"/>
                <a:gd fmla="*/ 653256 w 1162" name="T2"/>
                <a:gd fmla="*/ 205563 h 815" name="T3"/>
                <a:gd fmla="*/ 242877 w 1162" name="T4"/>
                <a:gd fmla="*/ 1522843 h 815" name="T5"/>
                <a:gd fmla="*/ 1695952 w 1162" name="T6"/>
                <a:gd fmla="*/ 3070857 h 815" name="T7"/>
                <a:gd fmla="*/ 3969785 w 1162" name="T8"/>
                <a:gd fmla="*/ 3058271 h 815" name="T9"/>
                <a:gd fmla="*/ 4120536 w 1162" name="T10"/>
                <a:gd fmla="*/ 2277972 h 815" name="T11"/>
                <a:gd fmla="*/ 3957222 w 1162" name="T12"/>
                <a:gd fmla="*/ 2152117 h 815" name="T13"/>
                <a:gd fmla="*/ 3655720 w 1162" name="T14"/>
                <a:gd fmla="*/ 1690649 h 815" name="T15"/>
                <a:gd fmla="*/ 3726908 w 1162" name="T16"/>
                <a:gd fmla="*/ 2244410 h 815" name="T17"/>
                <a:gd fmla="*/ 2491585 w 1162" name="T18"/>
                <a:gd fmla="*/ 1527038 h 815" name="T19"/>
                <a:gd fmla="*/ 2625586 w 1162" name="T20"/>
                <a:gd fmla="*/ 1657088 h 815" name="T21"/>
                <a:gd fmla="*/ 2721899 w 1162" name="T22"/>
                <a:gd fmla="*/ 1581575 h 815" name="T23"/>
                <a:gd fmla="*/ 2185894 w 1162" name="T24"/>
                <a:gd fmla="*/ 2580023 h 815" name="T25"/>
                <a:gd fmla="*/ 1993268 w 1162" name="T26"/>
                <a:gd fmla="*/ 2651341 h 815" name="T27"/>
                <a:gd fmla="*/ 1453075 w 1162" name="T28"/>
                <a:gd fmla="*/ 2378655 h 815" name="T29"/>
                <a:gd fmla="*/ 695131 w 1162" name="T30"/>
                <a:gd fmla="*/ 931325 h 815" name="T31"/>
                <a:gd fmla="*/ 728631 w 1162" name="T32"/>
                <a:gd fmla="*/ 658640 h 815" name="T33"/>
                <a:gd fmla="*/ 770507 w 1162" name="T34"/>
                <a:gd fmla="*/ 1308890 h 815" name="T35"/>
                <a:gd fmla="*/ 1620577 w 1162" name="T36"/>
                <a:gd fmla="*/ 1367622 h 815" name="T37"/>
                <a:gd fmla="*/ 1453075 w 1162" name="T38"/>
                <a:gd fmla="*/ 1564794 h 815" name="T39"/>
                <a:gd fmla="*/ 1453075 w 1162" name="T40"/>
                <a:gd fmla="*/ 2005286 h 815" name="T41"/>
                <a:gd fmla="*/ 2437147 w 1162" name="T42"/>
                <a:gd fmla="*/ 1493477 h 815" name="T43"/>
                <a:gd fmla="*/ 2257082 w 1162" name="T44"/>
                <a:gd fmla="*/ 1824894 h 815" name="T45"/>
                <a:gd fmla="*/ 2206832 w 1162" name="T46"/>
                <a:gd fmla="*/ 1929773 h 815" name="T47"/>
                <a:gd fmla="*/ 1947205 w 1162" name="T48"/>
                <a:gd fmla="*/ 2382851 h 815" name="T49"/>
                <a:gd fmla="*/ 1423763 w 1162" name="T50"/>
                <a:gd fmla="*/ 2395436 h 815" name="T51"/>
                <a:gd fmla="*/ 1867642 w 1162" name="T52"/>
                <a:gd fmla="*/ 2575828 h 815" name="T53"/>
                <a:gd fmla="*/ 4325726 w 1162" name="T54"/>
                <a:gd fmla="*/ 1564794 h 815" name="T55"/>
                <a:gd fmla="*/ 4154037 w 1162" name="T56"/>
                <a:gd fmla="*/ 1073961 h 815" name="T57"/>
                <a:gd fmla="*/ 3538469 w 1162" name="T58"/>
                <a:gd fmla="*/ 1170450 h 815" name="T59"/>
                <a:gd fmla="*/ 3207653 w 1162" name="T60"/>
                <a:gd fmla="*/ 1136888 h 815" name="T61"/>
                <a:gd fmla="*/ 3266279 w 1162" name="T62"/>
                <a:gd fmla="*/ 767714 h 815" name="T63"/>
                <a:gd fmla="*/ 2742837 w 1162" name="T64"/>
                <a:gd fmla="*/ 1413769 h 815" name="T65"/>
                <a:gd fmla="*/ 2734462 w 1162" name="T66"/>
                <a:gd fmla="*/ 1237572 h 815" name="T67"/>
                <a:gd fmla="*/ 2537647 w 1162" name="T68"/>
                <a:gd fmla="*/ 784495 h 815" name="T69"/>
                <a:gd fmla="*/ 2491585 w 1162" name="T70"/>
                <a:gd fmla="*/ 599908 h 815" name="T71"/>
                <a:gd fmla="*/ 2504147 w 1162" name="T72"/>
                <a:gd fmla="*/ 1296304 h 815" name="T73"/>
                <a:gd fmla="*/ 1922079 w 1162" name="T74"/>
                <a:gd fmla="*/ 1157864 h 815" name="T75"/>
                <a:gd fmla="*/ 1846704 w 1162" name="T76"/>
                <a:gd fmla="*/ 1191425 h 815" name="T77"/>
                <a:gd fmla="*/ 1545201 w 1162" name="T78"/>
                <a:gd fmla="*/ 906154 h 815" name="T79"/>
                <a:gd fmla="*/ 1264636 w 1162" name="T80"/>
                <a:gd fmla="*/ 306247 h 815" name="T81"/>
                <a:gd fmla="*/ 1109697 w 1162" name="T82"/>
                <a:gd fmla="*/ 167806 h 815" name="T83"/>
                <a:gd fmla="*/ 938008 w 1162" name="T84"/>
                <a:gd fmla="*/ 121660 h 815" name="T85"/>
                <a:gd fmla="*/ 1708515 w 1162" name="T86"/>
                <a:gd fmla="*/ 1275328 h 815" name="T87"/>
                <a:gd fmla="*/ 1666640 w 1162" name="T88"/>
                <a:gd fmla="*/ 1308890 h 815" name="T89"/>
                <a:gd fmla="*/ 933821 w 1162" name="T90"/>
                <a:gd fmla="*/ 771909 h 815" name="T91"/>
                <a:gd fmla="*/ 753757 w 1162" name="T92"/>
                <a:gd fmla="*/ 339808 h 815" name="T93"/>
                <a:gd fmla="*/ 397816 w 1162" name="T94"/>
                <a:gd fmla="*/ 918740 h 815" name="T95"/>
                <a:gd fmla="*/ 799820 w 1162" name="T96"/>
                <a:gd fmla="*/ 1451525 h 815" name="T97"/>
                <a:gd fmla="*/ 523442 w 1162" name="T98"/>
                <a:gd fmla="*/ 1610941 h 815" name="T99"/>
                <a:gd fmla="*/ 314065 w 1162" name="T100"/>
                <a:gd fmla="*/ 1560599 h 815" name="T101"/>
                <a:gd fmla="*/ 841695 w 1162" name="T102"/>
                <a:gd fmla="*/ 2248605 h 815" name="T103"/>
                <a:gd fmla="*/ 1189261 w 1162" name="T104"/>
                <a:gd fmla="*/ 2366070 h 815" name="T105"/>
                <a:gd fmla="*/ 1440513 w 1162" name="T106"/>
                <a:gd fmla="*/ 2722659 h 815" name="T107"/>
                <a:gd fmla="*/ 1478201 w 1162" name="T108"/>
                <a:gd fmla="*/ 2521291 h 815" name="T109"/>
                <a:gd fmla="*/ 1917892 w 1162" name="T110"/>
                <a:gd fmla="*/ 3402274 h 815" name="T111"/>
                <a:gd fmla="*/ 2918713 w 1162" name="T112"/>
                <a:gd fmla="*/ 2894660 h 815" name="T113"/>
                <a:gd fmla="*/ 3316529 w 1162" name="T114"/>
                <a:gd fmla="*/ 2504510 h 815" name="T115"/>
                <a:gd fmla="*/ 3056902 w 1162" name="T116"/>
                <a:gd fmla="*/ 2231825 h 815" name="T117"/>
                <a:gd fmla="*/ 3664095 w 1162" name="T118"/>
                <a:gd fmla="*/ 2340899 h 815" name="T119"/>
                <a:gd fmla="*/ 3760408 w 1162" name="T120"/>
                <a:gd fmla="*/ 2496120 h 815" name="T121"/>
                <a:gd fmla="*/ 3697595 w 1162" name="T122"/>
                <a:gd fmla="*/ 2387046 h 815" name="T123"/>
                <a:gd fmla="*/ 3948847 w 1162" name="T124"/>
                <a:gd fmla="*/ 2332509 h 81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3095" name="素材chenying0907 133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素材chenying0907 5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58114" y="267478"/>
              <a:ext cx="4413060" cy="356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A_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539308">
            <a:off x="1186504" y="550882"/>
            <a:ext cx="3909882" cy="2776016"/>
          </a:xfrm>
          <a:prstGeom prst="rect">
            <a:avLst/>
          </a:prstGeom>
        </p:spPr>
      </p:pic>
      <p:sp>
        <p:nvSpPr>
          <p:cNvPr id="3092" name="PA_素材chenying0907 13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59654" y="709821"/>
            <a:ext cx="5355746" cy="53542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65100">
              <a:schemeClr val="accent2">
                <a:satMod val="175000"/>
                <a:alpha val="16000"/>
              </a:schemeClr>
            </a:glo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3093" name="PA_素材chenying0907 13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27639" y="477838"/>
            <a:ext cx="5819775" cy="581818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pic>
        <p:nvPicPr>
          <p:cNvPr id="4115" name="PA_素材chenying0907 1366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99818" y="1469168"/>
            <a:ext cx="4990422" cy="34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3842" y="2570092"/>
            <a:ext cx="5217909" cy="4252875"/>
          </a:xfrm>
          <a:prstGeom prst="rect">
            <a:avLst/>
          </a:prstGeom>
        </p:spPr>
      </p:pic>
      <p:sp>
        <p:nvSpPr>
          <p:cNvPr id="3080" name="PA_素材chenying0907 134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0943" y="2203152"/>
            <a:ext cx="1138427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rgbClr val="413B17"/>
                </a:solidFill>
                <a:latin charset="0" panose="030304020206070d0d06" pitchFamily="66" typeface="Kunstler Script"/>
              </a:rPr>
              <a:t>Add Your chenying0907 Here</a:t>
            </a:r>
          </a:p>
        </p:txBody>
      </p:sp>
      <p:sp>
        <p:nvSpPr>
          <p:cNvPr id="3081" name="PA_素材chenying0907 13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7962" y="2766141"/>
            <a:ext cx="323088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4000">
                <a:solidFill>
                  <a:srgbClr val="413B17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复古文艺</a:t>
            </a:r>
          </a:p>
          <a:p>
            <a:pPr algn="ctr" eaLnBrk="1" hangingPunct="1"/>
            <a:r>
              <a:rPr altLang="en-US" lang="zh-CN" sz="4000">
                <a:solidFill>
                  <a:srgbClr val="413B17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清新演示模板</a:t>
            </a:r>
          </a:p>
        </p:txBody>
      </p:sp>
      <p:pic>
        <p:nvPicPr>
          <p:cNvPr id="18" name="PA_图片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393171">
            <a:off x="7192473" y="3196539"/>
            <a:ext cx="3909882" cy="27760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3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92"/>
      <p:bldP grpId="0" spid="3093"/>
      <p:bldP grpId="0" spid="3080"/>
      <p:bldP grpId="0" spid="308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8" name="素材chenying0907 7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53" name="素材chenying0907 8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55" name="素材chenying0907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素材chenying0907 11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54" name="素材chenying0907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圆角素材chenying0907 23"/>
          <p:cNvSpPr/>
          <p:nvPr/>
        </p:nvSpPr>
        <p:spPr>
          <a:xfrm>
            <a:off x="3678809" y="2608368"/>
            <a:ext cx="481554" cy="2550787"/>
          </a:xfrm>
          <a:prstGeom prst="roundRect">
            <a:avLst>
              <a:gd fmla="val 50000" name="adj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素材chenying0907 24"/>
          <p:cNvSpPr/>
          <p:nvPr/>
        </p:nvSpPr>
        <p:spPr>
          <a:xfrm>
            <a:off x="3023204" y="2126111"/>
            <a:ext cx="463677" cy="2803752"/>
          </a:xfrm>
          <a:prstGeom prst="roundRect">
            <a:avLst>
              <a:gd fmla="val 47363" name="adj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素材chenying0907 25"/>
          <p:cNvSpPr/>
          <p:nvPr/>
        </p:nvSpPr>
        <p:spPr>
          <a:xfrm>
            <a:off x="2748788" y="4162753"/>
            <a:ext cx="1670229" cy="167022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素材chenying0907 26"/>
          <p:cNvSpPr txBox="1"/>
          <p:nvPr/>
        </p:nvSpPr>
        <p:spPr>
          <a:xfrm>
            <a:off x="9331065" y="4687741"/>
            <a:ext cx="205371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28" name="素材chenying0907 27"/>
          <p:cNvSpPr txBox="1"/>
          <p:nvPr/>
        </p:nvSpPr>
        <p:spPr>
          <a:xfrm>
            <a:off x="9331066" y="4134507"/>
            <a:ext cx="132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val="1200573239"/>
              </p:ext>
            </p:extLst>
          </p:nvPr>
        </p:nvGraphicFramePr>
        <p:xfrm>
          <a:off x="3260948" y="4674694"/>
          <a:ext cx="659031" cy="659031"/>
        </p:xfrm>
        <a:graphic>
          <a:graphicData uri="http://schemas.openxmlformats.org/presentationml/2006/ole">
            <mc:AlternateContent>
              <mc:Choice xmlns:v="urn:schemas-microsoft-com:vml" Requires="v">
                <p:oleObj imgH="942120" imgW="942120" name="CorelDRAW" progId="CorelDraw.Graphic.15" r:id="rId6" spid="_x0000_s1038">
                  <p:embed/>
                </p:oleObj>
              </mc:Choice>
              <mc:Fallback>
                <p:oleObj imgH="942120" imgW="942120" name="CorelDRAW" progId="CorelDraw.Graphic.15" r:id="rId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0948" y="4674694"/>
                        <a:ext cx="659031" cy="65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圆角素材chenying0907 29"/>
          <p:cNvSpPr/>
          <p:nvPr/>
        </p:nvSpPr>
        <p:spPr>
          <a:xfrm>
            <a:off x="5856001" y="2753511"/>
            <a:ext cx="481554" cy="2550787"/>
          </a:xfrm>
          <a:prstGeom prst="roundRect">
            <a:avLst>
              <a:gd fmla="val 50000" name="adj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圆角素材chenying0907 30"/>
          <p:cNvSpPr/>
          <p:nvPr/>
        </p:nvSpPr>
        <p:spPr>
          <a:xfrm>
            <a:off x="5200396" y="2326166"/>
            <a:ext cx="481554" cy="3111664"/>
          </a:xfrm>
          <a:prstGeom prst="roundRect">
            <a:avLst>
              <a:gd fmla="val 50000" name="adj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素材chenying0907 31"/>
          <p:cNvSpPr/>
          <p:nvPr/>
        </p:nvSpPr>
        <p:spPr>
          <a:xfrm>
            <a:off x="4925980" y="4162753"/>
            <a:ext cx="1670229" cy="167022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圆角素材chenying0907 32"/>
          <p:cNvSpPr/>
          <p:nvPr/>
        </p:nvSpPr>
        <p:spPr>
          <a:xfrm>
            <a:off x="8051070" y="3128023"/>
            <a:ext cx="481554" cy="1935613"/>
          </a:xfrm>
          <a:prstGeom prst="roundRect">
            <a:avLst>
              <a:gd fmla="val 50000" name="adj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圆角素材chenying0907 33"/>
          <p:cNvSpPr/>
          <p:nvPr/>
        </p:nvSpPr>
        <p:spPr>
          <a:xfrm>
            <a:off x="7395465" y="2472651"/>
            <a:ext cx="481554" cy="2595592"/>
          </a:xfrm>
          <a:prstGeom prst="roundRect">
            <a:avLst>
              <a:gd fmla="val 50000" name="adj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素材chenying0907 34"/>
          <p:cNvSpPr/>
          <p:nvPr/>
        </p:nvSpPr>
        <p:spPr>
          <a:xfrm>
            <a:off x="7121049" y="4162753"/>
            <a:ext cx="1670229" cy="167022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val="328920412"/>
              </p:ext>
            </p:extLst>
          </p:nvPr>
        </p:nvGraphicFramePr>
        <p:xfrm>
          <a:off x="5494774" y="4674694"/>
          <a:ext cx="593629" cy="598917"/>
        </p:xfrm>
        <a:graphic>
          <a:graphicData uri="http://schemas.openxmlformats.org/presentationml/2006/ole">
            <mc:AlternateContent>
              <mc:Choice xmlns:v="urn:schemas-microsoft-com:vml" Requires="v">
                <p:oleObj imgH="957960" imgW="949320" name="CorelDRAW" progId="CorelDraw.Graphic.15" r:id="rId8" spid="_x0000_s1039">
                  <p:embed/>
                </p:oleObj>
              </mc:Choice>
              <mc:Fallback>
                <p:oleObj imgH="957960" imgW="949320" name="CorelDRAW" progId="CorelDraw.Graphic.15" r:id="rId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94774" y="4674694"/>
                        <a:ext cx="593629" cy="598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val="1065659571"/>
              </p:ext>
            </p:extLst>
          </p:nvPr>
        </p:nvGraphicFramePr>
        <p:xfrm>
          <a:off x="7802625" y="4650977"/>
          <a:ext cx="557772" cy="557772"/>
        </p:xfrm>
        <a:graphic>
          <a:graphicData uri="http://schemas.openxmlformats.org/presentationml/2006/ole">
            <mc:AlternateContent>
              <mc:Choice xmlns:v="urn:schemas-microsoft-com:vml" Requires="v">
                <p:oleObj imgH="822600" imgW="822600" name="CorelDRAW" progId="CorelDraw.Graphic.15" r:id="rId10" spid="_x0000_s1040">
                  <p:embed/>
                </p:oleObj>
              </mc:Choice>
              <mc:Fallback>
                <p:oleObj imgH="822600" imgW="822600" name="CorelDRAW" progId="CorelDraw.Graphic.15" r:id="rId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2625" y="4650977"/>
                        <a:ext cx="557772" cy="55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素材chenying0907 37"/>
          <p:cNvSpPr txBox="1"/>
          <p:nvPr/>
        </p:nvSpPr>
        <p:spPr>
          <a:xfrm>
            <a:off x="7286748" y="5966830"/>
            <a:ext cx="132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sp>
        <p:nvSpPr>
          <p:cNvPr id="39" name="素材chenying0907 38"/>
          <p:cNvSpPr txBox="1"/>
          <p:nvPr/>
        </p:nvSpPr>
        <p:spPr>
          <a:xfrm>
            <a:off x="5113910" y="5966830"/>
            <a:ext cx="132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sp>
        <p:nvSpPr>
          <p:cNvPr id="40" name="素材chenying0907 39"/>
          <p:cNvSpPr txBox="1"/>
          <p:nvPr/>
        </p:nvSpPr>
        <p:spPr>
          <a:xfrm>
            <a:off x="2941071" y="5966830"/>
            <a:ext cx="132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sp>
        <p:nvSpPr>
          <p:cNvPr id="41" name="素材chenying0907 40"/>
          <p:cNvSpPr txBox="1"/>
          <p:nvPr/>
        </p:nvSpPr>
        <p:spPr>
          <a:xfrm>
            <a:off x="2916954" y="1643854"/>
            <a:ext cx="6940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80％</a:t>
            </a:r>
          </a:p>
        </p:txBody>
      </p:sp>
      <p:sp>
        <p:nvSpPr>
          <p:cNvPr id="42" name="素材chenying0907 41"/>
          <p:cNvSpPr txBox="1"/>
          <p:nvPr/>
        </p:nvSpPr>
        <p:spPr>
          <a:xfrm>
            <a:off x="3572557" y="2126111"/>
            <a:ext cx="6940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60％</a:t>
            </a:r>
          </a:p>
        </p:txBody>
      </p:sp>
      <p:sp>
        <p:nvSpPr>
          <p:cNvPr id="43" name="素材chenying0907 42"/>
          <p:cNvSpPr txBox="1"/>
          <p:nvPr/>
        </p:nvSpPr>
        <p:spPr>
          <a:xfrm>
            <a:off x="5094144" y="1819205"/>
            <a:ext cx="6940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68％</a:t>
            </a:r>
          </a:p>
        </p:txBody>
      </p:sp>
      <p:sp>
        <p:nvSpPr>
          <p:cNvPr id="44" name="素材chenying0907 43"/>
          <p:cNvSpPr txBox="1"/>
          <p:nvPr/>
        </p:nvSpPr>
        <p:spPr>
          <a:xfrm>
            <a:off x="5765885" y="2250227"/>
            <a:ext cx="6940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56％</a:t>
            </a:r>
          </a:p>
        </p:txBody>
      </p:sp>
      <p:sp>
        <p:nvSpPr>
          <p:cNvPr id="45" name="素材chenying0907 44"/>
          <p:cNvSpPr txBox="1"/>
          <p:nvPr/>
        </p:nvSpPr>
        <p:spPr>
          <a:xfrm>
            <a:off x="7287471" y="1993860"/>
            <a:ext cx="6940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64％</a:t>
            </a:r>
          </a:p>
        </p:txBody>
      </p:sp>
      <p:sp>
        <p:nvSpPr>
          <p:cNvPr id="46" name="素材chenying0907 45"/>
          <p:cNvSpPr txBox="1"/>
          <p:nvPr/>
        </p:nvSpPr>
        <p:spPr>
          <a:xfrm>
            <a:off x="7944818" y="2667488"/>
            <a:ext cx="6940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45％</a:t>
            </a:r>
          </a:p>
        </p:txBody>
      </p:sp>
      <p:pic>
        <p:nvPicPr>
          <p:cNvPr id="57" name="图片 3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90651"/>
            <a:ext cx="3415104" cy="23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864763397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  <p:cond delay="0" evt="onBegin">
                          <p:tn val="67"/>
                        </p:cond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  <p:cond delay="0" evt="onBegin">
                          <p:tn val="72"/>
                        </p:cond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  <p:cond delay="0" evt="onBegin">
                          <p:tn val="79"/>
                        </p:cond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 nodeType="clickPar">
                      <p:stCondLst>
                        <p:cond delay="indefinite"/>
                        <p:cond delay="0" evt="onBegin">
                          <p:tn val="84"/>
                        </p:cond>
                      </p:stCondLst>
                      <p:childTnLst>
                        <p:par>
                          <p:cTn fill="hold" id="8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 nodeType="clickPar">
                      <p:stCondLst>
                        <p:cond delay="indefinite"/>
                        <p:cond delay="0" evt="onBegin">
                          <p:tn val="91"/>
                        </p:cond>
                      </p:stCondLst>
                      <p:childTnLst>
                        <p:par>
                          <p:cTn fill="hold" id="9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 nodeType="clickPar">
                      <p:stCondLst>
                        <p:cond delay="indefinite"/>
                        <p:cond delay="0" evt="onBegin">
                          <p:tn val="97"/>
                        </p:cond>
                      </p:stCondLst>
                      <p:childTnLst>
                        <p:par>
                          <p:cTn fill="hold" id="9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  <p:cond delay="0" evt="onBegin">
                          <p:tn val="109"/>
                        </p:cond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 nodeType="clickPar">
                      <p:stCondLst>
                        <p:cond delay="indefinite"/>
                        <p:cond delay="0" evt="onBegin">
                          <p:tn val="114"/>
                        </p:cond>
                      </p:stCondLst>
                      <p:childTnLst>
                        <p:par>
                          <p:cTn fill="hold" id="1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 nodeType="clickPar">
                      <p:stCondLst>
                        <p:cond delay="indefinite"/>
                        <p:cond delay="0" evt="onBegin">
                          <p:tn val="121"/>
                        </p:cond>
                      </p:stCondLst>
                      <p:childTnLst>
                        <p:par>
                          <p:cTn fill="hold" id="1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 nodeType="clickPar">
                      <p:stCondLst>
                        <p:cond delay="indefinite"/>
                        <p:cond delay="0" evt="onBegin">
                          <p:tn val="126"/>
                        </p:cond>
                      </p:stCondLst>
                      <p:childTnLst>
                        <p:par>
                          <p:cTn fill="hold" id="1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4" nodeType="clickPar">
                      <p:stCondLst>
                        <p:cond delay="indefinite"/>
                        <p:cond delay="0" evt="onBegin">
                          <p:tn val="133"/>
                        </p:cond>
                      </p:stCondLst>
                      <p:childTnLst>
                        <p:par>
                          <p:cTn fill="hold" id="1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0" nodeType="clickPar">
                      <p:stCondLst>
                        <p:cond delay="indefinite"/>
                        <p:cond delay="0" evt="onBegin">
                          <p:tn val="139"/>
                        </p:cond>
                      </p:stCondLst>
                      <p:childTnLst>
                        <p:par>
                          <p:cTn fill="hold" id="1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30"/>
      <p:bldP grpId="0" spid="31"/>
      <p:bldP grpId="0" spid="32"/>
      <p:bldP grpId="0" spid="33"/>
      <p:bldP grpId="0" spid="34"/>
      <p:bldP grpId="0" spid="35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90" name="图表 231"/>
          <p:cNvGraphicFramePr/>
          <p:nvPr>
            <p:extLst>
              <p:ext uri="{D42A27DB-BD31-4B8C-83A1-F6EECF244321}">
                <p14:modId val="893450523"/>
              </p:ext>
            </p:extLst>
          </p:nvPr>
        </p:nvGraphicFramePr>
        <p:xfrm>
          <a:off x="920750" y="1217613"/>
          <a:ext cx="7297738" cy="5129212"/>
        </p:xfrm>
        <a:graphic>
          <a:graphicData uri="http://schemas.openxmlformats.org/presentationml/2006/ole">
            <mc:AlternateContent>
              <mc:Choice xmlns:v="urn:schemas-microsoft-com:vml" Requires="v">
                <p:oleObj imgH="5134009" imgW="7305720" name="工作表" progId="Excel.Sheet.8" r:id="rId3" spid="_x0000_s1041">
                  <p:embed/>
                </p:oleObj>
              </mc:Choice>
              <mc:Fallback>
                <p:oleObj imgH="5134009" imgW="7305720" name="工作表" progId="Excel.Sheet.8" r:id="rId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0" y="1217613"/>
                        <a:ext cx="7297738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1" name="素材chenying0907 8"/>
          <p:cNvGrpSpPr/>
          <p:nvPr/>
        </p:nvGrpSpPr>
        <p:grpSpPr>
          <a:xfrm>
            <a:off x="1303338" y="5259388"/>
            <a:ext cx="5638800" cy="288925"/>
            <a:chExt cx="4018" cy="206"/>
          </a:xfrm>
        </p:grpSpPr>
        <p:sp>
          <p:nvSpPr>
            <p:cNvPr id="10260" name="素材chenying0907 9"/>
            <p:cNvSpPr/>
            <p:nvPr/>
          </p:nvSpPr>
          <p:spPr bwMode="auto">
            <a:xfrm>
              <a:off x="0" y="0"/>
              <a:ext cx="169" cy="204"/>
            </a:xfrm>
            <a:custGeom>
              <a:gdLst>
                <a:gd fmla="*/ 0 w 71" name="T0"/>
                <a:gd fmla="*/ 106 h 83" name="T1"/>
                <a:gd fmla="*/ 69 w 71" name="T2"/>
                <a:gd fmla="*/ 88 h 83" name="T3"/>
                <a:gd fmla="*/ 90 w 71" name="T4"/>
                <a:gd fmla="*/ 96 h 83" name="T5"/>
                <a:gd fmla="*/ 81 w 71" name="T6"/>
                <a:gd fmla="*/ 42 h 83" name="T7"/>
                <a:gd fmla="*/ 150 w 71" name="T8"/>
                <a:gd fmla="*/ 20 h 83" name="T9"/>
                <a:gd fmla="*/ 157 w 71" name="T10"/>
                <a:gd fmla="*/ 64 h 83" name="T11"/>
                <a:gd fmla="*/ 150 w 71" name="T12"/>
                <a:gd fmla="*/ 76 h 83" name="T13"/>
                <a:gd fmla="*/ 126 w 71" name="T14"/>
                <a:gd fmla="*/ 79 h 83" name="T15"/>
                <a:gd fmla="*/ 121 w 71" name="T16"/>
                <a:gd fmla="*/ 57 h 83" name="T17"/>
                <a:gd fmla="*/ 145 w 71" name="T18"/>
                <a:gd fmla="*/ 52 h 83" name="T19"/>
                <a:gd fmla="*/ 152 w 71" name="T20"/>
                <a:gd fmla="*/ 57 h 83" name="T21"/>
                <a:gd fmla="*/ 133 w 71" name="T22"/>
                <a:gd fmla="*/ 20 h 83" name="T23"/>
                <a:gd fmla="*/ 86 w 71" name="T24"/>
                <a:gd fmla="*/ 52 h 83" name="T25"/>
                <a:gd fmla="*/ 117 w 71" name="T26"/>
                <a:gd fmla="*/ 101 h 83" name="T27"/>
                <a:gd fmla="*/ 131 w 71" name="T28"/>
                <a:gd fmla="*/ 103 h 83" name="T29"/>
                <a:gd fmla="*/ 131 w 71" name="T30"/>
                <a:gd fmla="*/ 108 h 83" name="T31"/>
                <a:gd fmla="*/ 114 w 71" name="T32"/>
                <a:gd fmla="*/ 113 h 83" name="T33"/>
                <a:gd fmla="*/ 86 w 71" name="T34"/>
                <a:gd fmla="*/ 160 h 83" name="T35"/>
                <a:gd fmla="*/ 126 w 71" name="T36"/>
                <a:gd fmla="*/ 197 h 83" name="T37"/>
                <a:gd fmla="*/ 152 w 71" name="T38"/>
                <a:gd fmla="*/ 157 h 83" name="T39"/>
                <a:gd fmla="*/ 145 w 71" name="T40"/>
                <a:gd fmla="*/ 162 h 83" name="T41"/>
                <a:gd fmla="*/ 121 w 71" name="T42"/>
                <a:gd fmla="*/ 157 h 83" name="T43"/>
                <a:gd fmla="*/ 126 w 71" name="T44"/>
                <a:gd fmla="*/ 135 h 83" name="T45"/>
                <a:gd fmla="*/ 150 w 71" name="T46"/>
                <a:gd fmla="*/ 138 h 83" name="T47"/>
                <a:gd fmla="*/ 159 w 71" name="T48"/>
                <a:gd fmla="*/ 182 h 83" name="T49"/>
                <a:gd fmla="*/ 121 w 71" name="T50"/>
                <a:gd fmla="*/ 204 h 83" name="T51"/>
                <a:gd fmla="*/ 83 w 71" name="T52"/>
                <a:gd fmla="*/ 177 h 83" name="T53"/>
                <a:gd fmla="*/ 93 w 71" name="T54"/>
                <a:gd fmla="*/ 118 h 83" name="T55"/>
                <a:gd fmla="*/ 67 w 71" name="T56"/>
                <a:gd fmla="*/ 128 h 83" name="T57"/>
                <a:gd fmla="*/ 10 w 71" name="T58"/>
                <a:gd fmla="*/ 116 h 83" name="T59"/>
                <a:gd fmla="*/ 0 w 71" name="T60"/>
                <a:gd fmla="*/ 108 h 83" name="T61"/>
                <a:gd fmla="*/ 0 w 71" name="T62"/>
                <a:gd fmla="*/ 106 h 83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83" w="71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1" name="素材chenying0907 10"/>
            <p:cNvSpPr/>
            <p:nvPr/>
          </p:nvSpPr>
          <p:spPr bwMode="auto">
            <a:xfrm>
              <a:off x="145" y="91"/>
              <a:ext cx="3729" cy="32"/>
            </a:xfrm>
            <a:custGeom>
              <a:gdLst>
                <a:gd fmla="*/ 102 w 910" name="T0"/>
                <a:gd fmla="*/ 0 h 13" name="T1"/>
                <a:gd fmla="*/ 467 w 910" name="T2"/>
                <a:gd fmla="*/ 10 h 13" name="T3"/>
                <a:gd fmla="*/ 602 w 910" name="T4"/>
                <a:gd fmla="*/ 12 h 13" name="T5"/>
                <a:gd fmla="*/ 3049 w 910" name="T6"/>
                <a:gd fmla="*/ 12 h 13" name="T7"/>
                <a:gd fmla="*/ 3532 w 910" name="T8"/>
                <a:gd fmla="*/ 2 h 13" name="T9"/>
                <a:gd fmla="*/ 3696 w 910" name="T10"/>
                <a:gd fmla="*/ 0 h 13" name="T11"/>
                <a:gd fmla="*/ 3729 w 910" name="T12"/>
                <a:gd fmla="*/ 17 h 13" name="T13"/>
                <a:gd fmla="*/ 3696 w 910" name="T14"/>
                <a:gd fmla="*/ 32 h 13" name="T15"/>
                <a:gd fmla="*/ 3327 w 910" name="T16"/>
                <a:gd fmla="*/ 25 h 13" name="T17"/>
                <a:gd fmla="*/ 2864 w 910" name="T18"/>
                <a:gd fmla="*/ 20 h 13" name="T19"/>
                <a:gd fmla="*/ 1369 w 910" name="T20"/>
                <a:gd fmla="*/ 20 h 13" name="T21"/>
                <a:gd fmla="*/ 205 w 910" name="T22"/>
                <a:gd fmla="*/ 30 h 13" name="T23"/>
                <a:gd fmla="*/ 37 w 910" name="T24"/>
                <a:gd fmla="*/ 32 h 13" name="T25"/>
                <a:gd fmla="*/ 4 w 910" name="T26"/>
                <a:gd fmla="*/ 15 h 13" name="T27"/>
                <a:gd fmla="*/ 33 w 910" name="T28"/>
                <a:gd fmla="*/ 0 h 13" name="T29"/>
                <a:gd fmla="*/ 102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2" name="素材chenying0907 11"/>
            <p:cNvSpPr/>
            <p:nvPr/>
          </p:nvSpPr>
          <p:spPr bwMode="auto">
            <a:xfrm>
              <a:off x="3850" y="7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2295" name="素材chenying0907 240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10256" name="素材chenying0907 209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10258" name="素材chenying0907 8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素材chenying0907 211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10257" name="素材chenying0907 23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0" name="素材chenying0907 243"/>
          <p:cNvGrpSpPr/>
          <p:nvPr/>
        </p:nvGrpSpPr>
        <p:grpSpPr>
          <a:xfrm>
            <a:off x="2144713" y="1800225"/>
            <a:ext cx="3929062" cy="1281113"/>
            <a:chExt cx="3928575" cy="1280271"/>
          </a:xfrm>
        </p:grpSpPr>
        <p:sp>
          <p:nvSpPr>
            <p:cNvPr id="10253" name="素材chenying0907 233"/>
            <p:cNvSpPr txBox="1">
              <a:spLocks noChangeArrowheads="1"/>
            </p:cNvSpPr>
            <p:nvPr/>
          </p:nvSpPr>
          <p:spPr bwMode="auto">
            <a:xfrm>
              <a:off x="666508" y="407720"/>
              <a:ext cx="2595558" cy="39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在这里输入图表标题 </a:t>
              </a:r>
            </a:p>
          </p:txBody>
        </p:sp>
        <p:pic>
          <p:nvPicPr>
            <p:cNvPr id="10254" name="图片 241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图片 24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2904358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素材chenying0907 1"/>
          <p:cNvGrpSpPr/>
          <p:nvPr/>
        </p:nvGrpSpPr>
        <p:grpSpPr>
          <a:xfrm>
            <a:off x="6942138" y="2082800"/>
            <a:ext cx="3935412" cy="3933825"/>
            <a:chExt cx="3934120" cy="3934118"/>
          </a:xfrm>
        </p:grpSpPr>
        <p:grpSp>
          <p:nvGrpSpPr>
            <p:cNvPr id="10247" name="素材chenying0907 238"/>
            <p:cNvGrpSpPr/>
            <p:nvPr/>
          </p:nvGrpSpPr>
          <p:grpSpPr>
            <a:xfrm>
              <a:off x="0" y="0"/>
              <a:ext cx="3934120" cy="3934118"/>
              <a:chExt cx="4710831" cy="4710828"/>
            </a:xfrm>
          </p:grpSpPr>
          <p:sp>
            <p:nvSpPr>
              <p:cNvPr id="10251" name="素材chenying0907 236"/>
              <p:cNvSpPr>
                <a:spLocks noChangeArrowheads="1"/>
              </p:cNvSpPr>
              <p:nvPr/>
            </p:nvSpPr>
            <p:spPr bwMode="auto">
              <a:xfrm>
                <a:off x="203331" y="203414"/>
                <a:ext cx="4304169" cy="4304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0252" name="素材chenying0907 2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831" cy="471082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0248" name="素材chenying0907 234"/>
            <p:cNvSpPr>
              <a:spLocks noChangeArrowheads="1"/>
            </p:cNvSpPr>
            <p:nvPr/>
          </p:nvSpPr>
          <p:spPr bwMode="auto">
            <a:xfrm>
              <a:off x="625270" y="1370115"/>
              <a:ext cx="2718494" cy="173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048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我后来才渐渐明白，原来迈克就是那个使我坠落的猎人，而我是那只渴望飞翔的小鸟。到了第二天晚上，我仍然做了类似的梦，但是猎人不见了，我一直在自由地飞翔，直到遇上另外一只小鸟和我比翼双飞。</a:t>
              </a:r>
            </a:p>
          </p:txBody>
        </p:sp>
        <p:sp>
          <p:nvSpPr>
            <p:cNvPr id="10249" name="素材chenying0907 235"/>
            <p:cNvSpPr txBox="1">
              <a:spLocks noChangeArrowheads="1"/>
            </p:cNvSpPr>
            <p:nvPr/>
          </p:nvSpPr>
          <p:spPr bwMode="auto">
            <a:xfrm>
              <a:off x="750481" y="839056"/>
              <a:ext cx="2468069" cy="39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在这里输入文字标题</a:t>
              </a:r>
            </a:p>
          </p:txBody>
        </p:sp>
        <p:cxnSp>
          <p:nvCxnSpPr>
            <p:cNvPr id="10250" name="素材chenying0907 245"/>
            <p:cNvCxnSpPr>
              <a:cxnSpLocks noChangeShapeType="1"/>
            </p:cNvCxnSpPr>
            <p:nvPr/>
          </p:nvCxnSpPr>
          <p:spPr bwMode="auto">
            <a:xfrm>
              <a:off x="737945" y="1324074"/>
              <a:ext cx="2493144" cy="0"/>
            </a:xfrm>
            <a:prstGeom prst="line">
              <a:avLst/>
            </a:prstGeom>
            <a:noFill/>
            <a:ln w="6350">
              <a:solidFill>
                <a:srgbClr val="C1B152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23" name="图片 2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9011656">
            <a:off x="184598" y="34714"/>
            <a:ext cx="3332115" cy="23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3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素材chenying0907 244"/>
          <p:cNvGrpSpPr/>
          <p:nvPr/>
        </p:nvGrpSpPr>
        <p:grpSpPr>
          <a:xfrm>
            <a:off x="1492250" y="1897063"/>
            <a:ext cx="3398838" cy="4005262"/>
            <a:chExt cx="3398534" cy="4005143"/>
          </a:xfrm>
        </p:grpSpPr>
        <p:grpSp>
          <p:nvGrpSpPr>
            <p:cNvPr id="11286" name="素材chenying0907 27"/>
            <p:cNvGrpSpPr/>
            <p:nvPr/>
          </p:nvGrpSpPr>
          <p:grpSpPr>
            <a:xfrm>
              <a:off x="0" y="0"/>
              <a:ext cx="3398534" cy="3398530"/>
              <a:chExt cx="3096472" cy="3096470"/>
            </a:xfrm>
          </p:grpSpPr>
          <p:sp>
            <p:nvSpPr>
              <p:cNvPr id="11295" name="素材chenying0907 28"/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1296" name="素材chenying0907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11287" name="素材chenying0907 1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43812" y="560166"/>
              <a:ext cx="2688357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8" name="素材chenying0907 243"/>
            <p:cNvGrpSpPr/>
            <p:nvPr/>
          </p:nvGrpSpPr>
          <p:grpSpPr>
            <a:xfrm>
              <a:off x="556800" y="3452971"/>
              <a:ext cx="2284935" cy="552172"/>
              <a:chExt cx="2284935" cy="552172"/>
            </a:xfrm>
          </p:grpSpPr>
          <p:grpSp>
            <p:nvGrpSpPr>
              <p:cNvPr id="11289" name="素材chenying0907 237"/>
              <p:cNvGrpSpPr/>
              <p:nvPr/>
            </p:nvGrpSpPr>
            <p:grpSpPr>
              <a:xfrm>
                <a:off x="549997" y="0"/>
                <a:ext cx="1184940" cy="552172"/>
                <a:chExt cx="1184940" cy="552172"/>
              </a:xfrm>
            </p:grpSpPr>
            <p:sp>
              <p:nvSpPr>
                <p:cNvPr id="11293" name="素材chenying0907 23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594060" cy="304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eaLnBrk="1" hangingPunct="1"/>
                  <a:r>
                    <a:rPr altLang="zh-CN" lang="en-US" sz="1400">
                      <a:latin charset="0" panose="03020602050506090804" pitchFamily="66" typeface="Vivaldi"/>
                    </a:rPr>
                    <a:t>Radom text here</a:t>
                  </a:r>
                </a:p>
              </p:txBody>
            </p:sp>
            <p:sp>
              <p:nvSpPr>
                <p:cNvPr id="11294" name="素材chenying0907 239"/>
                <p:cNvSpPr txBox="1">
                  <a:spLocks noChangeArrowheads="1"/>
                </p:cNvSpPr>
                <p:nvPr/>
              </p:nvSpPr>
              <p:spPr bwMode="auto">
                <a:xfrm>
                  <a:off x="37689" y="274367"/>
                  <a:ext cx="1097182" cy="27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eaLnBrk="1" hangingPunct="1"/>
                  <a:r>
                    <a:rPr altLang="en-US" lang="zh-CN" sz="12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一些说明文字</a:t>
                  </a:r>
                </a:p>
              </p:txBody>
            </p:sp>
          </p:grpSp>
          <p:grpSp>
            <p:nvGrpSpPr>
              <p:cNvPr id="11290" name="素材chenying0907 240"/>
              <p:cNvGrpSpPr/>
              <p:nvPr/>
            </p:nvGrpSpPr>
            <p:grpSpPr>
              <a:xfrm>
                <a:off x="0" y="153888"/>
                <a:ext cx="2284935" cy="0"/>
                <a:chExt cx="2284935" cy="0"/>
              </a:xfrm>
            </p:grpSpPr>
            <p:cxnSp>
              <p:nvCxnSpPr>
                <p:cNvPr id="11291" name="素材chenying0907 241"/>
                <p:cNvCxnSpPr>
                  <a:cxnSpLocks noChangeShapeType="1"/>
                </p:cNvCxnSpPr>
                <p:nvPr/>
              </p:nvCxnSpPr>
              <p:spPr bwMode="auto">
                <a:xfrm>
                  <a:off x="36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  <p:cxnSp>
              <p:nvCxnSpPr>
                <p:cNvPr id="11292" name="素材chenying0907 242"/>
                <p:cNvCxnSpPr>
                  <a:cxnSpLocks noChangeShapeType="1"/>
                </p:cNvCxnSpPr>
                <p:nvPr/>
              </p:nvCxnSpPr>
              <p:spPr bwMode="auto">
                <a:xfrm>
                  <a:off x="203694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3326" name="素材chenying0907 1"/>
          <p:cNvGrpSpPr/>
          <p:nvPr/>
        </p:nvGrpSpPr>
        <p:grpSpPr>
          <a:xfrm>
            <a:off x="5399088" y="2057196"/>
            <a:ext cx="4872037" cy="2125232"/>
            <a:chOff x="0" y="-55759"/>
            <a:chExt cx="4872627" cy="2124913"/>
          </a:xfrm>
        </p:grpSpPr>
        <p:sp>
          <p:nvSpPr>
            <p:cNvPr id="11280" name="素材chenying0907 553"/>
            <p:cNvSpPr>
              <a:spLocks noChangeArrowheads="1"/>
            </p:cNvSpPr>
            <p:nvPr/>
          </p:nvSpPr>
          <p:spPr bwMode="auto">
            <a:xfrm>
              <a:off x="1702006" y="-55759"/>
              <a:ext cx="1453056" cy="39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个小标题一</a:t>
              </a:r>
            </a:p>
          </p:txBody>
        </p:sp>
        <p:grpSp>
          <p:nvGrpSpPr>
            <p:cNvPr id="11281" name="素材chenying0907 8"/>
            <p:cNvGrpSpPr/>
            <p:nvPr/>
          </p:nvGrpSpPr>
          <p:grpSpPr>
            <a:xfrm>
              <a:off x="1182778" y="267249"/>
              <a:ext cx="2507071" cy="211316"/>
              <a:chExt cx="2444" cy="206"/>
            </a:xfrm>
          </p:grpSpPr>
          <p:sp>
            <p:nvSpPr>
              <p:cNvPr id="11283" name="素材chenying0907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284" name="素材chenying0907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285" name="素材chenying0907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1282" name="素材chenying0907 560"/>
            <p:cNvSpPr>
              <a:spLocks noChangeArrowheads="1"/>
            </p:cNvSpPr>
            <p:nvPr/>
          </p:nvSpPr>
          <p:spPr bwMode="auto">
            <a:xfrm>
              <a:off x="0" y="592049"/>
              <a:ext cx="4872627" cy="146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  </a:r>
            </a:p>
          </p:txBody>
        </p:sp>
      </p:grpSp>
      <p:grpSp>
        <p:nvGrpSpPr>
          <p:cNvPr id="13333" name="素材chenying0907 2"/>
          <p:cNvGrpSpPr/>
          <p:nvPr/>
        </p:nvGrpSpPr>
        <p:grpSpPr>
          <a:xfrm>
            <a:off x="5399088" y="4051938"/>
            <a:ext cx="4872037" cy="1520294"/>
            <a:chOff x="0" y="-37428"/>
            <a:chExt cx="4872627" cy="1518921"/>
          </a:xfrm>
        </p:grpSpPr>
        <p:sp>
          <p:nvSpPr>
            <p:cNvPr id="11274" name="素材chenying0907 561"/>
            <p:cNvSpPr>
              <a:spLocks noChangeArrowheads="1"/>
            </p:cNvSpPr>
            <p:nvPr/>
          </p:nvSpPr>
          <p:spPr bwMode="auto">
            <a:xfrm>
              <a:off x="1582768" y="-37428"/>
              <a:ext cx="1707087" cy="39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另个小标题二</a:t>
              </a:r>
            </a:p>
          </p:txBody>
        </p:sp>
        <p:grpSp>
          <p:nvGrpSpPr>
            <p:cNvPr id="11275" name="素材chenying0907 8"/>
            <p:cNvGrpSpPr/>
            <p:nvPr/>
          </p:nvGrpSpPr>
          <p:grpSpPr>
            <a:xfrm>
              <a:off x="1182778" y="267249"/>
              <a:ext cx="2507071" cy="211316"/>
              <a:chExt cx="2444" cy="206"/>
            </a:xfrm>
          </p:grpSpPr>
          <p:sp>
            <p:nvSpPr>
              <p:cNvPr id="11277" name="素材chenying0907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278" name="素材chenying0907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279" name="素材chenying0907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1276" name="素材chenying0907 566"/>
            <p:cNvSpPr>
              <a:spLocks noChangeArrowheads="1"/>
            </p:cNvSpPr>
            <p:nvPr/>
          </p:nvSpPr>
          <p:spPr bwMode="auto">
            <a:xfrm>
              <a:off x="0" y="591605"/>
              <a:ext cx="4872627" cy="91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那天晚上，出乎意料的是，他并没有入到我的梦中。在梦里，我飞过田野和森林，俯瞰着大地。突然间，我掉了下来……醒来后才发现原来自己被猎人打中了，但是令我坠落的不是他的子弹，而是他的灵魂。</a:t>
              </a:r>
            </a:p>
          </p:txBody>
        </p:sp>
      </p:grpSp>
      <p:grpSp>
        <p:nvGrpSpPr>
          <p:cNvPr id="13340" name="素材chenying0907 567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11270" name="素材chenying0907 568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11272" name="素材chenying0907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3" name="素材chenying0907 571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11271" name="素材chenying0907 56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889489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810650">
            <a:off x="701091" y="3464209"/>
            <a:ext cx="2330325" cy="165453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8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3494881">
            <a:off x="7022563" y="2603392"/>
            <a:ext cx="2475220" cy="35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1592331" y="1088937"/>
            <a:ext cx="4125499" cy="3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971884">
            <a:off x="2817691" y="3018826"/>
            <a:ext cx="2475220" cy="35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2831111">
            <a:off x="5036191" y="348133"/>
            <a:ext cx="383459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素材chenying0907 8"/>
          <p:cNvSpPr>
            <a:spLocks noChangeArrowheads="1"/>
          </p:cNvSpPr>
          <p:nvPr/>
        </p:nvSpPr>
        <p:spPr bwMode="auto">
          <a:xfrm>
            <a:off x="4009261" y="1400174"/>
            <a:ext cx="4305300" cy="4305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12304" name="素材chenying0907 9"/>
          <p:cNvSpPr>
            <a:spLocks noChangeArrowheads="1"/>
          </p:cNvSpPr>
          <p:nvPr/>
        </p:nvSpPr>
        <p:spPr bwMode="auto">
          <a:xfrm>
            <a:off x="3806060" y="1196975"/>
            <a:ext cx="4711700" cy="47117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12294" name="素材chenying0907 10"/>
          <p:cNvSpPr txBox="1">
            <a:spLocks noChangeArrowheads="1"/>
          </p:cNvSpPr>
          <p:nvPr/>
        </p:nvSpPr>
        <p:spPr bwMode="auto">
          <a:xfrm>
            <a:off x="3106020" y="2537055"/>
            <a:ext cx="609949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1" hangingPunct="1">
              <a:defRPr sz="3200">
                <a:latin charset="0" panose="030304020206070d0d06" pitchFamily="66" typeface="Kunstler Script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9pPr>
          </a:lstStyle>
          <a:p>
            <a:r>
              <a:rPr altLang="zh-CN" lang="en-US"/>
              <a:t>Small Title Here</a:t>
            </a:r>
          </a:p>
        </p:txBody>
      </p:sp>
      <p:sp>
        <p:nvSpPr>
          <p:cNvPr id="12295" name="素材chenying0907 11"/>
          <p:cNvSpPr txBox="1">
            <a:spLocks noChangeArrowheads="1"/>
          </p:cNvSpPr>
          <p:nvPr/>
        </p:nvSpPr>
        <p:spPr bwMode="auto">
          <a:xfrm>
            <a:off x="4648070" y="3087687"/>
            <a:ext cx="3027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{ 三个小标题 }</a:t>
            </a:r>
          </a:p>
        </p:txBody>
      </p:sp>
      <p:grpSp>
        <p:nvGrpSpPr>
          <p:cNvPr id="12296" name="素材chenying0907 12"/>
          <p:cNvGrpSpPr/>
          <p:nvPr/>
        </p:nvGrpSpPr>
        <p:grpSpPr>
          <a:xfrm flipV="1">
            <a:off x="5511035" y="3997325"/>
            <a:ext cx="1352550" cy="387350"/>
            <a:chExt cx="1395412" cy="400050"/>
          </a:xfrm>
        </p:grpSpPr>
        <p:sp>
          <p:nvSpPr>
            <p:cNvPr id="12298" name="素材chenying0907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299" name="素材chenying0907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00" name="素材chenying0907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01" name="素材chenying0907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02" name="素材chenying0907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12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03"/>
      <p:bldP grpId="0" spid="12304"/>
      <p:bldP grpId="0" spid="12294"/>
      <p:bldP grpId="0" spid="1229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素材chenying0907 22"/>
          <p:cNvSpPr>
            <a:spLocks noChangeArrowheads="1"/>
          </p:cNvSpPr>
          <p:nvPr/>
        </p:nvSpPr>
        <p:spPr bwMode="auto">
          <a:xfrm>
            <a:off x="6044185" y="3450411"/>
            <a:ext cx="494188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 latinLnBrk="1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当他告诉我他要离开的时候，我感觉自己就像花瓶裂成了碎片，跌落在茶色瓷砖地板上。他一直在说话，解释着为什么要离开，说什么这是最好的，我可以做得更好，都是他的错，与我无关。虽然这些话我已经听上好几千遍了，可每次听完都让我很受伤，或许在这样巨大的打击面前没有人能做到无动于衷。</a:t>
            </a:r>
          </a:p>
        </p:txBody>
      </p:sp>
      <p:grpSp>
        <p:nvGrpSpPr>
          <p:cNvPr id="13326" name="素材chenying0907 1205"/>
          <p:cNvGrpSpPr>
            <a:grpSpLocks noChangeAspect="1"/>
          </p:cNvGrpSpPr>
          <p:nvPr/>
        </p:nvGrpSpPr>
        <p:grpSpPr>
          <a:xfrm flipH="1">
            <a:off x="556288" y="1658216"/>
            <a:ext cx="5041021" cy="4347616"/>
            <a:chOff x="-131062" y="-684772"/>
            <a:chExt cx="6224308" cy="5366506"/>
          </a:xfrm>
        </p:grpSpPr>
        <p:pic>
          <p:nvPicPr>
            <p:cNvPr id="13328" name="图片 24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10989682">
              <a:off x="3260767" y="1245308"/>
              <a:ext cx="2832479" cy="343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9" name="素材chenying0907 1204"/>
            <p:cNvGrpSpPr>
              <a:grpSpLocks noChangeAspect="1"/>
            </p:cNvGrpSpPr>
            <p:nvPr/>
          </p:nvGrpSpPr>
          <p:grpSpPr>
            <a:xfrm>
              <a:off x="-131062" y="-684772"/>
              <a:ext cx="5520708" cy="4189920"/>
              <a:chOff x="-259426" y="-1355444"/>
              <a:chExt cx="10927741" cy="8293565"/>
            </a:xfrm>
          </p:grpSpPr>
          <p:pic>
            <p:nvPicPr>
              <p:cNvPr id="13330" name="图片 24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16589434">
                <a:off x="-1272261" y="960678"/>
                <a:ext cx="6990278" cy="4964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图片 246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 rot="21211092">
                <a:off x="6663474" y="-1355444"/>
                <a:ext cx="4004841" cy="5631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70" name="素材chenying0907 1208"/>
          <p:cNvGrpSpPr/>
          <p:nvPr/>
        </p:nvGrpSpPr>
        <p:grpSpPr>
          <a:xfrm>
            <a:off x="5655881" y="2170886"/>
            <a:ext cx="3573463" cy="1279525"/>
            <a:chExt cx="3573071" cy="1280271"/>
          </a:xfrm>
        </p:grpSpPr>
        <p:sp>
          <p:nvSpPr>
            <p:cNvPr id="13322" name="素材chenying0907 23"/>
            <p:cNvSpPr txBox="1">
              <a:spLocks noChangeArrowheads="1"/>
            </p:cNvSpPr>
            <p:nvPr/>
          </p:nvSpPr>
          <p:spPr bwMode="auto">
            <a:xfrm>
              <a:off x="806204" y="427287"/>
              <a:ext cx="1960665" cy="39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我生命中的过客</a:t>
              </a:r>
            </a:p>
          </p:txBody>
        </p:sp>
        <p:grpSp>
          <p:nvGrpSpPr>
            <p:cNvPr id="13323" name="素材chenying0907 1207"/>
            <p:cNvGrpSpPr>
              <a:grpSpLocks noChangeAspect="1"/>
            </p:cNvGrpSpPr>
            <p:nvPr/>
          </p:nvGrpSpPr>
          <p:grpSpPr>
            <a:xfrm>
              <a:off x="0" y="0"/>
              <a:ext cx="3573071" cy="1280271"/>
              <a:chExt cx="3573071" cy="1280271"/>
            </a:xfrm>
          </p:grpSpPr>
          <p:pic>
            <p:nvPicPr>
              <p:cNvPr id="13324" name="图片 251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图片 252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548854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75" name="素材chenying0907 256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13318" name="素材chenying0907 257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13320" name="素材chenying0907 8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1" name="素材chenying0907 260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13319" name="素材chenying0907 25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素材chenying0907 1"/>
          <p:cNvSpPr/>
          <p:nvPr/>
        </p:nvSpPr>
        <p:spPr bwMode="auto">
          <a:xfrm>
            <a:off x="1627277" y="2577488"/>
            <a:ext cx="3008223" cy="3058338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0">
            <a:solidFill>
              <a:srgbClr val="FFFFFF">
                <a:alpha val="69000"/>
              </a:srgbClr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f0502020204030204" pitchFamily="34" typeface="Calibri"/>
              <a:ea charset="-122" pitchFamily="2" typeface="宋体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2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403" name="素材chenying0907 108"/>
          <p:cNvGrpSpPr/>
          <p:nvPr/>
        </p:nvGrpSpPr>
        <p:grpSpPr>
          <a:xfrm>
            <a:off x="344523" y="1693876"/>
            <a:ext cx="4479855" cy="3103536"/>
            <a:chOff x="-50768" y="-50768"/>
            <a:chExt cx="4480132" cy="3102384"/>
          </a:xfrm>
        </p:grpSpPr>
        <p:grpSp>
          <p:nvGrpSpPr>
            <p:cNvPr id="14360" name="素材chenying0907 107"/>
            <p:cNvGrpSpPr/>
            <p:nvPr/>
          </p:nvGrpSpPr>
          <p:grpSpPr>
            <a:xfrm>
              <a:off x="-50768" y="-50768"/>
              <a:ext cx="4480132" cy="3102384"/>
              <a:chOff x="-50768" y="-50768"/>
              <a:chExt cx="4480132" cy="3102384"/>
            </a:xfrm>
          </p:grpSpPr>
          <p:graphicFrame>
            <p:nvGraphicFramePr>
              <p:cNvPr id="2" name="图表 86"/>
              <p:cNvGraphicFramePr/>
              <p:nvPr>
                <p:extLst>
                  <p:ext uri="{D42A27DB-BD31-4B8C-83A1-F6EECF244321}">
                    <p14:modId val="2428232766"/>
                  </p:ext>
                </p:extLst>
              </p:nvPr>
            </p:nvGraphicFramePr>
            <p:xfrm>
              <a:off x="-50768" y="-50768"/>
              <a:ext cx="4480132" cy="3102384"/>
            </p:xfrm>
            <a:graphic>
              <a:graphicData uri="http://schemas.openxmlformats.org/drawingml/2006/chart">
                <c:chart xmlns:c="http://schemas.openxmlformats.org/drawingml/2006/chart" r:id="rId3"/>
              </a:graphicData>
            </a:graphic>
          </p:graphicFrame>
          <p:sp>
            <p:nvSpPr>
              <p:cNvPr id="14363" name="素材chenying0907 87"/>
              <p:cNvSpPr>
                <a:spLocks noChangeArrowheads="1"/>
              </p:cNvSpPr>
              <p:nvPr/>
            </p:nvSpPr>
            <p:spPr bwMode="auto">
              <a:xfrm>
                <a:off x="1233563" y="634764"/>
                <a:ext cx="1857490" cy="18312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14364" name="素材chenying0907 88"/>
              <p:cNvSpPr txBox="1">
                <a:spLocks noChangeArrowheads="1"/>
              </p:cNvSpPr>
              <p:nvPr/>
            </p:nvSpPr>
            <p:spPr bwMode="auto">
              <a:xfrm>
                <a:off x="1200337" y="858784"/>
                <a:ext cx="2005454" cy="822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4800">
                    <a:latin charset="0" panose="03020602050506090804" pitchFamily="66" typeface="Vivaldi"/>
                  </a:rPr>
                  <a:t>90%</a:t>
                </a:r>
              </a:p>
            </p:txBody>
          </p:sp>
          <p:sp>
            <p:nvSpPr>
              <p:cNvPr id="14365" name="素材chenying0907 89"/>
              <p:cNvSpPr>
                <a:spLocks noChangeArrowheads="1"/>
              </p:cNvSpPr>
              <p:nvPr/>
            </p:nvSpPr>
            <p:spPr bwMode="auto">
              <a:xfrm>
                <a:off x="1720957" y="1612301"/>
                <a:ext cx="840157" cy="39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lang="zh-CN" sz="2000">
                    <a:solidFill>
                      <a:srgbClr val="2C271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分类1</a:t>
                </a:r>
              </a:p>
            </p:txBody>
          </p:sp>
        </p:grpSp>
        <p:sp>
          <p:nvSpPr>
            <p:cNvPr id="14361" name="素材chenying0907 91"/>
            <p:cNvSpPr>
              <a:spLocks noChangeArrowheads="1"/>
            </p:cNvSpPr>
            <p:nvPr/>
          </p:nvSpPr>
          <p:spPr bwMode="auto">
            <a:xfrm>
              <a:off x="1162122" y="564940"/>
              <a:ext cx="1998786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386" name="素材chenying0907 2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14376" name="素材chenying0907 3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14378" name="素材chenying0907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9" name="素材chenying0907 6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14377" name="素材chenying0907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素材chenying0907 109"/>
          <p:cNvGrpSpPr/>
          <p:nvPr/>
        </p:nvGrpSpPr>
        <p:grpSpPr>
          <a:xfrm>
            <a:off x="385704" y="1692275"/>
            <a:ext cx="7899459" cy="3105169"/>
            <a:chOff x="-3449909" y="-52368"/>
            <a:chExt cx="7899947" cy="3104016"/>
          </a:xfrm>
        </p:grpSpPr>
        <p:graphicFrame>
          <p:nvGraphicFramePr>
            <p:cNvPr id="14371" name="图表 13"/>
            <p:cNvGraphicFramePr/>
            <p:nvPr>
              <p:extLst>
                <p:ext uri="{D42A27DB-BD31-4B8C-83A1-F6EECF244321}">
                  <p14:modId val="528108601"/>
                </p:ext>
              </p:extLst>
            </p:nvPr>
          </p:nvGraphicFramePr>
          <p:xfrm>
            <a:off x="-49215" y="-52368"/>
            <a:ext cx="4499253" cy="308019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3000375" imgW="4381475" name="图表" progId="Excel.Chart.8" r:id="rId6" spid="_x0000_s1042">
                    <p:embed/>
                  </p:oleObj>
                </mc:Choice>
                <mc:Fallback>
                  <p:oleObj imgH="3000375" imgW="4381475" name="图表" progId="Excel.Chart.8" r:id="rId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49215" y="-52368"/>
                          <a:ext cx="4499253" cy="3080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2" name="素材chenying0907 78"/>
            <p:cNvSpPr>
              <a:spLocks noChangeArrowheads="1"/>
            </p:cNvSpPr>
            <p:nvPr/>
          </p:nvSpPr>
          <p:spPr bwMode="auto">
            <a:xfrm>
              <a:off x="1233564" y="634764"/>
              <a:ext cx="1857490" cy="1831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4373" name="素材chenying0907 18"/>
            <p:cNvSpPr txBox="1">
              <a:spLocks noChangeArrowheads="1"/>
            </p:cNvSpPr>
            <p:nvPr/>
          </p:nvSpPr>
          <p:spPr bwMode="auto">
            <a:xfrm>
              <a:off x="1200337" y="858785"/>
              <a:ext cx="2005454" cy="82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4800">
                  <a:latin charset="0" panose="03020602050506090804" pitchFamily="66" typeface="Vivaldi"/>
                </a:rPr>
                <a:t>78%</a:t>
              </a:r>
            </a:p>
          </p:txBody>
        </p:sp>
        <p:sp>
          <p:nvSpPr>
            <p:cNvPr id="14374" name="素材chenying0907 21"/>
            <p:cNvSpPr>
              <a:spLocks noChangeArrowheads="1"/>
            </p:cNvSpPr>
            <p:nvPr/>
          </p:nvSpPr>
          <p:spPr bwMode="auto">
            <a:xfrm>
              <a:off x="1720957" y="1612301"/>
              <a:ext cx="840157" cy="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分类2</a:t>
              </a:r>
            </a:p>
          </p:txBody>
        </p:sp>
        <p:sp>
          <p:nvSpPr>
            <p:cNvPr id="14375" name="素材chenying0907 79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graphicFrame>
          <p:nvGraphicFramePr>
            <p:cNvPr id="45" name="图表 13"/>
            <p:cNvGraphicFramePr/>
            <p:nvPr>
              <p:extLst>
                <p:ext uri="{D42A27DB-BD31-4B8C-83A1-F6EECF244321}">
                  <p14:modId val="3017829441"/>
                </p:ext>
              </p:extLst>
            </p:nvPr>
          </p:nvGraphicFramePr>
          <p:xfrm>
            <a:off x="-3449909" y="-50800"/>
            <a:ext cx="4480196" cy="310244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3000375" imgW="4381475" name="图表" progId="Excel.Chart.8" r:id="rId8" spid="_x0000_s1043">
                    <p:embed/>
                  </p:oleObj>
                </mc:Choice>
                <mc:Fallback>
                  <p:oleObj imgH="3000375" imgW="4381475" name="图表" progId="Excel.Chart.8" r:id="rId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3449909" y="-50800"/>
                          <a:ext cx="4480196" cy="310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7" name="素材chenying0907 112"/>
          <p:cNvGrpSpPr/>
          <p:nvPr/>
        </p:nvGrpSpPr>
        <p:grpSpPr>
          <a:xfrm>
            <a:off x="4711700" y="4456113"/>
            <a:ext cx="2506663" cy="895567"/>
            <a:chExt cx="2507071" cy="895999"/>
          </a:xfrm>
        </p:grpSpPr>
        <p:sp>
          <p:nvSpPr>
            <p:cNvPr id="14366" name="素材chenying0907 41"/>
            <p:cNvSpPr>
              <a:spLocks noChangeArrowheads="1"/>
            </p:cNvSpPr>
            <p:nvPr/>
          </p:nvSpPr>
          <p:spPr bwMode="auto">
            <a:xfrm>
              <a:off x="327078" y="249357"/>
              <a:ext cx="1971996" cy="64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这个人可能是我的爱人，可能只是朋友</a:t>
              </a:r>
            </a:p>
          </p:txBody>
        </p:sp>
        <p:grpSp>
          <p:nvGrpSpPr>
            <p:cNvPr id="14367" name="素材chenying0907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4368" name="素材chenying0907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69" name="素材chenying0907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70" name="素材chenying0907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6410" name="素材chenying0907 111"/>
          <p:cNvGrpSpPr/>
          <p:nvPr/>
        </p:nvGrpSpPr>
        <p:grpSpPr>
          <a:xfrm>
            <a:off x="1271588" y="4456113"/>
            <a:ext cx="2508250" cy="1172568"/>
            <a:chExt cx="2507071" cy="1172468"/>
          </a:xfrm>
        </p:grpSpPr>
        <p:sp>
          <p:nvSpPr>
            <p:cNvPr id="14355" name="素材chenying0907 90"/>
            <p:cNvSpPr>
              <a:spLocks noChangeArrowheads="1"/>
            </p:cNvSpPr>
            <p:nvPr/>
          </p:nvSpPr>
          <p:spPr bwMode="auto">
            <a:xfrm>
              <a:off x="285616" y="249217"/>
              <a:ext cx="1935840" cy="91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  <p:grpSp>
          <p:nvGrpSpPr>
            <p:cNvPr id="14356" name="素材chenying0907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4357" name="素材chenying0907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58" name="素材chenying0907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59" name="素材chenying0907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6416" name="素材chenying0907 110"/>
          <p:cNvGrpSpPr/>
          <p:nvPr/>
        </p:nvGrpSpPr>
        <p:grpSpPr>
          <a:xfrm>
            <a:off x="7223125" y="1692275"/>
            <a:ext cx="4498975" cy="3081338"/>
            <a:chOff x="-50803" y="-52369"/>
            <a:chExt cx="4499253" cy="3080195"/>
          </a:xfrm>
        </p:grpSpPr>
        <p:graphicFrame>
          <p:nvGraphicFramePr>
            <p:cNvPr id="14350" name="图表 97"/>
            <p:cNvGraphicFramePr/>
            <p:nvPr>
              <p:extLst>
                <p:ext uri="{D42A27DB-BD31-4B8C-83A1-F6EECF244321}">
                  <p14:modId val="1476740553"/>
                </p:ext>
              </p:extLst>
            </p:nvPr>
          </p:nvGraphicFramePr>
          <p:xfrm>
            <a:off x="-50803" y="-52369"/>
            <a:ext cx="4499253" cy="308019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imgH="3000375" imgW="4381475" name="图表" progId="Excel.Chart.8" r:id="rId10" spid="_x0000_s1044">
                    <p:embed/>
                  </p:oleObj>
                </mc:Choice>
                <mc:Fallback>
                  <p:oleObj imgH="3000375" imgW="4381475" name="图表" progId="Excel.Chart.8" r:id="rId10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-50803" y="-52369"/>
                          <a:ext cx="4499253" cy="3080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素材chenying0907 98"/>
            <p:cNvSpPr>
              <a:spLocks noChangeArrowheads="1"/>
            </p:cNvSpPr>
            <p:nvPr/>
          </p:nvSpPr>
          <p:spPr bwMode="auto">
            <a:xfrm>
              <a:off x="1233564" y="634764"/>
              <a:ext cx="1857490" cy="1831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sp>
          <p:nvSpPr>
            <p:cNvPr id="14352" name="素材chenying0907 99"/>
            <p:cNvSpPr txBox="1">
              <a:spLocks noChangeArrowheads="1"/>
            </p:cNvSpPr>
            <p:nvPr/>
          </p:nvSpPr>
          <p:spPr bwMode="auto">
            <a:xfrm>
              <a:off x="1200338" y="858785"/>
              <a:ext cx="2005454" cy="82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4800">
                  <a:latin charset="0" panose="03020602050506090804" pitchFamily="66" typeface="Vivaldi"/>
                </a:rPr>
                <a:t>56%</a:t>
              </a:r>
            </a:p>
          </p:txBody>
        </p:sp>
        <p:sp>
          <p:nvSpPr>
            <p:cNvPr id="14353" name="素材chenying0907 100"/>
            <p:cNvSpPr>
              <a:spLocks noChangeArrowheads="1"/>
            </p:cNvSpPr>
            <p:nvPr/>
          </p:nvSpPr>
          <p:spPr bwMode="auto">
            <a:xfrm>
              <a:off x="1720956" y="1612300"/>
              <a:ext cx="840157" cy="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000">
                  <a:solidFill>
                    <a:srgbClr val="2C271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分类3</a:t>
              </a:r>
            </a:p>
          </p:txBody>
        </p:sp>
        <p:sp>
          <p:nvSpPr>
            <p:cNvPr id="14354" name="素材chenying0907 102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</p:grpSp>
      <p:grpSp>
        <p:nvGrpSpPr>
          <p:cNvPr id="16422" name="素材chenying0907 113"/>
          <p:cNvGrpSpPr/>
          <p:nvPr/>
        </p:nvGrpSpPr>
        <p:grpSpPr>
          <a:xfrm>
            <a:off x="8150225" y="4456113"/>
            <a:ext cx="2506663" cy="1172567"/>
            <a:chExt cx="2507071" cy="1172467"/>
          </a:xfrm>
        </p:grpSpPr>
        <p:sp>
          <p:nvSpPr>
            <p:cNvPr id="14345" name="素材chenying0907 42"/>
            <p:cNvSpPr>
              <a:spLocks noChangeArrowheads="1"/>
            </p:cNvSpPr>
            <p:nvPr/>
          </p:nvSpPr>
          <p:spPr bwMode="auto">
            <a:xfrm>
              <a:off x="481091" y="249217"/>
              <a:ext cx="1690962" cy="91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但一定是知我懂我的人，这令我感觉如释重负。</a:t>
              </a:r>
            </a:p>
          </p:txBody>
        </p:sp>
        <p:grpSp>
          <p:nvGrpSpPr>
            <p:cNvPr id="14346" name="素材chenying0907 8"/>
            <p:cNvGrpSpPr/>
            <p:nvPr/>
          </p:nvGrpSpPr>
          <p:grpSpPr>
            <a:xfrm>
              <a:off x="0" y="0"/>
              <a:ext cx="2507071" cy="211316"/>
              <a:chExt cx="2444" cy="206"/>
            </a:xfrm>
          </p:grpSpPr>
          <p:sp>
            <p:nvSpPr>
              <p:cNvPr id="14347" name="素材chenying0907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gdLst>
                  <a:gd fmla="*/ 0 w 71" name="T0"/>
                  <a:gd fmla="*/ 106 h 83" name="T1"/>
                  <a:gd fmla="*/ 69 w 71" name="T2"/>
                  <a:gd fmla="*/ 88 h 83" name="T3"/>
                  <a:gd fmla="*/ 90 w 71" name="T4"/>
                  <a:gd fmla="*/ 96 h 83" name="T5"/>
                  <a:gd fmla="*/ 81 w 71" name="T6"/>
                  <a:gd fmla="*/ 42 h 83" name="T7"/>
                  <a:gd fmla="*/ 150 w 71" name="T8"/>
                  <a:gd fmla="*/ 20 h 83" name="T9"/>
                  <a:gd fmla="*/ 157 w 71" name="T10"/>
                  <a:gd fmla="*/ 64 h 83" name="T11"/>
                  <a:gd fmla="*/ 150 w 71" name="T12"/>
                  <a:gd fmla="*/ 76 h 83" name="T13"/>
                  <a:gd fmla="*/ 126 w 71" name="T14"/>
                  <a:gd fmla="*/ 79 h 83" name="T15"/>
                  <a:gd fmla="*/ 121 w 71" name="T16"/>
                  <a:gd fmla="*/ 57 h 83" name="T17"/>
                  <a:gd fmla="*/ 145 w 71" name="T18"/>
                  <a:gd fmla="*/ 52 h 83" name="T19"/>
                  <a:gd fmla="*/ 152 w 71" name="T20"/>
                  <a:gd fmla="*/ 57 h 83" name="T21"/>
                  <a:gd fmla="*/ 133 w 71" name="T22"/>
                  <a:gd fmla="*/ 20 h 83" name="T23"/>
                  <a:gd fmla="*/ 86 w 71" name="T24"/>
                  <a:gd fmla="*/ 52 h 83" name="T25"/>
                  <a:gd fmla="*/ 117 w 71" name="T26"/>
                  <a:gd fmla="*/ 101 h 83" name="T27"/>
                  <a:gd fmla="*/ 131 w 71" name="T28"/>
                  <a:gd fmla="*/ 103 h 83" name="T29"/>
                  <a:gd fmla="*/ 131 w 71" name="T30"/>
                  <a:gd fmla="*/ 108 h 83" name="T31"/>
                  <a:gd fmla="*/ 114 w 71" name="T32"/>
                  <a:gd fmla="*/ 113 h 83" name="T33"/>
                  <a:gd fmla="*/ 86 w 71" name="T34"/>
                  <a:gd fmla="*/ 160 h 83" name="T35"/>
                  <a:gd fmla="*/ 126 w 71" name="T36"/>
                  <a:gd fmla="*/ 197 h 83" name="T37"/>
                  <a:gd fmla="*/ 152 w 71" name="T38"/>
                  <a:gd fmla="*/ 157 h 83" name="T39"/>
                  <a:gd fmla="*/ 145 w 71" name="T40"/>
                  <a:gd fmla="*/ 162 h 83" name="T41"/>
                  <a:gd fmla="*/ 121 w 71" name="T42"/>
                  <a:gd fmla="*/ 157 h 83" name="T43"/>
                  <a:gd fmla="*/ 126 w 71" name="T44"/>
                  <a:gd fmla="*/ 135 h 83" name="T45"/>
                  <a:gd fmla="*/ 150 w 71" name="T46"/>
                  <a:gd fmla="*/ 138 h 83" name="T47"/>
                  <a:gd fmla="*/ 159 w 71" name="T48"/>
                  <a:gd fmla="*/ 182 h 83" name="T49"/>
                  <a:gd fmla="*/ 121 w 71" name="T50"/>
                  <a:gd fmla="*/ 204 h 83" name="T51"/>
                  <a:gd fmla="*/ 83 w 71" name="T52"/>
                  <a:gd fmla="*/ 177 h 83" name="T53"/>
                  <a:gd fmla="*/ 93 w 71" name="T54"/>
                  <a:gd fmla="*/ 118 h 83" name="T55"/>
                  <a:gd fmla="*/ 67 w 71" name="T56"/>
                  <a:gd fmla="*/ 128 h 83" name="T57"/>
                  <a:gd fmla="*/ 10 w 71" name="T58"/>
                  <a:gd fmla="*/ 116 h 83" name="T59"/>
                  <a:gd fmla="*/ 0 w 71" name="T60"/>
                  <a:gd fmla="*/ 108 h 83" name="T61"/>
                  <a:gd fmla="*/ 0 w 71" name="T62"/>
                  <a:gd fmla="*/ 106 h 83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b" l="0" r="r" t="0"/>
                <a:pathLst>
                  <a:path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48" name="素材chenying0907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gdLst>
                  <a:gd fmla="*/ 59 w 910" name="T0"/>
                  <a:gd fmla="*/ 0 h 13" name="T1"/>
                  <a:gd fmla="*/ 270 w 910" name="T2"/>
                  <a:gd fmla="*/ 10 h 13" name="T3"/>
                  <a:gd fmla="*/ 348 w 910" name="T4"/>
                  <a:gd fmla="*/ 12 h 13" name="T5"/>
                  <a:gd fmla="*/ 1762 w 910" name="T6"/>
                  <a:gd fmla="*/ 12 h 13" name="T7"/>
                  <a:gd fmla="*/ 2041 w 910" name="T8"/>
                  <a:gd fmla="*/ 2 h 13" name="T9"/>
                  <a:gd fmla="*/ 2136 w 910" name="T10"/>
                  <a:gd fmla="*/ 0 h 13" name="T11"/>
                  <a:gd fmla="*/ 2155 w 910" name="T12"/>
                  <a:gd fmla="*/ 17 h 13" name="T13"/>
                  <a:gd fmla="*/ 2136 w 910" name="T14"/>
                  <a:gd fmla="*/ 32 h 13" name="T15"/>
                  <a:gd fmla="*/ 1923 w 910" name="T16"/>
                  <a:gd fmla="*/ 25 h 13" name="T17"/>
                  <a:gd fmla="*/ 1655 w 910" name="T18"/>
                  <a:gd fmla="*/ 20 h 13" name="T19"/>
                  <a:gd fmla="*/ 791 w 910" name="T20"/>
                  <a:gd fmla="*/ 20 h 13" name="T21"/>
                  <a:gd fmla="*/ 118 w 910" name="T22"/>
                  <a:gd fmla="*/ 30 h 13" name="T23"/>
                  <a:gd fmla="*/ 21 w 910" name="T24"/>
                  <a:gd fmla="*/ 32 h 13" name="T25"/>
                  <a:gd fmla="*/ 2 w 910" name="T26"/>
                  <a:gd fmla="*/ 15 h 13" name="T27"/>
                  <a:gd fmla="*/ 19 w 910" name="T28"/>
                  <a:gd fmla="*/ 0 h 13" name="T29"/>
                  <a:gd fmla="*/ 59 w 910" name="T30"/>
                  <a:gd fmla="*/ 0 h 1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49" name="素材chenying0907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gdLst>
                  <a:gd fmla="*/ 40 w 71" name="T0"/>
                  <a:gd fmla="*/ 98 h 81" name="T1"/>
                  <a:gd fmla="*/ 54 w 71" name="T2"/>
                  <a:gd fmla="*/ 93 h 81" name="T3"/>
                  <a:gd fmla="*/ 83 w 71" name="T4"/>
                  <a:gd fmla="*/ 39 h 81" name="T5"/>
                  <a:gd fmla="*/ 35 w 71" name="T6"/>
                  <a:gd fmla="*/ 12 h 81" name="T7"/>
                  <a:gd fmla="*/ 19 w 71" name="T8"/>
                  <a:gd fmla="*/ 49 h 81" name="T9"/>
                  <a:gd fmla="*/ 24 w 71" name="T10"/>
                  <a:gd fmla="*/ 44 h 81" name="T11"/>
                  <a:gd fmla="*/ 47 w 71" name="T12"/>
                  <a:gd fmla="*/ 49 h 81" name="T13"/>
                  <a:gd fmla="*/ 45 w 71" name="T14"/>
                  <a:gd fmla="*/ 71 h 81" name="T15"/>
                  <a:gd fmla="*/ 21 w 71" name="T16"/>
                  <a:gd fmla="*/ 69 h 81" name="T17"/>
                  <a:gd fmla="*/ 12 w 71" name="T18"/>
                  <a:gd fmla="*/ 22 h 81" name="T19"/>
                  <a:gd fmla="*/ 54 w 71" name="T20"/>
                  <a:gd fmla="*/ 2 h 81" name="T21"/>
                  <a:gd fmla="*/ 90 w 71" name="T22"/>
                  <a:gd fmla="*/ 39 h 81" name="T23"/>
                  <a:gd fmla="*/ 80 w 71" name="T24"/>
                  <a:gd fmla="*/ 88 h 81" name="T25"/>
                  <a:gd fmla="*/ 168 w 71" name="T26"/>
                  <a:gd fmla="*/ 98 h 81" name="T27"/>
                  <a:gd fmla="*/ 78 w 71" name="T28"/>
                  <a:gd fmla="*/ 111 h 81" name="T29"/>
                  <a:gd fmla="*/ 90 w 71" name="T30"/>
                  <a:gd fmla="*/ 157 h 81" name="T31"/>
                  <a:gd fmla="*/ 64 w 71" name="T32"/>
                  <a:gd fmla="*/ 194 h 81" name="T33"/>
                  <a:gd fmla="*/ 19 w 71" name="T34"/>
                  <a:gd fmla="*/ 187 h 81" name="T35"/>
                  <a:gd fmla="*/ 12 w 71" name="T36"/>
                  <a:gd fmla="*/ 142 h 81" name="T37"/>
                  <a:gd fmla="*/ 19 w 71" name="T38"/>
                  <a:gd fmla="*/ 133 h 81" name="T39"/>
                  <a:gd fmla="*/ 43 w 71" name="T40"/>
                  <a:gd fmla="*/ 128 h 81" name="T41"/>
                  <a:gd fmla="*/ 47 w 71" name="T42"/>
                  <a:gd fmla="*/ 152 h 81" name="T43"/>
                  <a:gd fmla="*/ 21 w 71" name="T44"/>
                  <a:gd fmla="*/ 152 h 81" name="T45"/>
                  <a:gd fmla="*/ 19 w 71" name="T46"/>
                  <a:gd fmla="*/ 147 h 81" name="T47"/>
                  <a:gd fmla="*/ 31 w 71" name="T48"/>
                  <a:gd fmla="*/ 187 h 81" name="T49"/>
                  <a:gd fmla="*/ 85 w 71" name="T50"/>
                  <a:gd fmla="*/ 155 h 81" name="T51"/>
                  <a:gd fmla="*/ 50 w 71" name="T52"/>
                  <a:gd fmla="*/ 103 h 81" name="T53"/>
                  <a:gd fmla="*/ 40 w 71" name="T54"/>
                  <a:gd fmla="*/ 101 h 81" name="T55"/>
                  <a:gd fmla="*/ 40 w 71" name="T56"/>
                  <a:gd fmla="*/ 98 h 81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6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37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37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37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4314859">
            <a:off x="6639847" y="3069352"/>
            <a:ext cx="2475220" cy="35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1424915" y="1030288"/>
            <a:ext cx="4125499" cy="3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370861">
            <a:off x="3177769" y="3355590"/>
            <a:ext cx="2475220" cy="35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14908711">
            <a:off x="5597144" y="750425"/>
            <a:ext cx="383459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素材chenying0907 5"/>
          <p:cNvSpPr>
            <a:spLocks noChangeArrowheads="1"/>
          </p:cNvSpPr>
          <p:nvPr/>
        </p:nvSpPr>
        <p:spPr bwMode="auto">
          <a:xfrm>
            <a:off x="3943351" y="1233489"/>
            <a:ext cx="4305300" cy="43037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15373" name="素材chenying0907 6"/>
          <p:cNvSpPr>
            <a:spLocks noChangeArrowheads="1"/>
          </p:cNvSpPr>
          <p:nvPr/>
        </p:nvSpPr>
        <p:spPr bwMode="auto">
          <a:xfrm>
            <a:off x="3740150" y="1030288"/>
            <a:ext cx="4711700" cy="4710112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15364" name="素材chenying0907 7"/>
          <p:cNvSpPr txBox="1">
            <a:spLocks noChangeArrowheads="1"/>
          </p:cNvSpPr>
          <p:nvPr/>
        </p:nvSpPr>
        <p:spPr bwMode="auto">
          <a:xfrm>
            <a:off x="2988301" y="2351324"/>
            <a:ext cx="609949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1" hangingPunct="1">
              <a:defRPr sz="3200">
                <a:latin charset="0" panose="030304020206070d0d06" pitchFamily="66" typeface="Kunstler Script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9pPr>
          </a:lstStyle>
          <a:p>
            <a:r>
              <a:rPr altLang="zh-CN" lang="en-US"/>
              <a:t>Small Title Here</a:t>
            </a:r>
          </a:p>
        </p:txBody>
      </p:sp>
      <p:sp>
        <p:nvSpPr>
          <p:cNvPr id="15365" name="素材chenying0907 8"/>
          <p:cNvSpPr txBox="1">
            <a:spLocks noChangeArrowheads="1"/>
          </p:cNvSpPr>
          <p:nvPr/>
        </p:nvSpPr>
        <p:spPr bwMode="auto">
          <a:xfrm>
            <a:off x="4541917" y="3001187"/>
            <a:ext cx="3027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{ 四个小标题 }</a:t>
            </a:r>
          </a:p>
        </p:txBody>
      </p:sp>
      <p:grpSp>
        <p:nvGrpSpPr>
          <p:cNvPr id="15366" name="素材chenying0907 9"/>
          <p:cNvGrpSpPr/>
          <p:nvPr/>
        </p:nvGrpSpPr>
        <p:grpSpPr>
          <a:xfrm flipV="1">
            <a:off x="5445125" y="3829050"/>
            <a:ext cx="1352550" cy="387350"/>
            <a:chExt cx="1395412" cy="400050"/>
          </a:xfrm>
        </p:grpSpPr>
        <p:sp>
          <p:nvSpPr>
            <p:cNvPr id="15367" name="素材chenying0907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68" name="素材chenying0907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69" name="素材chenying0907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70" name="素材chenying0907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71" name="素材chenying0907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15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72"/>
      <p:bldP grpId="0" spid="15373"/>
      <p:bldP grpId="0" spid="15364"/>
      <p:bldP grpId="0" spid="1536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素材chenying0907 8"/>
          <p:cNvGrpSpPr/>
          <p:nvPr/>
        </p:nvGrpSpPr>
        <p:grpSpPr>
          <a:xfrm>
            <a:off x="7381875" y="2760663"/>
            <a:ext cx="2359025" cy="204787"/>
            <a:chExt cx="2299" cy="199"/>
          </a:xfrm>
        </p:grpSpPr>
        <p:sp>
          <p:nvSpPr>
            <p:cNvPr id="16462" name="素材chenying0907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63" name="素材chenying0907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37" name="素材chenying0907 7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16458" name="素材chenying0907 8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16460" name="素材chenying0907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61" name="素材chenying0907 11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16459" name="素材chenying0907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素材chenying0907 8"/>
          <p:cNvGrpSpPr/>
          <p:nvPr/>
        </p:nvGrpSpPr>
        <p:grpSpPr>
          <a:xfrm>
            <a:off x="4614863" y="2760663"/>
            <a:ext cx="2359025" cy="204787"/>
            <a:chExt cx="2299" cy="199"/>
          </a:xfrm>
        </p:grpSpPr>
        <p:sp>
          <p:nvSpPr>
            <p:cNvPr id="16456" name="素材chenying0907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57" name="素材chenying0907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5" name="素材chenying0907 8"/>
          <p:cNvGrpSpPr/>
          <p:nvPr/>
        </p:nvGrpSpPr>
        <p:grpSpPr>
          <a:xfrm>
            <a:off x="1697038" y="2760663"/>
            <a:ext cx="2359025" cy="204787"/>
            <a:chExt cx="2299" cy="199"/>
          </a:xfrm>
        </p:grpSpPr>
        <p:sp>
          <p:nvSpPr>
            <p:cNvPr id="16454" name="素材chenying0907 10"/>
            <p:cNvSpPr/>
            <p:nvPr/>
          </p:nvSpPr>
          <p:spPr bwMode="auto">
            <a:xfrm>
              <a:off x="0" y="84"/>
              <a:ext cx="2155" cy="32"/>
            </a:xfrm>
            <a:custGeom>
              <a:gdLst>
                <a:gd fmla="*/ 59 w 910" name="T0"/>
                <a:gd fmla="*/ 0 h 13" name="T1"/>
                <a:gd fmla="*/ 270 w 910" name="T2"/>
                <a:gd fmla="*/ 10 h 13" name="T3"/>
                <a:gd fmla="*/ 348 w 910" name="T4"/>
                <a:gd fmla="*/ 12 h 13" name="T5"/>
                <a:gd fmla="*/ 1762 w 910" name="T6"/>
                <a:gd fmla="*/ 12 h 13" name="T7"/>
                <a:gd fmla="*/ 2041 w 910" name="T8"/>
                <a:gd fmla="*/ 2 h 13" name="T9"/>
                <a:gd fmla="*/ 2136 w 910" name="T10"/>
                <a:gd fmla="*/ 0 h 13" name="T11"/>
                <a:gd fmla="*/ 2155 w 910" name="T12"/>
                <a:gd fmla="*/ 17 h 13" name="T13"/>
                <a:gd fmla="*/ 2136 w 910" name="T14"/>
                <a:gd fmla="*/ 32 h 13" name="T15"/>
                <a:gd fmla="*/ 1923 w 910" name="T16"/>
                <a:gd fmla="*/ 25 h 13" name="T17"/>
                <a:gd fmla="*/ 1655 w 910" name="T18"/>
                <a:gd fmla="*/ 20 h 13" name="T19"/>
                <a:gd fmla="*/ 791 w 910" name="T20"/>
                <a:gd fmla="*/ 20 h 13" name="T21"/>
                <a:gd fmla="*/ 118 w 910" name="T22"/>
                <a:gd fmla="*/ 30 h 13" name="T23"/>
                <a:gd fmla="*/ 21 w 910" name="T24"/>
                <a:gd fmla="*/ 32 h 13" name="T25"/>
                <a:gd fmla="*/ 2 w 910" name="T26"/>
                <a:gd fmla="*/ 15 h 13" name="T27"/>
                <a:gd fmla="*/ 19 w 910" name="T28"/>
                <a:gd fmla="*/ 0 h 13" name="T29"/>
                <a:gd fmla="*/ 59 w 910" name="T30"/>
                <a:gd fmla="*/ 0 h 1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55" name="素材chenying0907 11"/>
            <p:cNvSpPr/>
            <p:nvPr/>
          </p:nvSpPr>
          <p:spPr bwMode="auto">
            <a:xfrm>
              <a:off x="2131" y="0"/>
              <a:ext cx="168" cy="199"/>
            </a:xfrm>
            <a:custGeom>
              <a:gdLst>
                <a:gd fmla="*/ 40 w 71" name="T0"/>
                <a:gd fmla="*/ 98 h 81" name="T1"/>
                <a:gd fmla="*/ 54 w 71" name="T2"/>
                <a:gd fmla="*/ 93 h 81" name="T3"/>
                <a:gd fmla="*/ 83 w 71" name="T4"/>
                <a:gd fmla="*/ 39 h 81" name="T5"/>
                <a:gd fmla="*/ 35 w 71" name="T6"/>
                <a:gd fmla="*/ 12 h 81" name="T7"/>
                <a:gd fmla="*/ 19 w 71" name="T8"/>
                <a:gd fmla="*/ 49 h 81" name="T9"/>
                <a:gd fmla="*/ 24 w 71" name="T10"/>
                <a:gd fmla="*/ 44 h 81" name="T11"/>
                <a:gd fmla="*/ 47 w 71" name="T12"/>
                <a:gd fmla="*/ 49 h 81" name="T13"/>
                <a:gd fmla="*/ 45 w 71" name="T14"/>
                <a:gd fmla="*/ 71 h 81" name="T15"/>
                <a:gd fmla="*/ 21 w 71" name="T16"/>
                <a:gd fmla="*/ 69 h 81" name="T17"/>
                <a:gd fmla="*/ 12 w 71" name="T18"/>
                <a:gd fmla="*/ 22 h 81" name="T19"/>
                <a:gd fmla="*/ 54 w 71" name="T20"/>
                <a:gd fmla="*/ 2 h 81" name="T21"/>
                <a:gd fmla="*/ 90 w 71" name="T22"/>
                <a:gd fmla="*/ 39 h 81" name="T23"/>
                <a:gd fmla="*/ 80 w 71" name="T24"/>
                <a:gd fmla="*/ 88 h 81" name="T25"/>
                <a:gd fmla="*/ 168 w 71" name="T26"/>
                <a:gd fmla="*/ 98 h 81" name="T27"/>
                <a:gd fmla="*/ 78 w 71" name="T28"/>
                <a:gd fmla="*/ 111 h 81" name="T29"/>
                <a:gd fmla="*/ 90 w 71" name="T30"/>
                <a:gd fmla="*/ 157 h 81" name="T31"/>
                <a:gd fmla="*/ 64 w 71" name="T32"/>
                <a:gd fmla="*/ 194 h 81" name="T33"/>
                <a:gd fmla="*/ 19 w 71" name="T34"/>
                <a:gd fmla="*/ 187 h 81" name="T35"/>
                <a:gd fmla="*/ 12 w 71" name="T36"/>
                <a:gd fmla="*/ 142 h 81" name="T37"/>
                <a:gd fmla="*/ 19 w 71" name="T38"/>
                <a:gd fmla="*/ 133 h 81" name="T39"/>
                <a:gd fmla="*/ 43 w 71" name="T40"/>
                <a:gd fmla="*/ 128 h 81" name="T41"/>
                <a:gd fmla="*/ 47 w 71" name="T42"/>
                <a:gd fmla="*/ 152 h 81" name="T43"/>
                <a:gd fmla="*/ 21 w 71" name="T44"/>
                <a:gd fmla="*/ 152 h 81" name="T45"/>
                <a:gd fmla="*/ 19 w 71" name="T46"/>
                <a:gd fmla="*/ 147 h 81" name="T47"/>
                <a:gd fmla="*/ 31 w 71" name="T48"/>
                <a:gd fmla="*/ 187 h 81" name="T49"/>
                <a:gd fmla="*/ 85 w 71" name="T50"/>
                <a:gd fmla="*/ 155 h 81" name="T51"/>
                <a:gd fmla="*/ 50 w 71" name="T52"/>
                <a:gd fmla="*/ 103 h 81" name="T53"/>
                <a:gd fmla="*/ 40 w 71" name="T54"/>
                <a:gd fmla="*/ 101 h 81" name="T55"/>
                <a:gd fmla="*/ 40 w 71" name="T56"/>
                <a:gd fmla="*/ 98 h 8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48" name="素材chenying0907 91"/>
          <p:cNvGrpSpPr/>
          <p:nvPr/>
        </p:nvGrpSpPr>
        <p:grpSpPr>
          <a:xfrm>
            <a:off x="933429" y="2160588"/>
            <a:ext cx="1774277" cy="1320800"/>
            <a:chOff x="-152347" y="0"/>
            <a:chExt cx="1773420" cy="1319708"/>
          </a:xfrm>
        </p:grpSpPr>
        <p:sp>
          <p:nvSpPr>
            <p:cNvPr id="16452" name="素材chenying0907 5"/>
            <p:cNvSpPr>
              <a:spLocks noChangeArrowheads="1"/>
            </p:cNvSpPr>
            <p:nvPr/>
          </p:nvSpPr>
          <p:spPr bwMode="auto">
            <a:xfrm>
              <a:off x="0" y="0"/>
              <a:ext cx="1320172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6453" name="图片 2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27176">
              <a:off x="-152347" y="41099"/>
              <a:ext cx="1773420" cy="125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1" name="素材chenying0907 92"/>
          <p:cNvGrpSpPr/>
          <p:nvPr/>
        </p:nvGrpSpPr>
        <p:grpSpPr>
          <a:xfrm>
            <a:off x="4070350" y="2160588"/>
            <a:ext cx="1407924" cy="1320800"/>
            <a:chExt cx="1408350" cy="1319708"/>
          </a:xfrm>
        </p:grpSpPr>
        <p:sp>
          <p:nvSpPr>
            <p:cNvPr id="16450" name="素材chenying0907 33"/>
            <p:cNvSpPr>
              <a:spLocks noChangeArrowheads="1"/>
            </p:cNvSpPr>
            <p:nvPr/>
          </p:nvSpPr>
          <p:spPr bwMode="auto">
            <a:xfrm>
              <a:off x="0" y="0"/>
              <a:ext cx="1319613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6451" name="图片 2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327506">
              <a:off x="101644" y="202614"/>
              <a:ext cx="1306706" cy="94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61" name="素材chenying0907 94"/>
          <p:cNvGrpSpPr/>
          <p:nvPr/>
        </p:nvGrpSpPr>
        <p:grpSpPr>
          <a:xfrm>
            <a:off x="9755188" y="2160588"/>
            <a:ext cx="1926488" cy="1453695"/>
            <a:chOff x="0" y="220692"/>
            <a:chExt cx="1926107" cy="1453884"/>
          </a:xfrm>
        </p:grpSpPr>
        <p:sp>
          <p:nvSpPr>
            <p:cNvPr id="16442" name="素材chenying0907 75"/>
            <p:cNvSpPr>
              <a:spLocks noChangeArrowheads="1"/>
            </p:cNvSpPr>
            <p:nvPr/>
          </p:nvSpPr>
          <p:spPr bwMode="auto">
            <a:xfrm>
              <a:off x="0" y="220692"/>
              <a:ext cx="1318951" cy="1320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16443" name="图片 86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287" y="367777"/>
              <a:ext cx="1916820" cy="130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64" name="素材chenying0907 98"/>
          <p:cNvGrpSpPr/>
          <p:nvPr/>
        </p:nvGrpSpPr>
        <p:grpSpPr>
          <a:xfrm>
            <a:off x="828675" y="3582988"/>
            <a:ext cx="1930400" cy="2038529"/>
            <a:chExt cx="1931387" cy="2039055"/>
          </a:xfrm>
        </p:grpSpPr>
        <p:sp>
          <p:nvSpPr>
            <p:cNvPr id="16431" name="素材chenying0907 19"/>
            <p:cNvSpPr txBox="1">
              <a:spLocks noChangeArrowheads="1"/>
            </p:cNvSpPr>
            <p:nvPr/>
          </p:nvSpPr>
          <p:spPr bwMode="auto">
            <a:xfrm>
              <a:off x="461246" y="92099"/>
              <a:ext cx="1199493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添加文字</a:t>
              </a:r>
            </a:p>
          </p:txBody>
        </p:sp>
        <p:grpSp>
          <p:nvGrpSpPr>
            <p:cNvPr id="16432" name="素材chenying0907 49"/>
            <p:cNvGrpSpPr/>
            <p:nvPr/>
          </p:nvGrpSpPr>
          <p:grpSpPr>
            <a:xfrm>
              <a:off x="32405" y="507812"/>
              <a:ext cx="1879536" cy="283872"/>
              <a:chExt cx="1879536" cy="283872"/>
            </a:xfrm>
          </p:grpSpPr>
          <p:grpSp>
            <p:nvGrpSpPr>
              <p:cNvPr id="16435" name="素材chenying0907 4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6437" name="素材chenying0907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38" name="素材chenying0907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39" name="素材chenying0907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40" name="素材chenying0907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41" name="素材chenying0907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6436" name="素材chenying0907 15"/>
              <p:cNvCxnSpPr>
                <a:cxnSpLocks noChangeShapeType="1"/>
              </p:cNvCxnSpPr>
              <p:nvPr/>
            </p:nvCxnSpPr>
            <p:spPr bwMode="auto">
              <a:xfrm>
                <a:off x="-638" y="319"/>
                <a:ext cx="188056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6433" name="素材chenying0907 50"/>
            <p:cNvSpPr txBox="1">
              <a:spLocks noChangeArrowheads="1"/>
            </p:cNvSpPr>
            <p:nvPr/>
          </p:nvSpPr>
          <p:spPr bwMode="auto">
            <a:xfrm>
              <a:off x="0" y="0"/>
              <a:ext cx="996189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anose="03020602050506090804" pitchFamily="66" typeface="Vivaldi"/>
                </a:rPr>
                <a:t>01</a:t>
              </a:r>
            </a:p>
          </p:txBody>
        </p:sp>
        <p:sp>
          <p:nvSpPr>
            <p:cNvPr id="16434" name="素材chenying0907 87"/>
            <p:cNvSpPr>
              <a:spLocks noChangeArrowheads="1"/>
            </p:cNvSpPr>
            <p:nvPr/>
          </p:nvSpPr>
          <p:spPr bwMode="auto">
            <a:xfrm>
              <a:off x="12706" y="838416"/>
              <a:ext cx="1918681" cy="118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  <p:grpSp>
        <p:nvGrpSpPr>
          <p:cNvPr id="18476" name="素材chenying0907 97"/>
          <p:cNvGrpSpPr/>
          <p:nvPr/>
        </p:nvGrpSpPr>
        <p:grpSpPr>
          <a:xfrm>
            <a:off x="3943350" y="3582988"/>
            <a:ext cx="1919288" cy="2038529"/>
            <a:chExt cx="1918917" cy="2039055"/>
          </a:xfrm>
        </p:grpSpPr>
        <p:sp>
          <p:nvSpPr>
            <p:cNvPr id="16420" name="素材chenying0907 51"/>
            <p:cNvSpPr txBox="1">
              <a:spLocks noChangeArrowheads="1"/>
            </p:cNvSpPr>
            <p:nvPr/>
          </p:nvSpPr>
          <p:spPr bwMode="auto">
            <a:xfrm>
              <a:off x="499809" y="92099"/>
              <a:ext cx="1198648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添加文字</a:t>
              </a:r>
            </a:p>
          </p:txBody>
        </p:sp>
        <p:grpSp>
          <p:nvGrpSpPr>
            <p:cNvPr id="16421" name="素材chenying0907 52"/>
            <p:cNvGrpSpPr/>
            <p:nvPr/>
          </p:nvGrpSpPr>
          <p:grpSpPr>
            <a:xfrm>
              <a:off x="39381" y="507812"/>
              <a:ext cx="1879536" cy="283872"/>
              <a:chExt cx="1879536" cy="283872"/>
            </a:xfrm>
          </p:grpSpPr>
          <p:grpSp>
            <p:nvGrpSpPr>
              <p:cNvPr id="16424" name="素材chenying0907 5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6426" name="素材chenying0907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27" name="素材chenying0907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28" name="素材chenying0907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29" name="素材chenying0907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30" name="素材chenying0907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6425" name="素材chenying0907 54"/>
              <p:cNvCxnSpPr>
                <a:cxnSpLocks noChangeShapeType="1"/>
              </p:cNvCxnSpPr>
              <p:nvPr/>
            </p:nvCxnSpPr>
            <p:spPr bwMode="auto">
              <a:xfrm>
                <a:off x="299" y="319"/>
                <a:ext cx="187923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6422" name="素材chenying0907 60"/>
            <p:cNvSpPr txBox="1">
              <a:spLocks noChangeArrowheads="1"/>
            </p:cNvSpPr>
            <p:nvPr/>
          </p:nvSpPr>
          <p:spPr bwMode="auto">
            <a:xfrm>
              <a:off x="38581" y="0"/>
              <a:ext cx="995487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anose="03020602050506090804" pitchFamily="66" typeface="Vivaldi"/>
                </a:rPr>
                <a:t>02</a:t>
              </a:r>
            </a:p>
          </p:txBody>
        </p:sp>
        <p:sp>
          <p:nvSpPr>
            <p:cNvPr id="16423" name="素材chenying0907 88"/>
            <p:cNvSpPr>
              <a:spLocks noChangeArrowheads="1"/>
            </p:cNvSpPr>
            <p:nvPr/>
          </p:nvSpPr>
          <p:spPr bwMode="auto">
            <a:xfrm>
              <a:off x="0" y="838416"/>
              <a:ext cx="1918917" cy="118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想着想着我就哑然失笑，自己竟然为一杯咖啡有如此多的人生感怀，我自己一定是老了。</a:t>
              </a:r>
            </a:p>
          </p:txBody>
        </p:sp>
      </p:grpSp>
      <p:grpSp>
        <p:nvGrpSpPr>
          <p:cNvPr id="18488" name="素材chenying0907 95"/>
          <p:cNvGrpSpPr/>
          <p:nvPr/>
        </p:nvGrpSpPr>
        <p:grpSpPr>
          <a:xfrm>
            <a:off x="6748463" y="3582988"/>
            <a:ext cx="1882775" cy="2040116"/>
            <a:chExt cx="1881402" cy="2039418"/>
          </a:xfrm>
        </p:grpSpPr>
        <p:sp>
          <p:nvSpPr>
            <p:cNvPr id="16409" name="素材chenying0907 61"/>
            <p:cNvSpPr txBox="1">
              <a:spLocks noChangeArrowheads="1"/>
            </p:cNvSpPr>
            <p:nvPr/>
          </p:nvSpPr>
          <p:spPr bwMode="auto">
            <a:xfrm>
              <a:off x="461467" y="92043"/>
              <a:ext cx="1198006" cy="39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添加文字</a:t>
              </a:r>
            </a:p>
          </p:txBody>
        </p:sp>
        <p:grpSp>
          <p:nvGrpSpPr>
            <p:cNvPr id="16410" name="素材chenying0907 62"/>
            <p:cNvGrpSpPr/>
            <p:nvPr/>
          </p:nvGrpSpPr>
          <p:grpSpPr>
            <a:xfrm>
              <a:off x="1866" y="507812"/>
              <a:ext cx="1879536" cy="283872"/>
              <a:chExt cx="1879536" cy="283872"/>
            </a:xfrm>
          </p:grpSpPr>
          <p:grpSp>
            <p:nvGrpSpPr>
              <p:cNvPr id="16413" name="素材chenying0907 63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6415" name="素材chenying0907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16" name="素材chenying0907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17" name="素材chenying0907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18" name="素材chenying0907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19" name="素材chenying0907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6414" name="素材chenying0907 64"/>
              <p:cNvCxnSpPr>
                <a:cxnSpLocks noChangeShapeType="1"/>
              </p:cNvCxnSpPr>
              <p:nvPr/>
            </p:nvCxnSpPr>
            <p:spPr bwMode="auto">
              <a:xfrm>
                <a:off x="-280" y="14"/>
                <a:ext cx="18798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6411" name="素材chenying0907 70"/>
            <p:cNvSpPr txBox="1">
              <a:spLocks noChangeArrowheads="1"/>
            </p:cNvSpPr>
            <p:nvPr/>
          </p:nvSpPr>
          <p:spPr bwMode="auto">
            <a:xfrm>
              <a:off x="1" y="0"/>
              <a:ext cx="994954" cy="57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anose="03020602050506090804" pitchFamily="66" typeface="Vivaldi"/>
                </a:rPr>
                <a:t>03</a:t>
              </a:r>
            </a:p>
          </p:txBody>
        </p:sp>
        <p:sp>
          <p:nvSpPr>
            <p:cNvPr id="16412" name="素材chenying0907 89"/>
            <p:cNvSpPr>
              <a:spLocks noChangeArrowheads="1"/>
            </p:cNvSpPr>
            <p:nvPr/>
          </p:nvSpPr>
          <p:spPr bwMode="auto">
            <a:xfrm>
              <a:off x="7931" y="839500"/>
              <a:ext cx="1854435" cy="118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要知道，我宁愿忍受分与不分的煎熬，也不愿意以这样的方式被宣判“死刑”。</a:t>
              </a:r>
            </a:p>
          </p:txBody>
        </p:sp>
      </p:grpSp>
      <p:grpSp>
        <p:nvGrpSpPr>
          <p:cNvPr id="18500" name="素材chenying0907 96"/>
          <p:cNvGrpSpPr/>
          <p:nvPr/>
        </p:nvGrpSpPr>
        <p:grpSpPr>
          <a:xfrm>
            <a:off x="9482138" y="3582988"/>
            <a:ext cx="1939925" cy="2038529"/>
            <a:chExt cx="1939969" cy="2039055"/>
          </a:xfrm>
        </p:grpSpPr>
        <p:sp>
          <p:nvSpPr>
            <p:cNvPr id="16398" name="素材chenying0907 76"/>
            <p:cNvSpPr txBox="1">
              <a:spLocks noChangeArrowheads="1"/>
            </p:cNvSpPr>
            <p:nvPr/>
          </p:nvSpPr>
          <p:spPr bwMode="auto">
            <a:xfrm>
              <a:off x="520554" y="92099"/>
              <a:ext cx="1198907" cy="39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20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添加文字</a:t>
              </a:r>
            </a:p>
          </p:txBody>
        </p:sp>
        <p:grpSp>
          <p:nvGrpSpPr>
            <p:cNvPr id="16399" name="素材chenying0907 77"/>
            <p:cNvGrpSpPr/>
            <p:nvPr/>
          </p:nvGrpSpPr>
          <p:grpSpPr>
            <a:xfrm>
              <a:off x="60433" y="507812"/>
              <a:ext cx="1879536" cy="283872"/>
              <a:chExt cx="1879536" cy="283872"/>
            </a:xfrm>
          </p:grpSpPr>
          <p:grpSp>
            <p:nvGrpSpPr>
              <p:cNvPr id="16402" name="素材chenying0907 78"/>
              <p:cNvGrpSpPr/>
              <p:nvPr/>
            </p:nvGrpSpPr>
            <p:grpSpPr>
              <a:xfrm flipV="1">
                <a:off x="498290" y="30738"/>
                <a:ext cx="882956" cy="253134"/>
                <a:chExt cx="1395412" cy="400050"/>
              </a:xfrm>
            </p:grpSpPr>
            <p:sp>
              <p:nvSpPr>
                <p:cNvPr id="16404" name="素材chenying0907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gdLst>
                    <a:gd fmla="*/ 0 w 43" name="T0"/>
                    <a:gd fmla="*/ 222250 h 32" name="T1"/>
                    <a:gd fmla="*/ 121831 w 43" name="T2"/>
                    <a:gd fmla="*/ 133350 h 32" name="T3"/>
                    <a:gd fmla="*/ 177209 w 43" name="T4"/>
                    <a:gd fmla="*/ 244475 h 32" name="T5"/>
                    <a:gd fmla="*/ 210436 w 43" name="T6"/>
                    <a:gd fmla="*/ 222250 h 32" name="T7"/>
                    <a:gd fmla="*/ 177209 w 43" name="T8"/>
                    <a:gd fmla="*/ 300038 h 32" name="T9"/>
                    <a:gd fmla="*/ 221512 w 43" name="T10"/>
                    <a:gd fmla="*/ 277813 h 32" name="T11"/>
                    <a:gd fmla="*/ 177209 w 43" name="T12"/>
                    <a:gd fmla="*/ 355600 h 32" name="T13"/>
                    <a:gd fmla="*/ 254738 w 43" name="T14"/>
                    <a:gd fmla="*/ 322263 h 32" name="T15"/>
                    <a:gd fmla="*/ 243663 w 43" name="T16"/>
                    <a:gd fmla="*/ 144463 h 32" name="T17"/>
                    <a:gd fmla="*/ 254738 w 43" name="T18"/>
                    <a:gd fmla="*/ 266700 h 32" name="T19"/>
                    <a:gd fmla="*/ 243663 w 43" name="T20"/>
                    <a:gd fmla="*/ 166688 h 32" name="T21"/>
                    <a:gd fmla="*/ 66453 w 43" name="T22"/>
                    <a:gd fmla="*/ 155575 h 32" name="T23"/>
                    <a:gd fmla="*/ 243663 w 43" name="T24"/>
                    <a:gd fmla="*/ 111125 h 32" name="T25"/>
                    <a:gd fmla="*/ 376570 w 43" name="T26"/>
                    <a:gd fmla="*/ 222250 h 32" name="T27"/>
                    <a:gd fmla="*/ 387645 w 43" name="T28"/>
                    <a:gd fmla="*/ 266700 h 32" name="T29"/>
                    <a:gd fmla="*/ 365494 w 43" name="T30"/>
                    <a:gd fmla="*/ 255588 h 32" name="T31"/>
                    <a:gd fmla="*/ 354419 w 43" name="T32"/>
                    <a:gd fmla="*/ 177800 h 32" name="T33"/>
                    <a:gd fmla="*/ 310116 w 43" name="T34"/>
                    <a:gd fmla="*/ 144463 h 32" name="T35"/>
                    <a:gd fmla="*/ 332267 w 43" name="T36"/>
                    <a:gd fmla="*/ 166688 h 32" name="T37"/>
                    <a:gd fmla="*/ 332267 w 43" name="T38"/>
                    <a:gd fmla="*/ 277813 h 32" name="T39"/>
                    <a:gd fmla="*/ 365494 w 43" name="T40"/>
                    <a:gd fmla="*/ 311150 h 32" name="T41"/>
                    <a:gd fmla="*/ 365494 w 43" name="T42"/>
                    <a:gd fmla="*/ 277813 h 32" name="T43"/>
                    <a:gd fmla="*/ 387645 w 43" name="T44"/>
                    <a:gd fmla="*/ 300038 h 32" name="T45"/>
                    <a:gd fmla="*/ 465174 w 43" name="T46"/>
                    <a:gd fmla="*/ 333375 h 32" name="T47"/>
                    <a:gd fmla="*/ 420872 w 43" name="T48"/>
                    <a:gd fmla="*/ 288925 h 32" name="T49"/>
                    <a:gd fmla="*/ 420872 w 43" name="T50"/>
                    <a:gd fmla="*/ 233363 h 32" name="T51"/>
                    <a:gd fmla="*/ 465174 w 43" name="T52"/>
                    <a:gd fmla="*/ 244475 h 32" name="T53"/>
                    <a:gd fmla="*/ 443023 w 43" name="T54"/>
                    <a:gd fmla="*/ 200025 h 32" name="T55"/>
                    <a:gd fmla="*/ 465174 w 43" name="T56"/>
                    <a:gd fmla="*/ 166688 h 32" name="T57"/>
                    <a:gd fmla="*/ 431948 w 43" name="T58"/>
                    <a:gd fmla="*/ 155575 h 32" name="T59"/>
                    <a:gd fmla="*/ 376570 w 43" name="T60"/>
                    <a:gd fmla="*/ 155575 h 32" name="T61"/>
                    <a:gd fmla="*/ 343343 w 43" name="T62"/>
                    <a:gd fmla="*/ 144463 h 32" name="T63"/>
                    <a:gd fmla="*/ 265814 w 43" name="T64"/>
                    <a:gd fmla="*/ 111125 h 32" name="T65"/>
                    <a:gd fmla="*/ 276890 w 43" name="T66"/>
                    <a:gd fmla="*/ 100013 h 32" name="T67"/>
                    <a:gd fmla="*/ 321192 w 43" name="T68"/>
                    <a:gd fmla="*/ 111125 h 32" name="T69"/>
                    <a:gd fmla="*/ 398721 w 43" name="T70"/>
                    <a:gd fmla="*/ 100013 h 32" name="T71"/>
                    <a:gd fmla="*/ 376570 w 43" name="T72"/>
                    <a:gd fmla="*/ 77788 h 32" name="T73"/>
                    <a:gd fmla="*/ 443023 w 43" name="T74"/>
                    <a:gd fmla="*/ 33338 h 32" name="T75"/>
                    <a:gd fmla="*/ 343343 w 43" name="T76"/>
                    <a:gd fmla="*/ 22225 h 32" name="T77"/>
                    <a:gd fmla="*/ 332267 w 43" name="T78"/>
                    <a:gd fmla="*/ 0 h 32" name="T79"/>
                    <a:gd fmla="*/ 299041 w 43" name="T80"/>
                    <a:gd fmla="*/ 33338 h 32" name="T81"/>
                    <a:gd fmla="*/ 276890 w 43" name="T82"/>
                    <a:gd fmla="*/ 88900 h 32" name="T83"/>
                    <a:gd fmla="*/ 99680 w 43" name="T84"/>
                    <a:gd fmla="*/ 122238 h 32" name="T85"/>
                    <a:gd fmla="*/ 0 w 43" name="T86"/>
                    <a:gd fmla="*/ 222250 h 32" name="T87"/>
                    <a:gd fmla="*/ 365494 w 43" name="T88"/>
                    <a:gd fmla="*/ 55563 h 32" name="T89"/>
                    <a:gd fmla="*/ 287965 w 43" name="T90"/>
                    <a:gd fmla="*/ 88900 h 32" name="T91"/>
                    <a:gd fmla="*/ 365494 w 43" name="T92"/>
                    <a:gd fmla="*/ 55563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05" name="素材chenying0907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gdLst>
                    <a:gd fmla="*/ 365494 w 43" name="T0"/>
                    <a:gd fmla="*/ 122238 h 32" name="T1"/>
                    <a:gd fmla="*/ 199360 w 43" name="T2"/>
                    <a:gd fmla="*/ 88900 h 32" name="T3"/>
                    <a:gd fmla="*/ 166134 w 43" name="T4"/>
                    <a:gd fmla="*/ 33338 h 32" name="T5"/>
                    <a:gd fmla="*/ 143983 w 43" name="T6"/>
                    <a:gd fmla="*/ 0 h 32" name="T7"/>
                    <a:gd fmla="*/ 121831 w 43" name="T8"/>
                    <a:gd fmla="*/ 22225 h 32" name="T9"/>
                    <a:gd fmla="*/ 22151 w 43" name="T10"/>
                    <a:gd fmla="*/ 33338 h 32" name="T11"/>
                    <a:gd fmla="*/ 88605 w 43" name="T12"/>
                    <a:gd fmla="*/ 77788 h 32" name="T13"/>
                    <a:gd fmla="*/ 77529 w 43" name="T14"/>
                    <a:gd fmla="*/ 100013 h 32" name="T15"/>
                    <a:gd fmla="*/ 143983 w 43" name="T16"/>
                    <a:gd fmla="*/ 111125 h 32" name="T17"/>
                    <a:gd fmla="*/ 188285 w 43" name="T18"/>
                    <a:gd fmla="*/ 100013 h 32" name="T19"/>
                    <a:gd fmla="*/ 210436 w 43" name="T20"/>
                    <a:gd fmla="*/ 111125 h 32" name="T21"/>
                    <a:gd fmla="*/ 121831 w 43" name="T22"/>
                    <a:gd fmla="*/ 144463 h 32" name="T23"/>
                    <a:gd fmla="*/ 99680 w 43" name="T24"/>
                    <a:gd fmla="*/ 155575 h 32" name="T25"/>
                    <a:gd fmla="*/ 44302 w 43" name="T26"/>
                    <a:gd fmla="*/ 155575 h 32" name="T27"/>
                    <a:gd fmla="*/ 0 w 43" name="T28"/>
                    <a:gd fmla="*/ 166688 h 32" name="T29"/>
                    <a:gd fmla="*/ 33227 w 43" name="T30"/>
                    <a:gd fmla="*/ 200025 h 32" name="T31"/>
                    <a:gd fmla="*/ 11076 w 43" name="T32"/>
                    <a:gd fmla="*/ 244475 h 32" name="T33"/>
                    <a:gd fmla="*/ 55378 w 43" name="T34"/>
                    <a:gd fmla="*/ 233363 h 32" name="T35"/>
                    <a:gd fmla="*/ 44302 w 43" name="T36"/>
                    <a:gd fmla="*/ 288925 h 32" name="T37"/>
                    <a:gd fmla="*/ 0 w 43" name="T38"/>
                    <a:gd fmla="*/ 333375 h 32" name="T39"/>
                    <a:gd fmla="*/ 77529 w 43" name="T40"/>
                    <a:gd fmla="*/ 300038 h 32" name="T41"/>
                    <a:gd fmla="*/ 99680 w 43" name="T42"/>
                    <a:gd fmla="*/ 277813 h 32" name="T43"/>
                    <a:gd fmla="*/ 99680 w 43" name="T44"/>
                    <a:gd fmla="*/ 311150 h 32" name="T45"/>
                    <a:gd fmla="*/ 132907 w 43" name="T46"/>
                    <a:gd fmla="*/ 277813 h 32" name="T47"/>
                    <a:gd fmla="*/ 143983 w 43" name="T48"/>
                    <a:gd fmla="*/ 166688 h 32" name="T49"/>
                    <a:gd fmla="*/ 155058 w 43" name="T50"/>
                    <a:gd fmla="*/ 144463 h 32" name="T51"/>
                    <a:gd fmla="*/ 121831 w 43" name="T52"/>
                    <a:gd fmla="*/ 177800 h 32" name="T53"/>
                    <a:gd fmla="*/ 99680 w 43" name="T54"/>
                    <a:gd fmla="*/ 255588 h 32" name="T55"/>
                    <a:gd fmla="*/ 77529 w 43" name="T56"/>
                    <a:gd fmla="*/ 266700 h 32" name="T57"/>
                    <a:gd fmla="*/ 88605 w 43" name="T58"/>
                    <a:gd fmla="*/ 222250 h 32" name="T59"/>
                    <a:gd fmla="*/ 221512 w 43" name="T60"/>
                    <a:gd fmla="*/ 111125 h 32" name="T61"/>
                    <a:gd fmla="*/ 398721 w 43" name="T62"/>
                    <a:gd fmla="*/ 155575 h 32" name="T63"/>
                    <a:gd fmla="*/ 221512 w 43" name="T64"/>
                    <a:gd fmla="*/ 166688 h 32" name="T65"/>
                    <a:gd fmla="*/ 210436 w 43" name="T66"/>
                    <a:gd fmla="*/ 266700 h 32" name="T67"/>
                    <a:gd fmla="*/ 232587 w 43" name="T68"/>
                    <a:gd fmla="*/ 144463 h 32" name="T69"/>
                    <a:gd fmla="*/ 221512 w 43" name="T70"/>
                    <a:gd fmla="*/ 322263 h 32" name="T71"/>
                    <a:gd fmla="*/ 299041 w 43" name="T72"/>
                    <a:gd fmla="*/ 355600 h 32" name="T73"/>
                    <a:gd fmla="*/ 243663 w 43" name="T74"/>
                    <a:gd fmla="*/ 277813 h 32" name="T75"/>
                    <a:gd fmla="*/ 299041 w 43" name="T76"/>
                    <a:gd fmla="*/ 300038 h 32" name="T77"/>
                    <a:gd fmla="*/ 254738 w 43" name="T78"/>
                    <a:gd fmla="*/ 222250 h 32" name="T79"/>
                    <a:gd fmla="*/ 287965 w 43" name="T80"/>
                    <a:gd fmla="*/ 244475 h 32" name="T81"/>
                    <a:gd fmla="*/ 343343 w 43" name="T82"/>
                    <a:gd fmla="*/ 133350 h 32" name="T83"/>
                    <a:gd fmla="*/ 476250 w 43" name="T84"/>
                    <a:gd fmla="*/ 222250 h 32" name="T85"/>
                    <a:gd fmla="*/ 365494 w 43" name="T86"/>
                    <a:gd fmla="*/ 122238 h 32" name="T87"/>
                    <a:gd fmla="*/ 177209 w 43" name="T88"/>
                    <a:gd fmla="*/ 88900 h 32" name="T89"/>
                    <a:gd fmla="*/ 99680 w 43" name="T90"/>
                    <a:gd fmla="*/ 55563 h 32" name="T91"/>
                    <a:gd fmla="*/ 177209 w 43" name="T92"/>
                    <a:gd fmla="*/ 88900 h 32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</a:gdLst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b="b" l="0" r="r" t="0"/>
                  <a:pathLst>
                    <a:path h="32" w="43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06" name="素材chenying0907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gdLst>
                    <a:gd fmla="*/ 366713 w 33" name="T0"/>
                    <a:gd fmla="*/ 122238 h 20" name="T1"/>
                    <a:gd fmla="*/ 366713 w 33" name="T2"/>
                    <a:gd fmla="*/ 133350 h 20" name="T3"/>
                    <a:gd fmla="*/ 255588 w 33" name="T4"/>
                    <a:gd fmla="*/ 122238 h 20" name="T5"/>
                    <a:gd fmla="*/ 200025 w 33" name="T6"/>
                    <a:gd fmla="*/ 166688 h 20" name="T7"/>
                    <a:gd fmla="*/ 244475 w 33" name="T8"/>
                    <a:gd fmla="*/ 122238 h 20" name="T9"/>
                    <a:gd fmla="*/ 255588 w 33" name="T10"/>
                    <a:gd fmla="*/ 111125 h 20" name="T11"/>
                    <a:gd fmla="*/ 133350 w 33" name="T12"/>
                    <a:gd fmla="*/ 144463 h 20" name="T13"/>
                    <a:gd fmla="*/ 111125 w 33" name="T14"/>
                    <a:gd fmla="*/ 177800 h 20" name="T15"/>
                    <a:gd fmla="*/ 66675 w 33" name="T16"/>
                    <a:gd fmla="*/ 222250 h 20" name="T17"/>
                    <a:gd fmla="*/ 122238 w 33" name="T18"/>
                    <a:gd fmla="*/ 144463 h 20" name="T19"/>
                    <a:gd fmla="*/ 88900 w 33" name="T20"/>
                    <a:gd fmla="*/ 144463 h 20" name="T21"/>
                    <a:gd fmla="*/ 0 w 33" name="T22"/>
                    <a:gd fmla="*/ 144463 h 20" name="T23"/>
                    <a:gd fmla="*/ 88900 w 33" name="T24"/>
                    <a:gd fmla="*/ 133350 h 20" name="T25"/>
                    <a:gd fmla="*/ 111125 w 33" name="T26"/>
                    <a:gd fmla="*/ 144463 h 20" name="T27"/>
                    <a:gd fmla="*/ 66675 w 33" name="T28"/>
                    <a:gd fmla="*/ 66675 h 20" name="T29"/>
                    <a:gd fmla="*/ 111125 w 33" name="T30"/>
                    <a:gd fmla="*/ 100013 h 20" name="T31"/>
                    <a:gd fmla="*/ 133350 w 33" name="T32"/>
                    <a:gd fmla="*/ 144463 h 20" name="T33"/>
                    <a:gd fmla="*/ 244475 w 33" name="T34"/>
                    <a:gd fmla="*/ 111125 h 20" name="T35"/>
                    <a:gd fmla="*/ 222250 w 33" name="T36"/>
                    <a:gd fmla="*/ 100013 h 20" name="T37"/>
                    <a:gd fmla="*/ 177800 w 33" name="T38"/>
                    <a:gd fmla="*/ 77788 h 20" name="T39"/>
                    <a:gd fmla="*/ 166688 w 33" name="T40"/>
                    <a:gd fmla="*/ 33338 h 20" name="T41"/>
                    <a:gd fmla="*/ 211138 w 33" name="T42"/>
                    <a:gd fmla="*/ 55563 h 20" name="T43"/>
                    <a:gd fmla="*/ 255588 w 33" name="T44"/>
                    <a:gd fmla="*/ 100013 h 20" name="T45"/>
                    <a:gd fmla="*/ 311150 w 33" name="T46"/>
                    <a:gd fmla="*/ 100013 h 20" name="T47"/>
                    <a:gd fmla="*/ 277813 w 33" name="T48"/>
                    <a:gd fmla="*/ 44450 h 20" name="T49"/>
                    <a:gd fmla="*/ 288925 w 33" name="T50"/>
                    <a:gd fmla="*/ 0 h 20" name="T51"/>
                    <a:gd fmla="*/ 311150 w 33" name="T52"/>
                    <a:gd fmla="*/ 44450 h 20" name="T53"/>
                    <a:gd fmla="*/ 322263 w 33" name="T54"/>
                    <a:gd fmla="*/ 100013 h 20" name="T55"/>
                    <a:gd fmla="*/ 366713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07" name="素材chenying0907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gdLst>
                    <a:gd fmla="*/ 0 w 33" name="T0"/>
                    <a:gd fmla="*/ 122238 h 20" name="T1"/>
                    <a:gd fmla="*/ 0 w 33" name="T2"/>
                    <a:gd fmla="*/ 133350 h 20" name="T3"/>
                    <a:gd fmla="*/ 121708 w 33" name="T4"/>
                    <a:gd fmla="*/ 122238 h 20" name="T5"/>
                    <a:gd fmla="*/ 165966 w 33" name="T6"/>
                    <a:gd fmla="*/ 166688 h 20" name="T7"/>
                    <a:gd fmla="*/ 121708 w 33" name="T8"/>
                    <a:gd fmla="*/ 122238 h 20" name="T9"/>
                    <a:gd fmla="*/ 110644 w 33" name="T10"/>
                    <a:gd fmla="*/ 111125 h 20" name="T11"/>
                    <a:gd fmla="*/ 243417 w 33" name="T12"/>
                    <a:gd fmla="*/ 144463 h 20" name="T13"/>
                    <a:gd fmla="*/ 265545 w 33" name="T14"/>
                    <a:gd fmla="*/ 177800 h 20" name="T15"/>
                    <a:gd fmla="*/ 298739 w 33" name="T16"/>
                    <a:gd fmla="*/ 222250 h 20" name="T17"/>
                    <a:gd fmla="*/ 243417 w 33" name="T18"/>
                    <a:gd fmla="*/ 144463 h 20" name="T19"/>
                    <a:gd fmla="*/ 287674 w 33" name="T20"/>
                    <a:gd fmla="*/ 144463 h 20" name="T21"/>
                    <a:gd fmla="*/ 365125 w 33" name="T22"/>
                    <a:gd fmla="*/ 144463 h 20" name="T23"/>
                    <a:gd fmla="*/ 287674 w 33" name="T24"/>
                    <a:gd fmla="*/ 133350 h 20" name="T25"/>
                    <a:gd fmla="*/ 254481 w 33" name="T26"/>
                    <a:gd fmla="*/ 144463 h 20" name="T27"/>
                    <a:gd fmla="*/ 298739 w 33" name="T28"/>
                    <a:gd fmla="*/ 66675 h 20" name="T29"/>
                    <a:gd fmla="*/ 254481 w 33" name="T30"/>
                    <a:gd fmla="*/ 100013 h 20" name="T31"/>
                    <a:gd fmla="*/ 232352 w 33" name="T32"/>
                    <a:gd fmla="*/ 144463 h 20" name="T33"/>
                    <a:gd fmla="*/ 121708 w 33" name="T34"/>
                    <a:gd fmla="*/ 111125 h 20" name="T35"/>
                    <a:gd fmla="*/ 143837 w 33" name="T36"/>
                    <a:gd fmla="*/ 100013 h 20" name="T37"/>
                    <a:gd fmla="*/ 199159 w 33" name="T38"/>
                    <a:gd fmla="*/ 77788 h 20" name="T39"/>
                    <a:gd fmla="*/ 210223 w 33" name="T40"/>
                    <a:gd fmla="*/ 33338 h 20" name="T41"/>
                    <a:gd fmla="*/ 154902 w 33" name="T42"/>
                    <a:gd fmla="*/ 55563 h 20" name="T43"/>
                    <a:gd fmla="*/ 121708 w 33" name="T44"/>
                    <a:gd fmla="*/ 100013 h 20" name="T45"/>
                    <a:gd fmla="*/ 55322 w 33" name="T46"/>
                    <a:gd fmla="*/ 100013 h 20" name="T47"/>
                    <a:gd fmla="*/ 99580 w 33" name="T48"/>
                    <a:gd fmla="*/ 44450 h 20" name="T49"/>
                    <a:gd fmla="*/ 88515 w 33" name="T50"/>
                    <a:gd fmla="*/ 0 h 20" name="T51"/>
                    <a:gd fmla="*/ 55322 w 33" name="T52"/>
                    <a:gd fmla="*/ 44450 h 20" name="T53"/>
                    <a:gd fmla="*/ 44258 w 33" name="T54"/>
                    <a:gd fmla="*/ 100013 h 20" name="T55"/>
                    <a:gd fmla="*/ 0 w 33" name="T56"/>
                    <a:gd fmla="*/ 122238 h 20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</a:gdLst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b="b" l="0" r="r" t="0"/>
                  <a:pathLst>
                    <a:path h="20" w="33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08" name="素材chenying0907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gdLst>
                    <a:gd fmla="*/ 143525 w 22" name="T0"/>
                    <a:gd fmla="*/ 144463 h 23" name="T1"/>
                    <a:gd fmla="*/ 187686 w 22" name="T2"/>
                    <a:gd fmla="*/ 188913 h 23" name="T3"/>
                    <a:gd fmla="*/ 187686 w 22" name="T4"/>
                    <a:gd fmla="*/ 166688 h 23" name="T5"/>
                    <a:gd fmla="*/ 209767 w 22" name="T6"/>
                    <a:gd fmla="*/ 155575 h 23" name="T7"/>
                    <a:gd fmla="*/ 242888 w 22" name="T8"/>
                    <a:gd fmla="*/ 166688 h 23" name="T9"/>
                    <a:gd fmla="*/ 198727 w 22" name="T10"/>
                    <a:gd fmla="*/ 122238 h 23" name="T11"/>
                    <a:gd fmla="*/ 198727 w 22" name="T12"/>
                    <a:gd fmla="*/ 111125 h 23" name="T13"/>
                    <a:gd fmla="*/ 143525 w 22" name="T14"/>
                    <a:gd fmla="*/ 122238 h 23" name="T15"/>
                    <a:gd fmla="*/ 143525 w 22" name="T16"/>
                    <a:gd fmla="*/ 33338 h 23" name="T17"/>
                    <a:gd fmla="*/ 132484 w 22" name="T18"/>
                    <a:gd fmla="*/ 55563 h 23" name="T19"/>
                    <a:gd fmla="*/ 66242 w 22" name="T20"/>
                    <a:gd fmla="*/ 0 h 23" name="T21"/>
                    <a:gd fmla="*/ 77283 w 22" name="T22"/>
                    <a:gd fmla="*/ 33338 h 23" name="T23"/>
                    <a:gd fmla="*/ 88323 w 22" name="T24"/>
                    <a:gd fmla="*/ 66675 h 23" name="T25"/>
                    <a:gd fmla="*/ 66242 w 22" name="T26"/>
                    <a:gd fmla="*/ 66675 h 23" name="T27"/>
                    <a:gd fmla="*/ 99363 w 22" name="T28"/>
                    <a:gd fmla="*/ 100013 h 23" name="T29"/>
                    <a:gd fmla="*/ 132484 w 22" name="T30"/>
                    <a:gd fmla="*/ 144463 h 23" name="T31"/>
                    <a:gd fmla="*/ 99363 w 22" name="T32"/>
                    <a:gd fmla="*/ 122238 h 23" name="T33"/>
                    <a:gd fmla="*/ 66242 w 22" name="T34"/>
                    <a:gd fmla="*/ 100013 h 23" name="T35"/>
                    <a:gd fmla="*/ 77283 w 22" name="T36"/>
                    <a:gd fmla="*/ 111125 h 23" name="T37"/>
                    <a:gd fmla="*/ 0 w 22" name="T38"/>
                    <a:gd fmla="*/ 133350 h 23" name="T39"/>
                    <a:gd fmla="*/ 55202 w 22" name="T40"/>
                    <a:gd fmla="*/ 155575 h 23" name="T41"/>
                    <a:gd fmla="*/ 55202 w 22" name="T42"/>
                    <a:gd fmla="*/ 188913 h 23" name="T43"/>
                    <a:gd fmla="*/ 77283 w 22" name="T44"/>
                    <a:gd fmla="*/ 177800 h 23" name="T45"/>
                    <a:gd fmla="*/ 110404 w 22" name="T46"/>
                    <a:gd fmla="*/ 144463 h 23" name="T47"/>
                    <a:gd fmla="*/ 132484 w 22" name="T48"/>
                    <a:gd fmla="*/ 144463 h 23" name="T49"/>
                    <a:gd fmla="*/ 110404 w 22" name="T50"/>
                    <a:gd fmla="*/ 200025 h 23" name="T51"/>
                    <a:gd fmla="*/ 143525 w 22" name="T52"/>
                    <a:gd fmla="*/ 255588 h 23" name="T53"/>
                    <a:gd fmla="*/ 143525 w 22" name="T54"/>
                    <a:gd fmla="*/ 144463 h 23" name="T55"/>
                    <a:gd fmla="*/ 110404 w 22" name="T56"/>
                    <a:gd fmla="*/ 55563 h 23" name="T57"/>
                    <a:gd fmla="*/ 132484 w 22" name="T58"/>
                    <a:gd fmla="*/ 122238 h 23" name="T59"/>
                    <a:gd fmla="*/ 110404 w 22" name="T60"/>
                    <a:gd fmla="*/ 55563 h 23" name="T61"/>
                    <a:gd fmla="*/ 143525 w 22" name="T62"/>
                    <a:gd fmla="*/ 133350 h 23" name="T63"/>
                    <a:gd fmla="*/ 209767 w 22" name="T64"/>
                    <a:gd fmla="*/ 144463 h 23" name="T65"/>
                    <a:gd fmla="*/ 143525 w 22" name="T66"/>
                    <a:gd fmla="*/ 133350 h 23" name="T67"/>
                    <a:gd fmla="*/ 99363 w 22" name="T68"/>
                    <a:gd fmla="*/ 144463 h 23" name="T69"/>
                    <a:gd fmla="*/ 33121 w 22" name="T70"/>
                    <a:gd fmla="*/ 122238 h 23" name="T71"/>
                    <a:gd fmla="*/ 99363 w 22" name="T72"/>
                    <a:gd fmla="*/ 144463 h 23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</a:gdLst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b="b" l="0" r="r" t="0"/>
                  <a:pathLst>
                    <a:path h="23" w="22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cxnSp>
            <p:nvCxnSpPr>
              <p:cNvPr id="16403" name="素材chenying0907 79"/>
              <p:cNvCxnSpPr>
                <a:cxnSpLocks noChangeShapeType="1"/>
              </p:cNvCxnSpPr>
              <p:nvPr/>
            </p:nvCxnSpPr>
            <p:spPr bwMode="auto">
              <a:xfrm>
                <a:off x="-107" y="319"/>
                <a:ext cx="187964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6400" name="素材chenying0907 85"/>
            <p:cNvSpPr txBox="1">
              <a:spLocks noChangeArrowheads="1"/>
            </p:cNvSpPr>
            <p:nvPr/>
          </p:nvSpPr>
          <p:spPr bwMode="auto">
            <a:xfrm>
              <a:off x="59930" y="0"/>
              <a:ext cx="995702" cy="57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latin charset="0" panose="03020602050506090804" pitchFamily="66" typeface="Vivaldi"/>
                </a:rPr>
                <a:t>04</a:t>
              </a:r>
            </a:p>
          </p:txBody>
        </p:sp>
        <p:sp>
          <p:nvSpPr>
            <p:cNvPr id="16401" name="素材chenying0907 90"/>
            <p:cNvSpPr>
              <a:spLocks noChangeArrowheads="1"/>
            </p:cNvSpPr>
            <p:nvPr/>
          </p:nvSpPr>
          <p:spPr bwMode="auto">
            <a:xfrm>
              <a:off x="-1" y="838416"/>
              <a:ext cx="1917743" cy="118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  <p:grpSp>
        <p:nvGrpSpPr>
          <p:cNvPr id="4" name="素材chenying0907 3"/>
          <p:cNvGrpSpPr/>
          <p:nvPr/>
        </p:nvGrpSpPr>
        <p:grpSpPr>
          <a:xfrm>
            <a:off x="6969125" y="2160588"/>
            <a:ext cx="1319213" cy="1586165"/>
            <a:chOff x="6969125" y="2160588"/>
            <a:chExt cx="1319213" cy="1586165"/>
          </a:xfrm>
        </p:grpSpPr>
        <p:sp>
          <p:nvSpPr>
            <p:cNvPr id="16444" name="素材chenying0907 37"/>
            <p:cNvSpPr>
              <a:spLocks noChangeArrowheads="1"/>
            </p:cNvSpPr>
            <p:nvPr/>
          </p:nvSpPr>
          <p:spPr bwMode="auto">
            <a:xfrm>
              <a:off x="6969125" y="2160588"/>
              <a:ext cx="1319213" cy="132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DFBE9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090916">
              <a:off x="6746825" y="2531921"/>
              <a:ext cx="1494259" cy="9354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素材chenying0907 74"/>
          <p:cNvSpPr/>
          <p:nvPr/>
        </p:nvSpPr>
        <p:spPr>
          <a:xfrm>
            <a:off x="2025745" y="2232932"/>
            <a:ext cx="1499200" cy="1499200"/>
          </a:xfrm>
          <a:prstGeom prst="ellipse">
            <a:avLst/>
          </a:prstGeom>
          <a:noFill/>
          <a:ln w="381000">
            <a:solidFill>
              <a:srgbClr val="E3C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弧形 75"/>
          <p:cNvSpPr/>
          <p:nvPr/>
        </p:nvSpPr>
        <p:spPr>
          <a:xfrm>
            <a:off x="2025745" y="2232932"/>
            <a:ext cx="1499200" cy="1499200"/>
          </a:xfrm>
          <a:prstGeom prst="arc">
            <a:avLst>
              <a:gd fmla="val 16200000" name="adj1"/>
              <a:gd fmla="val 20831704" name="adj2"/>
            </a:avLst>
          </a:prstGeom>
          <a:ln w="3810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素材chenying0907 76"/>
          <p:cNvSpPr txBox="1"/>
          <p:nvPr/>
        </p:nvSpPr>
        <p:spPr>
          <a:xfrm>
            <a:off x="2405025" y="2751699"/>
            <a:ext cx="7406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574F1F"/>
                </a:solidFill>
              </a:rPr>
              <a:t>20%</a:t>
            </a:r>
          </a:p>
        </p:txBody>
      </p:sp>
      <p:sp>
        <p:nvSpPr>
          <p:cNvPr id="78" name="素材chenying0907 77"/>
          <p:cNvSpPr txBox="1"/>
          <p:nvPr/>
        </p:nvSpPr>
        <p:spPr>
          <a:xfrm>
            <a:off x="4090659" y="2274645"/>
            <a:ext cx="235601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574F1F"/>
                </a:solidFill>
              </a:rPr>
              <a:t>Talking Products</a:t>
            </a:r>
          </a:p>
          <a:p>
            <a:endParaRPr altLang="zh-CN" lang="en-US" sz="2000">
              <a:solidFill>
                <a:srgbClr val="574F1F"/>
              </a:solidFill>
            </a:endParaRPr>
          </a:p>
          <a:p>
            <a:r>
              <a:rPr altLang="zh-CN" lang="en-US" sz="20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79" name="素材chenying0907 78"/>
          <p:cNvSpPr/>
          <p:nvPr/>
        </p:nvSpPr>
        <p:spPr>
          <a:xfrm>
            <a:off x="2025745" y="4437361"/>
            <a:ext cx="1499200" cy="1499200"/>
          </a:xfrm>
          <a:prstGeom prst="ellipse">
            <a:avLst/>
          </a:prstGeom>
          <a:noFill/>
          <a:ln w="381000">
            <a:solidFill>
              <a:srgbClr val="E3C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弧形 79"/>
          <p:cNvSpPr/>
          <p:nvPr/>
        </p:nvSpPr>
        <p:spPr>
          <a:xfrm>
            <a:off x="2025745" y="4437361"/>
            <a:ext cx="1499200" cy="1499200"/>
          </a:xfrm>
          <a:prstGeom prst="arc">
            <a:avLst>
              <a:gd fmla="val 16200000" name="adj1"/>
              <a:gd fmla="val 8762095" name="adj2"/>
            </a:avLst>
          </a:prstGeom>
          <a:ln w="381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素材chenying0907 80"/>
          <p:cNvSpPr txBox="1"/>
          <p:nvPr/>
        </p:nvSpPr>
        <p:spPr>
          <a:xfrm>
            <a:off x="2405025" y="4956128"/>
            <a:ext cx="7406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574F1F"/>
                </a:solidFill>
              </a:rPr>
              <a:t>60%</a:t>
            </a:r>
          </a:p>
        </p:txBody>
      </p:sp>
      <p:sp>
        <p:nvSpPr>
          <p:cNvPr id="82" name="素材chenying0907 81"/>
          <p:cNvSpPr txBox="1"/>
          <p:nvPr/>
        </p:nvSpPr>
        <p:spPr>
          <a:xfrm>
            <a:off x="4090659" y="4479074"/>
            <a:ext cx="235601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574F1F"/>
                </a:solidFill>
              </a:rPr>
              <a:t>Talking Products</a:t>
            </a:r>
          </a:p>
          <a:p>
            <a:endParaRPr altLang="zh-CN" lang="en-US" sz="2000">
              <a:solidFill>
                <a:srgbClr val="574F1F"/>
              </a:solidFill>
            </a:endParaRPr>
          </a:p>
          <a:p>
            <a:r>
              <a:rPr altLang="zh-CN" lang="en-US" sz="20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83" name="素材chenying0907 82"/>
          <p:cNvSpPr/>
          <p:nvPr/>
        </p:nvSpPr>
        <p:spPr>
          <a:xfrm>
            <a:off x="6870795" y="2232932"/>
            <a:ext cx="1499200" cy="1499200"/>
          </a:xfrm>
          <a:prstGeom prst="ellipse">
            <a:avLst/>
          </a:prstGeom>
          <a:noFill/>
          <a:ln w="381000">
            <a:solidFill>
              <a:srgbClr val="E3C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弧形 83"/>
          <p:cNvSpPr/>
          <p:nvPr/>
        </p:nvSpPr>
        <p:spPr>
          <a:xfrm>
            <a:off x="6870795" y="2232932"/>
            <a:ext cx="1499200" cy="1499200"/>
          </a:xfrm>
          <a:prstGeom prst="arc">
            <a:avLst>
              <a:gd fmla="val 16200000" name="adj1"/>
              <a:gd fmla="val 11484651" name="adj2"/>
            </a:avLst>
          </a:prstGeom>
          <a:ln w="381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素材chenying0907 84"/>
          <p:cNvSpPr txBox="1"/>
          <p:nvPr/>
        </p:nvSpPr>
        <p:spPr>
          <a:xfrm>
            <a:off x="7250076" y="2751699"/>
            <a:ext cx="7406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574F1F"/>
                </a:solidFill>
              </a:rPr>
              <a:t>80%</a:t>
            </a:r>
          </a:p>
        </p:txBody>
      </p:sp>
      <p:sp>
        <p:nvSpPr>
          <p:cNvPr id="86" name="素材chenying0907 85"/>
          <p:cNvSpPr txBox="1"/>
          <p:nvPr/>
        </p:nvSpPr>
        <p:spPr>
          <a:xfrm>
            <a:off x="8935708" y="2274645"/>
            <a:ext cx="235601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574F1F"/>
                </a:solidFill>
              </a:rPr>
              <a:t>Talking Products</a:t>
            </a:r>
          </a:p>
          <a:p>
            <a:endParaRPr altLang="zh-CN" lang="en-US" sz="2000">
              <a:solidFill>
                <a:srgbClr val="574F1F"/>
              </a:solidFill>
            </a:endParaRPr>
          </a:p>
          <a:p>
            <a:r>
              <a:rPr altLang="zh-CN" lang="en-US" sz="20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87" name="素材chenying0907 86"/>
          <p:cNvSpPr/>
          <p:nvPr/>
        </p:nvSpPr>
        <p:spPr>
          <a:xfrm>
            <a:off x="6870795" y="4437361"/>
            <a:ext cx="1499200" cy="1499200"/>
          </a:xfrm>
          <a:prstGeom prst="ellipse">
            <a:avLst/>
          </a:prstGeom>
          <a:noFill/>
          <a:ln w="381000">
            <a:solidFill>
              <a:srgbClr val="E3C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弧形 87"/>
          <p:cNvSpPr/>
          <p:nvPr/>
        </p:nvSpPr>
        <p:spPr>
          <a:xfrm>
            <a:off x="6870795" y="4437361"/>
            <a:ext cx="1499200" cy="1499200"/>
          </a:xfrm>
          <a:prstGeom prst="arc">
            <a:avLst>
              <a:gd fmla="val 16200000" name="adj1"/>
              <a:gd fmla="val 3663209" name="adj2"/>
            </a:avLst>
          </a:prstGeom>
          <a:ln w="3810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素材chenying0907 88"/>
          <p:cNvSpPr txBox="1"/>
          <p:nvPr/>
        </p:nvSpPr>
        <p:spPr>
          <a:xfrm>
            <a:off x="7250076" y="4956128"/>
            <a:ext cx="7406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574F1F"/>
                </a:solidFill>
              </a:rPr>
              <a:t>40%</a:t>
            </a:r>
          </a:p>
        </p:txBody>
      </p:sp>
      <p:sp>
        <p:nvSpPr>
          <p:cNvPr id="90" name="素材chenying0907 89"/>
          <p:cNvSpPr txBox="1"/>
          <p:nvPr/>
        </p:nvSpPr>
        <p:spPr>
          <a:xfrm>
            <a:off x="8935708" y="4479074"/>
            <a:ext cx="235601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574F1F"/>
                </a:solidFill>
              </a:rPr>
              <a:t>Talking Products</a:t>
            </a:r>
          </a:p>
          <a:p>
            <a:endParaRPr altLang="zh-CN" lang="en-US" sz="2000">
              <a:solidFill>
                <a:srgbClr val="574F1F"/>
              </a:solidFill>
            </a:endParaRPr>
          </a:p>
          <a:p>
            <a:r>
              <a:rPr altLang="zh-CN" lang="en-US" sz="20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grpSp>
        <p:nvGrpSpPr>
          <p:cNvPr id="24" name="素材chenying0907 7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25" name="素材chenying0907 8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27" name="素材chenying0907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素材chenying0907 11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26" name="素材chenying0907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图片 35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439944" y="4357758"/>
            <a:ext cx="2086409" cy="25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45268717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  <p:cond delay="0" evt="onBegin">
                          <p:tn val="57"/>
                        </p:cond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 nodeType="clickPar">
                      <p:stCondLst>
                        <p:cond delay="indefinite"/>
                        <p:cond delay="0" evt="onBegin">
                          <p:tn val="75"/>
                        </p:cond>
                      </p:stCondLst>
                      <p:childTnLst>
                        <p:par>
                          <p:cTn fill="hold" id="7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  <p:cond delay="0" evt="onBegin">
                          <p:tn val="82"/>
                        </p:cond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  <p:cond delay="0" evt="onBegin">
                          <p:tn val="89"/>
                        </p:cond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  <p:cond delay="0" evt="onBegin">
                          <p:tn val="94"/>
                        </p:cond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 nodeType="clickPar">
                      <p:stCondLst>
                        <p:cond delay="indefinite"/>
                        <p:cond delay="0" evt="onBegin">
                          <p:tn val="101"/>
                        </p:cond>
                      </p:stCondLst>
                      <p:childTnLst>
                        <p:par>
                          <p:cTn fill="hold" id="10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  <p:cond delay="0" evt="onBegin">
                          <p:tn val="107"/>
                        </p:cond>
                      </p:stCondLst>
                      <p:childTnLst>
                        <p:par>
                          <p:cTn fill="hold" id="10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61" name="素材chenying0907 32"/>
          <p:cNvGrpSpPr/>
          <p:nvPr/>
        </p:nvGrpSpPr>
        <p:grpSpPr>
          <a:xfrm>
            <a:off x="1036723" y="2124808"/>
            <a:ext cx="10404809" cy="4227927"/>
            <a:chOff x="-77707" y="108694"/>
            <a:chExt cx="10405444" cy="4228349"/>
          </a:xfrm>
        </p:grpSpPr>
        <p:grpSp>
          <p:nvGrpSpPr>
            <p:cNvPr id="17421" name="素材chenying0907 18"/>
            <p:cNvGrpSpPr>
              <a:grpSpLocks noChangeAspect="1"/>
            </p:cNvGrpSpPr>
            <p:nvPr/>
          </p:nvGrpSpPr>
          <p:grpSpPr>
            <a:xfrm>
              <a:off x="-77707" y="334965"/>
              <a:ext cx="3252288" cy="3082674"/>
              <a:chOff x="-167172" y="-1179369"/>
              <a:chExt cx="6996792" cy="6631895"/>
            </a:xfrm>
          </p:grpSpPr>
          <p:pic>
            <p:nvPicPr>
              <p:cNvPr id="17433" name="图片 19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b="35516" r="46722"/>
              <a:stretch>
                <a:fillRect/>
              </a:stretch>
            </p:blipFill>
            <p:spPr bwMode="auto">
              <a:xfrm flipH="1" rot="3973013">
                <a:off x="4248830" y="1541997"/>
                <a:ext cx="2775454" cy="23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图片 20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19529760">
                <a:off x="-167172" y="-1179369"/>
                <a:ext cx="4663913" cy="6631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32" name="图片 1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270470">
              <a:off x="6843712" y="108694"/>
              <a:ext cx="3484025" cy="422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3" name="素材chenying0907 8"/>
            <p:cNvGrpSpPr/>
            <p:nvPr/>
          </p:nvGrpSpPr>
          <p:grpSpPr>
            <a:xfrm>
              <a:off x="1158946" y="617645"/>
              <a:ext cx="7564899" cy="3160983"/>
              <a:chOff x="402" y="-807835"/>
              <a:chExt cx="8816458" cy="3683946"/>
            </a:xfrm>
          </p:grpSpPr>
          <p:sp>
            <p:nvSpPr>
              <p:cNvPr id="17429" name="素材chenying0907 9"/>
              <p:cNvSpPr/>
              <p:nvPr/>
            </p:nvSpPr>
            <p:spPr bwMode="auto">
              <a:xfrm>
                <a:off x="402" y="-807835"/>
                <a:ext cx="8816458" cy="3683946"/>
              </a:xfrm>
              <a:custGeom>
                <a:gdLst>
                  <a:gd fmla="*/ 409521 w 8817618" name="T0"/>
                  <a:gd fmla="*/ 0 h 2876550" name="T1"/>
                  <a:gd fmla="*/ 8406937 w 8817618" name="T2"/>
                  <a:gd fmla="*/ 0 h 2876550" name="T3"/>
                  <a:gd fmla="*/ 8439119 w 8817618" name="T4"/>
                  <a:gd fmla="*/ 159362 h 2876550" name="T5"/>
                  <a:gd fmla="*/ 8816458 w 8817618" name="T6"/>
                  <a:gd fmla="*/ 409412 h 2876550" name="T7"/>
                  <a:gd fmla="*/ 8816458 w 8817618" name="T8"/>
                  <a:gd fmla="*/ 2426798 h 2876550" name="T9"/>
                  <a:gd fmla="*/ 8406937 w 8817618" name="T10"/>
                  <a:gd fmla="*/ 2836211 h 2876550" name="T11"/>
                  <a:gd fmla="*/ 8414852 w 8817618" name="T12"/>
                  <a:gd fmla="*/ 2875407 h 2876550" name="T13"/>
                  <a:gd fmla="*/ 401605 w 8817618" name="T14"/>
                  <a:gd fmla="*/ 2875407 h 2876550" name="T15"/>
                  <a:gd fmla="*/ 409520 w 8817618" name="T16"/>
                  <a:gd fmla="*/ 2836211 h 2876550" name="T17"/>
                  <a:gd fmla="*/ 82532 w 8817618" name="T18"/>
                  <a:gd fmla="*/ 2435116 h 2876550" name="T19"/>
                  <a:gd fmla="*/ 0 w 8817618" name="T20"/>
                  <a:gd fmla="*/ 2426798 h 2876550" name="T21"/>
                  <a:gd fmla="*/ 0 w 8817618" name="T22"/>
                  <a:gd fmla="*/ 409412 h 2876550" name="T23"/>
                  <a:gd fmla="*/ 409521 w 8817618" name="T24"/>
                  <a:gd fmla="*/ 0 h 287655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876550" w="8817618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7430" name="素材chenying0907 10"/>
              <p:cNvSpPr/>
              <p:nvPr/>
            </p:nvSpPr>
            <p:spPr bwMode="auto">
              <a:xfrm>
                <a:off x="161375" y="-594760"/>
                <a:ext cx="8494513" cy="3315443"/>
              </a:xfrm>
              <a:custGeom>
                <a:gdLst>
                  <a:gd fmla="*/ 394567 w 8817618" name="T0"/>
                  <a:gd fmla="*/ 0 h 2876550" name="T1"/>
                  <a:gd fmla="*/ 8099946 w 8817618" name="T2"/>
                  <a:gd fmla="*/ 0 h 2876550" name="T3"/>
                  <a:gd fmla="*/ 8130953 w 8817618" name="T4"/>
                  <a:gd fmla="*/ 142133 h 2876550" name="T5"/>
                  <a:gd fmla="*/ 8494513 w 8817618" name="T6"/>
                  <a:gd fmla="*/ 365151 h 2876550" name="T7"/>
                  <a:gd fmla="*/ 8494513 w 8817618" name="T8"/>
                  <a:gd fmla="*/ 2164442 h 2876550" name="T9"/>
                  <a:gd fmla="*/ 8099946 w 8817618" name="T10"/>
                  <a:gd fmla="*/ 2529593 h 2876550" name="T11"/>
                  <a:gd fmla="*/ 8107572 w 8817618" name="T12"/>
                  <a:gd fmla="*/ 2564552 h 2876550" name="T13"/>
                  <a:gd fmla="*/ 386940 w 8817618" name="T14"/>
                  <a:gd fmla="*/ 2564552 h 2876550" name="T15"/>
                  <a:gd fmla="*/ 394566 w 8817618" name="T16"/>
                  <a:gd fmla="*/ 2529593 h 2876550" name="T17"/>
                  <a:gd fmla="*/ 79518 w 8817618" name="T18"/>
                  <a:gd fmla="*/ 2171860 h 2876550" name="T19"/>
                  <a:gd fmla="*/ 0 w 8817618" name="T20"/>
                  <a:gd fmla="*/ 2164442 h 2876550" name="T21"/>
                  <a:gd fmla="*/ 0 w 8817618" name="T22"/>
                  <a:gd fmla="*/ 365151 h 2876550" name="T23"/>
                  <a:gd fmla="*/ 394567 w 8817618" name="T24"/>
                  <a:gd fmla="*/ 0 h 287655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876550" w="8817618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noFill/>
              <a:ln cap="flat" cmpd="sng"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pic>
          <p:nvPicPr>
            <p:cNvPr id="17428" name="图片 2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494584">
              <a:off x="125963" y="2240951"/>
              <a:ext cx="2458461" cy="174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图片 30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5182" y="150483"/>
              <a:ext cx="3709257" cy="250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7" name="素材chenying0907 1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17417" name="素材chenying0907 2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17419" name="素材chenying0907 8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素材chenying0907 5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17418" name="素材chenying0907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2" name="素材chenying0907 25"/>
          <p:cNvSpPr>
            <a:spLocks noChangeArrowheads="1"/>
          </p:cNvSpPr>
          <p:nvPr/>
        </p:nvSpPr>
        <p:spPr bwMode="auto">
          <a:xfrm>
            <a:off x="4024965" y="4020539"/>
            <a:ext cx="500473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200">
                <a:solidFill>
                  <a:srgbClr val="574F1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</a:r>
          </a:p>
        </p:txBody>
      </p:sp>
      <p:sp>
        <p:nvSpPr>
          <p:cNvPr id="17437" name="素材chenying0907 22"/>
          <p:cNvSpPr txBox="1">
            <a:spLocks noChangeArrowheads="1"/>
          </p:cNvSpPr>
          <p:nvPr/>
        </p:nvSpPr>
        <p:spPr bwMode="auto">
          <a:xfrm>
            <a:off x="4635392" y="3237999"/>
            <a:ext cx="297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2C2710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{  在这里输入主标题  }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82"/>
      <p:bldP grpId="0" spid="1743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素材chenying0907 2"/>
          <p:cNvGrpSpPr/>
          <p:nvPr/>
        </p:nvGrpSpPr>
        <p:grpSpPr>
          <a:xfrm>
            <a:off x="608729" y="1601047"/>
            <a:ext cx="4525945" cy="3582154"/>
            <a:chOff x="1767363" y="379153"/>
            <a:chExt cx="8313589" cy="6579964"/>
          </a:xfrm>
        </p:grpSpPr>
        <p:pic>
          <p:nvPicPr>
            <p:cNvPr id="62" name="图片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5101897" y="379153"/>
              <a:ext cx="4979055" cy="60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5400000">
              <a:off x="864247" y="1633849"/>
              <a:ext cx="6228384" cy="442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素材chenying0907 3"/>
            <p:cNvGrpSpPr/>
            <p:nvPr/>
          </p:nvGrpSpPr>
          <p:grpSpPr>
            <a:xfrm>
              <a:off x="3740150" y="1044575"/>
              <a:ext cx="4711700" cy="4711700"/>
              <a:chExt cx="3096472" cy="3096470"/>
            </a:xfrm>
          </p:grpSpPr>
          <p:sp>
            <p:nvSpPr>
              <p:cNvPr id="65" name="素材chenying0907 4"/>
              <p:cNvSpPr>
                <a:spLocks noChangeArrowheads="1"/>
              </p:cNvSpPr>
              <p:nvPr/>
            </p:nvSpPr>
            <p:spPr bwMode="auto">
              <a:xfrm>
                <a:off x="133541" y="133540"/>
                <a:ext cx="2829391" cy="282938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66" name="素材chenying0907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47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</p:grpSp>
      <p:sp>
        <p:nvSpPr>
          <p:cNvPr id="4142" name="素材chenying0907 631"/>
          <p:cNvSpPr txBox="1">
            <a:spLocks noChangeArrowheads="1"/>
          </p:cNvSpPr>
          <p:nvPr/>
        </p:nvSpPr>
        <p:spPr bwMode="auto">
          <a:xfrm>
            <a:off x="945838" y="2199346"/>
            <a:ext cx="38404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1" hangingPunct="1">
              <a:defRPr sz="3600">
                <a:solidFill>
                  <a:srgbClr val="413B17"/>
                </a:solidFill>
                <a:latin charset="0" panose="030304020206070d0d06" pitchFamily="66" typeface="Kunstler Script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9pPr>
          </a:lstStyle>
          <a:p>
            <a:r>
              <a:rPr altLang="zh-CN" lang="en-US"/>
              <a:t>Contents</a:t>
            </a:r>
          </a:p>
        </p:txBody>
      </p:sp>
      <p:sp>
        <p:nvSpPr>
          <p:cNvPr id="4143" name="素材chenying0907 632"/>
          <p:cNvSpPr txBox="1">
            <a:spLocks noChangeArrowheads="1"/>
          </p:cNvSpPr>
          <p:nvPr/>
        </p:nvSpPr>
        <p:spPr bwMode="auto">
          <a:xfrm>
            <a:off x="2272051" y="2653173"/>
            <a:ext cx="13004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44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目录</a:t>
            </a:r>
          </a:p>
        </p:txBody>
      </p:sp>
      <p:grpSp>
        <p:nvGrpSpPr>
          <p:cNvPr id="4144" name="素材chenying0907 646"/>
          <p:cNvGrpSpPr/>
          <p:nvPr/>
        </p:nvGrpSpPr>
        <p:grpSpPr>
          <a:xfrm flipV="1">
            <a:off x="2223008" y="3442732"/>
            <a:ext cx="1395092" cy="400192"/>
            <a:chExt cx="1395412" cy="400050"/>
          </a:xfrm>
        </p:grpSpPr>
        <p:sp>
          <p:nvSpPr>
            <p:cNvPr id="4145" name="素材chenying0907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46" name="素材chenying0907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47" name="素材chenying0907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48" name="素材chenying0907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49" name="素材chenying0907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6160" name="素材chenying0907 2"/>
          <p:cNvGrpSpPr/>
          <p:nvPr/>
        </p:nvGrpSpPr>
        <p:grpSpPr>
          <a:xfrm>
            <a:off x="5505450" y="898525"/>
            <a:ext cx="5972175" cy="1281113"/>
            <a:chExt cx="5972119" cy="1280271"/>
          </a:xfrm>
        </p:grpSpPr>
        <p:sp>
          <p:nvSpPr>
            <p:cNvPr id="4130" name="素材chenying0907 647"/>
            <p:cNvSpPr txBox="1">
              <a:spLocks noChangeArrowheads="1"/>
            </p:cNvSpPr>
            <p:nvPr/>
          </p:nvSpPr>
          <p:spPr bwMode="auto">
            <a:xfrm>
              <a:off x="0" y="156662"/>
              <a:ext cx="1402067" cy="82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anose="03020602050506090804" pitchFamily="66" typeface="Vivaldi"/>
                </a:rPr>
                <a:t>01</a:t>
              </a:r>
            </a:p>
          </p:txBody>
        </p:sp>
        <p:grpSp>
          <p:nvGrpSpPr>
            <p:cNvPr id="4131" name="素材chenying0907 667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4132" name="素材chenying0907 659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4134" name="图片 652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图片 653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36" name="素材chenying0907 658"/>
                <p:cNvGrpSpPr/>
                <p:nvPr/>
              </p:nvGrpSpPr>
              <p:grpSpPr>
                <a:xfrm>
                  <a:off x="702040" y="236589"/>
                  <a:ext cx="3512178" cy="496354"/>
                  <a:chOff x="771" y="-34585"/>
                  <a:chExt cx="3512178" cy="496354"/>
                </a:xfrm>
              </p:grpSpPr>
              <p:sp>
                <p:nvSpPr>
                  <p:cNvPr id="4137" name="素材chenying0907 6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" y="111"/>
                    <a:ext cx="1706864" cy="456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en-US" lang="zh-CN" sz="2400"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一个小标题</a:t>
                    </a:r>
                  </a:p>
                </p:txBody>
              </p:sp>
              <p:sp>
                <p:nvSpPr>
                  <p:cNvPr id="4138" name="素材chenying0907 6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012" y="-34585"/>
                    <a:ext cx="4619900" cy="456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 algn="ctr" eaLnBrk="1" hangingPunct="1">
                      <a:defRPr sz="3600">
                        <a:solidFill>
                          <a:srgbClr val="413B17"/>
                        </a:solidFill>
                        <a:latin charset="0" panose="030304020206070d0d06" pitchFamily="66" typeface="Kunstler Script"/>
                      </a:defRPr>
                    </a:lvl1pPr>
                    <a:lvl2pPr indent="-285750" marL="742950"/>
                    <a:lvl3pPr indent="-228600" marL="1143000"/>
                    <a:lvl4pPr indent="-228600" marL="1600200"/>
                    <a:lvl5pPr indent="-228600" marL="2057400"/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9pPr>
                  </a:lstStyle>
                  <a:p>
                    <a:r>
                      <a:rPr altLang="zh-CN" lang="en-US" sz="2400"/>
                      <a:t>Small Title Here</a:t>
                    </a:r>
                  </a:p>
                </p:txBody>
              </p:sp>
            </p:grpSp>
          </p:grpSp>
          <p:sp>
            <p:nvSpPr>
              <p:cNvPr id="4133" name="素材chenying0907 666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尽管有很多事让人忧虑，但相比而言</a:t>
                </a:r>
              </a:p>
            </p:txBody>
          </p:sp>
        </p:grpSp>
      </p:grpSp>
      <p:grpSp>
        <p:nvGrpSpPr>
          <p:cNvPr id="6170" name="素材chenying0907 3"/>
          <p:cNvGrpSpPr/>
          <p:nvPr/>
        </p:nvGrpSpPr>
        <p:grpSpPr>
          <a:xfrm>
            <a:off x="5505450" y="2160588"/>
            <a:ext cx="5972175" cy="1281112"/>
            <a:chExt cx="5972119" cy="1280271"/>
          </a:xfrm>
        </p:grpSpPr>
        <p:sp>
          <p:nvSpPr>
            <p:cNvPr id="4121" name="素材chenying0907 648"/>
            <p:cNvSpPr txBox="1">
              <a:spLocks noChangeArrowheads="1"/>
            </p:cNvSpPr>
            <p:nvPr/>
          </p:nvSpPr>
          <p:spPr bwMode="auto">
            <a:xfrm>
              <a:off x="0" y="208176"/>
              <a:ext cx="1402067" cy="82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anose="03020602050506090804" pitchFamily="66" typeface="Vivaldi"/>
                </a:rPr>
                <a:t>02</a:t>
              </a:r>
            </a:p>
          </p:txBody>
        </p:sp>
        <p:grpSp>
          <p:nvGrpSpPr>
            <p:cNvPr id="4122" name="素材chenying0907 668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4123" name="素材chenying0907 669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4125" name="图片 671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图片 672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27" name="素材chenying0907 673"/>
                <p:cNvGrpSpPr/>
                <p:nvPr/>
              </p:nvGrpSpPr>
              <p:grpSpPr>
                <a:xfrm>
                  <a:off x="701269" y="261580"/>
                  <a:ext cx="3477539" cy="471259"/>
                  <a:chOff x="0" y="-9594"/>
                  <a:chExt cx="3477539" cy="471259"/>
                </a:xfrm>
              </p:grpSpPr>
              <p:sp>
                <p:nvSpPr>
                  <p:cNvPr id="4128" name="素材chenying0907 6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6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两个小标题</a:t>
                    </a:r>
                  </a:p>
                </p:txBody>
              </p:sp>
              <p:sp>
                <p:nvSpPr>
                  <p:cNvPr id="4129" name="素材chenying0907 6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602" y="-9594"/>
                    <a:ext cx="4619900" cy="456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 algn="ctr" eaLnBrk="1" hangingPunct="1">
                      <a:defRPr sz="3600">
                        <a:solidFill>
                          <a:srgbClr val="413B17"/>
                        </a:solidFill>
                        <a:latin charset="0" panose="030304020206070d0d06" pitchFamily="66" typeface="Kunstler Script"/>
                      </a:defRPr>
                    </a:lvl1pPr>
                    <a:lvl2pPr indent="-285750" marL="742950"/>
                    <a:lvl3pPr indent="-228600" marL="1143000"/>
                    <a:lvl4pPr indent="-228600" marL="1600200"/>
                    <a:lvl5pPr indent="-228600" marL="2057400"/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9pPr>
                  </a:lstStyle>
                  <a:p>
                    <a:r>
                      <a:rPr altLang="zh-CN" lang="en-US" sz="2400"/>
                      <a:t>Small Title Here</a:t>
                    </a:r>
                  </a:p>
                </p:txBody>
              </p:sp>
            </p:grpSp>
          </p:grpSp>
          <p:sp>
            <p:nvSpPr>
              <p:cNvPr id="4124" name="素材chenying0907 670"/>
              <p:cNvSpPr txBox="1">
                <a:spLocks noChangeArrowheads="1"/>
              </p:cNvSpPr>
              <p:nvPr/>
            </p:nvSpPr>
            <p:spPr bwMode="auto">
              <a:xfrm>
                <a:off x="710449" y="638851"/>
                <a:ext cx="4314881" cy="30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但相比而言，值得感激的事要多得多</a:t>
                </a:r>
              </a:p>
            </p:txBody>
          </p:sp>
        </p:grpSp>
      </p:grpSp>
      <p:grpSp>
        <p:nvGrpSpPr>
          <p:cNvPr id="6180" name="素材chenying0907 4"/>
          <p:cNvGrpSpPr/>
          <p:nvPr/>
        </p:nvGrpSpPr>
        <p:grpSpPr>
          <a:xfrm>
            <a:off x="5505450" y="3475038"/>
            <a:ext cx="5972175" cy="1279525"/>
            <a:chExt cx="5972119" cy="1280271"/>
          </a:xfrm>
        </p:grpSpPr>
        <p:sp>
          <p:nvSpPr>
            <p:cNvPr id="4112" name="素材chenying0907 649"/>
            <p:cNvSpPr txBox="1">
              <a:spLocks noChangeArrowheads="1"/>
            </p:cNvSpPr>
            <p:nvPr/>
          </p:nvSpPr>
          <p:spPr bwMode="auto">
            <a:xfrm>
              <a:off x="0" y="207340"/>
              <a:ext cx="1402067" cy="8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anose="03020602050506090804" pitchFamily="66" typeface="Vivaldi"/>
                </a:rPr>
                <a:t>03</a:t>
              </a:r>
            </a:p>
          </p:txBody>
        </p:sp>
        <p:grpSp>
          <p:nvGrpSpPr>
            <p:cNvPr id="4113" name="素材chenying0907 991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4114" name="素材chenying0907 992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4116" name="图片 994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7" name="图片 995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18" name="素材chenying0907 996"/>
                <p:cNvGrpSpPr/>
                <p:nvPr/>
              </p:nvGrpSpPr>
              <p:grpSpPr>
                <a:xfrm>
                  <a:off x="701269" y="253169"/>
                  <a:ext cx="3477539" cy="479670"/>
                  <a:chOff x="0" y="-18005"/>
                  <a:chExt cx="3477539" cy="479670"/>
                </a:xfrm>
              </p:grpSpPr>
              <p:sp>
                <p:nvSpPr>
                  <p:cNvPr id="4119" name="素材chenying0907 9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6864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三个小标题</a:t>
                    </a:r>
                  </a:p>
                </p:txBody>
              </p:sp>
              <p:sp>
                <p:nvSpPr>
                  <p:cNvPr id="4120" name="素材chenying0907 9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602" y="-18005"/>
                    <a:ext cx="4619900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 algn="ctr" eaLnBrk="1" hangingPunct="1">
                      <a:defRPr sz="2400">
                        <a:solidFill>
                          <a:srgbClr val="413B17"/>
                        </a:solidFill>
                        <a:latin charset="0" panose="030304020206070d0d06" pitchFamily="66" typeface="Kunstler Script"/>
                      </a:defRPr>
                    </a:lvl1pPr>
                    <a:lvl2pPr indent="-285750" marL="742950"/>
                    <a:lvl3pPr indent="-228600" marL="1143000"/>
                    <a:lvl4pPr indent="-228600" marL="1600200"/>
                    <a:lvl5pPr indent="-228600" marL="2057400"/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9pPr>
                  </a:lstStyle>
                  <a:p>
                    <a:r>
                      <a:rPr altLang="zh-CN" lang="en-US"/>
                      <a:t>Small Title Here</a:t>
                    </a:r>
                  </a:p>
                </p:txBody>
              </p:sp>
            </p:grpSp>
          </p:grpSp>
          <p:sp>
            <p:nvSpPr>
              <p:cNvPr id="4115" name="素材chenying0907 993"/>
              <p:cNvSpPr txBox="1">
                <a:spLocks noChangeArrowheads="1"/>
              </p:cNvSpPr>
              <p:nvPr/>
            </p:nvSpPr>
            <p:spPr bwMode="auto">
              <a:xfrm>
                <a:off x="710449" y="638851"/>
                <a:ext cx="4314881" cy="30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尽管生命的美好有时被蒙上阴影</a:t>
                </a:r>
              </a:p>
            </p:txBody>
          </p:sp>
        </p:grpSp>
      </p:grpSp>
      <p:grpSp>
        <p:nvGrpSpPr>
          <p:cNvPr id="6190" name="素材chenying0907 5"/>
          <p:cNvGrpSpPr/>
          <p:nvPr/>
        </p:nvGrpSpPr>
        <p:grpSpPr>
          <a:xfrm>
            <a:off x="5505450" y="4791075"/>
            <a:ext cx="5972175" cy="1279525"/>
            <a:chExt cx="5972119" cy="1280271"/>
          </a:xfrm>
        </p:grpSpPr>
        <p:sp>
          <p:nvSpPr>
            <p:cNvPr id="4103" name="素材chenying0907 650"/>
            <p:cNvSpPr txBox="1">
              <a:spLocks noChangeArrowheads="1"/>
            </p:cNvSpPr>
            <p:nvPr/>
          </p:nvSpPr>
          <p:spPr bwMode="auto">
            <a:xfrm>
              <a:off x="0" y="204998"/>
              <a:ext cx="1402067" cy="82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4800">
                  <a:latin charset="0" panose="03020602050506090804" pitchFamily="66" typeface="Vivaldi"/>
                </a:rPr>
                <a:t>04</a:t>
              </a:r>
            </a:p>
          </p:txBody>
        </p:sp>
        <p:grpSp>
          <p:nvGrpSpPr>
            <p:cNvPr id="4104" name="素材chenying0907 999"/>
            <p:cNvGrpSpPr/>
            <p:nvPr/>
          </p:nvGrpSpPr>
          <p:grpSpPr>
            <a:xfrm>
              <a:off x="355225" y="0"/>
              <a:ext cx="5616894" cy="1280271"/>
              <a:chExt cx="5616894" cy="1280271"/>
            </a:xfrm>
          </p:grpSpPr>
          <p:grpSp>
            <p:nvGrpSpPr>
              <p:cNvPr id="4105" name="素材chenying0907 1000"/>
              <p:cNvGrpSpPr/>
              <p:nvPr/>
            </p:nvGrpSpPr>
            <p:grpSpPr>
              <a:xfrm>
                <a:off x="0" y="0"/>
                <a:ext cx="5616894" cy="1280271"/>
                <a:chExt cx="5616894" cy="1280271"/>
              </a:xfrm>
            </p:grpSpPr>
            <p:pic>
              <p:nvPicPr>
                <p:cNvPr id="4107" name="图片 1002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8" name="图片 1003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09" name="素材chenying0907 1004"/>
                <p:cNvGrpSpPr/>
                <p:nvPr/>
              </p:nvGrpSpPr>
              <p:grpSpPr>
                <a:xfrm>
                  <a:off x="701269" y="265731"/>
                  <a:ext cx="3431528" cy="467108"/>
                  <a:chOff x="0" y="-5443"/>
                  <a:chExt cx="3431528" cy="467108"/>
                </a:xfrm>
              </p:grpSpPr>
              <p:sp>
                <p:nvSpPr>
                  <p:cNvPr id="4110" name="素材chenying0907 10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" y="-1"/>
                    <a:ext cx="1706864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eaLnBrk="1" hangingPunct="1"/>
                    <a:r>
                      <a:rPr altLang="zh-CN" lang="zh-CN" sz="2400">
                        <a:latin charset="-122" panose="02000000000000000000" pitchFamily="2" typeface="方正清刻本悦宋简体"/>
                        <a:ea charset="-122" panose="02000000000000000000" pitchFamily="2" typeface="方正清刻本悦宋简体"/>
                      </a:rPr>
                      <a:t>四个小标题</a:t>
                    </a:r>
                  </a:p>
                </p:txBody>
              </p:sp>
              <p:sp>
                <p:nvSpPr>
                  <p:cNvPr id="4111" name="素材chenying0907 10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8591" y="-5444"/>
                    <a:ext cx="4619900" cy="457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 algn="ctr" eaLnBrk="1" hangingPunct="1">
                      <a:defRPr sz="2400">
                        <a:solidFill>
                          <a:srgbClr val="413B17"/>
                        </a:solidFill>
                        <a:latin charset="0" panose="030304020206070d0d06" pitchFamily="66" typeface="Kunstler Script"/>
                      </a:defRPr>
                    </a:lvl1pPr>
                    <a:lvl2pPr indent="-285750" marL="742950"/>
                    <a:lvl3pPr indent="-228600" marL="1143000"/>
                    <a:lvl4pPr indent="-228600" marL="1600200"/>
                    <a:lvl5pPr indent="-228600" marL="2057400"/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</a:lvl9pPr>
                  </a:lstStyle>
                  <a:p>
                    <a:r>
                      <a:rPr altLang="zh-CN" lang="en-US"/>
                      <a:t>Small Title Here</a:t>
                    </a:r>
                  </a:p>
                </p:txBody>
              </p:sp>
            </p:grpSp>
          </p:grpSp>
          <p:sp>
            <p:nvSpPr>
              <p:cNvPr id="4106" name="素材chenying0907 1001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4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zh-CN" lang="zh-CN" sz="1400"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但它却永远不会被埋没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6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7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2"/>
      <p:bldP grpId="0" spid="414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337648">
            <a:off x="4638651" y="1714176"/>
            <a:ext cx="3263604" cy="231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990860">
            <a:off x="2098191" y="1339352"/>
            <a:ext cx="1979463" cy="2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18708078">
            <a:off x="7512572" y="1637836"/>
            <a:ext cx="3263604" cy="231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素材chenying0907 42"/>
          <p:cNvSpPr txBox="1"/>
          <p:nvPr/>
        </p:nvSpPr>
        <p:spPr>
          <a:xfrm>
            <a:off x="1982183" y="5156069"/>
            <a:ext cx="25661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44" name="泪滴形 43"/>
          <p:cNvSpPr/>
          <p:nvPr/>
        </p:nvSpPr>
        <p:spPr>
          <a:xfrm rot="8100000">
            <a:off x="2507163" y="2017603"/>
            <a:ext cx="1518946" cy="150975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algn="t" blurRad="3175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素材chenying0907 44"/>
          <p:cNvSpPr/>
          <p:nvPr/>
        </p:nvSpPr>
        <p:spPr>
          <a:xfrm>
            <a:off x="2652814" y="2158657"/>
            <a:ext cx="1234146" cy="12266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素材chenying0907 45"/>
          <p:cNvSpPr txBox="1"/>
          <p:nvPr/>
        </p:nvSpPr>
        <p:spPr>
          <a:xfrm>
            <a:off x="2865604" y="2421786"/>
            <a:ext cx="8085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1335349" y="4502929"/>
            <a:ext cx="9564915" cy="0"/>
          </a:xfrm>
          <a:prstGeom prst="straightConnector1">
            <a:avLst/>
          </a:prstGeom>
          <a:ln w="19050">
            <a:solidFill>
              <a:srgbClr val="574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素材chenying0907 82"/>
          <p:cNvSpPr/>
          <p:nvPr/>
        </p:nvSpPr>
        <p:spPr>
          <a:xfrm>
            <a:off x="2599340" y="4285214"/>
            <a:ext cx="1341093" cy="432793"/>
          </a:xfrm>
          <a:prstGeom prst="roundRect">
            <a:avLst>
              <a:gd fmla="val 50000" name="adj"/>
            </a:avLst>
          </a:prstGeom>
          <a:solidFill>
            <a:srgbClr val="57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TITLE</a:t>
            </a:r>
          </a:p>
        </p:txBody>
      </p:sp>
      <p:sp>
        <p:nvSpPr>
          <p:cNvPr id="84" name="泪滴形 83"/>
          <p:cNvSpPr/>
          <p:nvPr/>
        </p:nvSpPr>
        <p:spPr>
          <a:xfrm rot="8100000">
            <a:off x="5423340" y="2017603"/>
            <a:ext cx="1518946" cy="150975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algn="t" blurRad="3175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素材chenying0907 84"/>
          <p:cNvSpPr/>
          <p:nvPr/>
        </p:nvSpPr>
        <p:spPr>
          <a:xfrm>
            <a:off x="5568991" y="2158657"/>
            <a:ext cx="1234146" cy="12266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素材chenying0907 85"/>
          <p:cNvSpPr txBox="1"/>
          <p:nvPr/>
        </p:nvSpPr>
        <p:spPr>
          <a:xfrm>
            <a:off x="5781781" y="2421786"/>
            <a:ext cx="8085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sp>
        <p:nvSpPr>
          <p:cNvPr id="87" name="圆角素材chenying0907 86"/>
          <p:cNvSpPr/>
          <p:nvPr/>
        </p:nvSpPr>
        <p:spPr>
          <a:xfrm>
            <a:off x="5515517" y="4285214"/>
            <a:ext cx="1341093" cy="432793"/>
          </a:xfrm>
          <a:prstGeom prst="roundRect">
            <a:avLst>
              <a:gd fmla="val 50000" name="adj"/>
            </a:avLst>
          </a:prstGeom>
          <a:solidFill>
            <a:srgbClr val="57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TITLE</a:t>
            </a:r>
          </a:p>
        </p:txBody>
      </p:sp>
      <p:sp>
        <p:nvSpPr>
          <p:cNvPr id="88" name="泪滴形 87"/>
          <p:cNvSpPr/>
          <p:nvPr/>
        </p:nvSpPr>
        <p:spPr>
          <a:xfrm rot="8100000">
            <a:off x="8336097" y="2017603"/>
            <a:ext cx="1518946" cy="1509752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algn="t" blurRad="3175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素材chenying0907 88"/>
          <p:cNvSpPr/>
          <p:nvPr/>
        </p:nvSpPr>
        <p:spPr>
          <a:xfrm>
            <a:off x="8481748" y="2158657"/>
            <a:ext cx="1234146" cy="12266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素材chenying0907 89"/>
          <p:cNvSpPr txBox="1"/>
          <p:nvPr/>
        </p:nvSpPr>
        <p:spPr>
          <a:xfrm>
            <a:off x="8694538" y="2421786"/>
            <a:ext cx="80856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sp>
        <p:nvSpPr>
          <p:cNvPr id="91" name="圆角素材chenying0907 90"/>
          <p:cNvSpPr/>
          <p:nvPr/>
        </p:nvSpPr>
        <p:spPr>
          <a:xfrm>
            <a:off x="8428274" y="4285214"/>
            <a:ext cx="1341093" cy="432793"/>
          </a:xfrm>
          <a:prstGeom prst="roundRect">
            <a:avLst>
              <a:gd fmla="val 50000" name="adj"/>
            </a:avLst>
          </a:prstGeom>
          <a:solidFill>
            <a:srgbClr val="57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TITLE</a:t>
            </a:r>
          </a:p>
        </p:txBody>
      </p:sp>
      <p:sp>
        <p:nvSpPr>
          <p:cNvPr id="92" name="素材chenying0907 91"/>
          <p:cNvSpPr txBox="1"/>
          <p:nvPr/>
        </p:nvSpPr>
        <p:spPr>
          <a:xfrm>
            <a:off x="4902989" y="5156069"/>
            <a:ext cx="25661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93" name="素材chenying0907 92"/>
          <p:cNvSpPr txBox="1"/>
          <p:nvPr/>
        </p:nvSpPr>
        <p:spPr>
          <a:xfrm>
            <a:off x="7815746" y="5156069"/>
            <a:ext cx="25661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2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grpSp>
        <p:nvGrpSpPr>
          <p:cNvPr id="25" name="素材chenying0907 1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26" name="素材chenying0907 2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33" name="素材chenying0907 8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素材chenying0907 5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27" name="素材chenying0907 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val="5849673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21356">
            <a:off x="6275875" y="145212"/>
            <a:ext cx="4328589" cy="52531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539308">
            <a:off x="1186504" y="550882"/>
            <a:ext cx="3909882" cy="2776016"/>
          </a:xfrm>
          <a:prstGeom prst="rect">
            <a:avLst/>
          </a:prstGeom>
        </p:spPr>
      </p:pic>
      <p:sp>
        <p:nvSpPr>
          <p:cNvPr id="18437" name="素材chenying0907 1224"/>
          <p:cNvSpPr>
            <a:spLocks noEditPoints="1"/>
          </p:cNvSpPr>
          <p:nvPr/>
        </p:nvSpPr>
        <p:spPr bwMode="auto">
          <a:xfrm>
            <a:off x="6483350" y="-133350"/>
            <a:ext cx="4865688" cy="3419475"/>
          </a:xfrm>
          <a:custGeom>
            <a:gdLst>
              <a:gd fmla="*/ 2918575 w 1162" name="T0"/>
              <a:gd fmla="*/ 516068 h 815" name="T1"/>
              <a:gd fmla="*/ 653225 w 1162" name="T2"/>
              <a:gd fmla="*/ 205588 h 815" name="T3"/>
              <a:gd fmla="*/ 242866 w 1162" name="T4"/>
              <a:gd fmla="*/ 1523030 h 815" name="T5"/>
              <a:gd fmla="*/ 1695872 w 1162" name="T6"/>
              <a:gd fmla="*/ 3071234 h 815" name="T7"/>
              <a:gd fmla="*/ 3969597 w 1162" name="T8"/>
              <a:gd fmla="*/ 3058647 h 815" name="T9"/>
              <a:gd fmla="*/ 4120342 w 1162" name="T10"/>
              <a:gd fmla="*/ 2278251 h 815" name="T11"/>
              <a:gd fmla="*/ 3957035 w 1162" name="T12"/>
              <a:gd fmla="*/ 2152381 h 815" name="T13"/>
              <a:gd fmla="*/ 3655547 w 1162" name="T14"/>
              <a:gd fmla="*/ 1690857 h 815" name="T15"/>
              <a:gd fmla="*/ 3726732 w 1162" name="T16"/>
              <a:gd fmla="*/ 2244686 h 815" name="T17"/>
              <a:gd fmla="*/ 2491467 w 1162" name="T18"/>
              <a:gd fmla="*/ 1527226 h 815" name="T19"/>
              <a:gd fmla="*/ 2625462 w 1162" name="T20"/>
              <a:gd fmla="*/ 1657292 h 815" name="T21"/>
              <a:gd fmla="*/ 2721770 w 1162" name="T22"/>
              <a:gd fmla="*/ 1581769 h 815" name="T23"/>
              <a:gd fmla="*/ 2185791 w 1162" name="T24"/>
              <a:gd fmla="*/ 2580340 h 815" name="T25"/>
              <a:gd fmla="*/ 1993173 w 1162" name="T26"/>
              <a:gd fmla="*/ 2651667 h 815" name="T27"/>
              <a:gd fmla="*/ 1453007 w 1162" name="T28"/>
              <a:gd fmla="*/ 2378948 h 815" name="T29"/>
              <a:gd fmla="*/ 695098 w 1162" name="T30"/>
              <a:gd fmla="*/ 931440 h 815" name="T31"/>
              <a:gd fmla="*/ 728597 w 1162" name="T32"/>
              <a:gd fmla="*/ 658721 h 815" name="T33"/>
              <a:gd fmla="*/ 770470 w 1162" name="T34"/>
              <a:gd fmla="*/ 1309051 h 815" name="T35"/>
              <a:gd fmla="*/ 1620500 w 1162" name="T36"/>
              <a:gd fmla="*/ 1367790 h 815" name="T37"/>
              <a:gd fmla="*/ 1453007 w 1162" name="T38"/>
              <a:gd fmla="*/ 1564987 h 815" name="T39"/>
              <a:gd fmla="*/ 1453007 w 1162" name="T40"/>
              <a:gd fmla="*/ 2005533 h 815" name="T41"/>
              <a:gd fmla="*/ 2437031 w 1162" name="T42"/>
              <a:gd fmla="*/ 1493660 h 815" name="T43"/>
              <a:gd fmla="*/ 2256976 w 1162" name="T44"/>
              <a:gd fmla="*/ 1825119 h 815" name="T45"/>
              <a:gd fmla="*/ 2206728 w 1162" name="T46"/>
              <a:gd fmla="*/ 1930010 h 815" name="T47"/>
              <a:gd fmla="*/ 1947113 w 1162" name="T48"/>
              <a:gd fmla="*/ 2383143 h 815" name="T49"/>
              <a:gd fmla="*/ 1423695 w 1162" name="T50"/>
              <a:gd fmla="*/ 2395730 h 815" name="T51"/>
              <a:gd fmla="*/ 1867553 w 1162" name="T52"/>
              <a:gd fmla="*/ 2576144 h 815" name="T53"/>
              <a:gd fmla="*/ 4325521 w 1162" name="T54"/>
              <a:gd fmla="*/ 1564987 h 815" name="T55"/>
              <a:gd fmla="*/ 4153840 w 1162" name="T56"/>
              <a:gd fmla="*/ 1074093 h 815" name="T57"/>
              <a:gd fmla="*/ 3538302 w 1162" name="T58"/>
              <a:gd fmla="*/ 1170593 h 815" name="T59"/>
              <a:gd fmla="*/ 3207502 w 1162" name="T60"/>
              <a:gd fmla="*/ 1137028 h 815" name="T61"/>
              <a:gd fmla="*/ 3266124 w 1162" name="T62"/>
              <a:gd fmla="*/ 767808 h 815" name="T63"/>
              <a:gd fmla="*/ 2742707 w 1162" name="T64"/>
              <a:gd fmla="*/ 1413942 h 815" name="T65"/>
              <a:gd fmla="*/ 2734332 w 1162" name="T66"/>
              <a:gd fmla="*/ 1237724 h 815" name="T67"/>
              <a:gd fmla="*/ 2537527 w 1162" name="T68"/>
              <a:gd fmla="*/ 784591 h 815" name="T69"/>
              <a:gd fmla="*/ 2491467 w 1162" name="T70"/>
              <a:gd fmla="*/ 599982 h 815" name="T71"/>
              <a:gd fmla="*/ 2504029 w 1162" name="T72"/>
              <a:gd fmla="*/ 1296464 h 815" name="T73"/>
              <a:gd fmla="*/ 1921989 w 1162" name="T74"/>
              <a:gd fmla="*/ 1158006 h 815" name="T75"/>
              <a:gd fmla="*/ 1846617 w 1162" name="T76"/>
              <a:gd fmla="*/ 1191572 h 815" name="T77"/>
              <a:gd fmla="*/ 1545128 w 1162" name="T78"/>
              <a:gd fmla="*/ 906266 h 815" name="T79"/>
              <a:gd fmla="*/ 1264576 w 1162" name="T80"/>
              <a:gd fmla="*/ 306284 h 815" name="T81"/>
              <a:gd fmla="*/ 1109645 w 1162" name="T82"/>
              <a:gd fmla="*/ 167827 h 815" name="T83"/>
              <a:gd fmla="*/ 937964 w 1162" name="T84"/>
              <a:gd fmla="*/ 121675 h 815" name="T85"/>
              <a:gd fmla="*/ 1708434 w 1162" name="T86"/>
              <a:gd fmla="*/ 1275485 h 815" name="T87"/>
              <a:gd fmla="*/ 1666561 w 1162" name="T88"/>
              <a:gd fmla="*/ 1309051 h 815" name="T89"/>
              <a:gd fmla="*/ 933777 w 1162" name="T90"/>
              <a:gd fmla="*/ 772004 h 815" name="T91"/>
              <a:gd fmla="*/ 753721 w 1162" name="T92"/>
              <a:gd fmla="*/ 339850 h 815" name="T93"/>
              <a:gd fmla="*/ 397797 w 1162" name="T94"/>
              <a:gd fmla="*/ 918853 h 815" name="T95"/>
              <a:gd fmla="*/ 799782 w 1162" name="T96"/>
              <a:gd fmla="*/ 1451703 h 815" name="T97"/>
              <a:gd fmla="*/ 523417 w 1162" name="T98"/>
              <a:gd fmla="*/ 1611139 h 815" name="T99"/>
              <a:gd fmla="*/ 314050 w 1162" name="T100"/>
              <a:gd fmla="*/ 1560791 h 815" name="T101"/>
              <a:gd fmla="*/ 841655 w 1162" name="T102"/>
              <a:gd fmla="*/ 2248882 h 815" name="T103"/>
              <a:gd fmla="*/ 1189204 w 1162" name="T104"/>
              <a:gd fmla="*/ 2366361 h 815" name="T105"/>
              <a:gd fmla="*/ 1440445 w 1162" name="T106"/>
              <a:gd fmla="*/ 2722993 h 815" name="T107"/>
              <a:gd fmla="*/ 1478131 w 1162" name="T108"/>
              <a:gd fmla="*/ 2521601 h 815" name="T109"/>
              <a:gd fmla="*/ 1917801 w 1162" name="T110"/>
              <a:gd fmla="*/ 3402692 h 815" name="T111"/>
              <a:gd fmla="*/ 2918575 w 1162" name="T112"/>
              <a:gd fmla="*/ 2895016 h 815" name="T113"/>
              <a:gd fmla="*/ 3316373 w 1162" name="T114"/>
              <a:gd fmla="*/ 2504818 h 815" name="T115"/>
              <a:gd fmla="*/ 3056758 w 1162" name="T116"/>
              <a:gd fmla="*/ 2232099 h 815" name="T117"/>
              <a:gd fmla="*/ 3663922 w 1162" name="T118"/>
              <a:gd fmla="*/ 2341187 h 815" name="T119"/>
              <a:gd fmla="*/ 3760230 w 1162" name="T120"/>
              <a:gd fmla="*/ 2496427 h 815" name="T121"/>
              <a:gd fmla="*/ 3697420 w 1162" name="T122"/>
              <a:gd fmla="*/ 2387339 h 815" name="T123"/>
              <a:gd fmla="*/ 3948661 w 1162" name="T124"/>
              <a:gd fmla="*/ 2332795 h 81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815" w="1162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215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8438" name="素材chenying0907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838" y="3444875"/>
            <a:ext cx="48656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素材chenying0907 919"/>
          <p:cNvSpPr>
            <a:spLocks noChangeArrowheads="1"/>
          </p:cNvSpPr>
          <p:nvPr/>
        </p:nvSpPr>
        <p:spPr bwMode="auto">
          <a:xfrm>
            <a:off x="3197226" y="774702"/>
            <a:ext cx="5319714" cy="53197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190500" rotWithShape="0">
              <a:schemeClr val="accent2">
                <a:alpha val="29000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18451" name="素材chenying0907 920"/>
          <p:cNvSpPr>
            <a:spLocks noChangeArrowheads="1"/>
          </p:cNvSpPr>
          <p:nvPr/>
        </p:nvSpPr>
        <p:spPr bwMode="auto">
          <a:xfrm>
            <a:off x="3006725" y="584201"/>
            <a:ext cx="5700714" cy="5700712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pic>
        <p:nvPicPr>
          <p:cNvPr id="18443" name="素材chenying0907 9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27061" y="1951590"/>
            <a:ext cx="3658454" cy="25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素材chenying0907 929"/>
          <p:cNvSpPr txBox="1">
            <a:spLocks noChangeArrowheads="1"/>
          </p:cNvSpPr>
          <p:nvPr/>
        </p:nvSpPr>
        <p:spPr bwMode="auto">
          <a:xfrm>
            <a:off x="989648" y="2551113"/>
            <a:ext cx="9733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1" hangingPunct="1">
              <a:defRPr sz="3200">
                <a:latin charset="0" panose="030304020206070d0d06" pitchFamily="66" typeface="Kunstler Script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lvl9pPr>
          </a:lstStyle>
          <a:p>
            <a:r>
              <a:rPr altLang="zh-CN" lang="en-US"/>
              <a:t>Thanks For Your Attention</a:t>
            </a:r>
          </a:p>
        </p:txBody>
      </p:sp>
      <p:sp>
        <p:nvSpPr>
          <p:cNvPr id="18449" name="素材chenying0907 930"/>
          <p:cNvSpPr txBox="1">
            <a:spLocks noChangeArrowheads="1"/>
          </p:cNvSpPr>
          <p:nvPr/>
        </p:nvSpPr>
        <p:spPr bwMode="auto">
          <a:xfrm>
            <a:off x="4533345" y="3036167"/>
            <a:ext cx="26212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4800">
                <a:solidFill>
                  <a:srgbClr val="413B17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谢谢观看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514246"/>
            <a:ext cx="5217909" cy="4252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393171">
            <a:off x="6983135" y="3184415"/>
            <a:ext cx="3909882" cy="2776016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184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50"/>
      <p:bldP grpId="0" spid="18451"/>
      <p:bldP grpId="0" spid="18448"/>
      <p:bldP grpId="0" spid="1844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http://www.youyedoc.com/article/2017/3443.html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5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http://www.youyedoc.com/article/2017/3281.html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54" y="1436125"/>
            <a:ext cx="3279932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90" y="3288933"/>
            <a:ext cx="1725318" cy="646232"/>
          </a:xfrm>
          <a:prstGeom prst="rect">
            <a:avLst/>
          </a:prstGeom>
        </p:spPr>
      </p:pic>
    </p:spTree>
    <p:extLst>
      <p:ext uri="{BB962C8B-B14F-4D97-AF65-F5344CB8AC3E}">
        <p14:creationId val="29451949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3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012743" y="319795"/>
            <a:ext cx="4831026" cy="586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5400000">
            <a:off x="1489018" y="1629597"/>
            <a:ext cx="5325255" cy="378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素材chenying0907 4"/>
          <p:cNvSpPr>
            <a:spLocks noChangeArrowheads="1"/>
          </p:cNvSpPr>
          <p:nvPr/>
        </p:nvSpPr>
        <p:spPr bwMode="auto">
          <a:xfrm>
            <a:off x="3943351" y="1247774"/>
            <a:ext cx="4305300" cy="43053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5134" name="素材chenying0907 5"/>
          <p:cNvSpPr>
            <a:spLocks noChangeArrowheads="1"/>
          </p:cNvSpPr>
          <p:nvPr/>
        </p:nvSpPr>
        <p:spPr bwMode="auto">
          <a:xfrm>
            <a:off x="3740150" y="1044575"/>
            <a:ext cx="4711700" cy="47117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5125" name="素材chenying0907 6"/>
          <p:cNvSpPr txBox="1">
            <a:spLocks noChangeArrowheads="1"/>
          </p:cNvSpPr>
          <p:nvPr/>
        </p:nvSpPr>
        <p:spPr bwMode="auto">
          <a:xfrm>
            <a:off x="3027125" y="2310190"/>
            <a:ext cx="609949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0" panose="030304020206070d0d06" pitchFamily="66" typeface="Kunstler Script"/>
              </a:rPr>
              <a:t>Small Title Here</a:t>
            </a:r>
          </a:p>
        </p:txBody>
      </p:sp>
      <p:sp>
        <p:nvSpPr>
          <p:cNvPr id="5126" name="素材chenying0907 7"/>
          <p:cNvSpPr txBox="1">
            <a:spLocks noChangeArrowheads="1"/>
          </p:cNvSpPr>
          <p:nvPr/>
        </p:nvSpPr>
        <p:spPr bwMode="auto">
          <a:xfrm>
            <a:off x="4582160" y="2935288"/>
            <a:ext cx="3027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{ 一个小标题 }</a:t>
            </a:r>
          </a:p>
        </p:txBody>
      </p:sp>
      <p:grpSp>
        <p:nvGrpSpPr>
          <p:cNvPr id="5127" name="素材chenying0907 8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5128" name="素材chenying0907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29" name="素材chenying0907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30" name="素材chenying0907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31" name="素材chenying0907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32" name="素材chenying0907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7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2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33"/>
      <p:bldP grpId="1" spid="5133"/>
      <p:bldP grpId="0" spid="5134"/>
      <p:bldP grpId="1" spid="5134"/>
      <p:bldP grpId="0" spid="5125"/>
      <p:bldP grpId="0" spid="51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60" name="素材chenying0907 356"/>
          <p:cNvGrpSpPr>
            <a:grpSpLocks noChangeAspect="1"/>
          </p:cNvGrpSpPr>
          <p:nvPr/>
        </p:nvGrpSpPr>
        <p:grpSpPr>
          <a:xfrm>
            <a:off x="138190" y="1265115"/>
            <a:ext cx="3312811" cy="3376575"/>
            <a:chOff x="-296940" y="-3139790"/>
            <a:chExt cx="7126560" cy="7262578"/>
          </a:xfrm>
        </p:grpSpPr>
        <p:pic>
          <p:nvPicPr>
            <p:cNvPr id="6166" name="图片 35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516" r="46722"/>
            <a:stretch>
              <a:fillRect/>
            </a:stretch>
          </p:blipFill>
          <p:spPr bwMode="auto">
            <a:xfrm flipH="1" rot="3973013">
              <a:off x="4248830" y="1541997"/>
              <a:ext cx="2775454" cy="238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图片 35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0800000">
              <a:off x="-296940" y="-3139790"/>
              <a:ext cx="5850727" cy="7099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1" name="素材chenying0907 355"/>
          <p:cNvGrpSpPr/>
          <p:nvPr/>
        </p:nvGrpSpPr>
        <p:grpSpPr>
          <a:xfrm>
            <a:off x="1396445" y="2087563"/>
            <a:ext cx="8158718" cy="3840162"/>
            <a:chExt cx="8158215" cy="3839317"/>
          </a:xfrm>
        </p:grpSpPr>
        <p:sp>
          <p:nvSpPr>
            <p:cNvPr id="6164" name="素材chenying0907 48"/>
            <p:cNvSpPr/>
            <p:nvPr/>
          </p:nvSpPr>
          <p:spPr bwMode="auto">
            <a:xfrm rot="157902">
              <a:off x="554" y="0"/>
              <a:ext cx="7244904" cy="3839317"/>
            </a:xfrm>
            <a:custGeom>
              <a:gdLst>
                <a:gd fmla="*/ 863046 w 7245131" name="T0"/>
                <a:gd fmla="*/ 3707 h 3408812" name="T1"/>
                <a:gd fmla="*/ 1033632 w 7245131" name="T2"/>
                <a:gd fmla="*/ 29260 h 3408812" name="T3"/>
                <a:gd fmla="*/ 1391671 w 7245131" name="T4"/>
                <a:gd fmla="*/ 10708 h 3408812" name="T5"/>
                <a:gd fmla="*/ 1929813 w 7245131" name="T6"/>
                <a:gd fmla="*/ 3707 h 3408812" name="T7"/>
                <a:gd fmla="*/ 2672739 w 7245131" name="T8"/>
                <a:gd fmla="*/ 132442 h 3408812" name="T9"/>
                <a:gd fmla="*/ 3072777 w 7245131" name="T10"/>
                <a:gd fmla="*/ 3707 h 3408812" name="T11"/>
                <a:gd fmla="*/ 4308137 w 7245131" name="T12"/>
                <a:gd fmla="*/ 9093 h 3408812" name="T13"/>
                <a:gd fmla="*/ 4634828 w 7245131" name="T14"/>
                <a:gd fmla="*/ 153898 h 3408812" name="T15"/>
                <a:gd fmla="*/ 4920569 w 7245131" name="T16"/>
                <a:gd fmla="*/ 46618 h 3408812" name="T17"/>
                <a:gd fmla="*/ 5511100 w 7245131" name="T18"/>
                <a:gd fmla="*/ 68074 h 3408812" name="T19"/>
                <a:gd fmla="*/ 5853990 w 7245131" name="T20"/>
                <a:gd fmla="*/ 25162 h 3408812" name="T21"/>
                <a:gd fmla="*/ 6693386 w 7245131" name="T22"/>
                <a:gd fmla="*/ 0 h 3408812" name="T23"/>
                <a:gd fmla="*/ 7130300 w 7245131" name="T24"/>
                <a:gd fmla="*/ 68074 h 3408812" name="T25"/>
                <a:gd fmla="*/ 7244904 w 7245131" name="T26"/>
                <a:gd fmla="*/ 131446 h 3408812" name="T27"/>
                <a:gd fmla="*/ 7182636 w 7245131" name="T28"/>
                <a:gd fmla="*/ 1311518 h 3408812" name="T29"/>
                <a:gd fmla="*/ 7144537 w 7245131" name="T30"/>
                <a:gd fmla="*/ 1719180 h 3408812" name="T31"/>
                <a:gd fmla="*/ 7201785 w 7245131" name="T32"/>
                <a:gd fmla="*/ 2083929 h 3408812" name="T33"/>
                <a:gd fmla="*/ 7068340 w 7245131" name="T34"/>
                <a:gd fmla="*/ 2513046 h 3408812" name="T35"/>
                <a:gd fmla="*/ 7239784 w 7245131" name="T36"/>
                <a:gd fmla="*/ 2791973 h 3408812" name="T37"/>
                <a:gd fmla="*/ 7239784 w 7245131" name="T38"/>
                <a:gd fmla="*/ 3306913 h 3408812" name="T39"/>
                <a:gd fmla="*/ 7182636 w 7245131" name="T40"/>
                <a:gd fmla="*/ 3650207 h 3408812" name="T41"/>
                <a:gd fmla="*/ 7244904 w 7245131" name="T42"/>
                <a:gd fmla="*/ 3839317 h 3408812" name="T43"/>
                <a:gd fmla="*/ 6550436 w 7245131" name="T44"/>
                <a:gd fmla="*/ 3714702 h 3408812" name="T45"/>
                <a:gd fmla="*/ 6207547 w 7245131" name="T46"/>
                <a:gd fmla="*/ 3736158 h 3408812" name="T47"/>
                <a:gd fmla="*/ 5559867 w 7245131" name="T48"/>
                <a:gd fmla="*/ 3757614 h 3408812" name="T49"/>
                <a:gd fmla="*/ 5140780 w 7245131" name="T50"/>
                <a:gd fmla="*/ 3800525 h 3408812" name="T51"/>
                <a:gd fmla="*/ 4645495 w 7245131" name="T52"/>
                <a:gd fmla="*/ 3779069 h 3408812" name="T53"/>
                <a:gd fmla="*/ 4054964 w 7245131" name="T54"/>
                <a:gd fmla="*/ 3779069 h 3408812" name="T55"/>
                <a:gd fmla="*/ 3689629 w 7245131" name="T56"/>
                <a:gd fmla="*/ 3837195 h 3408812" name="T57"/>
                <a:gd fmla="*/ 3110197 w 7245131" name="T58"/>
                <a:gd fmla="*/ 3824510 h 3408812" name="T59"/>
                <a:gd fmla="*/ 2702456 w 7245131" name="T60"/>
                <a:gd fmla="*/ 3757614 h 3408812" name="T61"/>
                <a:gd fmla="*/ 2400564 w 7245131" name="T62"/>
                <a:gd fmla="*/ 3839317 h 3408812" name="T63"/>
                <a:gd fmla="*/ 949911 w 7245131" name="T64"/>
                <a:gd fmla="*/ 3779069 h 3408812" name="T65"/>
                <a:gd fmla="*/ 187935 w 7245131" name="T66"/>
                <a:gd fmla="*/ 3821981 h 3408812" name="T67"/>
                <a:gd fmla="*/ 16651 w 7245131" name="T68"/>
                <a:gd fmla="*/ 3838985 h 3408812" name="T69"/>
                <a:gd fmla="*/ 96448 w 7245131" name="T70"/>
                <a:gd fmla="*/ 3522736 h 3408812" name="T71"/>
                <a:gd fmla="*/ 0 w 7245131" name="T72"/>
                <a:gd fmla="*/ 2988713 h 3408812" name="T73"/>
                <a:gd fmla="*/ 172646 w 7245131" name="T74"/>
                <a:gd fmla="*/ 2879060 h 3408812" name="T75"/>
                <a:gd fmla="*/ 153596 w 7245131" name="T76"/>
                <a:gd fmla="*/ 2685957 h 3408812" name="T77"/>
                <a:gd fmla="*/ 1201 w 7245131" name="T78"/>
                <a:gd fmla="*/ 2449943 h 3408812" name="T79"/>
                <a:gd fmla="*/ 96448 w 7245131" name="T80"/>
                <a:gd fmla="*/ 2020825 h 3408812" name="T81"/>
                <a:gd fmla="*/ 0 w 7245131" name="T82"/>
                <a:gd fmla="*/ 1824788 h 3408812" name="T83"/>
                <a:gd fmla="*/ 39300 w 7245131" name="T84"/>
                <a:gd fmla="*/ 1291326 h 3408812" name="T85"/>
                <a:gd fmla="*/ 0 w 7245131" name="T86"/>
                <a:gd fmla="*/ 0 h 340881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3408811" w="7245131">
                  <a:moveTo>
                    <a:pt x="0" y="0"/>
                  </a:moveTo>
                  <a:lnTo>
                    <a:pt x="861412" y="0"/>
                  </a:lnTo>
                  <a:lnTo>
                    <a:pt x="863073" y="3291"/>
                  </a:lnTo>
                  <a:lnTo>
                    <a:pt x="864719" y="0"/>
                  </a:lnTo>
                  <a:lnTo>
                    <a:pt x="944475" y="0"/>
                  </a:lnTo>
                  <a:lnTo>
                    <a:pt x="1033664" y="25979"/>
                  </a:lnTo>
                  <a:cubicBezTo>
                    <a:pt x="1103228" y="46242"/>
                    <a:pt x="1173078" y="65292"/>
                    <a:pt x="1244073" y="79491"/>
                  </a:cubicBezTo>
                  <a:cubicBezTo>
                    <a:pt x="1280008" y="86678"/>
                    <a:pt x="1333468" y="33410"/>
                    <a:pt x="1358373" y="22341"/>
                  </a:cubicBezTo>
                  <a:cubicBezTo>
                    <a:pt x="1367548" y="18263"/>
                    <a:pt x="1379279" y="13843"/>
                    <a:pt x="1391715" y="9507"/>
                  </a:cubicBezTo>
                  <a:lnTo>
                    <a:pt x="1420677" y="0"/>
                  </a:lnTo>
                  <a:lnTo>
                    <a:pt x="1889061" y="0"/>
                  </a:lnTo>
                  <a:lnTo>
                    <a:pt x="1929873" y="3291"/>
                  </a:lnTo>
                  <a:cubicBezTo>
                    <a:pt x="1952628" y="5819"/>
                    <a:pt x="1966545" y="31152"/>
                    <a:pt x="1987023" y="41391"/>
                  </a:cubicBezTo>
                  <a:cubicBezTo>
                    <a:pt x="2004984" y="50371"/>
                    <a:pt x="2024315" y="57462"/>
                    <a:pt x="2044173" y="60441"/>
                  </a:cubicBezTo>
                  <a:cubicBezTo>
                    <a:pt x="2311999" y="100615"/>
                    <a:pt x="2406696" y="100958"/>
                    <a:pt x="2672823" y="117591"/>
                  </a:cubicBezTo>
                  <a:cubicBezTo>
                    <a:pt x="2749023" y="111241"/>
                    <a:pt x="2827748" y="119006"/>
                    <a:pt x="2901423" y="98541"/>
                  </a:cubicBezTo>
                  <a:cubicBezTo>
                    <a:pt x="2945543" y="86285"/>
                    <a:pt x="2972282" y="36821"/>
                    <a:pt x="3015723" y="22341"/>
                  </a:cubicBezTo>
                  <a:lnTo>
                    <a:pt x="3072873" y="3291"/>
                  </a:lnTo>
                  <a:lnTo>
                    <a:pt x="3074843" y="0"/>
                  </a:lnTo>
                  <a:lnTo>
                    <a:pt x="4296332" y="0"/>
                  </a:lnTo>
                  <a:lnTo>
                    <a:pt x="4308272" y="8073"/>
                  </a:lnTo>
                  <a:cubicBezTo>
                    <a:pt x="4368319" y="49048"/>
                    <a:pt x="4292937" y="-3328"/>
                    <a:pt x="4501623" y="41391"/>
                  </a:cubicBezTo>
                  <a:cubicBezTo>
                    <a:pt x="4535060" y="48556"/>
                    <a:pt x="4565123" y="66791"/>
                    <a:pt x="4596873" y="79491"/>
                  </a:cubicBezTo>
                  <a:cubicBezTo>
                    <a:pt x="4609573" y="98541"/>
                    <a:pt x="4615923" y="123941"/>
                    <a:pt x="4634973" y="136641"/>
                  </a:cubicBezTo>
                  <a:cubicBezTo>
                    <a:pt x="4691809" y="174532"/>
                    <a:pt x="4769197" y="146020"/>
                    <a:pt x="4825473" y="136641"/>
                  </a:cubicBezTo>
                  <a:cubicBezTo>
                    <a:pt x="4844523" y="123941"/>
                    <a:pt x="4866434" y="114730"/>
                    <a:pt x="4882623" y="98541"/>
                  </a:cubicBezTo>
                  <a:cubicBezTo>
                    <a:pt x="4898812" y="82352"/>
                    <a:pt x="4902845" y="55694"/>
                    <a:pt x="4920723" y="41391"/>
                  </a:cubicBezTo>
                  <a:cubicBezTo>
                    <a:pt x="4936403" y="28847"/>
                    <a:pt x="4958823" y="28691"/>
                    <a:pt x="4977873" y="22341"/>
                  </a:cubicBezTo>
                  <a:cubicBezTo>
                    <a:pt x="5136623" y="28691"/>
                    <a:pt x="5295650" y="30071"/>
                    <a:pt x="5454123" y="41391"/>
                  </a:cubicBezTo>
                  <a:cubicBezTo>
                    <a:pt x="5474152" y="42822"/>
                    <a:pt x="5493312" y="51461"/>
                    <a:pt x="5511273" y="60441"/>
                  </a:cubicBezTo>
                  <a:cubicBezTo>
                    <a:pt x="5531751" y="70680"/>
                    <a:pt x="5549373" y="85841"/>
                    <a:pt x="5568423" y="98541"/>
                  </a:cubicBezTo>
                  <a:cubicBezTo>
                    <a:pt x="5619223" y="92191"/>
                    <a:pt x="5671156" y="91908"/>
                    <a:pt x="5720823" y="79491"/>
                  </a:cubicBezTo>
                  <a:cubicBezTo>
                    <a:pt x="5968660" y="17532"/>
                    <a:pt x="5661417" y="60892"/>
                    <a:pt x="5854173" y="22341"/>
                  </a:cubicBezTo>
                  <a:cubicBezTo>
                    <a:pt x="5886186" y="15939"/>
                    <a:pt x="5914295" y="10510"/>
                    <a:pt x="5939540" y="5880"/>
                  </a:cubicBezTo>
                  <a:lnTo>
                    <a:pt x="5973877" y="0"/>
                  </a:lnTo>
                  <a:lnTo>
                    <a:pt x="6693596" y="0"/>
                  </a:lnTo>
                  <a:lnTo>
                    <a:pt x="6711423" y="3291"/>
                  </a:lnTo>
                  <a:cubicBezTo>
                    <a:pt x="6750555" y="12322"/>
                    <a:pt x="6785640" y="38886"/>
                    <a:pt x="6825723" y="41391"/>
                  </a:cubicBezTo>
                  <a:lnTo>
                    <a:pt x="7130523" y="60441"/>
                  </a:lnTo>
                  <a:cubicBezTo>
                    <a:pt x="7203032" y="84611"/>
                    <a:pt x="7221761" y="96105"/>
                    <a:pt x="7239193" y="98191"/>
                  </a:cubicBezTo>
                  <a:lnTo>
                    <a:pt x="7245131" y="97532"/>
                  </a:lnTo>
                  <a:lnTo>
                    <a:pt x="7245131" y="116707"/>
                  </a:lnTo>
                  <a:lnTo>
                    <a:pt x="7245131" y="1034797"/>
                  </a:lnTo>
                  <a:lnTo>
                    <a:pt x="7240011" y="1050157"/>
                  </a:lnTo>
                  <a:cubicBezTo>
                    <a:pt x="7166153" y="1197873"/>
                    <a:pt x="7230744" y="1020809"/>
                    <a:pt x="7182861" y="1164457"/>
                  </a:cubicBezTo>
                  <a:cubicBezTo>
                    <a:pt x="7176511" y="1227957"/>
                    <a:pt x="7175572" y="1292233"/>
                    <a:pt x="7163811" y="1354957"/>
                  </a:cubicBezTo>
                  <a:cubicBezTo>
                    <a:pt x="7156410" y="1394430"/>
                    <a:pt x="7125711" y="1469257"/>
                    <a:pt x="7125711" y="1469257"/>
                  </a:cubicBezTo>
                  <a:cubicBezTo>
                    <a:pt x="7132061" y="1488307"/>
                    <a:pt x="7139477" y="1507034"/>
                    <a:pt x="7144761" y="1526407"/>
                  </a:cubicBezTo>
                  <a:cubicBezTo>
                    <a:pt x="7158539" y="1576925"/>
                    <a:pt x="7166302" y="1629131"/>
                    <a:pt x="7182861" y="1678807"/>
                  </a:cubicBezTo>
                  <a:lnTo>
                    <a:pt x="7220961" y="1793107"/>
                  </a:lnTo>
                  <a:cubicBezTo>
                    <a:pt x="7214611" y="1812157"/>
                    <a:pt x="7214455" y="1834577"/>
                    <a:pt x="7201911" y="1850257"/>
                  </a:cubicBezTo>
                  <a:cubicBezTo>
                    <a:pt x="7187608" y="1868135"/>
                    <a:pt x="7162144" y="1873457"/>
                    <a:pt x="7144761" y="1888357"/>
                  </a:cubicBezTo>
                  <a:cubicBezTo>
                    <a:pt x="7117488" y="1911734"/>
                    <a:pt x="7093961" y="1939157"/>
                    <a:pt x="7068561" y="1964557"/>
                  </a:cubicBezTo>
                  <a:cubicBezTo>
                    <a:pt x="7032267" y="2073439"/>
                    <a:pt x="7030454" y="2053425"/>
                    <a:pt x="7068561" y="2231257"/>
                  </a:cubicBezTo>
                  <a:cubicBezTo>
                    <a:pt x="7073358" y="2253644"/>
                    <a:pt x="7093353" y="2269776"/>
                    <a:pt x="7106661" y="2288407"/>
                  </a:cubicBezTo>
                  <a:cubicBezTo>
                    <a:pt x="7125115" y="2314243"/>
                    <a:pt x="7145604" y="2338596"/>
                    <a:pt x="7163811" y="2364607"/>
                  </a:cubicBezTo>
                  <a:cubicBezTo>
                    <a:pt x="7190070" y="2402120"/>
                    <a:pt x="7214611" y="2440807"/>
                    <a:pt x="7240011" y="2478907"/>
                  </a:cubicBezTo>
                  <a:lnTo>
                    <a:pt x="7245131" y="2486587"/>
                  </a:lnTo>
                  <a:lnTo>
                    <a:pt x="7245131" y="2921644"/>
                  </a:lnTo>
                  <a:lnTo>
                    <a:pt x="7240011" y="2936107"/>
                  </a:lnTo>
                  <a:cubicBezTo>
                    <a:pt x="7229772" y="2956585"/>
                    <a:pt x="7214611" y="2974207"/>
                    <a:pt x="7201911" y="2993257"/>
                  </a:cubicBezTo>
                  <a:cubicBezTo>
                    <a:pt x="7189211" y="3044057"/>
                    <a:pt x="7153542" y="3094310"/>
                    <a:pt x="7163811" y="3145657"/>
                  </a:cubicBezTo>
                  <a:cubicBezTo>
                    <a:pt x="7170161" y="3177407"/>
                    <a:pt x="7169463" y="3211430"/>
                    <a:pt x="7182861" y="3240907"/>
                  </a:cubicBezTo>
                  <a:cubicBezTo>
                    <a:pt x="7195813" y="3269401"/>
                    <a:pt x="7216364" y="3301608"/>
                    <a:pt x="7240071" y="3332020"/>
                  </a:cubicBezTo>
                  <a:lnTo>
                    <a:pt x="7245131" y="3337921"/>
                  </a:lnTo>
                  <a:lnTo>
                    <a:pt x="7245131" y="3408812"/>
                  </a:lnTo>
                  <a:lnTo>
                    <a:pt x="6643452" y="3408812"/>
                  </a:lnTo>
                  <a:lnTo>
                    <a:pt x="6607791" y="3355320"/>
                  </a:lnTo>
                  <a:cubicBezTo>
                    <a:pt x="6590544" y="3334624"/>
                    <a:pt x="6569691" y="3317220"/>
                    <a:pt x="6550641" y="3298170"/>
                  </a:cubicBezTo>
                  <a:cubicBezTo>
                    <a:pt x="6340791" y="3245707"/>
                    <a:pt x="6586414" y="3281698"/>
                    <a:pt x="6436341" y="3336270"/>
                  </a:cubicBezTo>
                  <a:cubicBezTo>
                    <a:pt x="6382301" y="3355921"/>
                    <a:pt x="6322041" y="3348970"/>
                    <a:pt x="6264891" y="3355320"/>
                  </a:cubicBezTo>
                  <a:cubicBezTo>
                    <a:pt x="6245841" y="3342620"/>
                    <a:pt x="6228219" y="3327459"/>
                    <a:pt x="6207741" y="3317220"/>
                  </a:cubicBezTo>
                  <a:cubicBezTo>
                    <a:pt x="6133477" y="3280088"/>
                    <a:pt x="5959545" y="3276616"/>
                    <a:pt x="5921991" y="3279120"/>
                  </a:cubicBezTo>
                  <a:cubicBezTo>
                    <a:pt x="5899146" y="3280643"/>
                    <a:pt x="5883891" y="3304520"/>
                    <a:pt x="5864841" y="3317220"/>
                  </a:cubicBezTo>
                  <a:lnTo>
                    <a:pt x="5560041" y="3336270"/>
                  </a:lnTo>
                  <a:cubicBezTo>
                    <a:pt x="5519958" y="3338775"/>
                    <a:pt x="5485355" y="3367768"/>
                    <a:pt x="5445741" y="3374370"/>
                  </a:cubicBezTo>
                  <a:cubicBezTo>
                    <a:pt x="5370317" y="3386941"/>
                    <a:pt x="5293341" y="3387070"/>
                    <a:pt x="5217141" y="3393420"/>
                  </a:cubicBezTo>
                  <a:cubicBezTo>
                    <a:pt x="5191741" y="3387070"/>
                    <a:pt x="5166499" y="3380050"/>
                    <a:pt x="5140941" y="3374370"/>
                  </a:cubicBezTo>
                  <a:cubicBezTo>
                    <a:pt x="4923279" y="3326001"/>
                    <a:pt x="5155327" y="3382729"/>
                    <a:pt x="4969491" y="3336270"/>
                  </a:cubicBezTo>
                  <a:cubicBezTo>
                    <a:pt x="4880591" y="3329920"/>
                    <a:pt x="4791764" y="3311986"/>
                    <a:pt x="4702791" y="3317220"/>
                  </a:cubicBezTo>
                  <a:cubicBezTo>
                    <a:pt x="4679935" y="3318564"/>
                    <a:pt x="4667361" y="3348080"/>
                    <a:pt x="4645641" y="3355320"/>
                  </a:cubicBezTo>
                  <a:cubicBezTo>
                    <a:pt x="4608998" y="3367534"/>
                    <a:pt x="4569441" y="3368020"/>
                    <a:pt x="4531341" y="3374370"/>
                  </a:cubicBezTo>
                  <a:lnTo>
                    <a:pt x="4112241" y="3393420"/>
                  </a:lnTo>
                  <a:cubicBezTo>
                    <a:pt x="4089364" y="3392505"/>
                    <a:pt x="4077542" y="3359810"/>
                    <a:pt x="4055091" y="3355320"/>
                  </a:cubicBezTo>
                  <a:cubicBezTo>
                    <a:pt x="3980112" y="3340324"/>
                    <a:pt x="3902691" y="3342620"/>
                    <a:pt x="3826491" y="3336270"/>
                  </a:cubicBezTo>
                  <a:cubicBezTo>
                    <a:pt x="3794741" y="3348970"/>
                    <a:pt x="3761827" y="3359077"/>
                    <a:pt x="3731241" y="3374370"/>
                  </a:cubicBezTo>
                  <a:cubicBezTo>
                    <a:pt x="3715883" y="3382050"/>
                    <a:pt x="3704220" y="3398269"/>
                    <a:pt x="3689745" y="3406928"/>
                  </a:cubicBezTo>
                  <a:lnTo>
                    <a:pt x="3684423" y="3408812"/>
                  </a:lnTo>
                  <a:lnTo>
                    <a:pt x="3134075" y="3408812"/>
                  </a:lnTo>
                  <a:lnTo>
                    <a:pt x="3110294" y="3395665"/>
                  </a:lnTo>
                  <a:cubicBezTo>
                    <a:pt x="3056296" y="3361754"/>
                    <a:pt x="3106853" y="3362072"/>
                    <a:pt x="2969241" y="3336270"/>
                  </a:cubicBezTo>
                  <a:cubicBezTo>
                    <a:pt x="2906517" y="3324509"/>
                    <a:pt x="2842241" y="3323570"/>
                    <a:pt x="2778741" y="3317220"/>
                  </a:cubicBezTo>
                  <a:lnTo>
                    <a:pt x="2702541" y="3336270"/>
                  </a:lnTo>
                  <a:cubicBezTo>
                    <a:pt x="2651741" y="3348970"/>
                    <a:pt x="2600659" y="3360592"/>
                    <a:pt x="2550141" y="3374370"/>
                  </a:cubicBezTo>
                  <a:cubicBezTo>
                    <a:pt x="2530768" y="3379654"/>
                    <a:pt x="2512593" y="3389064"/>
                    <a:pt x="2492991" y="3393420"/>
                  </a:cubicBezTo>
                  <a:lnTo>
                    <a:pt x="2400639" y="3408812"/>
                  </a:lnTo>
                  <a:lnTo>
                    <a:pt x="1015784" y="3408812"/>
                  </a:lnTo>
                  <a:lnTo>
                    <a:pt x="1004964" y="3400688"/>
                  </a:lnTo>
                  <a:cubicBezTo>
                    <a:pt x="987105" y="3384775"/>
                    <a:pt x="969955" y="3366439"/>
                    <a:pt x="949941" y="3355320"/>
                  </a:cubicBezTo>
                  <a:cubicBezTo>
                    <a:pt x="932388" y="3345568"/>
                    <a:pt x="912598" y="3332969"/>
                    <a:pt x="892791" y="3336270"/>
                  </a:cubicBezTo>
                  <a:cubicBezTo>
                    <a:pt x="870207" y="3340034"/>
                    <a:pt x="858461" y="3372520"/>
                    <a:pt x="835641" y="3374370"/>
                  </a:cubicBezTo>
                  <a:cubicBezTo>
                    <a:pt x="620354" y="3391826"/>
                    <a:pt x="403841" y="3387070"/>
                    <a:pt x="187941" y="3393420"/>
                  </a:cubicBezTo>
                  <a:lnTo>
                    <a:pt x="218725" y="3408812"/>
                  </a:lnTo>
                  <a:lnTo>
                    <a:pt x="16442" y="3408812"/>
                  </a:lnTo>
                  <a:lnTo>
                    <a:pt x="16652" y="3408517"/>
                  </a:lnTo>
                  <a:cubicBezTo>
                    <a:pt x="23282" y="3399069"/>
                    <a:pt x="30773" y="3388171"/>
                    <a:pt x="39301" y="3375379"/>
                  </a:cubicBezTo>
                  <a:cubicBezTo>
                    <a:pt x="64701" y="3362679"/>
                    <a:pt x="98995" y="3360387"/>
                    <a:pt x="115501" y="3337279"/>
                  </a:cubicBezTo>
                  <a:cubicBezTo>
                    <a:pt x="164458" y="3268740"/>
                    <a:pt x="117465" y="3190770"/>
                    <a:pt x="96451" y="3127729"/>
                  </a:cubicBezTo>
                  <a:cubicBezTo>
                    <a:pt x="64701" y="3121379"/>
                    <a:pt x="32809" y="3115703"/>
                    <a:pt x="1201" y="3108679"/>
                  </a:cubicBezTo>
                  <a:lnTo>
                    <a:pt x="0" y="3108514"/>
                  </a:lnTo>
                  <a:lnTo>
                    <a:pt x="0" y="2653587"/>
                  </a:lnTo>
                  <a:lnTo>
                    <a:pt x="18193" y="2637287"/>
                  </a:lnTo>
                  <a:cubicBezTo>
                    <a:pt x="48044" y="2613292"/>
                    <a:pt x="20175" y="2656971"/>
                    <a:pt x="96451" y="2613379"/>
                  </a:cubicBezTo>
                  <a:cubicBezTo>
                    <a:pt x="124018" y="2597627"/>
                    <a:pt x="147251" y="2575279"/>
                    <a:pt x="172651" y="2556229"/>
                  </a:cubicBezTo>
                  <a:cubicBezTo>
                    <a:pt x="210299" y="2543680"/>
                    <a:pt x="260094" y="2532651"/>
                    <a:pt x="286951" y="2499079"/>
                  </a:cubicBezTo>
                  <a:cubicBezTo>
                    <a:pt x="299495" y="2483399"/>
                    <a:pt x="299651" y="2460979"/>
                    <a:pt x="306001" y="2441929"/>
                  </a:cubicBezTo>
                  <a:cubicBezTo>
                    <a:pt x="243162" y="2420983"/>
                    <a:pt x="221938" y="2415151"/>
                    <a:pt x="153601" y="2384779"/>
                  </a:cubicBezTo>
                  <a:cubicBezTo>
                    <a:pt x="127651" y="2373245"/>
                    <a:pt x="103503" y="2357866"/>
                    <a:pt x="77401" y="2346679"/>
                  </a:cubicBezTo>
                  <a:cubicBezTo>
                    <a:pt x="58944" y="2338769"/>
                    <a:pt x="28406" y="2345979"/>
                    <a:pt x="20251" y="2327629"/>
                  </a:cubicBezTo>
                  <a:cubicBezTo>
                    <a:pt x="-541" y="2280846"/>
                    <a:pt x="7551" y="2226029"/>
                    <a:pt x="1201" y="2175229"/>
                  </a:cubicBezTo>
                  <a:cubicBezTo>
                    <a:pt x="20251" y="2156179"/>
                    <a:pt x="43407" y="2140495"/>
                    <a:pt x="58351" y="2118079"/>
                  </a:cubicBezTo>
                  <a:cubicBezTo>
                    <a:pt x="69490" y="2101371"/>
                    <a:pt x="75055" y="2080872"/>
                    <a:pt x="77401" y="2060929"/>
                  </a:cubicBezTo>
                  <a:cubicBezTo>
                    <a:pt x="87815" y="1972413"/>
                    <a:pt x="90101" y="1883129"/>
                    <a:pt x="96451" y="1794229"/>
                  </a:cubicBezTo>
                  <a:cubicBezTo>
                    <a:pt x="80905" y="1747590"/>
                    <a:pt x="68726" y="1702074"/>
                    <a:pt x="39301" y="1660879"/>
                  </a:cubicBezTo>
                  <a:cubicBezTo>
                    <a:pt x="31472" y="1649918"/>
                    <a:pt x="21947" y="1640393"/>
                    <a:pt x="11998" y="1631227"/>
                  </a:cubicBezTo>
                  <a:lnTo>
                    <a:pt x="0" y="1620173"/>
                  </a:lnTo>
                  <a:lnTo>
                    <a:pt x="0" y="1162856"/>
                  </a:lnTo>
                  <a:lnTo>
                    <a:pt x="17311" y="1160215"/>
                  </a:lnTo>
                  <a:cubicBezTo>
                    <a:pt x="29303" y="1159085"/>
                    <a:pt x="39100" y="1156567"/>
                    <a:pt x="39301" y="1146529"/>
                  </a:cubicBezTo>
                  <a:cubicBezTo>
                    <a:pt x="45528" y="835182"/>
                    <a:pt x="13901" y="524229"/>
                    <a:pt x="1201" y="213079"/>
                  </a:cubicBezTo>
                  <a:lnTo>
                    <a:pt x="0" y="22567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tile algn="tl" flip="none" sx="100000" sy="100000" tx="0" ty="0"/>
            </a:blipFill>
            <a:ln>
              <a:noFill/>
            </a:ln>
            <a:effectLst>
              <a:outerShdw algn="ctr" rotWithShape="0" sx="98000" sy="98000">
                <a:schemeClr val="tx1">
                  <a:alpha val="39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pic>
          <p:nvPicPr>
            <p:cNvPr id="6165" name="素材chenying0907 4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33369" y="972415"/>
              <a:ext cx="3322116" cy="268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2" name="图片 35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46295" y="4357759"/>
            <a:ext cx="2086409" cy="25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素材chenying0907 5"/>
          <p:cNvSpPr>
            <a:spLocks noEditPoints="1"/>
          </p:cNvSpPr>
          <p:nvPr/>
        </p:nvSpPr>
        <p:spPr bwMode="auto">
          <a:xfrm>
            <a:off x="1616027" y="2282399"/>
            <a:ext cx="1701905" cy="1594201"/>
          </a:xfrm>
          <a:custGeom>
            <a:gdLst>
              <a:gd fmla="*/ 1664804 w 184" name="T0"/>
              <a:gd fmla="*/ 676460 h 172" name="T1"/>
              <a:gd fmla="*/ 776909 w 184" name="T2"/>
              <a:gd fmla="*/ 315063 h 172" name="T3"/>
              <a:gd fmla="*/ 1035878 w 184" name="T4"/>
              <a:gd fmla="*/ 185331 h 172" name="T5"/>
              <a:gd fmla="*/ 1119118 w 184" name="T6"/>
              <a:gd fmla="*/ 185331 h 172" name="T7"/>
              <a:gd fmla="*/ 1156114 w 184" name="T8"/>
              <a:gd fmla="*/ 213131 h 172" name="T9"/>
              <a:gd fmla="*/ 628926 w 184" name="T10"/>
              <a:gd fmla="*/ 352130 h 172" name="T11"/>
              <a:gd fmla="*/ 906393 w 184" name="T12"/>
              <a:gd fmla="*/ 315063 h 172" name="T13"/>
              <a:gd fmla="*/ 1230105 w 184" name="T14"/>
              <a:gd fmla="*/ 277997 h 172" name="T15"/>
              <a:gd fmla="*/ 453197 w 184" name="T16"/>
              <a:gd fmla="*/ 315063 h 172" name="T17"/>
              <a:gd fmla="*/ 1285599 w 184" name="T18"/>
              <a:gd fmla="*/ 259464 h 172" name="T19"/>
              <a:gd fmla="*/ 1313346 w 184" name="T20"/>
              <a:gd fmla="*/ 565261 h 172" name="T21"/>
              <a:gd fmla="*/ 1146865 w 184" name="T22"/>
              <a:gd fmla="*/ 463328 h 172" name="T23"/>
              <a:gd fmla="*/ 1109870 w 184" name="T24"/>
              <a:gd fmla="*/ 1111988 h 172" name="T25"/>
              <a:gd fmla="*/ 693668 w 184" name="T26"/>
              <a:gd fmla="*/ 1102722 h 172" name="T27"/>
              <a:gd fmla="*/ 878647 w 184" name="T28"/>
              <a:gd fmla="*/ 1288053 h 172" name="T29"/>
              <a:gd fmla="*/ 1082123 w 184" name="T30"/>
              <a:gd fmla="*/ 1288053 h 172" name="T31"/>
              <a:gd fmla="*/ 1331843 w 184" name="T32"/>
              <a:gd fmla="*/ 722792 h 172" name="T33"/>
              <a:gd fmla="*/ 1498324 w 184" name="T34"/>
              <a:gd fmla="*/ 546728 h 172" name="T35"/>
              <a:gd fmla="*/ 1368839 w 184" name="T36"/>
              <a:gd fmla="*/ 481862 h 172" name="T37"/>
              <a:gd fmla="*/ 1322595 w 184" name="T38"/>
              <a:gd fmla="*/ 361396 h 172" name="T39"/>
              <a:gd fmla="*/ 749162 w 184" name="T40"/>
              <a:gd fmla="*/ 352130 h 172" name="T41"/>
              <a:gd fmla="*/ 906393 w 184" name="T42"/>
              <a:gd fmla="*/ 537461 h 172" name="T43"/>
              <a:gd fmla="*/ 249721 w 184" name="T44"/>
              <a:gd fmla="*/ 871058 h 172" name="T45"/>
              <a:gd fmla="*/ 1193110 w 184" name="T46"/>
              <a:gd fmla="*/ 565261 h 172" name="T47"/>
              <a:gd fmla="*/ 943389 w 184" name="T48"/>
              <a:gd fmla="*/ 500395 h 172" name="T49"/>
              <a:gd fmla="*/ 1202359 w 184" name="T50"/>
              <a:gd fmla="*/ 593060 h 172" name="T51"/>
              <a:gd fmla="*/ 619677 w 184" name="T52"/>
              <a:gd fmla="*/ 769125 h 172" name="T53"/>
              <a:gd fmla="*/ 517939 w 184" name="T54"/>
              <a:gd fmla="*/ 824725 h 172" name="T55"/>
              <a:gd fmla="*/ 767660 w 184" name="T56"/>
              <a:gd fmla="*/ 694993 h 172" name="T57"/>
              <a:gd fmla="*/ 55493 w 184" name="T58"/>
              <a:gd fmla="*/ 769125 h 172" name="T59"/>
              <a:gd fmla="*/ 1035878 w 184" name="T60"/>
              <a:gd fmla="*/ 769125 h 172" name="T61"/>
              <a:gd fmla="*/ 1137616 w 184" name="T62"/>
              <a:gd fmla="*/ 815458 h 172" name="T63"/>
              <a:gd fmla="*/ 1267101 w 184" name="T64"/>
              <a:gd fmla="*/ 1010056 h 172" name="T65"/>
              <a:gd fmla="*/ 943389 w 184" name="T66"/>
              <a:gd fmla="*/ 852524 h 172" name="T67"/>
              <a:gd fmla="*/ 1091372 w 184" name="T68"/>
              <a:gd fmla="*/ 889591 h 172" name="T69"/>
              <a:gd fmla="*/ 1091372 w 184" name="T70"/>
              <a:gd fmla="*/ 945190 h 172" name="T71"/>
              <a:gd fmla="*/ 342210 w 184" name="T72"/>
              <a:gd fmla="*/ 1149055 h 172" name="T73"/>
              <a:gd fmla="*/ 869398 w 184" name="T74"/>
              <a:gd fmla="*/ 1065656 h 172" name="T75"/>
              <a:gd fmla="*/ 860149 w 184" name="T76"/>
              <a:gd fmla="*/ 1093455 h 172" name="T77"/>
              <a:gd fmla="*/ 1239354 w 184" name="T78"/>
              <a:gd fmla="*/ 1158321 h 172" name="T79"/>
              <a:gd fmla="*/ 517939 w 184" name="T80"/>
              <a:gd fmla="*/ 1241720 h 172" name="T81"/>
              <a:gd fmla="*/ 536437 w 184" name="T82"/>
              <a:gd fmla="*/ 1260253 h 172" name="T83"/>
              <a:gd fmla="*/ 647424 w 184" name="T84"/>
              <a:gd fmla="*/ 1278787 h 172" name="T85"/>
              <a:gd fmla="*/ 712166 w 184" name="T86"/>
              <a:gd fmla="*/ 1334386 h 172" name="T87"/>
              <a:gd fmla="*/ 943389 w 184" name="T88"/>
              <a:gd fmla="*/ 1334386 h 172" name="T89"/>
              <a:gd fmla="*/ 813904 w 184" name="T90"/>
              <a:gd fmla="*/ 1352919 h 172" name="T91"/>
              <a:gd fmla="*/ 702917 w 184" name="T92"/>
              <a:gd fmla="*/ 1417785 h 172" name="T93"/>
              <a:gd fmla="*/ 1248603 w 184" name="T94"/>
              <a:gd fmla="*/ 1482651 h 172" name="T95"/>
              <a:gd fmla="*/ 1072874 w 184" name="T96"/>
              <a:gd fmla="*/ 1334386 h 172" name="T97"/>
              <a:gd fmla="*/ 749162 w 184" name="T98"/>
              <a:gd fmla="*/ 843258 h 172" name="T99"/>
              <a:gd fmla="*/ 360708 w 184" name="T100"/>
              <a:gd fmla="*/ 657926 h 172" name="T101"/>
              <a:gd fmla="*/ 1544568 w 184" name="T102"/>
              <a:gd fmla="*/ 472595 h 172" name="T103"/>
              <a:gd fmla="*/ 1461328 w 184" name="T104"/>
              <a:gd fmla="*/ 342863 h 172" name="T105"/>
              <a:gd fmla="*/ 332961 w 184" name="T106"/>
              <a:gd fmla="*/ 268731 h 172" name="T107"/>
              <a:gd fmla="*/ 499441 w 184" name="T108"/>
              <a:gd fmla="*/ 176065 h 172" name="T109"/>
              <a:gd fmla="*/ 1035878 w 184" name="T110"/>
              <a:gd fmla="*/ 64866 h 172" name="T111"/>
              <a:gd fmla="*/ 1516822 w 184" name="T112"/>
              <a:gd fmla="*/ 444795 h 172" name="T113"/>
              <a:gd fmla="*/ 1054376 w 184" name="T114"/>
              <a:gd fmla="*/ 1519717 h 172" name="T115"/>
              <a:gd fmla="*/ 508690 w 184" name="T116"/>
              <a:gd fmla="*/ 1436318 h 172" name="T117"/>
              <a:gd fmla="*/ 628926 w 184" name="T118"/>
              <a:gd fmla="*/ 101932 h 172" name="T119"/>
              <a:gd fmla="*/ 906393 w 184" name="T120"/>
              <a:gd fmla="*/ 92666 h 172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72" w="184">
                <a:moveTo>
                  <a:pt x="87" y="3"/>
                </a:moveTo>
                <a:cubicBezTo>
                  <a:pt x="86" y="3"/>
                  <a:pt x="86" y="6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5"/>
                  <a:pt x="86" y="6"/>
                  <a:pt x="85" y="4"/>
                </a:cubicBezTo>
                <a:cubicBezTo>
                  <a:pt x="76" y="5"/>
                  <a:pt x="66" y="7"/>
                  <a:pt x="60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5" y="12"/>
                  <a:pt x="52" y="16"/>
                  <a:pt x="52" y="18"/>
                </a:cubicBezTo>
                <a:cubicBezTo>
                  <a:pt x="50" y="17"/>
                  <a:pt x="53" y="16"/>
                  <a:pt x="51" y="15"/>
                </a:cubicBezTo>
                <a:cubicBezTo>
                  <a:pt x="50" y="16"/>
                  <a:pt x="49" y="17"/>
                  <a:pt x="49" y="18"/>
                </a:cubicBezTo>
                <a:cubicBezTo>
                  <a:pt x="33" y="21"/>
                  <a:pt x="27" y="39"/>
                  <a:pt x="17" y="51"/>
                </a:cubicBezTo>
                <a:cubicBezTo>
                  <a:pt x="18" y="54"/>
                  <a:pt x="17" y="54"/>
                  <a:pt x="17" y="57"/>
                </a:cubicBezTo>
                <a:cubicBezTo>
                  <a:pt x="0" y="80"/>
                  <a:pt x="14" y="126"/>
                  <a:pt x="28" y="144"/>
                </a:cubicBezTo>
                <a:cubicBezTo>
                  <a:pt x="43" y="163"/>
                  <a:pt x="66" y="172"/>
                  <a:pt x="90" y="172"/>
                </a:cubicBezTo>
                <a:cubicBezTo>
                  <a:pt x="136" y="172"/>
                  <a:pt x="184" y="139"/>
                  <a:pt x="178" y="88"/>
                </a:cubicBezTo>
                <a:cubicBezTo>
                  <a:pt x="179" y="88"/>
                  <a:pt x="179" y="87"/>
                  <a:pt x="180" y="87"/>
                </a:cubicBezTo>
                <a:cubicBezTo>
                  <a:pt x="180" y="87"/>
                  <a:pt x="181" y="87"/>
                  <a:pt x="181" y="87"/>
                </a:cubicBezTo>
                <a:cubicBezTo>
                  <a:pt x="179" y="84"/>
                  <a:pt x="180" y="80"/>
                  <a:pt x="179" y="77"/>
                </a:cubicBezTo>
                <a:cubicBezTo>
                  <a:pt x="180" y="77"/>
                  <a:pt x="179" y="80"/>
                  <a:pt x="181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1" y="77"/>
                  <a:pt x="182" y="75"/>
                  <a:pt x="180" y="73"/>
                </a:cubicBezTo>
                <a:cubicBezTo>
                  <a:pt x="181" y="72"/>
                  <a:pt x="182" y="71"/>
                  <a:pt x="182" y="70"/>
                </a:cubicBezTo>
                <a:cubicBezTo>
                  <a:pt x="181" y="69"/>
                  <a:pt x="181" y="67"/>
                  <a:pt x="180" y="66"/>
                </a:cubicBezTo>
                <a:cubicBezTo>
                  <a:pt x="180" y="66"/>
                  <a:pt x="180" y="66"/>
                  <a:pt x="180" y="66"/>
                </a:cubicBezTo>
                <a:cubicBezTo>
                  <a:pt x="182" y="66"/>
                  <a:pt x="181" y="64"/>
                  <a:pt x="182" y="63"/>
                </a:cubicBezTo>
                <a:cubicBezTo>
                  <a:pt x="176" y="58"/>
                  <a:pt x="169" y="51"/>
                  <a:pt x="168" y="44"/>
                </a:cubicBezTo>
                <a:cubicBezTo>
                  <a:pt x="160" y="37"/>
                  <a:pt x="152" y="21"/>
                  <a:pt x="138" y="18"/>
                </a:cubicBezTo>
                <a:cubicBezTo>
                  <a:pt x="135" y="12"/>
                  <a:pt x="124" y="8"/>
                  <a:pt x="119" y="8"/>
                </a:cubicBezTo>
                <a:cubicBezTo>
                  <a:pt x="115" y="4"/>
                  <a:pt x="107" y="3"/>
                  <a:pt x="100" y="3"/>
                </a:cubicBezTo>
                <a:cubicBezTo>
                  <a:pt x="99" y="3"/>
                  <a:pt x="98" y="3"/>
                  <a:pt x="97" y="3"/>
                </a:cubicBezTo>
                <a:cubicBezTo>
                  <a:pt x="95" y="3"/>
                  <a:pt x="94" y="3"/>
                  <a:pt x="93" y="3"/>
                </a:cubicBezTo>
                <a:cubicBezTo>
                  <a:pt x="91" y="3"/>
                  <a:pt x="89" y="3"/>
                  <a:pt x="87" y="3"/>
                </a:cubicBezTo>
                <a:moveTo>
                  <a:pt x="87" y="13"/>
                </a:moveTo>
                <a:cubicBezTo>
                  <a:pt x="87" y="17"/>
                  <a:pt x="81" y="15"/>
                  <a:pt x="79" y="18"/>
                </a:cubicBezTo>
                <a:cubicBezTo>
                  <a:pt x="83" y="20"/>
                  <a:pt x="79" y="27"/>
                  <a:pt x="83" y="28"/>
                </a:cubicBezTo>
                <a:cubicBezTo>
                  <a:pt x="80" y="31"/>
                  <a:pt x="83" y="35"/>
                  <a:pt x="85" y="35"/>
                </a:cubicBezTo>
                <a:cubicBezTo>
                  <a:pt x="85" y="35"/>
                  <a:pt x="86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5" y="28"/>
                  <a:pt x="81" y="23"/>
                  <a:pt x="84" y="19"/>
                </a:cubicBezTo>
                <a:cubicBezTo>
                  <a:pt x="87" y="21"/>
                  <a:pt x="87" y="30"/>
                  <a:pt x="86" y="33"/>
                </a:cubicBezTo>
                <a:cubicBezTo>
                  <a:pt x="87" y="33"/>
                  <a:pt x="86" y="35"/>
                  <a:pt x="88" y="36"/>
                </a:cubicBezTo>
                <a:cubicBezTo>
                  <a:pt x="91" y="32"/>
                  <a:pt x="86" y="25"/>
                  <a:pt x="90" y="21"/>
                </a:cubicBezTo>
                <a:cubicBezTo>
                  <a:pt x="86" y="19"/>
                  <a:pt x="90" y="14"/>
                  <a:pt x="87" y="13"/>
                </a:cubicBezTo>
                <a:moveTo>
                  <a:pt x="96" y="14"/>
                </a:moveTo>
                <a:cubicBezTo>
                  <a:pt x="91" y="14"/>
                  <a:pt x="90" y="31"/>
                  <a:pt x="93" y="35"/>
                </a:cubicBezTo>
                <a:cubicBezTo>
                  <a:pt x="94" y="32"/>
                  <a:pt x="92" y="28"/>
                  <a:pt x="96" y="26"/>
                </a:cubicBezTo>
                <a:cubicBezTo>
                  <a:pt x="95" y="23"/>
                  <a:pt x="96" y="20"/>
                  <a:pt x="98" y="20"/>
                </a:cubicBezTo>
                <a:cubicBezTo>
                  <a:pt x="98" y="20"/>
                  <a:pt x="98" y="20"/>
                  <a:pt x="99" y="20"/>
                </a:cubicBezTo>
                <a:cubicBezTo>
                  <a:pt x="99" y="19"/>
                  <a:pt x="99" y="17"/>
                  <a:pt x="99" y="15"/>
                </a:cubicBezTo>
                <a:cubicBezTo>
                  <a:pt x="98" y="14"/>
                  <a:pt x="97" y="14"/>
                  <a:pt x="96" y="14"/>
                </a:cubicBezTo>
                <a:moveTo>
                  <a:pt x="115" y="15"/>
                </a:moveTo>
                <a:cubicBezTo>
                  <a:pt x="105" y="15"/>
                  <a:pt x="105" y="29"/>
                  <a:pt x="107" y="36"/>
                </a:cubicBezTo>
                <a:cubicBezTo>
                  <a:pt x="109" y="36"/>
                  <a:pt x="112" y="36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0" y="33"/>
                  <a:pt x="110" y="33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10" y="30"/>
                  <a:pt x="108" y="22"/>
                  <a:pt x="112" y="20"/>
                </a:cubicBezTo>
                <a:cubicBezTo>
                  <a:pt x="112" y="20"/>
                  <a:pt x="113" y="21"/>
                  <a:pt x="113" y="21"/>
                </a:cubicBezTo>
                <a:cubicBezTo>
                  <a:pt x="114" y="23"/>
                  <a:pt x="113" y="26"/>
                  <a:pt x="114" y="26"/>
                </a:cubicBezTo>
                <a:cubicBezTo>
                  <a:pt x="115" y="23"/>
                  <a:pt x="117" y="22"/>
                  <a:pt x="118" y="21"/>
                </a:cubicBezTo>
                <a:cubicBezTo>
                  <a:pt x="117" y="19"/>
                  <a:pt x="117" y="17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moveTo>
                  <a:pt x="74" y="17"/>
                </a:moveTo>
                <a:cubicBezTo>
                  <a:pt x="71" y="18"/>
                  <a:pt x="70" y="19"/>
                  <a:pt x="68" y="20"/>
                </a:cubicBezTo>
                <a:cubicBezTo>
                  <a:pt x="70" y="24"/>
                  <a:pt x="71" y="34"/>
                  <a:pt x="76" y="38"/>
                </a:cubicBezTo>
                <a:cubicBezTo>
                  <a:pt x="75" y="35"/>
                  <a:pt x="76" y="32"/>
                  <a:pt x="73" y="31"/>
                </a:cubicBezTo>
                <a:cubicBezTo>
                  <a:pt x="73" y="30"/>
                  <a:pt x="73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7" y="29"/>
                  <a:pt x="78" y="29"/>
                </a:cubicBezTo>
                <a:cubicBezTo>
                  <a:pt x="78" y="32"/>
                  <a:pt x="78" y="34"/>
                  <a:pt x="77" y="36"/>
                </a:cubicBezTo>
                <a:cubicBezTo>
                  <a:pt x="77" y="36"/>
                  <a:pt x="78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81" y="32"/>
                  <a:pt x="80" y="30"/>
                  <a:pt x="78" y="27"/>
                </a:cubicBezTo>
                <a:cubicBezTo>
                  <a:pt x="79" y="25"/>
                  <a:pt x="78" y="22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6" y="20"/>
                  <a:pt x="75" y="18"/>
                  <a:pt x="74" y="17"/>
                </a:cubicBezTo>
                <a:moveTo>
                  <a:pt x="121" y="20"/>
                </a:moveTo>
                <a:cubicBezTo>
                  <a:pt x="120" y="21"/>
                  <a:pt x="120" y="23"/>
                  <a:pt x="121" y="25"/>
                </a:cubicBezTo>
                <a:cubicBezTo>
                  <a:pt x="120" y="25"/>
                  <a:pt x="120" y="24"/>
                  <a:pt x="119" y="24"/>
                </a:cubicBezTo>
                <a:cubicBezTo>
                  <a:pt x="117" y="29"/>
                  <a:pt x="115" y="32"/>
                  <a:pt x="113" y="38"/>
                </a:cubicBezTo>
                <a:cubicBezTo>
                  <a:pt x="116" y="38"/>
                  <a:pt x="117" y="40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0" y="39"/>
                  <a:pt x="121" y="37"/>
                  <a:pt x="119" y="37"/>
                </a:cubicBezTo>
                <a:cubicBezTo>
                  <a:pt x="119" y="37"/>
                  <a:pt x="118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8" y="35"/>
                  <a:pt x="118" y="33"/>
                  <a:pt x="119" y="31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0" y="31"/>
                  <a:pt x="121" y="31"/>
                  <a:pt x="121" y="32"/>
                </a:cubicBezTo>
                <a:cubicBezTo>
                  <a:pt x="121" y="32"/>
                  <a:pt x="122" y="32"/>
                  <a:pt x="123" y="32"/>
                </a:cubicBezTo>
                <a:cubicBezTo>
                  <a:pt x="123" y="32"/>
                  <a:pt x="123" y="32"/>
                  <a:pt x="124" y="32"/>
                </a:cubicBezTo>
                <a:cubicBezTo>
                  <a:pt x="125" y="31"/>
                  <a:pt x="122" y="29"/>
                  <a:pt x="124" y="28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2" y="28"/>
                  <a:pt x="122" y="28"/>
                  <a:pt x="122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1" y="25"/>
                  <a:pt x="123" y="25"/>
                  <a:pt x="123" y="22"/>
                </a:cubicBezTo>
                <a:cubicBezTo>
                  <a:pt x="124" y="22"/>
                  <a:pt x="124" y="23"/>
                  <a:pt x="125" y="23"/>
                </a:cubicBezTo>
                <a:cubicBezTo>
                  <a:pt x="125" y="23"/>
                  <a:pt x="126" y="22"/>
                  <a:pt x="126" y="22"/>
                </a:cubicBezTo>
                <a:cubicBezTo>
                  <a:pt x="124" y="21"/>
                  <a:pt x="123" y="20"/>
                  <a:pt x="121" y="20"/>
                </a:cubicBezTo>
                <a:moveTo>
                  <a:pt x="128" y="21"/>
                </a:moveTo>
                <a:cubicBezTo>
                  <a:pt x="126" y="21"/>
                  <a:pt x="126" y="25"/>
                  <a:pt x="128" y="25"/>
                </a:cubicBezTo>
                <a:cubicBezTo>
                  <a:pt x="128" y="24"/>
                  <a:pt x="130" y="23"/>
                  <a:pt x="129" y="21"/>
                </a:cubicBezTo>
                <a:cubicBezTo>
                  <a:pt x="129" y="21"/>
                  <a:pt x="129" y="21"/>
                  <a:pt x="128" y="21"/>
                </a:cubicBezTo>
                <a:moveTo>
                  <a:pt x="65" y="22"/>
                </a:moveTo>
                <a:cubicBezTo>
                  <a:pt x="64" y="22"/>
                  <a:pt x="64" y="22"/>
                  <a:pt x="63" y="22"/>
                </a:cubicBezTo>
                <a:cubicBezTo>
                  <a:pt x="62" y="22"/>
                  <a:pt x="61" y="22"/>
                  <a:pt x="60" y="22"/>
                </a:cubicBezTo>
                <a:cubicBezTo>
                  <a:pt x="60" y="22"/>
                  <a:pt x="60" y="22"/>
                  <a:pt x="59" y="22"/>
                </a:cubicBezTo>
                <a:cubicBezTo>
                  <a:pt x="58" y="24"/>
                  <a:pt x="58" y="25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60" y="27"/>
                  <a:pt x="60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7"/>
                  <a:pt x="62" y="28"/>
                  <a:pt x="61" y="28"/>
                </a:cubicBezTo>
                <a:cubicBezTo>
                  <a:pt x="60" y="28"/>
                  <a:pt x="60" y="28"/>
                  <a:pt x="60" y="27"/>
                </a:cubicBezTo>
                <a:cubicBezTo>
                  <a:pt x="58" y="31"/>
                  <a:pt x="61" y="33"/>
                  <a:pt x="64" y="33"/>
                </a:cubicBezTo>
                <a:cubicBezTo>
                  <a:pt x="65" y="33"/>
                  <a:pt x="66" y="33"/>
                  <a:pt x="67" y="32"/>
                </a:cubicBezTo>
                <a:cubicBezTo>
                  <a:pt x="68" y="35"/>
                  <a:pt x="68" y="35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8"/>
                  <a:pt x="68" y="39"/>
                  <a:pt x="67" y="39"/>
                </a:cubicBezTo>
                <a:cubicBezTo>
                  <a:pt x="66" y="38"/>
                  <a:pt x="67" y="35"/>
                  <a:pt x="65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3" y="38"/>
                  <a:pt x="66" y="40"/>
                  <a:pt x="68" y="40"/>
                </a:cubicBezTo>
                <a:cubicBezTo>
                  <a:pt x="70" y="40"/>
                  <a:pt x="72" y="38"/>
                  <a:pt x="71" y="33"/>
                </a:cubicBezTo>
                <a:cubicBezTo>
                  <a:pt x="69" y="33"/>
                  <a:pt x="69" y="30"/>
                  <a:pt x="67" y="29"/>
                </a:cubicBezTo>
                <a:cubicBezTo>
                  <a:pt x="67" y="30"/>
                  <a:pt x="66" y="30"/>
                  <a:pt x="66" y="30"/>
                </a:cubicBezTo>
                <a:cubicBezTo>
                  <a:pt x="65" y="30"/>
                  <a:pt x="63" y="29"/>
                  <a:pt x="63" y="29"/>
                </a:cubicBezTo>
                <a:cubicBezTo>
                  <a:pt x="63" y="28"/>
                  <a:pt x="64" y="28"/>
                  <a:pt x="64" y="28"/>
                </a:cubicBezTo>
                <a:cubicBezTo>
                  <a:pt x="64" y="28"/>
                  <a:pt x="64" y="28"/>
                  <a:pt x="65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6" y="29"/>
                  <a:pt x="66" y="28"/>
                </a:cubicBezTo>
                <a:cubicBezTo>
                  <a:pt x="66" y="26"/>
                  <a:pt x="66" y="25"/>
                  <a:pt x="67" y="24"/>
                </a:cubicBezTo>
                <a:cubicBezTo>
                  <a:pt x="66" y="22"/>
                  <a:pt x="66" y="22"/>
                  <a:pt x="65" y="22"/>
                </a:cubicBezTo>
                <a:moveTo>
                  <a:pt x="99" y="22"/>
                </a:move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moveTo>
                  <a:pt x="99" y="22"/>
                </a:moveTo>
                <a:cubicBezTo>
                  <a:pt x="95" y="23"/>
                  <a:pt x="95" y="31"/>
                  <a:pt x="98" y="34"/>
                </a:cubicBezTo>
                <a:cubicBezTo>
                  <a:pt x="101" y="30"/>
                  <a:pt x="98" y="26"/>
                  <a:pt x="99" y="22"/>
                </a:cubicBezTo>
                <a:moveTo>
                  <a:pt x="132" y="24"/>
                </a:moveTo>
                <a:cubicBezTo>
                  <a:pt x="131" y="24"/>
                  <a:pt x="130" y="24"/>
                  <a:pt x="130" y="25"/>
                </a:cubicBezTo>
                <a:cubicBezTo>
                  <a:pt x="131" y="29"/>
                  <a:pt x="126" y="31"/>
                  <a:pt x="129" y="33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7" y="32"/>
                  <a:pt x="127" y="34"/>
                  <a:pt x="127" y="36"/>
                </a:cubicBezTo>
                <a:cubicBezTo>
                  <a:pt x="124" y="36"/>
                  <a:pt x="121" y="40"/>
                  <a:pt x="124" y="42"/>
                </a:cubicBezTo>
                <a:cubicBezTo>
                  <a:pt x="124" y="41"/>
                  <a:pt x="126" y="40"/>
                  <a:pt x="125" y="38"/>
                </a:cubicBezTo>
                <a:cubicBezTo>
                  <a:pt x="125" y="38"/>
                  <a:pt x="126" y="38"/>
                  <a:pt x="126" y="38"/>
                </a:cubicBezTo>
                <a:cubicBezTo>
                  <a:pt x="127" y="38"/>
                  <a:pt x="127" y="38"/>
                  <a:pt x="128" y="37"/>
                </a:cubicBezTo>
                <a:cubicBezTo>
                  <a:pt x="128" y="40"/>
                  <a:pt x="124" y="41"/>
                  <a:pt x="126" y="44"/>
                </a:cubicBezTo>
                <a:cubicBezTo>
                  <a:pt x="127" y="44"/>
                  <a:pt x="128" y="44"/>
                  <a:pt x="128" y="44"/>
                </a:cubicBezTo>
                <a:cubicBezTo>
                  <a:pt x="129" y="43"/>
                  <a:pt x="128" y="40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9" y="40"/>
                  <a:pt x="129" y="41"/>
                  <a:pt x="129" y="41"/>
                </a:cubicBezTo>
                <a:cubicBezTo>
                  <a:pt x="129" y="41"/>
                  <a:pt x="129" y="42"/>
                  <a:pt x="129" y="42"/>
                </a:cubicBezTo>
                <a:cubicBezTo>
                  <a:pt x="129" y="42"/>
                  <a:pt x="130" y="42"/>
                  <a:pt x="130" y="42"/>
                </a:cubicBezTo>
                <a:cubicBezTo>
                  <a:pt x="132" y="41"/>
                  <a:pt x="131" y="38"/>
                  <a:pt x="133" y="38"/>
                </a:cubicBezTo>
                <a:cubicBezTo>
                  <a:pt x="133" y="34"/>
                  <a:pt x="131" y="34"/>
                  <a:pt x="133" y="31"/>
                </a:cubicBezTo>
                <a:cubicBezTo>
                  <a:pt x="133" y="31"/>
                  <a:pt x="133" y="30"/>
                  <a:pt x="133" y="30"/>
                </a:cubicBezTo>
                <a:cubicBezTo>
                  <a:pt x="132" y="30"/>
                  <a:pt x="132" y="31"/>
                  <a:pt x="132" y="31"/>
                </a:cubicBezTo>
                <a:cubicBezTo>
                  <a:pt x="132" y="31"/>
                  <a:pt x="131" y="31"/>
                  <a:pt x="131" y="31"/>
                </a:cubicBezTo>
                <a:cubicBezTo>
                  <a:pt x="131" y="31"/>
                  <a:pt x="131" y="31"/>
                  <a:pt x="131" y="30"/>
                </a:cubicBezTo>
                <a:cubicBezTo>
                  <a:pt x="131" y="30"/>
                  <a:pt x="131" y="28"/>
                  <a:pt x="132" y="28"/>
                </a:cubicBezTo>
                <a:cubicBezTo>
                  <a:pt x="132" y="29"/>
                  <a:pt x="132" y="30"/>
                  <a:pt x="133" y="30"/>
                </a:cubicBezTo>
                <a:cubicBezTo>
                  <a:pt x="133" y="30"/>
                  <a:pt x="134" y="30"/>
                  <a:pt x="134" y="30"/>
                </a:cubicBezTo>
                <a:cubicBezTo>
                  <a:pt x="134" y="28"/>
                  <a:pt x="132" y="29"/>
                  <a:pt x="13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4" y="27"/>
                  <a:pt x="134" y="28"/>
                </a:cubicBezTo>
                <a:cubicBezTo>
                  <a:pt x="134" y="28"/>
                  <a:pt x="135" y="28"/>
                  <a:pt x="135" y="28"/>
                </a:cubicBezTo>
                <a:cubicBezTo>
                  <a:pt x="135" y="28"/>
                  <a:pt x="135" y="28"/>
                  <a:pt x="135" y="27"/>
                </a:cubicBezTo>
                <a:cubicBezTo>
                  <a:pt x="133" y="27"/>
                  <a:pt x="133" y="27"/>
                  <a:pt x="133" y="24"/>
                </a:cubicBezTo>
                <a:cubicBezTo>
                  <a:pt x="133" y="24"/>
                  <a:pt x="132" y="24"/>
                  <a:pt x="132" y="24"/>
                </a:cubicBezTo>
                <a:moveTo>
                  <a:pt x="53" y="25"/>
                </a:moveTo>
                <a:cubicBezTo>
                  <a:pt x="51" y="26"/>
                  <a:pt x="54" y="27"/>
                  <a:pt x="51" y="28"/>
                </a:cubicBezTo>
                <a:cubicBezTo>
                  <a:pt x="54" y="34"/>
                  <a:pt x="58" y="37"/>
                  <a:pt x="61" y="43"/>
                </a:cubicBezTo>
                <a:cubicBezTo>
                  <a:pt x="59" y="44"/>
                  <a:pt x="58" y="45"/>
                  <a:pt x="57" y="45"/>
                </a:cubicBezTo>
                <a:cubicBezTo>
                  <a:pt x="53" y="45"/>
                  <a:pt x="51" y="38"/>
                  <a:pt x="47" y="35"/>
                </a:cubicBezTo>
                <a:cubicBezTo>
                  <a:pt x="47" y="35"/>
                  <a:pt x="47" y="35"/>
                  <a:pt x="48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48" y="33"/>
                  <a:pt x="48" y="31"/>
                  <a:pt x="46" y="31"/>
                </a:cubicBezTo>
                <a:cubicBezTo>
                  <a:pt x="45" y="33"/>
                  <a:pt x="47" y="34"/>
                  <a:pt x="43" y="35"/>
                </a:cubicBezTo>
                <a:cubicBezTo>
                  <a:pt x="47" y="40"/>
                  <a:pt x="52" y="44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60" y="49"/>
                  <a:pt x="59" y="44"/>
                  <a:pt x="64" y="44"/>
                </a:cubicBezTo>
                <a:cubicBezTo>
                  <a:pt x="64" y="38"/>
                  <a:pt x="55" y="37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2"/>
                  <a:pt x="56" y="32"/>
                </a:cubicBezTo>
                <a:cubicBezTo>
                  <a:pt x="56" y="30"/>
                  <a:pt x="54" y="31"/>
                  <a:pt x="55" y="29"/>
                </a:cubicBezTo>
                <a:cubicBezTo>
                  <a:pt x="55" y="29"/>
                  <a:pt x="56" y="29"/>
                  <a:pt x="56" y="28"/>
                </a:cubicBezTo>
                <a:cubicBezTo>
                  <a:pt x="56" y="26"/>
                  <a:pt x="54" y="25"/>
                  <a:pt x="53" y="25"/>
                </a:cubicBezTo>
                <a:moveTo>
                  <a:pt x="138" y="26"/>
                </a:moveTo>
                <a:cubicBezTo>
                  <a:pt x="138" y="26"/>
                  <a:pt x="138" y="26"/>
                  <a:pt x="137" y="26"/>
                </a:cubicBezTo>
                <a:cubicBezTo>
                  <a:pt x="136" y="27"/>
                  <a:pt x="138" y="27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6" y="30"/>
                  <a:pt x="135" y="30"/>
                </a:cubicBezTo>
                <a:cubicBezTo>
                  <a:pt x="135" y="32"/>
                  <a:pt x="135" y="33"/>
                  <a:pt x="134" y="35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7" y="35"/>
                  <a:pt x="138" y="30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38" y="27"/>
                  <a:pt x="138" y="26"/>
                  <a:pt x="138" y="26"/>
                </a:cubicBezTo>
                <a:moveTo>
                  <a:pt x="112" y="28"/>
                </a:moveTo>
                <a:cubicBezTo>
                  <a:pt x="111" y="30"/>
                  <a:pt x="111" y="32"/>
                  <a:pt x="112" y="33"/>
                </a:cubicBezTo>
                <a:cubicBezTo>
                  <a:pt x="113" y="31"/>
                  <a:pt x="114" y="29"/>
                  <a:pt x="112" y="28"/>
                </a:cubicBezTo>
                <a:moveTo>
                  <a:pt x="142" y="29"/>
                </a:moveTo>
                <a:cubicBezTo>
                  <a:pt x="141" y="29"/>
                  <a:pt x="140" y="29"/>
                  <a:pt x="139" y="29"/>
                </a:cubicBezTo>
                <a:cubicBezTo>
                  <a:pt x="139" y="30"/>
                  <a:pt x="139" y="32"/>
                  <a:pt x="138" y="33"/>
                </a:cubicBezTo>
                <a:cubicBezTo>
                  <a:pt x="141" y="33"/>
                  <a:pt x="143" y="34"/>
                  <a:pt x="143" y="38"/>
                </a:cubicBezTo>
                <a:cubicBezTo>
                  <a:pt x="144" y="38"/>
                  <a:pt x="145" y="39"/>
                  <a:pt x="146" y="39"/>
                </a:cubicBezTo>
                <a:cubicBezTo>
                  <a:pt x="146" y="39"/>
                  <a:pt x="147" y="39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7" y="46"/>
                  <a:pt x="135" y="46"/>
                  <a:pt x="135" y="53"/>
                </a:cubicBezTo>
                <a:cubicBezTo>
                  <a:pt x="138" y="53"/>
                  <a:pt x="140" y="49"/>
                  <a:pt x="143" y="49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2" y="51"/>
                  <a:pt x="142" y="54"/>
                  <a:pt x="138" y="54"/>
                </a:cubicBezTo>
                <a:cubicBezTo>
                  <a:pt x="138" y="57"/>
                  <a:pt x="138" y="63"/>
                  <a:pt x="141" y="63"/>
                </a:cubicBezTo>
                <a:cubicBezTo>
                  <a:pt x="141" y="63"/>
                  <a:pt x="142" y="63"/>
                  <a:pt x="142" y="63"/>
                </a:cubicBezTo>
                <a:cubicBezTo>
                  <a:pt x="143" y="63"/>
                  <a:pt x="141" y="62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3" y="61"/>
                  <a:pt x="143" y="60"/>
                  <a:pt x="144" y="60"/>
                </a:cubicBezTo>
                <a:cubicBezTo>
                  <a:pt x="144" y="59"/>
                  <a:pt x="145" y="59"/>
                  <a:pt x="146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60"/>
                  <a:pt x="147" y="60"/>
                  <a:pt x="147" y="60"/>
                </a:cubicBezTo>
                <a:cubicBezTo>
                  <a:pt x="144" y="62"/>
                  <a:pt x="148" y="65"/>
                  <a:pt x="145" y="66"/>
                </a:cubicBezTo>
                <a:cubicBezTo>
                  <a:pt x="144" y="65"/>
                  <a:pt x="143" y="65"/>
                  <a:pt x="142" y="65"/>
                </a:cubicBezTo>
                <a:cubicBezTo>
                  <a:pt x="141" y="65"/>
                  <a:pt x="140" y="65"/>
                  <a:pt x="139" y="65"/>
                </a:cubicBezTo>
                <a:cubicBezTo>
                  <a:pt x="137" y="58"/>
                  <a:pt x="129" y="54"/>
                  <a:pt x="125" y="48"/>
                </a:cubicBezTo>
                <a:cubicBezTo>
                  <a:pt x="125" y="48"/>
                  <a:pt x="125" y="48"/>
                  <a:pt x="124" y="48"/>
                </a:cubicBezTo>
                <a:cubicBezTo>
                  <a:pt x="123" y="48"/>
                  <a:pt x="119" y="45"/>
                  <a:pt x="118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7" y="43"/>
                  <a:pt x="116" y="43"/>
                  <a:pt x="116" y="43"/>
                </a:cubicBezTo>
                <a:cubicBezTo>
                  <a:pt x="116" y="41"/>
                  <a:pt x="115" y="40"/>
                  <a:pt x="113" y="40"/>
                </a:cubicBezTo>
                <a:cubicBezTo>
                  <a:pt x="112" y="41"/>
                  <a:pt x="111" y="42"/>
                  <a:pt x="109" y="43"/>
                </a:cubicBezTo>
                <a:cubicBezTo>
                  <a:pt x="109" y="42"/>
                  <a:pt x="110" y="42"/>
                  <a:pt x="110" y="41"/>
                </a:cubicBezTo>
                <a:cubicBezTo>
                  <a:pt x="105" y="40"/>
                  <a:pt x="97" y="38"/>
                  <a:pt x="91" y="38"/>
                </a:cubicBezTo>
                <a:cubicBezTo>
                  <a:pt x="90" y="38"/>
                  <a:pt x="89" y="38"/>
                  <a:pt x="88" y="38"/>
                </a:cubicBezTo>
                <a:cubicBezTo>
                  <a:pt x="88" y="39"/>
                  <a:pt x="87" y="40"/>
                  <a:pt x="87" y="41"/>
                </a:cubicBezTo>
                <a:cubicBezTo>
                  <a:pt x="103" y="41"/>
                  <a:pt x="112" y="45"/>
                  <a:pt x="124" y="50"/>
                </a:cubicBezTo>
                <a:cubicBezTo>
                  <a:pt x="123" y="53"/>
                  <a:pt x="125" y="53"/>
                  <a:pt x="127" y="53"/>
                </a:cubicBezTo>
                <a:cubicBezTo>
                  <a:pt x="127" y="53"/>
                  <a:pt x="128" y="53"/>
                  <a:pt x="128" y="53"/>
                </a:cubicBezTo>
                <a:cubicBezTo>
                  <a:pt x="128" y="58"/>
                  <a:pt x="134" y="58"/>
                  <a:pt x="133" y="63"/>
                </a:cubicBezTo>
                <a:cubicBezTo>
                  <a:pt x="134" y="63"/>
                  <a:pt x="135" y="64"/>
                  <a:pt x="136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5"/>
                  <a:pt x="134" y="65"/>
                  <a:pt x="134" y="65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38" y="68"/>
                  <a:pt x="139" y="73"/>
                  <a:pt x="142" y="77"/>
                </a:cubicBezTo>
                <a:cubicBezTo>
                  <a:pt x="138" y="76"/>
                  <a:pt x="137" y="74"/>
                  <a:pt x="133" y="74"/>
                </a:cubicBezTo>
                <a:cubicBezTo>
                  <a:pt x="132" y="74"/>
                  <a:pt x="131" y="74"/>
                  <a:pt x="131" y="74"/>
                </a:cubicBezTo>
                <a:cubicBezTo>
                  <a:pt x="136" y="84"/>
                  <a:pt x="153" y="80"/>
                  <a:pt x="161" y="86"/>
                </a:cubicBezTo>
                <a:cubicBezTo>
                  <a:pt x="160" y="88"/>
                  <a:pt x="160" y="90"/>
                  <a:pt x="160" y="92"/>
                </a:cubicBezTo>
                <a:cubicBezTo>
                  <a:pt x="165" y="92"/>
                  <a:pt x="165" y="97"/>
                  <a:pt x="167" y="100"/>
                </a:cubicBezTo>
                <a:cubicBezTo>
                  <a:pt x="166" y="108"/>
                  <a:pt x="163" y="118"/>
                  <a:pt x="153" y="119"/>
                </a:cubicBezTo>
                <a:cubicBezTo>
                  <a:pt x="152" y="121"/>
                  <a:pt x="153" y="124"/>
                  <a:pt x="151" y="124"/>
                </a:cubicBezTo>
                <a:cubicBezTo>
                  <a:pt x="150" y="124"/>
                  <a:pt x="149" y="124"/>
                  <a:pt x="149" y="124"/>
                </a:cubicBezTo>
                <a:cubicBezTo>
                  <a:pt x="148" y="124"/>
                  <a:pt x="147" y="124"/>
                  <a:pt x="147" y="125"/>
                </a:cubicBezTo>
                <a:cubicBezTo>
                  <a:pt x="142" y="119"/>
                  <a:pt x="129" y="120"/>
                  <a:pt x="121" y="116"/>
                </a:cubicBezTo>
                <a:cubicBezTo>
                  <a:pt x="120" y="118"/>
                  <a:pt x="119" y="118"/>
                  <a:pt x="120" y="120"/>
                </a:cubicBezTo>
                <a:cubicBezTo>
                  <a:pt x="122" y="121"/>
                  <a:pt x="128" y="120"/>
                  <a:pt x="129" y="124"/>
                </a:cubicBezTo>
                <a:cubicBezTo>
                  <a:pt x="121" y="127"/>
                  <a:pt x="114" y="135"/>
                  <a:pt x="105" y="135"/>
                </a:cubicBezTo>
                <a:cubicBezTo>
                  <a:pt x="104" y="135"/>
                  <a:pt x="104" y="135"/>
                  <a:pt x="103" y="135"/>
                </a:cubicBezTo>
                <a:cubicBezTo>
                  <a:pt x="102" y="136"/>
                  <a:pt x="101" y="136"/>
                  <a:pt x="100" y="137"/>
                </a:cubicBezTo>
                <a:cubicBezTo>
                  <a:pt x="99" y="136"/>
                  <a:pt x="98" y="135"/>
                  <a:pt x="97" y="135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6" y="136"/>
                  <a:pt x="97" y="138"/>
                  <a:pt x="96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5" y="137"/>
                  <a:pt x="93" y="136"/>
                  <a:pt x="93" y="135"/>
                </a:cubicBezTo>
                <a:cubicBezTo>
                  <a:pt x="93" y="135"/>
                  <a:pt x="92" y="135"/>
                  <a:pt x="92" y="135"/>
                </a:cubicBezTo>
                <a:cubicBezTo>
                  <a:pt x="91" y="135"/>
                  <a:pt x="90" y="135"/>
                  <a:pt x="89" y="136"/>
                </a:cubicBezTo>
                <a:cubicBezTo>
                  <a:pt x="78" y="134"/>
                  <a:pt x="64" y="129"/>
                  <a:pt x="58" y="118"/>
                </a:cubicBezTo>
                <a:cubicBezTo>
                  <a:pt x="58" y="118"/>
                  <a:pt x="59" y="118"/>
                  <a:pt x="59" y="118"/>
                </a:cubicBezTo>
                <a:cubicBezTo>
                  <a:pt x="60" y="118"/>
                  <a:pt x="61" y="119"/>
                  <a:pt x="62" y="119"/>
                </a:cubicBezTo>
                <a:cubicBezTo>
                  <a:pt x="65" y="118"/>
                  <a:pt x="63" y="116"/>
                  <a:pt x="63" y="115"/>
                </a:cubicBezTo>
                <a:cubicBezTo>
                  <a:pt x="66" y="118"/>
                  <a:pt x="73" y="124"/>
                  <a:pt x="77" y="124"/>
                </a:cubicBezTo>
                <a:cubicBezTo>
                  <a:pt x="80" y="124"/>
                  <a:pt x="82" y="122"/>
                  <a:pt x="82" y="116"/>
                </a:cubicBezTo>
                <a:cubicBezTo>
                  <a:pt x="81" y="115"/>
                  <a:pt x="80" y="114"/>
                  <a:pt x="79" y="114"/>
                </a:cubicBezTo>
                <a:cubicBezTo>
                  <a:pt x="76" y="114"/>
                  <a:pt x="74" y="116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19"/>
                  <a:pt x="76" y="119"/>
                  <a:pt x="77" y="119"/>
                </a:cubicBezTo>
                <a:cubicBezTo>
                  <a:pt x="77" y="120"/>
                  <a:pt x="78" y="120"/>
                  <a:pt x="78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119"/>
                  <a:pt x="79" y="117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9"/>
                  <a:pt x="81" y="121"/>
                  <a:pt x="79" y="122"/>
                </a:cubicBezTo>
                <a:cubicBezTo>
                  <a:pt x="79" y="121"/>
                  <a:pt x="78" y="121"/>
                  <a:pt x="77" y="121"/>
                </a:cubicBezTo>
                <a:cubicBezTo>
                  <a:pt x="77" y="121"/>
                  <a:pt x="76" y="121"/>
                  <a:pt x="76" y="121"/>
                </a:cubicBezTo>
                <a:cubicBezTo>
                  <a:pt x="76" y="121"/>
                  <a:pt x="75" y="121"/>
                  <a:pt x="75" y="121"/>
                </a:cubicBezTo>
                <a:cubicBezTo>
                  <a:pt x="75" y="121"/>
                  <a:pt x="74" y="121"/>
                  <a:pt x="74" y="121"/>
                </a:cubicBezTo>
                <a:cubicBezTo>
                  <a:pt x="72" y="117"/>
                  <a:pt x="68" y="115"/>
                  <a:pt x="65" y="111"/>
                </a:cubicBezTo>
                <a:cubicBezTo>
                  <a:pt x="64" y="111"/>
                  <a:pt x="64" y="111"/>
                  <a:pt x="63" y="111"/>
                </a:cubicBezTo>
                <a:cubicBezTo>
                  <a:pt x="61" y="111"/>
                  <a:pt x="59" y="111"/>
                  <a:pt x="58" y="112"/>
                </a:cubicBezTo>
                <a:cubicBezTo>
                  <a:pt x="60" y="113"/>
                  <a:pt x="57" y="116"/>
                  <a:pt x="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8" y="118"/>
                  <a:pt x="57" y="118"/>
                  <a:pt x="57" y="118"/>
                </a:cubicBezTo>
                <a:cubicBezTo>
                  <a:pt x="54" y="113"/>
                  <a:pt x="50" y="108"/>
                  <a:pt x="51" y="101"/>
                </a:cubicBezTo>
                <a:cubicBezTo>
                  <a:pt x="50" y="101"/>
                  <a:pt x="49" y="101"/>
                  <a:pt x="49" y="101"/>
                </a:cubicBezTo>
                <a:cubicBezTo>
                  <a:pt x="47" y="101"/>
                  <a:pt x="46" y="101"/>
                  <a:pt x="46" y="102"/>
                </a:cubicBezTo>
                <a:cubicBezTo>
                  <a:pt x="50" y="124"/>
                  <a:pt x="72" y="139"/>
                  <a:pt x="95" y="139"/>
                </a:cubicBezTo>
                <a:cubicBezTo>
                  <a:pt x="102" y="139"/>
                  <a:pt x="109" y="138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5" y="135"/>
                  <a:pt x="116" y="137"/>
                  <a:pt x="115" y="137"/>
                </a:cubicBezTo>
                <a:cubicBezTo>
                  <a:pt x="114" y="137"/>
                  <a:pt x="113" y="137"/>
                  <a:pt x="111" y="137"/>
                </a:cubicBezTo>
                <a:cubicBezTo>
                  <a:pt x="111" y="138"/>
                  <a:pt x="110" y="139"/>
                  <a:pt x="110" y="141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2" y="140"/>
                  <a:pt x="112" y="140"/>
                  <a:pt x="113" y="140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3" y="142"/>
                  <a:pt x="114" y="142"/>
                  <a:pt x="115" y="143"/>
                </a:cubicBezTo>
                <a:cubicBezTo>
                  <a:pt x="114" y="144"/>
                  <a:pt x="114" y="145"/>
                  <a:pt x="113" y="146"/>
                </a:cubicBezTo>
                <a:cubicBezTo>
                  <a:pt x="116" y="149"/>
                  <a:pt x="114" y="157"/>
                  <a:pt x="119" y="159"/>
                </a:cubicBezTo>
                <a:cubicBezTo>
                  <a:pt x="120" y="158"/>
                  <a:pt x="118" y="155"/>
                  <a:pt x="119" y="154"/>
                </a:cubicBezTo>
                <a:cubicBezTo>
                  <a:pt x="121" y="152"/>
                  <a:pt x="122" y="153"/>
                  <a:pt x="123" y="151"/>
                </a:cubicBezTo>
                <a:cubicBezTo>
                  <a:pt x="123" y="154"/>
                  <a:pt x="125" y="155"/>
                  <a:pt x="127" y="156"/>
                </a:cubicBezTo>
                <a:cubicBezTo>
                  <a:pt x="125" y="149"/>
                  <a:pt x="119" y="145"/>
                  <a:pt x="116" y="139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9" y="136"/>
                  <a:pt x="117" y="136"/>
                  <a:pt x="117" y="134"/>
                </a:cubicBezTo>
                <a:cubicBezTo>
                  <a:pt x="117" y="133"/>
                  <a:pt x="118" y="133"/>
                  <a:pt x="118" y="133"/>
                </a:cubicBezTo>
                <a:cubicBezTo>
                  <a:pt x="119" y="133"/>
                  <a:pt x="119" y="134"/>
                  <a:pt x="120" y="134"/>
                </a:cubicBezTo>
                <a:cubicBezTo>
                  <a:pt x="120" y="134"/>
                  <a:pt x="121" y="134"/>
                  <a:pt x="121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1" y="131"/>
                  <a:pt x="124" y="131"/>
                  <a:pt x="125" y="129"/>
                </a:cubicBezTo>
                <a:cubicBezTo>
                  <a:pt x="127" y="126"/>
                  <a:pt x="131" y="125"/>
                  <a:pt x="135" y="125"/>
                </a:cubicBezTo>
                <a:cubicBezTo>
                  <a:pt x="141" y="125"/>
                  <a:pt x="147" y="127"/>
                  <a:pt x="154" y="128"/>
                </a:cubicBezTo>
                <a:cubicBezTo>
                  <a:pt x="154" y="125"/>
                  <a:pt x="154" y="122"/>
                  <a:pt x="156" y="121"/>
                </a:cubicBezTo>
                <a:cubicBezTo>
                  <a:pt x="170" y="121"/>
                  <a:pt x="174" y="96"/>
                  <a:pt x="163" y="88"/>
                </a:cubicBezTo>
                <a:cubicBezTo>
                  <a:pt x="164" y="87"/>
                  <a:pt x="164" y="85"/>
                  <a:pt x="164" y="83"/>
                </a:cubicBezTo>
                <a:cubicBezTo>
                  <a:pt x="160" y="81"/>
                  <a:pt x="153" y="81"/>
                  <a:pt x="150" y="78"/>
                </a:cubicBezTo>
                <a:cubicBezTo>
                  <a:pt x="151" y="77"/>
                  <a:pt x="153" y="78"/>
                  <a:pt x="153" y="76"/>
                </a:cubicBezTo>
                <a:cubicBezTo>
                  <a:pt x="152" y="75"/>
                  <a:pt x="151" y="75"/>
                  <a:pt x="151" y="75"/>
                </a:cubicBezTo>
                <a:cubicBezTo>
                  <a:pt x="150" y="75"/>
                  <a:pt x="149" y="75"/>
                  <a:pt x="148" y="76"/>
                </a:cubicBezTo>
                <a:cubicBezTo>
                  <a:pt x="147" y="76"/>
                  <a:pt x="147" y="76"/>
                  <a:pt x="146" y="76"/>
                </a:cubicBezTo>
                <a:cubicBezTo>
                  <a:pt x="145" y="76"/>
                  <a:pt x="145" y="76"/>
                  <a:pt x="144" y="76"/>
                </a:cubicBezTo>
                <a:cubicBezTo>
                  <a:pt x="144" y="80"/>
                  <a:pt x="150" y="76"/>
                  <a:pt x="149" y="79"/>
                </a:cubicBezTo>
                <a:cubicBezTo>
                  <a:pt x="147" y="79"/>
                  <a:pt x="146" y="78"/>
                  <a:pt x="144" y="78"/>
                </a:cubicBezTo>
                <a:cubicBezTo>
                  <a:pt x="144" y="78"/>
                  <a:pt x="144" y="78"/>
                  <a:pt x="143" y="78"/>
                </a:cubicBezTo>
                <a:cubicBezTo>
                  <a:pt x="145" y="76"/>
                  <a:pt x="143" y="74"/>
                  <a:pt x="143" y="72"/>
                </a:cubicBezTo>
                <a:cubicBezTo>
                  <a:pt x="143" y="72"/>
                  <a:pt x="144" y="73"/>
                  <a:pt x="144" y="73"/>
                </a:cubicBezTo>
                <a:cubicBezTo>
                  <a:pt x="144" y="73"/>
                  <a:pt x="145" y="73"/>
                  <a:pt x="145" y="72"/>
                </a:cubicBezTo>
                <a:cubicBezTo>
                  <a:pt x="145" y="70"/>
                  <a:pt x="143" y="71"/>
                  <a:pt x="143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4" y="69"/>
                  <a:pt x="144" y="68"/>
                  <a:pt x="145" y="68"/>
                </a:cubicBezTo>
                <a:cubicBezTo>
                  <a:pt x="146" y="69"/>
                  <a:pt x="146" y="70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6" y="71"/>
                  <a:pt x="147" y="73"/>
                  <a:pt x="147" y="74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74"/>
                  <a:pt x="148" y="74"/>
                  <a:pt x="148" y="74"/>
                </a:cubicBezTo>
                <a:cubicBezTo>
                  <a:pt x="148" y="74"/>
                  <a:pt x="148" y="74"/>
                  <a:pt x="149" y="74"/>
                </a:cubicBezTo>
                <a:cubicBezTo>
                  <a:pt x="149" y="74"/>
                  <a:pt x="150" y="74"/>
                  <a:pt x="151" y="73"/>
                </a:cubicBezTo>
                <a:cubicBezTo>
                  <a:pt x="151" y="72"/>
                  <a:pt x="149" y="71"/>
                  <a:pt x="150" y="69"/>
                </a:cubicBezTo>
                <a:cubicBezTo>
                  <a:pt x="150" y="69"/>
                  <a:pt x="151" y="69"/>
                  <a:pt x="151" y="69"/>
                </a:cubicBezTo>
                <a:cubicBezTo>
                  <a:pt x="152" y="69"/>
                  <a:pt x="151" y="68"/>
                  <a:pt x="151" y="67"/>
                </a:cubicBezTo>
                <a:cubicBezTo>
                  <a:pt x="155" y="65"/>
                  <a:pt x="164" y="65"/>
                  <a:pt x="162" y="59"/>
                </a:cubicBezTo>
                <a:cubicBezTo>
                  <a:pt x="157" y="61"/>
                  <a:pt x="152" y="65"/>
                  <a:pt x="148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52" y="62"/>
                  <a:pt x="154" y="58"/>
                  <a:pt x="160" y="56"/>
                </a:cubicBezTo>
                <a:cubicBezTo>
                  <a:pt x="160" y="54"/>
                  <a:pt x="159" y="54"/>
                  <a:pt x="159" y="52"/>
                </a:cubicBezTo>
                <a:cubicBezTo>
                  <a:pt x="159" y="52"/>
                  <a:pt x="158" y="52"/>
                  <a:pt x="158" y="52"/>
                </a:cubicBezTo>
                <a:cubicBezTo>
                  <a:pt x="157" y="52"/>
                  <a:pt x="157" y="52"/>
                  <a:pt x="156" y="52"/>
                </a:cubicBezTo>
                <a:cubicBezTo>
                  <a:pt x="156" y="52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3" y="54"/>
                  <a:pt x="151" y="56"/>
                  <a:pt x="149" y="57"/>
                </a:cubicBezTo>
                <a:cubicBezTo>
                  <a:pt x="149" y="57"/>
                  <a:pt x="150" y="57"/>
                  <a:pt x="150" y="57"/>
                </a:cubicBezTo>
                <a:cubicBezTo>
                  <a:pt x="151" y="57"/>
                  <a:pt x="151" y="57"/>
                  <a:pt x="152" y="57"/>
                </a:cubicBezTo>
                <a:cubicBezTo>
                  <a:pt x="152" y="56"/>
                  <a:pt x="153" y="56"/>
                  <a:pt x="154" y="56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3" y="57"/>
                  <a:pt x="152" y="59"/>
                  <a:pt x="149" y="59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49" y="57"/>
                  <a:pt x="148" y="56"/>
                  <a:pt x="147" y="56"/>
                </a:cubicBezTo>
                <a:cubicBezTo>
                  <a:pt x="145" y="56"/>
                  <a:pt x="145" y="58"/>
                  <a:pt x="145" y="59"/>
                </a:cubicBezTo>
                <a:cubicBezTo>
                  <a:pt x="144" y="58"/>
                  <a:pt x="144" y="57"/>
                  <a:pt x="143" y="57"/>
                </a:cubicBezTo>
                <a:cubicBezTo>
                  <a:pt x="142" y="57"/>
                  <a:pt x="142" y="57"/>
                  <a:pt x="142" y="58"/>
                </a:cubicBezTo>
                <a:cubicBezTo>
                  <a:pt x="140" y="54"/>
                  <a:pt x="144" y="52"/>
                  <a:pt x="148" y="52"/>
                </a:cubicBezTo>
                <a:cubicBezTo>
                  <a:pt x="154" y="48"/>
                  <a:pt x="155" y="44"/>
                  <a:pt x="150" y="38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8" y="38"/>
                  <a:pt x="148" y="37"/>
                  <a:pt x="148" y="37"/>
                </a:cubicBezTo>
                <a:cubicBezTo>
                  <a:pt x="147" y="37"/>
                  <a:pt x="147" y="36"/>
                  <a:pt x="146" y="36"/>
                </a:cubicBezTo>
                <a:cubicBezTo>
                  <a:pt x="146" y="36"/>
                  <a:pt x="146" y="37"/>
                  <a:pt x="146" y="37"/>
                </a:cubicBezTo>
                <a:cubicBezTo>
                  <a:pt x="145" y="33"/>
                  <a:pt x="141" y="32"/>
                  <a:pt x="142" y="29"/>
                </a:cubicBezTo>
                <a:moveTo>
                  <a:pt x="95" y="34"/>
                </a:moveTo>
                <a:cubicBezTo>
                  <a:pt x="95" y="34"/>
                  <a:pt x="94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5"/>
                  <a:pt x="94" y="35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6" y="34"/>
                  <a:pt x="96" y="34"/>
                  <a:pt x="95" y="34"/>
                </a:cubicBezTo>
                <a:moveTo>
                  <a:pt x="139" y="35"/>
                </a:moveTo>
                <a:cubicBezTo>
                  <a:pt x="138" y="39"/>
                  <a:pt x="134" y="42"/>
                  <a:pt x="134" y="46"/>
                </a:cubicBezTo>
                <a:cubicBezTo>
                  <a:pt x="134" y="46"/>
                  <a:pt x="133" y="46"/>
                  <a:pt x="133" y="46"/>
                </a:cubicBezTo>
                <a:cubicBezTo>
                  <a:pt x="132" y="46"/>
                  <a:pt x="131" y="47"/>
                  <a:pt x="130" y="48"/>
                </a:cubicBezTo>
                <a:cubicBezTo>
                  <a:pt x="130" y="48"/>
                  <a:pt x="131" y="48"/>
                  <a:pt x="131" y="49"/>
                </a:cubicBezTo>
                <a:cubicBezTo>
                  <a:pt x="135" y="47"/>
                  <a:pt x="141" y="41"/>
                  <a:pt x="140" y="38"/>
                </a:cubicBezTo>
                <a:cubicBezTo>
                  <a:pt x="141" y="38"/>
                  <a:pt x="141" y="39"/>
                  <a:pt x="142" y="39"/>
                </a:cubicBezTo>
                <a:cubicBezTo>
                  <a:pt x="142" y="39"/>
                  <a:pt x="142" y="39"/>
                  <a:pt x="143" y="39"/>
                </a:cubicBezTo>
                <a:cubicBezTo>
                  <a:pt x="143" y="36"/>
                  <a:pt x="141" y="36"/>
                  <a:pt x="139" y="35"/>
                </a:cubicBezTo>
                <a:moveTo>
                  <a:pt x="97" y="35"/>
                </a:moveTo>
                <a:cubicBezTo>
                  <a:pt x="97" y="35"/>
                  <a:pt x="97" y="35"/>
                  <a:pt x="97" y="36"/>
                </a:cubicBezTo>
                <a:cubicBezTo>
                  <a:pt x="97" y="36"/>
                  <a:pt x="98" y="36"/>
                  <a:pt x="98" y="36"/>
                </a:cubicBezTo>
                <a:cubicBezTo>
                  <a:pt x="98" y="36"/>
                  <a:pt x="98" y="35"/>
                  <a:pt x="98" y="35"/>
                </a:cubicBezTo>
                <a:cubicBezTo>
                  <a:pt x="98" y="35"/>
                  <a:pt x="98" y="35"/>
                  <a:pt x="97" y="35"/>
                </a:cubicBezTo>
                <a:moveTo>
                  <a:pt x="110" y="37"/>
                </a:moveTo>
                <a:cubicBezTo>
                  <a:pt x="110" y="37"/>
                  <a:pt x="110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1" y="37"/>
                  <a:pt x="111" y="37"/>
                  <a:pt x="110" y="37"/>
                </a:cubicBezTo>
                <a:moveTo>
                  <a:pt x="81" y="38"/>
                </a:moveTo>
                <a:cubicBezTo>
                  <a:pt x="81" y="39"/>
                  <a:pt x="81" y="40"/>
                  <a:pt x="79" y="41"/>
                </a:cubicBezTo>
                <a:cubicBezTo>
                  <a:pt x="79" y="40"/>
                  <a:pt x="79" y="40"/>
                  <a:pt x="79" y="39"/>
                </a:cubicBezTo>
                <a:cubicBezTo>
                  <a:pt x="77" y="39"/>
                  <a:pt x="77" y="42"/>
                  <a:pt x="76" y="43"/>
                </a:cubicBezTo>
                <a:cubicBezTo>
                  <a:pt x="72" y="44"/>
                  <a:pt x="65" y="48"/>
                  <a:pt x="61" y="52"/>
                </a:cubicBezTo>
                <a:cubicBezTo>
                  <a:pt x="62" y="53"/>
                  <a:pt x="62" y="53"/>
                  <a:pt x="62" y="53"/>
                </a:cubicBezTo>
                <a:cubicBezTo>
                  <a:pt x="70" y="50"/>
                  <a:pt x="76" y="44"/>
                  <a:pt x="84" y="42"/>
                </a:cubicBezTo>
                <a:cubicBezTo>
                  <a:pt x="84" y="40"/>
                  <a:pt x="82" y="39"/>
                  <a:pt x="81" y="38"/>
                </a:cubicBezTo>
                <a:moveTo>
                  <a:pt x="86" y="41"/>
                </a:moveTo>
                <a:cubicBezTo>
                  <a:pt x="85" y="41"/>
                  <a:pt x="85" y="41"/>
                  <a:pt x="85" y="41"/>
                </a:cubicBezTo>
                <a:cubicBezTo>
                  <a:pt x="85" y="41"/>
                  <a:pt x="85" y="41"/>
                  <a:pt x="85" y="42"/>
                </a:cubicBezTo>
                <a:cubicBezTo>
                  <a:pt x="86" y="42"/>
                  <a:pt x="87" y="42"/>
                  <a:pt x="86" y="41"/>
                </a:cubicBezTo>
                <a:moveTo>
                  <a:pt x="98" y="46"/>
                </a:move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moveTo>
                  <a:pt x="98" y="46"/>
                </a:moveTo>
                <a:cubicBezTo>
                  <a:pt x="94" y="48"/>
                  <a:pt x="90" y="48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9" y="51"/>
                  <a:pt x="89" y="52"/>
                  <a:pt x="90" y="52"/>
                </a:cubicBezTo>
                <a:cubicBezTo>
                  <a:pt x="90" y="50"/>
                  <a:pt x="92" y="49"/>
                  <a:pt x="94" y="49"/>
                </a:cubicBezTo>
                <a:cubicBezTo>
                  <a:pt x="96" y="49"/>
                  <a:pt x="99" y="52"/>
                  <a:pt x="98" y="55"/>
                </a:cubicBezTo>
                <a:cubicBezTo>
                  <a:pt x="97" y="56"/>
                  <a:pt x="97" y="57"/>
                  <a:pt x="96" y="57"/>
                </a:cubicBezTo>
                <a:cubicBezTo>
                  <a:pt x="96" y="57"/>
                  <a:pt x="96" y="57"/>
                  <a:pt x="96" y="57"/>
                </a:cubicBezTo>
                <a:cubicBezTo>
                  <a:pt x="96" y="55"/>
                  <a:pt x="97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2" y="53"/>
                  <a:pt x="92" y="57"/>
                  <a:pt x="94" y="59"/>
                </a:cubicBezTo>
                <a:cubicBezTo>
                  <a:pt x="94" y="59"/>
                  <a:pt x="95" y="59"/>
                  <a:pt x="95" y="59"/>
                </a:cubicBezTo>
                <a:cubicBezTo>
                  <a:pt x="96" y="59"/>
                  <a:pt x="97" y="58"/>
                  <a:pt x="98" y="58"/>
                </a:cubicBezTo>
                <a:cubicBezTo>
                  <a:pt x="98" y="57"/>
                  <a:pt x="99" y="57"/>
                  <a:pt x="99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54"/>
                  <a:pt x="102" y="50"/>
                  <a:pt x="100" y="48"/>
                </a:cubicBezTo>
                <a:cubicBezTo>
                  <a:pt x="99" y="48"/>
                  <a:pt x="98" y="48"/>
                  <a:pt x="98" y="48"/>
                </a:cubicBezTo>
                <a:cubicBezTo>
                  <a:pt x="98" y="48"/>
                  <a:pt x="97" y="48"/>
                  <a:pt x="98" y="46"/>
                </a:cubicBezTo>
                <a:moveTo>
                  <a:pt x="82" y="47"/>
                </a:moveTo>
                <a:cubicBezTo>
                  <a:pt x="81" y="47"/>
                  <a:pt x="80" y="47"/>
                  <a:pt x="79" y="47"/>
                </a:cubicBezTo>
                <a:cubicBezTo>
                  <a:pt x="76" y="51"/>
                  <a:pt x="80" y="55"/>
                  <a:pt x="84" y="55"/>
                </a:cubicBezTo>
                <a:cubicBezTo>
                  <a:pt x="85" y="55"/>
                  <a:pt x="87" y="54"/>
                  <a:pt x="87" y="52"/>
                </a:cubicBezTo>
                <a:cubicBezTo>
                  <a:pt x="87" y="52"/>
                  <a:pt x="86" y="52"/>
                  <a:pt x="86" y="52"/>
                </a:cubicBezTo>
                <a:cubicBezTo>
                  <a:pt x="85" y="52"/>
                  <a:pt x="85" y="52"/>
                  <a:pt x="84" y="52"/>
                </a:cubicBezTo>
                <a:cubicBezTo>
                  <a:pt x="83" y="53"/>
                  <a:pt x="83" y="53"/>
                  <a:pt x="82" y="53"/>
                </a:cubicBezTo>
                <a:cubicBezTo>
                  <a:pt x="82" y="53"/>
                  <a:pt x="82" y="53"/>
                  <a:pt x="81" y="52"/>
                </a:cubicBezTo>
                <a:cubicBezTo>
                  <a:pt x="82" y="51"/>
                  <a:pt x="85" y="51"/>
                  <a:pt x="84" y="48"/>
                </a:cubicBezTo>
                <a:cubicBezTo>
                  <a:pt x="83" y="47"/>
                  <a:pt x="83" y="47"/>
                  <a:pt x="82" y="47"/>
                </a:cubicBezTo>
                <a:moveTo>
                  <a:pt x="35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51"/>
                  <a:pt x="33" y="52"/>
                  <a:pt x="32" y="56"/>
                </a:cubicBezTo>
                <a:cubicBezTo>
                  <a:pt x="18" y="58"/>
                  <a:pt x="14" y="78"/>
                  <a:pt x="25" y="87"/>
                </a:cubicBezTo>
                <a:cubicBezTo>
                  <a:pt x="25" y="90"/>
                  <a:pt x="22" y="94"/>
                  <a:pt x="27" y="94"/>
                </a:cubicBezTo>
                <a:cubicBezTo>
                  <a:pt x="28" y="92"/>
                  <a:pt x="26" y="87"/>
                  <a:pt x="28" y="86"/>
                </a:cubicBezTo>
                <a:cubicBezTo>
                  <a:pt x="17" y="81"/>
                  <a:pt x="21" y="57"/>
                  <a:pt x="35" y="57"/>
                </a:cubicBezTo>
                <a:cubicBezTo>
                  <a:pt x="34" y="53"/>
                  <a:pt x="40" y="54"/>
                  <a:pt x="39" y="49"/>
                </a:cubicBezTo>
                <a:cubicBezTo>
                  <a:pt x="38" y="49"/>
                  <a:pt x="36" y="48"/>
                  <a:pt x="35" y="48"/>
                </a:cubicBezTo>
                <a:moveTo>
                  <a:pt x="112" y="51"/>
                </a:moveTo>
                <a:cubicBezTo>
                  <a:pt x="107" y="52"/>
                  <a:pt x="104" y="59"/>
                  <a:pt x="109" y="63"/>
                </a:cubicBezTo>
                <a:cubicBezTo>
                  <a:pt x="111" y="62"/>
                  <a:pt x="113" y="62"/>
                  <a:pt x="114" y="61"/>
                </a:cubicBezTo>
                <a:cubicBezTo>
                  <a:pt x="115" y="59"/>
                  <a:pt x="114" y="58"/>
                  <a:pt x="112" y="58"/>
                </a:cubicBezTo>
                <a:cubicBezTo>
                  <a:pt x="112" y="58"/>
                  <a:pt x="111" y="58"/>
                  <a:pt x="110" y="59"/>
                </a:cubicBezTo>
                <a:cubicBezTo>
                  <a:pt x="110" y="60"/>
                  <a:pt x="111" y="60"/>
                  <a:pt x="110" y="61"/>
                </a:cubicBezTo>
                <a:cubicBezTo>
                  <a:pt x="109" y="60"/>
                  <a:pt x="108" y="59"/>
                  <a:pt x="108" y="58"/>
                </a:cubicBezTo>
                <a:cubicBezTo>
                  <a:pt x="109" y="57"/>
                  <a:pt x="108" y="56"/>
                  <a:pt x="109" y="55"/>
                </a:cubicBezTo>
                <a:cubicBezTo>
                  <a:pt x="109" y="55"/>
                  <a:pt x="109" y="55"/>
                  <a:pt x="110" y="55"/>
                </a:cubicBezTo>
                <a:cubicBezTo>
                  <a:pt x="110" y="55"/>
                  <a:pt x="111" y="55"/>
                  <a:pt x="111" y="55"/>
                </a:cubicBezTo>
                <a:cubicBezTo>
                  <a:pt x="112" y="55"/>
                  <a:pt x="112" y="54"/>
                  <a:pt x="113" y="5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7"/>
                  <a:pt x="120" y="66"/>
                  <a:pt x="125" y="66"/>
                </a:cubicBezTo>
                <a:cubicBezTo>
                  <a:pt x="126" y="66"/>
                  <a:pt x="128" y="65"/>
                  <a:pt x="129" y="64"/>
                </a:cubicBezTo>
                <a:cubicBezTo>
                  <a:pt x="129" y="63"/>
                  <a:pt x="129" y="62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7" y="61"/>
                  <a:pt x="127" y="59"/>
                  <a:pt x="125" y="59"/>
                </a:cubicBezTo>
                <a:cubicBezTo>
                  <a:pt x="124" y="61"/>
                  <a:pt x="127" y="60"/>
                  <a:pt x="127" y="62"/>
                </a:cubicBezTo>
                <a:cubicBezTo>
                  <a:pt x="126" y="63"/>
                  <a:pt x="126" y="63"/>
                  <a:pt x="124" y="63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2" y="61"/>
                  <a:pt x="118" y="59"/>
                  <a:pt x="119" y="55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7" y="55"/>
                  <a:pt x="115" y="52"/>
                  <a:pt x="112" y="51"/>
                </a:cubicBezTo>
                <a:moveTo>
                  <a:pt x="104" y="52"/>
                </a:moveTo>
                <a:cubicBezTo>
                  <a:pt x="104" y="52"/>
                  <a:pt x="104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05" y="53"/>
                  <a:pt x="104" y="52"/>
                  <a:pt x="104" y="52"/>
                </a:cubicBezTo>
                <a:moveTo>
                  <a:pt x="174" y="53"/>
                </a:moveTo>
                <a:cubicBezTo>
                  <a:pt x="174" y="53"/>
                  <a:pt x="174" y="53"/>
                  <a:pt x="174" y="53"/>
                </a:cubicBezTo>
                <a:cubicBezTo>
                  <a:pt x="174" y="53"/>
                  <a:pt x="174" y="54"/>
                  <a:pt x="174" y="54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5" y="54"/>
                  <a:pt x="175" y="54"/>
                  <a:pt x="175" y="53"/>
                </a:cubicBezTo>
                <a:cubicBezTo>
                  <a:pt x="175" y="53"/>
                  <a:pt x="175" y="53"/>
                  <a:pt x="174" y="53"/>
                </a:cubicBezTo>
                <a:moveTo>
                  <a:pt x="103" y="54"/>
                </a:moveTo>
                <a:cubicBezTo>
                  <a:pt x="103" y="54"/>
                  <a:pt x="103" y="54"/>
                  <a:pt x="102" y="54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55"/>
                  <a:pt x="101" y="57"/>
                  <a:pt x="102" y="58"/>
                </a:cubicBezTo>
                <a:cubicBezTo>
                  <a:pt x="103" y="58"/>
                  <a:pt x="104" y="58"/>
                  <a:pt x="105" y="58"/>
                </a:cubicBezTo>
                <a:cubicBezTo>
                  <a:pt x="104" y="56"/>
                  <a:pt x="105" y="56"/>
                  <a:pt x="105" y="54"/>
                </a:cubicBezTo>
                <a:cubicBezTo>
                  <a:pt x="105" y="54"/>
                  <a:pt x="104" y="54"/>
                  <a:pt x="103" y="54"/>
                </a:cubicBezTo>
                <a:moveTo>
                  <a:pt x="40" y="62"/>
                </a:moveTo>
                <a:cubicBezTo>
                  <a:pt x="35" y="62"/>
                  <a:pt x="31" y="67"/>
                  <a:pt x="30" y="72"/>
                </a:cubicBezTo>
                <a:cubicBezTo>
                  <a:pt x="29" y="77"/>
                  <a:pt x="31" y="82"/>
                  <a:pt x="37" y="82"/>
                </a:cubicBezTo>
                <a:cubicBezTo>
                  <a:pt x="37" y="82"/>
                  <a:pt x="38" y="82"/>
                  <a:pt x="38" y="82"/>
                </a:cubicBezTo>
                <a:cubicBezTo>
                  <a:pt x="39" y="74"/>
                  <a:pt x="44" y="70"/>
                  <a:pt x="40" y="62"/>
                </a:cubicBezTo>
                <a:cubicBezTo>
                  <a:pt x="40" y="62"/>
                  <a:pt x="40" y="62"/>
                  <a:pt x="40" y="62"/>
                </a:cubicBezTo>
                <a:moveTo>
                  <a:pt x="144" y="62"/>
                </a:moveTo>
                <a:cubicBezTo>
                  <a:pt x="144" y="62"/>
                  <a:pt x="143" y="63"/>
                  <a:pt x="143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5" y="63"/>
                  <a:pt x="145" y="62"/>
                  <a:pt x="144" y="62"/>
                </a:cubicBezTo>
                <a:moveTo>
                  <a:pt x="131" y="64"/>
                </a:move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1" y="65"/>
                </a:cubicBezTo>
                <a:cubicBezTo>
                  <a:pt x="131" y="65"/>
                  <a:pt x="131" y="64"/>
                  <a:pt x="131" y="64"/>
                </a:cubicBezTo>
                <a:cubicBezTo>
                  <a:pt x="131" y="64"/>
                  <a:pt x="131" y="64"/>
                  <a:pt x="131" y="64"/>
                </a:cubicBezTo>
                <a:moveTo>
                  <a:pt x="137" y="69"/>
                </a:moveTo>
                <a:cubicBezTo>
                  <a:pt x="137" y="69"/>
                  <a:pt x="137" y="69"/>
                  <a:pt x="136" y="69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7" y="70"/>
                  <a:pt x="137" y="70"/>
                  <a:pt x="137" y="69"/>
                </a:cubicBezTo>
                <a:cubicBezTo>
                  <a:pt x="137" y="69"/>
                  <a:pt x="137" y="69"/>
                  <a:pt x="137" y="69"/>
                </a:cubicBezTo>
                <a:moveTo>
                  <a:pt x="42" y="71"/>
                </a:moveTo>
                <a:cubicBezTo>
                  <a:pt x="41" y="71"/>
                  <a:pt x="41" y="72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3" y="73"/>
                  <a:pt x="42" y="71"/>
                </a:cubicBezTo>
                <a:cubicBezTo>
                  <a:pt x="42" y="71"/>
                  <a:pt x="42" y="71"/>
                  <a:pt x="42" y="71"/>
                </a:cubicBezTo>
                <a:moveTo>
                  <a:pt x="66" y="71"/>
                </a:moveTo>
                <a:cubicBezTo>
                  <a:pt x="66" y="72"/>
                  <a:pt x="66" y="73"/>
                  <a:pt x="66" y="74"/>
                </a:cubicBezTo>
                <a:cubicBezTo>
                  <a:pt x="65" y="74"/>
                  <a:pt x="64" y="74"/>
                  <a:pt x="63" y="74"/>
                </a:cubicBezTo>
                <a:cubicBezTo>
                  <a:pt x="63" y="77"/>
                  <a:pt x="62" y="78"/>
                  <a:pt x="62" y="81"/>
                </a:cubicBezTo>
                <a:cubicBezTo>
                  <a:pt x="65" y="81"/>
                  <a:pt x="65" y="78"/>
                  <a:pt x="66" y="75"/>
                </a:cubicBezTo>
                <a:cubicBezTo>
                  <a:pt x="67" y="76"/>
                  <a:pt x="68" y="75"/>
                  <a:pt x="68" y="76"/>
                </a:cubicBezTo>
                <a:cubicBezTo>
                  <a:pt x="69" y="79"/>
                  <a:pt x="69" y="82"/>
                  <a:pt x="67" y="83"/>
                </a:cubicBezTo>
                <a:cubicBezTo>
                  <a:pt x="67" y="83"/>
                  <a:pt x="66" y="83"/>
                  <a:pt x="66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4" y="83"/>
                  <a:pt x="64" y="83"/>
                </a:cubicBezTo>
                <a:cubicBezTo>
                  <a:pt x="65" y="87"/>
                  <a:pt x="62" y="87"/>
                  <a:pt x="59" y="87"/>
                </a:cubicBezTo>
                <a:cubicBezTo>
                  <a:pt x="59" y="90"/>
                  <a:pt x="63" y="92"/>
                  <a:pt x="65" y="92"/>
                </a:cubicBezTo>
                <a:cubicBezTo>
                  <a:pt x="67" y="92"/>
                  <a:pt x="68" y="91"/>
                  <a:pt x="69" y="90"/>
                </a:cubicBezTo>
                <a:cubicBezTo>
                  <a:pt x="68" y="89"/>
                  <a:pt x="65" y="89"/>
                  <a:pt x="63" y="88"/>
                </a:cubicBezTo>
                <a:cubicBezTo>
                  <a:pt x="70" y="88"/>
                  <a:pt x="75" y="74"/>
                  <a:pt x="66" y="71"/>
                </a:cubicBezTo>
                <a:moveTo>
                  <a:pt x="59" y="71"/>
                </a:moveTo>
                <a:cubicBezTo>
                  <a:pt x="59" y="73"/>
                  <a:pt x="58" y="74"/>
                  <a:pt x="57" y="74"/>
                </a:cubicBezTo>
                <a:cubicBezTo>
                  <a:pt x="56" y="74"/>
                  <a:pt x="57" y="72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5"/>
                  <a:pt x="55" y="76"/>
                  <a:pt x="56" y="78"/>
                </a:cubicBezTo>
                <a:cubicBezTo>
                  <a:pt x="56" y="78"/>
                  <a:pt x="57" y="78"/>
                  <a:pt x="57" y="78"/>
                </a:cubicBezTo>
                <a:cubicBezTo>
                  <a:pt x="58" y="78"/>
                  <a:pt x="59" y="78"/>
                  <a:pt x="59" y="79"/>
                </a:cubicBezTo>
                <a:cubicBezTo>
                  <a:pt x="56" y="81"/>
                  <a:pt x="57" y="86"/>
                  <a:pt x="54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9"/>
                  <a:pt x="55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8" y="85"/>
                  <a:pt x="65" y="75"/>
                  <a:pt x="59" y="71"/>
                </a:cubicBezTo>
                <a:moveTo>
                  <a:pt x="41" y="74"/>
                </a:moveTo>
                <a:cubicBezTo>
                  <a:pt x="41" y="75"/>
                  <a:pt x="41" y="76"/>
                  <a:pt x="41" y="78"/>
                </a:cubicBezTo>
                <a:cubicBezTo>
                  <a:pt x="43" y="78"/>
                  <a:pt x="45" y="79"/>
                  <a:pt x="46" y="79"/>
                </a:cubicBezTo>
                <a:cubicBezTo>
                  <a:pt x="47" y="79"/>
                  <a:pt x="47" y="79"/>
                  <a:pt x="48" y="79"/>
                </a:cubicBezTo>
                <a:cubicBezTo>
                  <a:pt x="48" y="77"/>
                  <a:pt x="46" y="77"/>
                  <a:pt x="47" y="75"/>
                </a:cubicBezTo>
                <a:cubicBezTo>
                  <a:pt x="46" y="75"/>
                  <a:pt x="46" y="75"/>
                  <a:pt x="45" y="75"/>
                </a:cubicBezTo>
                <a:cubicBezTo>
                  <a:pt x="44" y="75"/>
                  <a:pt x="42" y="75"/>
                  <a:pt x="41" y="74"/>
                </a:cubicBezTo>
                <a:moveTo>
                  <a:pt x="83" y="75"/>
                </a:moveTo>
                <a:cubicBezTo>
                  <a:pt x="82" y="75"/>
                  <a:pt x="81" y="75"/>
                  <a:pt x="81" y="75"/>
                </a:cubicBezTo>
                <a:cubicBezTo>
                  <a:pt x="81" y="78"/>
                  <a:pt x="80" y="80"/>
                  <a:pt x="79" y="80"/>
                </a:cubicBezTo>
                <a:cubicBezTo>
                  <a:pt x="78" y="80"/>
                  <a:pt x="78" y="80"/>
                  <a:pt x="78" y="79"/>
                </a:cubicBezTo>
                <a:cubicBezTo>
                  <a:pt x="78" y="82"/>
                  <a:pt x="76" y="82"/>
                  <a:pt x="76" y="84"/>
                </a:cubicBezTo>
                <a:cubicBezTo>
                  <a:pt x="76" y="84"/>
                  <a:pt x="78" y="84"/>
                  <a:pt x="77" y="85"/>
                </a:cubicBezTo>
                <a:cubicBezTo>
                  <a:pt x="77" y="85"/>
                  <a:pt x="76" y="85"/>
                  <a:pt x="76" y="85"/>
                </a:cubicBezTo>
                <a:cubicBezTo>
                  <a:pt x="79" y="88"/>
                  <a:pt x="75" y="91"/>
                  <a:pt x="78" y="94"/>
                </a:cubicBezTo>
                <a:cubicBezTo>
                  <a:pt x="78" y="94"/>
                  <a:pt x="79" y="94"/>
                  <a:pt x="79" y="94"/>
                </a:cubicBezTo>
                <a:cubicBezTo>
                  <a:pt x="87" y="94"/>
                  <a:pt x="87" y="87"/>
                  <a:pt x="87" y="79"/>
                </a:cubicBezTo>
                <a:cubicBezTo>
                  <a:pt x="86" y="78"/>
                  <a:pt x="83" y="78"/>
                  <a:pt x="83" y="75"/>
                </a:cubicBezTo>
                <a:moveTo>
                  <a:pt x="53" y="77"/>
                </a:moveTo>
                <a:cubicBezTo>
                  <a:pt x="52" y="77"/>
                  <a:pt x="51" y="78"/>
                  <a:pt x="51" y="78"/>
                </a:cubicBezTo>
                <a:cubicBezTo>
                  <a:pt x="52" y="79"/>
                  <a:pt x="52" y="81"/>
                  <a:pt x="54" y="81"/>
                </a:cubicBezTo>
                <a:cubicBezTo>
                  <a:pt x="54" y="80"/>
                  <a:pt x="55" y="80"/>
                  <a:pt x="55" y="80"/>
                </a:cubicBezTo>
                <a:cubicBezTo>
                  <a:pt x="55" y="80"/>
                  <a:pt x="56" y="80"/>
                  <a:pt x="56" y="80"/>
                </a:cubicBezTo>
                <a:cubicBezTo>
                  <a:pt x="56" y="79"/>
                  <a:pt x="54" y="77"/>
                  <a:pt x="53" y="77"/>
                </a:cubicBezTo>
                <a:moveTo>
                  <a:pt x="92" y="80"/>
                </a:moveTo>
                <a:cubicBezTo>
                  <a:pt x="92" y="80"/>
                  <a:pt x="91" y="80"/>
                  <a:pt x="91" y="81"/>
                </a:cubicBezTo>
                <a:cubicBezTo>
                  <a:pt x="91" y="81"/>
                  <a:pt x="91" y="82"/>
                  <a:pt x="91" y="83"/>
                </a:cubicBezTo>
                <a:cubicBezTo>
                  <a:pt x="92" y="83"/>
                  <a:pt x="94" y="83"/>
                  <a:pt x="94" y="84"/>
                </a:cubicBezTo>
                <a:cubicBezTo>
                  <a:pt x="92" y="87"/>
                  <a:pt x="90" y="93"/>
                  <a:pt x="87" y="94"/>
                </a:cubicBezTo>
                <a:cubicBezTo>
                  <a:pt x="88" y="94"/>
                  <a:pt x="88" y="96"/>
                  <a:pt x="88" y="97"/>
                </a:cubicBezTo>
                <a:cubicBezTo>
                  <a:pt x="89" y="97"/>
                  <a:pt x="90" y="97"/>
                  <a:pt x="90" y="97"/>
                </a:cubicBezTo>
                <a:cubicBezTo>
                  <a:pt x="91" y="95"/>
                  <a:pt x="92" y="93"/>
                  <a:pt x="91" y="90"/>
                </a:cubicBezTo>
                <a:cubicBezTo>
                  <a:pt x="95" y="89"/>
                  <a:pt x="97" y="86"/>
                  <a:pt x="98" y="82"/>
                </a:cubicBezTo>
                <a:cubicBezTo>
                  <a:pt x="96" y="82"/>
                  <a:pt x="94" y="80"/>
                  <a:pt x="92" y="80"/>
                </a:cubicBezTo>
                <a:moveTo>
                  <a:pt x="6" y="80"/>
                </a:moveTo>
                <a:cubicBezTo>
                  <a:pt x="6" y="80"/>
                  <a:pt x="6" y="80"/>
                  <a:pt x="6" y="81"/>
                </a:cubicBezTo>
                <a:cubicBezTo>
                  <a:pt x="6" y="81"/>
                  <a:pt x="6" y="82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7" y="82"/>
                  <a:pt x="7" y="82"/>
                </a:cubicBezTo>
                <a:cubicBezTo>
                  <a:pt x="7" y="81"/>
                  <a:pt x="7" y="80"/>
                  <a:pt x="6" y="80"/>
                </a:cubicBezTo>
                <a:moveTo>
                  <a:pt x="112" y="83"/>
                </a:moveTo>
                <a:cubicBezTo>
                  <a:pt x="111" y="85"/>
                  <a:pt x="110" y="86"/>
                  <a:pt x="108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88"/>
                  <a:pt x="109" y="88"/>
                  <a:pt x="110" y="89"/>
                </a:cubicBezTo>
                <a:cubicBezTo>
                  <a:pt x="111" y="88"/>
                  <a:pt x="111" y="86"/>
                  <a:pt x="112" y="86"/>
                </a:cubicBezTo>
                <a:cubicBezTo>
                  <a:pt x="114" y="87"/>
                  <a:pt x="114" y="88"/>
                  <a:pt x="114" y="90"/>
                </a:cubicBezTo>
                <a:cubicBezTo>
                  <a:pt x="112" y="91"/>
                  <a:pt x="111" y="93"/>
                  <a:pt x="109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2" y="94"/>
                  <a:pt x="113" y="96"/>
                  <a:pt x="113" y="97"/>
                </a:cubicBezTo>
                <a:cubicBezTo>
                  <a:pt x="112" y="99"/>
                  <a:pt x="111" y="100"/>
                  <a:pt x="109" y="100"/>
                </a:cubicBezTo>
                <a:cubicBezTo>
                  <a:pt x="108" y="99"/>
                  <a:pt x="110" y="98"/>
                  <a:pt x="109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6"/>
                  <a:pt x="107" y="96"/>
                  <a:pt x="107" y="96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9"/>
                  <a:pt x="108" y="102"/>
                  <a:pt x="111" y="102"/>
                </a:cubicBezTo>
                <a:cubicBezTo>
                  <a:pt x="112" y="102"/>
                  <a:pt x="113" y="101"/>
                  <a:pt x="114" y="101"/>
                </a:cubicBezTo>
                <a:cubicBezTo>
                  <a:pt x="114" y="94"/>
                  <a:pt x="121" y="85"/>
                  <a:pt x="112" y="83"/>
                </a:cubicBezTo>
                <a:moveTo>
                  <a:pt x="73" y="84"/>
                </a:moveTo>
                <a:cubicBezTo>
                  <a:pt x="72" y="84"/>
                  <a:pt x="71" y="84"/>
                  <a:pt x="71" y="85"/>
                </a:cubicBezTo>
                <a:cubicBezTo>
                  <a:pt x="71" y="85"/>
                  <a:pt x="72" y="85"/>
                  <a:pt x="73" y="85"/>
                </a:cubicBezTo>
                <a:cubicBezTo>
                  <a:pt x="74" y="85"/>
                  <a:pt x="75" y="85"/>
                  <a:pt x="75" y="84"/>
                </a:cubicBezTo>
                <a:cubicBezTo>
                  <a:pt x="74" y="84"/>
                  <a:pt x="73" y="84"/>
                  <a:pt x="73" y="84"/>
                </a:cubicBezTo>
                <a:moveTo>
                  <a:pt x="137" y="85"/>
                </a:moveTo>
                <a:cubicBezTo>
                  <a:pt x="137" y="85"/>
                  <a:pt x="137" y="85"/>
                  <a:pt x="136" y="8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7" y="85"/>
                  <a:pt x="137" y="85"/>
                  <a:pt x="137" y="85"/>
                </a:cubicBezTo>
                <a:moveTo>
                  <a:pt x="104" y="87"/>
                </a:moveTo>
                <a:cubicBezTo>
                  <a:pt x="104" y="87"/>
                  <a:pt x="104" y="87"/>
                  <a:pt x="104" y="87"/>
                </a:cubicBezTo>
                <a:cubicBezTo>
                  <a:pt x="104" y="88"/>
                  <a:pt x="103" y="88"/>
                  <a:pt x="103" y="88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0" y="87"/>
                  <a:pt x="100" y="87"/>
                  <a:pt x="100" y="88"/>
                </a:cubicBezTo>
                <a:cubicBezTo>
                  <a:pt x="100" y="90"/>
                  <a:pt x="104" y="89"/>
                  <a:pt x="106" y="90"/>
                </a:cubicBezTo>
                <a:cubicBezTo>
                  <a:pt x="105" y="89"/>
                  <a:pt x="106" y="87"/>
                  <a:pt x="104" y="87"/>
                </a:cubicBezTo>
                <a:moveTo>
                  <a:pt x="123" y="88"/>
                </a:moveTo>
                <a:cubicBezTo>
                  <a:pt x="123" y="88"/>
                  <a:pt x="123" y="88"/>
                  <a:pt x="123" y="88"/>
                </a:cubicBezTo>
                <a:cubicBezTo>
                  <a:pt x="122" y="89"/>
                  <a:pt x="120" y="90"/>
                  <a:pt x="121" y="93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21" y="94"/>
                  <a:pt x="122" y="94"/>
                  <a:pt x="122" y="93"/>
                </a:cubicBezTo>
                <a:cubicBezTo>
                  <a:pt x="122" y="93"/>
                  <a:pt x="122" y="93"/>
                  <a:pt x="122" y="93"/>
                </a:cubicBezTo>
                <a:cubicBezTo>
                  <a:pt x="122" y="93"/>
                  <a:pt x="123" y="93"/>
                  <a:pt x="123" y="93"/>
                </a:cubicBezTo>
                <a:cubicBezTo>
                  <a:pt x="123" y="94"/>
                  <a:pt x="123" y="96"/>
                  <a:pt x="123" y="97"/>
                </a:cubicBezTo>
                <a:cubicBezTo>
                  <a:pt x="123" y="97"/>
                  <a:pt x="12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1" y="97"/>
                  <a:pt x="121" y="96"/>
                  <a:pt x="121" y="96"/>
                </a:cubicBezTo>
                <a:cubicBezTo>
                  <a:pt x="121" y="96"/>
                  <a:pt x="121" y="97"/>
                  <a:pt x="121" y="97"/>
                </a:cubicBezTo>
                <a:cubicBezTo>
                  <a:pt x="122" y="99"/>
                  <a:pt x="123" y="100"/>
                  <a:pt x="123" y="101"/>
                </a:cubicBezTo>
                <a:cubicBezTo>
                  <a:pt x="127" y="99"/>
                  <a:pt x="125" y="92"/>
                  <a:pt x="126" y="89"/>
                </a:cubicBezTo>
                <a:cubicBezTo>
                  <a:pt x="125" y="89"/>
                  <a:pt x="125" y="88"/>
                  <a:pt x="123" y="88"/>
                </a:cubicBezTo>
                <a:moveTo>
                  <a:pt x="134" y="90"/>
                </a:moveTo>
                <a:cubicBezTo>
                  <a:pt x="134" y="92"/>
                  <a:pt x="134" y="95"/>
                  <a:pt x="132" y="95"/>
                </a:cubicBezTo>
                <a:cubicBezTo>
                  <a:pt x="134" y="100"/>
                  <a:pt x="129" y="103"/>
                  <a:pt x="130" y="109"/>
                </a:cubicBezTo>
                <a:cubicBezTo>
                  <a:pt x="130" y="109"/>
                  <a:pt x="130" y="109"/>
                  <a:pt x="131" y="109"/>
                </a:cubicBezTo>
                <a:cubicBezTo>
                  <a:pt x="131" y="109"/>
                  <a:pt x="132" y="109"/>
                  <a:pt x="133" y="109"/>
                </a:cubicBezTo>
                <a:cubicBezTo>
                  <a:pt x="134" y="109"/>
                  <a:pt x="135" y="110"/>
                  <a:pt x="136" y="110"/>
                </a:cubicBezTo>
                <a:cubicBezTo>
                  <a:pt x="136" y="110"/>
                  <a:pt x="137" y="109"/>
                  <a:pt x="137" y="109"/>
                </a:cubicBezTo>
                <a:cubicBezTo>
                  <a:pt x="136" y="108"/>
                  <a:pt x="134" y="108"/>
                  <a:pt x="133" y="106"/>
                </a:cubicBezTo>
                <a:cubicBezTo>
                  <a:pt x="134" y="104"/>
                  <a:pt x="133" y="101"/>
                  <a:pt x="135" y="100"/>
                </a:cubicBezTo>
                <a:cubicBezTo>
                  <a:pt x="136" y="101"/>
                  <a:pt x="136" y="102"/>
                  <a:pt x="138" y="102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39" y="100"/>
                  <a:pt x="138" y="99"/>
                  <a:pt x="136" y="98"/>
                </a:cubicBezTo>
                <a:cubicBezTo>
                  <a:pt x="136" y="98"/>
                  <a:pt x="136" y="99"/>
                  <a:pt x="136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6" y="97"/>
                  <a:pt x="135" y="94"/>
                  <a:pt x="137" y="93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8" y="93"/>
                  <a:pt x="138" y="94"/>
                  <a:pt x="138" y="94"/>
                </a:cubicBezTo>
                <a:cubicBezTo>
                  <a:pt x="139" y="94"/>
                  <a:pt x="139" y="94"/>
                  <a:pt x="140" y="94"/>
                </a:cubicBezTo>
                <a:cubicBezTo>
                  <a:pt x="140" y="94"/>
                  <a:pt x="140" y="94"/>
                  <a:pt x="140" y="94"/>
                </a:cubicBezTo>
                <a:cubicBezTo>
                  <a:pt x="141" y="93"/>
                  <a:pt x="142" y="93"/>
                  <a:pt x="142" y="92"/>
                </a:cubicBezTo>
                <a:cubicBezTo>
                  <a:pt x="139" y="90"/>
                  <a:pt x="137" y="91"/>
                  <a:pt x="134" y="90"/>
                </a:cubicBezTo>
                <a:moveTo>
                  <a:pt x="99" y="91"/>
                </a:moveTo>
                <a:cubicBezTo>
                  <a:pt x="99" y="91"/>
                  <a:pt x="99" y="91"/>
                  <a:pt x="99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3"/>
                  <a:pt x="100" y="93"/>
                  <a:pt x="101" y="93"/>
                </a:cubicBezTo>
                <a:cubicBezTo>
                  <a:pt x="101" y="92"/>
                  <a:pt x="101" y="91"/>
                  <a:pt x="99" y="91"/>
                </a:cubicBezTo>
                <a:moveTo>
                  <a:pt x="102" y="92"/>
                </a:moveTo>
                <a:cubicBezTo>
                  <a:pt x="102" y="92"/>
                  <a:pt x="102" y="92"/>
                  <a:pt x="101" y="92"/>
                </a:cubicBezTo>
                <a:cubicBezTo>
                  <a:pt x="101" y="94"/>
                  <a:pt x="102" y="94"/>
                  <a:pt x="103" y="94"/>
                </a:cubicBezTo>
                <a:cubicBezTo>
                  <a:pt x="104" y="94"/>
                  <a:pt x="104" y="94"/>
                  <a:pt x="105" y="94"/>
                </a:cubicBezTo>
                <a:cubicBezTo>
                  <a:pt x="105" y="93"/>
                  <a:pt x="104" y="92"/>
                  <a:pt x="102" y="92"/>
                </a:cubicBezTo>
                <a:moveTo>
                  <a:pt x="146" y="93"/>
                </a:moveTo>
                <a:cubicBezTo>
                  <a:pt x="142" y="93"/>
                  <a:pt x="145" y="100"/>
                  <a:pt x="146" y="101"/>
                </a:cubicBezTo>
                <a:cubicBezTo>
                  <a:pt x="144" y="104"/>
                  <a:pt x="138" y="109"/>
                  <a:pt x="142" y="112"/>
                </a:cubicBezTo>
                <a:cubicBezTo>
                  <a:pt x="143" y="110"/>
                  <a:pt x="143" y="106"/>
                  <a:pt x="146" y="106"/>
                </a:cubicBezTo>
                <a:cubicBezTo>
                  <a:pt x="146" y="108"/>
                  <a:pt x="145" y="110"/>
                  <a:pt x="146" y="113"/>
                </a:cubicBezTo>
                <a:cubicBezTo>
                  <a:pt x="146" y="113"/>
                  <a:pt x="147" y="113"/>
                  <a:pt x="148" y="113"/>
                </a:cubicBezTo>
                <a:cubicBezTo>
                  <a:pt x="148" y="107"/>
                  <a:pt x="148" y="104"/>
                  <a:pt x="148" y="99"/>
                </a:cubicBezTo>
                <a:cubicBezTo>
                  <a:pt x="148" y="99"/>
                  <a:pt x="148" y="99"/>
                  <a:pt x="149" y="99"/>
                </a:cubicBezTo>
                <a:cubicBezTo>
                  <a:pt x="151" y="99"/>
                  <a:pt x="150" y="96"/>
                  <a:pt x="152" y="95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0" y="96"/>
                  <a:pt x="149" y="96"/>
                </a:cubicBezTo>
                <a:cubicBezTo>
                  <a:pt x="149" y="97"/>
                  <a:pt x="148" y="98"/>
                  <a:pt x="148" y="98"/>
                </a:cubicBezTo>
                <a:cubicBezTo>
                  <a:pt x="148" y="98"/>
                  <a:pt x="148" y="97"/>
                  <a:pt x="148" y="97"/>
                </a:cubicBezTo>
                <a:cubicBezTo>
                  <a:pt x="148" y="95"/>
                  <a:pt x="147" y="94"/>
                  <a:pt x="146" y="93"/>
                </a:cubicBezTo>
                <a:moveTo>
                  <a:pt x="120" y="96"/>
                </a:moveTo>
                <a:cubicBezTo>
                  <a:pt x="119" y="96"/>
                  <a:pt x="118" y="96"/>
                  <a:pt x="118" y="96"/>
                </a:cubicBezTo>
                <a:cubicBezTo>
                  <a:pt x="117" y="98"/>
                  <a:pt x="118" y="98"/>
                  <a:pt x="119" y="98"/>
                </a:cubicBezTo>
                <a:cubicBezTo>
                  <a:pt x="119" y="98"/>
                  <a:pt x="120" y="98"/>
                  <a:pt x="120" y="98"/>
                </a:cubicBezTo>
                <a:cubicBezTo>
                  <a:pt x="120" y="98"/>
                  <a:pt x="120" y="97"/>
                  <a:pt x="120" y="96"/>
                </a:cubicBezTo>
                <a:moveTo>
                  <a:pt x="157" y="96"/>
                </a:moveTo>
                <a:cubicBezTo>
                  <a:pt x="151" y="96"/>
                  <a:pt x="151" y="109"/>
                  <a:pt x="150" y="114"/>
                </a:cubicBezTo>
                <a:cubicBezTo>
                  <a:pt x="150" y="114"/>
                  <a:pt x="151" y="114"/>
                  <a:pt x="151" y="114"/>
                </a:cubicBezTo>
                <a:cubicBezTo>
                  <a:pt x="151" y="114"/>
                  <a:pt x="151" y="114"/>
                  <a:pt x="152" y="114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52" y="110"/>
                  <a:pt x="154" y="107"/>
                  <a:pt x="156" y="106"/>
                </a:cubicBezTo>
                <a:cubicBezTo>
                  <a:pt x="153" y="105"/>
                  <a:pt x="154" y="98"/>
                  <a:pt x="157" y="98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9" y="101"/>
                  <a:pt x="154" y="105"/>
                  <a:pt x="158" y="107"/>
                </a:cubicBezTo>
                <a:cubicBezTo>
                  <a:pt x="161" y="105"/>
                  <a:pt x="161" y="101"/>
                  <a:pt x="161" y="97"/>
                </a:cubicBezTo>
                <a:cubicBezTo>
                  <a:pt x="160" y="97"/>
                  <a:pt x="158" y="96"/>
                  <a:pt x="157" y="96"/>
                </a:cubicBezTo>
                <a:moveTo>
                  <a:pt x="118" y="102"/>
                </a:moveTo>
                <a:cubicBezTo>
                  <a:pt x="117" y="102"/>
                  <a:pt x="116" y="103"/>
                  <a:pt x="115" y="103"/>
                </a:cubicBezTo>
                <a:cubicBezTo>
                  <a:pt x="117" y="103"/>
                  <a:pt x="120" y="106"/>
                  <a:pt x="122" y="106"/>
                </a:cubicBezTo>
                <a:cubicBezTo>
                  <a:pt x="123" y="106"/>
                  <a:pt x="124" y="106"/>
                  <a:pt x="124" y="105"/>
                </a:cubicBezTo>
                <a:cubicBezTo>
                  <a:pt x="123" y="103"/>
                  <a:pt x="120" y="102"/>
                  <a:pt x="118" y="102"/>
                </a:cubicBezTo>
                <a:moveTo>
                  <a:pt x="41" y="109"/>
                </a:moveTo>
                <a:cubicBezTo>
                  <a:pt x="40" y="110"/>
                  <a:pt x="42" y="110"/>
                  <a:pt x="41" y="111"/>
                </a:cubicBezTo>
                <a:cubicBezTo>
                  <a:pt x="41" y="111"/>
                  <a:pt x="41" y="111"/>
                  <a:pt x="40" y="111"/>
                </a:cubicBezTo>
                <a:cubicBezTo>
                  <a:pt x="39" y="111"/>
                  <a:pt x="38" y="112"/>
                  <a:pt x="36" y="112"/>
                </a:cubicBezTo>
                <a:cubicBezTo>
                  <a:pt x="36" y="114"/>
                  <a:pt x="37" y="114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40" y="115"/>
                  <a:pt x="40" y="114"/>
                  <a:pt x="41" y="114"/>
                </a:cubicBezTo>
                <a:cubicBezTo>
                  <a:pt x="42" y="114"/>
                  <a:pt x="43" y="114"/>
                  <a:pt x="43" y="116"/>
                </a:cubicBezTo>
                <a:cubicBezTo>
                  <a:pt x="43" y="117"/>
                  <a:pt x="41" y="117"/>
                  <a:pt x="40" y="118"/>
                </a:cubicBezTo>
                <a:cubicBezTo>
                  <a:pt x="37" y="118"/>
                  <a:pt x="37" y="114"/>
                  <a:pt x="34" y="113"/>
                </a:cubicBezTo>
                <a:cubicBezTo>
                  <a:pt x="33" y="114"/>
                  <a:pt x="35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5"/>
                  <a:pt x="31" y="115"/>
                </a:cubicBezTo>
                <a:cubicBezTo>
                  <a:pt x="29" y="115"/>
                  <a:pt x="28" y="116"/>
                  <a:pt x="27" y="117"/>
                </a:cubicBezTo>
                <a:cubicBezTo>
                  <a:pt x="28" y="120"/>
                  <a:pt x="30" y="127"/>
                  <a:pt x="33" y="127"/>
                </a:cubicBezTo>
                <a:cubicBezTo>
                  <a:pt x="33" y="127"/>
                  <a:pt x="33" y="127"/>
                  <a:pt x="34" y="126"/>
                </a:cubicBezTo>
                <a:cubicBezTo>
                  <a:pt x="35" y="133"/>
                  <a:pt x="38" y="138"/>
                  <a:pt x="43" y="141"/>
                </a:cubicBezTo>
                <a:cubicBezTo>
                  <a:pt x="45" y="136"/>
                  <a:pt x="39" y="132"/>
                  <a:pt x="36" y="129"/>
                </a:cubicBezTo>
                <a:cubicBezTo>
                  <a:pt x="38" y="128"/>
                  <a:pt x="37" y="126"/>
                  <a:pt x="37" y="124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36" y="124"/>
                  <a:pt x="36" y="125"/>
                  <a:pt x="36" y="125"/>
                </a:cubicBezTo>
                <a:cubicBezTo>
                  <a:pt x="36" y="126"/>
                  <a:pt x="36" y="126"/>
                  <a:pt x="35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3" y="124"/>
                  <a:pt x="32" y="122"/>
                  <a:pt x="32" y="119"/>
                </a:cubicBezTo>
                <a:cubicBezTo>
                  <a:pt x="33" y="120"/>
                  <a:pt x="36" y="119"/>
                  <a:pt x="36" y="121"/>
                </a:cubicBezTo>
                <a:cubicBezTo>
                  <a:pt x="37" y="121"/>
                  <a:pt x="37" y="121"/>
                  <a:pt x="38" y="121"/>
                </a:cubicBezTo>
                <a:cubicBezTo>
                  <a:pt x="39" y="121"/>
                  <a:pt x="39" y="121"/>
                  <a:pt x="40" y="122"/>
                </a:cubicBezTo>
                <a:cubicBezTo>
                  <a:pt x="43" y="120"/>
                  <a:pt x="46" y="119"/>
                  <a:pt x="47" y="116"/>
                </a:cubicBezTo>
                <a:cubicBezTo>
                  <a:pt x="45" y="113"/>
                  <a:pt x="44" y="110"/>
                  <a:pt x="41" y="109"/>
                </a:cubicBezTo>
                <a:moveTo>
                  <a:pt x="156" y="114"/>
                </a:moveTo>
                <a:cubicBezTo>
                  <a:pt x="155" y="114"/>
                  <a:pt x="155" y="114"/>
                  <a:pt x="154" y="114"/>
                </a:cubicBezTo>
                <a:cubicBezTo>
                  <a:pt x="154" y="115"/>
                  <a:pt x="154" y="115"/>
                  <a:pt x="154" y="116"/>
                </a:cubicBezTo>
                <a:cubicBezTo>
                  <a:pt x="155" y="116"/>
                  <a:pt x="155" y="116"/>
                  <a:pt x="156" y="116"/>
                </a:cubicBezTo>
                <a:cubicBezTo>
                  <a:pt x="156" y="115"/>
                  <a:pt x="156" y="115"/>
                  <a:pt x="156" y="114"/>
                </a:cubicBezTo>
                <a:moveTo>
                  <a:pt x="94" y="115"/>
                </a:moveTo>
                <a:cubicBezTo>
                  <a:pt x="94" y="115"/>
                  <a:pt x="94" y="115"/>
                  <a:pt x="94" y="115"/>
                </a:cubicBezTo>
                <a:cubicBezTo>
                  <a:pt x="93" y="116"/>
                  <a:pt x="94" y="116"/>
                  <a:pt x="94" y="116"/>
                </a:cubicBezTo>
                <a:cubicBezTo>
                  <a:pt x="95" y="116"/>
                  <a:pt x="96" y="116"/>
                  <a:pt x="96" y="116"/>
                </a:cubicBezTo>
                <a:cubicBezTo>
                  <a:pt x="95" y="116"/>
                  <a:pt x="95" y="115"/>
                  <a:pt x="94" y="115"/>
                </a:cubicBezTo>
                <a:moveTo>
                  <a:pt x="93" y="118"/>
                </a:moveTo>
                <a:cubicBezTo>
                  <a:pt x="90" y="118"/>
                  <a:pt x="87" y="121"/>
                  <a:pt x="88" y="126"/>
                </a:cubicBezTo>
                <a:cubicBezTo>
                  <a:pt x="90" y="128"/>
                  <a:pt x="92" y="129"/>
                  <a:pt x="94" y="129"/>
                </a:cubicBezTo>
                <a:cubicBezTo>
                  <a:pt x="96" y="129"/>
                  <a:pt x="99" y="128"/>
                  <a:pt x="101" y="127"/>
                </a:cubicBezTo>
                <a:cubicBezTo>
                  <a:pt x="103" y="126"/>
                  <a:pt x="106" y="125"/>
                  <a:pt x="108" y="125"/>
                </a:cubicBezTo>
                <a:cubicBezTo>
                  <a:pt x="108" y="125"/>
                  <a:pt x="109" y="125"/>
                  <a:pt x="109" y="125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5"/>
                  <a:pt x="106" y="126"/>
                  <a:pt x="106" y="128"/>
                </a:cubicBezTo>
                <a:cubicBezTo>
                  <a:pt x="107" y="129"/>
                  <a:pt x="108" y="129"/>
                  <a:pt x="108" y="131"/>
                </a:cubicBezTo>
                <a:cubicBezTo>
                  <a:pt x="108" y="131"/>
                  <a:pt x="108" y="131"/>
                  <a:pt x="109" y="131"/>
                </a:cubicBezTo>
                <a:cubicBezTo>
                  <a:pt x="110" y="131"/>
                  <a:pt x="111" y="130"/>
                  <a:pt x="112" y="130"/>
                </a:cubicBezTo>
                <a:cubicBezTo>
                  <a:pt x="112" y="128"/>
                  <a:pt x="112" y="126"/>
                  <a:pt x="112" y="124"/>
                </a:cubicBezTo>
                <a:cubicBezTo>
                  <a:pt x="110" y="124"/>
                  <a:pt x="109" y="122"/>
                  <a:pt x="107" y="121"/>
                </a:cubicBezTo>
                <a:cubicBezTo>
                  <a:pt x="103" y="124"/>
                  <a:pt x="96" y="126"/>
                  <a:pt x="92" y="126"/>
                </a:cubicBezTo>
                <a:cubicBezTo>
                  <a:pt x="91" y="126"/>
                  <a:pt x="89" y="121"/>
                  <a:pt x="92" y="120"/>
                </a:cubicBezTo>
                <a:cubicBezTo>
                  <a:pt x="92" y="121"/>
                  <a:pt x="92" y="123"/>
                  <a:pt x="92" y="124"/>
                </a:cubicBezTo>
                <a:cubicBezTo>
                  <a:pt x="93" y="124"/>
                  <a:pt x="94" y="124"/>
                  <a:pt x="95" y="124"/>
                </a:cubicBezTo>
                <a:cubicBezTo>
                  <a:pt x="95" y="124"/>
                  <a:pt x="96" y="124"/>
                  <a:pt x="97" y="124"/>
                </a:cubicBezTo>
                <a:cubicBezTo>
                  <a:pt x="97" y="121"/>
                  <a:pt x="97" y="121"/>
                  <a:pt x="97" y="119"/>
                </a:cubicBezTo>
                <a:cubicBezTo>
                  <a:pt x="95" y="118"/>
                  <a:pt x="94" y="118"/>
                  <a:pt x="93" y="118"/>
                </a:cubicBezTo>
                <a:moveTo>
                  <a:pt x="85" y="118"/>
                </a:moveTo>
                <a:cubicBezTo>
                  <a:pt x="83" y="118"/>
                  <a:pt x="82" y="123"/>
                  <a:pt x="85" y="124"/>
                </a:cubicBezTo>
                <a:cubicBezTo>
                  <a:pt x="86" y="123"/>
                  <a:pt x="87" y="121"/>
                  <a:pt x="87" y="120"/>
                </a:cubicBezTo>
                <a:cubicBezTo>
                  <a:pt x="87" y="119"/>
                  <a:pt x="86" y="118"/>
                  <a:pt x="85" y="118"/>
                </a:cubicBezTo>
                <a:moveTo>
                  <a:pt x="49" y="122"/>
                </a:moveTo>
                <a:cubicBezTo>
                  <a:pt x="49" y="122"/>
                  <a:pt x="49" y="122"/>
                  <a:pt x="49" y="122"/>
                </a:cubicBezTo>
                <a:cubicBezTo>
                  <a:pt x="49" y="123"/>
                  <a:pt x="49" y="123"/>
                  <a:pt x="48" y="123"/>
                </a:cubicBezTo>
                <a:cubicBezTo>
                  <a:pt x="48" y="123"/>
                  <a:pt x="48" y="123"/>
                  <a:pt x="48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6" y="124"/>
                  <a:pt x="46" y="125"/>
                  <a:pt x="46" y="125"/>
                </a:cubicBezTo>
                <a:cubicBezTo>
                  <a:pt x="45" y="125"/>
                  <a:pt x="45" y="125"/>
                  <a:pt x="44" y="125"/>
                </a:cubicBezTo>
                <a:cubicBezTo>
                  <a:pt x="42" y="125"/>
                  <a:pt x="40" y="128"/>
                  <a:pt x="38" y="129"/>
                </a:cubicBezTo>
                <a:cubicBezTo>
                  <a:pt x="39" y="129"/>
                  <a:pt x="39" y="130"/>
                  <a:pt x="39" y="131"/>
                </a:cubicBezTo>
                <a:cubicBezTo>
                  <a:pt x="41" y="131"/>
                  <a:pt x="42" y="130"/>
                  <a:pt x="43" y="130"/>
                </a:cubicBezTo>
                <a:cubicBezTo>
                  <a:pt x="45" y="132"/>
                  <a:pt x="43" y="133"/>
                  <a:pt x="44" y="136"/>
                </a:cubicBezTo>
                <a:cubicBezTo>
                  <a:pt x="50" y="135"/>
                  <a:pt x="50" y="129"/>
                  <a:pt x="54" y="126"/>
                </a:cubicBezTo>
                <a:cubicBezTo>
                  <a:pt x="53" y="124"/>
                  <a:pt x="52" y="122"/>
                  <a:pt x="49" y="122"/>
                </a:cubicBezTo>
                <a:moveTo>
                  <a:pt x="135" y="125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34" y="126"/>
                  <a:pt x="134" y="126"/>
                  <a:pt x="134" y="126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5"/>
                  <a:pt x="135" y="125"/>
                  <a:pt x="135" y="125"/>
                </a:cubicBezTo>
                <a:moveTo>
                  <a:pt x="33" y="128"/>
                </a:moveTo>
                <a:cubicBezTo>
                  <a:pt x="33" y="128"/>
                  <a:pt x="32" y="129"/>
                  <a:pt x="33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33" y="129"/>
                  <a:pt x="34" y="129"/>
                  <a:pt x="34" y="129"/>
                </a:cubicBezTo>
                <a:cubicBezTo>
                  <a:pt x="33" y="129"/>
                  <a:pt x="33" y="128"/>
                  <a:pt x="33" y="128"/>
                </a:cubicBezTo>
                <a:moveTo>
                  <a:pt x="101" y="132"/>
                </a:moveTo>
                <a:cubicBezTo>
                  <a:pt x="100" y="133"/>
                  <a:pt x="100" y="133"/>
                  <a:pt x="101" y="133"/>
                </a:cubicBezTo>
                <a:cubicBezTo>
                  <a:pt x="101" y="133"/>
                  <a:pt x="102" y="133"/>
                  <a:pt x="101" y="132"/>
                </a:cubicBezTo>
                <a:moveTo>
                  <a:pt x="126" y="134"/>
                </a:moveTo>
                <a:cubicBezTo>
                  <a:pt x="126" y="134"/>
                  <a:pt x="125" y="134"/>
                  <a:pt x="125" y="134"/>
                </a:cubicBezTo>
                <a:cubicBezTo>
                  <a:pt x="125" y="135"/>
                  <a:pt x="126" y="136"/>
                  <a:pt x="125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4" y="142"/>
                  <a:pt x="128" y="149"/>
                  <a:pt x="133" y="151"/>
                </a:cubicBezTo>
                <a:cubicBezTo>
                  <a:pt x="135" y="151"/>
                  <a:pt x="137" y="150"/>
                  <a:pt x="138" y="148"/>
                </a:cubicBezTo>
                <a:cubicBezTo>
                  <a:pt x="137" y="142"/>
                  <a:pt x="135" y="134"/>
                  <a:pt x="126" y="134"/>
                </a:cubicBezTo>
                <a:moveTo>
                  <a:pt x="56" y="134"/>
                </a:moveTo>
                <a:cubicBezTo>
                  <a:pt x="56" y="134"/>
                  <a:pt x="56" y="134"/>
                  <a:pt x="56" y="134"/>
                </a:cubicBezTo>
                <a:cubicBezTo>
                  <a:pt x="56" y="134"/>
                  <a:pt x="56" y="135"/>
                  <a:pt x="56" y="135"/>
                </a:cubicBezTo>
                <a:cubicBezTo>
                  <a:pt x="56" y="135"/>
                  <a:pt x="57" y="135"/>
                  <a:pt x="57" y="135"/>
                </a:cubicBezTo>
                <a:cubicBezTo>
                  <a:pt x="58" y="135"/>
                  <a:pt x="58" y="135"/>
                  <a:pt x="58" y="134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4"/>
                  <a:pt x="57" y="134"/>
                  <a:pt x="57" y="134"/>
                </a:cubicBezTo>
                <a:cubicBezTo>
                  <a:pt x="57" y="134"/>
                  <a:pt x="57" y="134"/>
                  <a:pt x="56" y="134"/>
                </a:cubicBezTo>
                <a:moveTo>
                  <a:pt x="69" y="134"/>
                </a:moveTo>
                <a:cubicBezTo>
                  <a:pt x="69" y="134"/>
                  <a:pt x="69" y="134"/>
                  <a:pt x="68" y="135"/>
                </a:cubicBezTo>
                <a:cubicBezTo>
                  <a:pt x="68" y="135"/>
                  <a:pt x="68" y="135"/>
                  <a:pt x="68" y="135"/>
                </a:cubicBezTo>
                <a:cubicBezTo>
                  <a:pt x="69" y="135"/>
                  <a:pt x="69" y="135"/>
                  <a:pt x="70" y="135"/>
                </a:cubicBezTo>
                <a:cubicBezTo>
                  <a:pt x="70" y="135"/>
                  <a:pt x="70" y="135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69" y="134"/>
                  <a:pt x="69" y="134"/>
                </a:cubicBezTo>
                <a:moveTo>
                  <a:pt x="62" y="135"/>
                </a:moveTo>
                <a:cubicBezTo>
                  <a:pt x="60" y="135"/>
                  <a:pt x="57" y="135"/>
                  <a:pt x="56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59" y="137"/>
                  <a:pt x="57" y="136"/>
                  <a:pt x="58" y="136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60" y="136"/>
                  <a:pt x="60" y="138"/>
                  <a:pt x="59" y="139"/>
                </a:cubicBezTo>
                <a:cubicBezTo>
                  <a:pt x="58" y="139"/>
                  <a:pt x="57" y="139"/>
                  <a:pt x="57" y="139"/>
                </a:cubicBezTo>
                <a:cubicBezTo>
                  <a:pt x="56" y="140"/>
                  <a:pt x="57" y="141"/>
                  <a:pt x="56" y="142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42"/>
                  <a:pt x="57" y="142"/>
                  <a:pt x="58" y="142"/>
                </a:cubicBezTo>
                <a:cubicBezTo>
                  <a:pt x="58" y="141"/>
                  <a:pt x="58" y="141"/>
                  <a:pt x="59" y="141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4"/>
                  <a:pt x="59" y="146"/>
                  <a:pt x="61" y="147"/>
                </a:cubicBezTo>
                <a:cubicBezTo>
                  <a:pt x="60" y="148"/>
                  <a:pt x="59" y="149"/>
                  <a:pt x="58" y="150"/>
                </a:cubicBezTo>
                <a:cubicBezTo>
                  <a:pt x="59" y="147"/>
                  <a:pt x="58" y="145"/>
                  <a:pt x="56" y="143"/>
                </a:cubicBezTo>
                <a:cubicBezTo>
                  <a:pt x="54" y="145"/>
                  <a:pt x="53" y="147"/>
                  <a:pt x="53" y="150"/>
                </a:cubicBezTo>
                <a:cubicBezTo>
                  <a:pt x="55" y="152"/>
                  <a:pt x="58" y="153"/>
                  <a:pt x="60" y="155"/>
                </a:cubicBezTo>
                <a:cubicBezTo>
                  <a:pt x="64" y="153"/>
                  <a:pt x="67" y="144"/>
                  <a:pt x="62" y="141"/>
                </a:cubicBezTo>
                <a:cubicBezTo>
                  <a:pt x="62" y="139"/>
                  <a:pt x="62" y="138"/>
                  <a:pt x="64" y="137"/>
                </a:cubicBezTo>
                <a:cubicBezTo>
                  <a:pt x="65" y="138"/>
                  <a:pt x="65" y="138"/>
                  <a:pt x="66" y="139"/>
                </a:cubicBezTo>
                <a:cubicBezTo>
                  <a:pt x="65" y="140"/>
                  <a:pt x="66" y="142"/>
                  <a:pt x="65" y="143"/>
                </a:cubicBezTo>
                <a:cubicBezTo>
                  <a:pt x="66" y="144"/>
                  <a:pt x="66" y="144"/>
                  <a:pt x="67" y="144"/>
                </a:cubicBezTo>
                <a:cubicBezTo>
                  <a:pt x="67" y="144"/>
                  <a:pt x="67" y="143"/>
                  <a:pt x="68" y="143"/>
                </a:cubicBezTo>
                <a:cubicBezTo>
                  <a:pt x="69" y="141"/>
                  <a:pt x="70" y="140"/>
                  <a:pt x="70" y="138"/>
                </a:cubicBezTo>
                <a:cubicBezTo>
                  <a:pt x="68" y="136"/>
                  <a:pt x="65" y="135"/>
                  <a:pt x="62" y="135"/>
                </a:cubicBezTo>
                <a:moveTo>
                  <a:pt x="74" y="140"/>
                </a:moveTo>
                <a:cubicBezTo>
                  <a:pt x="72" y="146"/>
                  <a:pt x="68" y="150"/>
                  <a:pt x="68" y="158"/>
                </a:cubicBezTo>
                <a:cubicBezTo>
                  <a:pt x="69" y="159"/>
                  <a:pt x="71" y="159"/>
                  <a:pt x="73" y="159"/>
                </a:cubicBezTo>
                <a:cubicBezTo>
                  <a:pt x="73" y="158"/>
                  <a:pt x="73" y="157"/>
                  <a:pt x="74" y="157"/>
                </a:cubicBezTo>
                <a:cubicBezTo>
                  <a:pt x="74" y="157"/>
                  <a:pt x="74" y="157"/>
                  <a:pt x="75" y="157"/>
                </a:cubicBezTo>
                <a:cubicBezTo>
                  <a:pt x="73" y="158"/>
                  <a:pt x="75" y="160"/>
                  <a:pt x="75" y="161"/>
                </a:cubicBezTo>
                <a:cubicBezTo>
                  <a:pt x="76" y="161"/>
                  <a:pt x="77" y="161"/>
                  <a:pt x="78" y="161"/>
                </a:cubicBezTo>
                <a:cubicBezTo>
                  <a:pt x="78" y="160"/>
                  <a:pt x="78" y="159"/>
                  <a:pt x="78" y="158"/>
                </a:cubicBezTo>
                <a:cubicBezTo>
                  <a:pt x="77" y="158"/>
                  <a:pt x="76" y="157"/>
                  <a:pt x="76" y="155"/>
                </a:cubicBezTo>
                <a:cubicBezTo>
                  <a:pt x="76" y="155"/>
                  <a:pt x="76" y="155"/>
                  <a:pt x="75" y="155"/>
                </a:cubicBezTo>
                <a:cubicBezTo>
                  <a:pt x="75" y="155"/>
                  <a:pt x="74" y="155"/>
                  <a:pt x="74" y="156"/>
                </a:cubicBezTo>
                <a:cubicBezTo>
                  <a:pt x="74" y="156"/>
                  <a:pt x="73" y="156"/>
                  <a:pt x="73" y="156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3" y="156"/>
                  <a:pt x="72" y="155"/>
                  <a:pt x="72" y="155"/>
                </a:cubicBezTo>
                <a:cubicBezTo>
                  <a:pt x="73" y="155"/>
                  <a:pt x="73" y="152"/>
                  <a:pt x="74" y="151"/>
                </a:cubicBezTo>
                <a:cubicBezTo>
                  <a:pt x="75" y="152"/>
                  <a:pt x="77" y="152"/>
                  <a:pt x="79" y="153"/>
                </a:cubicBezTo>
                <a:cubicBezTo>
                  <a:pt x="81" y="149"/>
                  <a:pt x="76" y="149"/>
                  <a:pt x="75" y="147"/>
                </a:cubicBezTo>
                <a:cubicBezTo>
                  <a:pt x="75" y="146"/>
                  <a:pt x="75" y="145"/>
                  <a:pt x="76" y="143"/>
                </a:cubicBezTo>
                <a:cubicBezTo>
                  <a:pt x="76" y="144"/>
                  <a:pt x="76" y="144"/>
                  <a:pt x="77" y="144"/>
                </a:cubicBezTo>
                <a:cubicBezTo>
                  <a:pt x="77" y="144"/>
                  <a:pt x="77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9" y="143"/>
                  <a:pt x="79" y="143"/>
                </a:cubicBezTo>
                <a:cubicBezTo>
                  <a:pt x="79" y="145"/>
                  <a:pt x="80" y="146"/>
                  <a:pt x="81" y="146"/>
                </a:cubicBezTo>
                <a:cubicBezTo>
                  <a:pt x="81" y="145"/>
                  <a:pt x="82" y="144"/>
                  <a:pt x="82" y="142"/>
                </a:cubicBezTo>
                <a:cubicBezTo>
                  <a:pt x="81" y="142"/>
                  <a:pt x="81" y="141"/>
                  <a:pt x="80" y="141"/>
                </a:cubicBezTo>
                <a:cubicBezTo>
                  <a:pt x="80" y="142"/>
                  <a:pt x="79" y="142"/>
                  <a:pt x="78" y="142"/>
                </a:cubicBezTo>
                <a:cubicBezTo>
                  <a:pt x="78" y="140"/>
                  <a:pt x="75" y="141"/>
                  <a:pt x="74" y="140"/>
                </a:cubicBezTo>
                <a:moveTo>
                  <a:pt x="99" y="142"/>
                </a:moveTo>
                <a:cubicBezTo>
                  <a:pt x="99" y="142"/>
                  <a:pt x="99" y="142"/>
                  <a:pt x="99" y="142"/>
                </a:cubicBezTo>
                <a:cubicBezTo>
                  <a:pt x="99" y="145"/>
                  <a:pt x="100" y="153"/>
                  <a:pt x="98" y="154"/>
                </a:cubicBezTo>
                <a:cubicBezTo>
                  <a:pt x="98" y="154"/>
                  <a:pt x="98" y="154"/>
                  <a:pt x="98" y="154"/>
                </a:cubicBezTo>
                <a:cubicBezTo>
                  <a:pt x="98" y="154"/>
                  <a:pt x="98" y="154"/>
                  <a:pt x="98" y="154"/>
                </a:cubicBezTo>
                <a:cubicBezTo>
                  <a:pt x="99" y="156"/>
                  <a:pt x="100" y="159"/>
                  <a:pt x="103" y="161"/>
                </a:cubicBezTo>
                <a:cubicBezTo>
                  <a:pt x="103" y="160"/>
                  <a:pt x="104" y="158"/>
                  <a:pt x="105" y="158"/>
                </a:cubicBezTo>
                <a:cubicBezTo>
                  <a:pt x="101" y="154"/>
                  <a:pt x="101" y="146"/>
                  <a:pt x="104" y="146"/>
                </a:cubicBezTo>
                <a:cubicBezTo>
                  <a:pt x="106" y="146"/>
                  <a:pt x="107" y="147"/>
                  <a:pt x="109" y="148"/>
                </a:cubicBezTo>
                <a:cubicBezTo>
                  <a:pt x="109" y="145"/>
                  <a:pt x="107" y="144"/>
                  <a:pt x="106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4" y="142"/>
                  <a:pt x="103" y="143"/>
                  <a:pt x="102" y="144"/>
                </a:cubicBezTo>
                <a:cubicBezTo>
                  <a:pt x="102" y="143"/>
                  <a:pt x="101" y="142"/>
                  <a:pt x="99" y="142"/>
                </a:cubicBezTo>
                <a:moveTo>
                  <a:pt x="89" y="144"/>
                </a:moveTo>
                <a:cubicBezTo>
                  <a:pt x="88" y="144"/>
                  <a:pt x="87" y="144"/>
                  <a:pt x="86" y="144"/>
                </a:cubicBezTo>
                <a:cubicBezTo>
                  <a:pt x="87" y="146"/>
                  <a:pt x="84" y="146"/>
                  <a:pt x="85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4" y="149"/>
                  <a:pt x="84" y="149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3" y="149"/>
                  <a:pt x="82" y="149"/>
                  <a:pt x="82" y="150"/>
                </a:cubicBezTo>
                <a:cubicBezTo>
                  <a:pt x="82" y="151"/>
                  <a:pt x="84" y="150"/>
                  <a:pt x="84" y="151"/>
                </a:cubicBezTo>
                <a:cubicBezTo>
                  <a:pt x="82" y="159"/>
                  <a:pt x="85" y="163"/>
                  <a:pt x="92" y="163"/>
                </a:cubicBezTo>
                <a:cubicBezTo>
                  <a:pt x="93" y="163"/>
                  <a:pt x="94" y="163"/>
                  <a:pt x="96" y="163"/>
                </a:cubicBezTo>
                <a:cubicBezTo>
                  <a:pt x="95" y="161"/>
                  <a:pt x="94" y="158"/>
                  <a:pt x="94" y="155"/>
                </a:cubicBezTo>
                <a:cubicBezTo>
                  <a:pt x="92" y="155"/>
                  <a:pt x="92" y="156"/>
                  <a:pt x="91" y="156"/>
                </a:cubicBezTo>
                <a:cubicBezTo>
                  <a:pt x="91" y="156"/>
                  <a:pt x="91" y="156"/>
                  <a:pt x="90" y="156"/>
                </a:cubicBezTo>
                <a:cubicBezTo>
                  <a:pt x="89" y="158"/>
                  <a:pt x="91" y="158"/>
                  <a:pt x="91" y="160"/>
                </a:cubicBezTo>
                <a:cubicBezTo>
                  <a:pt x="91" y="160"/>
                  <a:pt x="90" y="160"/>
                  <a:pt x="90" y="160"/>
                </a:cubicBezTo>
                <a:cubicBezTo>
                  <a:pt x="90" y="160"/>
                  <a:pt x="89" y="160"/>
                  <a:pt x="89" y="160"/>
                </a:cubicBezTo>
                <a:cubicBezTo>
                  <a:pt x="89" y="160"/>
                  <a:pt x="88" y="160"/>
                  <a:pt x="88" y="160"/>
                </a:cubicBezTo>
                <a:cubicBezTo>
                  <a:pt x="88" y="160"/>
                  <a:pt x="88" y="160"/>
                  <a:pt x="87" y="160"/>
                </a:cubicBezTo>
                <a:cubicBezTo>
                  <a:pt x="87" y="154"/>
                  <a:pt x="86" y="151"/>
                  <a:pt x="88" y="146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90" y="146"/>
                  <a:pt x="92" y="147"/>
                  <a:pt x="92" y="148"/>
                </a:cubicBezTo>
                <a:cubicBezTo>
                  <a:pt x="92" y="149"/>
                  <a:pt x="92" y="151"/>
                  <a:pt x="92" y="151"/>
                </a:cubicBezTo>
                <a:cubicBezTo>
                  <a:pt x="93" y="151"/>
                  <a:pt x="94" y="151"/>
                  <a:pt x="95" y="151"/>
                </a:cubicBezTo>
                <a:cubicBezTo>
                  <a:pt x="97" y="147"/>
                  <a:pt x="94" y="144"/>
                  <a:pt x="89" y="144"/>
                </a:cubicBezTo>
                <a:moveTo>
                  <a:pt x="71" y="146"/>
                </a:moveTo>
                <a:cubicBezTo>
                  <a:pt x="70" y="146"/>
                  <a:pt x="69" y="146"/>
                  <a:pt x="68" y="146"/>
                </a:cubicBezTo>
                <a:cubicBezTo>
                  <a:pt x="68" y="147"/>
                  <a:pt x="69" y="148"/>
                  <a:pt x="70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70" y="147"/>
                  <a:pt x="71" y="147"/>
                  <a:pt x="71" y="146"/>
                </a:cubicBezTo>
                <a:moveTo>
                  <a:pt x="108" y="151"/>
                </a:moveTo>
                <a:cubicBezTo>
                  <a:pt x="108" y="151"/>
                  <a:pt x="107" y="152"/>
                  <a:pt x="107" y="152"/>
                </a:cubicBezTo>
                <a:cubicBezTo>
                  <a:pt x="109" y="154"/>
                  <a:pt x="107" y="156"/>
                  <a:pt x="108" y="160"/>
                </a:cubicBezTo>
                <a:cubicBezTo>
                  <a:pt x="109" y="160"/>
                  <a:pt x="110" y="160"/>
                  <a:pt x="110" y="160"/>
                </a:cubicBezTo>
                <a:cubicBezTo>
                  <a:pt x="110" y="156"/>
                  <a:pt x="111" y="151"/>
                  <a:pt x="108" y="151"/>
                </a:cubicBezTo>
                <a:moveTo>
                  <a:pt x="76" y="153"/>
                </a:moveTo>
                <a:cubicBezTo>
                  <a:pt x="76" y="153"/>
                  <a:pt x="76" y="153"/>
                  <a:pt x="76" y="154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76" y="153"/>
                  <a:pt x="76" y="153"/>
                  <a:pt x="76" y="153"/>
                </a:cubicBezTo>
                <a:moveTo>
                  <a:pt x="57" y="155"/>
                </a:moveTo>
                <a:cubicBezTo>
                  <a:pt x="57" y="155"/>
                  <a:pt x="57" y="155"/>
                  <a:pt x="57" y="156"/>
                </a:cubicBezTo>
                <a:cubicBezTo>
                  <a:pt x="57" y="156"/>
                  <a:pt x="57" y="156"/>
                  <a:pt x="57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155"/>
                  <a:pt x="57" y="155"/>
                  <a:pt x="57" y="155"/>
                </a:cubicBezTo>
                <a:moveTo>
                  <a:pt x="89" y="157"/>
                </a:moveTo>
                <a:cubicBezTo>
                  <a:pt x="89" y="157"/>
                  <a:pt x="89" y="158"/>
                  <a:pt x="88" y="158"/>
                </a:cubicBezTo>
                <a:cubicBezTo>
                  <a:pt x="88" y="159"/>
                  <a:pt x="88" y="159"/>
                  <a:pt x="88" y="159"/>
                </a:cubicBezTo>
                <a:cubicBezTo>
                  <a:pt x="88" y="159"/>
                  <a:pt x="88" y="158"/>
                  <a:pt x="88" y="158"/>
                </a:cubicBezTo>
                <a:cubicBezTo>
                  <a:pt x="89" y="158"/>
                  <a:pt x="89" y="157"/>
                  <a:pt x="89" y="157"/>
                </a:cubicBezTo>
                <a:moveTo>
                  <a:pt x="108" y="164"/>
                </a:moveTo>
                <a:cubicBezTo>
                  <a:pt x="108" y="164"/>
                  <a:pt x="108" y="164"/>
                  <a:pt x="108" y="164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108" y="164"/>
                  <a:pt x="109" y="164"/>
                  <a:pt x="109" y="164"/>
                </a:cubicBezTo>
                <a:cubicBezTo>
                  <a:pt x="109" y="164"/>
                  <a:pt x="109" y="164"/>
                  <a:pt x="108" y="164"/>
                </a:cubicBezTo>
                <a:moveTo>
                  <a:pt x="61" y="163"/>
                </a:moveTo>
                <a:cubicBezTo>
                  <a:pt x="61" y="163"/>
                  <a:pt x="60" y="163"/>
                  <a:pt x="60" y="163"/>
                </a:cubicBezTo>
                <a:cubicBezTo>
                  <a:pt x="61" y="163"/>
                  <a:pt x="62" y="162"/>
                  <a:pt x="63" y="162"/>
                </a:cubicBezTo>
                <a:cubicBezTo>
                  <a:pt x="63" y="162"/>
                  <a:pt x="62" y="163"/>
                  <a:pt x="61" y="163"/>
                </a:cubicBezTo>
                <a:moveTo>
                  <a:pt x="135" y="160"/>
                </a:moveTo>
                <a:cubicBezTo>
                  <a:pt x="135" y="159"/>
                  <a:pt x="135" y="159"/>
                  <a:pt x="135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5" y="160"/>
                  <a:pt x="135" y="160"/>
                  <a:pt x="135" y="160"/>
                </a:cubicBezTo>
                <a:moveTo>
                  <a:pt x="118" y="153"/>
                </a:moveTo>
                <a:cubicBezTo>
                  <a:pt x="118" y="153"/>
                  <a:pt x="118" y="153"/>
                  <a:pt x="118" y="153"/>
                </a:cubicBezTo>
                <a:cubicBezTo>
                  <a:pt x="118" y="153"/>
                  <a:pt x="118" y="152"/>
                  <a:pt x="118" y="152"/>
                </a:cubicBezTo>
                <a:cubicBezTo>
                  <a:pt x="118" y="152"/>
                  <a:pt x="118" y="153"/>
                  <a:pt x="118" y="153"/>
                </a:cubicBezTo>
                <a:cubicBezTo>
                  <a:pt x="119" y="153"/>
                  <a:pt x="118" y="153"/>
                  <a:pt x="118" y="153"/>
                </a:cubicBezTo>
                <a:moveTo>
                  <a:pt x="118" y="149"/>
                </a:moveTo>
                <a:cubicBezTo>
                  <a:pt x="117" y="149"/>
                  <a:pt x="117" y="149"/>
                  <a:pt x="117" y="149"/>
                </a:cubicBezTo>
                <a:cubicBezTo>
                  <a:pt x="118" y="147"/>
                  <a:pt x="116" y="146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8" y="145"/>
                  <a:pt x="118" y="147"/>
                  <a:pt x="120" y="147"/>
                </a:cubicBezTo>
                <a:cubicBezTo>
                  <a:pt x="119" y="148"/>
                  <a:pt x="119" y="149"/>
                  <a:pt x="118" y="149"/>
                </a:cubicBezTo>
                <a:moveTo>
                  <a:pt x="116" y="144"/>
                </a:moveTo>
                <a:cubicBezTo>
                  <a:pt x="116" y="144"/>
                  <a:pt x="116" y="144"/>
                  <a:pt x="116" y="144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6" y="143"/>
                  <a:pt x="116" y="144"/>
                  <a:pt x="116" y="144"/>
                </a:cubicBezTo>
                <a:cubicBezTo>
                  <a:pt x="116" y="144"/>
                  <a:pt x="116" y="144"/>
                  <a:pt x="116" y="144"/>
                </a:cubicBezTo>
                <a:moveTo>
                  <a:pt x="134" y="148"/>
                </a:moveTo>
                <a:cubicBezTo>
                  <a:pt x="130" y="148"/>
                  <a:pt x="127" y="142"/>
                  <a:pt x="126" y="139"/>
                </a:cubicBezTo>
                <a:cubicBezTo>
                  <a:pt x="126" y="137"/>
                  <a:pt x="128" y="137"/>
                  <a:pt x="128" y="136"/>
                </a:cubicBezTo>
                <a:cubicBezTo>
                  <a:pt x="133" y="137"/>
                  <a:pt x="133" y="143"/>
                  <a:pt x="137" y="145"/>
                </a:cubicBezTo>
                <a:cubicBezTo>
                  <a:pt x="136" y="146"/>
                  <a:pt x="133" y="146"/>
                  <a:pt x="135" y="147"/>
                </a:cubicBezTo>
                <a:cubicBezTo>
                  <a:pt x="135" y="148"/>
                  <a:pt x="134" y="148"/>
                  <a:pt x="134" y="148"/>
                </a:cubicBezTo>
                <a:moveTo>
                  <a:pt x="46" y="133"/>
                </a:moveTo>
                <a:cubicBezTo>
                  <a:pt x="46" y="133"/>
                  <a:pt x="45" y="133"/>
                  <a:pt x="45" y="133"/>
                </a:cubicBezTo>
                <a:cubicBezTo>
                  <a:pt x="45" y="132"/>
                  <a:pt x="45" y="132"/>
                  <a:pt x="46" y="132"/>
                </a:cubicBezTo>
                <a:cubicBezTo>
                  <a:pt x="46" y="132"/>
                  <a:pt x="46" y="132"/>
                  <a:pt x="46" y="133"/>
                </a:cubicBezTo>
                <a:cubicBezTo>
                  <a:pt x="46" y="133"/>
                  <a:pt x="46" y="133"/>
                  <a:pt x="46" y="133"/>
                </a:cubicBezTo>
                <a:moveTo>
                  <a:pt x="47" y="129"/>
                </a:moveTo>
                <a:cubicBezTo>
                  <a:pt x="46" y="129"/>
                  <a:pt x="46" y="129"/>
                  <a:pt x="46" y="129"/>
                </a:cubicBezTo>
                <a:cubicBezTo>
                  <a:pt x="46" y="127"/>
                  <a:pt x="48" y="127"/>
                  <a:pt x="49" y="126"/>
                </a:cubicBezTo>
                <a:cubicBezTo>
                  <a:pt x="50" y="128"/>
                  <a:pt x="48" y="129"/>
                  <a:pt x="47" y="129"/>
                </a:cubicBezTo>
                <a:moveTo>
                  <a:pt x="79" y="91"/>
                </a:moveTo>
                <a:cubicBezTo>
                  <a:pt x="79" y="90"/>
                  <a:pt x="79" y="90"/>
                  <a:pt x="79" y="90"/>
                </a:cubicBezTo>
                <a:cubicBezTo>
                  <a:pt x="80" y="90"/>
                  <a:pt x="80" y="90"/>
                  <a:pt x="80" y="91"/>
                </a:cubicBezTo>
                <a:cubicBezTo>
                  <a:pt x="80" y="91"/>
                  <a:pt x="80" y="91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2"/>
                </a:cubicBezTo>
                <a:cubicBezTo>
                  <a:pt x="80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1"/>
                  <a:pt x="79" y="91"/>
                  <a:pt x="79" y="91"/>
                </a:cubicBezTo>
                <a:moveTo>
                  <a:pt x="81" y="90"/>
                </a:moveTo>
                <a:cubicBezTo>
                  <a:pt x="78" y="88"/>
                  <a:pt x="80" y="80"/>
                  <a:pt x="84" y="79"/>
                </a:cubicBezTo>
                <a:cubicBezTo>
                  <a:pt x="85" y="81"/>
                  <a:pt x="83" y="85"/>
                  <a:pt x="86" y="85"/>
                </a:cubicBezTo>
                <a:cubicBezTo>
                  <a:pt x="86" y="86"/>
                  <a:pt x="86" y="86"/>
                  <a:pt x="86" y="86"/>
                </a:cubicBezTo>
                <a:cubicBezTo>
                  <a:pt x="85" y="86"/>
                  <a:pt x="84" y="85"/>
                  <a:pt x="84" y="85"/>
                </a:cubicBezTo>
                <a:cubicBezTo>
                  <a:pt x="83" y="85"/>
                  <a:pt x="83" y="87"/>
                  <a:pt x="83" y="88"/>
                </a:cubicBezTo>
                <a:cubicBezTo>
                  <a:pt x="83" y="88"/>
                  <a:pt x="82" y="88"/>
                  <a:pt x="82" y="88"/>
                </a:cubicBezTo>
                <a:cubicBezTo>
                  <a:pt x="81" y="88"/>
                  <a:pt x="81" y="89"/>
                  <a:pt x="81" y="90"/>
                </a:cubicBezTo>
                <a:moveTo>
                  <a:pt x="37" y="65"/>
                </a:moveTo>
                <a:cubicBezTo>
                  <a:pt x="37" y="65"/>
                  <a:pt x="37" y="65"/>
                  <a:pt x="38" y="64"/>
                </a:cubicBezTo>
                <a:cubicBezTo>
                  <a:pt x="38" y="64"/>
                  <a:pt x="38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7" y="66"/>
                  <a:pt x="39" y="67"/>
                  <a:pt x="40" y="69"/>
                </a:cubicBezTo>
                <a:cubicBezTo>
                  <a:pt x="40" y="71"/>
                  <a:pt x="39" y="69"/>
                  <a:pt x="39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1"/>
                  <a:pt x="38" y="71"/>
                  <a:pt x="37" y="71"/>
                </a:cubicBezTo>
                <a:cubicBezTo>
                  <a:pt x="36" y="74"/>
                  <a:pt x="37" y="77"/>
                  <a:pt x="37" y="80"/>
                </a:cubicBezTo>
                <a:cubicBezTo>
                  <a:pt x="36" y="80"/>
                  <a:pt x="36" y="80"/>
                  <a:pt x="35" y="80"/>
                </a:cubicBezTo>
                <a:cubicBezTo>
                  <a:pt x="35" y="80"/>
                  <a:pt x="34" y="80"/>
                  <a:pt x="33" y="80"/>
                </a:cubicBezTo>
                <a:cubicBezTo>
                  <a:pt x="33" y="77"/>
                  <a:pt x="33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5" y="71"/>
                  <a:pt x="34" y="71"/>
                  <a:pt x="35" y="68"/>
                </a:cubicBezTo>
                <a:cubicBezTo>
                  <a:pt x="35" y="68"/>
                  <a:pt x="36" y="68"/>
                  <a:pt x="36" y="68"/>
                </a:cubicBezTo>
                <a:cubicBezTo>
                  <a:pt x="36" y="68"/>
                  <a:pt x="37" y="67"/>
                  <a:pt x="37" y="67"/>
                </a:cubicBezTo>
                <a:cubicBezTo>
                  <a:pt x="37" y="66"/>
                  <a:pt x="36" y="66"/>
                  <a:pt x="36" y="65"/>
                </a:cubicBezTo>
                <a:cubicBezTo>
                  <a:pt x="36" y="65"/>
                  <a:pt x="36" y="65"/>
                  <a:pt x="37" y="65"/>
                </a:cubicBezTo>
                <a:moveTo>
                  <a:pt x="140" y="60"/>
                </a:moveTo>
                <a:cubicBezTo>
                  <a:pt x="140" y="60"/>
                  <a:pt x="140" y="60"/>
                  <a:pt x="139" y="60"/>
                </a:cubicBezTo>
                <a:cubicBezTo>
                  <a:pt x="139" y="59"/>
                  <a:pt x="140" y="59"/>
                  <a:pt x="140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0"/>
                  <a:pt x="140" y="60"/>
                  <a:pt x="140" y="60"/>
                </a:cubicBezTo>
                <a:moveTo>
                  <a:pt x="167" y="51"/>
                </a:moveTo>
                <a:cubicBezTo>
                  <a:pt x="167" y="51"/>
                  <a:pt x="167" y="51"/>
                  <a:pt x="167" y="51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167" y="52"/>
                  <a:pt x="167" y="52"/>
                  <a:pt x="167" y="52"/>
                </a:cubicBezTo>
                <a:cubicBezTo>
                  <a:pt x="167" y="52"/>
                  <a:pt x="167" y="52"/>
                  <a:pt x="167" y="51"/>
                </a:cubicBezTo>
                <a:cubicBezTo>
                  <a:pt x="167" y="51"/>
                  <a:pt x="167" y="51"/>
                  <a:pt x="167" y="51"/>
                </a:cubicBezTo>
                <a:moveTo>
                  <a:pt x="80" y="50"/>
                </a:moveTo>
                <a:cubicBezTo>
                  <a:pt x="80" y="50"/>
                  <a:pt x="80" y="50"/>
                  <a:pt x="80" y="49"/>
                </a:cubicBezTo>
                <a:cubicBezTo>
                  <a:pt x="80" y="49"/>
                  <a:pt x="81" y="49"/>
                  <a:pt x="81" y="49"/>
                </a:cubicBezTo>
                <a:cubicBezTo>
                  <a:pt x="81" y="49"/>
                  <a:pt x="81" y="49"/>
                  <a:pt x="81" y="50"/>
                </a:cubicBezTo>
                <a:cubicBezTo>
                  <a:pt x="81" y="50"/>
                  <a:pt x="81" y="50"/>
                  <a:pt x="80" y="50"/>
                </a:cubicBezTo>
                <a:moveTo>
                  <a:pt x="149" y="44"/>
                </a:moveTo>
                <a:cubicBezTo>
                  <a:pt x="149" y="44"/>
                  <a:pt x="150" y="43"/>
                  <a:pt x="150" y="42"/>
                </a:cubicBezTo>
                <a:cubicBezTo>
                  <a:pt x="152" y="42"/>
                  <a:pt x="149" y="45"/>
                  <a:pt x="151" y="45"/>
                </a:cubicBezTo>
                <a:cubicBezTo>
                  <a:pt x="150" y="47"/>
                  <a:pt x="147" y="48"/>
                  <a:pt x="145" y="49"/>
                </a:cubicBezTo>
                <a:cubicBezTo>
                  <a:pt x="144" y="47"/>
                  <a:pt x="145" y="47"/>
                  <a:pt x="144" y="45"/>
                </a:cubicBezTo>
                <a:cubicBezTo>
                  <a:pt x="145" y="45"/>
                  <a:pt x="146" y="46"/>
                  <a:pt x="146" y="46"/>
                </a:cubicBezTo>
                <a:cubicBezTo>
                  <a:pt x="147" y="46"/>
                  <a:pt x="148" y="45"/>
                  <a:pt x="148" y="44"/>
                </a:cubicBezTo>
                <a:cubicBezTo>
                  <a:pt x="148" y="44"/>
                  <a:pt x="148" y="44"/>
                  <a:pt x="149" y="44"/>
                </a:cubicBezTo>
                <a:moveTo>
                  <a:pt x="158" y="38"/>
                </a:moveTo>
                <a:cubicBezTo>
                  <a:pt x="158" y="37"/>
                  <a:pt x="158" y="37"/>
                  <a:pt x="158" y="37"/>
                </a:cubicBezTo>
                <a:cubicBezTo>
                  <a:pt x="158" y="37"/>
                  <a:pt x="159" y="37"/>
                  <a:pt x="159" y="37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8" y="38"/>
                  <a:pt x="158" y="38"/>
                </a:cubicBezTo>
                <a:moveTo>
                  <a:pt x="130" y="38"/>
                </a:moveTo>
                <a:cubicBezTo>
                  <a:pt x="130" y="38"/>
                  <a:pt x="129" y="38"/>
                  <a:pt x="129" y="38"/>
                </a:cubicBezTo>
                <a:cubicBezTo>
                  <a:pt x="129" y="37"/>
                  <a:pt x="129" y="37"/>
                  <a:pt x="128" y="37"/>
                </a:cubicBezTo>
                <a:cubicBezTo>
                  <a:pt x="128" y="36"/>
                  <a:pt x="128" y="35"/>
                  <a:pt x="128" y="35"/>
                </a:cubicBezTo>
                <a:cubicBezTo>
                  <a:pt x="129" y="35"/>
                  <a:pt x="129" y="35"/>
                  <a:pt x="130" y="35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1" y="36"/>
                  <a:pt x="131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7"/>
                  <a:pt x="131" y="38"/>
                  <a:pt x="130" y="38"/>
                </a:cubicBezTo>
                <a:moveTo>
                  <a:pt x="153" y="34"/>
                </a:moveTo>
                <a:cubicBezTo>
                  <a:pt x="153" y="34"/>
                  <a:pt x="153" y="34"/>
                  <a:pt x="153" y="34"/>
                </a:cubicBezTo>
                <a:cubicBezTo>
                  <a:pt x="153" y="33"/>
                  <a:pt x="153" y="32"/>
                  <a:pt x="153" y="31"/>
                </a:cubicBezTo>
                <a:cubicBezTo>
                  <a:pt x="154" y="31"/>
                  <a:pt x="155" y="34"/>
                  <a:pt x="153" y="34"/>
                </a:cubicBezTo>
                <a:moveTo>
                  <a:pt x="36" y="30"/>
                </a:moveTo>
                <a:cubicBezTo>
                  <a:pt x="36" y="30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7" y="29"/>
                  <a:pt x="37" y="29"/>
                </a:cubicBezTo>
                <a:cubicBezTo>
                  <a:pt x="37" y="29"/>
                  <a:pt x="37" y="30"/>
                  <a:pt x="36" y="30"/>
                </a:cubicBezTo>
                <a:moveTo>
                  <a:pt x="62" y="25"/>
                </a:moveTo>
                <a:cubicBezTo>
                  <a:pt x="62" y="25"/>
                  <a:pt x="61" y="25"/>
                  <a:pt x="61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5"/>
                  <a:pt x="62" y="25"/>
                  <a:pt x="62" y="25"/>
                </a:cubicBezTo>
                <a:moveTo>
                  <a:pt x="72" y="28"/>
                </a:moveTo>
                <a:cubicBezTo>
                  <a:pt x="74" y="26"/>
                  <a:pt x="70" y="21"/>
                  <a:pt x="74" y="20"/>
                </a:cubicBezTo>
                <a:cubicBezTo>
                  <a:pt x="74" y="21"/>
                  <a:pt x="75" y="28"/>
                  <a:pt x="72" y="28"/>
                </a:cubicBezTo>
                <a:moveTo>
                  <a:pt x="138" y="21"/>
                </a:moveTo>
                <a:cubicBezTo>
                  <a:pt x="137" y="21"/>
                  <a:pt x="137" y="20"/>
                  <a:pt x="137" y="19"/>
                </a:cubicBezTo>
                <a:cubicBezTo>
                  <a:pt x="138" y="19"/>
                  <a:pt x="138" y="20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moveTo>
                  <a:pt x="54" y="19"/>
                </a:moveTo>
                <a:cubicBezTo>
                  <a:pt x="53" y="19"/>
                  <a:pt x="53" y="18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7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9"/>
                </a:cubicBezTo>
                <a:moveTo>
                  <a:pt x="60" y="15"/>
                </a:moveTo>
                <a:cubicBezTo>
                  <a:pt x="60" y="15"/>
                  <a:pt x="60" y="15"/>
                  <a:pt x="60" y="1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moveTo>
                  <a:pt x="122" y="13"/>
                </a:moveTo>
                <a:cubicBezTo>
                  <a:pt x="122" y="13"/>
                  <a:pt x="123" y="13"/>
                  <a:pt x="123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13"/>
                  <a:pt x="124" y="13"/>
                  <a:pt x="124" y="14"/>
                </a:cubicBezTo>
                <a:cubicBezTo>
                  <a:pt x="123" y="13"/>
                  <a:pt x="123" y="13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moveTo>
                  <a:pt x="108" y="9"/>
                </a:moveTo>
                <a:cubicBezTo>
                  <a:pt x="107" y="9"/>
                  <a:pt x="106" y="9"/>
                  <a:pt x="106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8" y="8"/>
                  <a:pt x="108" y="8"/>
                </a:cubicBezTo>
                <a:cubicBezTo>
                  <a:pt x="108" y="8"/>
                  <a:pt x="109" y="9"/>
                  <a:pt x="109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09" y="9"/>
                  <a:pt x="108" y="9"/>
                </a:cubicBezTo>
                <a:moveTo>
                  <a:pt x="112" y="7"/>
                </a:move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2" y="6"/>
                  <a:pt x="112" y="6"/>
                </a:cubicBezTo>
                <a:cubicBezTo>
                  <a:pt x="113" y="6"/>
                  <a:pt x="113" y="7"/>
                  <a:pt x="113" y="7"/>
                </a:cubicBezTo>
                <a:cubicBezTo>
                  <a:pt x="113" y="7"/>
                  <a:pt x="112" y="7"/>
                  <a:pt x="112" y="7"/>
                </a:cubicBezTo>
                <a:moveTo>
                  <a:pt x="102" y="10"/>
                </a:moveTo>
                <a:cubicBezTo>
                  <a:pt x="103" y="9"/>
                  <a:pt x="103" y="7"/>
                  <a:pt x="103" y="5"/>
                </a:cubicBezTo>
                <a:cubicBezTo>
                  <a:pt x="104" y="7"/>
                  <a:pt x="106" y="11"/>
                  <a:pt x="109" y="11"/>
                </a:cubicBezTo>
                <a:cubicBezTo>
                  <a:pt x="110" y="11"/>
                  <a:pt x="111" y="10"/>
                  <a:pt x="112" y="9"/>
                </a:cubicBezTo>
                <a:cubicBezTo>
                  <a:pt x="113" y="10"/>
                  <a:pt x="112" y="12"/>
                  <a:pt x="114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6" y="12"/>
                  <a:pt x="116" y="11"/>
                </a:cubicBezTo>
                <a:cubicBezTo>
                  <a:pt x="116" y="11"/>
                  <a:pt x="117" y="11"/>
                  <a:pt x="117" y="11"/>
                </a:cubicBezTo>
                <a:cubicBezTo>
                  <a:pt x="117" y="11"/>
                  <a:pt x="117" y="11"/>
                  <a:pt x="118" y="11"/>
                </a:cubicBezTo>
                <a:cubicBezTo>
                  <a:pt x="117" y="15"/>
                  <a:pt x="125" y="14"/>
                  <a:pt x="128" y="17"/>
                </a:cubicBezTo>
                <a:cubicBezTo>
                  <a:pt x="130" y="17"/>
                  <a:pt x="129" y="14"/>
                  <a:pt x="130" y="14"/>
                </a:cubicBezTo>
                <a:cubicBezTo>
                  <a:pt x="131" y="14"/>
                  <a:pt x="131" y="14"/>
                  <a:pt x="131" y="15"/>
                </a:cubicBezTo>
                <a:cubicBezTo>
                  <a:pt x="132" y="22"/>
                  <a:pt x="141" y="22"/>
                  <a:pt x="146" y="26"/>
                </a:cubicBezTo>
                <a:cubicBezTo>
                  <a:pt x="150" y="34"/>
                  <a:pt x="161" y="40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4" y="49"/>
                  <a:pt x="164" y="48"/>
                  <a:pt x="164" y="48"/>
                </a:cubicBezTo>
                <a:cubicBezTo>
                  <a:pt x="163" y="47"/>
                  <a:pt x="163" y="46"/>
                  <a:pt x="164" y="4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76" y="75"/>
                  <a:pt x="176" y="106"/>
                  <a:pt x="161" y="134"/>
                </a:cubicBezTo>
                <a:cubicBezTo>
                  <a:pt x="161" y="133"/>
                  <a:pt x="160" y="133"/>
                  <a:pt x="160" y="133"/>
                </a:cubicBezTo>
                <a:cubicBezTo>
                  <a:pt x="159" y="133"/>
                  <a:pt x="158" y="134"/>
                  <a:pt x="158" y="136"/>
                </a:cubicBezTo>
                <a:cubicBezTo>
                  <a:pt x="157" y="137"/>
                  <a:pt x="156" y="138"/>
                  <a:pt x="154" y="138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54" y="140"/>
                  <a:pt x="154" y="140"/>
                  <a:pt x="154" y="142"/>
                </a:cubicBezTo>
                <a:cubicBezTo>
                  <a:pt x="152" y="142"/>
                  <a:pt x="150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5"/>
                  <a:pt x="148" y="147"/>
                  <a:pt x="149" y="147"/>
                </a:cubicBezTo>
                <a:cubicBezTo>
                  <a:pt x="149" y="148"/>
                  <a:pt x="145" y="148"/>
                  <a:pt x="144" y="148"/>
                </a:cubicBezTo>
                <a:cubicBezTo>
                  <a:pt x="144" y="150"/>
                  <a:pt x="145" y="151"/>
                  <a:pt x="144" y="151"/>
                </a:cubicBezTo>
                <a:cubicBezTo>
                  <a:pt x="144" y="151"/>
                  <a:pt x="143" y="151"/>
                  <a:pt x="143" y="151"/>
                </a:cubicBezTo>
                <a:cubicBezTo>
                  <a:pt x="140" y="151"/>
                  <a:pt x="138" y="154"/>
                  <a:pt x="137" y="156"/>
                </a:cubicBezTo>
                <a:cubicBezTo>
                  <a:pt x="132" y="157"/>
                  <a:pt x="128" y="159"/>
                  <a:pt x="124" y="162"/>
                </a:cubicBezTo>
                <a:cubicBezTo>
                  <a:pt x="121" y="162"/>
                  <a:pt x="118" y="162"/>
                  <a:pt x="119" y="165"/>
                </a:cubicBezTo>
                <a:cubicBezTo>
                  <a:pt x="119" y="165"/>
                  <a:pt x="118" y="165"/>
                  <a:pt x="118" y="165"/>
                </a:cubicBezTo>
                <a:cubicBezTo>
                  <a:pt x="117" y="165"/>
                  <a:pt x="116" y="164"/>
                  <a:pt x="115" y="163"/>
                </a:cubicBezTo>
                <a:cubicBezTo>
                  <a:pt x="115" y="164"/>
                  <a:pt x="114" y="164"/>
                  <a:pt x="114" y="164"/>
                </a:cubicBezTo>
                <a:cubicBezTo>
                  <a:pt x="114" y="164"/>
                  <a:pt x="114" y="164"/>
                  <a:pt x="112" y="163"/>
                </a:cubicBezTo>
                <a:cubicBezTo>
                  <a:pt x="111" y="164"/>
                  <a:pt x="113" y="164"/>
                  <a:pt x="112" y="165"/>
                </a:cubicBezTo>
                <a:cubicBezTo>
                  <a:pt x="109" y="165"/>
                  <a:pt x="109" y="159"/>
                  <a:pt x="106" y="158"/>
                </a:cubicBezTo>
                <a:cubicBezTo>
                  <a:pt x="105" y="158"/>
                  <a:pt x="105" y="159"/>
                  <a:pt x="104" y="159"/>
                </a:cubicBezTo>
                <a:cubicBezTo>
                  <a:pt x="104" y="162"/>
                  <a:pt x="105" y="162"/>
                  <a:pt x="105" y="165"/>
                </a:cubicBezTo>
                <a:cubicBezTo>
                  <a:pt x="105" y="166"/>
                  <a:pt x="102" y="165"/>
                  <a:pt x="102" y="166"/>
                </a:cubicBezTo>
                <a:cubicBezTo>
                  <a:pt x="101" y="165"/>
                  <a:pt x="101" y="163"/>
                  <a:pt x="100" y="162"/>
                </a:cubicBezTo>
                <a:cubicBezTo>
                  <a:pt x="99" y="163"/>
                  <a:pt x="99" y="165"/>
                  <a:pt x="100" y="166"/>
                </a:cubicBezTo>
                <a:cubicBezTo>
                  <a:pt x="99" y="166"/>
                  <a:pt x="98" y="166"/>
                  <a:pt x="97" y="166"/>
                </a:cubicBezTo>
                <a:cubicBezTo>
                  <a:pt x="95" y="166"/>
                  <a:pt x="93" y="166"/>
                  <a:pt x="92" y="166"/>
                </a:cubicBezTo>
                <a:cubicBezTo>
                  <a:pt x="90" y="166"/>
                  <a:pt x="88" y="166"/>
                  <a:pt x="87" y="166"/>
                </a:cubicBezTo>
                <a:cubicBezTo>
                  <a:pt x="85" y="166"/>
                  <a:pt x="84" y="166"/>
                  <a:pt x="83" y="166"/>
                </a:cubicBezTo>
                <a:cubicBezTo>
                  <a:pt x="79" y="165"/>
                  <a:pt x="72" y="163"/>
                  <a:pt x="68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67" y="160"/>
                  <a:pt x="65" y="161"/>
                  <a:pt x="64" y="159"/>
                </a:cubicBezTo>
                <a:cubicBezTo>
                  <a:pt x="64" y="160"/>
                  <a:pt x="63" y="160"/>
                  <a:pt x="63" y="160"/>
                </a:cubicBezTo>
                <a:cubicBezTo>
                  <a:pt x="62" y="160"/>
                  <a:pt x="61" y="159"/>
                  <a:pt x="60" y="159"/>
                </a:cubicBezTo>
                <a:cubicBezTo>
                  <a:pt x="59" y="158"/>
                  <a:pt x="58" y="157"/>
                  <a:pt x="57" y="157"/>
                </a:cubicBezTo>
                <a:cubicBezTo>
                  <a:pt x="56" y="157"/>
                  <a:pt x="56" y="157"/>
                  <a:pt x="56" y="157"/>
                </a:cubicBezTo>
                <a:cubicBezTo>
                  <a:pt x="56" y="156"/>
                  <a:pt x="56" y="155"/>
                  <a:pt x="55" y="155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4" y="154"/>
                  <a:pt x="54" y="155"/>
                  <a:pt x="54" y="155"/>
                </a:cubicBezTo>
                <a:cubicBezTo>
                  <a:pt x="54" y="155"/>
                  <a:pt x="53" y="155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4" y="153"/>
                  <a:pt x="53" y="154"/>
                  <a:pt x="52" y="152"/>
                </a:cubicBezTo>
                <a:cubicBezTo>
                  <a:pt x="51" y="152"/>
                  <a:pt x="53" y="153"/>
                  <a:pt x="52" y="154"/>
                </a:cubicBezTo>
                <a:cubicBezTo>
                  <a:pt x="40" y="149"/>
                  <a:pt x="32" y="136"/>
                  <a:pt x="26" y="130"/>
                </a:cubicBezTo>
                <a:cubicBezTo>
                  <a:pt x="14" y="111"/>
                  <a:pt x="12" y="78"/>
                  <a:pt x="20" y="55"/>
                </a:cubicBezTo>
                <a:cubicBezTo>
                  <a:pt x="24" y="53"/>
                  <a:pt x="28" y="46"/>
                  <a:pt x="28" y="43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2"/>
                  <a:pt x="29" y="42"/>
                  <a:pt x="30" y="43"/>
                </a:cubicBezTo>
                <a:cubicBezTo>
                  <a:pt x="35" y="35"/>
                  <a:pt x="42" y="30"/>
                  <a:pt x="48" y="23"/>
                </a:cubicBezTo>
                <a:cubicBezTo>
                  <a:pt x="48" y="23"/>
                  <a:pt x="48" y="23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3"/>
                  <a:pt x="50" y="21"/>
                  <a:pt x="50" y="19"/>
                </a:cubicBezTo>
                <a:cubicBezTo>
                  <a:pt x="50" y="19"/>
                  <a:pt x="51" y="20"/>
                  <a:pt x="52" y="20"/>
                </a:cubicBezTo>
                <a:cubicBezTo>
                  <a:pt x="57" y="20"/>
                  <a:pt x="61" y="17"/>
                  <a:pt x="63" y="14"/>
                </a:cubicBezTo>
                <a:cubicBezTo>
                  <a:pt x="64" y="14"/>
                  <a:pt x="64" y="14"/>
                  <a:pt x="65" y="14"/>
                </a:cubicBezTo>
                <a:cubicBezTo>
                  <a:pt x="66" y="14"/>
                  <a:pt x="66" y="14"/>
                  <a:pt x="68" y="14"/>
                </a:cubicBezTo>
                <a:cubicBezTo>
                  <a:pt x="68" y="12"/>
                  <a:pt x="68" y="11"/>
                  <a:pt x="68" y="11"/>
                </a:cubicBezTo>
                <a:cubicBezTo>
                  <a:pt x="70" y="11"/>
                  <a:pt x="72" y="11"/>
                  <a:pt x="75" y="11"/>
                </a:cubicBezTo>
                <a:cubicBezTo>
                  <a:pt x="78" y="11"/>
                  <a:pt x="81" y="11"/>
                  <a:pt x="8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3" y="8"/>
                  <a:pt x="83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8"/>
                  <a:pt x="84" y="8"/>
                  <a:pt x="85" y="7"/>
                </a:cubicBezTo>
                <a:cubicBezTo>
                  <a:pt x="85" y="8"/>
                  <a:pt x="84" y="8"/>
                  <a:pt x="84" y="9"/>
                </a:cubicBezTo>
                <a:cubicBezTo>
                  <a:pt x="85" y="9"/>
                  <a:pt x="86" y="9"/>
                  <a:pt x="87" y="9"/>
                </a:cubicBezTo>
                <a:cubicBezTo>
                  <a:pt x="86" y="8"/>
                  <a:pt x="88" y="6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89" y="6"/>
                  <a:pt x="89" y="7"/>
                  <a:pt x="90" y="7"/>
                </a:cubicBezTo>
                <a:cubicBezTo>
                  <a:pt x="90" y="7"/>
                  <a:pt x="91" y="7"/>
                  <a:pt x="91" y="7"/>
                </a:cubicBezTo>
                <a:cubicBezTo>
                  <a:pt x="91" y="7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7"/>
                  <a:pt x="92" y="8"/>
                  <a:pt x="92" y="9"/>
                </a:cubicBezTo>
                <a:cubicBezTo>
                  <a:pt x="93" y="9"/>
                  <a:pt x="94" y="9"/>
                  <a:pt x="96" y="10"/>
                </a:cubicBezTo>
                <a:cubicBezTo>
                  <a:pt x="97" y="10"/>
                  <a:pt x="96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8"/>
                  <a:pt x="97" y="8"/>
                  <a:pt x="98" y="10"/>
                </a:cubicBezTo>
                <a:cubicBezTo>
                  <a:pt x="98" y="9"/>
                  <a:pt x="100" y="9"/>
                  <a:pt x="100" y="7"/>
                </a:cubicBezTo>
                <a:cubicBezTo>
                  <a:pt x="100" y="8"/>
                  <a:pt x="100" y="10"/>
                  <a:pt x="102" y="10"/>
                </a:cubicBezTo>
                <a:moveTo>
                  <a:pt x="93" y="6"/>
                </a:moveTo>
                <a:cubicBezTo>
                  <a:pt x="93" y="6"/>
                  <a:pt x="93" y="6"/>
                  <a:pt x="92" y="6"/>
                </a:cubicBezTo>
                <a:cubicBezTo>
                  <a:pt x="92" y="6"/>
                  <a:pt x="93" y="5"/>
                  <a:pt x="93" y="5"/>
                </a:cubicBezTo>
                <a:cubicBezTo>
                  <a:pt x="94" y="5"/>
                  <a:pt x="94" y="6"/>
                  <a:pt x="94" y="6"/>
                </a:cubicBezTo>
                <a:cubicBezTo>
                  <a:pt x="93" y="6"/>
                  <a:pt x="93" y="6"/>
                  <a:pt x="93" y="6"/>
                </a:cubicBezTo>
                <a:moveTo>
                  <a:pt x="82" y="0"/>
                </a:moveTo>
                <a:cubicBezTo>
                  <a:pt x="82" y="1"/>
                  <a:pt x="82" y="2"/>
                  <a:pt x="83" y="2"/>
                </a:cubicBezTo>
                <a:cubicBezTo>
                  <a:pt x="83" y="1"/>
                  <a:pt x="83" y="0"/>
                  <a:pt x="82" y="0"/>
                </a:cubicBezTo>
              </a:path>
            </a:pathLst>
          </a:custGeom>
          <a:solidFill>
            <a:schemeClr val="tx1">
              <a:alpha val="21176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204" name="素材chenying0907 370"/>
          <p:cNvSpPr>
            <a:spLocks noChangeArrowheads="1"/>
          </p:cNvSpPr>
          <p:nvPr/>
        </p:nvSpPr>
        <p:spPr bwMode="auto">
          <a:xfrm>
            <a:off x="3462955" y="4254499"/>
            <a:ext cx="4150082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altLang="zh-CN" lang="en-US">
                <a:solidFill>
                  <a:srgbClr val="413B17"/>
                </a:solidFill>
                <a:latin charset="0" panose="030304020206070d0d06" pitchFamily="66" typeface="Kunstler Script"/>
              </a:rPr>
              <a:t>He doesn't haunt my dreams as I feared that night. Instead I am flying far across fields and woods, looking down on those below me. Suddenly I fall to the ground and it is only when I wake up that I realize I was shot by a hunter, brought down by the burden of not the bullet but the soul of the man who shot it.</a:t>
            </a:r>
          </a:p>
        </p:txBody>
      </p:sp>
      <p:grpSp>
        <p:nvGrpSpPr>
          <p:cNvPr id="8205" name="素材chenying0907 1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6156" name="素材chenying0907 2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6158" name="素材chenying0907 8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9" name="素材chenying0907 5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6157" name="素材chenying0907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4" name="图片 354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5400000">
            <a:off x="9055195" y="3432725"/>
            <a:ext cx="3567494" cy="253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素材chenying0907 360"/>
          <p:cNvSpPr>
            <a:spLocks noChangeArrowheads="1"/>
          </p:cNvSpPr>
          <p:nvPr/>
        </p:nvSpPr>
        <p:spPr bwMode="auto">
          <a:xfrm>
            <a:off x="3509348" y="2966430"/>
            <a:ext cx="41036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z="1200">
                <a:solidFill>
                  <a:srgbClr val="574F1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那天晚上，出乎意料的是，他并没有入到我的梦中。在梦里，我飞过田野和森林，俯瞰着大地。突然间，我掉了下来……醒来后才发现原来自己被猎人打中了，但是令我坠落的不是他的子弹，而是他的灵魂。</a:t>
            </a:r>
          </a:p>
        </p:txBody>
      </p:sp>
      <p:grpSp>
        <p:nvGrpSpPr>
          <p:cNvPr id="8214" name="素材chenying0907 375"/>
          <p:cNvGrpSpPr/>
          <p:nvPr/>
        </p:nvGrpSpPr>
        <p:grpSpPr>
          <a:xfrm>
            <a:off x="3586163" y="2257786"/>
            <a:ext cx="3905250" cy="561614"/>
            <a:chOff x="0" y="-175879"/>
            <a:chExt cx="3905165" cy="561698"/>
          </a:xfrm>
        </p:grpSpPr>
        <p:sp>
          <p:nvSpPr>
            <p:cNvPr id="6152" name="素材chenying0907 365"/>
            <p:cNvSpPr>
              <a:spLocks noChangeArrowheads="1"/>
            </p:cNvSpPr>
            <p:nvPr/>
          </p:nvSpPr>
          <p:spPr bwMode="auto">
            <a:xfrm>
              <a:off x="1080873" y="-175879"/>
              <a:ext cx="1706843" cy="457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2400">
                  <a:solidFill>
                    <a:srgbClr val="2C2710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一个小标题</a:t>
              </a:r>
            </a:p>
          </p:txBody>
        </p:sp>
        <p:cxnSp>
          <p:nvCxnSpPr>
            <p:cNvPr id="6153" name="素材chenying0907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3" name="素材chenying0907 2"/>
          <p:cNvGrpSpPr/>
          <p:nvPr/>
        </p:nvGrpSpPr>
        <p:grpSpPr>
          <a:xfrm>
            <a:off x="8035500" y="1682496"/>
            <a:ext cx="2297786" cy="3313912"/>
            <a:chOff x="6923173" y="1985667"/>
            <a:chExt cx="2614427" cy="3799193"/>
          </a:xfrm>
        </p:grpSpPr>
        <p:sp>
          <p:nvSpPr>
            <p:cNvPr id="2" name="素材chenying0907 1"/>
            <p:cNvSpPr/>
            <p:nvPr/>
          </p:nvSpPr>
          <p:spPr bwMode="auto">
            <a:xfrm rot="20972736">
              <a:off x="6923173" y="1985667"/>
              <a:ext cx="2614427" cy="3799193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outerShdw algn="t" blurRad="482600" dir="54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f0502020204030204" pitchFamily="34" typeface="Calibri"/>
                <a:ea charset="-122" pitchFamily="2" typeface="宋体"/>
              </a:endParaRPr>
            </a:p>
          </p:txBody>
        </p:sp>
        <p:pic>
          <p:nvPicPr>
            <p:cNvPr id="6155" name="素材chenying0907 1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0967164">
              <a:off x="7160428" y="2598141"/>
              <a:ext cx="2139917" cy="2348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  <p:cond delay="0" evt="onBegin">
                          <p:tn val="52"/>
                        </p:cond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63"/>
      <p:bldP grpId="0" spid="8204"/>
      <p:bldP grpId="0" spid="82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素材chenying0907 1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7215" name="素材chenying0907 2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7217" name="素材chenying0907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18" name="素材chenying0907 5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7216" name="素材chenying0907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素材chenying0907 126"/>
          <p:cNvGrpSpPr/>
          <p:nvPr/>
        </p:nvGrpSpPr>
        <p:grpSpPr>
          <a:xfrm>
            <a:off x="4010170" y="2033011"/>
            <a:ext cx="4277026" cy="3343467"/>
            <a:chOff x="-137981" y="-399045"/>
            <a:chExt cx="4277460" cy="3343523"/>
          </a:xfrm>
        </p:grpSpPr>
        <p:grpSp>
          <p:nvGrpSpPr>
            <p:cNvPr id="7200" name="素材chenying0907 93"/>
            <p:cNvGrpSpPr>
              <a:grpSpLocks noChangeAspect="1"/>
            </p:cNvGrpSpPr>
            <p:nvPr/>
          </p:nvGrpSpPr>
          <p:grpSpPr>
            <a:xfrm>
              <a:off x="-137981" y="-399045"/>
              <a:ext cx="4277460" cy="3343523"/>
              <a:chOff x="-137981" y="-399045"/>
              <a:chExt cx="4277460" cy="3343523"/>
            </a:xfrm>
          </p:grpSpPr>
          <p:grpSp>
            <p:nvGrpSpPr>
              <p:cNvPr id="7210" name="素材chenying0907 89"/>
              <p:cNvGrpSpPr>
                <a:grpSpLocks noChangeAspect="1"/>
              </p:cNvGrpSpPr>
              <p:nvPr/>
            </p:nvGrpSpPr>
            <p:grpSpPr>
              <a:xfrm>
                <a:off x="281362" y="-399045"/>
                <a:ext cx="3858117" cy="3343523"/>
                <a:chOff x="281362" y="-399045"/>
                <a:chExt cx="3858117" cy="3343523"/>
              </a:xfrm>
            </p:grpSpPr>
            <p:pic>
              <p:nvPicPr>
                <p:cNvPr id="7212" name="图片 82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 rot="442305">
                  <a:off x="281362" y="-399045"/>
                  <a:ext cx="1528354" cy="205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13" name="图片 79"/>
                <p:cNvPicPr>
                  <a:picLocks noChangeArrowheads="1"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 rot="10800000">
                  <a:off x="1765563" y="63754"/>
                  <a:ext cx="2373916" cy="2880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211" name="图片 81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 rot="13457558">
                <a:off x="-137981" y="1409150"/>
                <a:ext cx="1937185" cy="1375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01" name="素材chenying0907 120"/>
            <p:cNvGrpSpPr/>
            <p:nvPr/>
          </p:nvGrpSpPr>
          <p:grpSpPr>
            <a:xfrm>
              <a:off x="599983" y="298598"/>
              <a:ext cx="2781577" cy="2268755"/>
              <a:chOff x="0" y="-426"/>
              <a:chExt cx="2781577" cy="2268755"/>
            </a:xfrm>
          </p:grpSpPr>
          <p:grpSp>
            <p:nvGrpSpPr>
              <p:cNvPr id="7203" name="素材chenying0907 4"/>
              <p:cNvGrpSpPr/>
              <p:nvPr/>
            </p:nvGrpSpPr>
            <p:grpSpPr>
              <a:xfrm>
                <a:off x="0" y="-426"/>
                <a:ext cx="2781577" cy="2268755"/>
                <a:chOff x="0" y="-1"/>
                <a:chExt cx="6536" cy="5331"/>
              </a:xfrm>
            </p:grpSpPr>
            <p:sp>
              <p:nvSpPr>
                <p:cNvPr id="7207" name="素材chenying0907 5"/>
                <p:cNvSpPr/>
                <p:nvPr/>
              </p:nvSpPr>
              <p:spPr bwMode="auto">
                <a:xfrm>
                  <a:off x="0" y="-1"/>
                  <a:ext cx="6536" cy="5331"/>
                </a:xfrm>
                <a:custGeom>
                  <a:gdLst>
                    <a:gd fmla="*/ 1196 w 2765" name="T0"/>
                    <a:gd fmla="*/ 4465 h 2253" name="T1"/>
                    <a:gd fmla="*/ 3246 w 2765" name="T2"/>
                    <a:gd fmla="*/ 5331 h 2253" name="T3"/>
                    <a:gd fmla="*/ 5295 w 2765" name="T4"/>
                    <a:gd fmla="*/ 4465 h 2253" name="T5"/>
                    <a:gd fmla="*/ 5295 w 2765" name="T6"/>
                    <a:gd fmla="*/ 4465 h 2253" name="T7"/>
                    <a:gd fmla="*/ 5716 w 2765" name="T8"/>
                    <a:gd fmla="*/ 4403 h 2253" name="T9"/>
                    <a:gd fmla="*/ 6300 w 2765" name="T10"/>
                    <a:gd fmla="*/ 3566 h 2253" name="T11"/>
                    <a:gd fmla="*/ 6262 w 2765" name="T12"/>
                    <a:gd fmla="*/ 2842 h 2253" name="T13"/>
                    <a:gd fmla="*/ 6536 w 2765" name="T14"/>
                    <a:gd fmla="*/ 2605 h 2253" name="T15"/>
                    <a:gd fmla="*/ 6262 w 2765" name="T16"/>
                    <a:gd fmla="*/ 2369 h 2253" name="T17"/>
                    <a:gd fmla="*/ 6300 w 2765" name="T18"/>
                    <a:gd fmla="*/ 1644 h 2253" name="T19"/>
                    <a:gd fmla="*/ 5716 w 2765" name="T20"/>
                    <a:gd fmla="*/ 807 h 2253" name="T21"/>
                    <a:gd fmla="*/ 5189 w 2765" name="T22"/>
                    <a:gd fmla="*/ 748 h 2253" name="T23"/>
                    <a:gd fmla="*/ 5186 w 2765" name="T24"/>
                    <a:gd fmla="*/ 748 h 2253" name="T25"/>
                    <a:gd fmla="*/ 3246 w 2765" name="T26"/>
                    <a:gd fmla="*/ 0 h 2253" name="T27"/>
                    <a:gd fmla="*/ 1307 w 2765" name="T28"/>
                    <a:gd fmla="*/ 745 h 2253" name="T29"/>
                    <a:gd fmla="*/ 1305 w 2765" name="T30"/>
                    <a:gd fmla="*/ 745 h 2253" name="T31"/>
                    <a:gd fmla="*/ 823 w 2765" name="T32"/>
                    <a:gd fmla="*/ 807 h 2253" name="T33"/>
                    <a:gd fmla="*/ 239 w 2765" name="T34"/>
                    <a:gd fmla="*/ 1644 h 2253" name="T35"/>
                    <a:gd fmla="*/ 277 w 2765" name="T36"/>
                    <a:gd fmla="*/ 2369 h 2253" name="T37"/>
                    <a:gd fmla="*/ 0 w 2765" name="T38"/>
                    <a:gd fmla="*/ 2605 h 2253" name="T39"/>
                    <a:gd fmla="*/ 277 w 2765" name="T40"/>
                    <a:gd fmla="*/ 2842 h 2253" name="T41"/>
                    <a:gd fmla="*/ 239 w 2765" name="T42"/>
                    <a:gd fmla="*/ 3566 h 2253" name="T43"/>
                    <a:gd fmla="*/ 823 w 2765" name="T44"/>
                    <a:gd fmla="*/ 4403 h 2253" name="T45"/>
                    <a:gd fmla="*/ 1196 w 2765" name="T46"/>
                    <a:gd fmla="*/ 4463 h 2253" name="T47"/>
                    <a:gd fmla="*/ 1196 w 2765" name="T48"/>
                    <a:gd fmla="*/ 4465 h 2253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</a:gdLst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b="b" l="0" r="r" t="0"/>
                  <a:pathLst>
                    <a:path h="2253" w="2765">
                      <a:moveTo>
                        <a:pt x="506" y="1887"/>
                      </a:moveTo>
                      <a:cubicBezTo>
                        <a:pt x="697" y="2108"/>
                        <a:pt x="1014" y="2253"/>
                        <a:pt x="1373" y="2253"/>
                      </a:cubicBezTo>
                      <a:cubicBezTo>
                        <a:pt x="1732" y="2253"/>
                        <a:pt x="2049" y="2108"/>
                        <a:pt x="2240" y="1887"/>
                      </a:cubicBezTo>
                      <a:cubicBezTo>
                        <a:pt x="2240" y="1887"/>
                        <a:pt x="2240" y="1887"/>
                        <a:pt x="2240" y="1887"/>
                      </a:cubicBezTo>
                      <a:cubicBezTo>
                        <a:pt x="2299" y="1887"/>
                        <a:pt x="2358" y="1880"/>
                        <a:pt x="2418" y="1861"/>
                      </a:cubicBezTo>
                      <a:cubicBezTo>
                        <a:pt x="2589" y="1808"/>
                        <a:pt x="2667" y="1656"/>
                        <a:pt x="2665" y="1507"/>
                      </a:cubicBezTo>
                      <a:cubicBezTo>
                        <a:pt x="2662" y="1373"/>
                        <a:pt x="2610" y="1290"/>
                        <a:pt x="2649" y="1201"/>
                      </a:cubicBezTo>
                      <a:cubicBezTo>
                        <a:pt x="2686" y="1115"/>
                        <a:pt x="2765" y="1101"/>
                        <a:pt x="2765" y="1101"/>
                      </a:cubicBezTo>
                      <a:cubicBezTo>
                        <a:pt x="2765" y="1101"/>
                        <a:pt x="2686" y="1087"/>
                        <a:pt x="2649" y="1001"/>
                      </a:cubicBezTo>
                      <a:cubicBezTo>
                        <a:pt x="2610" y="912"/>
                        <a:pt x="2662" y="830"/>
                        <a:pt x="2665" y="695"/>
                      </a:cubicBezTo>
                      <a:cubicBezTo>
                        <a:pt x="2667" y="546"/>
                        <a:pt x="2589" y="394"/>
                        <a:pt x="2418" y="341"/>
                      </a:cubicBezTo>
                      <a:cubicBezTo>
                        <a:pt x="2343" y="317"/>
                        <a:pt x="2267" y="312"/>
                        <a:pt x="2195" y="316"/>
                      </a:cubicBezTo>
                      <a:cubicBezTo>
                        <a:pt x="2194" y="316"/>
                        <a:pt x="2194" y="316"/>
                        <a:pt x="2194" y="316"/>
                      </a:cubicBezTo>
                      <a:cubicBezTo>
                        <a:pt x="2001" y="123"/>
                        <a:pt x="1705" y="0"/>
                        <a:pt x="1373" y="0"/>
                      </a:cubicBezTo>
                      <a:cubicBezTo>
                        <a:pt x="1042" y="0"/>
                        <a:pt x="747" y="123"/>
                        <a:pt x="553" y="315"/>
                      </a:cubicBezTo>
                      <a:cubicBezTo>
                        <a:pt x="552" y="315"/>
                        <a:pt x="552" y="315"/>
                        <a:pt x="552" y="315"/>
                      </a:cubicBezTo>
                      <a:cubicBezTo>
                        <a:pt x="486" y="313"/>
                        <a:pt x="417" y="319"/>
                        <a:pt x="348" y="341"/>
                      </a:cubicBezTo>
                      <a:cubicBezTo>
                        <a:pt x="177" y="394"/>
                        <a:pt x="99" y="546"/>
                        <a:pt x="101" y="695"/>
                      </a:cubicBezTo>
                      <a:cubicBezTo>
                        <a:pt x="104" y="830"/>
                        <a:pt x="155" y="912"/>
                        <a:pt x="117" y="1001"/>
                      </a:cubicBezTo>
                      <a:cubicBezTo>
                        <a:pt x="80" y="1087"/>
                        <a:pt x="0" y="1101"/>
                        <a:pt x="0" y="1101"/>
                      </a:cubicBezTo>
                      <a:cubicBezTo>
                        <a:pt x="0" y="1101"/>
                        <a:pt x="80" y="1115"/>
                        <a:pt x="117" y="1201"/>
                      </a:cubicBezTo>
                      <a:cubicBezTo>
                        <a:pt x="155" y="1290"/>
                        <a:pt x="104" y="1373"/>
                        <a:pt x="101" y="1507"/>
                      </a:cubicBezTo>
                      <a:cubicBezTo>
                        <a:pt x="99" y="1656"/>
                        <a:pt x="177" y="1808"/>
                        <a:pt x="348" y="1861"/>
                      </a:cubicBezTo>
                      <a:cubicBezTo>
                        <a:pt x="401" y="1878"/>
                        <a:pt x="454" y="1885"/>
                        <a:pt x="506" y="1886"/>
                      </a:cubicBezTo>
                      <a:lnTo>
                        <a:pt x="506" y="1887"/>
                      </a:lnTo>
                      <a:close/>
                    </a:path>
                  </a:pathLst>
                </a:custGeom>
                <a:solidFill>
                  <a:schemeClr val="accent3">
                    <a:lumMod val="9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7208" name="素材chenying0907 6"/>
                <p:cNvSpPr/>
                <p:nvPr/>
              </p:nvSpPr>
              <p:spPr bwMode="auto">
                <a:xfrm>
                  <a:off x="158" y="61"/>
                  <a:ext cx="6224" cy="5205"/>
                </a:xfrm>
                <a:custGeom>
                  <a:gdLst>
                    <a:gd fmla="*/ 1194 w 2632" name="T0"/>
                    <a:gd fmla="*/ 729 h 2200" name="T1"/>
                    <a:gd fmla="*/ 1178 w 2632" name="T2"/>
                    <a:gd fmla="*/ 745 h 2200" name="T3"/>
                    <a:gd fmla="*/ 1149 w 2632" name="T4"/>
                    <a:gd fmla="*/ 748 h 2200" name="T5"/>
                    <a:gd fmla="*/ 1145 w 2632" name="T6"/>
                    <a:gd fmla="*/ 748 h 2200" name="T7"/>
                    <a:gd fmla="*/ 683 w 2632" name="T8"/>
                    <a:gd fmla="*/ 804 h 2200" name="T9"/>
                    <a:gd fmla="*/ 144 w 2632" name="T10"/>
                    <a:gd fmla="*/ 1569 h 2200" name="T11"/>
                    <a:gd fmla="*/ 144 w 2632" name="T12"/>
                    <a:gd fmla="*/ 1583 h 2200" name="T13"/>
                    <a:gd fmla="*/ 184 w 2632" name="T14"/>
                    <a:gd fmla="*/ 1900 h 2200" name="T15"/>
                    <a:gd fmla="*/ 215 w 2632" name="T16"/>
                    <a:gd fmla="*/ 2139 h 2200" name="T17"/>
                    <a:gd fmla="*/ 175 w 2632" name="T18"/>
                    <a:gd fmla="*/ 2333 h 2200" name="T19"/>
                    <a:gd fmla="*/ 0 w 2632" name="T20"/>
                    <a:gd fmla="*/ 2543 h 2200" name="T21"/>
                    <a:gd fmla="*/ 175 w 2632" name="T22"/>
                    <a:gd fmla="*/ 2754 h 2200" name="T23"/>
                    <a:gd fmla="*/ 215 w 2632" name="T24"/>
                    <a:gd fmla="*/ 2948 h 2200" name="T25"/>
                    <a:gd fmla="*/ 184 w 2632" name="T26"/>
                    <a:gd fmla="*/ 3189 h 2200" name="T27"/>
                    <a:gd fmla="*/ 144 w 2632" name="T28"/>
                    <a:gd fmla="*/ 3506 h 2200" name="T29"/>
                    <a:gd fmla="*/ 144 w 2632" name="T30"/>
                    <a:gd fmla="*/ 3520 h 2200" name="T31"/>
                    <a:gd fmla="*/ 683 w 2632" name="T32"/>
                    <a:gd fmla="*/ 4282 h 2200" name="T33"/>
                    <a:gd fmla="*/ 1040 w 2632" name="T34"/>
                    <a:gd fmla="*/ 4339 h 2200" name="T35"/>
                    <a:gd fmla="*/ 1066 w 2632" name="T36"/>
                    <a:gd fmla="*/ 4339 h 2200" name="T37"/>
                    <a:gd fmla="*/ 1085 w 2632" name="T38"/>
                    <a:gd fmla="*/ 4360 h 2200" name="T39"/>
                    <a:gd fmla="*/ 3088 w 2632" name="T40"/>
                    <a:gd fmla="*/ 5205 h 2200" name="T41"/>
                    <a:gd fmla="*/ 5091 w 2632" name="T42"/>
                    <a:gd fmla="*/ 4363 h 2200" name="T43"/>
                    <a:gd fmla="*/ 5110 w 2632" name="T44"/>
                    <a:gd fmla="*/ 4341 h 2200" name="T45"/>
                    <a:gd fmla="*/ 5139 w 2632" name="T46"/>
                    <a:gd fmla="*/ 4341 h 2200" name="T47"/>
                    <a:gd fmla="*/ 5541 w 2632" name="T48"/>
                    <a:gd fmla="*/ 4282 h 2200" name="T49"/>
                    <a:gd fmla="*/ 6080 w 2632" name="T50"/>
                    <a:gd fmla="*/ 3520 h 2200" name="T51"/>
                    <a:gd fmla="*/ 6080 w 2632" name="T52"/>
                    <a:gd fmla="*/ 3506 h 2200" name="T53"/>
                    <a:gd fmla="*/ 6040 w 2632" name="T54"/>
                    <a:gd fmla="*/ 3189 h 2200" name="T55"/>
                    <a:gd fmla="*/ 6009 w 2632" name="T56"/>
                    <a:gd fmla="*/ 2948 h 2200" name="T57"/>
                    <a:gd fmla="*/ 6047 w 2632" name="T58"/>
                    <a:gd fmla="*/ 2754 h 2200" name="T59"/>
                    <a:gd fmla="*/ 6224 w 2632" name="T60"/>
                    <a:gd fmla="*/ 2543 h 2200" name="T61"/>
                    <a:gd fmla="*/ 6047 w 2632" name="T62"/>
                    <a:gd fmla="*/ 2333 h 2200" name="T63"/>
                    <a:gd fmla="*/ 6009 w 2632" name="T64"/>
                    <a:gd fmla="*/ 2139 h 2200" name="T65"/>
                    <a:gd fmla="*/ 6040 w 2632" name="T66"/>
                    <a:gd fmla="*/ 1900 h 2200" name="T67"/>
                    <a:gd fmla="*/ 6080 w 2632" name="T68"/>
                    <a:gd fmla="*/ 1583 h 2200" name="T69"/>
                    <a:gd fmla="*/ 6080 w 2632" name="T70"/>
                    <a:gd fmla="*/ 1569 h 2200" name="T71"/>
                    <a:gd fmla="*/ 5541 w 2632" name="T72"/>
                    <a:gd fmla="*/ 804 h 2200" name="T73"/>
                    <a:gd fmla="*/ 5035 w 2632" name="T74"/>
                    <a:gd fmla="*/ 750 h 2200" name="T75"/>
                    <a:gd fmla="*/ 5006 w 2632" name="T76"/>
                    <a:gd fmla="*/ 750 h 2200" name="T77"/>
                    <a:gd fmla="*/ 4987 w 2632" name="T78"/>
                    <a:gd fmla="*/ 731 h 2200" name="T79"/>
                    <a:gd fmla="*/ 3088 w 2632" name="T80"/>
                    <a:gd fmla="*/ 0 h 2200" name="T81"/>
                    <a:gd fmla="*/ 1194 w 2632" name="T82"/>
                    <a:gd fmla="*/ 729 h 2200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b" l="0" r="r" t="0"/>
                  <a:pathLst>
                    <a:path h="2200" w="2632">
                      <a:moveTo>
                        <a:pt x="505" y="308"/>
                      </a:moveTo>
                      <a:cubicBezTo>
                        <a:pt x="498" y="315"/>
                        <a:pt x="498" y="315"/>
                        <a:pt x="498" y="315"/>
                      </a:cubicBezTo>
                      <a:cubicBezTo>
                        <a:pt x="486" y="316"/>
                        <a:pt x="486" y="316"/>
                        <a:pt x="486" y="316"/>
                      </a:cubicBezTo>
                      <a:cubicBezTo>
                        <a:pt x="484" y="316"/>
                        <a:pt x="484" y="316"/>
                        <a:pt x="484" y="316"/>
                      </a:cubicBezTo>
                      <a:cubicBezTo>
                        <a:pt x="412" y="314"/>
                        <a:pt x="348" y="322"/>
                        <a:pt x="289" y="340"/>
                      </a:cubicBezTo>
                      <a:cubicBezTo>
                        <a:pt x="121" y="393"/>
                        <a:pt x="61" y="540"/>
                        <a:pt x="61" y="663"/>
                      </a:cubicBezTo>
                      <a:cubicBezTo>
                        <a:pt x="61" y="665"/>
                        <a:pt x="61" y="667"/>
                        <a:pt x="61" y="669"/>
                      </a:cubicBezTo>
                      <a:cubicBezTo>
                        <a:pt x="62" y="719"/>
                        <a:pt x="70" y="764"/>
                        <a:pt x="78" y="803"/>
                      </a:cubicBezTo>
                      <a:cubicBezTo>
                        <a:pt x="85" y="838"/>
                        <a:pt x="91" y="871"/>
                        <a:pt x="91" y="904"/>
                      </a:cubicBezTo>
                      <a:cubicBezTo>
                        <a:pt x="91" y="931"/>
                        <a:pt x="87" y="958"/>
                        <a:pt x="74" y="986"/>
                      </a:cubicBezTo>
                      <a:cubicBezTo>
                        <a:pt x="55" y="1030"/>
                        <a:pt x="26" y="1058"/>
                        <a:pt x="0" y="1075"/>
                      </a:cubicBezTo>
                      <a:cubicBezTo>
                        <a:pt x="26" y="1092"/>
                        <a:pt x="55" y="1120"/>
                        <a:pt x="74" y="1164"/>
                      </a:cubicBezTo>
                      <a:cubicBezTo>
                        <a:pt x="87" y="1192"/>
                        <a:pt x="91" y="1219"/>
                        <a:pt x="91" y="1246"/>
                      </a:cubicBezTo>
                      <a:cubicBezTo>
                        <a:pt x="91" y="1279"/>
                        <a:pt x="85" y="1312"/>
                        <a:pt x="78" y="1348"/>
                      </a:cubicBezTo>
                      <a:cubicBezTo>
                        <a:pt x="70" y="1387"/>
                        <a:pt x="62" y="1431"/>
                        <a:pt x="61" y="1482"/>
                      </a:cubicBezTo>
                      <a:cubicBezTo>
                        <a:pt x="61" y="1484"/>
                        <a:pt x="61" y="1486"/>
                        <a:pt x="61" y="1488"/>
                      </a:cubicBezTo>
                      <a:cubicBezTo>
                        <a:pt x="61" y="1610"/>
                        <a:pt x="121" y="1757"/>
                        <a:pt x="289" y="1810"/>
                      </a:cubicBezTo>
                      <a:cubicBezTo>
                        <a:pt x="334" y="1824"/>
                        <a:pt x="384" y="1832"/>
                        <a:pt x="440" y="1834"/>
                      </a:cubicBezTo>
                      <a:cubicBezTo>
                        <a:pt x="451" y="1834"/>
                        <a:pt x="451" y="1834"/>
                        <a:pt x="451" y="1834"/>
                      </a:cubicBezTo>
                      <a:cubicBezTo>
                        <a:pt x="459" y="1843"/>
                        <a:pt x="459" y="1843"/>
                        <a:pt x="459" y="1843"/>
                      </a:cubicBezTo>
                      <a:cubicBezTo>
                        <a:pt x="652" y="2066"/>
                        <a:pt x="968" y="2200"/>
                        <a:pt x="1306" y="2200"/>
                      </a:cubicBezTo>
                      <a:cubicBezTo>
                        <a:pt x="1644" y="2200"/>
                        <a:pt x="1960" y="2067"/>
                        <a:pt x="2153" y="1844"/>
                      </a:cubicBezTo>
                      <a:cubicBezTo>
                        <a:pt x="2161" y="1835"/>
                        <a:pt x="2161" y="1835"/>
                        <a:pt x="2161" y="1835"/>
                      </a:cubicBezTo>
                      <a:cubicBezTo>
                        <a:pt x="2173" y="1835"/>
                        <a:pt x="2173" y="1835"/>
                        <a:pt x="2173" y="1835"/>
                      </a:cubicBezTo>
                      <a:cubicBezTo>
                        <a:pt x="2235" y="1834"/>
                        <a:pt x="2290" y="1826"/>
                        <a:pt x="2343" y="1810"/>
                      </a:cubicBezTo>
                      <a:cubicBezTo>
                        <a:pt x="2511" y="1757"/>
                        <a:pt x="2571" y="1610"/>
                        <a:pt x="2571" y="1488"/>
                      </a:cubicBezTo>
                      <a:cubicBezTo>
                        <a:pt x="2571" y="1486"/>
                        <a:pt x="2571" y="1484"/>
                        <a:pt x="2571" y="1482"/>
                      </a:cubicBezTo>
                      <a:cubicBezTo>
                        <a:pt x="2570" y="1431"/>
                        <a:pt x="2562" y="1387"/>
                        <a:pt x="2554" y="1348"/>
                      </a:cubicBezTo>
                      <a:cubicBezTo>
                        <a:pt x="2547" y="1312"/>
                        <a:pt x="2541" y="1279"/>
                        <a:pt x="2541" y="1246"/>
                      </a:cubicBezTo>
                      <a:cubicBezTo>
                        <a:pt x="2541" y="1219"/>
                        <a:pt x="2545" y="1192"/>
                        <a:pt x="2557" y="1164"/>
                      </a:cubicBezTo>
                      <a:cubicBezTo>
                        <a:pt x="2577" y="1120"/>
                        <a:pt x="2606" y="1092"/>
                        <a:pt x="2632" y="1075"/>
                      </a:cubicBezTo>
                      <a:cubicBezTo>
                        <a:pt x="2606" y="1058"/>
                        <a:pt x="2577" y="1030"/>
                        <a:pt x="2557" y="986"/>
                      </a:cubicBezTo>
                      <a:cubicBezTo>
                        <a:pt x="2545" y="958"/>
                        <a:pt x="2541" y="931"/>
                        <a:pt x="2541" y="904"/>
                      </a:cubicBezTo>
                      <a:cubicBezTo>
                        <a:pt x="2541" y="871"/>
                        <a:pt x="2547" y="838"/>
                        <a:pt x="2554" y="803"/>
                      </a:cubicBezTo>
                      <a:cubicBezTo>
                        <a:pt x="2562" y="764"/>
                        <a:pt x="2570" y="719"/>
                        <a:pt x="2571" y="669"/>
                      </a:cubicBezTo>
                      <a:cubicBezTo>
                        <a:pt x="2571" y="667"/>
                        <a:pt x="2571" y="665"/>
                        <a:pt x="2571" y="663"/>
                      </a:cubicBezTo>
                      <a:cubicBezTo>
                        <a:pt x="2571" y="540"/>
                        <a:pt x="2511" y="393"/>
                        <a:pt x="2343" y="340"/>
                      </a:cubicBezTo>
                      <a:cubicBezTo>
                        <a:pt x="2279" y="320"/>
                        <a:pt x="2209" y="312"/>
                        <a:pt x="2129" y="317"/>
                      </a:cubicBezTo>
                      <a:cubicBezTo>
                        <a:pt x="2117" y="317"/>
                        <a:pt x="2117" y="317"/>
                        <a:pt x="2117" y="317"/>
                      </a:cubicBezTo>
                      <a:cubicBezTo>
                        <a:pt x="2109" y="309"/>
                        <a:pt x="2109" y="309"/>
                        <a:pt x="2109" y="309"/>
                      </a:cubicBezTo>
                      <a:cubicBezTo>
                        <a:pt x="1912" y="113"/>
                        <a:pt x="1619" y="0"/>
                        <a:pt x="1306" y="0"/>
                      </a:cubicBezTo>
                      <a:cubicBezTo>
                        <a:pt x="994" y="0"/>
                        <a:pt x="702" y="112"/>
                        <a:pt x="505" y="308"/>
                      </a:cubicBezTo>
                      <a:close/>
                    </a:path>
                  </a:pathLst>
                </a:custGeom>
                <a:solidFill>
                  <a:srgbClr val="F8F2D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7209" name="素材chenying0907 7"/>
                <p:cNvSpPr/>
                <p:nvPr/>
              </p:nvSpPr>
              <p:spPr bwMode="auto">
                <a:xfrm>
                  <a:off x="213" y="92"/>
                  <a:ext cx="6111" cy="5144"/>
                </a:xfrm>
                <a:custGeom>
                  <a:gdLst>
                    <a:gd fmla="*/ 1160 w 2586" name="T0"/>
                    <a:gd fmla="*/ 720 h 2173" name="T1"/>
                    <a:gd fmla="*/ 1137 w 2586" name="T2"/>
                    <a:gd fmla="*/ 743 h 2173" name="T3"/>
                    <a:gd fmla="*/ 1094 w 2586" name="T4"/>
                    <a:gd fmla="*/ 746 h 2173" name="T5"/>
                    <a:gd fmla="*/ 1089 w 2586" name="T6"/>
                    <a:gd fmla="*/ 746 h 2173" name="T7"/>
                    <a:gd fmla="*/ 638 w 2586" name="T8"/>
                    <a:gd fmla="*/ 802 h 2173" name="T9"/>
                    <a:gd fmla="*/ 121 w 2586" name="T10"/>
                    <a:gd fmla="*/ 1536 h 2173" name="T11"/>
                    <a:gd fmla="*/ 121 w 2586" name="T12"/>
                    <a:gd fmla="*/ 1548 h 2173" name="T13"/>
                    <a:gd fmla="*/ 161 w 2586" name="T14"/>
                    <a:gd fmla="*/ 1861 h 2173" name="T15"/>
                    <a:gd fmla="*/ 191 w 2586" name="T16"/>
                    <a:gd fmla="*/ 2107 h 2173" name="T17"/>
                    <a:gd fmla="*/ 151 w 2586" name="T18"/>
                    <a:gd fmla="*/ 2313 h 2173" name="T19"/>
                    <a:gd fmla="*/ 0 w 2586" name="T20"/>
                    <a:gd fmla="*/ 2512 h 2173" name="T21"/>
                    <a:gd fmla="*/ 151 w 2586" name="T22"/>
                    <a:gd fmla="*/ 2710 h 2173" name="T23"/>
                    <a:gd fmla="*/ 191 w 2586" name="T24"/>
                    <a:gd fmla="*/ 2916 h 2173" name="T25"/>
                    <a:gd fmla="*/ 161 w 2586" name="T26"/>
                    <a:gd fmla="*/ 3163 h 2173" name="T27"/>
                    <a:gd fmla="*/ 121 w 2586" name="T28"/>
                    <a:gd fmla="*/ 3475 h 2173" name="T29"/>
                    <a:gd fmla="*/ 121 w 2586" name="T30"/>
                    <a:gd fmla="*/ 3489 h 2173" name="T31"/>
                    <a:gd fmla="*/ 638 w 2586" name="T32"/>
                    <a:gd fmla="*/ 4221 h 2173" name="T33"/>
                    <a:gd fmla="*/ 985 w 2586" name="T34"/>
                    <a:gd fmla="*/ 4275 h 2173" name="T35"/>
                    <a:gd fmla="*/ 1026 w 2586" name="T36"/>
                    <a:gd fmla="*/ 4278 h 2173" name="T37"/>
                    <a:gd fmla="*/ 1054 w 2586" name="T38"/>
                    <a:gd fmla="*/ 4308 h 2173" name="T39"/>
                    <a:gd fmla="*/ 3032 w 2586" name="T40"/>
                    <a:gd fmla="*/ 5144 h 2173" name="T41"/>
                    <a:gd fmla="*/ 5010 w 2586" name="T42"/>
                    <a:gd fmla="*/ 4311 h 2173" name="T43"/>
                    <a:gd fmla="*/ 5038 w 2586" name="T44"/>
                    <a:gd fmla="*/ 4278 h 2173" name="T45"/>
                    <a:gd fmla="*/ 5081 w 2586" name="T46"/>
                    <a:gd fmla="*/ 4278 h 2173" name="T47"/>
                    <a:gd fmla="*/ 5473 w 2586" name="T48"/>
                    <a:gd fmla="*/ 4221 h 2173" name="T49"/>
                    <a:gd fmla="*/ 5990 w 2586" name="T50"/>
                    <a:gd fmla="*/ 3489 h 2173" name="T51"/>
                    <a:gd fmla="*/ 5990 w 2586" name="T52"/>
                    <a:gd fmla="*/ 3475 h 2173" name="T53"/>
                    <a:gd fmla="*/ 5950 w 2586" name="T54"/>
                    <a:gd fmla="*/ 3163 h 2173" name="T55"/>
                    <a:gd fmla="*/ 5920 w 2586" name="T56"/>
                    <a:gd fmla="*/ 2916 h 2173" name="T57"/>
                    <a:gd fmla="*/ 5960 w 2586" name="T58"/>
                    <a:gd fmla="*/ 2710 h 2173" name="T59"/>
                    <a:gd fmla="*/ 6111 w 2586" name="T60"/>
                    <a:gd fmla="*/ 2512 h 2173" name="T61"/>
                    <a:gd fmla="*/ 5960 w 2586" name="T62"/>
                    <a:gd fmla="*/ 2313 h 2173" name="T63"/>
                    <a:gd fmla="*/ 5920 w 2586" name="T64"/>
                    <a:gd fmla="*/ 2107 h 2173" name="T65"/>
                    <a:gd fmla="*/ 5950 w 2586" name="T66"/>
                    <a:gd fmla="*/ 1861 h 2173" name="T67"/>
                    <a:gd fmla="*/ 5990 w 2586" name="T68"/>
                    <a:gd fmla="*/ 1548 h 2173" name="T69"/>
                    <a:gd fmla="*/ 5990 w 2586" name="T70"/>
                    <a:gd fmla="*/ 1536 h 2173" name="T71"/>
                    <a:gd fmla="*/ 5473 w 2586" name="T72"/>
                    <a:gd fmla="*/ 802 h 2173" name="T73"/>
                    <a:gd fmla="*/ 4979 w 2586" name="T74"/>
                    <a:gd fmla="*/ 748 h 2173" name="T75"/>
                    <a:gd fmla="*/ 4937 w 2586" name="T76"/>
                    <a:gd fmla="*/ 750 h 2173" name="T77"/>
                    <a:gd fmla="*/ 4906 w 2586" name="T78"/>
                    <a:gd fmla="*/ 722 h 2173" name="T79"/>
                    <a:gd fmla="*/ 3032 w 2586" name="T80"/>
                    <a:gd fmla="*/ 0 h 2173" name="T81"/>
                    <a:gd fmla="*/ 1160 w 2586" name="T82"/>
                    <a:gd fmla="*/ 720 h 2173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b" l="0" r="r" t="0"/>
                  <a:pathLst>
                    <a:path h="2173" w="2586">
                      <a:moveTo>
                        <a:pt x="491" y="304"/>
                      </a:moveTo>
                      <a:cubicBezTo>
                        <a:pt x="481" y="314"/>
                        <a:pt x="481" y="314"/>
                        <a:pt x="481" y="314"/>
                      </a:cubicBezTo>
                      <a:cubicBezTo>
                        <a:pt x="463" y="315"/>
                        <a:pt x="463" y="315"/>
                        <a:pt x="463" y="315"/>
                      </a:cubicBezTo>
                      <a:cubicBezTo>
                        <a:pt x="461" y="315"/>
                        <a:pt x="461" y="315"/>
                        <a:pt x="461" y="315"/>
                      </a:cubicBezTo>
                      <a:cubicBezTo>
                        <a:pt x="390" y="313"/>
                        <a:pt x="328" y="321"/>
                        <a:pt x="270" y="339"/>
                      </a:cubicBezTo>
                      <a:cubicBezTo>
                        <a:pt x="109" y="389"/>
                        <a:pt x="51" y="532"/>
                        <a:pt x="51" y="649"/>
                      </a:cubicBezTo>
                      <a:cubicBezTo>
                        <a:pt x="51" y="654"/>
                        <a:pt x="51" y="654"/>
                        <a:pt x="51" y="654"/>
                      </a:cubicBezTo>
                      <a:cubicBezTo>
                        <a:pt x="52" y="704"/>
                        <a:pt x="61" y="748"/>
                        <a:pt x="68" y="786"/>
                      </a:cubicBezTo>
                      <a:cubicBezTo>
                        <a:pt x="75" y="822"/>
                        <a:pt x="81" y="856"/>
                        <a:pt x="81" y="890"/>
                      </a:cubicBezTo>
                      <a:cubicBezTo>
                        <a:pt x="81" y="921"/>
                        <a:pt x="75" y="950"/>
                        <a:pt x="64" y="977"/>
                      </a:cubicBezTo>
                      <a:cubicBezTo>
                        <a:pt x="49" y="1011"/>
                        <a:pt x="27" y="1039"/>
                        <a:pt x="0" y="1061"/>
                      </a:cubicBezTo>
                      <a:cubicBezTo>
                        <a:pt x="27" y="1083"/>
                        <a:pt x="49" y="1111"/>
                        <a:pt x="64" y="1145"/>
                      </a:cubicBezTo>
                      <a:cubicBezTo>
                        <a:pt x="75" y="1172"/>
                        <a:pt x="81" y="1201"/>
                        <a:pt x="81" y="1232"/>
                      </a:cubicBezTo>
                      <a:cubicBezTo>
                        <a:pt x="81" y="1266"/>
                        <a:pt x="75" y="1300"/>
                        <a:pt x="68" y="1336"/>
                      </a:cubicBezTo>
                      <a:cubicBezTo>
                        <a:pt x="61" y="1375"/>
                        <a:pt x="52" y="1418"/>
                        <a:pt x="51" y="1468"/>
                      </a:cubicBezTo>
                      <a:cubicBezTo>
                        <a:pt x="51" y="1474"/>
                        <a:pt x="51" y="1474"/>
                        <a:pt x="51" y="1474"/>
                      </a:cubicBezTo>
                      <a:cubicBezTo>
                        <a:pt x="51" y="1590"/>
                        <a:pt x="109" y="1733"/>
                        <a:pt x="270" y="1783"/>
                      </a:cubicBezTo>
                      <a:cubicBezTo>
                        <a:pt x="314" y="1797"/>
                        <a:pt x="362" y="1805"/>
                        <a:pt x="417" y="1806"/>
                      </a:cubicBezTo>
                      <a:cubicBezTo>
                        <a:pt x="434" y="1807"/>
                        <a:pt x="434" y="1807"/>
                        <a:pt x="434" y="1807"/>
                      </a:cubicBezTo>
                      <a:cubicBezTo>
                        <a:pt x="446" y="1820"/>
                        <a:pt x="446" y="1820"/>
                        <a:pt x="446" y="1820"/>
                      </a:cubicBezTo>
                      <a:cubicBezTo>
                        <a:pt x="636" y="2041"/>
                        <a:pt x="949" y="2173"/>
                        <a:pt x="1283" y="2173"/>
                      </a:cubicBezTo>
                      <a:cubicBezTo>
                        <a:pt x="1617" y="2173"/>
                        <a:pt x="1930" y="2041"/>
                        <a:pt x="2120" y="1821"/>
                      </a:cubicBezTo>
                      <a:cubicBezTo>
                        <a:pt x="2132" y="1807"/>
                        <a:pt x="2132" y="1807"/>
                        <a:pt x="2132" y="1807"/>
                      </a:cubicBezTo>
                      <a:cubicBezTo>
                        <a:pt x="2150" y="1807"/>
                        <a:pt x="2150" y="1807"/>
                        <a:pt x="2150" y="1807"/>
                      </a:cubicBezTo>
                      <a:cubicBezTo>
                        <a:pt x="2210" y="1807"/>
                        <a:pt x="2265" y="1799"/>
                        <a:pt x="2316" y="1783"/>
                      </a:cubicBezTo>
                      <a:cubicBezTo>
                        <a:pt x="2477" y="1733"/>
                        <a:pt x="2535" y="1590"/>
                        <a:pt x="2535" y="1474"/>
                      </a:cubicBezTo>
                      <a:cubicBezTo>
                        <a:pt x="2535" y="1468"/>
                        <a:pt x="2535" y="1468"/>
                        <a:pt x="2535" y="1468"/>
                      </a:cubicBezTo>
                      <a:cubicBezTo>
                        <a:pt x="2534" y="1418"/>
                        <a:pt x="2525" y="1375"/>
                        <a:pt x="2518" y="1336"/>
                      </a:cubicBezTo>
                      <a:cubicBezTo>
                        <a:pt x="2511" y="1300"/>
                        <a:pt x="2505" y="1266"/>
                        <a:pt x="2505" y="1232"/>
                      </a:cubicBezTo>
                      <a:cubicBezTo>
                        <a:pt x="2505" y="1201"/>
                        <a:pt x="2510" y="1172"/>
                        <a:pt x="2522" y="1145"/>
                      </a:cubicBezTo>
                      <a:cubicBezTo>
                        <a:pt x="2537" y="1111"/>
                        <a:pt x="2558" y="1083"/>
                        <a:pt x="2586" y="1061"/>
                      </a:cubicBezTo>
                      <a:cubicBezTo>
                        <a:pt x="2558" y="1039"/>
                        <a:pt x="2537" y="1011"/>
                        <a:pt x="2522" y="977"/>
                      </a:cubicBezTo>
                      <a:cubicBezTo>
                        <a:pt x="2510" y="950"/>
                        <a:pt x="2505" y="921"/>
                        <a:pt x="2505" y="890"/>
                      </a:cubicBezTo>
                      <a:cubicBezTo>
                        <a:pt x="2505" y="856"/>
                        <a:pt x="2511" y="822"/>
                        <a:pt x="2518" y="786"/>
                      </a:cubicBezTo>
                      <a:cubicBezTo>
                        <a:pt x="2525" y="748"/>
                        <a:pt x="2534" y="704"/>
                        <a:pt x="2535" y="654"/>
                      </a:cubicBezTo>
                      <a:cubicBezTo>
                        <a:pt x="2535" y="649"/>
                        <a:pt x="2535" y="649"/>
                        <a:pt x="2535" y="649"/>
                      </a:cubicBezTo>
                      <a:cubicBezTo>
                        <a:pt x="2535" y="532"/>
                        <a:pt x="2477" y="389"/>
                        <a:pt x="2316" y="339"/>
                      </a:cubicBezTo>
                      <a:cubicBezTo>
                        <a:pt x="2253" y="319"/>
                        <a:pt x="2185" y="312"/>
                        <a:pt x="2107" y="316"/>
                      </a:cubicBezTo>
                      <a:cubicBezTo>
                        <a:pt x="2089" y="317"/>
                        <a:pt x="2089" y="317"/>
                        <a:pt x="2089" y="317"/>
                      </a:cubicBezTo>
                      <a:cubicBezTo>
                        <a:pt x="2076" y="305"/>
                        <a:pt x="2076" y="305"/>
                        <a:pt x="2076" y="305"/>
                      </a:cubicBezTo>
                      <a:cubicBezTo>
                        <a:pt x="1882" y="111"/>
                        <a:pt x="1593" y="0"/>
                        <a:pt x="1283" y="0"/>
                      </a:cubicBezTo>
                      <a:cubicBezTo>
                        <a:pt x="974" y="0"/>
                        <a:pt x="686" y="110"/>
                        <a:pt x="491" y="3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7204" name="素材chenying0907 92"/>
              <p:cNvGrpSpPr/>
              <p:nvPr/>
            </p:nvGrpSpPr>
            <p:grpSpPr>
              <a:xfrm>
                <a:off x="663796" y="591579"/>
                <a:ext cx="1454299" cy="1062055"/>
                <a:chOff x="20543" y="-814"/>
                <a:chExt cx="1454299" cy="1062055"/>
              </a:xfrm>
            </p:grpSpPr>
            <p:sp>
              <p:nvSpPr>
                <p:cNvPr id="7205" name="素材chenying0907 90"/>
                <p:cNvSpPr>
                  <a:spLocks noChangeArrowheads="1"/>
                </p:cNvSpPr>
                <p:nvPr/>
              </p:nvSpPr>
              <p:spPr bwMode="auto">
                <a:xfrm>
                  <a:off x="20543" y="413531"/>
                  <a:ext cx="1454299" cy="64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 sz="1200">
                      <a:solidFill>
                        <a:srgbClr val="2C2710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水开了，水壶发出警报声，我假装没有听见。</a:t>
                  </a:r>
                </a:p>
              </p:txBody>
            </p:sp>
            <p:sp>
              <p:nvSpPr>
                <p:cNvPr id="7206" name="素材chenying0907 91"/>
                <p:cNvSpPr txBox="1">
                  <a:spLocks noChangeArrowheads="1"/>
                </p:cNvSpPr>
                <p:nvPr/>
              </p:nvSpPr>
              <p:spPr bwMode="auto">
                <a:xfrm>
                  <a:off x="-105835" y="-814"/>
                  <a:ext cx="1707053" cy="457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zh-CN" lang="en-US" sz="2400">
                      <a:solidFill>
                        <a:srgbClr val="2C2710"/>
                      </a:solidFill>
                      <a:latin charset="-122" panose="02000000000000000000" pitchFamily="2" typeface="方正清刻本悦宋简体"/>
                      <a:ea charset="-122" panose="02000000000000000000" pitchFamily="2" typeface="方正清刻本悦宋简体"/>
                    </a:rPr>
                    <a:t>{ 小标题 }</a:t>
                  </a:r>
                </a:p>
              </p:txBody>
            </p:sp>
          </p:grpSp>
        </p:grpSp>
      </p:grpSp>
      <p:grpSp>
        <p:nvGrpSpPr>
          <p:cNvPr id="9239" name="素材chenying0907 124"/>
          <p:cNvGrpSpPr/>
          <p:nvPr/>
        </p:nvGrpSpPr>
        <p:grpSpPr>
          <a:xfrm>
            <a:off x="1222375" y="2066925"/>
            <a:ext cx="3165475" cy="1420218"/>
            <a:chExt cx="3165637" cy="1420079"/>
          </a:xfrm>
        </p:grpSpPr>
        <p:grpSp>
          <p:nvGrpSpPr>
            <p:cNvPr id="7194" name="素材chenying0907 104"/>
            <p:cNvGrpSpPr/>
            <p:nvPr/>
          </p:nvGrpSpPr>
          <p:grpSpPr>
            <a:xfrm>
              <a:off x="217785" y="97828"/>
              <a:ext cx="912340" cy="912340"/>
              <a:chExt cx="4710831" cy="4710828"/>
            </a:xfrm>
          </p:grpSpPr>
          <p:sp>
            <p:nvSpPr>
              <p:cNvPr id="7198" name="素材chenying0907 105"/>
              <p:cNvSpPr>
                <a:spLocks noChangeArrowheads="1"/>
              </p:cNvSpPr>
              <p:nvPr/>
            </p:nvSpPr>
            <p:spPr bwMode="auto">
              <a:xfrm>
                <a:off x="203456" y="207938"/>
                <a:ext cx="4303645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7199" name="素材chenying0907 106"/>
              <p:cNvSpPr>
                <a:spLocks noChangeArrowheads="1"/>
              </p:cNvSpPr>
              <p:nvPr/>
            </p:nvSpPr>
            <p:spPr bwMode="auto">
              <a:xfrm>
                <a:off x="-1477" y="3031"/>
                <a:ext cx="4713511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7195" name="素材chenying0907 96"/>
            <p:cNvSpPr txBox="1">
              <a:spLocks noChangeArrowheads="1"/>
            </p:cNvSpPr>
            <p:nvPr/>
          </p:nvSpPr>
          <p:spPr bwMode="auto">
            <a:xfrm>
              <a:off x="0" y="0"/>
              <a:ext cx="1021132" cy="109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anose="030304020206070d0d06" pitchFamily="66" typeface="Kunstler Script"/>
                </a:rPr>
                <a:t>A</a:t>
              </a:r>
            </a:p>
          </p:txBody>
        </p:sp>
        <p:sp>
          <p:nvSpPr>
            <p:cNvPr id="7196" name="素材chenying0907 100"/>
            <p:cNvSpPr txBox="1">
              <a:spLocks noChangeArrowheads="1"/>
            </p:cNvSpPr>
            <p:nvPr/>
          </p:nvSpPr>
          <p:spPr bwMode="auto">
            <a:xfrm>
              <a:off x="1208042" y="149534"/>
              <a:ext cx="1783171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{ 第一个部分 }</a:t>
              </a:r>
            </a:p>
          </p:txBody>
        </p:sp>
        <p:sp>
          <p:nvSpPr>
            <p:cNvPr id="7197" name="素材chenying0907 101"/>
            <p:cNvSpPr>
              <a:spLocks noChangeArrowheads="1"/>
            </p:cNvSpPr>
            <p:nvPr/>
          </p:nvSpPr>
          <p:spPr bwMode="auto">
            <a:xfrm>
              <a:off x="1230377" y="496839"/>
              <a:ext cx="1935261" cy="91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</p:grpSp>
      <p:grpSp>
        <p:nvGrpSpPr>
          <p:cNvPr id="9246" name="素材chenying0907 122"/>
          <p:cNvGrpSpPr/>
          <p:nvPr/>
        </p:nvGrpSpPr>
        <p:grpSpPr>
          <a:xfrm>
            <a:off x="7986713" y="2125020"/>
            <a:ext cx="2733057" cy="1362123"/>
            <a:chOff x="0" y="58089"/>
            <a:chExt cx="2732537" cy="1361990"/>
          </a:xfrm>
        </p:grpSpPr>
        <p:grpSp>
          <p:nvGrpSpPr>
            <p:cNvPr id="7188" name="素材chenying0907 107"/>
            <p:cNvGrpSpPr/>
            <p:nvPr/>
          </p:nvGrpSpPr>
          <p:grpSpPr>
            <a:xfrm>
              <a:off x="1820197" y="97828"/>
              <a:ext cx="912340" cy="912340"/>
              <a:chExt cx="4710831" cy="4710828"/>
            </a:xfrm>
          </p:grpSpPr>
          <p:sp>
            <p:nvSpPr>
              <p:cNvPr id="7192" name="素材chenying0907 108"/>
              <p:cNvSpPr>
                <a:spLocks noChangeArrowheads="1"/>
              </p:cNvSpPr>
              <p:nvPr/>
            </p:nvSpPr>
            <p:spPr bwMode="auto">
              <a:xfrm>
                <a:off x="206535" y="207938"/>
                <a:ext cx="4302598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7193" name="素材chenying0907 109"/>
              <p:cNvSpPr>
                <a:spLocks noChangeArrowheads="1"/>
              </p:cNvSpPr>
              <p:nvPr/>
            </p:nvSpPr>
            <p:spPr bwMode="auto">
              <a:xfrm>
                <a:off x="1647" y="3031"/>
                <a:ext cx="4712375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7189" name="素材chenying0907 98"/>
            <p:cNvSpPr txBox="1">
              <a:spLocks noChangeArrowheads="1"/>
            </p:cNvSpPr>
            <p:nvPr/>
          </p:nvSpPr>
          <p:spPr bwMode="auto">
            <a:xfrm>
              <a:off x="1726768" y="58089"/>
              <a:ext cx="1020886" cy="109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anose="030304020206070d0d06" pitchFamily="66" typeface="Kunstler Script"/>
                </a:rPr>
                <a:t>C</a:t>
              </a:r>
            </a:p>
          </p:txBody>
        </p:sp>
        <p:sp>
          <p:nvSpPr>
            <p:cNvPr id="7190" name="素材chenying0907 103"/>
            <p:cNvSpPr>
              <a:spLocks noChangeArrowheads="1"/>
            </p:cNvSpPr>
            <p:nvPr/>
          </p:nvSpPr>
          <p:spPr bwMode="auto">
            <a:xfrm>
              <a:off x="1" y="496839"/>
              <a:ext cx="1690366" cy="91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但一定是知我懂我的人，这令我感觉如释重负。</a:t>
              </a:r>
            </a:p>
          </p:txBody>
        </p:sp>
        <p:sp>
          <p:nvSpPr>
            <p:cNvPr id="7191" name="素材chenying0907 116"/>
            <p:cNvSpPr txBox="1">
              <a:spLocks noChangeArrowheads="1"/>
            </p:cNvSpPr>
            <p:nvPr/>
          </p:nvSpPr>
          <p:spPr bwMode="auto">
            <a:xfrm>
              <a:off x="-50364" y="149534"/>
              <a:ext cx="1782741" cy="3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zh-CN" lang="en-US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{ 第三个部分 }</a:t>
              </a:r>
            </a:p>
          </p:txBody>
        </p:sp>
      </p:grpSp>
      <p:grpSp>
        <p:nvGrpSpPr>
          <p:cNvPr id="9253" name="素材chenying0907 125"/>
          <p:cNvGrpSpPr/>
          <p:nvPr/>
        </p:nvGrpSpPr>
        <p:grpSpPr>
          <a:xfrm>
            <a:off x="1159876" y="4290706"/>
            <a:ext cx="2999374" cy="1133999"/>
            <a:chOff x="291454" y="85407"/>
            <a:chExt cx="2998766" cy="1133851"/>
          </a:xfrm>
        </p:grpSpPr>
        <p:grpSp>
          <p:nvGrpSpPr>
            <p:cNvPr id="7182" name="素材chenying0907 113"/>
            <p:cNvGrpSpPr/>
            <p:nvPr/>
          </p:nvGrpSpPr>
          <p:grpSpPr>
            <a:xfrm>
              <a:off x="586432" y="134711"/>
              <a:ext cx="912340" cy="912340"/>
              <a:chExt cx="4710831" cy="4710828"/>
            </a:xfrm>
          </p:grpSpPr>
          <p:sp>
            <p:nvSpPr>
              <p:cNvPr id="7186" name="素材chenying0907 114"/>
              <p:cNvSpPr>
                <a:spLocks noChangeArrowheads="1"/>
              </p:cNvSpPr>
              <p:nvPr/>
            </p:nvSpPr>
            <p:spPr bwMode="auto">
              <a:xfrm>
                <a:off x="200942" y="205974"/>
                <a:ext cx="4302546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7187" name="素材chenying0907 115"/>
              <p:cNvSpPr>
                <a:spLocks noChangeArrowheads="1"/>
              </p:cNvSpPr>
              <p:nvPr/>
            </p:nvSpPr>
            <p:spPr bwMode="auto">
              <a:xfrm>
                <a:off x="-3944" y="1074"/>
                <a:ext cx="4712318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7183" name="素材chenying0907 97"/>
            <p:cNvSpPr txBox="1">
              <a:spLocks noChangeArrowheads="1"/>
            </p:cNvSpPr>
            <p:nvPr/>
          </p:nvSpPr>
          <p:spPr bwMode="auto">
            <a:xfrm>
              <a:off x="291454" y="85407"/>
              <a:ext cx="1020873" cy="10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anose="030304020206070d0d06" pitchFamily="66" typeface="Kunstler Script"/>
                </a:rPr>
                <a:t>B</a:t>
              </a:r>
            </a:p>
          </p:txBody>
        </p:sp>
        <p:sp>
          <p:nvSpPr>
            <p:cNvPr id="7184" name="素材chenying0907 102"/>
            <p:cNvSpPr>
              <a:spLocks noChangeArrowheads="1"/>
            </p:cNvSpPr>
            <p:nvPr/>
          </p:nvSpPr>
          <p:spPr bwMode="auto">
            <a:xfrm>
              <a:off x="1622096" y="573013"/>
              <a:ext cx="1668124" cy="63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这个人可能是我的爱人，可能只是朋友</a:t>
              </a:r>
            </a:p>
          </p:txBody>
        </p:sp>
        <p:sp>
          <p:nvSpPr>
            <p:cNvPr id="7185" name="素材chenying0907 117"/>
            <p:cNvSpPr txBox="1">
              <a:spLocks noChangeArrowheads="1"/>
            </p:cNvSpPr>
            <p:nvPr/>
          </p:nvSpPr>
          <p:spPr bwMode="auto">
            <a:xfrm>
              <a:off x="1560703" y="203108"/>
              <a:ext cx="1782719" cy="3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{ 第二个部分 }</a:t>
              </a:r>
            </a:p>
          </p:txBody>
        </p:sp>
      </p:grpSp>
      <p:grpSp>
        <p:nvGrpSpPr>
          <p:cNvPr id="9260" name="素材chenying0907 123"/>
          <p:cNvGrpSpPr/>
          <p:nvPr/>
        </p:nvGrpSpPr>
        <p:grpSpPr>
          <a:xfrm>
            <a:off x="7906354" y="4268482"/>
            <a:ext cx="2812446" cy="1433222"/>
            <a:chOff x="230872" y="63186"/>
            <a:chExt cx="2813430" cy="1433035"/>
          </a:xfrm>
        </p:grpSpPr>
        <p:grpSp>
          <p:nvGrpSpPr>
            <p:cNvPr id="7176" name="素材chenying0907 110"/>
            <p:cNvGrpSpPr/>
            <p:nvPr/>
          </p:nvGrpSpPr>
          <p:grpSpPr>
            <a:xfrm>
              <a:off x="2131855" y="134711"/>
              <a:ext cx="912340" cy="912340"/>
              <a:chExt cx="4710831" cy="4710828"/>
            </a:xfrm>
          </p:grpSpPr>
          <p:sp>
            <p:nvSpPr>
              <p:cNvPr id="7180" name="素材chenying0907 111"/>
              <p:cNvSpPr>
                <a:spLocks noChangeArrowheads="1"/>
              </p:cNvSpPr>
              <p:nvPr/>
            </p:nvSpPr>
            <p:spPr bwMode="auto">
              <a:xfrm>
                <a:off x="201461" y="205974"/>
                <a:ext cx="4304929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  <p:sp>
            <p:nvSpPr>
              <p:cNvPr id="7181" name="素材chenying0907 112"/>
              <p:cNvSpPr>
                <a:spLocks noChangeArrowheads="1"/>
              </p:cNvSpPr>
              <p:nvPr/>
            </p:nvSpPr>
            <p:spPr bwMode="auto">
              <a:xfrm>
                <a:off x="-3533" y="1074"/>
                <a:ext cx="4714917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7177" name="素材chenying0907 99"/>
            <p:cNvSpPr txBox="1">
              <a:spLocks noChangeArrowheads="1"/>
            </p:cNvSpPr>
            <p:nvPr/>
          </p:nvSpPr>
          <p:spPr bwMode="auto">
            <a:xfrm>
              <a:off x="2096274" y="63186"/>
              <a:ext cx="1021437" cy="10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6600">
                  <a:latin charset="0" panose="030304020206070d0d06" pitchFamily="66" typeface="Kunstler Script"/>
                </a:rPr>
                <a:t>D</a:t>
              </a:r>
            </a:p>
          </p:txBody>
        </p:sp>
        <p:sp>
          <p:nvSpPr>
            <p:cNvPr id="7178" name="素材chenying0907 118"/>
            <p:cNvSpPr txBox="1">
              <a:spLocks noChangeArrowheads="1"/>
            </p:cNvSpPr>
            <p:nvPr/>
          </p:nvSpPr>
          <p:spPr bwMode="auto">
            <a:xfrm>
              <a:off x="260333" y="203108"/>
              <a:ext cx="1783704" cy="3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zh-CN" lang="en-US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{ 第四个部分 }</a:t>
              </a:r>
            </a:p>
          </p:txBody>
        </p:sp>
        <p:sp>
          <p:nvSpPr>
            <p:cNvPr id="7179" name="素材chenying0907 119"/>
            <p:cNvSpPr>
              <a:spLocks noChangeArrowheads="1"/>
            </p:cNvSpPr>
            <p:nvPr/>
          </p:nvSpPr>
          <p:spPr bwMode="auto">
            <a:xfrm>
              <a:off x="230871" y="573011"/>
              <a:ext cx="1703380" cy="91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r" eaLnBrk="1" hangingPunct="1" latinLnBrk="1">
                <a:lnSpc>
                  <a:spcPct val="15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我开始意识到，总有那么一只鸟，那么一个人在前面等我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5" name="素材chenying0907 1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46" name="素材chenying0907 2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48" name="素材chenying0907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素材chenying0907 5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47" name="素材chenying0907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弧形 22"/>
          <p:cNvSpPr/>
          <p:nvPr/>
        </p:nvSpPr>
        <p:spPr>
          <a:xfrm>
            <a:off x="2764560" y="2137689"/>
            <a:ext cx="2283690" cy="2283690"/>
          </a:xfrm>
          <a:prstGeom prst="arc">
            <a:avLst>
              <a:gd fmla="val 16200000" name="adj1"/>
              <a:gd fmla="val 11192042" name="adj2"/>
            </a:avLst>
          </a:prstGeom>
          <a:ln w="444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素材chenying0907 23"/>
          <p:cNvSpPr/>
          <p:nvPr/>
        </p:nvSpPr>
        <p:spPr>
          <a:xfrm>
            <a:off x="3024901" y="2398030"/>
            <a:ext cx="1763008" cy="1763008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素材chenying0907 24"/>
          <p:cNvSpPr txBox="1"/>
          <p:nvPr/>
        </p:nvSpPr>
        <p:spPr>
          <a:xfrm>
            <a:off x="3199388" y="2956368"/>
            <a:ext cx="141403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80%</a:t>
            </a:r>
          </a:p>
        </p:txBody>
      </p:sp>
      <p:sp>
        <p:nvSpPr>
          <p:cNvPr id="26" name="素材chenying0907 25"/>
          <p:cNvSpPr txBox="1"/>
          <p:nvPr/>
        </p:nvSpPr>
        <p:spPr>
          <a:xfrm>
            <a:off x="2878569" y="4754501"/>
            <a:ext cx="2356010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574F1F"/>
                </a:solidFill>
              </a:rPr>
              <a:t>Talking Products</a:t>
            </a:r>
          </a:p>
          <a:p>
            <a:endParaRPr altLang="zh-CN" lang="en-US" sz="2000">
              <a:solidFill>
                <a:srgbClr val="574F1F"/>
              </a:solidFill>
            </a:endParaRPr>
          </a:p>
          <a:p>
            <a:r>
              <a:rPr altLang="zh-CN" lang="en-US" sz="20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27" name="素材chenying0907 26"/>
          <p:cNvSpPr/>
          <p:nvPr/>
        </p:nvSpPr>
        <p:spPr>
          <a:xfrm>
            <a:off x="6843779" y="4653607"/>
            <a:ext cx="333375" cy="10081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素材chenying0907 27"/>
          <p:cNvSpPr/>
          <p:nvPr/>
        </p:nvSpPr>
        <p:spPr>
          <a:xfrm>
            <a:off x="7529579" y="4123022"/>
            <a:ext cx="333375" cy="15387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素材chenying0907 28"/>
          <p:cNvSpPr/>
          <p:nvPr/>
        </p:nvSpPr>
        <p:spPr>
          <a:xfrm>
            <a:off x="8215379" y="3992836"/>
            <a:ext cx="333375" cy="16688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素材chenying0907 29"/>
          <p:cNvSpPr/>
          <p:nvPr/>
        </p:nvSpPr>
        <p:spPr>
          <a:xfrm>
            <a:off x="8901179" y="3270968"/>
            <a:ext cx="333375" cy="23907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素材chenying0907 30"/>
          <p:cNvSpPr/>
          <p:nvPr/>
        </p:nvSpPr>
        <p:spPr>
          <a:xfrm>
            <a:off x="9586979" y="3412124"/>
            <a:ext cx="333375" cy="224960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素材chenying0907 31"/>
          <p:cNvSpPr/>
          <p:nvPr/>
        </p:nvSpPr>
        <p:spPr>
          <a:xfrm>
            <a:off x="10267130" y="2586310"/>
            <a:ext cx="333375" cy="307542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素材chenying0907 32"/>
          <p:cNvSpPr txBox="1"/>
          <p:nvPr/>
        </p:nvSpPr>
        <p:spPr>
          <a:xfrm>
            <a:off x="6803136" y="5739386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rgbClr val="574F1F"/>
                </a:solidFill>
              </a:rPr>
              <a:t>01</a:t>
            </a:r>
          </a:p>
        </p:txBody>
      </p:sp>
      <p:sp>
        <p:nvSpPr>
          <p:cNvPr id="34" name="素材chenying0907 33"/>
          <p:cNvSpPr txBox="1"/>
          <p:nvPr/>
        </p:nvSpPr>
        <p:spPr>
          <a:xfrm>
            <a:off x="7497456" y="5739386"/>
            <a:ext cx="418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74F1F"/>
                </a:solidFill>
              </a:rPr>
              <a:t>02</a:t>
            </a:r>
          </a:p>
        </p:txBody>
      </p:sp>
      <p:sp>
        <p:nvSpPr>
          <p:cNvPr id="35" name="素材chenying0907 34"/>
          <p:cNvSpPr txBox="1"/>
          <p:nvPr/>
        </p:nvSpPr>
        <p:spPr>
          <a:xfrm>
            <a:off x="8172715" y="5739386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rgbClr val="574F1F"/>
                </a:solidFill>
              </a:rPr>
              <a:t>03</a:t>
            </a:r>
          </a:p>
        </p:txBody>
      </p:sp>
      <p:sp>
        <p:nvSpPr>
          <p:cNvPr id="36" name="素材chenying0907 35"/>
          <p:cNvSpPr txBox="1"/>
          <p:nvPr/>
        </p:nvSpPr>
        <p:spPr>
          <a:xfrm>
            <a:off x="8858839" y="5739386"/>
            <a:ext cx="418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74F1F"/>
                </a:solidFill>
              </a:rPr>
              <a:t>04</a:t>
            </a:r>
          </a:p>
        </p:txBody>
      </p:sp>
      <p:sp>
        <p:nvSpPr>
          <p:cNvPr id="37" name="素材chenying0907 36"/>
          <p:cNvSpPr txBox="1"/>
          <p:nvPr/>
        </p:nvSpPr>
        <p:spPr>
          <a:xfrm>
            <a:off x="9538440" y="5739386"/>
            <a:ext cx="414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rgbClr val="574F1F"/>
                </a:solidFill>
              </a:rPr>
              <a:t>05</a:t>
            </a:r>
          </a:p>
        </p:txBody>
      </p:sp>
      <p:sp>
        <p:nvSpPr>
          <p:cNvPr id="38" name="素材chenying0907 37"/>
          <p:cNvSpPr txBox="1"/>
          <p:nvPr/>
        </p:nvSpPr>
        <p:spPr>
          <a:xfrm>
            <a:off x="10224466" y="5739386"/>
            <a:ext cx="418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74F1F"/>
                </a:solidFill>
              </a:rPr>
              <a:t>06</a:t>
            </a: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6843779" y="2197457"/>
            <a:ext cx="3380686" cy="21129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90651"/>
            <a:ext cx="3415104" cy="23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3467154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  <p:cond delay="0" evt="onBegin">
                          <p:tn val="68"/>
                        </p:cond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 nodeType="clickPar">
                      <p:stCondLst>
                        <p:cond delay="indefinite"/>
                        <p:cond delay="0" evt="onBegin">
                          <p:tn val="75"/>
                        </p:cond>
                      </p:stCondLst>
                      <p:childTnLst>
                        <p:par>
                          <p:cTn fill="hold" id="7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  <p:cond delay="0" evt="onBegin">
                          <p:tn val="80"/>
                        </p:cond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  <p:cond delay="0" evt="onBegin">
                          <p:tn val="87"/>
                        </p:cond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  <p:cond delay="0" evt="onBegin">
                          <p:tn val="93"/>
                        </p:cond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5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4490599">
            <a:off x="1718317" y="2242754"/>
            <a:ext cx="4186974" cy="297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8509077">
            <a:off x="5067079" y="164654"/>
            <a:ext cx="5048692" cy="612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素材chenying0907 4"/>
          <p:cNvSpPr>
            <a:spLocks noChangeArrowheads="1"/>
          </p:cNvSpPr>
          <p:nvPr/>
        </p:nvSpPr>
        <p:spPr bwMode="auto">
          <a:xfrm>
            <a:off x="3943351" y="1247774"/>
            <a:ext cx="4305300" cy="43053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8207" name="素材chenying0907 5"/>
          <p:cNvSpPr>
            <a:spLocks noChangeArrowheads="1"/>
          </p:cNvSpPr>
          <p:nvPr/>
        </p:nvSpPr>
        <p:spPr bwMode="auto">
          <a:xfrm>
            <a:off x="3740150" y="1044575"/>
            <a:ext cx="4711700" cy="47117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DFBE9"/>
              </a:solidFill>
            </a:endParaRPr>
          </a:p>
        </p:txBody>
      </p:sp>
      <p:sp>
        <p:nvSpPr>
          <p:cNvPr id="8198" name="素材chenying0907 6"/>
          <p:cNvSpPr txBox="1">
            <a:spLocks noChangeArrowheads="1"/>
          </p:cNvSpPr>
          <p:nvPr/>
        </p:nvSpPr>
        <p:spPr bwMode="auto">
          <a:xfrm>
            <a:off x="3040110" y="2382967"/>
            <a:ext cx="609949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0" panose="030304020206070d0d06" pitchFamily="66" typeface="Kunstler Script"/>
              </a:rPr>
              <a:t>Small Title Here</a:t>
            </a:r>
          </a:p>
        </p:txBody>
      </p:sp>
      <p:sp>
        <p:nvSpPr>
          <p:cNvPr id="8199" name="素材chenying0907 7"/>
          <p:cNvSpPr txBox="1">
            <a:spLocks noChangeArrowheads="1"/>
          </p:cNvSpPr>
          <p:nvPr/>
        </p:nvSpPr>
        <p:spPr bwMode="auto">
          <a:xfrm>
            <a:off x="4582161" y="3036364"/>
            <a:ext cx="3027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{ 两个小标题 }</a:t>
            </a:r>
          </a:p>
        </p:txBody>
      </p:sp>
      <p:grpSp>
        <p:nvGrpSpPr>
          <p:cNvPr id="8200" name="素材chenying0907 8"/>
          <p:cNvGrpSpPr/>
          <p:nvPr/>
        </p:nvGrpSpPr>
        <p:grpSpPr>
          <a:xfrm flipV="1">
            <a:off x="5445125" y="3844925"/>
            <a:ext cx="1352550" cy="387350"/>
            <a:chExt cx="1395412" cy="400050"/>
          </a:xfrm>
        </p:grpSpPr>
        <p:sp>
          <p:nvSpPr>
            <p:cNvPr id="8201" name="素材chenying0907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gdLst>
                <a:gd fmla="*/ 0 w 43" name="T0"/>
                <a:gd fmla="*/ 222250 h 32" name="T1"/>
                <a:gd fmla="*/ 121831 w 43" name="T2"/>
                <a:gd fmla="*/ 133350 h 32" name="T3"/>
                <a:gd fmla="*/ 177209 w 43" name="T4"/>
                <a:gd fmla="*/ 244475 h 32" name="T5"/>
                <a:gd fmla="*/ 210436 w 43" name="T6"/>
                <a:gd fmla="*/ 222250 h 32" name="T7"/>
                <a:gd fmla="*/ 177209 w 43" name="T8"/>
                <a:gd fmla="*/ 300038 h 32" name="T9"/>
                <a:gd fmla="*/ 221512 w 43" name="T10"/>
                <a:gd fmla="*/ 277813 h 32" name="T11"/>
                <a:gd fmla="*/ 177209 w 43" name="T12"/>
                <a:gd fmla="*/ 355600 h 32" name="T13"/>
                <a:gd fmla="*/ 254738 w 43" name="T14"/>
                <a:gd fmla="*/ 322263 h 32" name="T15"/>
                <a:gd fmla="*/ 243663 w 43" name="T16"/>
                <a:gd fmla="*/ 144463 h 32" name="T17"/>
                <a:gd fmla="*/ 254738 w 43" name="T18"/>
                <a:gd fmla="*/ 266700 h 32" name="T19"/>
                <a:gd fmla="*/ 243663 w 43" name="T20"/>
                <a:gd fmla="*/ 166688 h 32" name="T21"/>
                <a:gd fmla="*/ 66453 w 43" name="T22"/>
                <a:gd fmla="*/ 155575 h 32" name="T23"/>
                <a:gd fmla="*/ 243663 w 43" name="T24"/>
                <a:gd fmla="*/ 111125 h 32" name="T25"/>
                <a:gd fmla="*/ 376570 w 43" name="T26"/>
                <a:gd fmla="*/ 222250 h 32" name="T27"/>
                <a:gd fmla="*/ 387645 w 43" name="T28"/>
                <a:gd fmla="*/ 266700 h 32" name="T29"/>
                <a:gd fmla="*/ 365494 w 43" name="T30"/>
                <a:gd fmla="*/ 255588 h 32" name="T31"/>
                <a:gd fmla="*/ 354419 w 43" name="T32"/>
                <a:gd fmla="*/ 177800 h 32" name="T33"/>
                <a:gd fmla="*/ 310116 w 43" name="T34"/>
                <a:gd fmla="*/ 144463 h 32" name="T35"/>
                <a:gd fmla="*/ 332267 w 43" name="T36"/>
                <a:gd fmla="*/ 166688 h 32" name="T37"/>
                <a:gd fmla="*/ 332267 w 43" name="T38"/>
                <a:gd fmla="*/ 277813 h 32" name="T39"/>
                <a:gd fmla="*/ 365494 w 43" name="T40"/>
                <a:gd fmla="*/ 311150 h 32" name="T41"/>
                <a:gd fmla="*/ 365494 w 43" name="T42"/>
                <a:gd fmla="*/ 277813 h 32" name="T43"/>
                <a:gd fmla="*/ 387645 w 43" name="T44"/>
                <a:gd fmla="*/ 300038 h 32" name="T45"/>
                <a:gd fmla="*/ 465174 w 43" name="T46"/>
                <a:gd fmla="*/ 333375 h 32" name="T47"/>
                <a:gd fmla="*/ 420872 w 43" name="T48"/>
                <a:gd fmla="*/ 288925 h 32" name="T49"/>
                <a:gd fmla="*/ 420872 w 43" name="T50"/>
                <a:gd fmla="*/ 233363 h 32" name="T51"/>
                <a:gd fmla="*/ 465174 w 43" name="T52"/>
                <a:gd fmla="*/ 244475 h 32" name="T53"/>
                <a:gd fmla="*/ 443023 w 43" name="T54"/>
                <a:gd fmla="*/ 200025 h 32" name="T55"/>
                <a:gd fmla="*/ 465174 w 43" name="T56"/>
                <a:gd fmla="*/ 166688 h 32" name="T57"/>
                <a:gd fmla="*/ 431948 w 43" name="T58"/>
                <a:gd fmla="*/ 155575 h 32" name="T59"/>
                <a:gd fmla="*/ 376570 w 43" name="T60"/>
                <a:gd fmla="*/ 155575 h 32" name="T61"/>
                <a:gd fmla="*/ 343343 w 43" name="T62"/>
                <a:gd fmla="*/ 144463 h 32" name="T63"/>
                <a:gd fmla="*/ 265814 w 43" name="T64"/>
                <a:gd fmla="*/ 111125 h 32" name="T65"/>
                <a:gd fmla="*/ 276890 w 43" name="T66"/>
                <a:gd fmla="*/ 100013 h 32" name="T67"/>
                <a:gd fmla="*/ 321192 w 43" name="T68"/>
                <a:gd fmla="*/ 111125 h 32" name="T69"/>
                <a:gd fmla="*/ 398721 w 43" name="T70"/>
                <a:gd fmla="*/ 100013 h 32" name="T71"/>
                <a:gd fmla="*/ 376570 w 43" name="T72"/>
                <a:gd fmla="*/ 77788 h 32" name="T73"/>
                <a:gd fmla="*/ 443023 w 43" name="T74"/>
                <a:gd fmla="*/ 33338 h 32" name="T75"/>
                <a:gd fmla="*/ 343343 w 43" name="T76"/>
                <a:gd fmla="*/ 22225 h 32" name="T77"/>
                <a:gd fmla="*/ 332267 w 43" name="T78"/>
                <a:gd fmla="*/ 0 h 32" name="T79"/>
                <a:gd fmla="*/ 299041 w 43" name="T80"/>
                <a:gd fmla="*/ 33338 h 32" name="T81"/>
                <a:gd fmla="*/ 276890 w 43" name="T82"/>
                <a:gd fmla="*/ 88900 h 32" name="T83"/>
                <a:gd fmla="*/ 99680 w 43" name="T84"/>
                <a:gd fmla="*/ 122238 h 32" name="T85"/>
                <a:gd fmla="*/ 0 w 43" name="T86"/>
                <a:gd fmla="*/ 222250 h 32" name="T87"/>
                <a:gd fmla="*/ 365494 w 43" name="T88"/>
                <a:gd fmla="*/ 55563 h 32" name="T89"/>
                <a:gd fmla="*/ 287965 w 43" name="T90"/>
                <a:gd fmla="*/ 88900 h 32" name="T91"/>
                <a:gd fmla="*/ 365494 w 43" name="T92"/>
                <a:gd fmla="*/ 55563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2" name="素材chenying0907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gdLst>
                <a:gd fmla="*/ 365494 w 43" name="T0"/>
                <a:gd fmla="*/ 122238 h 32" name="T1"/>
                <a:gd fmla="*/ 199360 w 43" name="T2"/>
                <a:gd fmla="*/ 88900 h 32" name="T3"/>
                <a:gd fmla="*/ 166134 w 43" name="T4"/>
                <a:gd fmla="*/ 33338 h 32" name="T5"/>
                <a:gd fmla="*/ 143983 w 43" name="T6"/>
                <a:gd fmla="*/ 0 h 32" name="T7"/>
                <a:gd fmla="*/ 121831 w 43" name="T8"/>
                <a:gd fmla="*/ 22225 h 32" name="T9"/>
                <a:gd fmla="*/ 22151 w 43" name="T10"/>
                <a:gd fmla="*/ 33338 h 32" name="T11"/>
                <a:gd fmla="*/ 88605 w 43" name="T12"/>
                <a:gd fmla="*/ 77788 h 32" name="T13"/>
                <a:gd fmla="*/ 77529 w 43" name="T14"/>
                <a:gd fmla="*/ 100013 h 32" name="T15"/>
                <a:gd fmla="*/ 143983 w 43" name="T16"/>
                <a:gd fmla="*/ 111125 h 32" name="T17"/>
                <a:gd fmla="*/ 188285 w 43" name="T18"/>
                <a:gd fmla="*/ 100013 h 32" name="T19"/>
                <a:gd fmla="*/ 210436 w 43" name="T20"/>
                <a:gd fmla="*/ 111125 h 32" name="T21"/>
                <a:gd fmla="*/ 121831 w 43" name="T22"/>
                <a:gd fmla="*/ 144463 h 32" name="T23"/>
                <a:gd fmla="*/ 99680 w 43" name="T24"/>
                <a:gd fmla="*/ 155575 h 32" name="T25"/>
                <a:gd fmla="*/ 44302 w 43" name="T26"/>
                <a:gd fmla="*/ 155575 h 32" name="T27"/>
                <a:gd fmla="*/ 0 w 43" name="T28"/>
                <a:gd fmla="*/ 166688 h 32" name="T29"/>
                <a:gd fmla="*/ 33227 w 43" name="T30"/>
                <a:gd fmla="*/ 200025 h 32" name="T31"/>
                <a:gd fmla="*/ 11076 w 43" name="T32"/>
                <a:gd fmla="*/ 244475 h 32" name="T33"/>
                <a:gd fmla="*/ 55378 w 43" name="T34"/>
                <a:gd fmla="*/ 233363 h 32" name="T35"/>
                <a:gd fmla="*/ 44302 w 43" name="T36"/>
                <a:gd fmla="*/ 288925 h 32" name="T37"/>
                <a:gd fmla="*/ 0 w 43" name="T38"/>
                <a:gd fmla="*/ 333375 h 32" name="T39"/>
                <a:gd fmla="*/ 77529 w 43" name="T40"/>
                <a:gd fmla="*/ 300038 h 32" name="T41"/>
                <a:gd fmla="*/ 99680 w 43" name="T42"/>
                <a:gd fmla="*/ 277813 h 32" name="T43"/>
                <a:gd fmla="*/ 99680 w 43" name="T44"/>
                <a:gd fmla="*/ 311150 h 32" name="T45"/>
                <a:gd fmla="*/ 132907 w 43" name="T46"/>
                <a:gd fmla="*/ 277813 h 32" name="T47"/>
                <a:gd fmla="*/ 143983 w 43" name="T48"/>
                <a:gd fmla="*/ 166688 h 32" name="T49"/>
                <a:gd fmla="*/ 155058 w 43" name="T50"/>
                <a:gd fmla="*/ 144463 h 32" name="T51"/>
                <a:gd fmla="*/ 121831 w 43" name="T52"/>
                <a:gd fmla="*/ 177800 h 32" name="T53"/>
                <a:gd fmla="*/ 99680 w 43" name="T54"/>
                <a:gd fmla="*/ 255588 h 32" name="T55"/>
                <a:gd fmla="*/ 77529 w 43" name="T56"/>
                <a:gd fmla="*/ 266700 h 32" name="T57"/>
                <a:gd fmla="*/ 88605 w 43" name="T58"/>
                <a:gd fmla="*/ 222250 h 32" name="T59"/>
                <a:gd fmla="*/ 221512 w 43" name="T60"/>
                <a:gd fmla="*/ 111125 h 32" name="T61"/>
                <a:gd fmla="*/ 398721 w 43" name="T62"/>
                <a:gd fmla="*/ 155575 h 32" name="T63"/>
                <a:gd fmla="*/ 221512 w 43" name="T64"/>
                <a:gd fmla="*/ 166688 h 32" name="T65"/>
                <a:gd fmla="*/ 210436 w 43" name="T66"/>
                <a:gd fmla="*/ 266700 h 32" name="T67"/>
                <a:gd fmla="*/ 232587 w 43" name="T68"/>
                <a:gd fmla="*/ 144463 h 32" name="T69"/>
                <a:gd fmla="*/ 221512 w 43" name="T70"/>
                <a:gd fmla="*/ 322263 h 32" name="T71"/>
                <a:gd fmla="*/ 299041 w 43" name="T72"/>
                <a:gd fmla="*/ 355600 h 32" name="T73"/>
                <a:gd fmla="*/ 243663 w 43" name="T74"/>
                <a:gd fmla="*/ 277813 h 32" name="T75"/>
                <a:gd fmla="*/ 299041 w 43" name="T76"/>
                <a:gd fmla="*/ 300038 h 32" name="T77"/>
                <a:gd fmla="*/ 254738 w 43" name="T78"/>
                <a:gd fmla="*/ 222250 h 32" name="T79"/>
                <a:gd fmla="*/ 287965 w 43" name="T80"/>
                <a:gd fmla="*/ 244475 h 32" name="T81"/>
                <a:gd fmla="*/ 343343 w 43" name="T82"/>
                <a:gd fmla="*/ 133350 h 32" name="T83"/>
                <a:gd fmla="*/ 476250 w 43" name="T84"/>
                <a:gd fmla="*/ 222250 h 32" name="T85"/>
                <a:gd fmla="*/ 365494 w 43" name="T86"/>
                <a:gd fmla="*/ 122238 h 32" name="T87"/>
                <a:gd fmla="*/ 177209 w 43" name="T88"/>
                <a:gd fmla="*/ 88900 h 32" name="T89"/>
                <a:gd fmla="*/ 99680 w 43" name="T90"/>
                <a:gd fmla="*/ 55563 h 32" name="T91"/>
                <a:gd fmla="*/ 177209 w 43" name="T92"/>
                <a:gd fmla="*/ 88900 h 3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32" w="43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3" name="素材chenying0907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gdLst>
                <a:gd fmla="*/ 366713 w 33" name="T0"/>
                <a:gd fmla="*/ 122238 h 20" name="T1"/>
                <a:gd fmla="*/ 366713 w 33" name="T2"/>
                <a:gd fmla="*/ 133350 h 20" name="T3"/>
                <a:gd fmla="*/ 255588 w 33" name="T4"/>
                <a:gd fmla="*/ 122238 h 20" name="T5"/>
                <a:gd fmla="*/ 200025 w 33" name="T6"/>
                <a:gd fmla="*/ 166688 h 20" name="T7"/>
                <a:gd fmla="*/ 244475 w 33" name="T8"/>
                <a:gd fmla="*/ 122238 h 20" name="T9"/>
                <a:gd fmla="*/ 255588 w 33" name="T10"/>
                <a:gd fmla="*/ 111125 h 20" name="T11"/>
                <a:gd fmla="*/ 133350 w 33" name="T12"/>
                <a:gd fmla="*/ 144463 h 20" name="T13"/>
                <a:gd fmla="*/ 111125 w 33" name="T14"/>
                <a:gd fmla="*/ 177800 h 20" name="T15"/>
                <a:gd fmla="*/ 66675 w 33" name="T16"/>
                <a:gd fmla="*/ 222250 h 20" name="T17"/>
                <a:gd fmla="*/ 122238 w 33" name="T18"/>
                <a:gd fmla="*/ 144463 h 20" name="T19"/>
                <a:gd fmla="*/ 88900 w 33" name="T20"/>
                <a:gd fmla="*/ 144463 h 20" name="T21"/>
                <a:gd fmla="*/ 0 w 33" name="T22"/>
                <a:gd fmla="*/ 144463 h 20" name="T23"/>
                <a:gd fmla="*/ 88900 w 33" name="T24"/>
                <a:gd fmla="*/ 133350 h 20" name="T25"/>
                <a:gd fmla="*/ 111125 w 33" name="T26"/>
                <a:gd fmla="*/ 144463 h 20" name="T27"/>
                <a:gd fmla="*/ 66675 w 33" name="T28"/>
                <a:gd fmla="*/ 66675 h 20" name="T29"/>
                <a:gd fmla="*/ 111125 w 33" name="T30"/>
                <a:gd fmla="*/ 100013 h 20" name="T31"/>
                <a:gd fmla="*/ 133350 w 33" name="T32"/>
                <a:gd fmla="*/ 144463 h 20" name="T33"/>
                <a:gd fmla="*/ 244475 w 33" name="T34"/>
                <a:gd fmla="*/ 111125 h 20" name="T35"/>
                <a:gd fmla="*/ 222250 w 33" name="T36"/>
                <a:gd fmla="*/ 100013 h 20" name="T37"/>
                <a:gd fmla="*/ 177800 w 33" name="T38"/>
                <a:gd fmla="*/ 77788 h 20" name="T39"/>
                <a:gd fmla="*/ 166688 w 33" name="T40"/>
                <a:gd fmla="*/ 33338 h 20" name="T41"/>
                <a:gd fmla="*/ 211138 w 33" name="T42"/>
                <a:gd fmla="*/ 55563 h 20" name="T43"/>
                <a:gd fmla="*/ 255588 w 33" name="T44"/>
                <a:gd fmla="*/ 100013 h 20" name="T45"/>
                <a:gd fmla="*/ 311150 w 33" name="T46"/>
                <a:gd fmla="*/ 100013 h 20" name="T47"/>
                <a:gd fmla="*/ 277813 w 33" name="T48"/>
                <a:gd fmla="*/ 44450 h 20" name="T49"/>
                <a:gd fmla="*/ 288925 w 33" name="T50"/>
                <a:gd fmla="*/ 0 h 20" name="T51"/>
                <a:gd fmla="*/ 311150 w 33" name="T52"/>
                <a:gd fmla="*/ 44450 h 20" name="T53"/>
                <a:gd fmla="*/ 322263 w 33" name="T54"/>
                <a:gd fmla="*/ 100013 h 20" name="T55"/>
                <a:gd fmla="*/ 366713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4" name="素材chenying0907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gdLst>
                <a:gd fmla="*/ 0 w 33" name="T0"/>
                <a:gd fmla="*/ 122238 h 20" name="T1"/>
                <a:gd fmla="*/ 0 w 33" name="T2"/>
                <a:gd fmla="*/ 133350 h 20" name="T3"/>
                <a:gd fmla="*/ 121708 w 33" name="T4"/>
                <a:gd fmla="*/ 122238 h 20" name="T5"/>
                <a:gd fmla="*/ 165966 w 33" name="T6"/>
                <a:gd fmla="*/ 166688 h 20" name="T7"/>
                <a:gd fmla="*/ 121708 w 33" name="T8"/>
                <a:gd fmla="*/ 122238 h 20" name="T9"/>
                <a:gd fmla="*/ 110644 w 33" name="T10"/>
                <a:gd fmla="*/ 111125 h 20" name="T11"/>
                <a:gd fmla="*/ 243417 w 33" name="T12"/>
                <a:gd fmla="*/ 144463 h 20" name="T13"/>
                <a:gd fmla="*/ 265545 w 33" name="T14"/>
                <a:gd fmla="*/ 177800 h 20" name="T15"/>
                <a:gd fmla="*/ 298739 w 33" name="T16"/>
                <a:gd fmla="*/ 222250 h 20" name="T17"/>
                <a:gd fmla="*/ 243417 w 33" name="T18"/>
                <a:gd fmla="*/ 144463 h 20" name="T19"/>
                <a:gd fmla="*/ 287674 w 33" name="T20"/>
                <a:gd fmla="*/ 144463 h 20" name="T21"/>
                <a:gd fmla="*/ 365125 w 33" name="T22"/>
                <a:gd fmla="*/ 144463 h 20" name="T23"/>
                <a:gd fmla="*/ 287674 w 33" name="T24"/>
                <a:gd fmla="*/ 133350 h 20" name="T25"/>
                <a:gd fmla="*/ 254481 w 33" name="T26"/>
                <a:gd fmla="*/ 144463 h 20" name="T27"/>
                <a:gd fmla="*/ 298739 w 33" name="T28"/>
                <a:gd fmla="*/ 66675 h 20" name="T29"/>
                <a:gd fmla="*/ 254481 w 33" name="T30"/>
                <a:gd fmla="*/ 100013 h 20" name="T31"/>
                <a:gd fmla="*/ 232352 w 33" name="T32"/>
                <a:gd fmla="*/ 144463 h 20" name="T33"/>
                <a:gd fmla="*/ 121708 w 33" name="T34"/>
                <a:gd fmla="*/ 111125 h 20" name="T35"/>
                <a:gd fmla="*/ 143837 w 33" name="T36"/>
                <a:gd fmla="*/ 100013 h 20" name="T37"/>
                <a:gd fmla="*/ 199159 w 33" name="T38"/>
                <a:gd fmla="*/ 77788 h 20" name="T39"/>
                <a:gd fmla="*/ 210223 w 33" name="T40"/>
                <a:gd fmla="*/ 33338 h 20" name="T41"/>
                <a:gd fmla="*/ 154902 w 33" name="T42"/>
                <a:gd fmla="*/ 55563 h 20" name="T43"/>
                <a:gd fmla="*/ 121708 w 33" name="T44"/>
                <a:gd fmla="*/ 100013 h 20" name="T45"/>
                <a:gd fmla="*/ 55322 w 33" name="T46"/>
                <a:gd fmla="*/ 100013 h 20" name="T47"/>
                <a:gd fmla="*/ 99580 w 33" name="T48"/>
                <a:gd fmla="*/ 44450 h 20" name="T49"/>
                <a:gd fmla="*/ 88515 w 33" name="T50"/>
                <a:gd fmla="*/ 0 h 20" name="T51"/>
                <a:gd fmla="*/ 55322 w 33" name="T52"/>
                <a:gd fmla="*/ 44450 h 20" name="T53"/>
                <a:gd fmla="*/ 44258 w 33" name="T54"/>
                <a:gd fmla="*/ 100013 h 20" name="T55"/>
                <a:gd fmla="*/ 0 w 33" name="T56"/>
                <a:gd fmla="*/ 122238 h 20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20" w="33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5" name="素材chenying0907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gdLst>
                <a:gd fmla="*/ 143525 w 22" name="T0"/>
                <a:gd fmla="*/ 144463 h 23" name="T1"/>
                <a:gd fmla="*/ 187686 w 22" name="T2"/>
                <a:gd fmla="*/ 188913 h 23" name="T3"/>
                <a:gd fmla="*/ 187686 w 22" name="T4"/>
                <a:gd fmla="*/ 166688 h 23" name="T5"/>
                <a:gd fmla="*/ 209767 w 22" name="T6"/>
                <a:gd fmla="*/ 155575 h 23" name="T7"/>
                <a:gd fmla="*/ 242888 w 22" name="T8"/>
                <a:gd fmla="*/ 166688 h 23" name="T9"/>
                <a:gd fmla="*/ 198727 w 22" name="T10"/>
                <a:gd fmla="*/ 122238 h 23" name="T11"/>
                <a:gd fmla="*/ 198727 w 22" name="T12"/>
                <a:gd fmla="*/ 111125 h 23" name="T13"/>
                <a:gd fmla="*/ 143525 w 22" name="T14"/>
                <a:gd fmla="*/ 122238 h 23" name="T15"/>
                <a:gd fmla="*/ 143525 w 22" name="T16"/>
                <a:gd fmla="*/ 33338 h 23" name="T17"/>
                <a:gd fmla="*/ 132484 w 22" name="T18"/>
                <a:gd fmla="*/ 55563 h 23" name="T19"/>
                <a:gd fmla="*/ 66242 w 22" name="T20"/>
                <a:gd fmla="*/ 0 h 23" name="T21"/>
                <a:gd fmla="*/ 77283 w 22" name="T22"/>
                <a:gd fmla="*/ 33338 h 23" name="T23"/>
                <a:gd fmla="*/ 88323 w 22" name="T24"/>
                <a:gd fmla="*/ 66675 h 23" name="T25"/>
                <a:gd fmla="*/ 66242 w 22" name="T26"/>
                <a:gd fmla="*/ 66675 h 23" name="T27"/>
                <a:gd fmla="*/ 99363 w 22" name="T28"/>
                <a:gd fmla="*/ 100013 h 23" name="T29"/>
                <a:gd fmla="*/ 132484 w 22" name="T30"/>
                <a:gd fmla="*/ 144463 h 23" name="T31"/>
                <a:gd fmla="*/ 99363 w 22" name="T32"/>
                <a:gd fmla="*/ 122238 h 23" name="T33"/>
                <a:gd fmla="*/ 66242 w 22" name="T34"/>
                <a:gd fmla="*/ 100013 h 23" name="T35"/>
                <a:gd fmla="*/ 77283 w 22" name="T36"/>
                <a:gd fmla="*/ 111125 h 23" name="T37"/>
                <a:gd fmla="*/ 0 w 22" name="T38"/>
                <a:gd fmla="*/ 133350 h 23" name="T39"/>
                <a:gd fmla="*/ 55202 w 22" name="T40"/>
                <a:gd fmla="*/ 155575 h 23" name="T41"/>
                <a:gd fmla="*/ 55202 w 22" name="T42"/>
                <a:gd fmla="*/ 188913 h 23" name="T43"/>
                <a:gd fmla="*/ 77283 w 22" name="T44"/>
                <a:gd fmla="*/ 177800 h 23" name="T45"/>
                <a:gd fmla="*/ 110404 w 22" name="T46"/>
                <a:gd fmla="*/ 144463 h 23" name="T47"/>
                <a:gd fmla="*/ 132484 w 22" name="T48"/>
                <a:gd fmla="*/ 144463 h 23" name="T49"/>
                <a:gd fmla="*/ 110404 w 22" name="T50"/>
                <a:gd fmla="*/ 200025 h 23" name="T51"/>
                <a:gd fmla="*/ 143525 w 22" name="T52"/>
                <a:gd fmla="*/ 255588 h 23" name="T53"/>
                <a:gd fmla="*/ 143525 w 22" name="T54"/>
                <a:gd fmla="*/ 144463 h 23" name="T55"/>
                <a:gd fmla="*/ 110404 w 22" name="T56"/>
                <a:gd fmla="*/ 55563 h 23" name="T57"/>
                <a:gd fmla="*/ 132484 w 22" name="T58"/>
                <a:gd fmla="*/ 122238 h 23" name="T59"/>
                <a:gd fmla="*/ 110404 w 22" name="T60"/>
                <a:gd fmla="*/ 55563 h 23" name="T61"/>
                <a:gd fmla="*/ 143525 w 22" name="T62"/>
                <a:gd fmla="*/ 133350 h 23" name="T63"/>
                <a:gd fmla="*/ 209767 w 22" name="T64"/>
                <a:gd fmla="*/ 144463 h 23" name="T65"/>
                <a:gd fmla="*/ 143525 w 22" name="T66"/>
                <a:gd fmla="*/ 133350 h 23" name="T67"/>
                <a:gd fmla="*/ 99363 w 22" name="T68"/>
                <a:gd fmla="*/ 144463 h 23" name="T69"/>
                <a:gd fmla="*/ 33121 w 22" name="T70"/>
                <a:gd fmla="*/ 122238 h 23" name="T71"/>
                <a:gd fmla="*/ 99363 w 22" name="T72"/>
                <a:gd fmla="*/ 144463 h 2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" w="22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8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06"/>
      <p:bldP grpId="0" spid="8207"/>
      <p:bldP grpId="0" spid="8198"/>
      <p:bldP grpId="0" spid="819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素材chenying0907 47"/>
          <p:cNvSpPr txBox="1"/>
          <p:nvPr/>
        </p:nvSpPr>
        <p:spPr>
          <a:xfrm>
            <a:off x="3747043" y="5916658"/>
            <a:ext cx="45245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574F1F"/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grpSp>
        <p:nvGrpSpPr>
          <p:cNvPr id="49" name="素材chenying0907 48"/>
          <p:cNvGrpSpPr/>
          <p:nvPr/>
        </p:nvGrpSpPr>
        <p:grpSpPr>
          <a:xfrm>
            <a:off x="3015166" y="2071909"/>
            <a:ext cx="2427360" cy="768681"/>
            <a:chOff x="6892131" y="2390514"/>
            <a:chExt cx="1723532" cy="678918"/>
          </a:xfrm>
          <a:solidFill>
            <a:schemeClr val="accent6">
              <a:lumMod val="75000"/>
            </a:schemeClr>
          </a:solidFill>
        </p:grpSpPr>
        <p:sp>
          <p:nvSpPr>
            <p:cNvPr id="50" name="素材chenying0907 49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圆角素材chenying0907 50"/>
            <p:cNvSpPr/>
            <p:nvPr/>
          </p:nvSpPr>
          <p:spPr>
            <a:xfrm>
              <a:off x="6948229" y="2552700"/>
              <a:ext cx="1667434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52" name="素材chenying0907 51"/>
          <p:cNvSpPr txBox="1"/>
          <p:nvPr/>
        </p:nvSpPr>
        <p:spPr>
          <a:xfrm>
            <a:off x="1945059" y="2278154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53" name="素材chenying0907 52"/>
          <p:cNvGrpSpPr/>
          <p:nvPr/>
        </p:nvGrpSpPr>
        <p:grpSpPr>
          <a:xfrm>
            <a:off x="3015167" y="2997207"/>
            <a:ext cx="2002487" cy="768681"/>
            <a:chOff x="6892131" y="2390514"/>
            <a:chExt cx="1051719" cy="678918"/>
          </a:xfrm>
          <a:solidFill>
            <a:schemeClr val="accent6">
              <a:lumMod val="75000"/>
            </a:schemeClr>
          </a:solidFill>
        </p:grpSpPr>
        <p:sp>
          <p:nvSpPr>
            <p:cNvPr id="54" name="素材chenying0907 53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圆角素材chenying0907 54"/>
            <p:cNvSpPr/>
            <p:nvPr/>
          </p:nvSpPr>
          <p:spPr>
            <a:xfrm>
              <a:off x="6948229" y="2552700"/>
              <a:ext cx="995621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56" name="素材chenying0907 55"/>
          <p:cNvSpPr txBox="1"/>
          <p:nvPr/>
        </p:nvSpPr>
        <p:spPr>
          <a:xfrm>
            <a:off x="1945059" y="3200296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57" name="素材chenying0907 56"/>
          <p:cNvGrpSpPr/>
          <p:nvPr/>
        </p:nvGrpSpPr>
        <p:grpSpPr>
          <a:xfrm>
            <a:off x="3015167" y="3930730"/>
            <a:ext cx="1780815" cy="768681"/>
            <a:chOff x="6892131" y="2390514"/>
            <a:chExt cx="1051719" cy="678918"/>
          </a:xfrm>
          <a:solidFill>
            <a:schemeClr val="accent6">
              <a:lumMod val="75000"/>
            </a:schemeClr>
          </a:solidFill>
        </p:grpSpPr>
        <p:sp>
          <p:nvSpPr>
            <p:cNvPr id="58" name="素材chenying0907 57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圆角素材chenying0907 58"/>
            <p:cNvSpPr/>
            <p:nvPr/>
          </p:nvSpPr>
          <p:spPr>
            <a:xfrm>
              <a:off x="6948229" y="2552700"/>
              <a:ext cx="995621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60" name="素材chenying0907 59"/>
          <p:cNvSpPr txBox="1"/>
          <p:nvPr/>
        </p:nvSpPr>
        <p:spPr>
          <a:xfrm>
            <a:off x="1945059" y="4162032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61" name="素材chenying0907 60"/>
          <p:cNvGrpSpPr/>
          <p:nvPr/>
        </p:nvGrpSpPr>
        <p:grpSpPr>
          <a:xfrm>
            <a:off x="3015167" y="4839739"/>
            <a:ext cx="2085615" cy="768681"/>
            <a:chOff x="6892131" y="2390514"/>
            <a:chExt cx="1480878" cy="678918"/>
          </a:xfrm>
          <a:solidFill>
            <a:schemeClr val="accent6">
              <a:lumMod val="75000"/>
            </a:schemeClr>
          </a:solidFill>
        </p:grpSpPr>
        <p:sp>
          <p:nvSpPr>
            <p:cNvPr id="62" name="素材chenying0907 61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圆角素材chenying0907 62"/>
            <p:cNvSpPr/>
            <p:nvPr/>
          </p:nvSpPr>
          <p:spPr>
            <a:xfrm>
              <a:off x="6948229" y="2552700"/>
              <a:ext cx="1424780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64" name="素材chenying0907 63"/>
          <p:cNvSpPr txBox="1"/>
          <p:nvPr/>
        </p:nvSpPr>
        <p:spPr>
          <a:xfrm>
            <a:off x="1945059" y="5071040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65" name="素材chenying0907 64"/>
          <p:cNvGrpSpPr/>
          <p:nvPr/>
        </p:nvGrpSpPr>
        <p:grpSpPr>
          <a:xfrm>
            <a:off x="7336127" y="2071909"/>
            <a:ext cx="2085616" cy="768681"/>
            <a:chOff x="6892131" y="2390514"/>
            <a:chExt cx="1480879" cy="678918"/>
          </a:xfrm>
          <a:blipFill>
            <a:blip r:embed="rId3"/>
            <a:stretch>
              <a:fillRect/>
            </a:stretch>
          </a:blipFill>
        </p:grpSpPr>
        <p:sp>
          <p:nvSpPr>
            <p:cNvPr id="66" name="素材chenying0907 65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圆角素材chenying0907 66"/>
            <p:cNvSpPr/>
            <p:nvPr/>
          </p:nvSpPr>
          <p:spPr>
            <a:xfrm>
              <a:off x="6948229" y="2552700"/>
              <a:ext cx="1424781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68" name="素材chenying0907 67"/>
          <p:cNvSpPr txBox="1"/>
          <p:nvPr/>
        </p:nvSpPr>
        <p:spPr>
          <a:xfrm>
            <a:off x="6266021" y="2278154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69" name="素材chenying0907 68"/>
          <p:cNvGrpSpPr/>
          <p:nvPr/>
        </p:nvGrpSpPr>
        <p:grpSpPr>
          <a:xfrm>
            <a:off x="7336128" y="2997207"/>
            <a:ext cx="2810691" cy="768681"/>
            <a:chOff x="6892131" y="2390514"/>
            <a:chExt cx="1476193" cy="678918"/>
          </a:xfrm>
          <a:blipFill>
            <a:blip r:embed="rId3"/>
            <a:stretch>
              <a:fillRect/>
            </a:stretch>
          </a:blipFill>
        </p:grpSpPr>
        <p:sp>
          <p:nvSpPr>
            <p:cNvPr id="70" name="素材chenying0907 69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圆角素材chenying0907 70"/>
            <p:cNvSpPr/>
            <p:nvPr/>
          </p:nvSpPr>
          <p:spPr>
            <a:xfrm>
              <a:off x="6948229" y="2552700"/>
              <a:ext cx="1420095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72" name="素材chenying0907 71"/>
          <p:cNvSpPr txBox="1"/>
          <p:nvPr/>
        </p:nvSpPr>
        <p:spPr>
          <a:xfrm>
            <a:off x="6266021" y="3200296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73" name="素材chenying0907 72"/>
          <p:cNvGrpSpPr/>
          <p:nvPr/>
        </p:nvGrpSpPr>
        <p:grpSpPr>
          <a:xfrm>
            <a:off x="7336129" y="3930730"/>
            <a:ext cx="3004655" cy="768681"/>
            <a:chOff x="6892131" y="2390514"/>
            <a:chExt cx="1774498" cy="678918"/>
          </a:xfrm>
          <a:blipFill>
            <a:blip r:embed="rId3"/>
            <a:stretch>
              <a:fillRect/>
            </a:stretch>
          </a:blipFill>
        </p:grpSpPr>
        <p:sp>
          <p:nvSpPr>
            <p:cNvPr id="74" name="素材chenying0907 73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圆角素材chenying0907 74"/>
            <p:cNvSpPr/>
            <p:nvPr/>
          </p:nvSpPr>
          <p:spPr>
            <a:xfrm>
              <a:off x="6948229" y="2552700"/>
              <a:ext cx="1718400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76" name="素材chenying0907 75"/>
          <p:cNvSpPr txBox="1"/>
          <p:nvPr/>
        </p:nvSpPr>
        <p:spPr>
          <a:xfrm>
            <a:off x="6266021" y="4162032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grpSp>
        <p:nvGrpSpPr>
          <p:cNvPr id="77" name="素材chenying0907 76"/>
          <p:cNvGrpSpPr/>
          <p:nvPr/>
        </p:nvGrpSpPr>
        <p:grpSpPr>
          <a:xfrm>
            <a:off x="7336129" y="4839739"/>
            <a:ext cx="3106255" cy="768681"/>
            <a:chOff x="6892131" y="2390514"/>
            <a:chExt cx="2205577" cy="678918"/>
          </a:xfrm>
          <a:blipFill>
            <a:blip r:embed="rId3"/>
            <a:stretch>
              <a:fillRect/>
            </a:stretch>
          </a:blipFill>
        </p:grpSpPr>
        <p:sp>
          <p:nvSpPr>
            <p:cNvPr id="78" name="素材chenying0907 77"/>
            <p:cNvSpPr/>
            <p:nvPr/>
          </p:nvSpPr>
          <p:spPr>
            <a:xfrm>
              <a:off x="6892131" y="2390514"/>
              <a:ext cx="491331" cy="678918"/>
            </a:xfrm>
            <a:custGeom>
              <a:gdLst>
                <a:gd fmla="*/ 0 w 995424" name="connsiteX0"/>
                <a:gd fmla="*/ 0 h 834231" name="connsiteY0"/>
                <a:gd fmla="*/ 4824 w 995424" name="connsiteX1"/>
                <a:gd fmla="*/ 834231 h 834231" name="connsiteY1"/>
                <a:gd fmla="*/ 292595 w 995424" name="connsiteX2"/>
                <a:gd fmla="*/ 618331 h 834231" name="connsiteY2"/>
                <a:gd fmla="*/ 995424 w 995424" name="connsiteX3"/>
                <a:gd fmla="*/ 618331 h 834231" name="connsiteY3"/>
                <a:gd fmla="*/ 995424 w 995424" name="connsiteX4"/>
                <a:gd fmla="*/ 199231 h 834231" name="connsiteY4"/>
                <a:gd fmla="*/ 304016 w 995424" name="connsiteX5"/>
                <a:gd fmla="*/ 199231 h 834231" name="connsiteY5"/>
                <a:gd fmla="*/ 0 w 995424" name="connsiteX6"/>
                <a:gd fmla="*/ 0 h 83423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34230" w="995424">
                  <a:moveTo>
                    <a:pt x="0" y="0"/>
                  </a:moveTo>
                  <a:lnTo>
                    <a:pt x="4824" y="834231"/>
                  </a:lnTo>
                  <a:cubicBezTo>
                    <a:pt x="47679" y="759882"/>
                    <a:pt x="100184" y="626005"/>
                    <a:pt x="292595" y="618331"/>
                  </a:cubicBezTo>
                  <a:lnTo>
                    <a:pt x="995424" y="618331"/>
                  </a:lnTo>
                  <a:lnTo>
                    <a:pt x="995424" y="199231"/>
                  </a:lnTo>
                  <a:lnTo>
                    <a:pt x="304016" y="199231"/>
                  </a:lnTo>
                  <a:cubicBezTo>
                    <a:pt x="115837" y="204259"/>
                    <a:pt x="72394" y="8307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圆角素材chenying0907 78"/>
            <p:cNvSpPr/>
            <p:nvPr/>
          </p:nvSpPr>
          <p:spPr>
            <a:xfrm>
              <a:off x="6948229" y="2552700"/>
              <a:ext cx="2149479" cy="34112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/>
                <a:t>30%</a:t>
              </a:r>
            </a:p>
          </p:txBody>
        </p:sp>
      </p:grpSp>
      <p:sp>
        <p:nvSpPr>
          <p:cNvPr id="80" name="素材chenying0907 79"/>
          <p:cNvSpPr txBox="1"/>
          <p:nvPr/>
        </p:nvSpPr>
        <p:spPr>
          <a:xfrm>
            <a:off x="6266021" y="5071040"/>
            <a:ext cx="963731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1600">
                <a:solidFill>
                  <a:srgbClr val="574F1F"/>
                </a:solidFill>
              </a:rPr>
              <a:t>PROGECT</a:t>
            </a:r>
          </a:p>
        </p:txBody>
      </p:sp>
      <p:sp>
        <p:nvSpPr>
          <p:cNvPr id="81" name="素材chenying0907 80"/>
          <p:cNvSpPr txBox="1"/>
          <p:nvPr/>
        </p:nvSpPr>
        <p:spPr>
          <a:xfrm>
            <a:off x="3015166" y="1689503"/>
            <a:ext cx="132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sp>
        <p:nvSpPr>
          <p:cNvPr id="82" name="素材chenying0907 81"/>
          <p:cNvSpPr txBox="1"/>
          <p:nvPr/>
        </p:nvSpPr>
        <p:spPr>
          <a:xfrm>
            <a:off x="7431116" y="1689503"/>
            <a:ext cx="132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altLang="zh-CN" lang="en-US" sz="2000">
                <a:solidFill>
                  <a:srgbClr val="574F1F"/>
                </a:solidFill>
              </a:rPr>
              <a:t>TITLE HERE</a:t>
            </a:r>
          </a:p>
        </p:txBody>
      </p:sp>
      <p:grpSp>
        <p:nvGrpSpPr>
          <p:cNvPr id="43" name="素材chenying0907 7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44" name="素材chenying0907 8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87" name="素材chenying0907 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素材chenying0907 11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45" name="素材chenying0907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" name="图片 3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90651"/>
            <a:ext cx="3415104" cy="23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97801545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 nodeType="clickPar">
                      <p:stCondLst>
                        <p:cond delay="indefinite"/>
                      </p:stCondLst>
                      <p:childTnLst>
                        <p:par>
                          <p:cTn fill="hold" id="10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 nodeType="clickPar">
                      <p:stCondLst>
                        <p:cond delay="indefinite"/>
                      </p:stCondLst>
                      <p:childTnLst>
                        <p:par>
                          <p:cTn fill="hold" id="1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2"/>
      <p:bldP grpId="0" spid="56"/>
      <p:bldP grpId="0" spid="60"/>
      <p:bldP grpId="0" spid="64"/>
      <p:bldP grpId="0" spid="68"/>
      <p:bldP grpId="0" spid="72"/>
      <p:bldP grpId="0" spid="76"/>
      <p:bldP grpId="0" spid="80"/>
      <p:bldP grpId="0" spid="81"/>
      <p:bldP grpId="0" spid="8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素材chenying0907 1"/>
          <p:cNvGrpSpPr/>
          <p:nvPr/>
        </p:nvGrpSpPr>
        <p:grpSpPr>
          <a:xfrm>
            <a:off x="1227139" y="1519238"/>
            <a:ext cx="2231530" cy="4305480"/>
            <a:chOff x="249176" y="-671440"/>
            <a:chExt cx="2230973" cy="4305010"/>
          </a:xfrm>
        </p:grpSpPr>
        <p:pic>
          <p:nvPicPr>
            <p:cNvPr id="9257" name="图片 25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81084" y="-671440"/>
              <a:ext cx="1599065" cy="227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58" name="素材chenying0907 257"/>
            <p:cNvGrpSpPr/>
            <p:nvPr/>
          </p:nvGrpSpPr>
          <p:grpSpPr>
            <a:xfrm>
              <a:off x="249176" y="0"/>
              <a:ext cx="1918808" cy="3633570"/>
              <a:chOff x="-380" y="0"/>
              <a:chExt cx="1918808" cy="3633570"/>
            </a:xfrm>
          </p:grpSpPr>
          <p:grpSp>
            <p:nvGrpSpPr>
              <p:cNvPr id="9259" name="素材chenying0907 244"/>
              <p:cNvGrpSpPr/>
              <p:nvPr/>
            </p:nvGrpSpPr>
            <p:grpSpPr>
              <a:xfrm>
                <a:off x="78975" y="0"/>
                <a:ext cx="1760097" cy="1996983"/>
                <a:chOff x="387" y="0"/>
                <a:chExt cx="1760097" cy="1996983"/>
              </a:xfrm>
            </p:grpSpPr>
            <p:grpSp>
              <p:nvGrpSpPr>
                <p:cNvPr id="9262" name="素材chenying0907 162"/>
                <p:cNvGrpSpPr/>
                <p:nvPr/>
              </p:nvGrpSpPr>
              <p:grpSpPr>
                <a:xfrm>
                  <a:off x="387" y="0"/>
                  <a:ext cx="1760097" cy="1761932"/>
                  <a:chOff x="387" y="0"/>
                  <a:chExt cx="1760097" cy="1761932"/>
                </a:xfrm>
              </p:grpSpPr>
              <p:grpSp>
                <p:nvGrpSpPr>
                  <p:cNvPr id="9264" name="素材chenying0907 179"/>
                  <p:cNvGrpSpPr/>
                  <p:nvPr/>
                </p:nvGrpSpPr>
                <p:grpSpPr>
                  <a:xfrm>
                    <a:off x="387" y="0"/>
                    <a:ext cx="1760097" cy="1761932"/>
                    <a:chOff x="680" y="0"/>
                    <a:chExt cx="3094442" cy="3097672"/>
                  </a:xfrm>
                </p:grpSpPr>
                <p:sp>
                  <p:nvSpPr>
                    <p:cNvPr id="9266" name="素材chenying0907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736" y="201152"/>
                      <a:ext cx="2692331" cy="269536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9pPr>
                    </a:lstStyle>
                    <a:p>
                      <a:pPr algn="ctr" eaLnBrk="1" hangingPunct="1"/>
                      <a:endParaRPr altLang="en-US" lang="zh-CN">
                        <a:solidFill>
                          <a:srgbClr val="FDFBE9"/>
                        </a:solidFill>
                      </a:endParaRPr>
                    </a:p>
                  </p:txBody>
                </p:sp>
                <p:sp>
                  <p:nvSpPr>
                    <p:cNvPr id="9267" name="素材chenying0907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0"/>
                      <a:ext cx="3094442" cy="3097672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FFFF"/>
                      </a:solidFill>
                      <a:rou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itchFamily="2" typeface="宋体"/>
                        </a:defRPr>
                      </a:lvl9pPr>
                    </a:lstStyle>
                    <a:p>
                      <a:pPr algn="ctr" eaLnBrk="1" hangingPunct="1"/>
                      <a:endParaRPr altLang="en-US" lang="zh-CN">
                        <a:solidFill>
                          <a:srgbClr val="FDFBE9"/>
                        </a:solidFill>
                      </a:endParaRPr>
                    </a:p>
                  </p:txBody>
                </p:sp>
              </p:grpSp>
              <p:sp>
                <p:nvSpPr>
                  <p:cNvPr id="9265" name="素材chenying0907 51"/>
                  <p:cNvSpPr>
                    <a:spLocks noEditPoints="1"/>
                  </p:cNvSpPr>
                  <p:nvPr/>
                </p:nvSpPr>
                <p:spPr bwMode="auto">
                  <a:xfrm>
                    <a:off x="503498" y="507944"/>
                    <a:ext cx="753875" cy="704773"/>
                  </a:xfrm>
                  <a:custGeom>
                    <a:gdLst>
                      <a:gd fmla="*/ 82241 w 110" name="T0"/>
                      <a:gd fmla="*/ 34212 h 103" name="T1"/>
                      <a:gd fmla="*/ 630514 w 110" name="T2"/>
                      <a:gd fmla="*/ 130007 h 103" name="T3"/>
                      <a:gd fmla="*/ 726461 w 110" name="T4"/>
                      <a:gd fmla="*/ 150534 h 103" name="T5"/>
                      <a:gd fmla="*/ 753875 w 110" name="T6"/>
                      <a:gd fmla="*/ 212116 h 103" name="T7"/>
                      <a:gd fmla="*/ 726461 w 110" name="T8"/>
                      <a:gd fmla="*/ 643191 h 103" name="T9"/>
                      <a:gd fmla="*/ 671634 w 110" name="T10"/>
                      <a:gd fmla="*/ 663718 h 103" name="T11"/>
                      <a:gd fmla="*/ 582540 w 110" name="T12"/>
                      <a:gd fmla="*/ 704773 h 103" name="T13"/>
                      <a:gd fmla="*/ 171335 w 110" name="T14"/>
                      <a:gd fmla="*/ 663718 h 103" name="T15"/>
                      <a:gd fmla="*/ 89094 w 110" name="T16"/>
                      <a:gd fmla="*/ 704773 h 103" name="T17"/>
                      <a:gd fmla="*/ 27414 w 110" name="T18"/>
                      <a:gd fmla="*/ 643191 h 103" name="T19"/>
                      <a:gd fmla="*/ 0 w 110" name="T20"/>
                      <a:gd fmla="*/ 212116 h 103" name="T21"/>
                      <a:gd fmla="*/ 27414 w 110" name="T22"/>
                      <a:gd fmla="*/ 150534 h 103" name="T23"/>
                      <a:gd fmla="*/ 411205 w 110" name="T24"/>
                      <a:gd fmla="*/ 130007 h 103" name="T25"/>
                      <a:gd fmla="*/ 349524 w 110" name="T26"/>
                      <a:gd fmla="*/ 396862 h 103" name="T27"/>
                      <a:gd fmla="*/ 644220 w 110" name="T28"/>
                      <a:gd fmla="*/ 396862 h 103" name="T29"/>
                      <a:gd fmla="*/ 130215 w 110" name="T30"/>
                      <a:gd fmla="*/ 492657 h 103" name="T31"/>
                      <a:gd fmla="*/ 301550 w 110" name="T32"/>
                      <a:gd fmla="*/ 526869 h 103" name="T33"/>
                      <a:gd fmla="*/ 130215 w 110" name="T34"/>
                      <a:gd fmla="*/ 492657 h 103" name="T35"/>
                      <a:gd fmla="*/ 130215 w 110" name="T36"/>
                      <a:gd fmla="*/ 458445 h 103" name="T37"/>
                      <a:gd fmla="*/ 301550 w 110" name="T38"/>
                      <a:gd fmla="*/ 417390 h 103" name="T39"/>
                      <a:gd fmla="*/ 130215 w 110" name="T40"/>
                      <a:gd fmla="*/ 342123 h 103" name="T41"/>
                      <a:gd fmla="*/ 301550 w 110" name="T42"/>
                      <a:gd fmla="*/ 383178 h 103" name="T43"/>
                      <a:gd fmla="*/ 130215 w 110" name="T44"/>
                      <a:gd fmla="*/ 342123 h 103" name="T45"/>
                      <a:gd fmla="*/ 130215 w 110" name="T46"/>
                      <a:gd fmla="*/ 314753 h 103" name="T47"/>
                      <a:gd fmla="*/ 301550 w 110" name="T48"/>
                      <a:gd fmla="*/ 273698 h 103" name="T49"/>
                      <a:gd fmla="*/ 500299 w 110" name="T50"/>
                      <a:gd fmla="*/ 348965 h 103" name="T51"/>
                      <a:gd fmla="*/ 500299 w 110" name="T52"/>
                      <a:gd fmla="*/ 451602 h 103" name="T53"/>
                      <a:gd fmla="*/ 500299 w 110" name="T54"/>
                      <a:gd fmla="*/ 348965 h 103" name="T55"/>
                      <a:gd fmla="*/ 89094 w 110" name="T56"/>
                      <a:gd fmla="*/ 198431 h 103" name="T57"/>
                      <a:gd fmla="*/ 75388 w 110" name="T58"/>
                      <a:gd fmla="*/ 205274 h 103" name="T59"/>
                      <a:gd fmla="*/ 75388 w 110" name="T60"/>
                      <a:gd fmla="*/ 581609 h 103" name="T61"/>
                      <a:gd fmla="*/ 89094 w 110" name="T62"/>
                      <a:gd fmla="*/ 595294 h 103" name="T63"/>
                      <a:gd fmla="*/ 678488 w 110" name="T64"/>
                      <a:gd fmla="*/ 588451 h 103" name="T65"/>
                      <a:gd fmla="*/ 678488 w 110" name="T66"/>
                      <a:gd fmla="*/ 581609 h 103" name="T67"/>
                      <a:gd fmla="*/ 678488 w 110" name="T68"/>
                      <a:gd fmla="*/ 205274 h 103" name="T69"/>
                      <a:gd fmla="*/ 0 60000 65536" name="T70"/>
                      <a:gd fmla="*/ 0 60000 65536" name="T71"/>
                      <a:gd fmla="*/ 0 60000 65536" name="T72"/>
                      <a:gd fmla="*/ 0 60000 65536" name="T73"/>
                      <a:gd fmla="*/ 0 60000 65536" name="T74"/>
                      <a:gd fmla="*/ 0 60000 65536" name="T75"/>
                      <a:gd fmla="*/ 0 60000 65536" name="T76"/>
                      <a:gd fmla="*/ 0 60000 65536" name="T77"/>
                      <a:gd fmla="*/ 0 60000 65536" name="T78"/>
                      <a:gd fmla="*/ 0 60000 65536" name="T79"/>
                      <a:gd fmla="*/ 0 60000 65536" name="T80"/>
                      <a:gd fmla="*/ 0 60000 65536" name="T81"/>
                      <a:gd fmla="*/ 0 60000 65536" name="T82"/>
                      <a:gd fmla="*/ 0 60000 65536" name="T83"/>
                      <a:gd fmla="*/ 0 60000 65536" name="T84"/>
                      <a:gd fmla="*/ 0 60000 65536" name="T85"/>
                      <a:gd fmla="*/ 0 60000 65536" name="T86"/>
                      <a:gd fmla="*/ 0 60000 65536" name="T87"/>
                      <a:gd fmla="*/ 0 60000 65536" name="T88"/>
                      <a:gd fmla="*/ 0 60000 65536" name="T89"/>
                      <a:gd fmla="*/ 0 60000 65536" name="T90"/>
                      <a:gd fmla="*/ 0 60000 65536" name="T91"/>
                      <a:gd fmla="*/ 0 60000 65536" name="T92"/>
                      <a:gd fmla="*/ 0 60000 65536" name="T93"/>
                      <a:gd fmla="*/ 0 60000 65536" name="T94"/>
                      <a:gd fmla="*/ 0 60000 65536" name="T95"/>
                      <a:gd fmla="*/ 0 60000 65536" name="T96"/>
                      <a:gd fmla="*/ 0 60000 65536" name="T97"/>
                      <a:gd fmla="*/ 0 60000 65536" name="T98"/>
                      <a:gd fmla="*/ 0 60000 65536" name="T99"/>
                      <a:gd fmla="*/ 0 60000 65536" name="T100"/>
                      <a:gd fmla="*/ 0 60000 65536" name="T101"/>
                      <a:gd fmla="*/ 0 60000 65536" name="T102"/>
                      <a:gd fmla="*/ 0 60000 65536" name="T103"/>
                      <a:gd fmla="*/ 0 60000 65536" name="T104"/>
                    </a:gdLst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b="b" l="0" r="r" t="0"/>
                    <a:pathLst>
                      <a:path h="103" w="110">
                        <a:moveTo>
                          <a:pt x="60" y="19"/>
                        </a:move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ubicBezTo>
                          <a:pt x="97" y="19"/>
                          <a:pt x="97" y="19"/>
                          <a:pt x="97" y="19"/>
                        </a:cubicBezTo>
                        <a:cubicBezTo>
                          <a:pt x="100" y="19"/>
                          <a:pt x="104" y="20"/>
                          <a:pt x="106" y="22"/>
                        </a:cubicBezTo>
                        <a:cubicBezTo>
                          <a:pt x="106" y="22"/>
                          <a:pt x="106" y="22"/>
                          <a:pt x="106" y="22"/>
                        </a:cubicBezTo>
                        <a:cubicBezTo>
                          <a:pt x="108" y="25"/>
                          <a:pt x="110" y="28"/>
                          <a:pt x="110" y="31"/>
                        </a:cubicBezTo>
                        <a:cubicBezTo>
                          <a:pt x="110" y="85"/>
                          <a:pt x="110" y="85"/>
                          <a:pt x="110" y="85"/>
                        </a:cubicBezTo>
                        <a:cubicBezTo>
                          <a:pt x="110" y="88"/>
                          <a:pt x="108" y="91"/>
                          <a:pt x="106" y="94"/>
                        </a:cubicBezTo>
                        <a:cubicBezTo>
                          <a:pt x="106" y="94"/>
                          <a:pt x="106" y="94"/>
                          <a:pt x="106" y="94"/>
                        </a:cubicBezTo>
                        <a:cubicBezTo>
                          <a:pt x="104" y="96"/>
                          <a:pt x="101" y="97"/>
                          <a:pt x="98" y="97"/>
                        </a:cubicBezTo>
                        <a:cubicBezTo>
                          <a:pt x="98" y="103"/>
                          <a:pt x="98" y="103"/>
                          <a:pt x="98" y="103"/>
                        </a:cubicBezTo>
                        <a:cubicBezTo>
                          <a:pt x="85" y="103"/>
                          <a:pt x="85" y="103"/>
                          <a:pt x="85" y="103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25" y="97"/>
                          <a:pt x="25" y="97"/>
                          <a:pt x="25" y="97"/>
                        </a:cubicBezTo>
                        <a:cubicBezTo>
                          <a:pt x="25" y="103"/>
                          <a:pt x="25" y="103"/>
                          <a:pt x="25" y="103"/>
                        </a:cubicBezTo>
                        <a:cubicBezTo>
                          <a:pt x="13" y="103"/>
                          <a:pt x="13" y="103"/>
                          <a:pt x="13" y="103"/>
                        </a:cubicBezTo>
                        <a:cubicBezTo>
                          <a:pt x="13" y="97"/>
                          <a:pt x="13" y="97"/>
                          <a:pt x="13" y="97"/>
                        </a:cubicBezTo>
                        <a:cubicBezTo>
                          <a:pt x="9" y="97"/>
                          <a:pt x="6" y="96"/>
                          <a:pt x="4" y="94"/>
                        </a:cubicBezTo>
                        <a:cubicBezTo>
                          <a:pt x="2" y="91"/>
                          <a:pt x="0" y="88"/>
                          <a:pt x="0" y="8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28"/>
                          <a:pt x="2" y="25"/>
                          <a:pt x="4" y="22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6" y="20"/>
                          <a:pt x="10" y="19"/>
                          <a:pt x="13" y="19"/>
                        </a:cubicBezTo>
                        <a:cubicBezTo>
                          <a:pt x="60" y="19"/>
                          <a:pt x="60" y="19"/>
                          <a:pt x="60" y="19"/>
                        </a:cubicBezTo>
                        <a:close/>
                        <a:moveTo>
                          <a:pt x="73" y="37"/>
                        </a:moveTo>
                        <a:cubicBezTo>
                          <a:pt x="61" y="37"/>
                          <a:pt x="51" y="46"/>
                          <a:pt x="51" y="58"/>
                        </a:cubicBezTo>
                        <a:cubicBezTo>
                          <a:pt x="51" y="70"/>
                          <a:pt x="61" y="79"/>
                          <a:pt x="73" y="79"/>
                        </a:cubicBezTo>
                        <a:cubicBezTo>
                          <a:pt x="84" y="79"/>
                          <a:pt x="94" y="70"/>
                          <a:pt x="94" y="58"/>
                        </a:cubicBezTo>
                        <a:cubicBezTo>
                          <a:pt x="94" y="46"/>
                          <a:pt x="84" y="37"/>
                          <a:pt x="73" y="37"/>
                        </a:cubicBezTo>
                        <a:close/>
                        <a:moveTo>
                          <a:pt x="19" y="72"/>
                        </a:move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44" y="77"/>
                          <a:pt x="44" y="77"/>
                          <a:pt x="44" y="77"/>
                        </a:cubicBezTo>
                        <a:cubicBezTo>
                          <a:pt x="44" y="72"/>
                          <a:pt x="44" y="72"/>
                          <a:pt x="44" y="72"/>
                        </a:cubicBezTo>
                        <a:cubicBezTo>
                          <a:pt x="19" y="72"/>
                          <a:pt x="19" y="72"/>
                          <a:pt x="19" y="72"/>
                        </a:cubicBezTo>
                        <a:close/>
                        <a:moveTo>
                          <a:pt x="19" y="61"/>
                        </a:moveTo>
                        <a:cubicBezTo>
                          <a:pt x="19" y="67"/>
                          <a:pt x="19" y="67"/>
                          <a:pt x="19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1"/>
                          <a:pt x="44" y="61"/>
                          <a:pt x="44" y="61"/>
                        </a:cubicBezTo>
                        <a:cubicBezTo>
                          <a:pt x="19" y="61"/>
                          <a:pt x="19" y="61"/>
                          <a:pt x="19" y="61"/>
                        </a:cubicBezTo>
                        <a:close/>
                        <a:moveTo>
                          <a:pt x="19" y="50"/>
                        </a:moveTo>
                        <a:cubicBezTo>
                          <a:pt x="19" y="56"/>
                          <a:pt x="19" y="56"/>
                          <a:pt x="19" y="56"/>
                        </a:cubicBezTo>
                        <a:cubicBezTo>
                          <a:pt x="44" y="56"/>
                          <a:pt x="44" y="56"/>
                          <a:pt x="44" y="56"/>
                        </a:cubicBezTo>
                        <a:cubicBezTo>
                          <a:pt x="44" y="50"/>
                          <a:pt x="44" y="50"/>
                          <a:pt x="44" y="50"/>
                        </a:cubicBezTo>
                        <a:cubicBezTo>
                          <a:pt x="19" y="50"/>
                          <a:pt x="19" y="50"/>
                          <a:pt x="19" y="50"/>
                        </a:cubicBezTo>
                        <a:close/>
                        <a:moveTo>
                          <a:pt x="19" y="40"/>
                        </a:move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44" y="46"/>
                          <a:pt x="44" y="46"/>
                          <a:pt x="44" y="46"/>
                        </a:cubicBezTo>
                        <a:cubicBezTo>
                          <a:pt x="44" y="40"/>
                          <a:pt x="44" y="40"/>
                          <a:pt x="44" y="40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lose/>
                        <a:moveTo>
                          <a:pt x="73" y="51"/>
                        </a:moveTo>
                        <a:cubicBezTo>
                          <a:pt x="68" y="51"/>
                          <a:pt x="65" y="54"/>
                          <a:pt x="65" y="58"/>
                        </a:cubicBezTo>
                        <a:cubicBezTo>
                          <a:pt x="65" y="62"/>
                          <a:pt x="68" y="66"/>
                          <a:pt x="73" y="66"/>
                        </a:cubicBezTo>
                        <a:cubicBezTo>
                          <a:pt x="77" y="66"/>
                          <a:pt x="80" y="62"/>
                          <a:pt x="80" y="58"/>
                        </a:cubicBezTo>
                        <a:cubicBezTo>
                          <a:pt x="80" y="54"/>
                          <a:pt x="77" y="51"/>
                          <a:pt x="73" y="51"/>
                        </a:cubicBezTo>
                        <a:close/>
                        <a:moveTo>
                          <a:pt x="97" y="29"/>
                        </a:moveTo>
                        <a:cubicBezTo>
                          <a:pt x="13" y="29"/>
                          <a:pt x="13" y="29"/>
                          <a:pt x="13" y="29"/>
                        </a:cubicBezTo>
                        <a:cubicBezTo>
                          <a:pt x="12" y="29"/>
                          <a:pt x="12" y="29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0"/>
                          <a:pt x="11" y="31"/>
                          <a:pt x="11" y="31"/>
                        </a:cubicBezTo>
                        <a:cubicBezTo>
                          <a:pt x="11" y="85"/>
                          <a:pt x="11" y="85"/>
                          <a:pt x="11" y="85"/>
                        </a:cubicBezTo>
                        <a:cubicBezTo>
                          <a:pt x="11" y="85"/>
                          <a:pt x="11" y="86"/>
                          <a:pt x="11" y="86"/>
                        </a:cubicBezTo>
                        <a:cubicBezTo>
                          <a:pt x="12" y="87"/>
                          <a:pt x="12" y="87"/>
                          <a:pt x="13" y="87"/>
                        </a:cubicBezTo>
                        <a:cubicBezTo>
                          <a:pt x="97" y="87"/>
                          <a:pt x="97" y="87"/>
                          <a:pt x="97" y="87"/>
                        </a:cubicBezTo>
                        <a:cubicBezTo>
                          <a:pt x="98" y="87"/>
                          <a:pt x="98" y="87"/>
                          <a:pt x="99" y="86"/>
                        </a:cubicBezTo>
                        <a:cubicBezTo>
                          <a:pt x="99" y="86"/>
                          <a:pt x="99" y="86"/>
                          <a:pt x="99" y="86"/>
                        </a:cubicBezTo>
                        <a:cubicBezTo>
                          <a:pt x="99" y="86"/>
                          <a:pt x="99" y="85"/>
                          <a:pt x="99" y="85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1"/>
                          <a:pt x="99" y="30"/>
                          <a:pt x="99" y="30"/>
                        </a:cubicBezTo>
                        <a:cubicBezTo>
                          <a:pt x="98" y="29"/>
                          <a:pt x="98" y="29"/>
                          <a:pt x="97" y="2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altLang="en-US" lang="zh-CN"/>
                  </a:p>
                </p:txBody>
              </p:sp>
            </p:grpSp>
            <p:pic>
              <p:nvPicPr>
                <p:cNvPr id="9263" name="素材chenying0907 16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3142" y="1686121"/>
                  <a:ext cx="1151856" cy="310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60" name="素材chenying0907 245"/>
              <p:cNvSpPr>
                <a:spLocks noChangeArrowheads="1"/>
              </p:cNvSpPr>
              <p:nvPr/>
            </p:nvSpPr>
            <p:spPr bwMode="auto">
              <a:xfrm>
                <a:off x="-380" y="2433372"/>
                <a:ext cx="1918808" cy="1188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  <p:sp>
            <p:nvSpPr>
              <p:cNvPr id="9261" name="素材chenying0907 248"/>
              <p:cNvSpPr txBox="1">
                <a:spLocks noChangeArrowheads="1"/>
              </p:cNvSpPr>
              <p:nvPr/>
            </p:nvSpPr>
            <p:spPr bwMode="auto">
              <a:xfrm>
                <a:off x="232766" y="2019079"/>
                <a:ext cx="1452517" cy="396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{ 小标题 }</a:t>
                </a:r>
              </a:p>
            </p:txBody>
          </p:sp>
        </p:grpSp>
      </p:grpSp>
      <p:grpSp>
        <p:nvGrpSpPr>
          <p:cNvPr id="11278" name="素材chenying0907 2"/>
          <p:cNvGrpSpPr/>
          <p:nvPr/>
        </p:nvGrpSpPr>
        <p:grpSpPr>
          <a:xfrm>
            <a:off x="3511050" y="1465452"/>
            <a:ext cx="2670594" cy="4359265"/>
            <a:chOff x="-263965" y="-571232"/>
            <a:chExt cx="2669998" cy="4358656"/>
          </a:xfrm>
        </p:grpSpPr>
        <p:pic>
          <p:nvPicPr>
            <p:cNvPr id="9247" name="图片 259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237755">
              <a:off x="-263965" y="-571232"/>
              <a:ext cx="2669998" cy="18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8" name="素材chenying0907 256"/>
            <p:cNvGrpSpPr/>
            <p:nvPr/>
          </p:nvGrpSpPr>
          <p:grpSpPr>
            <a:xfrm>
              <a:off x="0" y="153965"/>
              <a:ext cx="1918860" cy="3633459"/>
              <a:chOff x="0" y="109"/>
              <a:chExt cx="1918860" cy="3633459"/>
            </a:xfrm>
          </p:grpSpPr>
          <p:grpSp>
            <p:nvGrpSpPr>
              <p:cNvPr id="9249" name="素材chenying0907 243"/>
              <p:cNvGrpSpPr/>
              <p:nvPr/>
            </p:nvGrpSpPr>
            <p:grpSpPr>
              <a:xfrm>
                <a:off x="79357" y="109"/>
                <a:ext cx="1760145" cy="1996922"/>
                <a:chOff x="525" y="109"/>
                <a:chExt cx="1760145" cy="1996922"/>
              </a:xfrm>
            </p:grpSpPr>
            <p:grpSp>
              <p:nvGrpSpPr>
                <p:cNvPr id="9252" name="素材chenying0907 12"/>
                <p:cNvGrpSpPr/>
                <p:nvPr/>
              </p:nvGrpSpPr>
              <p:grpSpPr>
                <a:xfrm>
                  <a:off x="525" y="109"/>
                  <a:ext cx="1760145" cy="1761878"/>
                  <a:chOff x="923" y="192"/>
                  <a:chExt cx="3094526" cy="3097577"/>
                </a:xfrm>
              </p:grpSpPr>
              <p:sp>
                <p:nvSpPr>
                  <p:cNvPr id="9255" name="素材chenying0907 14"/>
                  <p:cNvSpPr>
                    <a:spLocks noChangeArrowheads="1"/>
                  </p:cNvSpPr>
                  <p:nvPr/>
                </p:nvSpPr>
                <p:spPr bwMode="auto">
                  <a:xfrm>
                    <a:off x="263092" y="262513"/>
                    <a:ext cx="2570189" cy="25729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9256" name="素材chenying0907 15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192"/>
                    <a:ext cx="3094526" cy="3097577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</p:grpSp>
            <p:sp>
              <p:nvSpPr>
                <p:cNvPr id="9253" name="素材chenying0907 101"/>
                <p:cNvSpPr/>
                <p:nvPr/>
              </p:nvSpPr>
              <p:spPr bwMode="auto">
                <a:xfrm>
                  <a:off x="456036" y="530260"/>
                  <a:ext cx="849123" cy="666657"/>
                </a:xfrm>
                <a:custGeom>
                  <a:gdLst>
                    <a:gd fmla="*/ 827163 w 116" name="T0"/>
                    <a:gd fmla="*/ 366295 h 91" name="T1"/>
                    <a:gd fmla="*/ 753963 w 116" name="T2"/>
                    <a:gd fmla="*/ 351643 h 91" name="T3"/>
                    <a:gd fmla="*/ 753963 w 116" name="T4"/>
                    <a:gd fmla="*/ 336991 h 91" name="T5"/>
                    <a:gd fmla="*/ 732003 w 116" name="T6"/>
                    <a:gd fmla="*/ 300362 h 91" name="T7"/>
                    <a:gd fmla="*/ 651482 w 116" name="T8"/>
                    <a:gd fmla="*/ 131866 h 91" name="T9"/>
                    <a:gd fmla="*/ 673442 w 116" name="T10"/>
                    <a:gd fmla="*/ 109889 h 91" name="T11"/>
                    <a:gd fmla="*/ 563642 w 116" name="T12"/>
                    <a:gd fmla="*/ 36630 h 91" name="T13"/>
                    <a:gd fmla="*/ 424562 w 116" name="T14"/>
                    <a:gd fmla="*/ 0 h 91" name="T15"/>
                    <a:gd fmla="*/ 278161 w 116" name="T16"/>
                    <a:gd fmla="*/ 29304 h 91" name="T17"/>
                    <a:gd fmla="*/ 168361 w 116" name="T18"/>
                    <a:gd fmla="*/ 117214 h 91" name="T19"/>
                    <a:gd fmla="*/ 190321 w 116" name="T20"/>
                    <a:gd fmla="*/ 139192 h 91" name="T21"/>
                    <a:gd fmla="*/ 124440 w 116" name="T22"/>
                    <a:gd fmla="*/ 300362 h 91" name="T23"/>
                    <a:gd fmla="*/ 87840 w 116" name="T24"/>
                    <a:gd fmla="*/ 336991 h 91" name="T25"/>
                    <a:gd fmla="*/ 87840 w 116" name="T26"/>
                    <a:gd fmla="*/ 351643 h 91" name="T27"/>
                    <a:gd fmla="*/ 21960 w 116" name="T28"/>
                    <a:gd fmla="*/ 366295 h 91" name="T29"/>
                    <a:gd fmla="*/ 21960 w 116" name="T30"/>
                    <a:gd fmla="*/ 578746 h 91" name="T31"/>
                    <a:gd fmla="*/ 87840 w 116" name="T32"/>
                    <a:gd fmla="*/ 608050 h 91" name="T33"/>
                    <a:gd fmla="*/ 87840 w 116" name="T34"/>
                    <a:gd fmla="*/ 622702 h 91" name="T35"/>
                    <a:gd fmla="*/ 131760 w 116" name="T36"/>
                    <a:gd fmla="*/ 666657 h 91" name="T37"/>
                    <a:gd fmla="*/ 131760 w 116" name="T38"/>
                    <a:gd fmla="*/ 666657 h 91" name="T39"/>
                    <a:gd fmla="*/ 175681 w 116" name="T40"/>
                    <a:gd fmla="*/ 622702 h 91" name="T41"/>
                    <a:gd fmla="*/ 175681 w 116" name="T42"/>
                    <a:gd fmla="*/ 336991 h 91" name="T43"/>
                    <a:gd fmla="*/ 168361 w 116" name="T44"/>
                    <a:gd fmla="*/ 315014 h 91" name="T45"/>
                    <a:gd fmla="*/ 226921 w 116" name="T46"/>
                    <a:gd fmla="*/ 168496 h 91" name="T47"/>
                    <a:gd fmla="*/ 248881 w 116" name="T48"/>
                    <a:gd fmla="*/ 190473 h 91" name="T49"/>
                    <a:gd fmla="*/ 322081 w 116" name="T50"/>
                    <a:gd fmla="*/ 131866 h 91" name="T51"/>
                    <a:gd fmla="*/ 424562 w 116" name="T52"/>
                    <a:gd fmla="*/ 109889 h 91" name="T53"/>
                    <a:gd fmla="*/ 519722 w 116" name="T54"/>
                    <a:gd fmla="*/ 131866 h 91" name="T55"/>
                    <a:gd fmla="*/ 600242 w 116" name="T56"/>
                    <a:gd fmla="*/ 183148 h 91" name="T57"/>
                    <a:gd fmla="*/ 614882 w 116" name="T58"/>
                    <a:gd fmla="*/ 168496 h 91" name="T59"/>
                    <a:gd fmla="*/ 688082 w 116" name="T60"/>
                    <a:gd fmla="*/ 307688 h 91" name="T61"/>
                    <a:gd fmla="*/ 673442 w 116" name="T62"/>
                    <a:gd fmla="*/ 336991 h 91" name="T63"/>
                    <a:gd fmla="*/ 673442 w 116" name="T64"/>
                    <a:gd fmla="*/ 622702 h 91" name="T65"/>
                    <a:gd fmla="*/ 710043 w 116" name="T66"/>
                    <a:gd fmla="*/ 666657 h 91" name="T67"/>
                    <a:gd fmla="*/ 710043 w 116" name="T68"/>
                    <a:gd fmla="*/ 666657 h 91" name="T69"/>
                    <a:gd fmla="*/ 753963 w 116" name="T70"/>
                    <a:gd fmla="*/ 622702 h 91" name="T71"/>
                    <a:gd fmla="*/ 753963 w 116" name="T72"/>
                    <a:gd fmla="*/ 608050 h 91" name="T73"/>
                    <a:gd fmla="*/ 827163 w 116" name="T74"/>
                    <a:gd fmla="*/ 578746 h 91" name="T75"/>
                    <a:gd fmla="*/ 827163 w 116" name="T76"/>
                    <a:gd fmla="*/ 366295 h 91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</a:gdLst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b="b" l="0" r="r" t="0"/>
                  <a:pathLst>
                    <a:path h="91" w="115">
                      <a:moveTo>
                        <a:pt x="113" y="50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3" y="44"/>
                        <a:pt x="102" y="42"/>
                        <a:pt x="100" y="41"/>
                      </a:cubicBezTo>
                      <a:cubicBezTo>
                        <a:pt x="99" y="32"/>
                        <a:pt x="95" y="24"/>
                        <a:pt x="89" y="18"/>
                      </a:cubicBezTo>
                      <a:cubicBezTo>
                        <a:pt x="92" y="15"/>
                        <a:pt x="92" y="15"/>
                        <a:pt x="92" y="15"/>
                      </a:cubicBezTo>
                      <a:cubicBezTo>
                        <a:pt x="88" y="11"/>
                        <a:pt x="82" y="7"/>
                        <a:pt x="77" y="5"/>
                      </a:cubicBezTo>
                      <a:cubicBezTo>
                        <a:pt x="71" y="2"/>
                        <a:pt x="64" y="0"/>
                        <a:pt x="58" y="0"/>
                      </a:cubicBezTo>
                      <a:cubicBezTo>
                        <a:pt x="51" y="0"/>
                        <a:pt x="45" y="2"/>
                        <a:pt x="38" y="4"/>
                      </a:cubicBezTo>
                      <a:cubicBezTo>
                        <a:pt x="32" y="7"/>
                        <a:pt x="27" y="11"/>
                        <a:pt x="23" y="16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1" y="25"/>
                        <a:pt x="18" y="32"/>
                        <a:pt x="17" y="41"/>
                      </a:cubicBezTo>
                      <a:cubicBezTo>
                        <a:pt x="14" y="41"/>
                        <a:pt x="12" y="44"/>
                        <a:pt x="12" y="46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0" y="60"/>
                        <a:pt x="0" y="70"/>
                        <a:pt x="3" y="79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2" y="88"/>
                        <a:pt x="15" y="91"/>
                        <a:pt x="18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21" y="91"/>
                        <a:pt x="24" y="88"/>
                        <a:pt x="24" y="85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5"/>
                        <a:pt x="24" y="44"/>
                        <a:pt x="23" y="43"/>
                      </a:cubicBezTo>
                      <a:cubicBezTo>
                        <a:pt x="23" y="35"/>
                        <a:pt x="26" y="28"/>
                        <a:pt x="31" y="23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2"/>
                        <a:pt x="40" y="20"/>
                        <a:pt x="44" y="18"/>
                      </a:cubicBezTo>
                      <a:cubicBezTo>
                        <a:pt x="49" y="16"/>
                        <a:pt x="53" y="15"/>
                        <a:pt x="58" y="15"/>
                      </a:cubicBezTo>
                      <a:cubicBezTo>
                        <a:pt x="62" y="15"/>
                        <a:pt x="66" y="16"/>
                        <a:pt x="71" y="18"/>
                      </a:cubicBezTo>
                      <a:cubicBezTo>
                        <a:pt x="75" y="20"/>
                        <a:pt x="79" y="22"/>
                        <a:pt x="82" y="25"/>
                      </a:cubicBezTo>
                      <a:cubicBezTo>
                        <a:pt x="84" y="23"/>
                        <a:pt x="84" y="23"/>
                        <a:pt x="84" y="23"/>
                      </a:cubicBezTo>
                      <a:cubicBezTo>
                        <a:pt x="89" y="28"/>
                        <a:pt x="93" y="34"/>
                        <a:pt x="94" y="42"/>
                      </a:cubicBezTo>
                      <a:cubicBezTo>
                        <a:pt x="92" y="43"/>
                        <a:pt x="92" y="45"/>
                        <a:pt x="92" y="46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88"/>
                        <a:pt x="94" y="91"/>
                        <a:pt x="97" y="91"/>
                      </a:cubicBezTo>
                      <a:cubicBezTo>
                        <a:pt x="97" y="91"/>
                        <a:pt x="97" y="91"/>
                        <a:pt x="97" y="91"/>
                      </a:cubicBezTo>
                      <a:cubicBezTo>
                        <a:pt x="101" y="91"/>
                        <a:pt x="103" y="88"/>
                        <a:pt x="103" y="85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3" y="79"/>
                        <a:pt x="113" y="79"/>
                        <a:pt x="113" y="79"/>
                      </a:cubicBezTo>
                      <a:cubicBezTo>
                        <a:pt x="116" y="70"/>
                        <a:pt x="116" y="60"/>
                        <a:pt x="113" y="5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pic>
              <p:nvPicPr>
                <p:cNvPr id="9254" name="素材chenying0907 18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3479" y="1686179"/>
                  <a:ext cx="1151887" cy="310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50" name="素材chenying0907 247"/>
              <p:cNvSpPr>
                <a:spLocks noChangeArrowheads="1"/>
              </p:cNvSpPr>
              <p:nvPr/>
            </p:nvSpPr>
            <p:spPr bwMode="auto">
              <a:xfrm>
                <a:off x="0" y="2433407"/>
                <a:ext cx="1918860" cy="118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想着想着我就哑然失笑，自己竟然为一杯咖啡有如此多的人生感怀，我自己一定是老了。</a:t>
                </a:r>
              </a:p>
            </p:txBody>
          </p:sp>
          <p:sp>
            <p:nvSpPr>
              <p:cNvPr id="9251" name="素材chenying0907 249"/>
              <p:cNvSpPr txBox="1">
                <a:spLocks noChangeArrowheads="1"/>
              </p:cNvSpPr>
              <p:nvPr/>
            </p:nvSpPr>
            <p:spPr bwMode="auto">
              <a:xfrm>
                <a:off x="233152" y="2019127"/>
                <a:ext cx="1452556" cy="39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{ 小标题 }</a:t>
                </a:r>
              </a:p>
            </p:txBody>
          </p:sp>
        </p:grpSp>
      </p:grpSp>
      <p:grpSp>
        <p:nvGrpSpPr>
          <p:cNvPr id="11289" name="素材chenying0907 3"/>
          <p:cNvGrpSpPr/>
          <p:nvPr/>
        </p:nvGrpSpPr>
        <p:grpSpPr>
          <a:xfrm>
            <a:off x="6323013" y="1574953"/>
            <a:ext cx="2099146" cy="4254526"/>
            <a:chOff x="374625" y="-388839"/>
            <a:chExt cx="2099008" cy="4255118"/>
          </a:xfrm>
        </p:grpSpPr>
        <p:pic>
          <p:nvPicPr>
            <p:cNvPr id="9237" name="图片 260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310795">
              <a:off x="860718" y="-388839"/>
              <a:ext cx="1612915" cy="2445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8" name="素材chenying0907 255"/>
            <p:cNvGrpSpPr/>
            <p:nvPr/>
          </p:nvGrpSpPr>
          <p:grpSpPr>
            <a:xfrm>
              <a:off x="374625" y="227043"/>
              <a:ext cx="1854078" cy="3639236"/>
              <a:chOff x="376" y="-700"/>
              <a:chExt cx="1854078" cy="3639236"/>
            </a:xfrm>
          </p:grpSpPr>
          <p:grpSp>
            <p:nvGrpSpPr>
              <p:cNvPr id="9239" name="素材chenying0907 242"/>
              <p:cNvGrpSpPr/>
              <p:nvPr/>
            </p:nvGrpSpPr>
            <p:grpSpPr>
              <a:xfrm>
                <a:off x="46410" y="-700"/>
                <a:ext cx="1762009" cy="1997480"/>
                <a:chOff x="-189" y="-700"/>
                <a:chExt cx="1762009" cy="1997480"/>
              </a:xfrm>
            </p:grpSpPr>
            <p:grpSp>
              <p:nvGrpSpPr>
                <p:cNvPr id="9242" name="素材chenying0907 199"/>
                <p:cNvGrpSpPr/>
                <p:nvPr/>
              </p:nvGrpSpPr>
              <p:grpSpPr>
                <a:xfrm>
                  <a:off x="-189" y="-700"/>
                  <a:ext cx="1762009" cy="1762372"/>
                  <a:chOff x="-331" y="-1231"/>
                  <a:chExt cx="3097802" cy="3098446"/>
                </a:xfrm>
              </p:grpSpPr>
              <p:sp>
                <p:nvSpPr>
                  <p:cNvPr id="9245" name="素材chenying0907 200"/>
                  <p:cNvSpPr>
                    <a:spLocks noChangeArrowheads="1"/>
                  </p:cNvSpPr>
                  <p:nvPr/>
                </p:nvSpPr>
                <p:spPr bwMode="auto">
                  <a:xfrm>
                    <a:off x="262007" y="261163"/>
                    <a:ext cx="2573127" cy="25736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9246" name="素材chenying0907 201"/>
                  <p:cNvSpPr>
                    <a:spLocks noChangeArrowheads="1"/>
                  </p:cNvSpPr>
                  <p:nvPr/>
                </p:nvSpPr>
                <p:spPr bwMode="auto">
                  <a:xfrm>
                    <a:off x="-331" y="-1231"/>
                    <a:ext cx="3097802" cy="30984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9243" name="素材chenying0907 20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5861" y="1685841"/>
                  <a:ext cx="1152068" cy="310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4" name="素材chenying0907 274"/>
                <p:cNvSpPr>
                  <a:spLocks noEditPoints="1"/>
                </p:cNvSpPr>
                <p:nvPr/>
              </p:nvSpPr>
              <p:spPr bwMode="auto">
                <a:xfrm>
                  <a:off x="466505" y="470854"/>
                  <a:ext cx="828620" cy="831966"/>
                </a:xfrm>
                <a:custGeom>
                  <a:gdLst>
                    <a:gd fmla="*/ 418581 w 97" name="T0"/>
                    <a:gd fmla="*/ 0 h 97" name="T1"/>
                    <a:gd fmla="*/ 709025 w 97" name="T2"/>
                    <a:gd fmla="*/ 120078 h 97" name="T3"/>
                    <a:gd fmla="*/ 828620 w 97" name="T4"/>
                    <a:gd fmla="*/ 420271 h 97" name="T5"/>
                    <a:gd fmla="*/ 709025 w 97" name="T6"/>
                    <a:gd fmla="*/ 711888 h 97" name="T7"/>
                    <a:gd fmla="*/ 418581 w 97" name="T8"/>
                    <a:gd fmla="*/ 831966 h 97" name="T9"/>
                    <a:gd fmla="*/ 119595 w 97" name="T10"/>
                    <a:gd fmla="*/ 711888 h 97" name="T11"/>
                    <a:gd fmla="*/ 0 w 97" name="T12"/>
                    <a:gd fmla="*/ 420271 h 97" name="T13"/>
                    <a:gd fmla="*/ 119595 w 97" name="T14"/>
                    <a:gd fmla="*/ 120078 h 97" name="T15"/>
                    <a:gd fmla="*/ 418581 w 97" name="T16"/>
                    <a:gd fmla="*/ 0 h 97" name="T17"/>
                    <a:gd fmla="*/ 469836 w 97" name="T18"/>
                    <a:gd fmla="*/ 403118 h 97" name="T19"/>
                    <a:gd fmla="*/ 461294 w 97" name="T20"/>
                    <a:gd fmla="*/ 385964 h 97" name="T21"/>
                    <a:gd fmla="*/ 580888 w 97" name="T22"/>
                    <a:gd fmla="*/ 205847 h 97" name="T23"/>
                    <a:gd fmla="*/ 555261 w 97" name="T24"/>
                    <a:gd fmla="*/ 180116 h 97" name="T25"/>
                    <a:gd fmla="*/ 427124 w 97" name="T26"/>
                    <a:gd fmla="*/ 368810 h 97" name="T27"/>
                    <a:gd fmla="*/ 384411 w 97" name="T28"/>
                    <a:gd fmla="*/ 368810 h 97" name="T29"/>
                    <a:gd fmla="*/ 358784 w 97" name="T30"/>
                    <a:gd fmla="*/ 446002 h 97" name="T31"/>
                    <a:gd fmla="*/ 435666 w 97" name="T32"/>
                    <a:gd fmla="*/ 480310 h 97" name="T33"/>
                    <a:gd fmla="*/ 444209 w 97" name="T34"/>
                    <a:gd fmla="*/ 471733 h 97" name="T35"/>
                    <a:gd fmla="*/ 589431 w 97" name="T36"/>
                    <a:gd fmla="*/ 523195 h 97" name="T37"/>
                    <a:gd fmla="*/ 606516 w 97" name="T38"/>
                    <a:gd fmla="*/ 480310 h 97" name="T39"/>
                    <a:gd fmla="*/ 469836 w 97" name="T40"/>
                    <a:gd fmla="*/ 428848 h 97" name="T41"/>
                    <a:gd fmla="*/ 469836 w 97" name="T42"/>
                    <a:gd fmla="*/ 403118 h 97" name="T43"/>
                    <a:gd fmla="*/ 632143 w 97" name="T44"/>
                    <a:gd fmla="*/ 205847 h 97" name="T45"/>
                    <a:gd fmla="*/ 418581 w 97" name="T46"/>
                    <a:gd fmla="*/ 111501 h 97" name="T47"/>
                    <a:gd fmla="*/ 196477 w 97" name="T48"/>
                    <a:gd fmla="*/ 205847 h 97" name="T49"/>
                    <a:gd fmla="*/ 111052 w 97" name="T50"/>
                    <a:gd fmla="*/ 420271 h 97" name="T51"/>
                    <a:gd fmla="*/ 196477 w 97" name="T52"/>
                    <a:gd fmla="*/ 634696 h 97" name="T53"/>
                    <a:gd fmla="*/ 418581 w 97" name="T54"/>
                    <a:gd fmla="*/ 720465 h 97" name="T55"/>
                    <a:gd fmla="*/ 632143 w 97" name="T56"/>
                    <a:gd fmla="*/ 634696 h 97" name="T57"/>
                    <a:gd fmla="*/ 717568 w 97" name="T58"/>
                    <a:gd fmla="*/ 420271 h 97" name="T59"/>
                    <a:gd fmla="*/ 632143 w 97" name="T60"/>
                    <a:gd fmla="*/ 205847 h 97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</a:gdLst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b="b" l="0" r="r" t="0"/>
                  <a:pathLst>
                    <a:path h="97" w="97">
                      <a:moveTo>
                        <a:pt x="49" y="0"/>
                      </a:moveTo>
                      <a:cubicBezTo>
                        <a:pt x="62" y="0"/>
                        <a:pt x="74" y="5"/>
                        <a:pt x="83" y="14"/>
                      </a:cubicBezTo>
                      <a:cubicBezTo>
                        <a:pt x="92" y="23"/>
                        <a:pt x="97" y="35"/>
                        <a:pt x="97" y="49"/>
                      </a:cubicBezTo>
                      <a:cubicBezTo>
                        <a:pt x="97" y="62"/>
                        <a:pt x="92" y="74"/>
                        <a:pt x="83" y="83"/>
                      </a:cubicBezTo>
                      <a:cubicBezTo>
                        <a:pt x="74" y="92"/>
                        <a:pt x="62" y="97"/>
                        <a:pt x="49" y="97"/>
                      </a:cubicBezTo>
                      <a:cubicBezTo>
                        <a:pt x="35" y="97"/>
                        <a:pt x="23" y="92"/>
                        <a:pt x="14" y="83"/>
                      </a:cubicBezTo>
                      <a:cubicBezTo>
                        <a:pt x="5" y="74"/>
                        <a:pt x="0" y="62"/>
                        <a:pt x="0" y="49"/>
                      </a:cubicBezTo>
                      <a:cubicBezTo>
                        <a:pt x="0" y="35"/>
                        <a:pt x="5" y="23"/>
                        <a:pt x="14" y="14"/>
                      </a:cubicBezTo>
                      <a:cubicBezTo>
                        <a:pt x="23" y="5"/>
                        <a:pt x="35" y="0"/>
                        <a:pt x="49" y="0"/>
                      </a:cubicBezTo>
                      <a:close/>
                      <a:moveTo>
                        <a:pt x="55" y="47"/>
                      </a:moveTo>
                      <a:cubicBezTo>
                        <a:pt x="54" y="46"/>
                        <a:pt x="54" y="45"/>
                        <a:pt x="54" y="45"/>
                      </a:cubicBezTo>
                      <a:cubicBezTo>
                        <a:pt x="59" y="38"/>
                        <a:pt x="64" y="31"/>
                        <a:pt x="68" y="24"/>
                      </a:cubicBezTo>
                      <a:cubicBezTo>
                        <a:pt x="67" y="23"/>
                        <a:pt x="66" y="22"/>
                        <a:pt x="65" y="21"/>
                      </a:cubicBezTo>
                      <a:cubicBezTo>
                        <a:pt x="59" y="28"/>
                        <a:pt x="54" y="35"/>
                        <a:pt x="50" y="43"/>
                      </a:cubicBezTo>
                      <a:cubicBezTo>
                        <a:pt x="48" y="42"/>
                        <a:pt x="47" y="43"/>
                        <a:pt x="45" y="43"/>
                      </a:cubicBezTo>
                      <a:cubicBezTo>
                        <a:pt x="42" y="45"/>
                        <a:pt x="40" y="49"/>
                        <a:pt x="42" y="52"/>
                      </a:cubicBezTo>
                      <a:cubicBezTo>
                        <a:pt x="43" y="56"/>
                        <a:pt x="47" y="58"/>
                        <a:pt x="51" y="56"/>
                      </a:cubicBezTo>
                      <a:cubicBezTo>
                        <a:pt x="51" y="56"/>
                        <a:pt x="52" y="56"/>
                        <a:pt x="52" y="55"/>
                      </a:cubicBezTo>
                      <a:cubicBezTo>
                        <a:pt x="58" y="58"/>
                        <a:pt x="63" y="60"/>
                        <a:pt x="69" y="61"/>
                      </a:cubicBezTo>
                      <a:cubicBezTo>
                        <a:pt x="70" y="59"/>
                        <a:pt x="71" y="58"/>
                        <a:pt x="71" y="56"/>
                      </a:cubicBezTo>
                      <a:cubicBezTo>
                        <a:pt x="66" y="54"/>
                        <a:pt x="61" y="51"/>
                        <a:pt x="55" y="50"/>
                      </a:cubicBezTo>
                      <a:cubicBezTo>
                        <a:pt x="55" y="49"/>
                        <a:pt x="55" y="48"/>
                        <a:pt x="55" y="47"/>
                      </a:cubicBezTo>
                      <a:close/>
                      <a:moveTo>
                        <a:pt x="74" y="24"/>
                      </a:moveTo>
                      <a:cubicBezTo>
                        <a:pt x="67" y="17"/>
                        <a:pt x="58" y="13"/>
                        <a:pt x="49" y="13"/>
                      </a:cubicBezTo>
                      <a:cubicBezTo>
                        <a:pt x="39" y="13"/>
                        <a:pt x="30" y="17"/>
                        <a:pt x="23" y="24"/>
                      </a:cubicBezTo>
                      <a:cubicBezTo>
                        <a:pt x="17" y="30"/>
                        <a:pt x="13" y="39"/>
                        <a:pt x="13" y="49"/>
                      </a:cubicBezTo>
                      <a:cubicBezTo>
                        <a:pt x="13" y="58"/>
                        <a:pt x="17" y="67"/>
                        <a:pt x="23" y="74"/>
                      </a:cubicBezTo>
                      <a:cubicBezTo>
                        <a:pt x="30" y="80"/>
                        <a:pt x="39" y="84"/>
                        <a:pt x="49" y="84"/>
                      </a:cubicBezTo>
                      <a:cubicBezTo>
                        <a:pt x="58" y="84"/>
                        <a:pt x="67" y="80"/>
                        <a:pt x="74" y="74"/>
                      </a:cubicBezTo>
                      <a:cubicBezTo>
                        <a:pt x="80" y="67"/>
                        <a:pt x="84" y="58"/>
                        <a:pt x="84" y="49"/>
                      </a:cubicBezTo>
                      <a:cubicBezTo>
                        <a:pt x="84" y="39"/>
                        <a:pt x="80" y="30"/>
                        <a:pt x="74" y="2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sp>
            <p:nvSpPr>
              <p:cNvPr id="9240" name="素材chenying0907 246"/>
              <p:cNvSpPr>
                <a:spLocks noChangeArrowheads="1"/>
              </p:cNvSpPr>
              <p:nvPr/>
            </p:nvSpPr>
            <p:spPr bwMode="auto">
              <a:xfrm>
                <a:off x="377" y="2438040"/>
                <a:ext cx="1854078" cy="1188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要知道，我宁愿忍受分与不分的煎熬，也不愿意以这样的方式被宣判“死刑”。</a:t>
                </a:r>
              </a:p>
            </p:txBody>
          </p:sp>
          <p:sp>
            <p:nvSpPr>
              <p:cNvPr id="9241" name="素材chenying0907 250"/>
              <p:cNvSpPr txBox="1">
                <a:spLocks noChangeArrowheads="1"/>
              </p:cNvSpPr>
              <p:nvPr/>
            </p:nvSpPr>
            <p:spPr bwMode="auto">
              <a:xfrm>
                <a:off x="201024" y="2018883"/>
                <a:ext cx="1452784" cy="396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{ 小标题 }</a:t>
                </a:r>
              </a:p>
            </p:txBody>
          </p:sp>
        </p:grpSp>
      </p:grpSp>
      <p:grpSp>
        <p:nvGrpSpPr>
          <p:cNvPr id="11300" name="素材chenying0907 4"/>
          <p:cNvGrpSpPr/>
          <p:nvPr/>
        </p:nvGrpSpPr>
        <p:grpSpPr>
          <a:xfrm>
            <a:off x="8805863" y="1759295"/>
            <a:ext cx="2353662" cy="4065423"/>
            <a:chOff x="0" y="-80618"/>
            <a:chExt cx="2353759" cy="4065350"/>
          </a:xfrm>
        </p:grpSpPr>
        <p:pic>
          <p:nvPicPr>
            <p:cNvPr id="9227" name="图片 261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1034229">
              <a:off x="316884" y="-80618"/>
              <a:ext cx="2036875" cy="20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素材chenying0907 254"/>
            <p:cNvGrpSpPr/>
            <p:nvPr/>
          </p:nvGrpSpPr>
          <p:grpSpPr>
            <a:xfrm>
              <a:off x="0" y="350831"/>
              <a:ext cx="1917779" cy="3633901"/>
              <a:chOff x="0" y="-328"/>
              <a:chExt cx="1917779" cy="3633901"/>
            </a:xfrm>
          </p:grpSpPr>
          <p:grpSp>
            <p:nvGrpSpPr>
              <p:cNvPr id="9229" name="素材chenying0907 241"/>
              <p:cNvGrpSpPr/>
              <p:nvPr/>
            </p:nvGrpSpPr>
            <p:grpSpPr>
              <a:xfrm>
                <a:off x="77791" y="-328"/>
                <a:ext cx="1762197" cy="1997165"/>
                <a:chOff x="-797" y="-328"/>
                <a:chExt cx="1762197" cy="1997165"/>
              </a:xfrm>
            </p:grpSpPr>
            <p:grpSp>
              <p:nvGrpSpPr>
                <p:cNvPr id="9232" name="素材chenying0907 219"/>
                <p:cNvGrpSpPr/>
                <p:nvPr/>
              </p:nvGrpSpPr>
              <p:grpSpPr>
                <a:xfrm>
                  <a:off x="-797" y="-328"/>
                  <a:ext cx="1762197" cy="1762092"/>
                  <a:chOff x="-1401" y="-577"/>
                  <a:chExt cx="3098133" cy="3097954"/>
                </a:xfrm>
              </p:grpSpPr>
              <p:sp>
                <p:nvSpPr>
                  <p:cNvPr id="9235" name="素材chenying0907 220"/>
                  <p:cNvSpPr>
                    <a:spLocks noChangeArrowheads="1"/>
                  </p:cNvSpPr>
                  <p:nvPr/>
                </p:nvSpPr>
                <p:spPr bwMode="auto">
                  <a:xfrm>
                    <a:off x="267662" y="268474"/>
                    <a:ext cx="2560007" cy="25598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9236" name="素材chenying0907 221"/>
                  <p:cNvSpPr>
                    <a:spLocks noChangeArrowheads="1"/>
                  </p:cNvSpPr>
                  <p:nvPr/>
                </p:nvSpPr>
                <p:spPr bwMode="auto">
                  <a:xfrm>
                    <a:off x="-1401" y="-577"/>
                    <a:ext cx="3098133" cy="3097954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</a:defRPr>
                    </a:lvl9pPr>
                  </a:lstStyle>
                  <a:p>
                    <a:pPr algn="ctr" eaLnBrk="1" hangingPunct="1"/>
                    <a:endParaRPr altLang="en-US" lang="zh-CN">
                      <a:ln w="12700">
                        <a:solidFill>
                          <a:schemeClr val="tx1"/>
                        </a:solidFill>
                      </a:ln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9233" name="素材chenying0907 223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2237" y="1685947"/>
                  <a:ext cx="1152192" cy="31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34" name="素材chenying0907 21"/>
                <p:cNvSpPr>
                  <a:spLocks noEditPoints="1"/>
                </p:cNvSpPr>
                <p:nvPr/>
              </p:nvSpPr>
              <p:spPr bwMode="auto">
                <a:xfrm>
                  <a:off x="364342" y="433052"/>
                  <a:ext cx="1022392" cy="1050906"/>
                </a:xfrm>
                <a:custGeom>
                  <a:gdLst>
                    <a:gd fmla="*/ 961354 w 134" name="T0"/>
                    <a:gd fmla="*/ 0 h 138" name="T1"/>
                    <a:gd fmla="*/ 1022392 w 134" name="T2"/>
                    <a:gd fmla="*/ 53307 h 138" name="T3"/>
                    <a:gd fmla="*/ 1014762 w 134" name="T4"/>
                    <a:gd fmla="*/ 83768 h 138" name="T5"/>
                    <a:gd fmla="*/ 915575 w 134" name="T6"/>
                    <a:gd fmla="*/ 182766 h 138" name="T7"/>
                    <a:gd fmla="*/ 907945 w 134" name="T8"/>
                    <a:gd fmla="*/ 175151 h 138" name="T9"/>
                    <a:gd fmla="*/ 732460 w 134" name="T10"/>
                    <a:gd fmla="*/ 357917 h 138" name="T11"/>
                    <a:gd fmla="*/ 778239 w 134" name="T12"/>
                    <a:gd fmla="*/ 464531 h 138" name="T13"/>
                    <a:gd fmla="*/ 686681 w 134" name="T14"/>
                    <a:gd fmla="*/ 563529 h 138" name="T15"/>
                    <a:gd fmla="*/ 587494 w 134" name="T16"/>
                    <a:gd fmla="*/ 784372 h 138" name="T17"/>
                    <a:gd fmla="*/ 259413 w 134" name="T18"/>
                    <a:gd fmla="*/ 472146 h 138" name="T19"/>
                    <a:gd fmla="*/ 473047 w 134" name="T20"/>
                    <a:gd fmla="*/ 357917 h 138" name="T21"/>
                    <a:gd fmla="*/ 579864 w 134" name="T22"/>
                    <a:gd fmla="*/ 266534 h 138" name="T23"/>
                    <a:gd fmla="*/ 648532 w 134" name="T24"/>
                    <a:gd fmla="*/ 289380 h 138" name="T25"/>
                    <a:gd fmla="*/ 549345 w 134" name="T26"/>
                    <a:gd fmla="*/ 411224 h 138" name="T27"/>
                    <a:gd fmla="*/ 556975 w 134" name="T28"/>
                    <a:gd fmla="*/ 418839 h 138" name="T29"/>
                    <a:gd fmla="*/ 679051 w 134" name="T30"/>
                    <a:gd fmla="*/ 304610 h 138" name="T31"/>
                    <a:gd fmla="*/ 679051 w 134" name="T32"/>
                    <a:gd fmla="*/ 304610 h 138" name="T33"/>
                    <a:gd fmla="*/ 854537 w 134" name="T34"/>
                    <a:gd fmla="*/ 129459 h 138" name="T35"/>
                    <a:gd fmla="*/ 846907 w 134" name="T36"/>
                    <a:gd fmla="*/ 114229 h 138" name="T37"/>
                    <a:gd fmla="*/ 938464 w 134" name="T38"/>
                    <a:gd fmla="*/ 7615 h 138" name="T39"/>
                    <a:gd fmla="*/ 961354 w 134" name="T40"/>
                    <a:gd fmla="*/ 0 h 138" name="T41"/>
                    <a:gd fmla="*/ 328081 w 134" name="T42"/>
                    <a:gd fmla="*/ 586375 h 138" name="T43"/>
                    <a:gd fmla="*/ 297562 w 134" name="T44"/>
                    <a:gd fmla="*/ 609221 h 138" name="T45"/>
                    <a:gd fmla="*/ 450158 w 134" name="T46"/>
                    <a:gd fmla="*/ 753911 h 138" name="T47"/>
                    <a:gd fmla="*/ 480677 w 134" name="T48"/>
                    <a:gd fmla="*/ 723450 h 138" name="T49"/>
                    <a:gd fmla="*/ 328081 w 134" name="T50"/>
                    <a:gd fmla="*/ 586375 h 138" name="T51"/>
                    <a:gd fmla="*/ 549345 w 134" name="T52"/>
                    <a:gd fmla="*/ 494992 h 138" name="T53"/>
                    <a:gd fmla="*/ 488307 w 134" name="T54"/>
                    <a:gd fmla="*/ 472146 h 138" name="T55"/>
                    <a:gd fmla="*/ 427268 w 134" name="T56"/>
                    <a:gd fmla="*/ 494992 h 138" name="T57"/>
                    <a:gd fmla="*/ 404379 w 134" name="T58"/>
                    <a:gd fmla="*/ 555914 h 138" name="T59"/>
                    <a:gd fmla="*/ 434898 w 134" name="T60"/>
                    <a:gd fmla="*/ 616836 h 138" name="T61"/>
                    <a:gd fmla="*/ 488307 w 134" name="T62"/>
                    <a:gd fmla="*/ 639682 h 138" name="T63"/>
                    <a:gd fmla="*/ 549345 w 134" name="T64"/>
                    <a:gd fmla="*/ 609221 h 138" name="T65"/>
                    <a:gd fmla="*/ 572234 w 134" name="T66"/>
                    <a:gd fmla="*/ 555914 h 138" name="T67"/>
                    <a:gd fmla="*/ 549345 w 134" name="T68"/>
                    <a:gd fmla="*/ 494992 h 138" name="T69"/>
                    <a:gd fmla="*/ 541715 w 134" name="T70"/>
                    <a:gd fmla="*/ 555914 h 138" name="T71"/>
                    <a:gd fmla="*/ 526456 w 134" name="T72"/>
                    <a:gd fmla="*/ 517838 h 138" name="T73"/>
                    <a:gd fmla="*/ 488307 w 134" name="T74"/>
                    <a:gd fmla="*/ 502607 h 138" name="T75"/>
                    <a:gd fmla="*/ 450158 w 134" name="T76"/>
                    <a:gd fmla="*/ 517838 h 138" name="T77"/>
                    <a:gd fmla="*/ 434898 w 134" name="T78"/>
                    <a:gd fmla="*/ 555914 h 138" name="T79"/>
                    <a:gd fmla="*/ 450158 w 134" name="T80"/>
                    <a:gd fmla="*/ 593990 h 138" name="T81"/>
                    <a:gd fmla="*/ 488307 w 134" name="T82"/>
                    <a:gd fmla="*/ 609221 h 138" name="T83"/>
                    <a:gd fmla="*/ 526456 w 134" name="T84"/>
                    <a:gd fmla="*/ 593990 h 138" name="T85"/>
                    <a:gd fmla="*/ 541715 w 134" name="T86"/>
                    <a:gd fmla="*/ 555914 h 138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</a:gdLst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b="b" l="0" r="r" t="0"/>
                  <a:pathLst>
                    <a:path h="138" w="134">
                      <a:moveTo>
                        <a:pt x="126" y="0"/>
                      </a:moveTo>
                      <a:cubicBezTo>
                        <a:pt x="134" y="7"/>
                        <a:pt x="134" y="7"/>
                        <a:pt x="134" y="7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20" y="24"/>
                        <a:pt x="120" y="24"/>
                        <a:pt x="120" y="24"/>
                      </a:cubicBezTo>
                      <a:cubicBezTo>
                        <a:pt x="119" y="23"/>
                        <a:pt x="119" y="23"/>
                        <a:pt x="119" y="23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100" y="52"/>
                        <a:pt x="102" y="57"/>
                        <a:pt x="102" y="61"/>
                      </a:cubicBezTo>
                      <a:cubicBezTo>
                        <a:pt x="101" y="66"/>
                        <a:pt x="95" y="72"/>
                        <a:pt x="90" y="74"/>
                      </a:cubicBezTo>
                      <a:cubicBezTo>
                        <a:pt x="77" y="80"/>
                        <a:pt x="86" y="89"/>
                        <a:pt x="77" y="103"/>
                      </a:cubicBezTo>
                      <a:cubicBezTo>
                        <a:pt x="56" y="138"/>
                        <a:pt x="0" y="85"/>
                        <a:pt x="34" y="62"/>
                      </a:cubicBezTo>
                      <a:cubicBezTo>
                        <a:pt x="48" y="53"/>
                        <a:pt x="57" y="61"/>
                        <a:pt x="62" y="47"/>
                      </a:cubicBezTo>
                      <a:cubicBezTo>
                        <a:pt x="65" y="41"/>
                        <a:pt x="69" y="35"/>
                        <a:pt x="76" y="35"/>
                      </a:cubicBezTo>
                      <a:cubicBezTo>
                        <a:pt x="79" y="35"/>
                        <a:pt x="82" y="36"/>
                        <a:pt x="85" y="38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lose/>
                      <a:moveTo>
                        <a:pt x="43" y="77"/>
                      </a:moveTo>
                      <a:cubicBezTo>
                        <a:pt x="39" y="80"/>
                        <a:pt x="39" y="80"/>
                        <a:pt x="39" y="80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63" y="95"/>
                        <a:pt x="63" y="95"/>
                        <a:pt x="63" y="95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lose/>
                      <a:moveTo>
                        <a:pt x="72" y="65"/>
                      </a:moveTo>
                      <a:cubicBezTo>
                        <a:pt x="70" y="63"/>
                        <a:pt x="67" y="62"/>
                        <a:pt x="64" y="62"/>
                      </a:cubicBezTo>
                      <a:cubicBezTo>
                        <a:pt x="61" y="62"/>
                        <a:pt x="58" y="63"/>
                        <a:pt x="56" y="65"/>
                      </a:cubicBezTo>
                      <a:cubicBezTo>
                        <a:pt x="54" y="67"/>
                        <a:pt x="53" y="70"/>
                        <a:pt x="53" y="73"/>
                      </a:cubicBezTo>
                      <a:cubicBezTo>
                        <a:pt x="53" y="76"/>
                        <a:pt x="54" y="79"/>
                        <a:pt x="57" y="81"/>
                      </a:cubicBezTo>
                      <a:cubicBezTo>
                        <a:pt x="59" y="83"/>
                        <a:pt x="62" y="84"/>
                        <a:pt x="64" y="84"/>
                      </a:cubicBezTo>
                      <a:cubicBezTo>
                        <a:pt x="67" y="84"/>
                        <a:pt x="70" y="83"/>
                        <a:pt x="72" y="80"/>
                      </a:cubicBezTo>
                      <a:cubicBezTo>
                        <a:pt x="74" y="78"/>
                        <a:pt x="75" y="75"/>
                        <a:pt x="75" y="73"/>
                      </a:cubicBezTo>
                      <a:cubicBezTo>
                        <a:pt x="75" y="70"/>
                        <a:pt x="74" y="67"/>
                        <a:pt x="72" y="65"/>
                      </a:cubicBezTo>
                      <a:close/>
                      <a:moveTo>
                        <a:pt x="71" y="73"/>
                      </a:moveTo>
                      <a:cubicBezTo>
                        <a:pt x="71" y="71"/>
                        <a:pt x="71" y="69"/>
                        <a:pt x="69" y="68"/>
                      </a:cubicBezTo>
                      <a:cubicBezTo>
                        <a:pt x="68" y="66"/>
                        <a:pt x="66" y="66"/>
                        <a:pt x="64" y="66"/>
                      </a:cubicBezTo>
                      <a:cubicBezTo>
                        <a:pt x="62" y="66"/>
                        <a:pt x="60" y="66"/>
                        <a:pt x="59" y="68"/>
                      </a:cubicBezTo>
                      <a:cubicBezTo>
                        <a:pt x="58" y="69"/>
                        <a:pt x="57" y="71"/>
                        <a:pt x="57" y="73"/>
                      </a:cubicBezTo>
                      <a:cubicBezTo>
                        <a:pt x="57" y="75"/>
                        <a:pt x="58" y="77"/>
                        <a:pt x="59" y="78"/>
                      </a:cubicBezTo>
                      <a:cubicBezTo>
                        <a:pt x="61" y="79"/>
                        <a:pt x="63" y="80"/>
                        <a:pt x="64" y="80"/>
                      </a:cubicBezTo>
                      <a:cubicBezTo>
                        <a:pt x="66" y="80"/>
                        <a:pt x="68" y="79"/>
                        <a:pt x="69" y="78"/>
                      </a:cubicBezTo>
                      <a:cubicBezTo>
                        <a:pt x="71" y="76"/>
                        <a:pt x="71" y="74"/>
                        <a:pt x="71" y="73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sp>
            <p:nvSpPr>
              <p:cNvPr id="9230" name="素材chenying0907 251"/>
              <p:cNvSpPr txBox="1">
                <a:spLocks noChangeArrowheads="1"/>
              </p:cNvSpPr>
              <p:nvPr/>
            </p:nvSpPr>
            <p:spPr bwMode="auto">
              <a:xfrm>
                <a:off x="232419" y="2018936"/>
                <a:ext cx="1452940" cy="396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20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{ 小标题 }</a:t>
                </a:r>
              </a:p>
            </p:txBody>
          </p:sp>
          <p:sp>
            <p:nvSpPr>
              <p:cNvPr id="9231" name="素材chenying0907 252"/>
              <p:cNvSpPr>
                <a:spLocks noChangeArrowheads="1"/>
              </p:cNvSpPr>
              <p:nvPr/>
            </p:nvSpPr>
            <p:spPr bwMode="auto">
              <a:xfrm>
                <a:off x="1" y="2433266"/>
                <a:ext cx="1917779" cy="118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</p:grpSp>
      </p:grpSp>
      <p:grpSp>
        <p:nvGrpSpPr>
          <p:cNvPr id="11311" name="素材chenying0907 262"/>
          <p:cNvGrpSpPr/>
          <p:nvPr/>
        </p:nvGrpSpPr>
        <p:grpSpPr>
          <a:xfrm>
            <a:off x="2913888" y="237744"/>
            <a:ext cx="6315456" cy="1444752"/>
            <a:chOff x="-2350" y="-381"/>
            <a:chExt cx="6314549" cy="1444385"/>
          </a:xfrm>
        </p:grpSpPr>
        <p:grpSp>
          <p:nvGrpSpPr>
            <p:cNvPr id="9223" name="素材chenying0907 263"/>
            <p:cNvGrpSpPr/>
            <p:nvPr/>
          </p:nvGrpSpPr>
          <p:grpSpPr>
            <a:xfrm>
              <a:off x="-2350" y="-381"/>
              <a:ext cx="6314549" cy="1444385"/>
              <a:chOff x="-2350" y="-381"/>
              <a:chExt cx="6314549" cy="1444385"/>
            </a:xfrm>
          </p:grpSpPr>
          <p:pic>
            <p:nvPicPr>
              <p:cNvPr id="9225" name="素材chenying0907 8"/>
              <p:cNvPicPr>
                <a:picLocks noChangeArrowheads="1"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6" name="素材chenying0907 266"/>
              <p:cNvSpPr txBox="1">
                <a:spLocks noChangeArrowheads="1"/>
              </p:cNvSpPr>
              <p:nvPr/>
            </p:nvSpPr>
            <p:spPr bwMode="auto">
              <a:xfrm>
                <a:off x="1999009" y="622142"/>
                <a:ext cx="2316147" cy="45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2400">
                    <a:solidFill>
                      <a:srgbClr val="2C2710"/>
                    </a:solidFill>
                    <a:latin charset="-122" panose="02000000000000000000" pitchFamily="2" typeface="方正清刻本悦宋简体"/>
                    <a:ea charset="-122" panose="02000000000000000000" pitchFamily="2" typeface="方正清刻本悦宋简体"/>
                  </a:rPr>
                  <a:t>在这里输入标题</a:t>
                </a:r>
              </a:p>
            </p:txBody>
          </p:sp>
        </p:grpSp>
        <p:pic>
          <p:nvPicPr>
            <p:cNvPr id="9224" name="素材chenying0907 26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3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55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173</Paragraphs>
  <Slides>22</Slides>
  <Notes>21</Notes>
  <TotalTime>924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Calibri Light</vt:lpstr>
      <vt:lpstr>宋体</vt:lpstr>
      <vt:lpstr>Calibri</vt:lpstr>
      <vt:lpstr>Kunstler Script</vt:lpstr>
      <vt:lpstr>方正清刻本悦宋简体</vt:lpstr>
      <vt:lpstr>Vivaldi</vt:lpstr>
      <vt:lpstr>微软雅黑 Light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2014-11-11T00:55:10Z</dcterms:created>
  <cp:lastModifiedBy>kan</cp:lastModifiedBy>
  <dcterms:modified xsi:type="dcterms:W3CDTF">2021-08-20T10:48:02Z</dcterms:modified>
  <cp:revision>9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fileid">
    <vt:lpwstr>519251</vt:lpwstr>
  </property>
  <property fmtid="{D5CDD505-2E9C-101B-9397-08002B2CF9AE}" pid="3" name="KSOProductBuildVer">
    <vt:lpwstr>2052-9.1.0.5184</vt:lpwstr>
  </property>
  <property fmtid="{D5CDD505-2E9C-101B-9397-08002B2CF9AE}" pid="4" name="name">
    <vt:lpwstr>lXn8MQ7O1j56905.ppt</vt:lpwstr>
  </property>
</Properties>
</file>