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presentationml.tags+xml" PartName="/ppt/tags/tag24.xml"/>
  <Override ContentType="application/vnd.openxmlformats-officedocument.presentationml.tags+xml" PartName="/ppt/tags/tag25.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saveSubsetFonts="1">
  <p:sldMasterIdLst>
    <p:sldMasterId id="2147483673" r:id="rId1"/>
    <p:sldMasterId id="2147483732" r:id="rId2"/>
  </p:sldMasterIdLst>
  <p:notesMasterIdLst>
    <p:notesMasterId r:id="rId3"/>
  </p:notesMasterIdLst>
  <p:sldIdLst>
    <p:sldId id="507" r:id="rId4"/>
    <p:sldId id="508" r:id="rId5"/>
    <p:sldId id="509" r:id="rId6"/>
    <p:sldId id="483" r:id="rId7"/>
    <p:sldId id="484" r:id="rId8"/>
    <p:sldId id="485" r:id="rId9"/>
    <p:sldId id="486" r:id="rId10"/>
    <p:sldId id="510" r:id="rId11"/>
    <p:sldId id="488" r:id="rId12"/>
    <p:sldId id="489" r:id="rId13"/>
    <p:sldId id="490" r:id="rId14"/>
    <p:sldId id="492" r:id="rId15"/>
    <p:sldId id="511" r:id="rId16"/>
    <p:sldId id="495" r:id="rId17"/>
    <p:sldId id="496" r:id="rId18"/>
    <p:sldId id="497" r:id="rId19"/>
    <p:sldId id="499" r:id="rId20"/>
    <p:sldId id="500" r:id="rId21"/>
    <p:sldId id="501" r:id="rId22"/>
    <p:sldId id="503" r:id="rId23"/>
    <p:sldId id="512" r:id="rId24"/>
    <p:sldId id="506" r:id="rId25"/>
    <p:sldId id="513" r:id="rId26"/>
  </p:sldIdLst>
  <p:sldSz cx="9144000" cy="5143500" type="screen16x9"/>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96" autoAdjust="0"/>
    <p:restoredTop sz="95482" autoAdjust="0"/>
  </p:normalViewPr>
  <p:slideViewPr>
    <p:cSldViewPr>
      <p:cViewPr varScale="1">
        <p:scale>
          <a:sx n="142" d="100"/>
          <a:sy n="142" d="100"/>
        </p:scale>
        <p:origin x="684" y="11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 d="100"/>
          <a:sy n="1" d="100"/>
        </p:scale>
        <p:origin x="0" y="0"/>
      </p:cViewPr>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tags/tag25.xml" Type="http://schemas.openxmlformats.org/officeDocument/2006/relationships/tags"/><Relationship Id="rId28" Target="presProps.xml" Type="http://schemas.openxmlformats.org/officeDocument/2006/relationships/presProps"/><Relationship Id="rId29" Target="viewProps.xml" Type="http://schemas.openxmlformats.org/officeDocument/2006/relationships/viewProps"/><Relationship Id="rId3" Target="notesMasters/notesMaster1.xml" Type="http://schemas.openxmlformats.org/officeDocument/2006/relationships/notesMaster"/><Relationship Id="rId30" Target="theme/theme1.xml" Type="http://schemas.openxmlformats.org/officeDocument/2006/relationships/theme"/><Relationship Id="rId31"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12/10/2020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val="361413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bg>
      <p:bgPr>
        <a:solidFill>
          <a:schemeClr val="accent1"/>
        </a:solidFill>
        <a:effectLst/>
      </p:bgPr>
    </p:bg>
    <p:spTree>
      <p:nvGrpSpPr>
        <p:cNvPr id="1" name=""/>
        <p:cNvGrpSpPr/>
        <p:nvPr/>
      </p:nvGrpSpPr>
      <p:grpSpPr>
        <a:xfrm>
          <a:off x="0" y="0"/>
          <a:ext cx="0" cy="0"/>
        </a:xfrm>
      </p:grpSpPr>
    </p:spTree>
    <p:extLst>
      <p:ext uri="{BB962C8B-B14F-4D97-AF65-F5344CB8AC3E}">
        <p14:creationId val="450873843"/>
      </p:ext>
    </p:extLst>
  </p:cSld>
  <p:clrMapOvr>
    <a:masterClrMapping/>
  </p:clrMapOvr>
  <mc:AlternateContent>
    <mc:Choice Requires="p14">
      <p:transition spd="slow" p14:dur="1600">
        <p14:gallery dir="l"/>
      </p:transition>
    </mc:Choice>
    <mc:Fallback>
      <p:transition spd="slow">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57764290"/>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65443774"/>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87554005"/>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27346224"/>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16765306"/>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41540352"/>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995987"/>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06648751"/>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76249838"/>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73738962"/>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节标题">
    <p:bg>
      <p:bgPr>
        <a:solidFill>
          <a:schemeClr val="accent1"/>
        </a:solidFill>
        <a:effectLst/>
      </p:bgPr>
    </p:bg>
    <p:spTree>
      <p:nvGrpSpPr>
        <p:cNvPr id="1" name=""/>
        <p:cNvGrpSpPr/>
        <p:nvPr/>
      </p:nvGrpSpPr>
      <p:grpSpPr>
        <a:xfrm>
          <a:off x="0" y="0"/>
          <a:ext cx="0" cy="0"/>
        </a:xfrm>
      </p:grpSpPr>
      <p:sp>
        <p:nvSpPr>
          <p:cNvPr id="2" name="矩形 1"/>
          <p:cNvSpPr/>
          <p:nvPr userDrawn="1"/>
        </p:nvSpPr>
        <p:spPr>
          <a:xfrm>
            <a:off x="0" y="819150"/>
            <a:ext cx="9144000" cy="41207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userDrawn="1"/>
        </p:nvGrpSpPr>
        <p:grpSpPr>
          <a:xfrm rot="10800000" flipH="1" flipV="1">
            <a:off x="304800" y="283778"/>
            <a:ext cx="420523" cy="424911"/>
            <a:chOff x="4628902" y="297935"/>
            <a:chExt cx="4286498" cy="4331215"/>
          </a:xfrm>
        </p:grpSpPr>
        <p:grpSp>
          <p:nvGrpSpPr>
            <p:cNvPr id="4" name="组合 3"/>
            <p:cNvGrpSpPr/>
            <p:nvPr/>
          </p:nvGrpSpPr>
          <p:grpSpPr>
            <a:xfrm>
              <a:off x="4628902" y="566530"/>
              <a:ext cx="4062620" cy="4062620"/>
              <a:chOff x="5683250" y="1554163"/>
              <a:chExt cx="2165350" cy="2165350"/>
            </a:xfrm>
            <a:solidFill>
              <a:schemeClr val="bg1"/>
            </a:solidFill>
          </p:grpSpPr>
          <p:sp>
            <p:nvSpPr>
              <p:cNvPr id="10" name="任意多边形 9"/>
              <p:cNvSpPr>
                <a:spLocks noChangeArrowheads="1"/>
              </p:cNvSpPr>
              <p:nvPr/>
            </p:nvSpPr>
            <p:spPr bwMode="auto">
              <a:xfrm>
                <a:off x="5683250" y="1554163"/>
                <a:ext cx="2165350" cy="2165350"/>
              </a:xfrm>
              <a:custGeom>
                <a:gdLst>
                  <a:gd name="connsiteX0" fmla="*/ 1085056 w 2165350"/>
                  <a:gd name="connsiteY0" fmla="*/ 129721 h 2165350"/>
                  <a:gd name="connsiteX1" fmla="*/ 134483 w 2165350"/>
                  <a:gd name="connsiteY1" fmla="*/ 1080294 h 2165350"/>
                  <a:gd name="connsiteX2" fmla="*/ 1085056 w 2165350"/>
                  <a:gd name="connsiteY2" fmla="*/ 2030867 h 2165350"/>
                  <a:gd name="connsiteX3" fmla="*/ 2035629 w 2165350"/>
                  <a:gd name="connsiteY3" fmla="*/ 1080294 h 2165350"/>
                  <a:gd name="connsiteX4" fmla="*/ 1085056 w 2165350"/>
                  <a:gd name="connsiteY4" fmla="*/ 129721 h 2165350"/>
                  <a:gd name="connsiteX5" fmla="*/ 1082675 w 2165350"/>
                  <a:gd name="connsiteY5" fmla="*/ 0 h 2165350"/>
                  <a:gd name="connsiteX6" fmla="*/ 2165350 w 2165350"/>
                  <a:gd name="connsiteY6" fmla="*/ 1082675 h 2165350"/>
                  <a:gd name="connsiteX7" fmla="*/ 1082675 w 2165350"/>
                  <a:gd name="connsiteY7" fmla="*/ 2165350 h 2165350"/>
                  <a:gd name="connsiteX8" fmla="*/ 0 w 2165350"/>
                  <a:gd name="connsiteY8" fmla="*/ 1082675 h 2165350"/>
                  <a:gd name="connsiteX9" fmla="*/ 1082675 w 2165350"/>
                  <a:gd name="connsiteY9" fmla="*/ 0 h 216535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65350" h="2165350">
                    <a:moveTo>
                      <a:pt x="1085056" y="129721"/>
                    </a:moveTo>
                    <a:cubicBezTo>
                      <a:pt x="560069" y="129721"/>
                      <a:pt x="134483" y="555307"/>
                      <a:pt x="134483" y="1080294"/>
                    </a:cubicBezTo>
                    <a:cubicBezTo>
                      <a:pt x="134483" y="1605281"/>
                      <a:pt x="560069" y="2030867"/>
                      <a:pt x="1085056" y="2030867"/>
                    </a:cubicBezTo>
                    <a:cubicBezTo>
                      <a:pt x="1610043" y="2030867"/>
                      <a:pt x="2035629" y="1605281"/>
                      <a:pt x="2035629" y="1080294"/>
                    </a:cubicBezTo>
                    <a:cubicBezTo>
                      <a:pt x="2035629" y="555307"/>
                      <a:pt x="1610043" y="129721"/>
                      <a:pt x="1085056" y="129721"/>
                    </a:cubicBezTo>
                    <a:close/>
                    <a:moveTo>
                      <a:pt x="1082675" y="0"/>
                    </a:moveTo>
                    <a:cubicBezTo>
                      <a:pt x="1680620" y="0"/>
                      <a:pt x="2165350" y="484730"/>
                      <a:pt x="2165350" y="1082675"/>
                    </a:cubicBezTo>
                    <a:cubicBezTo>
                      <a:pt x="2165350" y="1680620"/>
                      <a:pt x="1680620" y="2165350"/>
                      <a:pt x="1082675" y="2165350"/>
                    </a:cubicBezTo>
                    <a:cubicBezTo>
                      <a:pt x="484730" y="2165350"/>
                      <a:pt x="0" y="1680620"/>
                      <a:pt x="0" y="1082675"/>
                    </a:cubicBezTo>
                    <a:cubicBezTo>
                      <a:pt x="0" y="484730"/>
                      <a:pt x="484730" y="0"/>
                      <a:pt x="1082675" y="0"/>
                    </a:cubicBezTo>
                    <a:close/>
                  </a:path>
                </a:pathLst>
              </a:custGeom>
              <a:grpFill/>
              <a:ln>
                <a:noFill/>
              </a:ln>
            </p:spPr>
            <p:txBody>
              <a:bodyPr vert="horz" wrap="square" lIns="91440" tIns="45720" rIns="91440" bIns="45720" numCol="1" anchor="t" anchorCtr="0" compatLnSpc="1">
                <a:prstTxWarp prst="textNoShape">
                  <a:avLst/>
                </a:prstTxWarp>
                <a:noAutofit/>
              </a:bodyPr>
              <a:lstStyle/>
              <a:p>
                <a:endParaRPr lang="zh-CN" altLang="en-US"/>
              </a:p>
            </p:txBody>
          </p:sp>
          <p:sp>
            <p:nvSpPr>
              <p:cNvPr id="11" name="任意多边形 10"/>
              <p:cNvSpPr>
                <a:spLocks noChangeArrowheads="1"/>
              </p:cNvSpPr>
              <p:nvPr/>
            </p:nvSpPr>
            <p:spPr bwMode="auto">
              <a:xfrm>
                <a:off x="6119812" y="1985963"/>
                <a:ext cx="1295400" cy="1295400"/>
              </a:xfrm>
              <a:custGeom>
                <a:gdLst>
                  <a:gd name="connsiteX0" fmla="*/ 647701 w 1295400"/>
                  <a:gd name="connsiteY0" fmla="*/ 122636 h 1295400"/>
                  <a:gd name="connsiteX1" fmla="*/ 120878 w 1295400"/>
                  <a:gd name="connsiteY1" fmla="*/ 648494 h 1295400"/>
                  <a:gd name="connsiteX2" fmla="*/ 647701 w 1295400"/>
                  <a:gd name="connsiteY2" fmla="*/ 1174352 h 1295400"/>
                  <a:gd name="connsiteX3" fmla="*/ 1174524 w 1295400"/>
                  <a:gd name="connsiteY3" fmla="*/ 648494 h 1295400"/>
                  <a:gd name="connsiteX4" fmla="*/ 647701 w 1295400"/>
                  <a:gd name="connsiteY4" fmla="*/ 122636 h 1295400"/>
                  <a:gd name="connsiteX5" fmla="*/ 647700 w 1295400"/>
                  <a:gd name="connsiteY5" fmla="*/ 0 h 1295400"/>
                  <a:gd name="connsiteX6" fmla="*/ 1295400 w 1295400"/>
                  <a:gd name="connsiteY6" fmla="*/ 647700 h 1295400"/>
                  <a:gd name="connsiteX7" fmla="*/ 647700 w 1295400"/>
                  <a:gd name="connsiteY7" fmla="*/ 1295400 h 1295400"/>
                  <a:gd name="connsiteX8" fmla="*/ 0 w 1295400"/>
                  <a:gd name="connsiteY8" fmla="*/ 647700 h 1295400"/>
                  <a:gd name="connsiteX9" fmla="*/ 647700 w 1295400"/>
                  <a:gd name="connsiteY9" fmla="*/ 0 h 12954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95400" h="1295400">
                    <a:moveTo>
                      <a:pt x="647701" y="122636"/>
                    </a:moveTo>
                    <a:cubicBezTo>
                      <a:pt x="356745" y="122636"/>
                      <a:pt x="120878" y="358071"/>
                      <a:pt x="120878" y="648494"/>
                    </a:cubicBezTo>
                    <a:cubicBezTo>
                      <a:pt x="120878" y="938917"/>
                      <a:pt x="356745" y="1174352"/>
                      <a:pt x="647701" y="1174352"/>
                    </a:cubicBezTo>
                    <a:cubicBezTo>
                      <a:pt x="938657" y="1174352"/>
                      <a:pt x="1174524" y="938917"/>
                      <a:pt x="1174524" y="648494"/>
                    </a:cubicBezTo>
                    <a:cubicBezTo>
                      <a:pt x="1174524" y="358071"/>
                      <a:pt x="938657" y="122636"/>
                      <a:pt x="647701" y="122636"/>
                    </a:cubicBezTo>
                    <a:close/>
                    <a:moveTo>
                      <a:pt x="647700" y="0"/>
                    </a:moveTo>
                    <a:cubicBezTo>
                      <a:pt x="1005415" y="0"/>
                      <a:pt x="1295400" y="289985"/>
                      <a:pt x="1295400" y="647700"/>
                    </a:cubicBezTo>
                    <a:cubicBezTo>
                      <a:pt x="1295400" y="1005415"/>
                      <a:pt x="1005415" y="1295400"/>
                      <a:pt x="647700" y="1295400"/>
                    </a:cubicBezTo>
                    <a:cubicBezTo>
                      <a:pt x="289985" y="1295400"/>
                      <a:pt x="0" y="1005415"/>
                      <a:pt x="0" y="647700"/>
                    </a:cubicBezTo>
                    <a:cubicBezTo>
                      <a:pt x="0" y="289985"/>
                      <a:pt x="289985" y="0"/>
                      <a:pt x="647700" y="0"/>
                    </a:cubicBezTo>
                    <a:close/>
                  </a:path>
                </a:pathLst>
              </a:custGeom>
              <a:grpFill/>
              <a:ln>
                <a:noFill/>
              </a:ln>
            </p:spPr>
            <p:txBody>
              <a:bodyPr vert="horz" wrap="square" lIns="91440" tIns="45720" rIns="91440" bIns="45720" numCol="1" anchor="t" anchorCtr="0" compatLnSpc="1">
                <a:prstTxWarp prst="textNoShape">
                  <a:avLst/>
                </a:prstTxWarp>
                <a:noAutofit/>
              </a:bodyPr>
              <a:lstStyle/>
              <a:p>
                <a:endParaRPr lang="zh-CN" altLang="en-US"/>
              </a:p>
            </p:txBody>
          </p:sp>
          <p:sp>
            <p:nvSpPr>
              <p:cNvPr id="12" name="Oval 9"/>
              <p:cNvSpPr>
                <a:spLocks noChangeArrowheads="1"/>
              </p:cNvSpPr>
              <p:nvPr/>
            </p:nvSpPr>
            <p:spPr bwMode="auto">
              <a:xfrm>
                <a:off x="6553200" y="2419350"/>
                <a:ext cx="428625" cy="430213"/>
              </a:xfrm>
              <a:prstGeom prst="ellipse">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grpSp>
        <p:grpSp>
          <p:nvGrpSpPr>
            <p:cNvPr id="5" name="组合 4"/>
            <p:cNvGrpSpPr/>
            <p:nvPr/>
          </p:nvGrpSpPr>
          <p:grpSpPr>
            <a:xfrm>
              <a:off x="6542789" y="297935"/>
              <a:ext cx="2372611" cy="2350015"/>
              <a:chOff x="6071251" y="287808"/>
              <a:chExt cx="2612023" cy="2587148"/>
            </a:xfrm>
          </p:grpSpPr>
          <p:sp>
            <p:nvSpPr>
              <p:cNvPr id="6" name="任意多边形 5"/>
              <p:cNvSpPr/>
              <p:nvPr/>
            </p:nvSpPr>
            <p:spPr bwMode="auto">
              <a:xfrm>
                <a:off x="7995542" y="558062"/>
                <a:ext cx="687732" cy="447238"/>
              </a:xfrm>
              <a:custGeom>
                <a:gdLst>
                  <a:gd name="connsiteX0" fmla="*/ 428643 w 687732"/>
                  <a:gd name="connsiteY0" fmla="*/ 0 h 447238"/>
                  <a:gd name="connsiteX1" fmla="*/ 687732 w 687732"/>
                  <a:gd name="connsiteY1" fmla="*/ 32052 h 447238"/>
                  <a:gd name="connsiteX2" fmla="*/ 246434 w 687732"/>
                  <a:gd name="connsiteY2" fmla="*/ 447238 h 447238"/>
                  <a:gd name="connsiteX3" fmla="*/ 0 w 687732"/>
                  <a:gd name="connsiteY3" fmla="*/ 403280 h 447238"/>
                </a:gdLst>
                <a:cxnLst>
                  <a:cxn ang="0">
                    <a:pos x="connsiteX0" y="connsiteY0"/>
                  </a:cxn>
                  <a:cxn ang="0">
                    <a:pos x="connsiteX1" y="connsiteY1"/>
                  </a:cxn>
                  <a:cxn ang="0">
                    <a:pos x="connsiteX2" y="connsiteY2"/>
                  </a:cxn>
                  <a:cxn ang="0">
                    <a:pos x="connsiteX3" y="connsiteY3"/>
                  </a:cxn>
                </a:cxnLst>
                <a:rect l="l" t="t" r="r" b="b"/>
                <a:pathLst>
                  <a:path w="687732" h="447238">
                    <a:moveTo>
                      <a:pt x="428643" y="0"/>
                    </a:moveTo>
                    <a:lnTo>
                      <a:pt x="687732" y="32052"/>
                    </a:lnTo>
                    <a:lnTo>
                      <a:pt x="246434" y="447238"/>
                    </a:lnTo>
                    <a:lnTo>
                      <a:pt x="0" y="403280"/>
                    </a:lnTo>
                    <a:close/>
                  </a:path>
                </a:pathLst>
              </a:custGeom>
              <a:solidFill>
                <a:srgbClr val="FB412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sp>
            <p:nvSpPr>
              <p:cNvPr id="8" name="任意多边形 7"/>
              <p:cNvSpPr/>
              <p:nvPr/>
            </p:nvSpPr>
            <p:spPr bwMode="auto">
              <a:xfrm>
                <a:off x="7953118" y="287808"/>
                <a:ext cx="449741" cy="704043"/>
              </a:xfrm>
              <a:custGeom>
                <a:gdLst>
                  <a:gd name="connsiteX0" fmla="*/ 419810 w 449741"/>
                  <a:gd name="connsiteY0" fmla="*/ 0 h 704043"/>
                  <a:gd name="connsiteX1" fmla="*/ 449741 w 449741"/>
                  <a:gd name="connsiteY1" fmla="*/ 277936 h 704043"/>
                  <a:gd name="connsiteX2" fmla="*/ 46462 w 449741"/>
                  <a:gd name="connsiteY2" fmla="*/ 704043 h 704043"/>
                  <a:gd name="connsiteX3" fmla="*/ 0 w 449741"/>
                  <a:gd name="connsiteY3" fmla="*/ 443573 h 704043"/>
                </a:gdLst>
                <a:cxnLst>
                  <a:cxn ang="0">
                    <a:pos x="connsiteX0" y="connsiteY0"/>
                  </a:cxn>
                  <a:cxn ang="0">
                    <a:pos x="connsiteX1" y="connsiteY1"/>
                  </a:cxn>
                  <a:cxn ang="0">
                    <a:pos x="connsiteX2" y="connsiteY2"/>
                  </a:cxn>
                  <a:cxn ang="0">
                    <a:pos x="connsiteX3" y="connsiteY3"/>
                  </a:cxn>
                </a:cxnLst>
                <a:rect l="l" t="t" r="r" b="b"/>
                <a:pathLst>
                  <a:path w="449741" h="704043">
                    <a:moveTo>
                      <a:pt x="419810" y="0"/>
                    </a:moveTo>
                    <a:lnTo>
                      <a:pt x="449741" y="277936"/>
                    </a:lnTo>
                    <a:lnTo>
                      <a:pt x="46462" y="704043"/>
                    </a:lnTo>
                    <a:lnTo>
                      <a:pt x="0" y="443573"/>
                    </a:lnTo>
                    <a:close/>
                  </a:path>
                </a:pathLst>
              </a:custGeom>
              <a:solidFill>
                <a:srgbClr val="FB5F4F"/>
              </a:solidFill>
              <a:ln>
                <a:noFill/>
              </a:ln>
            </p:spPr>
            <p:txBody>
              <a:bodyPr vert="horz" wrap="square" lIns="91440" tIns="45720" rIns="91440" bIns="45720" numCol="1" anchor="t" anchorCtr="0" compatLnSpc="1">
                <a:prstTxWarp prst="textNoShape">
                  <a:avLst/>
                </a:prstTxWarp>
                <a:noAutofit/>
              </a:bodyPr>
              <a:lstStyle/>
              <a:p>
                <a:endParaRPr lang="zh-CN" altLang="en-US"/>
              </a:p>
            </p:txBody>
          </p:sp>
          <p:sp>
            <p:nvSpPr>
              <p:cNvPr id="9" name="任意多边形 8"/>
              <p:cNvSpPr/>
              <p:nvPr/>
            </p:nvSpPr>
            <p:spPr bwMode="auto">
              <a:xfrm>
                <a:off x="6071252" y="336253"/>
                <a:ext cx="2581376" cy="2538703"/>
              </a:xfrm>
              <a:custGeom>
                <a:gdLst>
                  <a:gd name="connsiteX0" fmla="*/ 2434794 w 2581376"/>
                  <a:gd name="connsiteY0" fmla="*/ 84170 h 2538703"/>
                  <a:gd name="connsiteX1" fmla="*/ 2581376 w 2581376"/>
                  <a:gd name="connsiteY1" fmla="*/ 0 h 2538703"/>
                  <a:gd name="connsiteX2" fmla="*/ 503438 w 2581376"/>
                  <a:gd name="connsiteY2" fmla="*/ 2097589 h 2538703"/>
                  <a:gd name="connsiteX3" fmla="*/ 140473 w 2581376"/>
                  <a:gd name="connsiteY3" fmla="*/ 2372894 h 2538703"/>
                  <a:gd name="connsiteX4" fmla="*/ 2434794 w 2581376"/>
                  <a:gd name="connsiteY4" fmla="*/ 84170 h 2538703"/>
                  <a:gd name="connsiteX5" fmla="*/ 2263485 w 2410067"/>
                  <a:gd name="connsiteY5" fmla="*/ 84170 h 2364977"/>
                  <a:gd name="connsiteX6" fmla="*/ 2263485 w 2410067"/>
                  <a:gd name="connsiteY6" fmla="*/ 84170 h 2364977"/>
                  <a:gd name="connsiteX7" fmla="*/ 2263485 w 2308461"/>
                  <a:gd name="connsiteY7" fmla="*/ 0 h 2280807"/>
                  <a:gd name="connsiteX8" fmla="*/ 2263485 w 2308461"/>
                  <a:gd name="connsiteY8" fmla="*/ 0 h 2280807"/>
                  <a:gd name="connsiteX9" fmla="*/ 2127945 w 2172921"/>
                  <a:gd name="connsiteY9" fmla="*/ 0 h 2195942"/>
                </a:gdLst>
                <a:cxnLst>
                  <a:cxn ang="0">
                    <a:pos x="connsiteX0" y="connsiteY0"/>
                  </a:cxn>
                  <a:cxn ang="0">
                    <a:pos x="connsiteX1" y="connsiteY1"/>
                  </a:cxn>
                  <a:cxn ang="0">
                    <a:pos x="connsiteX2" y="connsiteY2"/>
                  </a:cxn>
                  <a:cxn ang="0">
                    <a:pos x="connsiteX3" y="connsiteY3"/>
                  </a:cxn>
                  <a:cxn ang="0">
                    <a:pos x="connsiteX4" y="connsiteY4"/>
                  </a:cxn>
                </a:cxnLst>
                <a:rect l="l" t="t" r="r" b="b"/>
                <a:pathLst>
                  <a:path w="2581376" h="2538703">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solidFill>
                <a:srgbClr val="FB412D"/>
              </a:solidFill>
              <a:ln>
                <a:noFill/>
              </a:ln>
            </p:spPr>
            <p:txBody>
              <a:bodyPr vert="horz" wrap="square" lIns="91440" tIns="45720" rIns="91440" bIns="45720" numCol="1" anchor="t" anchorCtr="0" compatLnSpc="1">
                <a:prstTxWarp prst="textNoShape">
                  <a:avLst/>
                </a:prstTxWarp>
                <a:noAutofit/>
              </a:bodyPr>
              <a:lstStyle/>
              <a:p>
                <a:endParaRPr lang="zh-CN" altLang="en-US"/>
              </a:p>
            </p:txBody>
          </p:sp>
        </p:grpSp>
      </p:grpSp>
      <p:sp>
        <p:nvSpPr>
          <p:cNvPr id="33" name="矩形 32">
            <a:extLst>
              <a:ext uri="{FF2B5EF4-FFF2-40B4-BE49-F238E27FC236}">
                <a16:creationId xmlns:a16="http://schemas.microsoft.com/office/drawing/2014/main" id="{99D2E5F8-B041-4F3B-B44A-E04833025071}"/>
              </a:ext>
            </a:extLst>
          </p:cNvPr>
          <p:cNvSpPr/>
          <p:nvPr userDrawn="1"/>
        </p:nvSpPr>
        <p:spPr>
          <a:xfrm>
            <a:off x="679987" y="330420"/>
            <a:ext cx="1800493" cy="369332"/>
          </a:xfrm>
          <a:prstGeom prst="rect">
            <a:avLst/>
          </a:prstGeom>
        </p:spPr>
        <p:txBody>
          <a:bodyPr wrap="none">
            <a:spAutoFit/>
          </a:bodyPr>
          <a:lstStyle/>
          <a:p>
            <a:r>
              <a:rPr lang="zh-CN" altLang="en-US" sz="1800" spc="300">
                <a:solidFill>
                  <a:schemeClr val="bg1"/>
                </a:solidFill>
                <a:latin typeface="+mn-ea"/>
              </a:rPr>
              <a:t>目标管理概述</a:t>
            </a:r>
          </a:p>
        </p:txBody>
      </p:sp>
    </p:spTree>
    <p:extLst>
      <p:ext uri="{BB962C8B-B14F-4D97-AF65-F5344CB8AC3E}">
        <p14:creationId val="157734103"/>
      </p:ext>
    </p:extLst>
  </p:cSld>
  <p:clrMapOvr>
    <a:masterClrMapping/>
  </p:clrMapOvr>
  <mc:AlternateContent>
    <mc:Choice Requires="p14">
      <p:transition spd="slow" p14:dur="1600">
        <p14:gallery dir="l"/>
      </p:transition>
    </mc:Choice>
    <mc:Fallback>
      <p:transition spd="slow">
        <p:fade/>
      </p:transition>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9_节标题">
    <p:bg>
      <p:bgPr>
        <a:solidFill>
          <a:schemeClr val="accent1"/>
        </a:solidFill>
        <a:effectLst/>
      </p:bgPr>
    </p:bg>
    <p:spTree>
      <p:nvGrpSpPr>
        <p:cNvPr id="1" name=""/>
        <p:cNvGrpSpPr/>
        <p:nvPr/>
      </p:nvGrpSpPr>
      <p:grpSpPr>
        <a:xfrm>
          <a:off x="0" y="0"/>
          <a:ext cx="0" cy="0"/>
        </a:xfrm>
      </p:grpSpPr>
      <p:sp>
        <p:nvSpPr>
          <p:cNvPr id="2" name="矩形 1"/>
          <p:cNvSpPr/>
          <p:nvPr userDrawn="1"/>
        </p:nvSpPr>
        <p:spPr>
          <a:xfrm>
            <a:off x="0" y="819150"/>
            <a:ext cx="9144000" cy="41207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userDrawn="1"/>
        </p:nvGrpSpPr>
        <p:grpSpPr>
          <a:xfrm rot="10800000" flipH="1" flipV="1">
            <a:off x="304800" y="283778"/>
            <a:ext cx="420523" cy="424911"/>
            <a:chOff x="4628902" y="297935"/>
            <a:chExt cx="4286498" cy="4331215"/>
          </a:xfrm>
        </p:grpSpPr>
        <p:grpSp>
          <p:nvGrpSpPr>
            <p:cNvPr id="4" name="组合 3"/>
            <p:cNvGrpSpPr/>
            <p:nvPr/>
          </p:nvGrpSpPr>
          <p:grpSpPr>
            <a:xfrm>
              <a:off x="4628902" y="566530"/>
              <a:ext cx="4062620" cy="4062620"/>
              <a:chOff x="5683250" y="1554163"/>
              <a:chExt cx="2165350" cy="2165350"/>
            </a:xfrm>
            <a:solidFill>
              <a:schemeClr val="bg1"/>
            </a:solidFill>
          </p:grpSpPr>
          <p:sp>
            <p:nvSpPr>
              <p:cNvPr id="10" name="任意多边形 9"/>
              <p:cNvSpPr>
                <a:spLocks noChangeArrowheads="1"/>
              </p:cNvSpPr>
              <p:nvPr/>
            </p:nvSpPr>
            <p:spPr bwMode="auto">
              <a:xfrm>
                <a:off x="5683250" y="1554163"/>
                <a:ext cx="2165350" cy="2165350"/>
              </a:xfrm>
              <a:custGeom>
                <a:gdLst>
                  <a:gd name="connsiteX0" fmla="*/ 1085056 w 2165350"/>
                  <a:gd name="connsiteY0" fmla="*/ 129721 h 2165350"/>
                  <a:gd name="connsiteX1" fmla="*/ 134483 w 2165350"/>
                  <a:gd name="connsiteY1" fmla="*/ 1080294 h 2165350"/>
                  <a:gd name="connsiteX2" fmla="*/ 1085056 w 2165350"/>
                  <a:gd name="connsiteY2" fmla="*/ 2030867 h 2165350"/>
                  <a:gd name="connsiteX3" fmla="*/ 2035629 w 2165350"/>
                  <a:gd name="connsiteY3" fmla="*/ 1080294 h 2165350"/>
                  <a:gd name="connsiteX4" fmla="*/ 1085056 w 2165350"/>
                  <a:gd name="connsiteY4" fmla="*/ 129721 h 2165350"/>
                  <a:gd name="connsiteX5" fmla="*/ 1082675 w 2165350"/>
                  <a:gd name="connsiteY5" fmla="*/ 0 h 2165350"/>
                  <a:gd name="connsiteX6" fmla="*/ 2165350 w 2165350"/>
                  <a:gd name="connsiteY6" fmla="*/ 1082675 h 2165350"/>
                  <a:gd name="connsiteX7" fmla="*/ 1082675 w 2165350"/>
                  <a:gd name="connsiteY7" fmla="*/ 2165350 h 2165350"/>
                  <a:gd name="connsiteX8" fmla="*/ 0 w 2165350"/>
                  <a:gd name="connsiteY8" fmla="*/ 1082675 h 2165350"/>
                  <a:gd name="connsiteX9" fmla="*/ 1082675 w 2165350"/>
                  <a:gd name="connsiteY9" fmla="*/ 0 h 216535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65350" h="2165350">
                    <a:moveTo>
                      <a:pt x="1085056" y="129721"/>
                    </a:moveTo>
                    <a:cubicBezTo>
                      <a:pt x="560069" y="129721"/>
                      <a:pt x="134483" y="555307"/>
                      <a:pt x="134483" y="1080294"/>
                    </a:cubicBezTo>
                    <a:cubicBezTo>
                      <a:pt x="134483" y="1605281"/>
                      <a:pt x="560069" y="2030867"/>
                      <a:pt x="1085056" y="2030867"/>
                    </a:cubicBezTo>
                    <a:cubicBezTo>
                      <a:pt x="1610043" y="2030867"/>
                      <a:pt x="2035629" y="1605281"/>
                      <a:pt x="2035629" y="1080294"/>
                    </a:cubicBezTo>
                    <a:cubicBezTo>
                      <a:pt x="2035629" y="555307"/>
                      <a:pt x="1610043" y="129721"/>
                      <a:pt x="1085056" y="129721"/>
                    </a:cubicBezTo>
                    <a:close/>
                    <a:moveTo>
                      <a:pt x="1082675" y="0"/>
                    </a:moveTo>
                    <a:cubicBezTo>
                      <a:pt x="1680620" y="0"/>
                      <a:pt x="2165350" y="484730"/>
                      <a:pt x="2165350" y="1082675"/>
                    </a:cubicBezTo>
                    <a:cubicBezTo>
                      <a:pt x="2165350" y="1680620"/>
                      <a:pt x="1680620" y="2165350"/>
                      <a:pt x="1082675" y="2165350"/>
                    </a:cubicBezTo>
                    <a:cubicBezTo>
                      <a:pt x="484730" y="2165350"/>
                      <a:pt x="0" y="1680620"/>
                      <a:pt x="0" y="1082675"/>
                    </a:cubicBezTo>
                    <a:cubicBezTo>
                      <a:pt x="0" y="484730"/>
                      <a:pt x="484730" y="0"/>
                      <a:pt x="1082675" y="0"/>
                    </a:cubicBezTo>
                    <a:close/>
                  </a:path>
                </a:pathLst>
              </a:custGeom>
              <a:grpFill/>
              <a:ln>
                <a:noFill/>
              </a:ln>
            </p:spPr>
            <p:txBody>
              <a:bodyPr vert="horz" wrap="square" lIns="91440" tIns="45720" rIns="91440" bIns="45720" numCol="1" anchor="t" anchorCtr="0" compatLnSpc="1">
                <a:prstTxWarp prst="textNoShape">
                  <a:avLst/>
                </a:prstTxWarp>
                <a:noAutofit/>
              </a:bodyPr>
              <a:lstStyle/>
              <a:p>
                <a:endParaRPr lang="zh-CN" altLang="en-US"/>
              </a:p>
            </p:txBody>
          </p:sp>
          <p:sp>
            <p:nvSpPr>
              <p:cNvPr id="11" name="任意多边形 10"/>
              <p:cNvSpPr>
                <a:spLocks noChangeArrowheads="1"/>
              </p:cNvSpPr>
              <p:nvPr/>
            </p:nvSpPr>
            <p:spPr bwMode="auto">
              <a:xfrm>
                <a:off x="6119812" y="1985963"/>
                <a:ext cx="1295400" cy="1295400"/>
              </a:xfrm>
              <a:custGeom>
                <a:gdLst>
                  <a:gd name="connsiteX0" fmla="*/ 647701 w 1295400"/>
                  <a:gd name="connsiteY0" fmla="*/ 122636 h 1295400"/>
                  <a:gd name="connsiteX1" fmla="*/ 120878 w 1295400"/>
                  <a:gd name="connsiteY1" fmla="*/ 648494 h 1295400"/>
                  <a:gd name="connsiteX2" fmla="*/ 647701 w 1295400"/>
                  <a:gd name="connsiteY2" fmla="*/ 1174352 h 1295400"/>
                  <a:gd name="connsiteX3" fmla="*/ 1174524 w 1295400"/>
                  <a:gd name="connsiteY3" fmla="*/ 648494 h 1295400"/>
                  <a:gd name="connsiteX4" fmla="*/ 647701 w 1295400"/>
                  <a:gd name="connsiteY4" fmla="*/ 122636 h 1295400"/>
                  <a:gd name="connsiteX5" fmla="*/ 647700 w 1295400"/>
                  <a:gd name="connsiteY5" fmla="*/ 0 h 1295400"/>
                  <a:gd name="connsiteX6" fmla="*/ 1295400 w 1295400"/>
                  <a:gd name="connsiteY6" fmla="*/ 647700 h 1295400"/>
                  <a:gd name="connsiteX7" fmla="*/ 647700 w 1295400"/>
                  <a:gd name="connsiteY7" fmla="*/ 1295400 h 1295400"/>
                  <a:gd name="connsiteX8" fmla="*/ 0 w 1295400"/>
                  <a:gd name="connsiteY8" fmla="*/ 647700 h 1295400"/>
                  <a:gd name="connsiteX9" fmla="*/ 647700 w 1295400"/>
                  <a:gd name="connsiteY9" fmla="*/ 0 h 12954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95400" h="1295400">
                    <a:moveTo>
                      <a:pt x="647701" y="122636"/>
                    </a:moveTo>
                    <a:cubicBezTo>
                      <a:pt x="356745" y="122636"/>
                      <a:pt x="120878" y="358071"/>
                      <a:pt x="120878" y="648494"/>
                    </a:cubicBezTo>
                    <a:cubicBezTo>
                      <a:pt x="120878" y="938917"/>
                      <a:pt x="356745" y="1174352"/>
                      <a:pt x="647701" y="1174352"/>
                    </a:cubicBezTo>
                    <a:cubicBezTo>
                      <a:pt x="938657" y="1174352"/>
                      <a:pt x="1174524" y="938917"/>
                      <a:pt x="1174524" y="648494"/>
                    </a:cubicBezTo>
                    <a:cubicBezTo>
                      <a:pt x="1174524" y="358071"/>
                      <a:pt x="938657" y="122636"/>
                      <a:pt x="647701" y="122636"/>
                    </a:cubicBezTo>
                    <a:close/>
                    <a:moveTo>
                      <a:pt x="647700" y="0"/>
                    </a:moveTo>
                    <a:cubicBezTo>
                      <a:pt x="1005415" y="0"/>
                      <a:pt x="1295400" y="289985"/>
                      <a:pt x="1295400" y="647700"/>
                    </a:cubicBezTo>
                    <a:cubicBezTo>
                      <a:pt x="1295400" y="1005415"/>
                      <a:pt x="1005415" y="1295400"/>
                      <a:pt x="647700" y="1295400"/>
                    </a:cubicBezTo>
                    <a:cubicBezTo>
                      <a:pt x="289985" y="1295400"/>
                      <a:pt x="0" y="1005415"/>
                      <a:pt x="0" y="647700"/>
                    </a:cubicBezTo>
                    <a:cubicBezTo>
                      <a:pt x="0" y="289985"/>
                      <a:pt x="289985" y="0"/>
                      <a:pt x="647700" y="0"/>
                    </a:cubicBezTo>
                    <a:close/>
                  </a:path>
                </a:pathLst>
              </a:custGeom>
              <a:grpFill/>
              <a:ln>
                <a:noFill/>
              </a:ln>
            </p:spPr>
            <p:txBody>
              <a:bodyPr vert="horz" wrap="square" lIns="91440" tIns="45720" rIns="91440" bIns="45720" numCol="1" anchor="t" anchorCtr="0" compatLnSpc="1">
                <a:prstTxWarp prst="textNoShape">
                  <a:avLst/>
                </a:prstTxWarp>
                <a:noAutofit/>
              </a:bodyPr>
              <a:lstStyle/>
              <a:p>
                <a:endParaRPr lang="zh-CN" altLang="en-US"/>
              </a:p>
            </p:txBody>
          </p:sp>
          <p:sp>
            <p:nvSpPr>
              <p:cNvPr id="12" name="Oval 9"/>
              <p:cNvSpPr>
                <a:spLocks noChangeArrowheads="1"/>
              </p:cNvSpPr>
              <p:nvPr/>
            </p:nvSpPr>
            <p:spPr bwMode="auto">
              <a:xfrm>
                <a:off x="6553200" y="2419350"/>
                <a:ext cx="428625" cy="430213"/>
              </a:xfrm>
              <a:prstGeom prst="ellipse">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grpSp>
        <p:grpSp>
          <p:nvGrpSpPr>
            <p:cNvPr id="5" name="组合 4"/>
            <p:cNvGrpSpPr/>
            <p:nvPr/>
          </p:nvGrpSpPr>
          <p:grpSpPr>
            <a:xfrm>
              <a:off x="6542789" y="297935"/>
              <a:ext cx="2372611" cy="2350015"/>
              <a:chOff x="6071251" y="287808"/>
              <a:chExt cx="2612023" cy="2587148"/>
            </a:xfrm>
          </p:grpSpPr>
          <p:sp>
            <p:nvSpPr>
              <p:cNvPr id="6" name="任意多边形 5"/>
              <p:cNvSpPr/>
              <p:nvPr/>
            </p:nvSpPr>
            <p:spPr bwMode="auto">
              <a:xfrm>
                <a:off x="7995542" y="558062"/>
                <a:ext cx="687732" cy="447238"/>
              </a:xfrm>
              <a:custGeom>
                <a:gdLst>
                  <a:gd name="connsiteX0" fmla="*/ 428643 w 687732"/>
                  <a:gd name="connsiteY0" fmla="*/ 0 h 447238"/>
                  <a:gd name="connsiteX1" fmla="*/ 687732 w 687732"/>
                  <a:gd name="connsiteY1" fmla="*/ 32052 h 447238"/>
                  <a:gd name="connsiteX2" fmla="*/ 246434 w 687732"/>
                  <a:gd name="connsiteY2" fmla="*/ 447238 h 447238"/>
                  <a:gd name="connsiteX3" fmla="*/ 0 w 687732"/>
                  <a:gd name="connsiteY3" fmla="*/ 403280 h 447238"/>
                </a:gdLst>
                <a:cxnLst>
                  <a:cxn ang="0">
                    <a:pos x="connsiteX0" y="connsiteY0"/>
                  </a:cxn>
                  <a:cxn ang="0">
                    <a:pos x="connsiteX1" y="connsiteY1"/>
                  </a:cxn>
                  <a:cxn ang="0">
                    <a:pos x="connsiteX2" y="connsiteY2"/>
                  </a:cxn>
                  <a:cxn ang="0">
                    <a:pos x="connsiteX3" y="connsiteY3"/>
                  </a:cxn>
                </a:cxnLst>
                <a:rect l="l" t="t" r="r" b="b"/>
                <a:pathLst>
                  <a:path w="687732" h="447238">
                    <a:moveTo>
                      <a:pt x="428643" y="0"/>
                    </a:moveTo>
                    <a:lnTo>
                      <a:pt x="687732" y="32052"/>
                    </a:lnTo>
                    <a:lnTo>
                      <a:pt x="246434" y="447238"/>
                    </a:lnTo>
                    <a:lnTo>
                      <a:pt x="0" y="403280"/>
                    </a:lnTo>
                    <a:close/>
                  </a:path>
                </a:pathLst>
              </a:custGeom>
              <a:solidFill>
                <a:srgbClr val="FB412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sp>
            <p:nvSpPr>
              <p:cNvPr id="8" name="任意多边形 7"/>
              <p:cNvSpPr/>
              <p:nvPr/>
            </p:nvSpPr>
            <p:spPr bwMode="auto">
              <a:xfrm>
                <a:off x="7953118" y="287808"/>
                <a:ext cx="449741" cy="704043"/>
              </a:xfrm>
              <a:custGeom>
                <a:gdLst>
                  <a:gd name="connsiteX0" fmla="*/ 419810 w 449741"/>
                  <a:gd name="connsiteY0" fmla="*/ 0 h 704043"/>
                  <a:gd name="connsiteX1" fmla="*/ 449741 w 449741"/>
                  <a:gd name="connsiteY1" fmla="*/ 277936 h 704043"/>
                  <a:gd name="connsiteX2" fmla="*/ 46462 w 449741"/>
                  <a:gd name="connsiteY2" fmla="*/ 704043 h 704043"/>
                  <a:gd name="connsiteX3" fmla="*/ 0 w 449741"/>
                  <a:gd name="connsiteY3" fmla="*/ 443573 h 704043"/>
                </a:gdLst>
                <a:cxnLst>
                  <a:cxn ang="0">
                    <a:pos x="connsiteX0" y="connsiteY0"/>
                  </a:cxn>
                  <a:cxn ang="0">
                    <a:pos x="connsiteX1" y="connsiteY1"/>
                  </a:cxn>
                  <a:cxn ang="0">
                    <a:pos x="connsiteX2" y="connsiteY2"/>
                  </a:cxn>
                  <a:cxn ang="0">
                    <a:pos x="connsiteX3" y="connsiteY3"/>
                  </a:cxn>
                </a:cxnLst>
                <a:rect l="l" t="t" r="r" b="b"/>
                <a:pathLst>
                  <a:path w="449741" h="704043">
                    <a:moveTo>
                      <a:pt x="419810" y="0"/>
                    </a:moveTo>
                    <a:lnTo>
                      <a:pt x="449741" y="277936"/>
                    </a:lnTo>
                    <a:lnTo>
                      <a:pt x="46462" y="704043"/>
                    </a:lnTo>
                    <a:lnTo>
                      <a:pt x="0" y="443573"/>
                    </a:lnTo>
                    <a:close/>
                  </a:path>
                </a:pathLst>
              </a:custGeom>
              <a:solidFill>
                <a:srgbClr val="FB5F4F"/>
              </a:solidFill>
              <a:ln>
                <a:noFill/>
              </a:ln>
            </p:spPr>
            <p:txBody>
              <a:bodyPr vert="horz" wrap="square" lIns="91440" tIns="45720" rIns="91440" bIns="45720" numCol="1" anchor="t" anchorCtr="0" compatLnSpc="1">
                <a:prstTxWarp prst="textNoShape">
                  <a:avLst/>
                </a:prstTxWarp>
                <a:noAutofit/>
              </a:bodyPr>
              <a:lstStyle/>
              <a:p>
                <a:endParaRPr lang="zh-CN" altLang="en-US"/>
              </a:p>
            </p:txBody>
          </p:sp>
          <p:sp>
            <p:nvSpPr>
              <p:cNvPr id="9" name="任意多边形 8"/>
              <p:cNvSpPr/>
              <p:nvPr/>
            </p:nvSpPr>
            <p:spPr bwMode="auto">
              <a:xfrm>
                <a:off x="6071252" y="336253"/>
                <a:ext cx="2581376" cy="2538703"/>
              </a:xfrm>
              <a:custGeom>
                <a:gdLst>
                  <a:gd name="connsiteX0" fmla="*/ 2434794 w 2581376"/>
                  <a:gd name="connsiteY0" fmla="*/ 84170 h 2538703"/>
                  <a:gd name="connsiteX1" fmla="*/ 2581376 w 2581376"/>
                  <a:gd name="connsiteY1" fmla="*/ 0 h 2538703"/>
                  <a:gd name="connsiteX2" fmla="*/ 503438 w 2581376"/>
                  <a:gd name="connsiteY2" fmla="*/ 2097589 h 2538703"/>
                  <a:gd name="connsiteX3" fmla="*/ 140473 w 2581376"/>
                  <a:gd name="connsiteY3" fmla="*/ 2372894 h 2538703"/>
                  <a:gd name="connsiteX4" fmla="*/ 2434794 w 2581376"/>
                  <a:gd name="connsiteY4" fmla="*/ 84170 h 2538703"/>
                  <a:gd name="connsiteX5" fmla="*/ 2263485 w 2410067"/>
                  <a:gd name="connsiteY5" fmla="*/ 84170 h 2364977"/>
                  <a:gd name="connsiteX6" fmla="*/ 2263485 w 2410067"/>
                  <a:gd name="connsiteY6" fmla="*/ 84170 h 2364977"/>
                  <a:gd name="connsiteX7" fmla="*/ 2263485 w 2308461"/>
                  <a:gd name="connsiteY7" fmla="*/ 0 h 2280807"/>
                  <a:gd name="connsiteX8" fmla="*/ 2263485 w 2308461"/>
                  <a:gd name="connsiteY8" fmla="*/ 0 h 2280807"/>
                  <a:gd name="connsiteX9" fmla="*/ 2127945 w 2172921"/>
                  <a:gd name="connsiteY9" fmla="*/ 0 h 2195942"/>
                </a:gdLst>
                <a:cxnLst>
                  <a:cxn ang="0">
                    <a:pos x="connsiteX0" y="connsiteY0"/>
                  </a:cxn>
                  <a:cxn ang="0">
                    <a:pos x="connsiteX1" y="connsiteY1"/>
                  </a:cxn>
                  <a:cxn ang="0">
                    <a:pos x="connsiteX2" y="connsiteY2"/>
                  </a:cxn>
                  <a:cxn ang="0">
                    <a:pos x="connsiteX3" y="connsiteY3"/>
                  </a:cxn>
                  <a:cxn ang="0">
                    <a:pos x="connsiteX4" y="connsiteY4"/>
                  </a:cxn>
                </a:cxnLst>
                <a:rect l="l" t="t" r="r" b="b"/>
                <a:pathLst>
                  <a:path w="2581376" h="2538703">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solidFill>
                <a:srgbClr val="FB412D"/>
              </a:solidFill>
              <a:ln>
                <a:noFill/>
              </a:ln>
            </p:spPr>
            <p:txBody>
              <a:bodyPr vert="horz" wrap="square" lIns="91440" tIns="45720" rIns="91440" bIns="45720" numCol="1" anchor="t" anchorCtr="0" compatLnSpc="1">
                <a:prstTxWarp prst="textNoShape">
                  <a:avLst/>
                </a:prstTxWarp>
                <a:noAutofit/>
              </a:bodyPr>
              <a:lstStyle/>
              <a:p>
                <a:endParaRPr lang="zh-CN" altLang="en-US"/>
              </a:p>
            </p:txBody>
          </p:sp>
        </p:grpSp>
      </p:grpSp>
      <p:sp>
        <p:nvSpPr>
          <p:cNvPr id="33" name="矩形 32">
            <a:extLst>
              <a:ext uri="{FF2B5EF4-FFF2-40B4-BE49-F238E27FC236}">
                <a16:creationId xmlns:a16="http://schemas.microsoft.com/office/drawing/2014/main" id="{99D2E5F8-B041-4F3B-B44A-E04833025071}"/>
              </a:ext>
            </a:extLst>
          </p:cNvPr>
          <p:cNvSpPr/>
          <p:nvPr userDrawn="1"/>
        </p:nvSpPr>
        <p:spPr>
          <a:xfrm>
            <a:off x="679987" y="330420"/>
            <a:ext cx="1975221" cy="369332"/>
          </a:xfrm>
          <a:prstGeom prst="rect">
            <a:avLst/>
          </a:prstGeom>
        </p:spPr>
        <p:txBody>
          <a:bodyPr wrap="none">
            <a:spAutoFit/>
          </a:bodyPr>
          <a:lstStyle/>
          <a:p>
            <a:r>
              <a:rPr lang="en-US" altLang="zh-CN" sz="1800" spc="0" smtClean="0">
                <a:solidFill>
                  <a:schemeClr val="bg1"/>
                </a:solidFill>
                <a:latin typeface="+mn-ea"/>
              </a:rPr>
              <a:t>SMART </a:t>
            </a:r>
            <a:r>
              <a:rPr lang="zh-CN" altLang="en-US" sz="1800" spc="0" smtClean="0">
                <a:solidFill>
                  <a:schemeClr val="bg1"/>
                </a:solidFill>
                <a:latin typeface="+mn-ea"/>
              </a:rPr>
              <a:t>管理原则</a:t>
            </a:r>
            <a:endParaRPr lang="zh-CN" altLang="en-US" sz="1800" spc="0">
              <a:solidFill>
                <a:schemeClr val="bg1"/>
              </a:solidFill>
              <a:latin typeface="+mn-ea"/>
            </a:endParaRPr>
          </a:p>
        </p:txBody>
      </p:sp>
    </p:spTree>
    <p:extLst>
      <p:ext uri="{BB962C8B-B14F-4D97-AF65-F5344CB8AC3E}">
        <p14:creationId val="1928936902"/>
      </p:ext>
    </p:extLst>
  </p:cSld>
  <p:clrMapOvr>
    <a:masterClrMapping/>
  </p:clrMapOvr>
  <mc:AlternateContent>
    <mc:Choice Requires="p14">
      <p:transition spd="slow" p14:dur="1600">
        <p14:gallery dir="l"/>
      </p:transition>
    </mc:Choice>
    <mc:Fallback>
      <p:transition spd="slow">
        <p:fade/>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0_节标题">
    <p:bg>
      <p:bgPr>
        <a:solidFill>
          <a:schemeClr val="accent1"/>
        </a:solidFill>
        <a:effectLst/>
      </p:bgPr>
    </p:bg>
    <p:spTree>
      <p:nvGrpSpPr>
        <p:cNvPr id="1" name=""/>
        <p:cNvGrpSpPr/>
        <p:nvPr/>
      </p:nvGrpSpPr>
      <p:grpSpPr>
        <a:xfrm>
          <a:off x="0" y="0"/>
          <a:ext cx="0" cy="0"/>
        </a:xfrm>
      </p:grpSpPr>
      <p:sp>
        <p:nvSpPr>
          <p:cNvPr id="2" name="矩形 1"/>
          <p:cNvSpPr/>
          <p:nvPr userDrawn="1"/>
        </p:nvSpPr>
        <p:spPr>
          <a:xfrm>
            <a:off x="0" y="819150"/>
            <a:ext cx="9144000" cy="41207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userDrawn="1"/>
        </p:nvGrpSpPr>
        <p:grpSpPr>
          <a:xfrm rot="10800000" flipH="1" flipV="1">
            <a:off x="304800" y="283778"/>
            <a:ext cx="420523" cy="424911"/>
            <a:chOff x="4628902" y="297935"/>
            <a:chExt cx="4286498" cy="4331215"/>
          </a:xfrm>
        </p:grpSpPr>
        <p:grpSp>
          <p:nvGrpSpPr>
            <p:cNvPr id="4" name="组合 3"/>
            <p:cNvGrpSpPr/>
            <p:nvPr/>
          </p:nvGrpSpPr>
          <p:grpSpPr>
            <a:xfrm>
              <a:off x="4628902" y="566530"/>
              <a:ext cx="4062620" cy="4062620"/>
              <a:chOff x="5683250" y="1554163"/>
              <a:chExt cx="2165350" cy="2165350"/>
            </a:xfrm>
            <a:solidFill>
              <a:schemeClr val="bg1"/>
            </a:solidFill>
          </p:grpSpPr>
          <p:sp>
            <p:nvSpPr>
              <p:cNvPr id="10" name="任意多边形 9"/>
              <p:cNvSpPr>
                <a:spLocks noChangeArrowheads="1"/>
              </p:cNvSpPr>
              <p:nvPr/>
            </p:nvSpPr>
            <p:spPr bwMode="auto">
              <a:xfrm>
                <a:off x="5683250" y="1554163"/>
                <a:ext cx="2165350" cy="2165350"/>
              </a:xfrm>
              <a:custGeom>
                <a:gdLst>
                  <a:gd name="connsiteX0" fmla="*/ 1085056 w 2165350"/>
                  <a:gd name="connsiteY0" fmla="*/ 129721 h 2165350"/>
                  <a:gd name="connsiteX1" fmla="*/ 134483 w 2165350"/>
                  <a:gd name="connsiteY1" fmla="*/ 1080294 h 2165350"/>
                  <a:gd name="connsiteX2" fmla="*/ 1085056 w 2165350"/>
                  <a:gd name="connsiteY2" fmla="*/ 2030867 h 2165350"/>
                  <a:gd name="connsiteX3" fmla="*/ 2035629 w 2165350"/>
                  <a:gd name="connsiteY3" fmla="*/ 1080294 h 2165350"/>
                  <a:gd name="connsiteX4" fmla="*/ 1085056 w 2165350"/>
                  <a:gd name="connsiteY4" fmla="*/ 129721 h 2165350"/>
                  <a:gd name="connsiteX5" fmla="*/ 1082675 w 2165350"/>
                  <a:gd name="connsiteY5" fmla="*/ 0 h 2165350"/>
                  <a:gd name="connsiteX6" fmla="*/ 2165350 w 2165350"/>
                  <a:gd name="connsiteY6" fmla="*/ 1082675 h 2165350"/>
                  <a:gd name="connsiteX7" fmla="*/ 1082675 w 2165350"/>
                  <a:gd name="connsiteY7" fmla="*/ 2165350 h 2165350"/>
                  <a:gd name="connsiteX8" fmla="*/ 0 w 2165350"/>
                  <a:gd name="connsiteY8" fmla="*/ 1082675 h 2165350"/>
                  <a:gd name="connsiteX9" fmla="*/ 1082675 w 2165350"/>
                  <a:gd name="connsiteY9" fmla="*/ 0 h 216535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65350" h="2165350">
                    <a:moveTo>
                      <a:pt x="1085056" y="129721"/>
                    </a:moveTo>
                    <a:cubicBezTo>
                      <a:pt x="560069" y="129721"/>
                      <a:pt x="134483" y="555307"/>
                      <a:pt x="134483" y="1080294"/>
                    </a:cubicBezTo>
                    <a:cubicBezTo>
                      <a:pt x="134483" y="1605281"/>
                      <a:pt x="560069" y="2030867"/>
                      <a:pt x="1085056" y="2030867"/>
                    </a:cubicBezTo>
                    <a:cubicBezTo>
                      <a:pt x="1610043" y="2030867"/>
                      <a:pt x="2035629" y="1605281"/>
                      <a:pt x="2035629" y="1080294"/>
                    </a:cubicBezTo>
                    <a:cubicBezTo>
                      <a:pt x="2035629" y="555307"/>
                      <a:pt x="1610043" y="129721"/>
                      <a:pt x="1085056" y="129721"/>
                    </a:cubicBezTo>
                    <a:close/>
                    <a:moveTo>
                      <a:pt x="1082675" y="0"/>
                    </a:moveTo>
                    <a:cubicBezTo>
                      <a:pt x="1680620" y="0"/>
                      <a:pt x="2165350" y="484730"/>
                      <a:pt x="2165350" y="1082675"/>
                    </a:cubicBezTo>
                    <a:cubicBezTo>
                      <a:pt x="2165350" y="1680620"/>
                      <a:pt x="1680620" y="2165350"/>
                      <a:pt x="1082675" y="2165350"/>
                    </a:cubicBezTo>
                    <a:cubicBezTo>
                      <a:pt x="484730" y="2165350"/>
                      <a:pt x="0" y="1680620"/>
                      <a:pt x="0" y="1082675"/>
                    </a:cubicBezTo>
                    <a:cubicBezTo>
                      <a:pt x="0" y="484730"/>
                      <a:pt x="484730" y="0"/>
                      <a:pt x="1082675" y="0"/>
                    </a:cubicBezTo>
                    <a:close/>
                  </a:path>
                </a:pathLst>
              </a:custGeom>
              <a:grpFill/>
              <a:ln>
                <a:noFill/>
              </a:ln>
            </p:spPr>
            <p:txBody>
              <a:bodyPr vert="horz" wrap="square" lIns="91440" tIns="45720" rIns="91440" bIns="45720" numCol="1" anchor="t" anchorCtr="0" compatLnSpc="1">
                <a:prstTxWarp prst="textNoShape">
                  <a:avLst/>
                </a:prstTxWarp>
                <a:noAutofit/>
              </a:bodyPr>
              <a:lstStyle/>
              <a:p>
                <a:endParaRPr lang="zh-CN" altLang="en-US"/>
              </a:p>
            </p:txBody>
          </p:sp>
          <p:sp>
            <p:nvSpPr>
              <p:cNvPr id="11" name="任意多边形 10"/>
              <p:cNvSpPr>
                <a:spLocks noChangeArrowheads="1"/>
              </p:cNvSpPr>
              <p:nvPr/>
            </p:nvSpPr>
            <p:spPr bwMode="auto">
              <a:xfrm>
                <a:off x="6119812" y="1985963"/>
                <a:ext cx="1295400" cy="1295400"/>
              </a:xfrm>
              <a:custGeom>
                <a:gdLst>
                  <a:gd name="connsiteX0" fmla="*/ 647701 w 1295400"/>
                  <a:gd name="connsiteY0" fmla="*/ 122636 h 1295400"/>
                  <a:gd name="connsiteX1" fmla="*/ 120878 w 1295400"/>
                  <a:gd name="connsiteY1" fmla="*/ 648494 h 1295400"/>
                  <a:gd name="connsiteX2" fmla="*/ 647701 w 1295400"/>
                  <a:gd name="connsiteY2" fmla="*/ 1174352 h 1295400"/>
                  <a:gd name="connsiteX3" fmla="*/ 1174524 w 1295400"/>
                  <a:gd name="connsiteY3" fmla="*/ 648494 h 1295400"/>
                  <a:gd name="connsiteX4" fmla="*/ 647701 w 1295400"/>
                  <a:gd name="connsiteY4" fmla="*/ 122636 h 1295400"/>
                  <a:gd name="connsiteX5" fmla="*/ 647700 w 1295400"/>
                  <a:gd name="connsiteY5" fmla="*/ 0 h 1295400"/>
                  <a:gd name="connsiteX6" fmla="*/ 1295400 w 1295400"/>
                  <a:gd name="connsiteY6" fmla="*/ 647700 h 1295400"/>
                  <a:gd name="connsiteX7" fmla="*/ 647700 w 1295400"/>
                  <a:gd name="connsiteY7" fmla="*/ 1295400 h 1295400"/>
                  <a:gd name="connsiteX8" fmla="*/ 0 w 1295400"/>
                  <a:gd name="connsiteY8" fmla="*/ 647700 h 1295400"/>
                  <a:gd name="connsiteX9" fmla="*/ 647700 w 1295400"/>
                  <a:gd name="connsiteY9" fmla="*/ 0 h 12954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95400" h="1295400">
                    <a:moveTo>
                      <a:pt x="647701" y="122636"/>
                    </a:moveTo>
                    <a:cubicBezTo>
                      <a:pt x="356745" y="122636"/>
                      <a:pt x="120878" y="358071"/>
                      <a:pt x="120878" y="648494"/>
                    </a:cubicBezTo>
                    <a:cubicBezTo>
                      <a:pt x="120878" y="938917"/>
                      <a:pt x="356745" y="1174352"/>
                      <a:pt x="647701" y="1174352"/>
                    </a:cubicBezTo>
                    <a:cubicBezTo>
                      <a:pt x="938657" y="1174352"/>
                      <a:pt x="1174524" y="938917"/>
                      <a:pt x="1174524" y="648494"/>
                    </a:cubicBezTo>
                    <a:cubicBezTo>
                      <a:pt x="1174524" y="358071"/>
                      <a:pt x="938657" y="122636"/>
                      <a:pt x="647701" y="122636"/>
                    </a:cubicBezTo>
                    <a:close/>
                    <a:moveTo>
                      <a:pt x="647700" y="0"/>
                    </a:moveTo>
                    <a:cubicBezTo>
                      <a:pt x="1005415" y="0"/>
                      <a:pt x="1295400" y="289985"/>
                      <a:pt x="1295400" y="647700"/>
                    </a:cubicBezTo>
                    <a:cubicBezTo>
                      <a:pt x="1295400" y="1005415"/>
                      <a:pt x="1005415" y="1295400"/>
                      <a:pt x="647700" y="1295400"/>
                    </a:cubicBezTo>
                    <a:cubicBezTo>
                      <a:pt x="289985" y="1295400"/>
                      <a:pt x="0" y="1005415"/>
                      <a:pt x="0" y="647700"/>
                    </a:cubicBezTo>
                    <a:cubicBezTo>
                      <a:pt x="0" y="289985"/>
                      <a:pt x="289985" y="0"/>
                      <a:pt x="647700" y="0"/>
                    </a:cubicBezTo>
                    <a:close/>
                  </a:path>
                </a:pathLst>
              </a:custGeom>
              <a:grpFill/>
              <a:ln>
                <a:noFill/>
              </a:ln>
            </p:spPr>
            <p:txBody>
              <a:bodyPr vert="horz" wrap="square" lIns="91440" tIns="45720" rIns="91440" bIns="45720" numCol="1" anchor="t" anchorCtr="0" compatLnSpc="1">
                <a:prstTxWarp prst="textNoShape">
                  <a:avLst/>
                </a:prstTxWarp>
                <a:noAutofit/>
              </a:bodyPr>
              <a:lstStyle/>
              <a:p>
                <a:endParaRPr lang="zh-CN" altLang="en-US"/>
              </a:p>
            </p:txBody>
          </p:sp>
          <p:sp>
            <p:nvSpPr>
              <p:cNvPr id="12" name="Oval 9"/>
              <p:cNvSpPr>
                <a:spLocks noChangeArrowheads="1"/>
              </p:cNvSpPr>
              <p:nvPr/>
            </p:nvSpPr>
            <p:spPr bwMode="auto">
              <a:xfrm>
                <a:off x="6553200" y="2419350"/>
                <a:ext cx="428625" cy="430213"/>
              </a:xfrm>
              <a:prstGeom prst="ellipse">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grpSp>
        <p:grpSp>
          <p:nvGrpSpPr>
            <p:cNvPr id="5" name="组合 4"/>
            <p:cNvGrpSpPr/>
            <p:nvPr/>
          </p:nvGrpSpPr>
          <p:grpSpPr>
            <a:xfrm>
              <a:off x="6542789" y="297935"/>
              <a:ext cx="2372611" cy="2350015"/>
              <a:chOff x="6071251" y="287808"/>
              <a:chExt cx="2612023" cy="2587148"/>
            </a:xfrm>
          </p:grpSpPr>
          <p:sp>
            <p:nvSpPr>
              <p:cNvPr id="6" name="任意多边形 5"/>
              <p:cNvSpPr/>
              <p:nvPr/>
            </p:nvSpPr>
            <p:spPr bwMode="auto">
              <a:xfrm>
                <a:off x="7995542" y="558062"/>
                <a:ext cx="687732" cy="447238"/>
              </a:xfrm>
              <a:custGeom>
                <a:gdLst>
                  <a:gd name="connsiteX0" fmla="*/ 428643 w 687732"/>
                  <a:gd name="connsiteY0" fmla="*/ 0 h 447238"/>
                  <a:gd name="connsiteX1" fmla="*/ 687732 w 687732"/>
                  <a:gd name="connsiteY1" fmla="*/ 32052 h 447238"/>
                  <a:gd name="connsiteX2" fmla="*/ 246434 w 687732"/>
                  <a:gd name="connsiteY2" fmla="*/ 447238 h 447238"/>
                  <a:gd name="connsiteX3" fmla="*/ 0 w 687732"/>
                  <a:gd name="connsiteY3" fmla="*/ 403280 h 447238"/>
                </a:gdLst>
                <a:cxnLst>
                  <a:cxn ang="0">
                    <a:pos x="connsiteX0" y="connsiteY0"/>
                  </a:cxn>
                  <a:cxn ang="0">
                    <a:pos x="connsiteX1" y="connsiteY1"/>
                  </a:cxn>
                  <a:cxn ang="0">
                    <a:pos x="connsiteX2" y="connsiteY2"/>
                  </a:cxn>
                  <a:cxn ang="0">
                    <a:pos x="connsiteX3" y="connsiteY3"/>
                  </a:cxn>
                </a:cxnLst>
                <a:rect l="l" t="t" r="r" b="b"/>
                <a:pathLst>
                  <a:path w="687732" h="447238">
                    <a:moveTo>
                      <a:pt x="428643" y="0"/>
                    </a:moveTo>
                    <a:lnTo>
                      <a:pt x="687732" y="32052"/>
                    </a:lnTo>
                    <a:lnTo>
                      <a:pt x="246434" y="447238"/>
                    </a:lnTo>
                    <a:lnTo>
                      <a:pt x="0" y="403280"/>
                    </a:lnTo>
                    <a:close/>
                  </a:path>
                </a:pathLst>
              </a:custGeom>
              <a:solidFill>
                <a:srgbClr val="FB412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sp>
            <p:nvSpPr>
              <p:cNvPr id="8" name="任意多边形 7"/>
              <p:cNvSpPr/>
              <p:nvPr/>
            </p:nvSpPr>
            <p:spPr bwMode="auto">
              <a:xfrm>
                <a:off x="7953118" y="287808"/>
                <a:ext cx="449741" cy="704043"/>
              </a:xfrm>
              <a:custGeom>
                <a:gdLst>
                  <a:gd name="connsiteX0" fmla="*/ 419810 w 449741"/>
                  <a:gd name="connsiteY0" fmla="*/ 0 h 704043"/>
                  <a:gd name="connsiteX1" fmla="*/ 449741 w 449741"/>
                  <a:gd name="connsiteY1" fmla="*/ 277936 h 704043"/>
                  <a:gd name="connsiteX2" fmla="*/ 46462 w 449741"/>
                  <a:gd name="connsiteY2" fmla="*/ 704043 h 704043"/>
                  <a:gd name="connsiteX3" fmla="*/ 0 w 449741"/>
                  <a:gd name="connsiteY3" fmla="*/ 443573 h 704043"/>
                </a:gdLst>
                <a:cxnLst>
                  <a:cxn ang="0">
                    <a:pos x="connsiteX0" y="connsiteY0"/>
                  </a:cxn>
                  <a:cxn ang="0">
                    <a:pos x="connsiteX1" y="connsiteY1"/>
                  </a:cxn>
                  <a:cxn ang="0">
                    <a:pos x="connsiteX2" y="connsiteY2"/>
                  </a:cxn>
                  <a:cxn ang="0">
                    <a:pos x="connsiteX3" y="connsiteY3"/>
                  </a:cxn>
                </a:cxnLst>
                <a:rect l="l" t="t" r="r" b="b"/>
                <a:pathLst>
                  <a:path w="449741" h="704043">
                    <a:moveTo>
                      <a:pt x="419810" y="0"/>
                    </a:moveTo>
                    <a:lnTo>
                      <a:pt x="449741" y="277936"/>
                    </a:lnTo>
                    <a:lnTo>
                      <a:pt x="46462" y="704043"/>
                    </a:lnTo>
                    <a:lnTo>
                      <a:pt x="0" y="443573"/>
                    </a:lnTo>
                    <a:close/>
                  </a:path>
                </a:pathLst>
              </a:custGeom>
              <a:solidFill>
                <a:srgbClr val="FB5F4F"/>
              </a:solidFill>
              <a:ln>
                <a:noFill/>
              </a:ln>
            </p:spPr>
            <p:txBody>
              <a:bodyPr vert="horz" wrap="square" lIns="91440" tIns="45720" rIns="91440" bIns="45720" numCol="1" anchor="t" anchorCtr="0" compatLnSpc="1">
                <a:prstTxWarp prst="textNoShape">
                  <a:avLst/>
                </a:prstTxWarp>
                <a:noAutofit/>
              </a:bodyPr>
              <a:lstStyle/>
              <a:p>
                <a:endParaRPr lang="zh-CN" altLang="en-US"/>
              </a:p>
            </p:txBody>
          </p:sp>
          <p:sp>
            <p:nvSpPr>
              <p:cNvPr id="9" name="任意多边形 8"/>
              <p:cNvSpPr/>
              <p:nvPr/>
            </p:nvSpPr>
            <p:spPr bwMode="auto">
              <a:xfrm>
                <a:off x="6071252" y="336253"/>
                <a:ext cx="2581376" cy="2538703"/>
              </a:xfrm>
              <a:custGeom>
                <a:gdLst>
                  <a:gd name="connsiteX0" fmla="*/ 2434794 w 2581376"/>
                  <a:gd name="connsiteY0" fmla="*/ 84170 h 2538703"/>
                  <a:gd name="connsiteX1" fmla="*/ 2581376 w 2581376"/>
                  <a:gd name="connsiteY1" fmla="*/ 0 h 2538703"/>
                  <a:gd name="connsiteX2" fmla="*/ 503438 w 2581376"/>
                  <a:gd name="connsiteY2" fmla="*/ 2097589 h 2538703"/>
                  <a:gd name="connsiteX3" fmla="*/ 140473 w 2581376"/>
                  <a:gd name="connsiteY3" fmla="*/ 2372894 h 2538703"/>
                  <a:gd name="connsiteX4" fmla="*/ 2434794 w 2581376"/>
                  <a:gd name="connsiteY4" fmla="*/ 84170 h 2538703"/>
                  <a:gd name="connsiteX5" fmla="*/ 2263485 w 2410067"/>
                  <a:gd name="connsiteY5" fmla="*/ 84170 h 2364977"/>
                  <a:gd name="connsiteX6" fmla="*/ 2263485 w 2410067"/>
                  <a:gd name="connsiteY6" fmla="*/ 84170 h 2364977"/>
                  <a:gd name="connsiteX7" fmla="*/ 2263485 w 2308461"/>
                  <a:gd name="connsiteY7" fmla="*/ 0 h 2280807"/>
                  <a:gd name="connsiteX8" fmla="*/ 2263485 w 2308461"/>
                  <a:gd name="connsiteY8" fmla="*/ 0 h 2280807"/>
                  <a:gd name="connsiteX9" fmla="*/ 2127945 w 2172921"/>
                  <a:gd name="connsiteY9" fmla="*/ 0 h 2195942"/>
                </a:gdLst>
                <a:cxnLst>
                  <a:cxn ang="0">
                    <a:pos x="connsiteX0" y="connsiteY0"/>
                  </a:cxn>
                  <a:cxn ang="0">
                    <a:pos x="connsiteX1" y="connsiteY1"/>
                  </a:cxn>
                  <a:cxn ang="0">
                    <a:pos x="connsiteX2" y="connsiteY2"/>
                  </a:cxn>
                  <a:cxn ang="0">
                    <a:pos x="connsiteX3" y="connsiteY3"/>
                  </a:cxn>
                  <a:cxn ang="0">
                    <a:pos x="connsiteX4" y="connsiteY4"/>
                  </a:cxn>
                </a:cxnLst>
                <a:rect l="l" t="t" r="r" b="b"/>
                <a:pathLst>
                  <a:path w="2581376" h="2538703">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solidFill>
                <a:srgbClr val="FB412D"/>
              </a:solidFill>
              <a:ln>
                <a:noFill/>
              </a:ln>
            </p:spPr>
            <p:txBody>
              <a:bodyPr vert="horz" wrap="square" lIns="91440" tIns="45720" rIns="91440" bIns="45720" numCol="1" anchor="t" anchorCtr="0" compatLnSpc="1">
                <a:prstTxWarp prst="textNoShape">
                  <a:avLst/>
                </a:prstTxWarp>
                <a:noAutofit/>
              </a:bodyPr>
              <a:lstStyle/>
              <a:p>
                <a:endParaRPr lang="zh-CN" altLang="en-US"/>
              </a:p>
            </p:txBody>
          </p:sp>
        </p:grpSp>
      </p:grpSp>
      <p:sp>
        <p:nvSpPr>
          <p:cNvPr id="33" name="矩形 32">
            <a:extLst>
              <a:ext uri="{FF2B5EF4-FFF2-40B4-BE49-F238E27FC236}">
                <a16:creationId xmlns:a16="http://schemas.microsoft.com/office/drawing/2014/main" id="{99D2E5F8-B041-4F3B-B44A-E04833025071}"/>
              </a:ext>
            </a:extLst>
          </p:cNvPr>
          <p:cNvSpPr/>
          <p:nvPr userDrawn="1"/>
        </p:nvSpPr>
        <p:spPr>
          <a:xfrm>
            <a:off x="679987" y="330420"/>
            <a:ext cx="2898550" cy="369332"/>
          </a:xfrm>
          <a:prstGeom prst="rect">
            <a:avLst/>
          </a:prstGeom>
        </p:spPr>
        <p:txBody>
          <a:bodyPr wrap="none">
            <a:spAutoFit/>
          </a:bodyPr>
          <a:lstStyle/>
          <a:p>
            <a:r>
              <a:rPr lang="en-US" altLang="zh-CN" sz="1800" smtClean="0">
                <a:solidFill>
                  <a:schemeClr val="bg1"/>
                </a:solidFill>
                <a:latin typeface="+mn-ea"/>
              </a:rPr>
              <a:t>SMART </a:t>
            </a:r>
            <a:r>
              <a:rPr lang="zh-CN" altLang="en-US" sz="1800" smtClean="0">
                <a:solidFill>
                  <a:schemeClr val="bg1"/>
                </a:solidFill>
                <a:latin typeface="+mn-ea"/>
              </a:rPr>
              <a:t>管理的应用与案例</a:t>
            </a:r>
            <a:endParaRPr lang="zh-CN" altLang="en-US" sz="1800">
              <a:solidFill>
                <a:schemeClr val="bg1"/>
              </a:solidFill>
              <a:latin typeface="+mn-ea"/>
            </a:endParaRPr>
          </a:p>
        </p:txBody>
      </p:sp>
    </p:spTree>
    <p:extLst>
      <p:ext uri="{BB962C8B-B14F-4D97-AF65-F5344CB8AC3E}">
        <p14:creationId val="1661986218"/>
      </p:ext>
    </p:extLst>
  </p:cSld>
  <p:clrMapOvr>
    <a:masterClrMapping/>
  </p:clrMapOvr>
  <mc:AlternateContent>
    <mc:Choice Requires="p14">
      <p:transition spd="slow" p14:dur="1600">
        <p14:gallery dir="l"/>
      </p:transition>
    </mc:Choice>
    <mc:Fallback>
      <p:transition spd="slow">
        <p:fade/>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1_节标题">
    <p:bg>
      <p:bgPr>
        <a:solidFill>
          <a:schemeClr val="accent1"/>
        </a:solidFill>
        <a:effectLst/>
      </p:bgPr>
    </p:bg>
    <p:spTree>
      <p:nvGrpSpPr>
        <p:cNvPr id="1" name=""/>
        <p:cNvGrpSpPr/>
        <p:nvPr/>
      </p:nvGrpSpPr>
      <p:grpSpPr>
        <a:xfrm>
          <a:off x="0" y="0"/>
          <a:ext cx="0" cy="0"/>
        </a:xfrm>
      </p:grpSpPr>
      <p:sp>
        <p:nvSpPr>
          <p:cNvPr id="2" name="矩形 1"/>
          <p:cNvSpPr/>
          <p:nvPr userDrawn="1"/>
        </p:nvSpPr>
        <p:spPr>
          <a:xfrm>
            <a:off x="0" y="819150"/>
            <a:ext cx="9144000" cy="41207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userDrawn="1"/>
        </p:nvGrpSpPr>
        <p:grpSpPr>
          <a:xfrm rot="10800000" flipH="1" flipV="1">
            <a:off x="304800" y="283778"/>
            <a:ext cx="420523" cy="424911"/>
            <a:chOff x="4628902" y="297935"/>
            <a:chExt cx="4286498" cy="4331215"/>
          </a:xfrm>
        </p:grpSpPr>
        <p:grpSp>
          <p:nvGrpSpPr>
            <p:cNvPr id="4" name="组合 3"/>
            <p:cNvGrpSpPr/>
            <p:nvPr/>
          </p:nvGrpSpPr>
          <p:grpSpPr>
            <a:xfrm>
              <a:off x="4628902" y="566530"/>
              <a:ext cx="4062620" cy="4062620"/>
              <a:chOff x="5683250" y="1554163"/>
              <a:chExt cx="2165350" cy="2165350"/>
            </a:xfrm>
            <a:solidFill>
              <a:schemeClr val="bg1"/>
            </a:solidFill>
          </p:grpSpPr>
          <p:sp>
            <p:nvSpPr>
              <p:cNvPr id="10" name="任意多边形 9"/>
              <p:cNvSpPr>
                <a:spLocks noChangeArrowheads="1"/>
              </p:cNvSpPr>
              <p:nvPr/>
            </p:nvSpPr>
            <p:spPr bwMode="auto">
              <a:xfrm>
                <a:off x="5683250" y="1554163"/>
                <a:ext cx="2165350" cy="2165350"/>
              </a:xfrm>
              <a:custGeom>
                <a:gdLst>
                  <a:gd name="connsiteX0" fmla="*/ 1085056 w 2165350"/>
                  <a:gd name="connsiteY0" fmla="*/ 129721 h 2165350"/>
                  <a:gd name="connsiteX1" fmla="*/ 134483 w 2165350"/>
                  <a:gd name="connsiteY1" fmla="*/ 1080294 h 2165350"/>
                  <a:gd name="connsiteX2" fmla="*/ 1085056 w 2165350"/>
                  <a:gd name="connsiteY2" fmla="*/ 2030867 h 2165350"/>
                  <a:gd name="connsiteX3" fmla="*/ 2035629 w 2165350"/>
                  <a:gd name="connsiteY3" fmla="*/ 1080294 h 2165350"/>
                  <a:gd name="connsiteX4" fmla="*/ 1085056 w 2165350"/>
                  <a:gd name="connsiteY4" fmla="*/ 129721 h 2165350"/>
                  <a:gd name="connsiteX5" fmla="*/ 1082675 w 2165350"/>
                  <a:gd name="connsiteY5" fmla="*/ 0 h 2165350"/>
                  <a:gd name="connsiteX6" fmla="*/ 2165350 w 2165350"/>
                  <a:gd name="connsiteY6" fmla="*/ 1082675 h 2165350"/>
                  <a:gd name="connsiteX7" fmla="*/ 1082675 w 2165350"/>
                  <a:gd name="connsiteY7" fmla="*/ 2165350 h 2165350"/>
                  <a:gd name="connsiteX8" fmla="*/ 0 w 2165350"/>
                  <a:gd name="connsiteY8" fmla="*/ 1082675 h 2165350"/>
                  <a:gd name="connsiteX9" fmla="*/ 1082675 w 2165350"/>
                  <a:gd name="connsiteY9" fmla="*/ 0 h 216535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65350" h="2165350">
                    <a:moveTo>
                      <a:pt x="1085056" y="129721"/>
                    </a:moveTo>
                    <a:cubicBezTo>
                      <a:pt x="560069" y="129721"/>
                      <a:pt x="134483" y="555307"/>
                      <a:pt x="134483" y="1080294"/>
                    </a:cubicBezTo>
                    <a:cubicBezTo>
                      <a:pt x="134483" y="1605281"/>
                      <a:pt x="560069" y="2030867"/>
                      <a:pt x="1085056" y="2030867"/>
                    </a:cubicBezTo>
                    <a:cubicBezTo>
                      <a:pt x="1610043" y="2030867"/>
                      <a:pt x="2035629" y="1605281"/>
                      <a:pt x="2035629" y="1080294"/>
                    </a:cubicBezTo>
                    <a:cubicBezTo>
                      <a:pt x="2035629" y="555307"/>
                      <a:pt x="1610043" y="129721"/>
                      <a:pt x="1085056" y="129721"/>
                    </a:cubicBezTo>
                    <a:close/>
                    <a:moveTo>
                      <a:pt x="1082675" y="0"/>
                    </a:moveTo>
                    <a:cubicBezTo>
                      <a:pt x="1680620" y="0"/>
                      <a:pt x="2165350" y="484730"/>
                      <a:pt x="2165350" y="1082675"/>
                    </a:cubicBezTo>
                    <a:cubicBezTo>
                      <a:pt x="2165350" y="1680620"/>
                      <a:pt x="1680620" y="2165350"/>
                      <a:pt x="1082675" y="2165350"/>
                    </a:cubicBezTo>
                    <a:cubicBezTo>
                      <a:pt x="484730" y="2165350"/>
                      <a:pt x="0" y="1680620"/>
                      <a:pt x="0" y="1082675"/>
                    </a:cubicBezTo>
                    <a:cubicBezTo>
                      <a:pt x="0" y="484730"/>
                      <a:pt x="484730" y="0"/>
                      <a:pt x="1082675" y="0"/>
                    </a:cubicBezTo>
                    <a:close/>
                  </a:path>
                </a:pathLst>
              </a:custGeom>
              <a:grpFill/>
              <a:ln>
                <a:noFill/>
              </a:ln>
            </p:spPr>
            <p:txBody>
              <a:bodyPr vert="horz" wrap="square" lIns="91440" tIns="45720" rIns="91440" bIns="45720" numCol="1" anchor="t" anchorCtr="0" compatLnSpc="1">
                <a:prstTxWarp prst="textNoShape">
                  <a:avLst/>
                </a:prstTxWarp>
                <a:noAutofit/>
              </a:bodyPr>
              <a:lstStyle/>
              <a:p>
                <a:endParaRPr lang="zh-CN" altLang="en-US"/>
              </a:p>
            </p:txBody>
          </p:sp>
          <p:sp>
            <p:nvSpPr>
              <p:cNvPr id="11" name="任意多边形 10"/>
              <p:cNvSpPr>
                <a:spLocks noChangeArrowheads="1"/>
              </p:cNvSpPr>
              <p:nvPr/>
            </p:nvSpPr>
            <p:spPr bwMode="auto">
              <a:xfrm>
                <a:off x="6119812" y="1985963"/>
                <a:ext cx="1295400" cy="1295400"/>
              </a:xfrm>
              <a:custGeom>
                <a:gdLst>
                  <a:gd name="connsiteX0" fmla="*/ 647701 w 1295400"/>
                  <a:gd name="connsiteY0" fmla="*/ 122636 h 1295400"/>
                  <a:gd name="connsiteX1" fmla="*/ 120878 w 1295400"/>
                  <a:gd name="connsiteY1" fmla="*/ 648494 h 1295400"/>
                  <a:gd name="connsiteX2" fmla="*/ 647701 w 1295400"/>
                  <a:gd name="connsiteY2" fmla="*/ 1174352 h 1295400"/>
                  <a:gd name="connsiteX3" fmla="*/ 1174524 w 1295400"/>
                  <a:gd name="connsiteY3" fmla="*/ 648494 h 1295400"/>
                  <a:gd name="connsiteX4" fmla="*/ 647701 w 1295400"/>
                  <a:gd name="connsiteY4" fmla="*/ 122636 h 1295400"/>
                  <a:gd name="connsiteX5" fmla="*/ 647700 w 1295400"/>
                  <a:gd name="connsiteY5" fmla="*/ 0 h 1295400"/>
                  <a:gd name="connsiteX6" fmla="*/ 1295400 w 1295400"/>
                  <a:gd name="connsiteY6" fmla="*/ 647700 h 1295400"/>
                  <a:gd name="connsiteX7" fmla="*/ 647700 w 1295400"/>
                  <a:gd name="connsiteY7" fmla="*/ 1295400 h 1295400"/>
                  <a:gd name="connsiteX8" fmla="*/ 0 w 1295400"/>
                  <a:gd name="connsiteY8" fmla="*/ 647700 h 1295400"/>
                  <a:gd name="connsiteX9" fmla="*/ 647700 w 1295400"/>
                  <a:gd name="connsiteY9" fmla="*/ 0 h 12954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95400" h="1295400">
                    <a:moveTo>
                      <a:pt x="647701" y="122636"/>
                    </a:moveTo>
                    <a:cubicBezTo>
                      <a:pt x="356745" y="122636"/>
                      <a:pt x="120878" y="358071"/>
                      <a:pt x="120878" y="648494"/>
                    </a:cubicBezTo>
                    <a:cubicBezTo>
                      <a:pt x="120878" y="938917"/>
                      <a:pt x="356745" y="1174352"/>
                      <a:pt x="647701" y="1174352"/>
                    </a:cubicBezTo>
                    <a:cubicBezTo>
                      <a:pt x="938657" y="1174352"/>
                      <a:pt x="1174524" y="938917"/>
                      <a:pt x="1174524" y="648494"/>
                    </a:cubicBezTo>
                    <a:cubicBezTo>
                      <a:pt x="1174524" y="358071"/>
                      <a:pt x="938657" y="122636"/>
                      <a:pt x="647701" y="122636"/>
                    </a:cubicBezTo>
                    <a:close/>
                    <a:moveTo>
                      <a:pt x="647700" y="0"/>
                    </a:moveTo>
                    <a:cubicBezTo>
                      <a:pt x="1005415" y="0"/>
                      <a:pt x="1295400" y="289985"/>
                      <a:pt x="1295400" y="647700"/>
                    </a:cubicBezTo>
                    <a:cubicBezTo>
                      <a:pt x="1295400" y="1005415"/>
                      <a:pt x="1005415" y="1295400"/>
                      <a:pt x="647700" y="1295400"/>
                    </a:cubicBezTo>
                    <a:cubicBezTo>
                      <a:pt x="289985" y="1295400"/>
                      <a:pt x="0" y="1005415"/>
                      <a:pt x="0" y="647700"/>
                    </a:cubicBezTo>
                    <a:cubicBezTo>
                      <a:pt x="0" y="289985"/>
                      <a:pt x="289985" y="0"/>
                      <a:pt x="647700" y="0"/>
                    </a:cubicBezTo>
                    <a:close/>
                  </a:path>
                </a:pathLst>
              </a:custGeom>
              <a:grpFill/>
              <a:ln>
                <a:noFill/>
              </a:ln>
            </p:spPr>
            <p:txBody>
              <a:bodyPr vert="horz" wrap="square" lIns="91440" tIns="45720" rIns="91440" bIns="45720" numCol="1" anchor="t" anchorCtr="0" compatLnSpc="1">
                <a:prstTxWarp prst="textNoShape">
                  <a:avLst/>
                </a:prstTxWarp>
                <a:noAutofit/>
              </a:bodyPr>
              <a:lstStyle/>
              <a:p>
                <a:endParaRPr lang="zh-CN" altLang="en-US"/>
              </a:p>
            </p:txBody>
          </p:sp>
          <p:sp>
            <p:nvSpPr>
              <p:cNvPr id="12" name="Oval 9"/>
              <p:cNvSpPr>
                <a:spLocks noChangeArrowheads="1"/>
              </p:cNvSpPr>
              <p:nvPr/>
            </p:nvSpPr>
            <p:spPr bwMode="auto">
              <a:xfrm>
                <a:off x="6553200" y="2419350"/>
                <a:ext cx="428625" cy="430213"/>
              </a:xfrm>
              <a:prstGeom prst="ellipse">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grpSp>
        <p:grpSp>
          <p:nvGrpSpPr>
            <p:cNvPr id="5" name="组合 4"/>
            <p:cNvGrpSpPr/>
            <p:nvPr/>
          </p:nvGrpSpPr>
          <p:grpSpPr>
            <a:xfrm>
              <a:off x="6542789" y="297935"/>
              <a:ext cx="2372611" cy="2350015"/>
              <a:chOff x="6071251" y="287808"/>
              <a:chExt cx="2612023" cy="2587148"/>
            </a:xfrm>
          </p:grpSpPr>
          <p:sp>
            <p:nvSpPr>
              <p:cNvPr id="6" name="任意多边形 5"/>
              <p:cNvSpPr/>
              <p:nvPr/>
            </p:nvSpPr>
            <p:spPr bwMode="auto">
              <a:xfrm>
                <a:off x="7995542" y="558062"/>
                <a:ext cx="687732" cy="447238"/>
              </a:xfrm>
              <a:custGeom>
                <a:gdLst>
                  <a:gd name="connsiteX0" fmla="*/ 428643 w 687732"/>
                  <a:gd name="connsiteY0" fmla="*/ 0 h 447238"/>
                  <a:gd name="connsiteX1" fmla="*/ 687732 w 687732"/>
                  <a:gd name="connsiteY1" fmla="*/ 32052 h 447238"/>
                  <a:gd name="connsiteX2" fmla="*/ 246434 w 687732"/>
                  <a:gd name="connsiteY2" fmla="*/ 447238 h 447238"/>
                  <a:gd name="connsiteX3" fmla="*/ 0 w 687732"/>
                  <a:gd name="connsiteY3" fmla="*/ 403280 h 447238"/>
                </a:gdLst>
                <a:cxnLst>
                  <a:cxn ang="0">
                    <a:pos x="connsiteX0" y="connsiteY0"/>
                  </a:cxn>
                  <a:cxn ang="0">
                    <a:pos x="connsiteX1" y="connsiteY1"/>
                  </a:cxn>
                  <a:cxn ang="0">
                    <a:pos x="connsiteX2" y="connsiteY2"/>
                  </a:cxn>
                  <a:cxn ang="0">
                    <a:pos x="connsiteX3" y="connsiteY3"/>
                  </a:cxn>
                </a:cxnLst>
                <a:rect l="l" t="t" r="r" b="b"/>
                <a:pathLst>
                  <a:path w="687732" h="447238">
                    <a:moveTo>
                      <a:pt x="428643" y="0"/>
                    </a:moveTo>
                    <a:lnTo>
                      <a:pt x="687732" y="32052"/>
                    </a:lnTo>
                    <a:lnTo>
                      <a:pt x="246434" y="447238"/>
                    </a:lnTo>
                    <a:lnTo>
                      <a:pt x="0" y="403280"/>
                    </a:lnTo>
                    <a:close/>
                  </a:path>
                </a:pathLst>
              </a:custGeom>
              <a:solidFill>
                <a:srgbClr val="FB412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sp>
            <p:nvSpPr>
              <p:cNvPr id="8" name="任意多边形 7"/>
              <p:cNvSpPr/>
              <p:nvPr/>
            </p:nvSpPr>
            <p:spPr bwMode="auto">
              <a:xfrm>
                <a:off x="7953118" y="287808"/>
                <a:ext cx="449741" cy="704043"/>
              </a:xfrm>
              <a:custGeom>
                <a:gdLst>
                  <a:gd name="connsiteX0" fmla="*/ 419810 w 449741"/>
                  <a:gd name="connsiteY0" fmla="*/ 0 h 704043"/>
                  <a:gd name="connsiteX1" fmla="*/ 449741 w 449741"/>
                  <a:gd name="connsiteY1" fmla="*/ 277936 h 704043"/>
                  <a:gd name="connsiteX2" fmla="*/ 46462 w 449741"/>
                  <a:gd name="connsiteY2" fmla="*/ 704043 h 704043"/>
                  <a:gd name="connsiteX3" fmla="*/ 0 w 449741"/>
                  <a:gd name="connsiteY3" fmla="*/ 443573 h 704043"/>
                </a:gdLst>
                <a:cxnLst>
                  <a:cxn ang="0">
                    <a:pos x="connsiteX0" y="connsiteY0"/>
                  </a:cxn>
                  <a:cxn ang="0">
                    <a:pos x="connsiteX1" y="connsiteY1"/>
                  </a:cxn>
                  <a:cxn ang="0">
                    <a:pos x="connsiteX2" y="connsiteY2"/>
                  </a:cxn>
                  <a:cxn ang="0">
                    <a:pos x="connsiteX3" y="connsiteY3"/>
                  </a:cxn>
                </a:cxnLst>
                <a:rect l="l" t="t" r="r" b="b"/>
                <a:pathLst>
                  <a:path w="449741" h="704043">
                    <a:moveTo>
                      <a:pt x="419810" y="0"/>
                    </a:moveTo>
                    <a:lnTo>
                      <a:pt x="449741" y="277936"/>
                    </a:lnTo>
                    <a:lnTo>
                      <a:pt x="46462" y="704043"/>
                    </a:lnTo>
                    <a:lnTo>
                      <a:pt x="0" y="443573"/>
                    </a:lnTo>
                    <a:close/>
                  </a:path>
                </a:pathLst>
              </a:custGeom>
              <a:solidFill>
                <a:srgbClr val="FB5F4F"/>
              </a:solidFill>
              <a:ln>
                <a:noFill/>
              </a:ln>
            </p:spPr>
            <p:txBody>
              <a:bodyPr vert="horz" wrap="square" lIns="91440" tIns="45720" rIns="91440" bIns="45720" numCol="1" anchor="t" anchorCtr="0" compatLnSpc="1">
                <a:prstTxWarp prst="textNoShape">
                  <a:avLst/>
                </a:prstTxWarp>
                <a:noAutofit/>
              </a:bodyPr>
              <a:lstStyle/>
              <a:p>
                <a:endParaRPr lang="zh-CN" altLang="en-US"/>
              </a:p>
            </p:txBody>
          </p:sp>
          <p:sp>
            <p:nvSpPr>
              <p:cNvPr id="9" name="任意多边形 8"/>
              <p:cNvSpPr/>
              <p:nvPr/>
            </p:nvSpPr>
            <p:spPr bwMode="auto">
              <a:xfrm>
                <a:off x="6071252" y="336253"/>
                <a:ext cx="2581376" cy="2538703"/>
              </a:xfrm>
              <a:custGeom>
                <a:gdLst>
                  <a:gd name="connsiteX0" fmla="*/ 2434794 w 2581376"/>
                  <a:gd name="connsiteY0" fmla="*/ 84170 h 2538703"/>
                  <a:gd name="connsiteX1" fmla="*/ 2581376 w 2581376"/>
                  <a:gd name="connsiteY1" fmla="*/ 0 h 2538703"/>
                  <a:gd name="connsiteX2" fmla="*/ 503438 w 2581376"/>
                  <a:gd name="connsiteY2" fmla="*/ 2097589 h 2538703"/>
                  <a:gd name="connsiteX3" fmla="*/ 140473 w 2581376"/>
                  <a:gd name="connsiteY3" fmla="*/ 2372894 h 2538703"/>
                  <a:gd name="connsiteX4" fmla="*/ 2434794 w 2581376"/>
                  <a:gd name="connsiteY4" fmla="*/ 84170 h 2538703"/>
                  <a:gd name="connsiteX5" fmla="*/ 2263485 w 2410067"/>
                  <a:gd name="connsiteY5" fmla="*/ 84170 h 2364977"/>
                  <a:gd name="connsiteX6" fmla="*/ 2263485 w 2410067"/>
                  <a:gd name="connsiteY6" fmla="*/ 84170 h 2364977"/>
                  <a:gd name="connsiteX7" fmla="*/ 2263485 w 2308461"/>
                  <a:gd name="connsiteY7" fmla="*/ 0 h 2280807"/>
                  <a:gd name="connsiteX8" fmla="*/ 2263485 w 2308461"/>
                  <a:gd name="connsiteY8" fmla="*/ 0 h 2280807"/>
                  <a:gd name="connsiteX9" fmla="*/ 2127945 w 2172921"/>
                  <a:gd name="connsiteY9" fmla="*/ 0 h 2195942"/>
                </a:gdLst>
                <a:cxnLst>
                  <a:cxn ang="0">
                    <a:pos x="connsiteX0" y="connsiteY0"/>
                  </a:cxn>
                  <a:cxn ang="0">
                    <a:pos x="connsiteX1" y="connsiteY1"/>
                  </a:cxn>
                  <a:cxn ang="0">
                    <a:pos x="connsiteX2" y="connsiteY2"/>
                  </a:cxn>
                  <a:cxn ang="0">
                    <a:pos x="connsiteX3" y="connsiteY3"/>
                  </a:cxn>
                  <a:cxn ang="0">
                    <a:pos x="connsiteX4" y="connsiteY4"/>
                  </a:cxn>
                </a:cxnLst>
                <a:rect l="l" t="t" r="r" b="b"/>
                <a:pathLst>
                  <a:path w="2581376" h="2538703">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solidFill>
                <a:srgbClr val="FB412D"/>
              </a:solidFill>
              <a:ln>
                <a:noFill/>
              </a:ln>
            </p:spPr>
            <p:txBody>
              <a:bodyPr vert="horz" wrap="square" lIns="91440" tIns="45720" rIns="91440" bIns="45720" numCol="1" anchor="t" anchorCtr="0" compatLnSpc="1">
                <a:prstTxWarp prst="textNoShape">
                  <a:avLst/>
                </a:prstTxWarp>
                <a:noAutofit/>
              </a:bodyPr>
              <a:lstStyle/>
              <a:p>
                <a:endParaRPr lang="zh-CN" altLang="en-US"/>
              </a:p>
            </p:txBody>
          </p:sp>
        </p:grpSp>
      </p:grpSp>
      <p:sp>
        <p:nvSpPr>
          <p:cNvPr id="33" name="矩形 32">
            <a:extLst>
              <a:ext uri="{FF2B5EF4-FFF2-40B4-BE49-F238E27FC236}">
                <a16:creationId xmlns:a16="http://schemas.microsoft.com/office/drawing/2014/main" id="{99D2E5F8-B041-4F3B-B44A-E04833025071}"/>
              </a:ext>
            </a:extLst>
          </p:cNvPr>
          <p:cNvSpPr/>
          <p:nvPr userDrawn="1"/>
        </p:nvSpPr>
        <p:spPr>
          <a:xfrm>
            <a:off x="679987" y="330420"/>
            <a:ext cx="2206053" cy="369332"/>
          </a:xfrm>
          <a:prstGeom prst="rect">
            <a:avLst/>
          </a:prstGeom>
        </p:spPr>
        <p:txBody>
          <a:bodyPr wrap="none">
            <a:spAutoFit/>
          </a:bodyPr>
          <a:lstStyle/>
          <a:p>
            <a:r>
              <a:rPr lang="en-US" altLang="zh-CN" sz="1800" smtClean="0">
                <a:solidFill>
                  <a:schemeClr val="bg1"/>
                </a:solidFill>
                <a:latin typeface="+mn-ea"/>
              </a:rPr>
              <a:t>SMART </a:t>
            </a:r>
            <a:r>
              <a:rPr lang="zh-CN" altLang="en-US" sz="1800" smtClean="0">
                <a:solidFill>
                  <a:schemeClr val="bg1"/>
                </a:solidFill>
                <a:latin typeface="+mn-ea"/>
              </a:rPr>
              <a:t>管理的意义</a:t>
            </a:r>
            <a:endParaRPr lang="zh-CN" altLang="en-US" sz="1800">
              <a:solidFill>
                <a:schemeClr val="bg1"/>
              </a:solidFill>
              <a:latin typeface="+mn-ea"/>
            </a:endParaRPr>
          </a:p>
        </p:txBody>
      </p:sp>
    </p:spTree>
    <p:extLst>
      <p:ext uri="{BB962C8B-B14F-4D97-AF65-F5344CB8AC3E}">
        <p14:creationId val="2565244034"/>
      </p:ext>
    </p:extLst>
  </p:cSld>
  <p:clrMapOvr>
    <a:masterClrMapping/>
  </p:clrMapOvr>
  <mc:AlternateContent>
    <mc:Choice Requires="p14">
      <p:transition spd="slow" p14:dur="1600">
        <p14:gallery dir="l"/>
      </p:transition>
    </mc:Choice>
    <mc:Fallback>
      <p:transition spd="slow">
        <p:fade/>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2_节标题">
    <p:bg>
      <p:bgPr>
        <a:solidFill>
          <a:schemeClr val="accent1"/>
        </a:solidFill>
        <a:effectLst/>
      </p:bgPr>
    </p:bg>
    <p:spTree>
      <p:nvGrpSpPr>
        <p:cNvPr id="1" name=""/>
        <p:cNvGrpSpPr/>
        <p:nvPr/>
      </p:nvGrpSpPr>
      <p:grpSpPr>
        <a:xfrm>
          <a:off x="0" y="0"/>
          <a:ext cx="0" cy="0"/>
        </a:xfrm>
      </p:grpSpPr>
      <p:sp>
        <p:nvSpPr>
          <p:cNvPr id="2" name="矩形 1"/>
          <p:cNvSpPr/>
          <p:nvPr userDrawn="1"/>
        </p:nvSpPr>
        <p:spPr>
          <a:xfrm>
            <a:off x="0" y="819150"/>
            <a:ext cx="9144000" cy="41207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3693950222"/>
      </p:ext>
    </p:extLst>
  </p:cSld>
  <p:clrMapOvr>
    <a:masterClrMapping/>
  </p:clrMapOvr>
  <mc:AlternateContent>
    <mc:Choice Requires="p14">
      <p:transition spd="slow" p14:dur="1600">
        <p14:gallery dir="l"/>
      </p:transition>
    </mc:Choice>
    <mc:Fallback>
      <p:transition spd="slow">
        <p:fade/>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cSld name="1_标题幻灯片">
    <p:spTree>
      <p:nvGrpSpPr>
        <p:cNvPr id="1" name=""/>
        <p:cNvGrpSpPr/>
        <p:nvPr/>
      </p:nvGrpSpPr>
      <p:grpSpPr>
        <a:xfrm>
          <a:off x="0" y="0"/>
          <a:ext cx="0" cy="0"/>
        </a:xfrm>
      </p:grpSpPr>
      <p:sp>
        <p:nvSpPr>
          <p:cNvPr id="2" name="标题 1">
            <a:extLst>
              <a:ext uri="{FF2B5EF4-FFF2-40B4-BE49-F238E27FC236}">
                <a16:creationId xmlns:a16="http://schemas.microsoft.com/office/drawing/2014/main" id="{96AD8240-3148-4746-BA4B-7B32B016BA56}"/>
              </a:ext>
            </a:extLst>
          </p:cNvPr>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p>
        </p:txBody>
      </p:sp>
      <p:sp>
        <p:nvSpPr>
          <p:cNvPr id="3" name="副标题 2">
            <a:extLst>
              <a:ext uri="{FF2B5EF4-FFF2-40B4-BE49-F238E27FC236}">
                <a16:creationId xmlns:a16="http://schemas.microsoft.com/office/drawing/2014/main" id="{B51CC32A-496B-42D5-8EC6-30D10EB5C166}"/>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a:extLst>
              <a:ext uri="{FF2B5EF4-FFF2-40B4-BE49-F238E27FC236}">
                <a16:creationId xmlns:a16="http://schemas.microsoft.com/office/drawing/2014/main" id="{C0F25E7C-B1D9-4999-8D1F-ED84C4EE9A27}"/>
              </a:ext>
            </a:extLst>
          </p:cNvPr>
          <p:cNvSpPr>
            <a:spLocks noGrp="1"/>
          </p:cNvSpPr>
          <p:nvPr>
            <p:ph type="dt" sz="half" idx="10"/>
          </p:nvPr>
        </p:nvSpPr>
        <p:spPr/>
        <p:txBody>
          <a:bodyPr/>
          <a:lstStyle/>
          <a:p>
            <a:fld id="{0DA2CC75-8280-4D50-8556-C2874ADEF926}" type="datetimeFigureOut">
              <a:rPr lang="zh-CN" altLang="en-US" smtClean="0"/>
              <a:t>2020/12/10</a:t>
            </a:fld>
            <a:endParaRPr lang="zh-CN" altLang="en-US"/>
          </a:p>
        </p:txBody>
      </p:sp>
      <p:sp>
        <p:nvSpPr>
          <p:cNvPr id="5" name="页脚占位符 4">
            <a:extLst>
              <a:ext uri="{FF2B5EF4-FFF2-40B4-BE49-F238E27FC236}">
                <a16:creationId xmlns:a16="http://schemas.microsoft.com/office/drawing/2014/main" id="{E18A7BBD-E847-449A-AA53-B3DBD3F53D1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1910074-A50B-4F6C-9D3A-997C16815E9A}"/>
              </a:ext>
            </a:extLst>
          </p:cNvPr>
          <p:cNvSpPr>
            <a:spLocks noGrp="1"/>
          </p:cNvSpPr>
          <p:nvPr>
            <p:ph type="sldNum" sz="quarter" idx="12"/>
          </p:nvPr>
        </p:nvSpPr>
        <p:spPr/>
        <p:txBody>
          <a:bodyPr/>
          <a:lstStyle/>
          <a:p>
            <a:fld id="{6E190E77-D57C-49F8-ADC2-FB99C50EBC2E}" type="slidenum">
              <a:rPr lang="zh-CN" altLang="en-US" smtClean="0"/>
              <a:t>‹#›</a:t>
            </a:fld>
            <a:endParaRPr lang="zh-CN" altLang="en-US"/>
          </a:p>
        </p:txBody>
      </p:sp>
    </p:spTree>
    <p:extLst>
      <p:ext uri="{BB962C8B-B14F-4D97-AF65-F5344CB8AC3E}">
        <p14:creationId val="150618451"/>
      </p:ext>
    </p:extLst>
  </p:cSld>
  <p:clrMapOvr>
    <a:masterClrMapping/>
  </p:clrMapOvr>
  <mc:AlternateContent>
    <mc:Choice Requires="p14">
      <p:transition spd="slow" p14:dur="1600">
        <p14:gallery dir="l"/>
      </p:transition>
    </mc:Choice>
    <mc:Fallback>
      <p:transition spd="slow">
        <p:fade/>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自定义版式">
    <p:spTree>
      <p:nvGrpSpPr>
        <p:cNvPr id="1" name=""/>
        <p:cNvGrpSpPr/>
        <p:nvPr/>
      </p:nvGrpSpPr>
      <p:grpSpPr>
        <a:xfrm>
          <a:off x="0" y="0"/>
          <a:ext cx="0" cy="0"/>
        </a:xfrm>
      </p:grpSpPr>
      <p:pic>
        <p:nvPicPr>
          <p:cNvPr id="2" name="图片 1">
            <a:extLst>
              <a:ext uri="{FF2B5EF4-FFF2-40B4-BE49-F238E27FC236}">
                <a16:creationId xmlns:a16="http://schemas.microsoft.com/office/drawing/2014/main" id="{B2B55084-51DD-46F8-BC1E-D51E895A0A5F}"/>
              </a:ext>
            </a:extLst>
          </p:cNvPr>
          <p:cNvPicPr>
            <a:picLocks noChangeAspect="1"/>
          </p:cNvPicPr>
          <p:nvPr userDrawn="1"/>
        </p:nvPicPr>
        <p:blipFill>
          <a:blip r:embed="rId1">
            <a:extLst>
              <a:ext uri="{28A0092B-C50C-407E-A947-70E740481C1C}">
                <a14:useLocalDpi/>
              </a:ext>
            </a:extLst>
          </a:blip>
          <a:stretch>
            <a:fillRect/>
          </a:stretch>
        </p:blipFill>
        <p:spPr>
          <a:xfrm>
            <a:off x="1" y="0"/>
            <a:ext cx="9144000" cy="5143500"/>
          </a:xfrm>
          <a:prstGeom prst="rect">
            <a:avLst/>
          </a:prstGeom>
        </p:spPr>
      </p:pic>
    </p:spTree>
    <p:extLst>
      <p:ext uri="{BB962C8B-B14F-4D97-AF65-F5344CB8AC3E}">
        <p14:creationId val="3598546902"/>
      </p:ext>
    </p:extLst>
  </p:cSld>
  <p:clrMapOvr>
    <a:masterClrMapping/>
  </p:clrMapOvr>
  <mc:AlternateContent>
    <mc:Choice Requires="p14">
      <p:transition spd="slow" p14:dur="1600">
        <p14:gallery dir="l"/>
      </p:transition>
    </mc:Choice>
    <mc:Fallback>
      <p:transition spd="slow">
        <p:fade/>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38369491"/>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9.xml" Type="http://schemas.openxmlformats.org/officeDocument/2006/relationships/slideLayout"/><Relationship Id="rId10" Target="../slideLayouts/slideLayout18.xml" Type="http://schemas.openxmlformats.org/officeDocument/2006/relationships/slideLayout"/><Relationship Id="rId11" Target="../slideLayouts/slideLayout19.xml" Type="http://schemas.openxmlformats.org/officeDocument/2006/relationships/slideLayout"/><Relationship Id="rId12" Target="../theme/theme2.xml" Type="http://schemas.openxmlformats.org/officeDocument/2006/relationships/theme"/><Relationship Id="rId2" Target="../slideLayouts/slideLayout10.xml" Type="http://schemas.openxmlformats.org/officeDocument/2006/relationships/slideLayout"/><Relationship Id="rId3" Target="../slideLayouts/slideLayout11.xml" Type="http://schemas.openxmlformats.org/officeDocument/2006/relationships/slideLayout"/><Relationship Id="rId4" Target="../slideLayouts/slideLayout12.xml" Type="http://schemas.openxmlformats.org/officeDocument/2006/relationships/slideLayout"/><Relationship Id="rId5" Target="../slideLayouts/slideLayout13.xml" Type="http://schemas.openxmlformats.org/officeDocument/2006/relationships/slideLayout"/><Relationship Id="rId6" Target="../slideLayouts/slideLayout14.xml" Type="http://schemas.openxmlformats.org/officeDocument/2006/relationships/slideLayout"/><Relationship Id="rId7" Target="../slideLayouts/slideLayout15.xml" Type="http://schemas.openxmlformats.org/officeDocument/2006/relationships/slideLayout"/><Relationship Id="rId8" Target="../slideLayouts/slideLayout16.xml" Type="http://schemas.openxmlformats.org/officeDocument/2006/relationships/slideLayout"/><Relationship Id="rId9" Target="../slideLayouts/slideLayout17.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2020/12/10</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extLst>
      <p:ext uri="{BB962C8B-B14F-4D97-AF65-F5344CB8AC3E}">
        <p14:creationId val="3420558747"/>
      </p:ext>
    </p:extLst>
  </p:cSld>
  <p:clrMap bg1="lt1" tx1="dk1" bg2="lt2" tx2="dk2" accent1="accent1" accent2="accent2" accent3="accent3" accent4="accent4" accent5="accent5" accent6="accent6" hlink="hlink" folHlink="folHlink"/>
  <p:sldLayoutIdLst>
    <p:sldLayoutId id="2147483726" r:id="rId1"/>
    <p:sldLayoutId id="2147483719" r:id="rId2"/>
    <p:sldLayoutId id="2147483728" r:id="rId3"/>
    <p:sldLayoutId id="2147483729" r:id="rId4"/>
    <p:sldLayoutId id="2147483730" r:id="rId5"/>
    <p:sldLayoutId id="2147483731" r:id="rId6"/>
    <p:sldLayoutId id="2147483725" r:id="rId7"/>
    <p:sldLayoutId id="2147483727" r:id="rId8"/>
  </p:sldLayoutIdLst>
  <mc:AlternateContent>
    <mc:Choice Requires="p14">
      <p:transition spd="slow" p14:dur="1600">
        <p14:gallery dir="l"/>
      </p:transition>
    </mc:Choice>
    <mc:Fallback>
      <p:transition spd="slow">
        <p:fade/>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358997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 Id="rId3" Target="../tags/tag1.xml" Type="http://schemas.openxmlformats.org/officeDocument/2006/relationships/tags"/><Relationship Id="rId4" Target="../tags/tag2.xml" Type="http://schemas.openxmlformats.org/officeDocument/2006/relationships/tags"/><Relationship Id="rId5" Target="../media/image3.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 Id="rId2" Target="../tags/tag14.xml" Type="http://schemas.openxmlformats.org/officeDocument/2006/relationships/tags"/><Relationship Id="rId3" Target="../tags/tag15.xml" Type="http://schemas.openxmlformats.org/officeDocument/2006/relationships/tags"/><Relationship Id="rId4" Target="../tags/tag16.xml" Type="http://schemas.openxmlformats.org/officeDocument/2006/relationships/tags"/><Relationship Id="rId5" Target="../tags/tag17.xml" Type="http://schemas.openxmlformats.org/officeDocument/2006/relationships/tags"/><Relationship Id="rId6" Target="../media/image6.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13.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4.xml" Type="http://schemas.openxmlformats.org/officeDocument/2006/relationships/slideLayout"/><Relationship Id="rId2" Target="../tags/tag18.xml" Type="http://schemas.openxmlformats.org/officeDocument/2006/relationships/tags"/><Relationship Id="rId3" Target="../media/image14.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15.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16.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4.png" Type="http://schemas.openxmlformats.org/officeDocument/2006/relationships/image"/><Relationship Id="rId3" Target="../media/image5.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tags/tag19.xml" Type="http://schemas.openxmlformats.org/officeDocument/2006/relationships/tags"/><Relationship Id="rId3" Target="../tags/tag20.xml" Type="http://schemas.openxmlformats.org/officeDocument/2006/relationships/tags"/><Relationship Id="rId4" Target="../tags/tag21.xml" Type="http://schemas.openxmlformats.org/officeDocument/2006/relationships/tags"/><Relationship Id="rId5" Target="../tags/tag22.xml" Type="http://schemas.openxmlformats.org/officeDocument/2006/relationships/tags"/><Relationship Id="rId6" Target="../media/image6.pn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17.pn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 Id="rId3" Target="../tags/tag23.xml" Type="http://schemas.openxmlformats.org/officeDocument/2006/relationships/tags"/><Relationship Id="rId4" Target="../tags/tag24.xml" Type="http://schemas.openxmlformats.org/officeDocument/2006/relationships/tags"/><Relationship Id="rId5" Target="../media/image3.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tags/tag3.xml" Type="http://schemas.openxmlformats.org/officeDocument/2006/relationships/tags"/><Relationship Id="rId3" Target="../tags/tag4.xml" Type="http://schemas.openxmlformats.org/officeDocument/2006/relationships/tags"/><Relationship Id="rId4" Target="../tags/tag5.xml" Type="http://schemas.openxmlformats.org/officeDocument/2006/relationships/tags"/><Relationship Id="rId5" Target="../tags/tag6.xml" Type="http://schemas.openxmlformats.org/officeDocument/2006/relationships/tags"/><Relationship Id="rId6" Target="../media/image6.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tags/tag7.xml" Type="http://schemas.openxmlformats.org/officeDocument/2006/relationships/tags"/><Relationship Id="rId3" Target="../media/image7.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tags/tag8.xml" Type="http://schemas.openxmlformats.org/officeDocument/2006/relationships/tags"/><Relationship Id="rId3" Target="../tags/tag9.xml" Type="http://schemas.openxmlformats.org/officeDocument/2006/relationships/tags"/><Relationship Id="rId4" Target="../media/image8.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9.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tags/tag10.xml" Type="http://schemas.openxmlformats.org/officeDocument/2006/relationships/tags"/><Relationship Id="rId3" Target="../tags/tag11.xml" Type="http://schemas.openxmlformats.org/officeDocument/2006/relationships/tags"/><Relationship Id="rId4" Target="../tags/tag12.xml" Type="http://schemas.openxmlformats.org/officeDocument/2006/relationships/tags"/><Relationship Id="rId5" Target="../tags/tag13.xml" Type="http://schemas.openxmlformats.org/officeDocument/2006/relationships/tags"/><Relationship Id="rId6" Target="../media/image6.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10.png" Type="http://schemas.openxmlformats.org/officeDocument/2006/relationships/image"/><Relationship Id="rId3" Target="../media/image11.png" Type="http://schemas.openxmlformats.org/officeDocument/2006/relationships/image"/><Relationship Id="rId4" Target="../media/image12.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accent1"/>
        </a:solidFill>
        <a:effectLst/>
      </p:bgPr>
    </p:bg>
    <p:spTree>
      <p:nvGrpSpPr>
        <p:cNvPr id="1" name=""/>
        <p:cNvGrpSpPr/>
        <p:nvPr/>
      </p:nvGrpSpPr>
      <p:grpSpPr>
        <a:xfrm>
          <a:off x="0" y="0"/>
          <a:ext cx="0" cy="0"/>
        </a:xfrm>
      </p:grpSpPr>
      <p:pic>
        <p:nvPicPr>
          <p:cNvPr id="86" name="图片 85"/>
          <p:cNvPicPr>
            <a:picLocks noChangeAspect="1"/>
          </p:cNvPicPr>
          <p:nvPr/>
        </p:nvPicPr>
        <p:blipFill>
          <a:blip r:embed="rId2"/>
          <a:srcRect b="22651" l="32725" r="17610" t="21095"/>
          <a:stretch>
            <a:fillRect/>
          </a:stretch>
        </p:blipFill>
        <p:spPr>
          <a:xfrm>
            <a:off x="1524000" y="514350"/>
            <a:ext cx="2286000" cy="2438400"/>
          </a:xfrm>
          <a:prstGeom prst="rect">
            <a:avLst/>
          </a:prstGeom>
        </p:spPr>
      </p:pic>
      <p:grpSp>
        <p:nvGrpSpPr>
          <p:cNvPr id="95" name="组合 94"/>
          <p:cNvGrpSpPr/>
          <p:nvPr/>
        </p:nvGrpSpPr>
        <p:grpSpPr>
          <a:xfrm>
            <a:off x="1425035" y="2055316"/>
            <a:ext cx="938910" cy="2573834"/>
            <a:chOff x="1425035" y="2055316"/>
            <a:chExt cx="938910" cy="2573834"/>
          </a:xfrm>
        </p:grpSpPr>
        <p:sp>
          <p:nvSpPr>
            <p:cNvPr id="43" name="PA-矩形 58">
              <a:extLst>
                <a:ext uri="{FF2B5EF4-FFF2-40B4-BE49-F238E27FC236}">
                  <a16:creationId xmlns:a16="http://schemas.microsoft.com/office/drawing/2014/main" id="{20B8AF3A-5C71-46A9-A924-63CA2895D891}"/>
                </a:ext>
              </a:extLst>
            </p:cNvPr>
            <p:cNvSpPr/>
            <p:nvPr>
              <p:custDataLst>
                <p:tags r:id="rId3"/>
              </p:custDataLst>
            </p:nvPr>
          </p:nvSpPr>
          <p:spPr>
            <a:xfrm>
              <a:off x="1952465" y="2146228"/>
              <a:ext cx="411480" cy="2086928"/>
            </a:xfrm>
            <a:prstGeom prst="rect">
              <a:avLst/>
            </a:prstGeom>
          </p:spPr>
          <p:txBody>
            <a:bodyPr vert="eaVert" wrap="none">
              <a:spAutoFit/>
            </a:bodyPr>
            <a:lstStyle/>
            <a:p>
              <a:pPr algn="r"/>
              <a:r>
                <a:rPr altLang="en-US" lang="zh-CN" smtClean="0" sz="1500">
                  <a:solidFill>
                    <a:schemeClr val="bg1"/>
                  </a:solidFill>
                  <a:latin typeface="+mn-ea"/>
                </a:rPr>
                <a:t>GOAL MANAGEMENT</a:t>
              </a:r>
            </a:p>
          </p:txBody>
        </p:sp>
        <p:sp>
          <p:nvSpPr>
            <p:cNvPr id="44" name="PA-矩形 68">
              <a:extLst>
                <a:ext uri="{FF2B5EF4-FFF2-40B4-BE49-F238E27FC236}">
                  <a16:creationId xmlns:a16="http://schemas.microsoft.com/office/drawing/2014/main" id="{0442CF5E-F933-41C3-9150-77C5085D5A39}"/>
                </a:ext>
              </a:extLst>
            </p:cNvPr>
            <p:cNvSpPr/>
            <p:nvPr>
              <p:custDataLst>
                <p:tags r:id="rId4"/>
              </p:custDataLst>
            </p:nvPr>
          </p:nvSpPr>
          <p:spPr>
            <a:xfrm flipH="1">
              <a:off x="1425035" y="2055316"/>
              <a:ext cx="685800" cy="2573834"/>
            </a:xfrm>
            <a:prstGeom prst="rect">
              <a:avLst/>
            </a:prstGeom>
          </p:spPr>
          <p:txBody>
            <a:bodyPr vert="eaVert" wrap="square">
              <a:spAutoFit/>
            </a:bodyPr>
            <a:lstStyle/>
            <a:p>
              <a:r>
                <a:rPr altLang="zh-CN" lang="en-US" smtClean="0" sz="3300">
                  <a:solidFill>
                    <a:schemeClr val="bg1"/>
                  </a:solidFill>
                  <a:latin typeface="+mn-ea"/>
                </a:rPr>
                <a:t>SMART 原则</a:t>
              </a:r>
            </a:p>
          </p:txBody>
        </p:sp>
      </p:grpSp>
      <p:grpSp>
        <p:nvGrpSpPr>
          <p:cNvPr id="45" name="组合 44">
            <a:extLst>
              <a:ext uri="{FF2B5EF4-FFF2-40B4-BE49-F238E27FC236}">
                <a16:creationId xmlns:a16="http://schemas.microsoft.com/office/drawing/2014/main" id="{613D2C4D-AC66-42D4-AAA6-D14B888F5B28}"/>
              </a:ext>
            </a:extLst>
          </p:cNvPr>
          <p:cNvGrpSpPr/>
          <p:nvPr/>
        </p:nvGrpSpPr>
        <p:grpSpPr>
          <a:xfrm>
            <a:off x="2514600" y="3028949"/>
            <a:ext cx="597478" cy="1188720"/>
            <a:chOff x="3241964" y="3860879"/>
            <a:chExt cx="796637" cy="1584960"/>
          </a:xfrm>
        </p:grpSpPr>
        <p:sp>
          <p:nvSpPr>
            <p:cNvPr id="46" name="矩形 45">
              <a:extLst>
                <a:ext uri="{FF2B5EF4-FFF2-40B4-BE49-F238E27FC236}">
                  <a16:creationId xmlns:a16="http://schemas.microsoft.com/office/drawing/2014/main" id="{97B18239-CBCB-48EB-9BD6-C677341A897F}"/>
                </a:ext>
              </a:extLst>
            </p:cNvPr>
            <p:cNvSpPr/>
            <p:nvPr/>
          </p:nvSpPr>
          <p:spPr>
            <a:xfrm>
              <a:off x="3280063" y="3871421"/>
              <a:ext cx="758537" cy="1569660"/>
            </a:xfrm>
            <a:prstGeom prst="rect">
              <a:avLst/>
            </a:prstGeom>
            <a:solidFill>
              <a:srgbClr val="FB412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solidFill>
                  <a:schemeClr val="bg1"/>
                </a:solidFill>
                <a:latin typeface="+mn-ea"/>
              </a:endParaRPr>
            </a:p>
          </p:txBody>
        </p:sp>
        <p:sp>
          <p:nvSpPr>
            <p:cNvPr id="47" name="矩形 46">
              <a:extLst>
                <a:ext uri="{FF2B5EF4-FFF2-40B4-BE49-F238E27FC236}">
                  <a16:creationId xmlns:a16="http://schemas.microsoft.com/office/drawing/2014/main" id="{656B7DC5-6742-4938-A824-F5B001F3B344}"/>
                </a:ext>
              </a:extLst>
            </p:cNvPr>
            <p:cNvSpPr/>
            <p:nvPr/>
          </p:nvSpPr>
          <p:spPr>
            <a:xfrm>
              <a:off x="3241964" y="3860879"/>
              <a:ext cx="796637" cy="1584960"/>
            </a:xfrm>
            <a:prstGeom prst="rect">
              <a:avLst/>
            </a:prstGeom>
          </p:spPr>
          <p:txBody>
            <a:bodyPr vert="horz" wrap="square">
              <a:spAutoFit/>
            </a:bodyPr>
            <a:lstStyle/>
            <a:p>
              <a:pPr algn="r">
                <a:spcBef>
                  <a:spcPct val="50000"/>
                </a:spcBef>
              </a:pPr>
              <a:r>
                <a:rPr altLang="en-US" b="1" lang="zh-CN" smtClean="0" spc="225" sz="3600">
                  <a:solidFill>
                    <a:schemeClr val="bg1"/>
                  </a:solidFill>
                  <a:latin typeface="+mn-ea"/>
                </a:rPr>
                <a:t>管理</a:t>
              </a:r>
            </a:p>
          </p:txBody>
        </p:sp>
      </p:grpSp>
      <p:sp>
        <p:nvSpPr>
          <p:cNvPr id="50" name="文本框 49">
            <a:extLst>
              <a:ext uri="{FF2B5EF4-FFF2-40B4-BE49-F238E27FC236}">
                <a16:creationId xmlns:a16="http://schemas.microsoft.com/office/drawing/2014/main" id="{F2E0FEA4-15BD-4EAD-AABC-DB3B7B9E3F8E}"/>
              </a:ext>
            </a:extLst>
          </p:cNvPr>
          <p:cNvSpPr txBox="1"/>
          <p:nvPr/>
        </p:nvSpPr>
        <p:spPr>
          <a:xfrm>
            <a:off x="723837" y="971550"/>
            <a:ext cx="560070" cy="3448386"/>
          </a:xfrm>
          <a:prstGeom prst="rect">
            <a:avLst/>
          </a:prstGeom>
          <a:noFill/>
        </p:spPr>
        <p:txBody>
          <a:bodyPr rtlCol="0" vert="eaVert" wrap="square">
            <a:spAutoFit/>
          </a:bodyPr>
          <a:lstStyle/>
          <a:p>
            <a:pPr>
              <a:lnSpc>
                <a:spcPct val="150000"/>
              </a:lnSpc>
            </a:pPr>
            <a:r>
              <a:rPr altLang="en-US" lang="zh-CN" smtClean="0" spc="225" sz="825">
                <a:solidFill>
                  <a:schemeClr val="bg1"/>
                </a:solidFill>
                <a:latin typeface="+mn-ea"/>
              </a:rPr>
              <a:t>法乎其上，则得其中，法乎其中，则得其下。企业或团队有目标不等于有目标好目标，一定要结合企业的长远发展结合员工的特点来制定。</a:t>
            </a:r>
          </a:p>
        </p:txBody>
      </p:sp>
      <p:grpSp>
        <p:nvGrpSpPr>
          <p:cNvPr id="63" name="组合 62"/>
          <p:cNvGrpSpPr/>
          <p:nvPr/>
        </p:nvGrpSpPr>
        <p:grpSpPr>
          <a:xfrm flipH="1" flipV="1" rot="10800000">
            <a:off x="3224910" y="438151"/>
            <a:ext cx="5766690" cy="4721580"/>
            <a:chOff x="3162237" y="590550"/>
            <a:chExt cx="5228691" cy="4281084"/>
          </a:xfrm>
        </p:grpSpPr>
        <p:grpSp>
          <p:nvGrpSpPr>
            <p:cNvPr id="61" name="组合 60"/>
            <p:cNvGrpSpPr/>
            <p:nvPr/>
          </p:nvGrpSpPr>
          <p:grpSpPr>
            <a:xfrm>
              <a:off x="5600637" y="590550"/>
              <a:ext cx="2790291" cy="2819400"/>
              <a:chOff x="4628902" y="297935"/>
              <a:chExt cx="4286498" cy="4331215"/>
            </a:xfrm>
          </p:grpSpPr>
          <p:grpSp>
            <p:nvGrpSpPr>
              <p:cNvPr id="34" name="组合 33"/>
              <p:cNvGrpSpPr/>
              <p:nvPr/>
            </p:nvGrpSpPr>
            <p:grpSpPr>
              <a:xfrm>
                <a:off x="4628902" y="566530"/>
                <a:ext cx="4062620" cy="4062620"/>
                <a:chOff x="5683250" y="1554163"/>
                <a:chExt cx="2165350" cy="2165350"/>
              </a:xfrm>
              <a:solidFill>
                <a:schemeClr val="bg1"/>
              </a:solidFill>
            </p:grpSpPr>
            <p:sp>
              <p:nvSpPr>
                <p:cNvPr id="31" name="任意多边形 30"/>
                <p:cNvSpPr>
                  <a:spLocks noChangeArrowheads="1"/>
                </p:cNvSpPr>
                <p:nvPr/>
              </p:nvSpPr>
              <p:spPr bwMode="auto">
                <a:xfrm>
                  <a:off x="5683250" y="1554163"/>
                  <a:ext cx="2165350" cy="2165350"/>
                </a:xfrm>
                <a:custGeom>
                  <a:gdLst>
                    <a:gd fmla="*/ 1085056 w 2165350" name="connsiteX0"/>
                    <a:gd fmla="*/ 129721 h 2165350" name="connsiteY0"/>
                    <a:gd fmla="*/ 134483 w 2165350" name="connsiteX1"/>
                    <a:gd fmla="*/ 1080294 h 2165350" name="connsiteY1"/>
                    <a:gd fmla="*/ 1085056 w 2165350" name="connsiteX2"/>
                    <a:gd fmla="*/ 2030867 h 2165350" name="connsiteY2"/>
                    <a:gd fmla="*/ 2035629 w 2165350" name="connsiteX3"/>
                    <a:gd fmla="*/ 1080294 h 2165350" name="connsiteY3"/>
                    <a:gd fmla="*/ 1085056 w 2165350" name="connsiteX4"/>
                    <a:gd fmla="*/ 129721 h 2165350" name="connsiteY4"/>
                    <a:gd fmla="*/ 1082675 w 2165350" name="connsiteX5"/>
                    <a:gd fmla="*/ 0 h 2165350" name="connsiteY5"/>
                    <a:gd fmla="*/ 2165350 w 2165350" name="connsiteX6"/>
                    <a:gd fmla="*/ 1082675 h 2165350" name="connsiteY6"/>
                    <a:gd fmla="*/ 1082675 w 2165350" name="connsiteX7"/>
                    <a:gd fmla="*/ 2165350 h 2165350" name="connsiteY7"/>
                    <a:gd fmla="*/ 0 w 2165350" name="connsiteX8"/>
                    <a:gd fmla="*/ 1082675 h 2165350" name="connsiteY8"/>
                    <a:gd fmla="*/ 1082675 w 2165350" name="connsiteX9"/>
                    <a:gd fmla="*/ 0 h 216535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2165350" w="2165350">
                      <a:moveTo>
                        <a:pt x="1085056" y="129721"/>
                      </a:moveTo>
                      <a:cubicBezTo>
                        <a:pt x="560069" y="129721"/>
                        <a:pt x="134483" y="555307"/>
                        <a:pt x="134483" y="1080294"/>
                      </a:cubicBezTo>
                      <a:cubicBezTo>
                        <a:pt x="134483" y="1605281"/>
                        <a:pt x="560069" y="2030867"/>
                        <a:pt x="1085056" y="2030867"/>
                      </a:cubicBezTo>
                      <a:cubicBezTo>
                        <a:pt x="1610043" y="2030867"/>
                        <a:pt x="2035629" y="1605281"/>
                        <a:pt x="2035629" y="1080294"/>
                      </a:cubicBezTo>
                      <a:cubicBezTo>
                        <a:pt x="2035629" y="555307"/>
                        <a:pt x="1610043" y="129721"/>
                        <a:pt x="1085056" y="129721"/>
                      </a:cubicBezTo>
                      <a:close/>
                      <a:moveTo>
                        <a:pt x="1082675" y="0"/>
                      </a:moveTo>
                      <a:cubicBezTo>
                        <a:pt x="1680620" y="0"/>
                        <a:pt x="2165350" y="484730"/>
                        <a:pt x="2165350" y="1082675"/>
                      </a:cubicBezTo>
                      <a:cubicBezTo>
                        <a:pt x="2165350" y="1680620"/>
                        <a:pt x="1680620" y="2165350"/>
                        <a:pt x="1082675" y="2165350"/>
                      </a:cubicBezTo>
                      <a:cubicBezTo>
                        <a:pt x="484730" y="2165350"/>
                        <a:pt x="0" y="1680620"/>
                        <a:pt x="0" y="1082675"/>
                      </a:cubicBezTo>
                      <a:cubicBezTo>
                        <a:pt x="0" y="484730"/>
                        <a:pt x="484730" y="0"/>
                        <a:pt x="1082675" y="0"/>
                      </a:cubicBez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32" name="任意多边形 31"/>
                <p:cNvSpPr>
                  <a:spLocks noChangeArrowheads="1"/>
                </p:cNvSpPr>
                <p:nvPr/>
              </p:nvSpPr>
              <p:spPr bwMode="auto">
                <a:xfrm>
                  <a:off x="6119812" y="1985963"/>
                  <a:ext cx="1295400" cy="1295400"/>
                </a:xfrm>
                <a:custGeom>
                  <a:gdLst>
                    <a:gd fmla="*/ 647701 w 1295400" name="connsiteX0"/>
                    <a:gd fmla="*/ 122636 h 1295400" name="connsiteY0"/>
                    <a:gd fmla="*/ 120878 w 1295400" name="connsiteX1"/>
                    <a:gd fmla="*/ 648494 h 1295400" name="connsiteY1"/>
                    <a:gd fmla="*/ 647701 w 1295400" name="connsiteX2"/>
                    <a:gd fmla="*/ 1174352 h 1295400" name="connsiteY2"/>
                    <a:gd fmla="*/ 1174524 w 1295400" name="connsiteX3"/>
                    <a:gd fmla="*/ 648494 h 1295400" name="connsiteY3"/>
                    <a:gd fmla="*/ 647701 w 1295400" name="connsiteX4"/>
                    <a:gd fmla="*/ 122636 h 1295400" name="connsiteY4"/>
                    <a:gd fmla="*/ 647700 w 1295400" name="connsiteX5"/>
                    <a:gd fmla="*/ 0 h 1295400" name="connsiteY5"/>
                    <a:gd fmla="*/ 1295400 w 1295400" name="connsiteX6"/>
                    <a:gd fmla="*/ 647700 h 1295400" name="connsiteY6"/>
                    <a:gd fmla="*/ 647700 w 1295400" name="connsiteX7"/>
                    <a:gd fmla="*/ 1295400 h 1295400" name="connsiteY7"/>
                    <a:gd fmla="*/ 0 w 1295400" name="connsiteX8"/>
                    <a:gd fmla="*/ 647700 h 1295400" name="connsiteY8"/>
                    <a:gd fmla="*/ 647700 w 1295400" name="connsiteX9"/>
                    <a:gd fmla="*/ 0 h 12954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295400" w="1295400">
                      <a:moveTo>
                        <a:pt x="647701" y="122636"/>
                      </a:moveTo>
                      <a:cubicBezTo>
                        <a:pt x="356745" y="122636"/>
                        <a:pt x="120878" y="358071"/>
                        <a:pt x="120878" y="648494"/>
                      </a:cubicBezTo>
                      <a:cubicBezTo>
                        <a:pt x="120878" y="938917"/>
                        <a:pt x="356745" y="1174352"/>
                        <a:pt x="647701" y="1174352"/>
                      </a:cubicBezTo>
                      <a:cubicBezTo>
                        <a:pt x="938657" y="1174352"/>
                        <a:pt x="1174524" y="938917"/>
                        <a:pt x="1174524" y="648494"/>
                      </a:cubicBezTo>
                      <a:cubicBezTo>
                        <a:pt x="1174524" y="358071"/>
                        <a:pt x="938657" y="122636"/>
                        <a:pt x="647701" y="122636"/>
                      </a:cubicBezTo>
                      <a:close/>
                      <a:moveTo>
                        <a:pt x="647700" y="0"/>
                      </a:moveTo>
                      <a:cubicBezTo>
                        <a:pt x="1005415" y="0"/>
                        <a:pt x="1295400" y="289985"/>
                        <a:pt x="1295400" y="647700"/>
                      </a:cubicBezTo>
                      <a:cubicBezTo>
                        <a:pt x="1295400" y="1005415"/>
                        <a:pt x="1005415" y="1295400"/>
                        <a:pt x="647700" y="1295400"/>
                      </a:cubicBezTo>
                      <a:cubicBezTo>
                        <a:pt x="289985" y="1295400"/>
                        <a:pt x="0" y="1005415"/>
                        <a:pt x="0" y="647700"/>
                      </a:cubicBezTo>
                      <a:cubicBezTo>
                        <a:pt x="0" y="289985"/>
                        <a:pt x="289985" y="0"/>
                        <a:pt x="647700" y="0"/>
                      </a:cubicBez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9" name="Oval 9"/>
                <p:cNvSpPr>
                  <a:spLocks noChangeArrowheads="1"/>
                </p:cNvSpPr>
                <p:nvPr/>
              </p:nvSpPr>
              <p:spPr bwMode="auto">
                <a:xfrm>
                  <a:off x="6553200" y="2419350"/>
                  <a:ext cx="428625" cy="430213"/>
                </a:xfrm>
                <a:prstGeom prst="ellipse">
                  <a:avLst/>
                </a:prstGeom>
                <a:grp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42" name="组合 41"/>
              <p:cNvGrpSpPr/>
              <p:nvPr/>
            </p:nvGrpSpPr>
            <p:grpSpPr>
              <a:xfrm>
                <a:off x="6542789" y="297935"/>
                <a:ext cx="2372611" cy="2350015"/>
                <a:chOff x="6071251" y="287808"/>
                <a:chExt cx="2612023" cy="2587148"/>
              </a:xfrm>
            </p:grpSpPr>
            <p:sp>
              <p:nvSpPr>
                <p:cNvPr id="39" name="任意多边形 38"/>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solidFill>
                  <a:srgbClr val="FB412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41" name="任意多边形 40"/>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solidFill>
                  <a:srgbClr val="FB5F4F"/>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37" name="任意多边形 36"/>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solidFill>
                  <a:srgbClr val="FB412D"/>
                </a:solid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pic>
          <p:nvPicPr>
            <p:cNvPr id="62" name="图片 61"/>
            <p:cNvPicPr>
              <a:picLocks noChangeAspect="1"/>
            </p:cNvPicPr>
            <p:nvPr/>
          </p:nvPicPr>
          <p:blipFill>
            <a:blip r:embed="rId5"/>
            <a:stretch>
              <a:fillRect/>
            </a:stretch>
          </p:blipFill>
          <p:spPr>
            <a:xfrm>
              <a:off x="3162237" y="1384420"/>
              <a:ext cx="3840813" cy="3487214"/>
            </a:xfrm>
            <a:prstGeom prst="rect">
              <a:avLst/>
            </a:prstGeom>
          </p:spPr>
        </p:pic>
      </p:grpSp>
      <p:grpSp>
        <p:nvGrpSpPr>
          <p:cNvPr id="66" name="组合 65"/>
          <p:cNvGrpSpPr/>
          <p:nvPr/>
        </p:nvGrpSpPr>
        <p:grpSpPr>
          <a:xfrm flipH="1" flipV="1" rot="10800000">
            <a:off x="2597200" y="856559"/>
            <a:ext cx="820116" cy="828672"/>
            <a:chOff x="4628902" y="297935"/>
            <a:chExt cx="4286498" cy="4331215"/>
          </a:xfrm>
        </p:grpSpPr>
        <p:grpSp>
          <p:nvGrpSpPr>
            <p:cNvPr id="68" name="组合 67"/>
            <p:cNvGrpSpPr/>
            <p:nvPr/>
          </p:nvGrpSpPr>
          <p:grpSpPr>
            <a:xfrm>
              <a:off x="4628902" y="566530"/>
              <a:ext cx="4062620" cy="4062620"/>
              <a:chOff x="5683250" y="1554163"/>
              <a:chExt cx="2165350" cy="2165350"/>
            </a:xfrm>
            <a:solidFill>
              <a:schemeClr val="bg1"/>
            </a:solidFill>
          </p:grpSpPr>
          <p:sp>
            <p:nvSpPr>
              <p:cNvPr id="73" name="任意多边形 72"/>
              <p:cNvSpPr>
                <a:spLocks noChangeArrowheads="1"/>
              </p:cNvSpPr>
              <p:nvPr/>
            </p:nvSpPr>
            <p:spPr bwMode="auto">
              <a:xfrm>
                <a:off x="5683250" y="1554163"/>
                <a:ext cx="2165350" cy="2165350"/>
              </a:xfrm>
              <a:custGeom>
                <a:gdLst>
                  <a:gd fmla="*/ 1085056 w 2165350" name="connsiteX0"/>
                  <a:gd fmla="*/ 129721 h 2165350" name="connsiteY0"/>
                  <a:gd fmla="*/ 134483 w 2165350" name="connsiteX1"/>
                  <a:gd fmla="*/ 1080294 h 2165350" name="connsiteY1"/>
                  <a:gd fmla="*/ 1085056 w 2165350" name="connsiteX2"/>
                  <a:gd fmla="*/ 2030867 h 2165350" name="connsiteY2"/>
                  <a:gd fmla="*/ 2035629 w 2165350" name="connsiteX3"/>
                  <a:gd fmla="*/ 1080294 h 2165350" name="connsiteY3"/>
                  <a:gd fmla="*/ 1085056 w 2165350" name="connsiteX4"/>
                  <a:gd fmla="*/ 129721 h 2165350" name="connsiteY4"/>
                  <a:gd fmla="*/ 1082675 w 2165350" name="connsiteX5"/>
                  <a:gd fmla="*/ 0 h 2165350" name="connsiteY5"/>
                  <a:gd fmla="*/ 2165350 w 2165350" name="connsiteX6"/>
                  <a:gd fmla="*/ 1082675 h 2165350" name="connsiteY6"/>
                  <a:gd fmla="*/ 1082675 w 2165350" name="connsiteX7"/>
                  <a:gd fmla="*/ 2165350 h 2165350" name="connsiteY7"/>
                  <a:gd fmla="*/ 0 w 2165350" name="connsiteX8"/>
                  <a:gd fmla="*/ 1082675 h 2165350" name="connsiteY8"/>
                  <a:gd fmla="*/ 1082675 w 2165350" name="connsiteX9"/>
                  <a:gd fmla="*/ 0 h 216535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2165350" w="2165350">
                    <a:moveTo>
                      <a:pt x="1085056" y="129721"/>
                    </a:moveTo>
                    <a:cubicBezTo>
                      <a:pt x="560069" y="129721"/>
                      <a:pt x="134483" y="555307"/>
                      <a:pt x="134483" y="1080294"/>
                    </a:cubicBezTo>
                    <a:cubicBezTo>
                      <a:pt x="134483" y="1605281"/>
                      <a:pt x="560069" y="2030867"/>
                      <a:pt x="1085056" y="2030867"/>
                    </a:cubicBezTo>
                    <a:cubicBezTo>
                      <a:pt x="1610043" y="2030867"/>
                      <a:pt x="2035629" y="1605281"/>
                      <a:pt x="2035629" y="1080294"/>
                    </a:cubicBezTo>
                    <a:cubicBezTo>
                      <a:pt x="2035629" y="555307"/>
                      <a:pt x="1610043" y="129721"/>
                      <a:pt x="1085056" y="129721"/>
                    </a:cubicBezTo>
                    <a:close/>
                    <a:moveTo>
                      <a:pt x="1082675" y="0"/>
                    </a:moveTo>
                    <a:cubicBezTo>
                      <a:pt x="1680620" y="0"/>
                      <a:pt x="2165350" y="484730"/>
                      <a:pt x="2165350" y="1082675"/>
                    </a:cubicBezTo>
                    <a:cubicBezTo>
                      <a:pt x="2165350" y="1680620"/>
                      <a:pt x="1680620" y="2165350"/>
                      <a:pt x="1082675" y="2165350"/>
                    </a:cubicBezTo>
                    <a:cubicBezTo>
                      <a:pt x="484730" y="2165350"/>
                      <a:pt x="0" y="1680620"/>
                      <a:pt x="0" y="1082675"/>
                    </a:cubicBezTo>
                    <a:cubicBezTo>
                      <a:pt x="0" y="484730"/>
                      <a:pt x="484730" y="0"/>
                      <a:pt x="1082675" y="0"/>
                    </a:cubicBez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74" name="任意多边形 73"/>
              <p:cNvSpPr>
                <a:spLocks noChangeArrowheads="1"/>
              </p:cNvSpPr>
              <p:nvPr/>
            </p:nvSpPr>
            <p:spPr bwMode="auto">
              <a:xfrm>
                <a:off x="6119812" y="1985963"/>
                <a:ext cx="1295400" cy="1295400"/>
              </a:xfrm>
              <a:custGeom>
                <a:gdLst>
                  <a:gd fmla="*/ 647701 w 1295400" name="connsiteX0"/>
                  <a:gd fmla="*/ 122636 h 1295400" name="connsiteY0"/>
                  <a:gd fmla="*/ 120878 w 1295400" name="connsiteX1"/>
                  <a:gd fmla="*/ 648494 h 1295400" name="connsiteY1"/>
                  <a:gd fmla="*/ 647701 w 1295400" name="connsiteX2"/>
                  <a:gd fmla="*/ 1174352 h 1295400" name="connsiteY2"/>
                  <a:gd fmla="*/ 1174524 w 1295400" name="connsiteX3"/>
                  <a:gd fmla="*/ 648494 h 1295400" name="connsiteY3"/>
                  <a:gd fmla="*/ 647701 w 1295400" name="connsiteX4"/>
                  <a:gd fmla="*/ 122636 h 1295400" name="connsiteY4"/>
                  <a:gd fmla="*/ 647700 w 1295400" name="connsiteX5"/>
                  <a:gd fmla="*/ 0 h 1295400" name="connsiteY5"/>
                  <a:gd fmla="*/ 1295400 w 1295400" name="connsiteX6"/>
                  <a:gd fmla="*/ 647700 h 1295400" name="connsiteY6"/>
                  <a:gd fmla="*/ 647700 w 1295400" name="connsiteX7"/>
                  <a:gd fmla="*/ 1295400 h 1295400" name="connsiteY7"/>
                  <a:gd fmla="*/ 0 w 1295400" name="connsiteX8"/>
                  <a:gd fmla="*/ 647700 h 1295400" name="connsiteY8"/>
                  <a:gd fmla="*/ 647700 w 1295400" name="connsiteX9"/>
                  <a:gd fmla="*/ 0 h 12954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295400" w="1295400">
                    <a:moveTo>
                      <a:pt x="647701" y="122636"/>
                    </a:moveTo>
                    <a:cubicBezTo>
                      <a:pt x="356745" y="122636"/>
                      <a:pt x="120878" y="358071"/>
                      <a:pt x="120878" y="648494"/>
                    </a:cubicBezTo>
                    <a:cubicBezTo>
                      <a:pt x="120878" y="938917"/>
                      <a:pt x="356745" y="1174352"/>
                      <a:pt x="647701" y="1174352"/>
                    </a:cubicBezTo>
                    <a:cubicBezTo>
                      <a:pt x="938657" y="1174352"/>
                      <a:pt x="1174524" y="938917"/>
                      <a:pt x="1174524" y="648494"/>
                    </a:cubicBezTo>
                    <a:cubicBezTo>
                      <a:pt x="1174524" y="358071"/>
                      <a:pt x="938657" y="122636"/>
                      <a:pt x="647701" y="122636"/>
                    </a:cubicBezTo>
                    <a:close/>
                    <a:moveTo>
                      <a:pt x="647700" y="0"/>
                    </a:moveTo>
                    <a:cubicBezTo>
                      <a:pt x="1005415" y="0"/>
                      <a:pt x="1295400" y="289985"/>
                      <a:pt x="1295400" y="647700"/>
                    </a:cubicBezTo>
                    <a:cubicBezTo>
                      <a:pt x="1295400" y="1005415"/>
                      <a:pt x="1005415" y="1295400"/>
                      <a:pt x="647700" y="1295400"/>
                    </a:cubicBezTo>
                    <a:cubicBezTo>
                      <a:pt x="289985" y="1295400"/>
                      <a:pt x="0" y="1005415"/>
                      <a:pt x="0" y="647700"/>
                    </a:cubicBezTo>
                    <a:cubicBezTo>
                      <a:pt x="0" y="289985"/>
                      <a:pt x="289985" y="0"/>
                      <a:pt x="647700" y="0"/>
                    </a:cubicBez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75" name="Oval 9"/>
              <p:cNvSpPr>
                <a:spLocks noChangeArrowheads="1"/>
              </p:cNvSpPr>
              <p:nvPr/>
            </p:nvSpPr>
            <p:spPr bwMode="auto">
              <a:xfrm>
                <a:off x="6553200" y="2419350"/>
                <a:ext cx="428625" cy="430213"/>
              </a:xfrm>
              <a:prstGeom prst="ellipse">
                <a:avLst/>
              </a:prstGeom>
              <a:grp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69" name="组合 68"/>
            <p:cNvGrpSpPr/>
            <p:nvPr/>
          </p:nvGrpSpPr>
          <p:grpSpPr>
            <a:xfrm>
              <a:off x="6542789" y="297935"/>
              <a:ext cx="2372611" cy="2350015"/>
              <a:chOff x="6071251" y="287808"/>
              <a:chExt cx="2612023" cy="2587148"/>
            </a:xfrm>
          </p:grpSpPr>
          <p:sp>
            <p:nvSpPr>
              <p:cNvPr id="70" name="任意多边形 69"/>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solidFill>
                <a:srgbClr val="FB412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71" name="任意多边形 70"/>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solidFill>
                <a:srgbClr val="FB5F4F"/>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72" name="任意多边形 71"/>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solidFill>
                <a:srgbClr val="FB412D"/>
              </a:solid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grpSp>
        <p:nvGrpSpPr>
          <p:cNvPr id="76" name="组合 75"/>
          <p:cNvGrpSpPr/>
          <p:nvPr/>
        </p:nvGrpSpPr>
        <p:grpSpPr>
          <a:xfrm flipH="1" flipV="1" rot="10800000">
            <a:off x="3922831" y="801411"/>
            <a:ext cx="1363456" cy="1377680"/>
            <a:chOff x="4628902" y="297935"/>
            <a:chExt cx="4286498" cy="4331215"/>
          </a:xfrm>
        </p:grpSpPr>
        <p:grpSp>
          <p:nvGrpSpPr>
            <p:cNvPr id="77" name="组合 76"/>
            <p:cNvGrpSpPr/>
            <p:nvPr/>
          </p:nvGrpSpPr>
          <p:grpSpPr>
            <a:xfrm>
              <a:off x="4628902" y="566530"/>
              <a:ext cx="4062620" cy="4062620"/>
              <a:chOff x="5683250" y="1554163"/>
              <a:chExt cx="2165350" cy="2165350"/>
            </a:xfrm>
            <a:solidFill>
              <a:schemeClr val="bg1"/>
            </a:solidFill>
          </p:grpSpPr>
          <p:sp>
            <p:nvSpPr>
              <p:cNvPr id="82" name="任意多边形 81"/>
              <p:cNvSpPr>
                <a:spLocks noChangeArrowheads="1"/>
              </p:cNvSpPr>
              <p:nvPr/>
            </p:nvSpPr>
            <p:spPr bwMode="auto">
              <a:xfrm>
                <a:off x="5683250" y="1554163"/>
                <a:ext cx="2165350" cy="2165350"/>
              </a:xfrm>
              <a:custGeom>
                <a:gdLst>
                  <a:gd fmla="*/ 1085056 w 2165350" name="connsiteX0"/>
                  <a:gd fmla="*/ 129721 h 2165350" name="connsiteY0"/>
                  <a:gd fmla="*/ 134483 w 2165350" name="connsiteX1"/>
                  <a:gd fmla="*/ 1080294 h 2165350" name="connsiteY1"/>
                  <a:gd fmla="*/ 1085056 w 2165350" name="connsiteX2"/>
                  <a:gd fmla="*/ 2030867 h 2165350" name="connsiteY2"/>
                  <a:gd fmla="*/ 2035629 w 2165350" name="connsiteX3"/>
                  <a:gd fmla="*/ 1080294 h 2165350" name="connsiteY3"/>
                  <a:gd fmla="*/ 1085056 w 2165350" name="connsiteX4"/>
                  <a:gd fmla="*/ 129721 h 2165350" name="connsiteY4"/>
                  <a:gd fmla="*/ 1082675 w 2165350" name="connsiteX5"/>
                  <a:gd fmla="*/ 0 h 2165350" name="connsiteY5"/>
                  <a:gd fmla="*/ 2165350 w 2165350" name="connsiteX6"/>
                  <a:gd fmla="*/ 1082675 h 2165350" name="connsiteY6"/>
                  <a:gd fmla="*/ 1082675 w 2165350" name="connsiteX7"/>
                  <a:gd fmla="*/ 2165350 h 2165350" name="connsiteY7"/>
                  <a:gd fmla="*/ 0 w 2165350" name="connsiteX8"/>
                  <a:gd fmla="*/ 1082675 h 2165350" name="connsiteY8"/>
                  <a:gd fmla="*/ 1082675 w 2165350" name="connsiteX9"/>
                  <a:gd fmla="*/ 0 h 216535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2165350" w="2165350">
                    <a:moveTo>
                      <a:pt x="1085056" y="129721"/>
                    </a:moveTo>
                    <a:cubicBezTo>
                      <a:pt x="560069" y="129721"/>
                      <a:pt x="134483" y="555307"/>
                      <a:pt x="134483" y="1080294"/>
                    </a:cubicBezTo>
                    <a:cubicBezTo>
                      <a:pt x="134483" y="1605281"/>
                      <a:pt x="560069" y="2030867"/>
                      <a:pt x="1085056" y="2030867"/>
                    </a:cubicBezTo>
                    <a:cubicBezTo>
                      <a:pt x="1610043" y="2030867"/>
                      <a:pt x="2035629" y="1605281"/>
                      <a:pt x="2035629" y="1080294"/>
                    </a:cubicBezTo>
                    <a:cubicBezTo>
                      <a:pt x="2035629" y="555307"/>
                      <a:pt x="1610043" y="129721"/>
                      <a:pt x="1085056" y="129721"/>
                    </a:cubicBezTo>
                    <a:close/>
                    <a:moveTo>
                      <a:pt x="1082675" y="0"/>
                    </a:moveTo>
                    <a:cubicBezTo>
                      <a:pt x="1680620" y="0"/>
                      <a:pt x="2165350" y="484730"/>
                      <a:pt x="2165350" y="1082675"/>
                    </a:cubicBezTo>
                    <a:cubicBezTo>
                      <a:pt x="2165350" y="1680620"/>
                      <a:pt x="1680620" y="2165350"/>
                      <a:pt x="1082675" y="2165350"/>
                    </a:cubicBezTo>
                    <a:cubicBezTo>
                      <a:pt x="484730" y="2165350"/>
                      <a:pt x="0" y="1680620"/>
                      <a:pt x="0" y="1082675"/>
                    </a:cubicBezTo>
                    <a:cubicBezTo>
                      <a:pt x="0" y="484730"/>
                      <a:pt x="484730" y="0"/>
                      <a:pt x="1082675" y="0"/>
                    </a:cubicBez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83" name="任意多边形 82"/>
              <p:cNvSpPr>
                <a:spLocks noChangeArrowheads="1"/>
              </p:cNvSpPr>
              <p:nvPr/>
            </p:nvSpPr>
            <p:spPr bwMode="auto">
              <a:xfrm>
                <a:off x="6119812" y="1985963"/>
                <a:ext cx="1295400" cy="1295400"/>
              </a:xfrm>
              <a:custGeom>
                <a:gdLst>
                  <a:gd fmla="*/ 647701 w 1295400" name="connsiteX0"/>
                  <a:gd fmla="*/ 122636 h 1295400" name="connsiteY0"/>
                  <a:gd fmla="*/ 120878 w 1295400" name="connsiteX1"/>
                  <a:gd fmla="*/ 648494 h 1295400" name="connsiteY1"/>
                  <a:gd fmla="*/ 647701 w 1295400" name="connsiteX2"/>
                  <a:gd fmla="*/ 1174352 h 1295400" name="connsiteY2"/>
                  <a:gd fmla="*/ 1174524 w 1295400" name="connsiteX3"/>
                  <a:gd fmla="*/ 648494 h 1295400" name="connsiteY3"/>
                  <a:gd fmla="*/ 647701 w 1295400" name="connsiteX4"/>
                  <a:gd fmla="*/ 122636 h 1295400" name="connsiteY4"/>
                  <a:gd fmla="*/ 647700 w 1295400" name="connsiteX5"/>
                  <a:gd fmla="*/ 0 h 1295400" name="connsiteY5"/>
                  <a:gd fmla="*/ 1295400 w 1295400" name="connsiteX6"/>
                  <a:gd fmla="*/ 647700 h 1295400" name="connsiteY6"/>
                  <a:gd fmla="*/ 647700 w 1295400" name="connsiteX7"/>
                  <a:gd fmla="*/ 1295400 h 1295400" name="connsiteY7"/>
                  <a:gd fmla="*/ 0 w 1295400" name="connsiteX8"/>
                  <a:gd fmla="*/ 647700 h 1295400" name="connsiteY8"/>
                  <a:gd fmla="*/ 647700 w 1295400" name="connsiteX9"/>
                  <a:gd fmla="*/ 0 h 12954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295400" w="1295400">
                    <a:moveTo>
                      <a:pt x="647701" y="122636"/>
                    </a:moveTo>
                    <a:cubicBezTo>
                      <a:pt x="356745" y="122636"/>
                      <a:pt x="120878" y="358071"/>
                      <a:pt x="120878" y="648494"/>
                    </a:cubicBezTo>
                    <a:cubicBezTo>
                      <a:pt x="120878" y="938917"/>
                      <a:pt x="356745" y="1174352"/>
                      <a:pt x="647701" y="1174352"/>
                    </a:cubicBezTo>
                    <a:cubicBezTo>
                      <a:pt x="938657" y="1174352"/>
                      <a:pt x="1174524" y="938917"/>
                      <a:pt x="1174524" y="648494"/>
                    </a:cubicBezTo>
                    <a:cubicBezTo>
                      <a:pt x="1174524" y="358071"/>
                      <a:pt x="938657" y="122636"/>
                      <a:pt x="647701" y="122636"/>
                    </a:cubicBezTo>
                    <a:close/>
                    <a:moveTo>
                      <a:pt x="647700" y="0"/>
                    </a:moveTo>
                    <a:cubicBezTo>
                      <a:pt x="1005415" y="0"/>
                      <a:pt x="1295400" y="289985"/>
                      <a:pt x="1295400" y="647700"/>
                    </a:cubicBezTo>
                    <a:cubicBezTo>
                      <a:pt x="1295400" y="1005415"/>
                      <a:pt x="1005415" y="1295400"/>
                      <a:pt x="647700" y="1295400"/>
                    </a:cubicBezTo>
                    <a:cubicBezTo>
                      <a:pt x="289985" y="1295400"/>
                      <a:pt x="0" y="1005415"/>
                      <a:pt x="0" y="647700"/>
                    </a:cubicBezTo>
                    <a:cubicBezTo>
                      <a:pt x="0" y="289985"/>
                      <a:pt x="289985" y="0"/>
                      <a:pt x="647700" y="0"/>
                    </a:cubicBez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84" name="Oval 9"/>
              <p:cNvSpPr>
                <a:spLocks noChangeArrowheads="1"/>
              </p:cNvSpPr>
              <p:nvPr/>
            </p:nvSpPr>
            <p:spPr bwMode="auto">
              <a:xfrm>
                <a:off x="6553200" y="2419350"/>
                <a:ext cx="428625" cy="430213"/>
              </a:xfrm>
              <a:prstGeom prst="ellipse">
                <a:avLst/>
              </a:prstGeom>
              <a:grp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78" name="组合 77"/>
            <p:cNvGrpSpPr/>
            <p:nvPr/>
          </p:nvGrpSpPr>
          <p:grpSpPr>
            <a:xfrm>
              <a:off x="6542789" y="297935"/>
              <a:ext cx="2372611" cy="2350015"/>
              <a:chOff x="6071251" y="287808"/>
              <a:chExt cx="2612023" cy="2587148"/>
            </a:xfrm>
          </p:grpSpPr>
          <p:sp>
            <p:nvSpPr>
              <p:cNvPr id="79" name="任意多边形 78"/>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solidFill>
                <a:srgbClr val="FB412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80" name="任意多边形 79"/>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solidFill>
                <a:srgbClr val="FB5F4F"/>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81" name="任意多边形 80"/>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solidFill>
                <a:srgbClr val="FB412D"/>
              </a:solid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grpSp>
        <p:nvGrpSpPr>
          <p:cNvPr id="94" name="组合 93"/>
          <p:cNvGrpSpPr/>
          <p:nvPr/>
        </p:nvGrpSpPr>
        <p:grpSpPr>
          <a:xfrm>
            <a:off x="-9939" y="4422156"/>
            <a:ext cx="9153939" cy="736738"/>
            <a:chOff x="-9939" y="4422156"/>
            <a:chExt cx="9153939" cy="736738"/>
          </a:xfrm>
        </p:grpSpPr>
        <p:sp>
          <p:nvSpPr>
            <p:cNvPr id="85" name="任意多边形 84"/>
            <p:cNvSpPr/>
            <p:nvPr/>
          </p:nvSpPr>
          <p:spPr>
            <a:xfrm>
              <a:off x="-9939" y="4422156"/>
              <a:ext cx="9153939" cy="716374"/>
            </a:xfrm>
            <a:custGeom>
              <a:gdLst>
                <a:gd fmla="*/ 0 w 9084365" name="connsiteX0"/>
                <a:gd fmla="*/ 864704 h 864704" name="connsiteY0"/>
                <a:gd fmla="*/ 1242391 w 9084365" name="connsiteX1"/>
                <a:gd fmla="*/ 506896 h 864704" name="connsiteY1"/>
                <a:gd fmla="*/ 2276061 w 9084365" name="connsiteX2"/>
                <a:gd fmla="*/ 705678 h 864704" name="connsiteY2"/>
                <a:gd fmla="*/ 3021496 w 9084365" name="connsiteX3"/>
                <a:gd fmla="*/ 357809 h 864704" name="connsiteY3"/>
                <a:gd fmla="*/ 4343400 w 9084365" name="connsiteX4"/>
                <a:gd fmla="*/ 725557 h 864704" name="connsiteY4"/>
                <a:gd fmla="*/ 5546035 w 9084365" name="connsiteX5"/>
                <a:gd fmla="*/ 586409 h 864704" name="connsiteY5"/>
                <a:gd fmla="*/ 6033052 w 9084365" name="connsiteX6"/>
                <a:gd fmla="*/ 646044 h 864704" name="connsiteY6"/>
                <a:gd fmla="*/ 6669156 w 9084365" name="connsiteX7"/>
                <a:gd fmla="*/ 228600 h 864704" name="connsiteY7"/>
                <a:gd fmla="*/ 7504043 w 9084365" name="connsiteX8"/>
                <a:gd fmla="*/ 516835 h 864704" name="connsiteY8"/>
                <a:gd fmla="*/ 7941365 w 9084365" name="connsiteX9"/>
                <a:gd fmla="*/ 159026 h 864704" name="connsiteY9"/>
                <a:gd fmla="*/ 8448261 w 9084365" name="connsiteX10"/>
                <a:gd fmla="*/ 496957 h 864704" name="connsiteY10"/>
                <a:gd fmla="*/ 9084365 w 9084365" name="connsiteX11"/>
                <a:gd fmla="*/ 0 h 864704"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864703" w="9084365">
                  <a:moveTo>
                    <a:pt x="0" y="864704"/>
                  </a:moveTo>
                  <a:cubicBezTo>
                    <a:pt x="431524" y="699052"/>
                    <a:pt x="863048" y="533400"/>
                    <a:pt x="1242391" y="506896"/>
                  </a:cubicBezTo>
                  <a:cubicBezTo>
                    <a:pt x="1621734" y="480392"/>
                    <a:pt x="1979543" y="730526"/>
                    <a:pt x="2276061" y="705678"/>
                  </a:cubicBezTo>
                  <a:cubicBezTo>
                    <a:pt x="2572579" y="680830"/>
                    <a:pt x="2676940" y="354496"/>
                    <a:pt x="3021496" y="357809"/>
                  </a:cubicBezTo>
                  <a:cubicBezTo>
                    <a:pt x="3366052" y="361122"/>
                    <a:pt x="3922644" y="687457"/>
                    <a:pt x="4343400" y="725557"/>
                  </a:cubicBezTo>
                  <a:cubicBezTo>
                    <a:pt x="4764156" y="763657"/>
                    <a:pt x="5264426" y="599661"/>
                    <a:pt x="5546035" y="586409"/>
                  </a:cubicBezTo>
                  <a:cubicBezTo>
                    <a:pt x="5827644" y="573157"/>
                    <a:pt x="5845865" y="705679"/>
                    <a:pt x="6033052" y="646044"/>
                  </a:cubicBezTo>
                  <a:cubicBezTo>
                    <a:pt x="6220239" y="586409"/>
                    <a:pt x="6423991" y="250135"/>
                    <a:pt x="6669156" y="228600"/>
                  </a:cubicBezTo>
                  <a:cubicBezTo>
                    <a:pt x="6914321" y="207065"/>
                    <a:pt x="7292008" y="528431"/>
                    <a:pt x="7504043" y="516835"/>
                  </a:cubicBezTo>
                  <a:cubicBezTo>
                    <a:pt x="7716078" y="505239"/>
                    <a:pt x="7783995" y="162339"/>
                    <a:pt x="7941365" y="159026"/>
                  </a:cubicBezTo>
                  <a:cubicBezTo>
                    <a:pt x="8098735" y="155713"/>
                    <a:pt x="8257761" y="523461"/>
                    <a:pt x="8448261" y="496957"/>
                  </a:cubicBezTo>
                  <a:cubicBezTo>
                    <a:pt x="8638761" y="470453"/>
                    <a:pt x="8861563" y="235226"/>
                    <a:pt x="9084365" y="0"/>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3" name="任意多边形 92"/>
            <p:cNvSpPr/>
            <p:nvPr/>
          </p:nvSpPr>
          <p:spPr>
            <a:xfrm>
              <a:off x="318396" y="4873118"/>
              <a:ext cx="8825604" cy="285776"/>
            </a:xfrm>
            <a:custGeom>
              <a:gdLst>
                <a:gd fmla="*/ 6340822 w 8825604" name="connsiteX0"/>
                <a:gd fmla="*/ 103 h 285776" name="connsiteY0"/>
                <a:gd fmla="*/ 7265162 w 8825604" name="connsiteX1"/>
                <a:gd fmla="*/ 199938 h 285776" name="connsiteY1"/>
                <a:gd fmla="*/ 7772056 w 8825604" name="connsiteX2"/>
                <a:gd fmla="*/ 68797 h 285776" name="connsiteY2"/>
                <a:gd fmla="*/ 8179561 w 8825604" name="connsiteX3"/>
                <a:gd fmla="*/ 137489 h 285776" name="connsiteY3"/>
                <a:gd fmla="*/ 8756030 w 8825604" name="connsiteX4"/>
                <a:gd fmla="*/ 87531 h 285776" name="connsiteY4"/>
                <a:gd fmla="*/ 8825604 w 8825604" name="connsiteX5"/>
                <a:gd fmla="*/ 94012 h 285776" name="connsiteY5"/>
                <a:gd fmla="*/ 8825604 w 8825604" name="connsiteX6"/>
                <a:gd fmla="*/ 285776 h 285776" name="connsiteY6"/>
                <a:gd fmla="*/ 0 w 8825604" name="connsiteX7"/>
                <a:gd fmla="*/ 285776 h 285776" name="connsiteY7"/>
                <a:gd fmla="*/ 36617 w 8825604" name="connsiteX8"/>
                <a:gd fmla="*/ 278119 h 285776" name="connsiteY8"/>
                <a:gd fmla="*/ 576126 w 8825604" name="connsiteX9"/>
                <a:gd fmla="*/ 206183 h 285776" name="connsiteY9"/>
                <a:gd fmla="*/ 1639614 w 8825604" name="connsiteX10"/>
                <a:gd fmla="*/ 256141 h 285776" name="connsiteY10"/>
                <a:gd fmla="*/ 2703100 w 8825604" name="connsiteX11"/>
                <a:gd fmla="*/ 168714 h 285776" name="connsiteY11"/>
                <a:gd fmla="*/ 3657256 w 8825604" name="connsiteX12"/>
                <a:gd fmla="*/ 224917 h 285776" name="connsiteY12"/>
                <a:gd fmla="*/ 4710805 w 8825604" name="connsiteX13"/>
                <a:gd fmla="*/ 262386 h 285776" name="connsiteY13"/>
                <a:gd fmla="*/ 5207761 w 8825604" name="connsiteX14"/>
                <a:gd fmla="*/ 193693 h 285776" name="connsiteY14"/>
                <a:gd fmla="*/ 5843866 w 8825604" name="connsiteX15"/>
                <a:gd fmla="*/ 231162 h 285776" name="connsiteY15"/>
                <a:gd fmla="*/ 6340822 w 8825604" name="connsiteX16"/>
                <a:gd fmla="*/ 103 h 285776"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285776" w="8825604">
                  <a:moveTo>
                    <a:pt x="6340822" y="103"/>
                  </a:moveTo>
                  <a:cubicBezTo>
                    <a:pt x="6577704" y="-5101"/>
                    <a:pt x="7026622" y="188489"/>
                    <a:pt x="7265162" y="199938"/>
                  </a:cubicBezTo>
                  <a:cubicBezTo>
                    <a:pt x="7503701" y="211387"/>
                    <a:pt x="7619657" y="79205"/>
                    <a:pt x="7772056" y="68797"/>
                  </a:cubicBezTo>
                  <a:cubicBezTo>
                    <a:pt x="7924456" y="58389"/>
                    <a:pt x="8015565" y="134367"/>
                    <a:pt x="8179561" y="137489"/>
                  </a:cubicBezTo>
                  <a:cubicBezTo>
                    <a:pt x="8343557" y="140611"/>
                    <a:pt x="8577126" y="76082"/>
                    <a:pt x="8756030" y="87531"/>
                  </a:cubicBezTo>
                  <a:lnTo>
                    <a:pt x="8825604" y="94012"/>
                  </a:lnTo>
                  <a:lnTo>
                    <a:pt x="8825604" y="285776"/>
                  </a:lnTo>
                  <a:lnTo>
                    <a:pt x="0" y="285776"/>
                  </a:lnTo>
                  <a:lnTo>
                    <a:pt x="36617" y="278119"/>
                  </a:lnTo>
                  <a:cubicBezTo>
                    <a:pt x="179847" y="248958"/>
                    <a:pt x="382624" y="212331"/>
                    <a:pt x="576126" y="206183"/>
                  </a:cubicBezTo>
                  <a:cubicBezTo>
                    <a:pt x="870987" y="196815"/>
                    <a:pt x="1285117" y="262386"/>
                    <a:pt x="1639614" y="256141"/>
                  </a:cubicBezTo>
                  <a:cubicBezTo>
                    <a:pt x="1994110" y="249897"/>
                    <a:pt x="2366827" y="173918"/>
                    <a:pt x="2703100" y="168714"/>
                  </a:cubicBezTo>
                  <a:cubicBezTo>
                    <a:pt x="3039374" y="163509"/>
                    <a:pt x="3322639" y="209305"/>
                    <a:pt x="3657256" y="224917"/>
                  </a:cubicBezTo>
                  <a:cubicBezTo>
                    <a:pt x="3991873" y="240529"/>
                    <a:pt x="4452387" y="267590"/>
                    <a:pt x="4710805" y="262386"/>
                  </a:cubicBezTo>
                  <a:cubicBezTo>
                    <a:pt x="4969222" y="257182"/>
                    <a:pt x="5018918" y="198897"/>
                    <a:pt x="5207761" y="193693"/>
                  </a:cubicBezTo>
                  <a:cubicBezTo>
                    <a:pt x="5396605" y="188488"/>
                    <a:pt x="5655022" y="263426"/>
                    <a:pt x="5843866" y="231162"/>
                  </a:cubicBezTo>
                  <a:cubicBezTo>
                    <a:pt x="6032709" y="198897"/>
                    <a:pt x="6103939" y="5307"/>
                    <a:pt x="6340822" y="10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3064053499"/>
      </p:ext>
    </p:extLst>
  </p:cSld>
  <p:clrMapOvr>
    <a:masterClrMapping/>
  </p:clrMapOvr>
  <mc:AlternateContent>
    <mc:Choice Requires="p14">
      <p:transition p14:dur="1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8">
                                  <p:stCondLst>
                                    <p:cond delay="0"/>
                                  </p:stCondLst>
                                  <p:childTnLst>
                                    <p:set>
                                      <p:cBhvr>
                                        <p:cTn dur="1" fill="hold" id="6">
                                          <p:stCondLst>
                                            <p:cond delay="0"/>
                                          </p:stCondLst>
                                        </p:cTn>
                                        <p:tgtEl>
                                          <p:spTgt spid="94"/>
                                        </p:tgtEl>
                                        <p:attrNameLst>
                                          <p:attrName>style.visibility</p:attrName>
                                        </p:attrNameLst>
                                      </p:cBhvr>
                                      <p:to>
                                        <p:strVal val="visible"/>
                                      </p:to>
                                    </p:set>
                                    <p:animEffect filter="wipe(left)" transition="in">
                                      <p:cBhvr>
                                        <p:cTn dur="500" id="7"/>
                                        <p:tgtEl>
                                          <p:spTgt spid="9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decel="60000" fill="hold" id="10" nodeType="clickEffect" presetClass="entr" presetID="2" presetSubtype="3">
                                  <p:stCondLst>
                                    <p:cond delay="0"/>
                                  </p:stCondLst>
                                  <p:childTnLst>
                                    <p:set>
                                      <p:cBhvr>
                                        <p:cTn dur="1" fill="hold" id="11">
                                          <p:stCondLst>
                                            <p:cond delay="0"/>
                                          </p:stCondLst>
                                        </p:cTn>
                                        <p:tgtEl>
                                          <p:spTgt spid="63"/>
                                        </p:tgtEl>
                                        <p:attrNameLst>
                                          <p:attrName>style.visibility</p:attrName>
                                        </p:attrNameLst>
                                      </p:cBhvr>
                                      <p:to>
                                        <p:strVal val="visible"/>
                                      </p:to>
                                    </p:set>
                                    <p:anim calcmode="lin" valueType="num">
                                      <p:cBhvr additive="base">
                                        <p:cTn dur="1000" fill="hold" id="12"/>
                                        <p:tgtEl>
                                          <p:spTgt spid="63"/>
                                        </p:tgtEl>
                                        <p:attrNameLst>
                                          <p:attrName>ppt_x</p:attrName>
                                        </p:attrNameLst>
                                      </p:cBhvr>
                                      <p:tavLst>
                                        <p:tav tm="0">
                                          <p:val>
                                            <p:strVal val="1+#ppt_w/2"/>
                                          </p:val>
                                        </p:tav>
                                        <p:tav tm="100000">
                                          <p:val>
                                            <p:strVal val="#ppt_x"/>
                                          </p:val>
                                        </p:tav>
                                      </p:tavLst>
                                    </p:anim>
                                    <p:anim calcmode="lin" valueType="num">
                                      <p:cBhvr additive="base">
                                        <p:cTn dur="1000" fill="hold" id="13"/>
                                        <p:tgtEl>
                                          <p:spTgt spid="63"/>
                                        </p:tgtEl>
                                        <p:attrNameLst>
                                          <p:attrName>ppt_y</p:attrName>
                                        </p:attrNameLst>
                                      </p:cBhvr>
                                      <p:tavLst>
                                        <p:tav tm="0">
                                          <p:val>
                                            <p:strVal val="0-#ppt_h/2"/>
                                          </p:val>
                                        </p:tav>
                                        <p:tav tm="100000">
                                          <p:val>
                                            <p:strVal val="#ppt_y"/>
                                          </p:val>
                                        </p:tav>
                                      </p:tavLst>
                                    </p:anim>
                                  </p:childTnLst>
                                </p:cTn>
                              </p:par>
                              <p:par>
                                <p:cTn fill="hold" id="14" nodeType="withEffect" presetClass="entr" presetID="53" presetSubtype="0">
                                  <p:stCondLst>
                                    <p:cond delay="0"/>
                                  </p:stCondLst>
                                  <p:childTnLst>
                                    <p:set>
                                      <p:cBhvr>
                                        <p:cTn dur="1" fill="hold" id="15">
                                          <p:stCondLst>
                                            <p:cond delay="0"/>
                                          </p:stCondLst>
                                        </p:cTn>
                                        <p:tgtEl>
                                          <p:spTgt spid="76"/>
                                        </p:tgtEl>
                                        <p:attrNameLst>
                                          <p:attrName>style.visibility</p:attrName>
                                        </p:attrNameLst>
                                      </p:cBhvr>
                                      <p:to>
                                        <p:strVal val="visible"/>
                                      </p:to>
                                    </p:set>
                                    <p:anim calcmode="lin" valueType="num">
                                      <p:cBhvr>
                                        <p:cTn dur="1000" fill="hold" id="16"/>
                                        <p:tgtEl>
                                          <p:spTgt spid="76"/>
                                        </p:tgtEl>
                                        <p:attrNameLst>
                                          <p:attrName>ppt_w</p:attrName>
                                        </p:attrNameLst>
                                      </p:cBhvr>
                                      <p:tavLst>
                                        <p:tav tm="0">
                                          <p:val>
                                            <p:fltVal val="0"/>
                                          </p:val>
                                        </p:tav>
                                        <p:tav tm="100000">
                                          <p:val>
                                            <p:strVal val="#ppt_w"/>
                                          </p:val>
                                        </p:tav>
                                      </p:tavLst>
                                    </p:anim>
                                    <p:anim calcmode="lin" valueType="num">
                                      <p:cBhvr>
                                        <p:cTn dur="1000" fill="hold" id="17"/>
                                        <p:tgtEl>
                                          <p:spTgt spid="76"/>
                                        </p:tgtEl>
                                        <p:attrNameLst>
                                          <p:attrName>ppt_h</p:attrName>
                                        </p:attrNameLst>
                                      </p:cBhvr>
                                      <p:tavLst>
                                        <p:tav tm="0">
                                          <p:val>
                                            <p:fltVal val="0"/>
                                          </p:val>
                                        </p:tav>
                                        <p:tav tm="100000">
                                          <p:val>
                                            <p:strVal val="#ppt_h"/>
                                          </p:val>
                                        </p:tav>
                                      </p:tavLst>
                                    </p:anim>
                                    <p:animEffect filter="fade" transition="in">
                                      <p:cBhvr>
                                        <p:cTn dur="1000" id="18"/>
                                        <p:tgtEl>
                                          <p:spTgt spid="76"/>
                                        </p:tgtEl>
                                      </p:cBhvr>
                                    </p:animEffect>
                                  </p:childTnLst>
                                </p:cTn>
                              </p:par>
                              <p:par>
                                <p:cTn fill="hold" id="19" nodeType="withEffect" presetClass="entr" presetID="53" presetSubtype="0">
                                  <p:stCondLst>
                                    <p:cond delay="0"/>
                                  </p:stCondLst>
                                  <p:childTnLst>
                                    <p:set>
                                      <p:cBhvr>
                                        <p:cTn dur="1" fill="hold" id="20">
                                          <p:stCondLst>
                                            <p:cond delay="0"/>
                                          </p:stCondLst>
                                        </p:cTn>
                                        <p:tgtEl>
                                          <p:spTgt spid="66"/>
                                        </p:tgtEl>
                                        <p:attrNameLst>
                                          <p:attrName>style.visibility</p:attrName>
                                        </p:attrNameLst>
                                      </p:cBhvr>
                                      <p:to>
                                        <p:strVal val="visible"/>
                                      </p:to>
                                    </p:set>
                                    <p:anim calcmode="lin" valueType="num">
                                      <p:cBhvr>
                                        <p:cTn dur="1000" fill="hold" id="21"/>
                                        <p:tgtEl>
                                          <p:spTgt spid="66"/>
                                        </p:tgtEl>
                                        <p:attrNameLst>
                                          <p:attrName>ppt_w</p:attrName>
                                        </p:attrNameLst>
                                      </p:cBhvr>
                                      <p:tavLst>
                                        <p:tav tm="0">
                                          <p:val>
                                            <p:fltVal val="0"/>
                                          </p:val>
                                        </p:tav>
                                        <p:tav tm="100000">
                                          <p:val>
                                            <p:strVal val="#ppt_w"/>
                                          </p:val>
                                        </p:tav>
                                      </p:tavLst>
                                    </p:anim>
                                    <p:anim calcmode="lin" valueType="num">
                                      <p:cBhvr>
                                        <p:cTn dur="1000" fill="hold" id="22"/>
                                        <p:tgtEl>
                                          <p:spTgt spid="66"/>
                                        </p:tgtEl>
                                        <p:attrNameLst>
                                          <p:attrName>ppt_h</p:attrName>
                                        </p:attrNameLst>
                                      </p:cBhvr>
                                      <p:tavLst>
                                        <p:tav tm="0">
                                          <p:val>
                                            <p:fltVal val="0"/>
                                          </p:val>
                                        </p:tav>
                                        <p:tav tm="100000">
                                          <p:val>
                                            <p:strVal val="#ppt_h"/>
                                          </p:val>
                                        </p:tav>
                                      </p:tavLst>
                                    </p:anim>
                                    <p:animEffect filter="fade" transition="in">
                                      <p:cBhvr>
                                        <p:cTn dur="1000" id="23"/>
                                        <p:tgtEl>
                                          <p:spTgt spid="66"/>
                                        </p:tgtEl>
                                      </p:cBhvr>
                                    </p:animEffect>
                                  </p:childTnLst>
                                </p:cTn>
                              </p:par>
                            </p:childTnLst>
                          </p:cTn>
                        </p:par>
                      </p:childTnLst>
                    </p:cTn>
                  </p:par>
                  <p:par>
                    <p:cTn fill="hold" id="24" nodeType="clickPar">
                      <p:stCondLst>
                        <p:cond delay="indefinite"/>
                      </p:stCondLst>
                      <p:childTnLst>
                        <p:par>
                          <p:cTn fill="hold" id="25" nodeType="afterGroup">
                            <p:stCondLst>
                              <p:cond delay="0"/>
                            </p:stCondLst>
                            <p:childTnLst>
                              <p:par>
                                <p:cTn fill="hold" id="26" nodeType="clickEffect" presetClass="entr" presetID="53" presetSubtype="0">
                                  <p:stCondLst>
                                    <p:cond delay="0"/>
                                  </p:stCondLst>
                                  <p:childTnLst>
                                    <p:set>
                                      <p:cBhvr>
                                        <p:cTn dur="1" fill="hold" id="27">
                                          <p:stCondLst>
                                            <p:cond delay="0"/>
                                          </p:stCondLst>
                                        </p:cTn>
                                        <p:tgtEl>
                                          <p:spTgt spid="86"/>
                                        </p:tgtEl>
                                        <p:attrNameLst>
                                          <p:attrName>style.visibility</p:attrName>
                                        </p:attrNameLst>
                                      </p:cBhvr>
                                      <p:to>
                                        <p:strVal val="visible"/>
                                      </p:to>
                                    </p:set>
                                    <p:anim calcmode="lin" valueType="num">
                                      <p:cBhvr>
                                        <p:cTn dur="500" fill="hold" id="28"/>
                                        <p:tgtEl>
                                          <p:spTgt spid="86"/>
                                        </p:tgtEl>
                                        <p:attrNameLst>
                                          <p:attrName>ppt_w</p:attrName>
                                        </p:attrNameLst>
                                      </p:cBhvr>
                                      <p:tavLst>
                                        <p:tav tm="0">
                                          <p:val>
                                            <p:fltVal val="0"/>
                                          </p:val>
                                        </p:tav>
                                        <p:tav tm="100000">
                                          <p:val>
                                            <p:strVal val="#ppt_w"/>
                                          </p:val>
                                        </p:tav>
                                      </p:tavLst>
                                    </p:anim>
                                    <p:anim calcmode="lin" valueType="num">
                                      <p:cBhvr>
                                        <p:cTn dur="500" fill="hold" id="29"/>
                                        <p:tgtEl>
                                          <p:spTgt spid="86"/>
                                        </p:tgtEl>
                                        <p:attrNameLst>
                                          <p:attrName>ppt_h</p:attrName>
                                        </p:attrNameLst>
                                      </p:cBhvr>
                                      <p:tavLst>
                                        <p:tav tm="0">
                                          <p:val>
                                            <p:fltVal val="0"/>
                                          </p:val>
                                        </p:tav>
                                        <p:tav tm="100000">
                                          <p:val>
                                            <p:strVal val="#ppt_h"/>
                                          </p:val>
                                        </p:tav>
                                      </p:tavLst>
                                    </p:anim>
                                    <p:animEffect filter="fade" transition="in">
                                      <p:cBhvr>
                                        <p:cTn dur="500" id="30"/>
                                        <p:tgtEl>
                                          <p:spTgt spid="86"/>
                                        </p:tgtEl>
                                      </p:cBhvr>
                                    </p:animEffect>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22" presetSubtype="1">
                                  <p:stCondLst>
                                    <p:cond delay="0"/>
                                  </p:stCondLst>
                                  <p:childTnLst>
                                    <p:set>
                                      <p:cBhvr>
                                        <p:cTn dur="1" fill="hold" id="34">
                                          <p:stCondLst>
                                            <p:cond delay="0"/>
                                          </p:stCondLst>
                                        </p:cTn>
                                        <p:tgtEl>
                                          <p:spTgt spid="95"/>
                                        </p:tgtEl>
                                        <p:attrNameLst>
                                          <p:attrName>style.visibility</p:attrName>
                                        </p:attrNameLst>
                                      </p:cBhvr>
                                      <p:to>
                                        <p:strVal val="visible"/>
                                      </p:to>
                                    </p:set>
                                    <p:animEffect filter="wipe(up)" transition="in">
                                      <p:cBhvr>
                                        <p:cTn dur="500" id="35"/>
                                        <p:tgtEl>
                                          <p:spTgt spid="95"/>
                                        </p:tgtEl>
                                      </p:cBhvr>
                                    </p:animEffect>
                                  </p:childTnLst>
                                </p:cTn>
                              </p:par>
                            </p:childTnLst>
                          </p:cTn>
                        </p:par>
                      </p:childTnLst>
                    </p:cTn>
                  </p:par>
                  <p:par>
                    <p:cTn fill="hold" id="36" nodeType="clickPar">
                      <p:stCondLst>
                        <p:cond delay="indefinite"/>
                      </p:stCondLst>
                      <p:childTnLst>
                        <p:par>
                          <p:cTn fill="hold" id="37" nodeType="afterGroup">
                            <p:stCondLst>
                              <p:cond delay="0"/>
                            </p:stCondLst>
                            <p:childTnLst>
                              <p:par>
                                <p:cTn fill="hold" id="38" nodeType="clickEffect" presetClass="entr" presetID="53" presetSubtype="0">
                                  <p:stCondLst>
                                    <p:cond delay="0"/>
                                  </p:stCondLst>
                                  <p:childTnLst>
                                    <p:set>
                                      <p:cBhvr>
                                        <p:cTn dur="1" fill="hold" id="39">
                                          <p:stCondLst>
                                            <p:cond delay="0"/>
                                          </p:stCondLst>
                                        </p:cTn>
                                        <p:tgtEl>
                                          <p:spTgt spid="45"/>
                                        </p:tgtEl>
                                        <p:attrNameLst>
                                          <p:attrName>style.visibility</p:attrName>
                                        </p:attrNameLst>
                                      </p:cBhvr>
                                      <p:to>
                                        <p:strVal val="visible"/>
                                      </p:to>
                                    </p:set>
                                    <p:anim calcmode="lin" valueType="num">
                                      <p:cBhvr>
                                        <p:cTn dur="500" fill="hold" id="40"/>
                                        <p:tgtEl>
                                          <p:spTgt spid="45"/>
                                        </p:tgtEl>
                                        <p:attrNameLst>
                                          <p:attrName>ppt_w</p:attrName>
                                        </p:attrNameLst>
                                      </p:cBhvr>
                                      <p:tavLst>
                                        <p:tav tm="0">
                                          <p:val>
                                            <p:fltVal val="0"/>
                                          </p:val>
                                        </p:tav>
                                        <p:tav tm="100000">
                                          <p:val>
                                            <p:strVal val="#ppt_w"/>
                                          </p:val>
                                        </p:tav>
                                      </p:tavLst>
                                    </p:anim>
                                    <p:anim calcmode="lin" valueType="num">
                                      <p:cBhvr>
                                        <p:cTn dur="500" fill="hold" id="41"/>
                                        <p:tgtEl>
                                          <p:spTgt spid="45"/>
                                        </p:tgtEl>
                                        <p:attrNameLst>
                                          <p:attrName>ppt_h</p:attrName>
                                        </p:attrNameLst>
                                      </p:cBhvr>
                                      <p:tavLst>
                                        <p:tav tm="0">
                                          <p:val>
                                            <p:fltVal val="0"/>
                                          </p:val>
                                        </p:tav>
                                        <p:tav tm="100000">
                                          <p:val>
                                            <p:strVal val="#ppt_h"/>
                                          </p:val>
                                        </p:tav>
                                      </p:tavLst>
                                    </p:anim>
                                    <p:animEffect filter="fade" transition="in">
                                      <p:cBhvr>
                                        <p:cTn dur="500" id="42"/>
                                        <p:tgtEl>
                                          <p:spTgt spid="45"/>
                                        </p:tgtEl>
                                      </p:cBhvr>
                                    </p:animEffect>
                                  </p:childTnLst>
                                </p:cTn>
                              </p:par>
                            </p:childTnLst>
                          </p:cTn>
                        </p:par>
                      </p:childTnLst>
                    </p:cTn>
                  </p:par>
                  <p:par>
                    <p:cTn fill="hold" id="43" nodeType="clickPar">
                      <p:stCondLst>
                        <p:cond delay="indefinite"/>
                      </p:stCondLst>
                      <p:childTnLst>
                        <p:par>
                          <p:cTn fill="hold" id="44" nodeType="afterGroup">
                            <p:stCondLst>
                              <p:cond delay="0"/>
                            </p:stCondLst>
                            <p:childTnLst>
                              <p:par>
                                <p:cTn fill="hold" grpId="0" id="45" nodeType="clickEffect" presetClass="entr" presetID="22" presetSubtype="2">
                                  <p:stCondLst>
                                    <p:cond delay="0"/>
                                  </p:stCondLst>
                                  <p:childTnLst>
                                    <p:set>
                                      <p:cBhvr>
                                        <p:cTn dur="1" fill="hold" id="46">
                                          <p:stCondLst>
                                            <p:cond delay="0"/>
                                          </p:stCondLst>
                                        </p:cTn>
                                        <p:tgtEl>
                                          <p:spTgt spid="50"/>
                                        </p:tgtEl>
                                        <p:attrNameLst>
                                          <p:attrName>style.visibility</p:attrName>
                                        </p:attrNameLst>
                                      </p:cBhvr>
                                      <p:to>
                                        <p:strVal val="visible"/>
                                      </p:to>
                                    </p:set>
                                    <p:animEffect filter="wipe(right)" transition="in">
                                      <p:cBhvr>
                                        <p:cTn dur="500" id="47"/>
                                        <p:tgtEl>
                                          <p:spTgt spid="5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0"/>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ïslîḍê">
            <a:extLst>
              <a:ext uri="{FF2B5EF4-FFF2-40B4-BE49-F238E27FC236}">
                <a16:creationId xmlns:a16="http://schemas.microsoft.com/office/drawing/2014/main" id="{7EE4F656-8C74-4FE3-8157-1C8EF3D681B5}"/>
              </a:ext>
            </a:extLst>
          </p:cNvPr>
          <p:cNvGrpSpPr/>
          <p:nvPr/>
        </p:nvGrpSpPr>
        <p:grpSpPr>
          <a:xfrm>
            <a:off x="930962" y="1504952"/>
            <a:ext cx="2128940" cy="2666998"/>
            <a:chOff x="1330886" y="2464396"/>
            <a:chExt cx="2875114" cy="2477566"/>
          </a:xfrm>
        </p:grpSpPr>
        <p:sp>
          <p:nvSpPr>
            <p:cNvPr id="17" name="iSḷïḑé">
              <a:extLst>
                <a:ext uri="{FF2B5EF4-FFF2-40B4-BE49-F238E27FC236}">
                  <a16:creationId xmlns:a16="http://schemas.microsoft.com/office/drawing/2014/main" id="{A1BEEA19-A2D5-4D90-9BBA-55C930423E9F}"/>
                </a:ext>
              </a:extLst>
            </p:cNvPr>
            <p:cNvSpPr/>
            <p:nvPr/>
          </p:nvSpPr>
          <p:spPr bwMode="gray">
            <a:xfrm>
              <a:off x="1330889" y="3069000"/>
              <a:ext cx="2875111" cy="1872962"/>
            </a:xfrm>
            <a:prstGeom prst="rect">
              <a:avLst/>
            </a:prstGeom>
            <a:noFill/>
            <a:ln w="19050">
              <a:solidFill>
                <a:schemeClr val="bg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t" bIns="34290" lIns="68580" rIns="68580" tIns="34290" wrap="square">
              <a:noAutofit/>
            </a:bodyPr>
            <a:lstStyle/>
            <a:p>
              <a:pPr indent="-128588" marL="128588">
                <a:lnSpc>
                  <a:spcPct val="150000"/>
                </a:lnSpc>
                <a:buFont charset="0" panose="020b0604020202020204" pitchFamily="34" typeface="Arial"/>
                <a:buChar char="•"/>
                <a:tabLst>
                  <a:tab pos="171446"/>
                </a:tabLst>
                <a:defRPr/>
              </a:pPr>
              <a:r>
                <a:rPr altLang="en-US" lang="zh-CN" sz="788">
                  <a:solidFill>
                    <a:schemeClr val="tx1"/>
                  </a:solidFill>
                </a:rPr>
                <a:t>所谓明确就是要用具体的语言清楚地说明要达成的行为标准，目标要清晰、明确，让考核者与被考核者能够准确的理解目标。</a:t>
              </a:r>
            </a:p>
            <a:p>
              <a:pPr indent="-128588" marL="128588">
                <a:lnSpc>
                  <a:spcPct val="150000"/>
                </a:lnSpc>
                <a:buFont charset="0" panose="020b0604020202020204" pitchFamily="34" typeface="Arial"/>
                <a:buChar char="•"/>
                <a:tabLst>
                  <a:tab pos="171446"/>
                </a:tabLst>
                <a:defRPr/>
              </a:pPr>
              <a:r>
                <a:rPr altLang="en-US" lang="zh-CN" sz="788">
                  <a:solidFill>
                    <a:schemeClr val="tx1"/>
                  </a:solidFill>
                </a:rPr>
                <a:t>明确的目标几乎是所有成功团队的一致特点。很多团队不成功的重要原因之一就因为目标定的模棱两可，或没有将目标有效的传达给相关成员。 </a:t>
              </a:r>
            </a:p>
          </p:txBody>
        </p:sp>
        <p:sp>
          <p:nvSpPr>
            <p:cNvPr id="18" name="îšľïḑé">
              <a:extLst>
                <a:ext uri="{FF2B5EF4-FFF2-40B4-BE49-F238E27FC236}">
                  <a16:creationId xmlns:a16="http://schemas.microsoft.com/office/drawing/2014/main" id="{A37B4AA9-BFF9-4CC5-9500-DFDA017ECE7C}"/>
                </a:ext>
              </a:extLst>
            </p:cNvPr>
            <p:cNvSpPr/>
            <p:nvPr/>
          </p:nvSpPr>
          <p:spPr bwMode="gray">
            <a:xfrm>
              <a:off x="1330886" y="2464396"/>
              <a:ext cx="2875111" cy="492443"/>
            </a:xfrm>
            <a:prstGeom prst="rect">
              <a:avLst/>
            </a:prstGeom>
            <a:solidFill>
              <a:schemeClr val="accent2"/>
            </a:solidFill>
            <a:ln w="19050">
              <a:noFill/>
              <a:miter lim="800000"/>
            </a:ln>
            <a:effectLst/>
          </p:spPr>
          <p:style>
            <a:lnRef idx="3">
              <a:schemeClr val="lt1"/>
            </a:lnRef>
            <a:fillRef idx="1">
              <a:schemeClr val="accent1"/>
            </a:fillRef>
            <a:effectRef idx="1">
              <a:schemeClr val="accent1"/>
            </a:effectRef>
            <a:fontRef idx="minor">
              <a:schemeClr val="lt1"/>
            </a:fontRef>
          </p:style>
          <p:txBody>
            <a:bodyPr anchor="ctr" bIns="34290" lIns="68580" rIns="68580" tIns="34290" wrap="square">
              <a:noAutofit/>
            </a:bodyPr>
            <a:lstStyle/>
            <a:p>
              <a:pPr algn="ctr"/>
              <a:r>
                <a:rPr altLang="zh-CN" lang="en-US" sz="1350">
                  <a:solidFill>
                    <a:schemeClr val="bg1"/>
                  </a:solidFill>
                  <a:latin charset="-122" panose="020b0503020204020204" pitchFamily="34" typeface="微软雅黑"/>
                  <a:ea charset="-122" panose="020b0503020204020204" pitchFamily="34" typeface="微软雅黑"/>
                </a:rPr>
                <a:t>S（Specific）明确性 </a:t>
              </a:r>
            </a:p>
          </p:txBody>
        </p:sp>
      </p:grpSp>
      <p:grpSp>
        <p:nvGrpSpPr>
          <p:cNvPr id="11" name="îŝḻîḋê">
            <a:extLst>
              <a:ext uri="{FF2B5EF4-FFF2-40B4-BE49-F238E27FC236}">
                <a16:creationId xmlns:a16="http://schemas.microsoft.com/office/drawing/2014/main" id="{A3906EBA-B0AD-46E0-BF11-2D2A5CCC9CE4}"/>
              </a:ext>
            </a:extLst>
          </p:cNvPr>
          <p:cNvGrpSpPr/>
          <p:nvPr/>
        </p:nvGrpSpPr>
        <p:grpSpPr>
          <a:xfrm>
            <a:off x="3363410" y="1504950"/>
            <a:ext cx="2128940" cy="2666996"/>
            <a:chOff x="1330886" y="2464396"/>
            <a:chExt cx="2875114" cy="2477567"/>
          </a:xfrm>
        </p:grpSpPr>
        <p:sp>
          <p:nvSpPr>
            <p:cNvPr id="15" name="ï$ļidè">
              <a:extLst>
                <a:ext uri="{FF2B5EF4-FFF2-40B4-BE49-F238E27FC236}">
                  <a16:creationId xmlns:a16="http://schemas.microsoft.com/office/drawing/2014/main" id="{49B2FF14-21AA-41EF-B23B-C069B7EAF3AD}"/>
                </a:ext>
              </a:extLst>
            </p:cNvPr>
            <p:cNvSpPr/>
            <p:nvPr/>
          </p:nvSpPr>
          <p:spPr bwMode="gray">
            <a:xfrm>
              <a:off x="1330889" y="3069000"/>
              <a:ext cx="2875111" cy="1872963"/>
            </a:xfrm>
            <a:prstGeom prst="rect">
              <a:avLst/>
            </a:prstGeom>
            <a:noFill/>
            <a:ln w="1905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t" bIns="34290" lIns="68580" rIns="68580" tIns="34290" wrap="square">
              <a:noAutofit/>
            </a:bodyPr>
            <a:lstStyle/>
            <a:p>
              <a:pPr indent="-128588" marL="128588">
                <a:lnSpc>
                  <a:spcPct val="150000"/>
                </a:lnSpc>
                <a:buFont charset="0" panose="020b0604020202020204" pitchFamily="34" typeface="Arial"/>
                <a:buChar char="•"/>
                <a:tabLst>
                  <a:tab pos="171446"/>
                </a:tabLst>
                <a:defRPr/>
              </a:pPr>
              <a:r>
                <a:rPr altLang="en-US" lang="zh-CN" sz="788">
                  <a:solidFill>
                    <a:schemeClr val="tx1"/>
                  </a:solidFill>
                </a:rPr>
                <a:t>按时检查卫生，保持公司清洁”</a:t>
              </a:r>
            </a:p>
            <a:p>
              <a:pPr indent="-128588" marL="128588">
                <a:lnSpc>
                  <a:spcPct val="150000"/>
                </a:lnSpc>
                <a:buFont charset="0" panose="020b0604020202020204" pitchFamily="34" typeface="Arial"/>
                <a:buChar char="•"/>
                <a:tabLst>
                  <a:tab pos="171446"/>
                </a:tabLst>
                <a:defRPr/>
              </a:pPr>
              <a:endParaRPr altLang="en-US" lang="zh-CN" sz="788">
                <a:solidFill>
                  <a:schemeClr val="tx1"/>
                </a:solidFill>
              </a:endParaRPr>
            </a:p>
            <a:p>
              <a:pPr indent="-128588" marL="128588">
                <a:lnSpc>
                  <a:spcPct val="150000"/>
                </a:lnSpc>
                <a:buFont charset="0" panose="020b0604020202020204" pitchFamily="34" typeface="Arial"/>
                <a:buChar char="•"/>
                <a:tabLst>
                  <a:tab pos="171446"/>
                </a:tabLst>
                <a:defRPr/>
              </a:pPr>
              <a:r>
                <a:rPr altLang="en-US" lang="zh-CN" sz="788">
                  <a:solidFill>
                    <a:schemeClr val="tx1"/>
                  </a:solidFill>
                </a:rPr>
                <a:t>您觉得这个目标合乎要求吗？</a:t>
              </a:r>
            </a:p>
            <a:p>
              <a:pPr indent="-128588" marL="128588">
                <a:lnSpc>
                  <a:spcPct val="150000"/>
                </a:lnSpc>
                <a:buFont charset="0" panose="020b0604020202020204" pitchFamily="34" typeface="Arial"/>
                <a:buChar char="•"/>
                <a:tabLst>
                  <a:tab pos="171446"/>
                </a:tabLst>
                <a:defRPr/>
              </a:pPr>
              <a:endParaRPr altLang="en-US" lang="zh-CN" sz="788">
                <a:solidFill>
                  <a:schemeClr val="tx1"/>
                </a:solidFill>
              </a:endParaRPr>
            </a:p>
            <a:p>
              <a:pPr indent="-128588" marL="128588">
                <a:lnSpc>
                  <a:spcPct val="150000"/>
                </a:lnSpc>
                <a:buFont charset="0" panose="020b0604020202020204" pitchFamily="34" typeface="Arial"/>
                <a:buChar char="•"/>
                <a:tabLst>
                  <a:tab pos="171446"/>
                </a:tabLst>
                <a:defRPr/>
              </a:pPr>
              <a:r>
                <a:rPr altLang="en-US" lang="zh-CN" sz="788">
                  <a:solidFill>
                    <a:schemeClr val="tx1"/>
                  </a:solidFill>
                </a:rPr>
                <a:t>这个目标存在什么问题呢？</a:t>
              </a:r>
            </a:p>
          </p:txBody>
        </p:sp>
        <p:sp>
          <p:nvSpPr>
            <p:cNvPr id="16" name="ïṣliḍè">
              <a:extLst>
                <a:ext uri="{FF2B5EF4-FFF2-40B4-BE49-F238E27FC236}">
                  <a16:creationId xmlns:a16="http://schemas.microsoft.com/office/drawing/2014/main" id="{77D18EA0-EE5E-40E3-AF63-C52940DF4AFA}"/>
                </a:ext>
              </a:extLst>
            </p:cNvPr>
            <p:cNvSpPr/>
            <p:nvPr/>
          </p:nvSpPr>
          <p:spPr bwMode="gray">
            <a:xfrm>
              <a:off x="1330886" y="2464396"/>
              <a:ext cx="2875111" cy="492443"/>
            </a:xfrm>
            <a:prstGeom prst="rect">
              <a:avLst/>
            </a:prstGeom>
            <a:solidFill>
              <a:schemeClr val="accent1"/>
            </a:solidFill>
            <a:ln w="19050">
              <a:noFill/>
              <a:miter lim="800000"/>
            </a:ln>
            <a:effectLst/>
          </p:spPr>
          <p:style>
            <a:lnRef idx="3">
              <a:schemeClr val="lt1"/>
            </a:lnRef>
            <a:fillRef idx="1">
              <a:schemeClr val="accent1"/>
            </a:fillRef>
            <a:effectRef idx="1">
              <a:schemeClr val="accent1"/>
            </a:effectRef>
            <a:fontRef idx="minor">
              <a:schemeClr val="lt1"/>
            </a:fontRef>
          </p:style>
          <p:txBody>
            <a:bodyPr anchor="ctr" bIns="34290" lIns="68580" rIns="68580" tIns="34290" wrap="square">
              <a:noAutofit/>
            </a:bodyPr>
            <a:lstStyle/>
            <a:p>
              <a:pPr algn="ctr"/>
              <a:r>
                <a:rPr altLang="en-US" lang="zh-CN" sz="1350">
                  <a:solidFill>
                    <a:schemeClr val="bg1"/>
                  </a:solidFill>
                  <a:latin charset="-122" panose="020b0503020204020204" pitchFamily="34" typeface="微软雅黑"/>
                  <a:ea charset="-122" panose="020b0503020204020204" pitchFamily="34" typeface="微软雅黑"/>
                </a:rPr>
                <a:t>示例</a:t>
              </a:r>
            </a:p>
          </p:txBody>
        </p:sp>
      </p:grpSp>
      <p:grpSp>
        <p:nvGrpSpPr>
          <p:cNvPr id="12" name="îşḻiḍè">
            <a:extLst>
              <a:ext uri="{FF2B5EF4-FFF2-40B4-BE49-F238E27FC236}">
                <a16:creationId xmlns:a16="http://schemas.microsoft.com/office/drawing/2014/main" id="{3B1293DE-ED95-4AC4-9098-341987C5A3D5}"/>
              </a:ext>
            </a:extLst>
          </p:cNvPr>
          <p:cNvGrpSpPr/>
          <p:nvPr/>
        </p:nvGrpSpPr>
        <p:grpSpPr>
          <a:xfrm>
            <a:off x="5795860" y="1504952"/>
            <a:ext cx="2128940" cy="2666998"/>
            <a:chOff x="1330886" y="2464396"/>
            <a:chExt cx="2875114" cy="2477565"/>
          </a:xfrm>
        </p:grpSpPr>
        <p:sp>
          <p:nvSpPr>
            <p:cNvPr id="13" name="iṥļïdé">
              <a:extLst>
                <a:ext uri="{FF2B5EF4-FFF2-40B4-BE49-F238E27FC236}">
                  <a16:creationId xmlns:a16="http://schemas.microsoft.com/office/drawing/2014/main" id="{E9CF6880-548E-414C-A31E-4FDB1296CFE7}"/>
                </a:ext>
              </a:extLst>
            </p:cNvPr>
            <p:cNvSpPr/>
            <p:nvPr/>
          </p:nvSpPr>
          <p:spPr bwMode="gray">
            <a:xfrm>
              <a:off x="1330889" y="3069000"/>
              <a:ext cx="2875111" cy="1872961"/>
            </a:xfrm>
            <a:prstGeom prst="rect">
              <a:avLst/>
            </a:prstGeom>
            <a:noFill/>
            <a:ln w="19050">
              <a:solidFill>
                <a:schemeClr val="bg1">
                  <a:lumMod val="6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t" bIns="34290" lIns="68580" rIns="68580" tIns="34290" wrap="square">
              <a:noAutofit/>
            </a:bodyPr>
            <a:lstStyle/>
            <a:p>
              <a:pPr indent="-128588" marL="128588">
                <a:lnSpc>
                  <a:spcPct val="150000"/>
                </a:lnSpc>
                <a:buFont charset="0" panose="020b0604020202020204" pitchFamily="34" typeface="Arial"/>
                <a:buChar char="•"/>
                <a:tabLst>
                  <a:tab pos="171446"/>
                </a:tabLst>
                <a:defRPr/>
              </a:pPr>
              <a:r>
                <a:rPr altLang="en-US" lang="zh-CN" sz="788">
                  <a:solidFill>
                    <a:schemeClr val="tx1"/>
                  </a:solidFill>
                </a:rPr>
                <a:t>公司“卫生”包括哪些方面？什么时候检查、检查几次才是“定期” 、什么样才算是达到了“清洁”？</a:t>
              </a:r>
            </a:p>
            <a:p>
              <a:pPr indent="-128588" marL="128588">
                <a:lnSpc>
                  <a:spcPct val="150000"/>
                </a:lnSpc>
                <a:buFont charset="0" panose="020b0604020202020204" pitchFamily="34" typeface="Arial"/>
                <a:buChar char="•"/>
                <a:tabLst>
                  <a:tab pos="171446"/>
                </a:tabLst>
                <a:defRPr/>
              </a:pPr>
              <a:endParaRPr altLang="en-US" lang="zh-CN" sz="788">
                <a:solidFill>
                  <a:schemeClr val="tx1"/>
                </a:solidFill>
              </a:endParaRPr>
            </a:p>
            <a:p>
              <a:pPr indent="-128588" marL="128588">
                <a:lnSpc>
                  <a:spcPct val="150000"/>
                </a:lnSpc>
                <a:buFont charset="0" panose="020b0604020202020204" pitchFamily="34" typeface="Arial"/>
                <a:buChar char="•"/>
                <a:tabLst>
                  <a:tab pos="171446"/>
                </a:tabLst>
                <a:defRPr/>
              </a:pPr>
              <a:r>
                <a:rPr altLang="en-US" lang="zh-CN" sz="788">
                  <a:solidFill>
                    <a:schemeClr val="tx1"/>
                  </a:solidFill>
                </a:rPr>
                <a:t>目标不明确就没有办法评判、衡量与执行！ </a:t>
              </a:r>
            </a:p>
          </p:txBody>
        </p:sp>
        <p:sp>
          <p:nvSpPr>
            <p:cNvPr id="14" name="íśḷïḋe">
              <a:extLst>
                <a:ext uri="{FF2B5EF4-FFF2-40B4-BE49-F238E27FC236}">
                  <a16:creationId xmlns:a16="http://schemas.microsoft.com/office/drawing/2014/main" id="{969414B5-7614-4837-A8AB-AF2C7E1532C8}"/>
                </a:ext>
              </a:extLst>
            </p:cNvPr>
            <p:cNvSpPr/>
            <p:nvPr/>
          </p:nvSpPr>
          <p:spPr bwMode="gray">
            <a:xfrm>
              <a:off x="1330886" y="2464396"/>
              <a:ext cx="2875111" cy="492443"/>
            </a:xfrm>
            <a:prstGeom prst="rect">
              <a:avLst/>
            </a:prstGeom>
            <a:solidFill>
              <a:schemeClr val="accent2"/>
            </a:solidFill>
            <a:ln w="19050">
              <a:noFill/>
              <a:miter lim="800000"/>
            </a:ln>
            <a:effectLst/>
          </p:spPr>
          <p:style>
            <a:lnRef idx="3">
              <a:schemeClr val="lt1"/>
            </a:lnRef>
            <a:fillRef idx="1">
              <a:schemeClr val="accent1"/>
            </a:fillRef>
            <a:effectRef idx="1">
              <a:schemeClr val="accent1"/>
            </a:effectRef>
            <a:fontRef idx="minor">
              <a:schemeClr val="lt1"/>
            </a:fontRef>
          </p:style>
          <p:txBody>
            <a:bodyPr anchor="ctr" bIns="34290" lIns="68580" rIns="68580" tIns="34290" wrap="square">
              <a:noAutofit/>
            </a:bodyPr>
            <a:lstStyle/>
            <a:p>
              <a:pPr algn="ctr"/>
              <a:r>
                <a:rPr altLang="en-US" lang="zh-CN" sz="1350">
                  <a:solidFill>
                    <a:schemeClr val="bg1"/>
                  </a:solidFill>
                  <a:latin charset="-122" panose="020b0503020204020204" pitchFamily="34" typeface="微软雅黑"/>
                  <a:ea charset="-122" panose="020b0503020204020204" pitchFamily="34" typeface="微软雅黑"/>
                </a:rPr>
                <a:t>示例说明</a:t>
              </a:r>
            </a:p>
          </p:txBody>
        </p:sp>
      </p:grpSp>
    </p:spTree>
    <p:extLst>
      <p:ext uri="{BB962C8B-B14F-4D97-AF65-F5344CB8AC3E}">
        <p14:creationId val="2263393818"/>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10"/>
                                        </p:tgtEl>
                                        <p:attrNameLst>
                                          <p:attrName>style.visibility</p:attrName>
                                        </p:attrNameLst>
                                      </p:cBhvr>
                                      <p:to>
                                        <p:strVal val="visible"/>
                                      </p:to>
                                    </p:set>
                                    <p:anim calcmode="lin" valueType="num">
                                      <p:cBhvr>
                                        <p:cTn dur="500" fill="hold" id="7"/>
                                        <p:tgtEl>
                                          <p:spTgt spid="10"/>
                                        </p:tgtEl>
                                        <p:attrNameLst>
                                          <p:attrName>ppt_w</p:attrName>
                                        </p:attrNameLst>
                                      </p:cBhvr>
                                      <p:tavLst>
                                        <p:tav tm="0">
                                          <p:val>
                                            <p:fltVal val="0"/>
                                          </p:val>
                                        </p:tav>
                                        <p:tav tm="100000">
                                          <p:val>
                                            <p:strVal val="#ppt_w"/>
                                          </p:val>
                                        </p:tav>
                                      </p:tavLst>
                                    </p:anim>
                                    <p:anim calcmode="lin" valueType="num">
                                      <p:cBhvr>
                                        <p:cTn dur="500" fill="hold" id="8"/>
                                        <p:tgtEl>
                                          <p:spTgt spid="10"/>
                                        </p:tgtEl>
                                        <p:attrNameLst>
                                          <p:attrName>ppt_h</p:attrName>
                                        </p:attrNameLst>
                                      </p:cBhvr>
                                      <p:tavLst>
                                        <p:tav tm="0">
                                          <p:val>
                                            <p:fltVal val="0"/>
                                          </p:val>
                                        </p:tav>
                                        <p:tav tm="100000">
                                          <p:val>
                                            <p:strVal val="#ppt_h"/>
                                          </p:val>
                                        </p:tav>
                                      </p:tavLst>
                                    </p:anim>
                                    <p:animEffect filter="fade" transition="in">
                                      <p:cBhvr>
                                        <p:cTn dur="500" id="9"/>
                                        <p:tgtEl>
                                          <p:spTgt spid="10"/>
                                        </p:tgtEl>
                                      </p:cBhvr>
                                    </p:animEffect>
                                  </p:childTnLst>
                                </p:cTn>
                              </p:par>
                              <p:par>
                                <p:cTn fill="hold" id="10" nodeType="withEffect" presetClass="entr" presetID="53" presetSubtype="0">
                                  <p:stCondLst>
                                    <p:cond delay="0"/>
                                  </p:stCondLst>
                                  <p:childTnLst>
                                    <p:set>
                                      <p:cBhvr>
                                        <p:cTn dur="1" fill="hold" id="11">
                                          <p:stCondLst>
                                            <p:cond delay="0"/>
                                          </p:stCondLst>
                                        </p:cTn>
                                        <p:tgtEl>
                                          <p:spTgt spid="11"/>
                                        </p:tgtEl>
                                        <p:attrNameLst>
                                          <p:attrName>style.visibility</p:attrName>
                                        </p:attrNameLst>
                                      </p:cBhvr>
                                      <p:to>
                                        <p:strVal val="visible"/>
                                      </p:to>
                                    </p:set>
                                    <p:anim calcmode="lin" valueType="num">
                                      <p:cBhvr>
                                        <p:cTn dur="500" fill="hold" id="12"/>
                                        <p:tgtEl>
                                          <p:spTgt spid="11"/>
                                        </p:tgtEl>
                                        <p:attrNameLst>
                                          <p:attrName>ppt_w</p:attrName>
                                        </p:attrNameLst>
                                      </p:cBhvr>
                                      <p:tavLst>
                                        <p:tav tm="0">
                                          <p:val>
                                            <p:fltVal val="0"/>
                                          </p:val>
                                        </p:tav>
                                        <p:tav tm="100000">
                                          <p:val>
                                            <p:strVal val="#ppt_w"/>
                                          </p:val>
                                        </p:tav>
                                      </p:tavLst>
                                    </p:anim>
                                    <p:anim calcmode="lin" valueType="num">
                                      <p:cBhvr>
                                        <p:cTn dur="500" fill="hold" id="13"/>
                                        <p:tgtEl>
                                          <p:spTgt spid="11"/>
                                        </p:tgtEl>
                                        <p:attrNameLst>
                                          <p:attrName>ppt_h</p:attrName>
                                        </p:attrNameLst>
                                      </p:cBhvr>
                                      <p:tavLst>
                                        <p:tav tm="0">
                                          <p:val>
                                            <p:fltVal val="0"/>
                                          </p:val>
                                        </p:tav>
                                        <p:tav tm="100000">
                                          <p:val>
                                            <p:strVal val="#ppt_h"/>
                                          </p:val>
                                        </p:tav>
                                      </p:tavLst>
                                    </p:anim>
                                    <p:animEffect filter="fade" transition="in">
                                      <p:cBhvr>
                                        <p:cTn dur="500" id="14"/>
                                        <p:tgtEl>
                                          <p:spTgt spid="11"/>
                                        </p:tgtEl>
                                      </p:cBhvr>
                                    </p:animEffect>
                                  </p:childTnLst>
                                </p:cTn>
                              </p:par>
                              <p:par>
                                <p:cTn fill="hold" id="15" nodeType="withEffect" presetClass="entr" presetID="53" presetSubtype="0">
                                  <p:stCondLst>
                                    <p:cond delay="0"/>
                                  </p:stCondLst>
                                  <p:childTnLst>
                                    <p:set>
                                      <p:cBhvr>
                                        <p:cTn dur="1" fill="hold" id="16">
                                          <p:stCondLst>
                                            <p:cond delay="0"/>
                                          </p:stCondLst>
                                        </p:cTn>
                                        <p:tgtEl>
                                          <p:spTgt spid="12"/>
                                        </p:tgtEl>
                                        <p:attrNameLst>
                                          <p:attrName>style.visibility</p:attrName>
                                        </p:attrNameLst>
                                      </p:cBhvr>
                                      <p:to>
                                        <p:strVal val="visible"/>
                                      </p:to>
                                    </p:set>
                                    <p:anim calcmode="lin" valueType="num">
                                      <p:cBhvr>
                                        <p:cTn dur="500" fill="hold" id="17"/>
                                        <p:tgtEl>
                                          <p:spTgt spid="12"/>
                                        </p:tgtEl>
                                        <p:attrNameLst>
                                          <p:attrName>ppt_w</p:attrName>
                                        </p:attrNameLst>
                                      </p:cBhvr>
                                      <p:tavLst>
                                        <p:tav tm="0">
                                          <p:val>
                                            <p:fltVal val="0"/>
                                          </p:val>
                                        </p:tav>
                                        <p:tav tm="100000">
                                          <p:val>
                                            <p:strVal val="#ppt_w"/>
                                          </p:val>
                                        </p:tav>
                                      </p:tavLst>
                                    </p:anim>
                                    <p:anim calcmode="lin" valueType="num">
                                      <p:cBhvr>
                                        <p:cTn dur="500" fill="hold" id="18"/>
                                        <p:tgtEl>
                                          <p:spTgt spid="12"/>
                                        </p:tgtEl>
                                        <p:attrNameLst>
                                          <p:attrName>ppt_h</p:attrName>
                                        </p:attrNameLst>
                                      </p:cBhvr>
                                      <p:tavLst>
                                        <p:tav tm="0">
                                          <p:val>
                                            <p:fltVal val="0"/>
                                          </p:val>
                                        </p:tav>
                                        <p:tav tm="100000">
                                          <p:val>
                                            <p:strVal val="#ppt_h"/>
                                          </p:val>
                                        </p:tav>
                                      </p:tavLst>
                                    </p:anim>
                                    <p:animEffect filter="fade" transition="in">
                                      <p:cBhvr>
                                        <p:cTn dur="500" id="19"/>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 name="矩形 26">
            <a:extLst>
              <a:ext uri="{FF2B5EF4-FFF2-40B4-BE49-F238E27FC236}">
                <a16:creationId xmlns:a16="http://schemas.microsoft.com/office/drawing/2014/main" id="{B3DD4CE8-F486-4AF4-ABA5-9E3F6A51B940}"/>
              </a:ext>
            </a:extLst>
          </p:cNvPr>
          <p:cNvSpPr/>
          <p:nvPr/>
        </p:nvSpPr>
        <p:spPr>
          <a:xfrm>
            <a:off x="831307" y="2735508"/>
            <a:ext cx="2147146" cy="1234440"/>
          </a:xfrm>
          <a:prstGeom prst="rect">
            <a:avLst/>
          </a:prstGeom>
        </p:spPr>
        <p:txBody>
          <a:bodyPr wrap="square">
            <a:spAutoFit/>
          </a:bodyPr>
          <a:lstStyle/>
          <a:p>
            <a:pPr>
              <a:lnSpc>
                <a:spcPct val="150000"/>
              </a:lnSpc>
            </a:pPr>
            <a:r>
              <a:rPr altLang="en-US" lang="zh-CN" sz="1000">
                <a:solidFill>
                  <a:schemeClr val="tx1">
                    <a:lumMod val="85000"/>
                    <a:lumOff val="15000"/>
                  </a:schemeClr>
                </a:solidFill>
                <a:latin typeface="+mn-ea"/>
              </a:rPr>
              <a:t>衡量性就是指目标应该是明确的，而不是模糊的。应该有一组明确的数据，作为衡量是否达成目标的依据。目标要量化，考核时可以采用相同的标准准确衡量；</a:t>
            </a:r>
          </a:p>
        </p:txBody>
      </p:sp>
      <p:sp>
        <p:nvSpPr>
          <p:cNvPr id="28" name="矩形 27">
            <a:extLst>
              <a:ext uri="{FF2B5EF4-FFF2-40B4-BE49-F238E27FC236}">
                <a16:creationId xmlns:a16="http://schemas.microsoft.com/office/drawing/2014/main" id="{62F78805-EA43-425B-A397-E7BD65E0E1AD}"/>
              </a:ext>
            </a:extLst>
          </p:cNvPr>
          <p:cNvSpPr/>
          <p:nvPr/>
        </p:nvSpPr>
        <p:spPr>
          <a:xfrm>
            <a:off x="3498424" y="1977865"/>
            <a:ext cx="2147146" cy="777240"/>
          </a:xfrm>
          <a:prstGeom prst="rect">
            <a:avLst/>
          </a:prstGeom>
        </p:spPr>
        <p:txBody>
          <a:bodyPr wrap="square">
            <a:spAutoFit/>
          </a:bodyPr>
          <a:lstStyle/>
          <a:p>
            <a:pPr>
              <a:lnSpc>
                <a:spcPct val="150000"/>
              </a:lnSpc>
            </a:pPr>
            <a:r>
              <a:rPr altLang="en-US" lang="zh-CN" smtClean="0" sz="1000">
                <a:solidFill>
                  <a:schemeClr val="tx1">
                    <a:lumMod val="85000"/>
                    <a:lumOff val="15000"/>
                  </a:schemeClr>
                </a:solidFill>
                <a:latin typeface="+mn-ea"/>
              </a:rPr>
              <a:t>截止到12月末，各公司基本达成销售计划 您觉得这个目标可以衡量吗？这个目标存在什么问题呢</a:t>
            </a:r>
          </a:p>
        </p:txBody>
      </p:sp>
      <p:sp>
        <p:nvSpPr>
          <p:cNvPr id="29" name="矩形 28">
            <a:extLst>
              <a:ext uri="{FF2B5EF4-FFF2-40B4-BE49-F238E27FC236}">
                <a16:creationId xmlns:a16="http://schemas.microsoft.com/office/drawing/2014/main" id="{D4274DAA-EFD3-4C12-8DF4-1DC5F7D4F63B}"/>
              </a:ext>
            </a:extLst>
          </p:cNvPr>
          <p:cNvSpPr/>
          <p:nvPr/>
        </p:nvSpPr>
        <p:spPr>
          <a:xfrm>
            <a:off x="5938209" y="2800350"/>
            <a:ext cx="2241816" cy="1005840"/>
          </a:xfrm>
          <a:prstGeom prst="rect">
            <a:avLst/>
          </a:prstGeom>
        </p:spPr>
        <p:txBody>
          <a:bodyPr wrap="square">
            <a:spAutoFit/>
          </a:bodyPr>
          <a:lstStyle/>
          <a:p>
            <a:pPr>
              <a:lnSpc>
                <a:spcPct val="150000"/>
              </a:lnSpc>
            </a:pPr>
            <a:r>
              <a:rPr altLang="en-US" lang="zh-CN" sz="1000">
                <a:solidFill>
                  <a:schemeClr val="tx1">
                    <a:lumMod val="85000"/>
                    <a:lumOff val="15000"/>
                  </a:schemeClr>
                </a:solidFill>
                <a:latin typeface="+mn-ea"/>
              </a:rPr>
              <a:t> 示例中的“基本达成”是一个很难衡量的概念，达成多少才是 “基本达成”？完成计划的90%算不算基本达成，80%呢？</a:t>
            </a:r>
          </a:p>
        </p:txBody>
      </p:sp>
      <p:grpSp>
        <p:nvGrpSpPr>
          <p:cNvPr id="44" name="组合 43">
            <a:extLst>
              <a:ext uri="{FF2B5EF4-FFF2-40B4-BE49-F238E27FC236}">
                <a16:creationId xmlns:a16="http://schemas.microsoft.com/office/drawing/2014/main" id="{EAB9026E-48A9-404F-A7C3-7CC97EAF8165}"/>
              </a:ext>
            </a:extLst>
          </p:cNvPr>
          <p:cNvGrpSpPr/>
          <p:nvPr/>
        </p:nvGrpSpPr>
        <p:grpSpPr>
          <a:xfrm>
            <a:off x="1291852" y="1657350"/>
            <a:ext cx="1226058" cy="1057205"/>
            <a:chOff x="1722469" y="2854569"/>
            <a:chExt cx="1634744" cy="1409606"/>
          </a:xfrm>
        </p:grpSpPr>
        <p:sp>
          <p:nvSpPr>
            <p:cNvPr id="24" name="等腰三角形 23">
              <a:extLst>
                <a:ext uri="{FF2B5EF4-FFF2-40B4-BE49-F238E27FC236}">
                  <a16:creationId xmlns:a16="http://schemas.microsoft.com/office/drawing/2014/main" id="{36FD07FF-5956-43A7-97F0-C1949479037E}"/>
                </a:ext>
              </a:extLst>
            </p:cNvPr>
            <p:cNvSpPr/>
            <p:nvPr/>
          </p:nvSpPr>
          <p:spPr bwMode="auto">
            <a:xfrm rot="10800000">
              <a:off x="1722469" y="2854569"/>
              <a:ext cx="1634744" cy="1409606"/>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altLang="en-US" lang="zh-CN" noProof="1" sz="1350"/>
            </a:p>
          </p:txBody>
        </p:sp>
        <p:sp>
          <p:nvSpPr>
            <p:cNvPr id="31" name="矩形 30">
              <a:extLst>
                <a:ext uri="{FF2B5EF4-FFF2-40B4-BE49-F238E27FC236}">
                  <a16:creationId xmlns:a16="http://schemas.microsoft.com/office/drawing/2014/main" id="{DE14D6B9-784B-4606-B552-1C2559F572E2}"/>
                </a:ext>
              </a:extLst>
            </p:cNvPr>
            <p:cNvSpPr/>
            <p:nvPr/>
          </p:nvSpPr>
          <p:spPr>
            <a:xfrm>
              <a:off x="2075019" y="2904620"/>
              <a:ext cx="929640" cy="396240"/>
            </a:xfrm>
            <a:prstGeom prst="rect">
              <a:avLst/>
            </a:prstGeom>
          </p:spPr>
          <p:txBody>
            <a:bodyPr wrap="none">
              <a:spAutoFit/>
            </a:bodyPr>
            <a:lstStyle/>
            <a:p>
              <a:pPr algn="ctr"/>
              <a:r>
                <a:rPr altLang="en-US" b="1" lang="zh-CN" sz="1350">
                  <a:solidFill>
                    <a:schemeClr val="bg1"/>
                  </a:solidFill>
                  <a:latin charset="-122" panose="020b0503020204020204" pitchFamily="34" typeface="微软雅黑"/>
                  <a:ea charset="-122" panose="020b0503020204020204" pitchFamily="34" typeface="微软雅黑"/>
                </a:rPr>
                <a:t>衡量性</a:t>
              </a:r>
            </a:p>
          </p:txBody>
        </p:sp>
        <p:grpSp>
          <p:nvGrpSpPr>
            <p:cNvPr id="36" name="组合 35">
              <a:extLst>
                <a:ext uri="{FF2B5EF4-FFF2-40B4-BE49-F238E27FC236}">
                  <a16:creationId xmlns:a16="http://schemas.microsoft.com/office/drawing/2014/main" id="{662193DC-1D31-4745-8134-7D994C0F8B06}"/>
                </a:ext>
              </a:extLst>
            </p:cNvPr>
            <p:cNvGrpSpPr/>
            <p:nvPr/>
          </p:nvGrpSpPr>
          <p:grpSpPr>
            <a:xfrm>
              <a:off x="2284807" y="3335984"/>
              <a:ext cx="495300" cy="375038"/>
              <a:chOff x="2284807" y="3335984"/>
              <a:chExt cx="495300" cy="375038"/>
            </a:xfrm>
          </p:grpSpPr>
          <p:sp>
            <p:nvSpPr>
              <p:cNvPr id="34" name="椭圆 33">
                <a:extLst>
                  <a:ext uri="{FF2B5EF4-FFF2-40B4-BE49-F238E27FC236}">
                    <a16:creationId xmlns:a16="http://schemas.microsoft.com/office/drawing/2014/main" id="{9E235EC4-88A0-446C-B6ED-80AD0DEF9F66}"/>
                  </a:ext>
                </a:extLst>
              </p:cNvPr>
              <p:cNvSpPr/>
              <p:nvPr/>
            </p:nvSpPr>
            <p:spPr>
              <a:xfrm>
                <a:off x="2338147" y="3341690"/>
                <a:ext cx="369332" cy="36933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sp>
            <p:nvSpPr>
              <p:cNvPr id="35" name="文本框 34">
                <a:extLst>
                  <a:ext uri="{FF2B5EF4-FFF2-40B4-BE49-F238E27FC236}">
                    <a16:creationId xmlns:a16="http://schemas.microsoft.com/office/drawing/2014/main" id="{55DCFDA4-F1B2-43EF-9A00-E48E0B756C59}"/>
                  </a:ext>
                </a:extLst>
              </p:cNvPr>
              <p:cNvSpPr txBox="1"/>
              <p:nvPr/>
            </p:nvSpPr>
            <p:spPr>
              <a:xfrm>
                <a:off x="2284807" y="3335984"/>
                <a:ext cx="495300" cy="365760"/>
              </a:xfrm>
              <a:prstGeom prst="rect">
                <a:avLst/>
              </a:prstGeom>
              <a:noFill/>
            </p:spPr>
            <p:txBody>
              <a:bodyPr rtlCol="0" wrap="square">
                <a:spAutoFit/>
              </a:bodyPr>
              <a:lstStyle/>
              <a:p>
                <a:pPr algn="ctr"/>
                <a:r>
                  <a:rPr altLang="zh-CN" lang="en-US" sz="1200">
                    <a:solidFill>
                      <a:schemeClr val="bg1"/>
                    </a:solidFill>
                  </a:rPr>
                  <a:t>01</a:t>
                </a:r>
              </a:p>
            </p:txBody>
          </p:sp>
        </p:grpSp>
      </p:grpSp>
      <p:grpSp>
        <p:nvGrpSpPr>
          <p:cNvPr id="46" name="组合 45">
            <a:extLst>
              <a:ext uri="{FF2B5EF4-FFF2-40B4-BE49-F238E27FC236}">
                <a16:creationId xmlns:a16="http://schemas.microsoft.com/office/drawing/2014/main" id="{4C8721F1-355B-4DDD-B632-488D91C27B75}"/>
              </a:ext>
            </a:extLst>
          </p:cNvPr>
          <p:cNvGrpSpPr/>
          <p:nvPr/>
        </p:nvGrpSpPr>
        <p:grpSpPr>
          <a:xfrm>
            <a:off x="6440066" y="1657350"/>
            <a:ext cx="1226058" cy="1057205"/>
            <a:chOff x="8586754" y="2854569"/>
            <a:chExt cx="1634744" cy="1409606"/>
          </a:xfrm>
        </p:grpSpPr>
        <p:sp>
          <p:nvSpPr>
            <p:cNvPr id="26" name="等腰三角形 25">
              <a:extLst>
                <a:ext uri="{FF2B5EF4-FFF2-40B4-BE49-F238E27FC236}">
                  <a16:creationId xmlns:a16="http://schemas.microsoft.com/office/drawing/2014/main" id="{AFC0652B-BF26-4BB7-9A79-1EBA6FC04E10}"/>
                </a:ext>
              </a:extLst>
            </p:cNvPr>
            <p:cNvSpPr/>
            <p:nvPr/>
          </p:nvSpPr>
          <p:spPr bwMode="auto">
            <a:xfrm rot="10800000">
              <a:off x="8586754" y="2854569"/>
              <a:ext cx="1634744" cy="1409606"/>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altLang="en-US" lang="zh-CN" noProof="1" sz="1350"/>
            </a:p>
          </p:txBody>
        </p:sp>
        <p:sp>
          <p:nvSpPr>
            <p:cNvPr id="33" name="矩形 32">
              <a:extLst>
                <a:ext uri="{FF2B5EF4-FFF2-40B4-BE49-F238E27FC236}">
                  <a16:creationId xmlns:a16="http://schemas.microsoft.com/office/drawing/2014/main" id="{EA81E753-80D3-4146-AE26-72A719247CE8}"/>
                </a:ext>
              </a:extLst>
            </p:cNvPr>
            <p:cNvSpPr/>
            <p:nvPr/>
          </p:nvSpPr>
          <p:spPr>
            <a:xfrm>
              <a:off x="8825006" y="2904620"/>
              <a:ext cx="1158240" cy="396240"/>
            </a:xfrm>
            <a:prstGeom prst="rect">
              <a:avLst/>
            </a:prstGeom>
          </p:spPr>
          <p:txBody>
            <a:bodyPr wrap="none">
              <a:spAutoFit/>
            </a:bodyPr>
            <a:lstStyle/>
            <a:p>
              <a:pPr algn="ctr"/>
              <a:r>
                <a:rPr altLang="en-US" b="1" lang="zh-CN" sz="1350">
                  <a:solidFill>
                    <a:schemeClr val="bg1"/>
                  </a:solidFill>
                  <a:latin charset="-122" panose="020b0503020204020204" pitchFamily="34" typeface="微软雅黑"/>
                  <a:ea charset="-122" panose="020b0503020204020204" pitchFamily="34" typeface="微软雅黑"/>
                </a:rPr>
                <a:t>示例说明</a:t>
              </a:r>
            </a:p>
          </p:txBody>
        </p:sp>
        <p:grpSp>
          <p:nvGrpSpPr>
            <p:cNvPr id="37" name="组合 36">
              <a:extLst>
                <a:ext uri="{FF2B5EF4-FFF2-40B4-BE49-F238E27FC236}">
                  <a16:creationId xmlns:a16="http://schemas.microsoft.com/office/drawing/2014/main" id="{6BDF655E-F2AF-4052-A8EB-D0DDD7757E8F}"/>
                </a:ext>
              </a:extLst>
            </p:cNvPr>
            <p:cNvGrpSpPr/>
            <p:nvPr/>
          </p:nvGrpSpPr>
          <p:grpSpPr>
            <a:xfrm>
              <a:off x="9164504" y="3335984"/>
              <a:ext cx="495300" cy="375038"/>
              <a:chOff x="2284807" y="3335984"/>
              <a:chExt cx="495300" cy="375038"/>
            </a:xfrm>
          </p:grpSpPr>
          <p:sp>
            <p:nvSpPr>
              <p:cNvPr id="38" name="椭圆 37">
                <a:extLst>
                  <a:ext uri="{FF2B5EF4-FFF2-40B4-BE49-F238E27FC236}">
                    <a16:creationId xmlns:a16="http://schemas.microsoft.com/office/drawing/2014/main" id="{DA124660-9510-4A1E-AA7C-B3330B61C001}"/>
                  </a:ext>
                </a:extLst>
              </p:cNvPr>
              <p:cNvSpPr/>
              <p:nvPr/>
            </p:nvSpPr>
            <p:spPr>
              <a:xfrm>
                <a:off x="2338147" y="3341690"/>
                <a:ext cx="369332" cy="36933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sp>
            <p:nvSpPr>
              <p:cNvPr id="39" name="文本框 38">
                <a:extLst>
                  <a:ext uri="{FF2B5EF4-FFF2-40B4-BE49-F238E27FC236}">
                    <a16:creationId xmlns:a16="http://schemas.microsoft.com/office/drawing/2014/main" id="{29025B0C-9644-46C1-B7D0-ADABC94DFA62}"/>
                  </a:ext>
                </a:extLst>
              </p:cNvPr>
              <p:cNvSpPr txBox="1"/>
              <p:nvPr/>
            </p:nvSpPr>
            <p:spPr>
              <a:xfrm>
                <a:off x="2284806" y="3335984"/>
                <a:ext cx="495300" cy="365760"/>
              </a:xfrm>
              <a:prstGeom prst="rect">
                <a:avLst/>
              </a:prstGeom>
              <a:noFill/>
            </p:spPr>
            <p:txBody>
              <a:bodyPr rtlCol="0" wrap="square">
                <a:spAutoFit/>
              </a:bodyPr>
              <a:lstStyle/>
              <a:p>
                <a:pPr algn="ctr"/>
                <a:r>
                  <a:rPr altLang="zh-CN" lang="en-US" sz="1200">
                    <a:solidFill>
                      <a:schemeClr val="bg1"/>
                    </a:solidFill>
                  </a:rPr>
                  <a:t>03</a:t>
                </a:r>
              </a:p>
            </p:txBody>
          </p:sp>
        </p:grpSp>
      </p:grpSp>
      <p:grpSp>
        <p:nvGrpSpPr>
          <p:cNvPr id="45" name="组合 44">
            <a:extLst>
              <a:ext uri="{FF2B5EF4-FFF2-40B4-BE49-F238E27FC236}">
                <a16:creationId xmlns:a16="http://schemas.microsoft.com/office/drawing/2014/main" id="{DFBFEDF7-658F-4ECC-9A58-DB26453E943A}"/>
              </a:ext>
            </a:extLst>
          </p:cNvPr>
          <p:cNvGrpSpPr/>
          <p:nvPr/>
        </p:nvGrpSpPr>
        <p:grpSpPr>
          <a:xfrm>
            <a:off x="3958970" y="2892012"/>
            <a:ext cx="1226058" cy="1057205"/>
            <a:chOff x="5278627" y="4500786"/>
            <a:chExt cx="1634744" cy="1409606"/>
          </a:xfrm>
        </p:grpSpPr>
        <p:sp>
          <p:nvSpPr>
            <p:cNvPr id="25" name="等腰三角形 24">
              <a:extLst>
                <a:ext uri="{FF2B5EF4-FFF2-40B4-BE49-F238E27FC236}">
                  <a16:creationId xmlns:a16="http://schemas.microsoft.com/office/drawing/2014/main" id="{FE8D3E0F-C388-4C17-81B6-5C057FFC6742}"/>
                </a:ext>
              </a:extLst>
            </p:cNvPr>
            <p:cNvSpPr/>
            <p:nvPr/>
          </p:nvSpPr>
          <p:spPr bwMode="auto">
            <a:xfrm flipV="1" rot="10800000">
              <a:off x="5278627" y="4500786"/>
              <a:ext cx="1634744" cy="1409606"/>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altLang="en-US" lang="zh-CN" noProof="1" sz="1350"/>
            </a:p>
          </p:txBody>
        </p:sp>
        <p:sp>
          <p:nvSpPr>
            <p:cNvPr id="32" name="矩形 31">
              <a:extLst>
                <a:ext uri="{FF2B5EF4-FFF2-40B4-BE49-F238E27FC236}">
                  <a16:creationId xmlns:a16="http://schemas.microsoft.com/office/drawing/2014/main" id="{7B6AF062-8CFC-44A4-8692-D3ED4D7F2E57}"/>
                </a:ext>
              </a:extLst>
            </p:cNvPr>
            <p:cNvSpPr/>
            <p:nvPr/>
          </p:nvSpPr>
          <p:spPr>
            <a:xfrm>
              <a:off x="5745478" y="5446099"/>
              <a:ext cx="701040" cy="396240"/>
            </a:xfrm>
            <a:prstGeom prst="rect">
              <a:avLst/>
            </a:prstGeom>
          </p:spPr>
          <p:txBody>
            <a:bodyPr wrap="none">
              <a:spAutoFit/>
            </a:bodyPr>
            <a:lstStyle/>
            <a:p>
              <a:pPr algn="ctr"/>
              <a:r>
                <a:rPr altLang="en-US" b="1" lang="zh-CN" sz="1350">
                  <a:solidFill>
                    <a:schemeClr val="bg1"/>
                  </a:solidFill>
                  <a:latin charset="-122" panose="020b0503020204020204" pitchFamily="34" typeface="微软雅黑"/>
                  <a:ea charset="-122" panose="020b0503020204020204" pitchFamily="34" typeface="微软雅黑"/>
                </a:rPr>
                <a:t>示例</a:t>
              </a:r>
            </a:p>
          </p:txBody>
        </p:sp>
        <p:grpSp>
          <p:nvGrpSpPr>
            <p:cNvPr id="40" name="组合 39">
              <a:extLst>
                <a:ext uri="{FF2B5EF4-FFF2-40B4-BE49-F238E27FC236}">
                  <a16:creationId xmlns:a16="http://schemas.microsoft.com/office/drawing/2014/main" id="{FD6BEB83-9C73-41DF-A6C7-FB2760D46874}"/>
                </a:ext>
              </a:extLst>
            </p:cNvPr>
            <p:cNvGrpSpPr/>
            <p:nvPr/>
          </p:nvGrpSpPr>
          <p:grpSpPr>
            <a:xfrm>
              <a:off x="5848350" y="4995210"/>
              <a:ext cx="495300" cy="375038"/>
              <a:chOff x="2284807" y="3335984"/>
              <a:chExt cx="495300" cy="375038"/>
            </a:xfrm>
          </p:grpSpPr>
          <p:sp>
            <p:nvSpPr>
              <p:cNvPr id="41" name="椭圆 40">
                <a:extLst>
                  <a:ext uri="{FF2B5EF4-FFF2-40B4-BE49-F238E27FC236}">
                    <a16:creationId xmlns:a16="http://schemas.microsoft.com/office/drawing/2014/main" id="{51483D26-A94F-4DEA-8ACD-9225961FAF8D}"/>
                  </a:ext>
                </a:extLst>
              </p:cNvPr>
              <p:cNvSpPr/>
              <p:nvPr/>
            </p:nvSpPr>
            <p:spPr>
              <a:xfrm>
                <a:off x="2338147" y="3341690"/>
                <a:ext cx="369332" cy="36933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sp>
            <p:nvSpPr>
              <p:cNvPr id="42" name="文本框 41">
                <a:extLst>
                  <a:ext uri="{FF2B5EF4-FFF2-40B4-BE49-F238E27FC236}">
                    <a16:creationId xmlns:a16="http://schemas.microsoft.com/office/drawing/2014/main" id="{D781E7CE-9844-42B3-A6C1-E9BA64F87D73}"/>
                  </a:ext>
                </a:extLst>
              </p:cNvPr>
              <p:cNvSpPr txBox="1"/>
              <p:nvPr/>
            </p:nvSpPr>
            <p:spPr>
              <a:xfrm>
                <a:off x="2284807" y="3335984"/>
                <a:ext cx="495300" cy="365760"/>
              </a:xfrm>
              <a:prstGeom prst="rect">
                <a:avLst/>
              </a:prstGeom>
              <a:noFill/>
            </p:spPr>
            <p:txBody>
              <a:bodyPr rtlCol="0" wrap="square">
                <a:spAutoFit/>
              </a:bodyPr>
              <a:lstStyle/>
              <a:p>
                <a:pPr algn="ctr"/>
                <a:r>
                  <a:rPr altLang="zh-CN" lang="en-US" sz="1200">
                    <a:solidFill>
                      <a:schemeClr val="bg1"/>
                    </a:solidFill>
                  </a:rPr>
                  <a:t>02</a:t>
                </a:r>
              </a:p>
            </p:txBody>
          </p:sp>
        </p:grpSp>
      </p:grpSp>
    </p:spTree>
    <p:extLst>
      <p:ext uri="{BB962C8B-B14F-4D97-AF65-F5344CB8AC3E}">
        <p14:creationId val="1187901960"/>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44"/>
                                        </p:tgtEl>
                                        <p:attrNameLst>
                                          <p:attrName>style.visibility</p:attrName>
                                        </p:attrNameLst>
                                      </p:cBhvr>
                                      <p:to>
                                        <p:strVal val="visible"/>
                                      </p:to>
                                    </p:set>
                                    <p:anim calcmode="lin" valueType="num">
                                      <p:cBhvr>
                                        <p:cTn dur="500" fill="hold" id="7"/>
                                        <p:tgtEl>
                                          <p:spTgt spid="44"/>
                                        </p:tgtEl>
                                        <p:attrNameLst>
                                          <p:attrName>ppt_w</p:attrName>
                                        </p:attrNameLst>
                                      </p:cBhvr>
                                      <p:tavLst>
                                        <p:tav tm="0">
                                          <p:val>
                                            <p:fltVal val="0"/>
                                          </p:val>
                                        </p:tav>
                                        <p:tav tm="100000">
                                          <p:val>
                                            <p:strVal val="#ppt_w"/>
                                          </p:val>
                                        </p:tav>
                                      </p:tavLst>
                                    </p:anim>
                                    <p:anim calcmode="lin" valueType="num">
                                      <p:cBhvr>
                                        <p:cTn dur="500" fill="hold" id="8"/>
                                        <p:tgtEl>
                                          <p:spTgt spid="44"/>
                                        </p:tgtEl>
                                        <p:attrNameLst>
                                          <p:attrName>ppt_h</p:attrName>
                                        </p:attrNameLst>
                                      </p:cBhvr>
                                      <p:tavLst>
                                        <p:tav tm="0">
                                          <p:val>
                                            <p:fltVal val="0"/>
                                          </p:val>
                                        </p:tav>
                                        <p:tav tm="100000">
                                          <p:val>
                                            <p:strVal val="#ppt_h"/>
                                          </p:val>
                                        </p:tav>
                                      </p:tavLst>
                                    </p:anim>
                                    <p:animEffect filter="fade" transition="in">
                                      <p:cBhvr>
                                        <p:cTn dur="500" id="9"/>
                                        <p:tgtEl>
                                          <p:spTgt spid="44"/>
                                        </p:tgtEl>
                                      </p:cBhvr>
                                    </p:animEffect>
                                  </p:childTnLst>
                                </p:cTn>
                              </p:par>
                              <p:par>
                                <p:cTn fill="hold" id="10" nodeType="withEffect" presetClass="entr" presetID="53" presetSubtype="0">
                                  <p:stCondLst>
                                    <p:cond delay="0"/>
                                  </p:stCondLst>
                                  <p:childTnLst>
                                    <p:set>
                                      <p:cBhvr>
                                        <p:cTn dur="1" fill="hold" id="11">
                                          <p:stCondLst>
                                            <p:cond delay="0"/>
                                          </p:stCondLst>
                                        </p:cTn>
                                        <p:tgtEl>
                                          <p:spTgt spid="45"/>
                                        </p:tgtEl>
                                        <p:attrNameLst>
                                          <p:attrName>style.visibility</p:attrName>
                                        </p:attrNameLst>
                                      </p:cBhvr>
                                      <p:to>
                                        <p:strVal val="visible"/>
                                      </p:to>
                                    </p:set>
                                    <p:anim calcmode="lin" valueType="num">
                                      <p:cBhvr>
                                        <p:cTn dur="500" fill="hold" id="12"/>
                                        <p:tgtEl>
                                          <p:spTgt spid="45"/>
                                        </p:tgtEl>
                                        <p:attrNameLst>
                                          <p:attrName>ppt_w</p:attrName>
                                        </p:attrNameLst>
                                      </p:cBhvr>
                                      <p:tavLst>
                                        <p:tav tm="0">
                                          <p:val>
                                            <p:fltVal val="0"/>
                                          </p:val>
                                        </p:tav>
                                        <p:tav tm="100000">
                                          <p:val>
                                            <p:strVal val="#ppt_w"/>
                                          </p:val>
                                        </p:tav>
                                      </p:tavLst>
                                    </p:anim>
                                    <p:anim calcmode="lin" valueType="num">
                                      <p:cBhvr>
                                        <p:cTn dur="500" fill="hold" id="13"/>
                                        <p:tgtEl>
                                          <p:spTgt spid="45"/>
                                        </p:tgtEl>
                                        <p:attrNameLst>
                                          <p:attrName>ppt_h</p:attrName>
                                        </p:attrNameLst>
                                      </p:cBhvr>
                                      <p:tavLst>
                                        <p:tav tm="0">
                                          <p:val>
                                            <p:fltVal val="0"/>
                                          </p:val>
                                        </p:tav>
                                        <p:tav tm="100000">
                                          <p:val>
                                            <p:strVal val="#ppt_h"/>
                                          </p:val>
                                        </p:tav>
                                      </p:tavLst>
                                    </p:anim>
                                    <p:animEffect filter="fade" transition="in">
                                      <p:cBhvr>
                                        <p:cTn dur="500" id="14"/>
                                        <p:tgtEl>
                                          <p:spTgt spid="45"/>
                                        </p:tgtEl>
                                      </p:cBhvr>
                                    </p:animEffect>
                                  </p:childTnLst>
                                </p:cTn>
                              </p:par>
                              <p:par>
                                <p:cTn fill="hold" id="15" nodeType="withEffect" presetClass="entr" presetID="53" presetSubtype="0">
                                  <p:stCondLst>
                                    <p:cond delay="0"/>
                                  </p:stCondLst>
                                  <p:childTnLst>
                                    <p:set>
                                      <p:cBhvr>
                                        <p:cTn dur="1" fill="hold" id="16">
                                          <p:stCondLst>
                                            <p:cond delay="0"/>
                                          </p:stCondLst>
                                        </p:cTn>
                                        <p:tgtEl>
                                          <p:spTgt spid="46"/>
                                        </p:tgtEl>
                                        <p:attrNameLst>
                                          <p:attrName>style.visibility</p:attrName>
                                        </p:attrNameLst>
                                      </p:cBhvr>
                                      <p:to>
                                        <p:strVal val="visible"/>
                                      </p:to>
                                    </p:set>
                                    <p:anim calcmode="lin" valueType="num">
                                      <p:cBhvr>
                                        <p:cTn dur="500" fill="hold" id="17"/>
                                        <p:tgtEl>
                                          <p:spTgt spid="46"/>
                                        </p:tgtEl>
                                        <p:attrNameLst>
                                          <p:attrName>ppt_w</p:attrName>
                                        </p:attrNameLst>
                                      </p:cBhvr>
                                      <p:tavLst>
                                        <p:tav tm="0">
                                          <p:val>
                                            <p:fltVal val="0"/>
                                          </p:val>
                                        </p:tav>
                                        <p:tav tm="100000">
                                          <p:val>
                                            <p:strVal val="#ppt_w"/>
                                          </p:val>
                                        </p:tav>
                                      </p:tavLst>
                                    </p:anim>
                                    <p:anim calcmode="lin" valueType="num">
                                      <p:cBhvr>
                                        <p:cTn dur="500" fill="hold" id="18"/>
                                        <p:tgtEl>
                                          <p:spTgt spid="46"/>
                                        </p:tgtEl>
                                        <p:attrNameLst>
                                          <p:attrName>ppt_h</p:attrName>
                                        </p:attrNameLst>
                                      </p:cBhvr>
                                      <p:tavLst>
                                        <p:tav tm="0">
                                          <p:val>
                                            <p:fltVal val="0"/>
                                          </p:val>
                                        </p:tav>
                                        <p:tav tm="100000">
                                          <p:val>
                                            <p:strVal val="#ppt_h"/>
                                          </p:val>
                                        </p:tav>
                                      </p:tavLst>
                                    </p:anim>
                                    <p:animEffect filter="fade" transition="in">
                                      <p:cBhvr>
                                        <p:cTn dur="500" id="19"/>
                                        <p:tgtEl>
                                          <p:spTgt spid="46"/>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16" presetSubtype="21">
                                  <p:stCondLst>
                                    <p:cond delay="0"/>
                                  </p:stCondLst>
                                  <p:childTnLst>
                                    <p:set>
                                      <p:cBhvr>
                                        <p:cTn dur="1" fill="hold" id="23">
                                          <p:stCondLst>
                                            <p:cond delay="0"/>
                                          </p:stCondLst>
                                        </p:cTn>
                                        <p:tgtEl>
                                          <p:spTgt spid="27"/>
                                        </p:tgtEl>
                                        <p:attrNameLst>
                                          <p:attrName>style.visibility</p:attrName>
                                        </p:attrNameLst>
                                      </p:cBhvr>
                                      <p:to>
                                        <p:strVal val="visible"/>
                                      </p:to>
                                    </p:set>
                                    <p:animEffect filter="barn(inVertical)" transition="in">
                                      <p:cBhvr>
                                        <p:cTn dur="500" id="24"/>
                                        <p:tgtEl>
                                          <p:spTgt spid="27"/>
                                        </p:tgtEl>
                                      </p:cBhvr>
                                    </p:animEffect>
                                  </p:childTnLst>
                                </p:cTn>
                              </p:par>
                              <p:par>
                                <p:cTn fill="hold" grpId="0" id="25" nodeType="withEffect" presetClass="entr" presetID="16" presetSubtype="21">
                                  <p:stCondLst>
                                    <p:cond delay="0"/>
                                  </p:stCondLst>
                                  <p:childTnLst>
                                    <p:set>
                                      <p:cBhvr>
                                        <p:cTn dur="1" fill="hold" id="26">
                                          <p:stCondLst>
                                            <p:cond delay="0"/>
                                          </p:stCondLst>
                                        </p:cTn>
                                        <p:tgtEl>
                                          <p:spTgt spid="28"/>
                                        </p:tgtEl>
                                        <p:attrNameLst>
                                          <p:attrName>style.visibility</p:attrName>
                                        </p:attrNameLst>
                                      </p:cBhvr>
                                      <p:to>
                                        <p:strVal val="visible"/>
                                      </p:to>
                                    </p:set>
                                    <p:animEffect filter="barn(inVertical)" transition="in">
                                      <p:cBhvr>
                                        <p:cTn dur="500" id="27"/>
                                        <p:tgtEl>
                                          <p:spTgt spid="28"/>
                                        </p:tgtEl>
                                      </p:cBhvr>
                                    </p:animEffect>
                                  </p:childTnLst>
                                </p:cTn>
                              </p:par>
                              <p:par>
                                <p:cTn fill="hold" grpId="0" id="28" nodeType="withEffect" presetClass="entr" presetID="16" presetSubtype="21">
                                  <p:stCondLst>
                                    <p:cond delay="0"/>
                                  </p:stCondLst>
                                  <p:childTnLst>
                                    <p:set>
                                      <p:cBhvr>
                                        <p:cTn dur="1" fill="hold" id="29">
                                          <p:stCondLst>
                                            <p:cond delay="0"/>
                                          </p:stCondLst>
                                        </p:cTn>
                                        <p:tgtEl>
                                          <p:spTgt spid="29"/>
                                        </p:tgtEl>
                                        <p:attrNameLst>
                                          <p:attrName>style.visibility</p:attrName>
                                        </p:attrNameLst>
                                      </p:cBhvr>
                                      <p:to>
                                        <p:strVal val="visible"/>
                                      </p:to>
                                    </p:set>
                                    <p:animEffect filter="barn(inVertical)" transition="in">
                                      <p:cBhvr>
                                        <p:cTn dur="500" id="30"/>
                                        <p:tgtEl>
                                          <p:spTgt spid="2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28"/>
      <p:bldP grpId="0" spid="29"/>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0" name="组合 19"/>
          <p:cNvGrpSpPr/>
          <p:nvPr/>
        </p:nvGrpSpPr>
        <p:grpSpPr>
          <a:xfrm>
            <a:off x="2144180" y="1199286"/>
            <a:ext cx="3617253" cy="3235008"/>
            <a:chOff x="2144180" y="1199286"/>
            <a:chExt cx="3617253" cy="3235008"/>
          </a:xfrm>
        </p:grpSpPr>
        <p:sp>
          <p:nvSpPr>
            <p:cNvPr id="10" name="iṡliḓé">
              <a:extLst>
                <a:ext uri="{FF2B5EF4-FFF2-40B4-BE49-F238E27FC236}">
                  <a16:creationId xmlns:a16="http://schemas.microsoft.com/office/drawing/2014/main" id="{9B87507E-73EB-498C-8337-F8E42110F8B9}"/>
                </a:ext>
              </a:extLst>
            </p:cNvPr>
            <p:cNvSpPr/>
            <p:nvPr/>
          </p:nvSpPr>
          <p:spPr>
            <a:xfrm rot="16200000">
              <a:off x="2144179" y="2159517"/>
              <a:ext cx="835837" cy="835836"/>
            </a:xfrm>
            <a:prstGeom prst="arc">
              <a:avLst>
                <a:gd fmla="val 10800000" name="adj1"/>
                <a:gd fmla="val 0" name="adj2"/>
              </a:avLst>
            </a:prstGeom>
            <a:noFill/>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endParaRPr sz="1350"/>
            </a:p>
          </p:txBody>
        </p:sp>
        <p:cxnSp>
          <p:nvCxnSpPr>
            <p:cNvPr id="11" name="直接连接符 10">
              <a:extLst>
                <a:ext uri="{FF2B5EF4-FFF2-40B4-BE49-F238E27FC236}">
                  <a16:creationId xmlns:a16="http://schemas.microsoft.com/office/drawing/2014/main" id="{4D3AFDED-849C-4303-93E0-1472DA7DE3C9}"/>
                </a:ext>
              </a:extLst>
            </p:cNvPr>
            <p:cNvCxnSpPr>
              <a:stCxn id="15" idx="6"/>
              <a:endCxn id="14" idx="2"/>
            </p:cNvCxnSpPr>
            <p:nvPr/>
          </p:nvCxnSpPr>
          <p:spPr>
            <a:xfrm flipV="1">
              <a:off x="2960161" y="1659670"/>
              <a:ext cx="544314" cy="917765"/>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a:extLst>
                <a:ext uri="{FF2B5EF4-FFF2-40B4-BE49-F238E27FC236}">
                  <a16:creationId xmlns:a16="http://schemas.microsoft.com/office/drawing/2014/main" id="{7F559CED-5AD4-4F6E-8966-A3816B8E4777}"/>
                </a:ext>
              </a:extLst>
            </p:cNvPr>
            <p:cNvCxnSpPr>
              <a:stCxn id="19" idx="7"/>
              <a:endCxn id="14" idx="4"/>
            </p:cNvCxnSpPr>
            <p:nvPr/>
          </p:nvCxnSpPr>
          <p:spPr>
            <a:xfrm flipV="1">
              <a:off x="3410085" y="2120053"/>
              <a:ext cx="554774" cy="1668445"/>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a:extLst>
                <a:ext uri="{FF2B5EF4-FFF2-40B4-BE49-F238E27FC236}">
                  <a16:creationId xmlns:a16="http://schemas.microsoft.com/office/drawing/2014/main" id="{4A1FE860-A755-46C2-9F7F-921BF6935A6B}"/>
                </a:ext>
              </a:extLst>
            </p:cNvPr>
            <p:cNvCxnSpPr>
              <a:stCxn id="23" idx="1"/>
              <a:endCxn id="14" idx="6"/>
            </p:cNvCxnSpPr>
            <p:nvPr/>
          </p:nvCxnSpPr>
          <p:spPr>
            <a:xfrm flipH="1" flipV="1">
              <a:off x="4425242" y="1659670"/>
              <a:ext cx="617667" cy="1822625"/>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íṩ1îḓè">
              <a:extLst>
                <a:ext uri="{FF2B5EF4-FFF2-40B4-BE49-F238E27FC236}">
                  <a16:creationId xmlns:a16="http://schemas.microsoft.com/office/drawing/2014/main" id="{3A745869-D9E8-42F6-B22F-C7646D15DC0C}"/>
                </a:ext>
              </a:extLst>
            </p:cNvPr>
            <p:cNvSpPr/>
            <p:nvPr/>
          </p:nvSpPr>
          <p:spPr>
            <a:xfrm>
              <a:off x="3504475" y="1199286"/>
              <a:ext cx="920767" cy="920767"/>
            </a:xfrm>
            <a:prstGeom prst="ellipse">
              <a:avLst/>
            </a:prstGeom>
            <a:solidFill>
              <a:schemeClr val="bg1"/>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wrap="none">
              <a:normAutofit/>
            </a:bodyPr>
            <a:lstStyle/>
            <a:p>
              <a:pPr algn="ctr"/>
              <a:r>
                <a:rPr altLang="zh-CN" b="1" lang="en-US" sz="1500">
                  <a:solidFill>
                    <a:schemeClr val="tx1">
                      <a:lumMod val="85000"/>
                      <a:lumOff val="15000"/>
                    </a:schemeClr>
                  </a:solidFill>
                  <a:latin charset="-122" panose="020b0503020204020204" pitchFamily="34" typeface="微软雅黑"/>
                  <a:ea charset="-122" panose="020b0503020204020204" pitchFamily="34" typeface="微软雅黑"/>
                </a:rPr>
                <a:t>Relevant</a:t>
              </a:r>
            </a:p>
          </p:txBody>
        </p:sp>
        <p:sp>
          <p:nvSpPr>
            <p:cNvPr id="15" name="ïśľïde">
              <a:extLst>
                <a:ext uri="{FF2B5EF4-FFF2-40B4-BE49-F238E27FC236}">
                  <a16:creationId xmlns:a16="http://schemas.microsoft.com/office/drawing/2014/main" id="{F2528A95-2048-400E-AAA8-A10A8BCB5546}"/>
                </a:ext>
              </a:extLst>
            </p:cNvPr>
            <p:cNvSpPr/>
            <p:nvPr/>
          </p:nvSpPr>
          <p:spPr>
            <a:xfrm>
              <a:off x="2315624" y="2255167"/>
              <a:ext cx="644537" cy="64453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wrap="none">
              <a:normAutofit/>
            </a:bodyPr>
            <a:lstStyle/>
            <a:p>
              <a:pPr algn="ctr"/>
              <a:r>
                <a:rPr altLang="zh-CN" b="1" lang="en-US" sz="2100"/>
                <a:t>01</a:t>
              </a:r>
            </a:p>
          </p:txBody>
        </p:sp>
        <p:sp>
          <p:nvSpPr>
            <p:cNvPr id="18" name="iṩļîḍe">
              <a:extLst>
                <a:ext uri="{FF2B5EF4-FFF2-40B4-BE49-F238E27FC236}">
                  <a16:creationId xmlns:a16="http://schemas.microsoft.com/office/drawing/2014/main" id="{110224C9-9E5D-44A1-885D-A8F83F935993}"/>
                </a:ext>
              </a:extLst>
            </p:cNvPr>
            <p:cNvSpPr/>
            <p:nvPr/>
          </p:nvSpPr>
          <p:spPr>
            <a:xfrm rot="16200000">
              <a:off x="2688493" y="3598458"/>
              <a:ext cx="835837" cy="835836"/>
            </a:xfrm>
            <a:prstGeom prst="arc">
              <a:avLst>
                <a:gd fmla="val 10800000" name="adj1"/>
                <a:gd fmla="val 0" name="adj2"/>
              </a:avLst>
            </a:prstGeom>
            <a:noFill/>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endParaRPr sz="1350"/>
            </a:p>
          </p:txBody>
        </p:sp>
        <p:sp>
          <p:nvSpPr>
            <p:cNvPr id="19" name="îṡļíḋé">
              <a:extLst>
                <a:ext uri="{FF2B5EF4-FFF2-40B4-BE49-F238E27FC236}">
                  <a16:creationId xmlns:a16="http://schemas.microsoft.com/office/drawing/2014/main" id="{DC4F6C69-9E69-47C4-B549-A72D17B15EBC}"/>
                </a:ext>
              </a:extLst>
            </p:cNvPr>
            <p:cNvSpPr/>
            <p:nvPr/>
          </p:nvSpPr>
          <p:spPr>
            <a:xfrm>
              <a:off x="2859938" y="3694108"/>
              <a:ext cx="644537" cy="6445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wrap="none">
              <a:normAutofit/>
            </a:bodyPr>
            <a:lstStyle/>
            <a:p>
              <a:pPr algn="ctr"/>
              <a:r>
                <a:rPr altLang="zh-CN" b="1" lang="en-US" sz="2100"/>
                <a:t>02</a:t>
              </a:r>
            </a:p>
          </p:txBody>
        </p:sp>
        <p:sp>
          <p:nvSpPr>
            <p:cNvPr id="22" name="iṩļíḑê">
              <a:extLst>
                <a:ext uri="{FF2B5EF4-FFF2-40B4-BE49-F238E27FC236}">
                  <a16:creationId xmlns:a16="http://schemas.microsoft.com/office/drawing/2014/main" id="{BA3CEED4-A419-448F-B1E9-0771483F672B}"/>
                </a:ext>
              </a:extLst>
            </p:cNvPr>
            <p:cNvSpPr/>
            <p:nvPr/>
          </p:nvSpPr>
          <p:spPr>
            <a:xfrm rot="5400000">
              <a:off x="4925596" y="3292254"/>
              <a:ext cx="835837" cy="835836"/>
            </a:xfrm>
            <a:prstGeom prst="arc">
              <a:avLst>
                <a:gd fmla="val 10800000" name="adj1"/>
                <a:gd fmla="val 0" name="adj2"/>
              </a:avLst>
            </a:prstGeom>
            <a:noFill/>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endParaRPr sz="1350"/>
            </a:p>
          </p:txBody>
        </p:sp>
        <p:sp>
          <p:nvSpPr>
            <p:cNvPr id="23" name="îṣḷíḓè">
              <a:extLst>
                <a:ext uri="{FF2B5EF4-FFF2-40B4-BE49-F238E27FC236}">
                  <a16:creationId xmlns:a16="http://schemas.microsoft.com/office/drawing/2014/main" id="{5DD93F15-BCDC-4702-9C2E-63260E7F33A6}"/>
                </a:ext>
              </a:extLst>
            </p:cNvPr>
            <p:cNvSpPr/>
            <p:nvPr/>
          </p:nvSpPr>
          <p:spPr>
            <a:xfrm>
              <a:off x="4948519" y="3387905"/>
              <a:ext cx="644537" cy="64453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wrap="none">
              <a:normAutofit/>
            </a:bodyPr>
            <a:lstStyle/>
            <a:p>
              <a:pPr algn="ctr"/>
              <a:r>
                <a:rPr altLang="zh-CN" b="1" lang="en-US" sz="2100"/>
                <a:t>03</a:t>
              </a:r>
            </a:p>
          </p:txBody>
        </p:sp>
      </p:grpSp>
      <p:grpSp>
        <p:nvGrpSpPr>
          <p:cNvPr id="26" name="išľîḑê">
            <a:extLst>
              <a:ext uri="{FF2B5EF4-FFF2-40B4-BE49-F238E27FC236}">
                <a16:creationId xmlns:a16="http://schemas.microsoft.com/office/drawing/2014/main" id="{418A57A8-CDA5-4D42-99EC-A5552CD7B26A}"/>
              </a:ext>
            </a:extLst>
          </p:cNvPr>
          <p:cNvGrpSpPr/>
          <p:nvPr/>
        </p:nvGrpSpPr>
        <p:grpSpPr>
          <a:xfrm>
            <a:off x="5879564" y="3357077"/>
            <a:ext cx="2469883" cy="889669"/>
            <a:chOff x="9111000" y="5152708"/>
            <a:chExt cx="3863116" cy="1391522"/>
          </a:xfrm>
        </p:grpSpPr>
        <p:sp>
          <p:nvSpPr>
            <p:cNvPr id="34" name="íŝḷiḍe">
              <a:extLst>
                <a:ext uri="{FF2B5EF4-FFF2-40B4-BE49-F238E27FC236}">
                  <a16:creationId xmlns:a16="http://schemas.microsoft.com/office/drawing/2014/main" id="{D046D5EC-1E2E-4754-8308-190AF6C061C8}"/>
                </a:ext>
              </a:extLst>
            </p:cNvPr>
            <p:cNvSpPr/>
            <p:nvPr/>
          </p:nvSpPr>
          <p:spPr bwMode="auto">
            <a:xfrm>
              <a:off x="9111001" y="5588521"/>
              <a:ext cx="3863114" cy="9464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35100" lIns="67500" rIns="67500" tIns="35100" wrap="square">
              <a:spAutoFit/>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nSpc>
                  <a:spcPct val="130000"/>
                </a:lnSpc>
              </a:pPr>
              <a:r>
                <a:rPr altLang="en-US" lang="zh-CN" sz="675"/>
                <a:t>工作目标的设定，要和岗位职责相关联。提高员工素质有必要让所有的人都通过BECⅠ的测试吗？实现了这个目标又对与部门、公司的整体运营有相关性   吗？实现没有意义的目标是在浪费资源！</a:t>
              </a:r>
            </a:p>
          </p:txBody>
        </p:sp>
        <p:sp>
          <p:nvSpPr>
            <p:cNvPr id="35" name="i$ḷîḓe">
              <a:extLst>
                <a:ext uri="{FF2B5EF4-FFF2-40B4-BE49-F238E27FC236}">
                  <a16:creationId xmlns:a16="http://schemas.microsoft.com/office/drawing/2014/main" id="{C84AF07E-22F9-4116-989F-B9035B4C6060}"/>
                </a:ext>
              </a:extLst>
            </p:cNvPr>
            <p:cNvSpPr txBox="1"/>
            <p:nvPr/>
          </p:nvSpPr>
          <p:spPr bwMode="auto">
            <a:xfrm>
              <a:off x="9111000" y="5156923"/>
              <a:ext cx="1283804" cy="43159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anchorCtr="0" bIns="35100" lIns="67500" rIns="67500" tIns="35100" wrap="none">
              <a:spAutoFit/>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eaLnBrk="1" hangingPunct="1">
                <a:lnSpc>
                  <a:spcPct val="100000"/>
                </a:lnSpc>
                <a:spcBef>
                  <a:spcPct val="0"/>
                </a:spcBef>
                <a:buFontTx/>
                <a:buNone/>
              </a:pPr>
              <a:r>
                <a:rPr altLang="en-US" lang="zh-CN" sz="1350">
                  <a:latin charset="-122" panose="020b0503020204020204" pitchFamily="34" typeface="微软雅黑"/>
                  <a:ea charset="-122" panose="020b0503020204020204" pitchFamily="34" typeface="微软雅黑"/>
                </a:rPr>
                <a:t>示例说明</a:t>
              </a:r>
            </a:p>
          </p:txBody>
        </p:sp>
      </p:grpSp>
      <p:grpSp>
        <p:nvGrpSpPr>
          <p:cNvPr id="27" name="íślïḑe">
            <a:extLst>
              <a:ext uri="{FF2B5EF4-FFF2-40B4-BE49-F238E27FC236}">
                <a16:creationId xmlns:a16="http://schemas.microsoft.com/office/drawing/2014/main" id="{616AC515-705B-42CB-8C70-451AD9FC1BA2}"/>
              </a:ext>
            </a:extLst>
          </p:cNvPr>
          <p:cNvGrpSpPr/>
          <p:nvPr/>
        </p:nvGrpSpPr>
        <p:grpSpPr>
          <a:xfrm>
            <a:off x="995454" y="3663281"/>
            <a:ext cx="1587512" cy="889669"/>
            <a:chOff x="8736053" y="5152708"/>
            <a:chExt cx="2483010" cy="1391522"/>
          </a:xfrm>
        </p:grpSpPr>
        <p:sp>
          <p:nvSpPr>
            <p:cNvPr id="32" name="ï$lîḋê">
              <a:extLst>
                <a:ext uri="{FF2B5EF4-FFF2-40B4-BE49-F238E27FC236}">
                  <a16:creationId xmlns:a16="http://schemas.microsoft.com/office/drawing/2014/main" id="{25B98E34-0E4B-481C-9C0E-DDBB5438641A}"/>
                </a:ext>
              </a:extLst>
            </p:cNvPr>
            <p:cNvSpPr/>
            <p:nvPr/>
          </p:nvSpPr>
          <p:spPr bwMode="auto">
            <a:xfrm>
              <a:off x="8736053" y="5588521"/>
              <a:ext cx="2483010" cy="9464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35100" lIns="67500" rIns="67500" tIns="35100" wrap="square">
              <a:spAutoFit/>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gn="r">
                <a:lnSpc>
                  <a:spcPct val="130000"/>
                </a:lnSpc>
              </a:pPr>
              <a:r>
                <a:rPr altLang="en-US" lang="zh-CN" sz="675"/>
                <a:t> “实施全员职业素质的提升计划，要求各级员工于3月末前进行商务英语的培训，六月末各级员工须通过商务英语Ⅰ级的测试”</a:t>
              </a:r>
            </a:p>
          </p:txBody>
        </p:sp>
        <p:sp>
          <p:nvSpPr>
            <p:cNvPr id="33" name="ïṡlîḍè">
              <a:extLst>
                <a:ext uri="{FF2B5EF4-FFF2-40B4-BE49-F238E27FC236}">
                  <a16:creationId xmlns:a16="http://schemas.microsoft.com/office/drawing/2014/main" id="{AB864BEE-30BF-47F3-A62E-71330C607340}"/>
                </a:ext>
              </a:extLst>
            </p:cNvPr>
            <p:cNvSpPr txBox="1"/>
            <p:nvPr/>
          </p:nvSpPr>
          <p:spPr bwMode="auto">
            <a:xfrm>
              <a:off x="10203422" y="5156922"/>
              <a:ext cx="1015641" cy="43159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anchorCtr="0" bIns="35100" lIns="67500" rIns="67500" tIns="35100" wrap="none">
              <a:spAutoFit/>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gn="r" eaLnBrk="1" hangingPunct="1">
                <a:lnSpc>
                  <a:spcPct val="100000"/>
                </a:lnSpc>
                <a:spcBef>
                  <a:spcPct val="0"/>
                </a:spcBef>
                <a:buFontTx/>
                <a:buNone/>
              </a:pPr>
              <a:r>
                <a:rPr altLang="en-US" lang="zh-CN" sz="1350">
                  <a:latin charset="-122" panose="020b0503020204020204" pitchFamily="34" typeface="微软雅黑"/>
                  <a:ea charset="-122" panose="020b0503020204020204" pitchFamily="34" typeface="微软雅黑"/>
                </a:rPr>
                <a:t>示例一</a:t>
              </a:r>
            </a:p>
          </p:txBody>
        </p:sp>
      </p:grpSp>
      <p:grpSp>
        <p:nvGrpSpPr>
          <p:cNvPr id="28" name="işľíḋé">
            <a:extLst>
              <a:ext uri="{FF2B5EF4-FFF2-40B4-BE49-F238E27FC236}">
                <a16:creationId xmlns:a16="http://schemas.microsoft.com/office/drawing/2014/main" id="{C9C51E8B-E162-4640-BA46-420A0725BACF}"/>
              </a:ext>
            </a:extLst>
          </p:cNvPr>
          <p:cNvGrpSpPr/>
          <p:nvPr/>
        </p:nvGrpSpPr>
        <p:grpSpPr>
          <a:xfrm>
            <a:off x="451140" y="2224339"/>
            <a:ext cx="1587512" cy="1294780"/>
            <a:chOff x="8736053" y="5152708"/>
            <a:chExt cx="2483010" cy="2025153"/>
          </a:xfrm>
        </p:grpSpPr>
        <p:sp>
          <p:nvSpPr>
            <p:cNvPr id="30" name="ísľiḋê">
              <a:extLst>
                <a:ext uri="{FF2B5EF4-FFF2-40B4-BE49-F238E27FC236}">
                  <a16:creationId xmlns:a16="http://schemas.microsoft.com/office/drawing/2014/main" id="{9E97E314-B2FD-4493-91AE-EF982DD4FC40}"/>
                </a:ext>
              </a:extLst>
            </p:cNvPr>
            <p:cNvSpPr/>
            <p:nvPr/>
          </p:nvSpPr>
          <p:spPr bwMode="auto">
            <a:xfrm>
              <a:off x="8736053" y="5588520"/>
              <a:ext cx="2483010" cy="157397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35100" lIns="67500" rIns="67500" tIns="35100" wrap="square">
              <a:spAutoFit/>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gn="r">
                <a:lnSpc>
                  <a:spcPct val="130000"/>
                </a:lnSpc>
              </a:pPr>
              <a:r>
                <a:rPr altLang="en-US" lang="zh-CN" sz="675"/>
                <a:t>目标的相关性是指各项目标之间有关联，相互支持，符合实际。实现此目标与其他目标、目标和工作都要有相关性。如果实现了这个目标，但对其他的目标完全不相关，或者相关度很低，那这个目标即使被达到了，意义也不是很大。</a:t>
              </a:r>
            </a:p>
          </p:txBody>
        </p:sp>
        <p:sp>
          <p:nvSpPr>
            <p:cNvPr id="31" name="íṥ1îḓé">
              <a:extLst>
                <a:ext uri="{FF2B5EF4-FFF2-40B4-BE49-F238E27FC236}">
                  <a16:creationId xmlns:a16="http://schemas.microsoft.com/office/drawing/2014/main" id="{DC0216AB-C253-408F-9061-551ACA4D2027}"/>
                </a:ext>
              </a:extLst>
            </p:cNvPr>
            <p:cNvSpPr txBox="1"/>
            <p:nvPr/>
          </p:nvSpPr>
          <p:spPr bwMode="auto">
            <a:xfrm>
              <a:off x="10203422" y="5156923"/>
              <a:ext cx="1015641" cy="43159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anchorCtr="0" bIns="35100" lIns="67500" rIns="67500" tIns="35100" wrap="none">
              <a:spAutoFit/>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gn="r">
                <a:spcBef>
                  <a:spcPct val="0"/>
                </a:spcBef>
              </a:pPr>
              <a:r>
                <a:rPr altLang="en-US" lang="zh-CN" sz="1350">
                  <a:latin charset="-122" panose="020b0503020204020204" pitchFamily="34" typeface="微软雅黑"/>
                  <a:ea charset="-122" panose="020b0503020204020204" pitchFamily="34" typeface="微软雅黑"/>
                </a:rPr>
                <a:t>相关性</a:t>
              </a:r>
            </a:p>
          </p:txBody>
        </p:sp>
      </p:grpSp>
      <p:sp>
        <p:nvSpPr>
          <p:cNvPr id="29" name="íśļïḓê">
            <a:extLst>
              <a:ext uri="{FF2B5EF4-FFF2-40B4-BE49-F238E27FC236}">
                <a16:creationId xmlns:a16="http://schemas.microsoft.com/office/drawing/2014/main" id="{8FAC4748-799B-4056-8202-BEAE1D1AE749}"/>
              </a:ext>
            </a:extLst>
          </p:cNvPr>
          <p:cNvSpPr txBox="1"/>
          <p:nvPr/>
        </p:nvSpPr>
        <p:spPr>
          <a:xfrm>
            <a:off x="5195309" y="1504950"/>
            <a:ext cx="3186691" cy="929155"/>
          </a:xfrm>
          <a:prstGeom prst="rect">
            <a:avLst/>
          </a:prstGeom>
          <a:noFill/>
        </p:spPr>
        <p:txBody>
          <a:bodyPr bIns="35100" lIns="67500" rIns="67500" rtlCol="0" tIns="35100" wrap="square">
            <a:noAutofit/>
          </a:bodyPr>
          <a:lstStyle/>
          <a:p>
            <a:pPr>
              <a:lnSpc>
                <a:spcPct val="150000"/>
              </a:lnSpc>
            </a:pPr>
            <a:r>
              <a:rPr altLang="en-US" lang="zh-CN" sz="1050">
                <a:solidFill>
                  <a:schemeClr val="tx1">
                    <a:lumMod val="85000"/>
                    <a:lumOff val="15000"/>
                  </a:schemeClr>
                </a:solidFill>
              </a:rPr>
              <a:t>目标的相关性是指各项目标之间有关联，相互支持，符合实际。实现此目标与其他目标、目标和工作都要有相关性。如果实现了这个目标，但对其他的目标完全不相关，或者相关度很低，那这个目标即使被达到了，意义也不是很大。</a:t>
            </a:r>
          </a:p>
        </p:txBody>
      </p:sp>
    </p:spTree>
    <p:extLst>
      <p:ext uri="{BB962C8B-B14F-4D97-AF65-F5344CB8AC3E}">
        <p14:creationId val="2434514349"/>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20"/>
                                        </p:tgtEl>
                                        <p:attrNameLst>
                                          <p:attrName>style.visibility</p:attrName>
                                        </p:attrNameLst>
                                      </p:cBhvr>
                                      <p:to>
                                        <p:strVal val="visible"/>
                                      </p:to>
                                    </p:set>
                                    <p:anim calcmode="lin" valueType="num">
                                      <p:cBhvr>
                                        <p:cTn dur="500" fill="hold" id="7"/>
                                        <p:tgtEl>
                                          <p:spTgt spid="20"/>
                                        </p:tgtEl>
                                        <p:attrNameLst>
                                          <p:attrName>ppt_w</p:attrName>
                                        </p:attrNameLst>
                                      </p:cBhvr>
                                      <p:tavLst>
                                        <p:tav tm="0">
                                          <p:val>
                                            <p:fltVal val="0"/>
                                          </p:val>
                                        </p:tav>
                                        <p:tav tm="100000">
                                          <p:val>
                                            <p:strVal val="#ppt_w"/>
                                          </p:val>
                                        </p:tav>
                                      </p:tavLst>
                                    </p:anim>
                                    <p:anim calcmode="lin" valueType="num">
                                      <p:cBhvr>
                                        <p:cTn dur="500" fill="hold" id="8"/>
                                        <p:tgtEl>
                                          <p:spTgt spid="20"/>
                                        </p:tgtEl>
                                        <p:attrNameLst>
                                          <p:attrName>ppt_h</p:attrName>
                                        </p:attrNameLst>
                                      </p:cBhvr>
                                      <p:tavLst>
                                        <p:tav tm="0">
                                          <p:val>
                                            <p:fltVal val="0"/>
                                          </p:val>
                                        </p:tav>
                                        <p:tav tm="100000">
                                          <p:val>
                                            <p:strVal val="#ppt_h"/>
                                          </p:val>
                                        </p:tav>
                                      </p:tavLst>
                                    </p:anim>
                                    <p:animEffect filter="fade" transition="in">
                                      <p:cBhvr>
                                        <p:cTn dur="500" id="9"/>
                                        <p:tgtEl>
                                          <p:spTgt spid="20"/>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16" presetSubtype="21">
                                  <p:stCondLst>
                                    <p:cond delay="0"/>
                                  </p:stCondLst>
                                  <p:childTnLst>
                                    <p:set>
                                      <p:cBhvr>
                                        <p:cTn dur="1" fill="hold" id="13">
                                          <p:stCondLst>
                                            <p:cond delay="0"/>
                                          </p:stCondLst>
                                        </p:cTn>
                                        <p:tgtEl>
                                          <p:spTgt spid="28"/>
                                        </p:tgtEl>
                                        <p:attrNameLst>
                                          <p:attrName>style.visibility</p:attrName>
                                        </p:attrNameLst>
                                      </p:cBhvr>
                                      <p:to>
                                        <p:strVal val="visible"/>
                                      </p:to>
                                    </p:set>
                                    <p:animEffect filter="barn(inVertical)" transition="in">
                                      <p:cBhvr>
                                        <p:cTn dur="500" id="14"/>
                                        <p:tgtEl>
                                          <p:spTgt spid="28"/>
                                        </p:tgtEl>
                                      </p:cBhvr>
                                    </p:animEffect>
                                  </p:childTnLst>
                                </p:cTn>
                              </p:par>
                              <p:par>
                                <p:cTn fill="hold" id="15" nodeType="withEffect" presetClass="entr" presetID="16" presetSubtype="21">
                                  <p:stCondLst>
                                    <p:cond delay="0"/>
                                  </p:stCondLst>
                                  <p:childTnLst>
                                    <p:set>
                                      <p:cBhvr>
                                        <p:cTn dur="1" fill="hold" id="16">
                                          <p:stCondLst>
                                            <p:cond delay="0"/>
                                          </p:stCondLst>
                                        </p:cTn>
                                        <p:tgtEl>
                                          <p:spTgt spid="27"/>
                                        </p:tgtEl>
                                        <p:attrNameLst>
                                          <p:attrName>style.visibility</p:attrName>
                                        </p:attrNameLst>
                                      </p:cBhvr>
                                      <p:to>
                                        <p:strVal val="visible"/>
                                      </p:to>
                                    </p:set>
                                    <p:animEffect filter="barn(inVertical)" transition="in">
                                      <p:cBhvr>
                                        <p:cTn dur="500" id="17"/>
                                        <p:tgtEl>
                                          <p:spTgt spid="27"/>
                                        </p:tgtEl>
                                      </p:cBhvr>
                                    </p:animEffect>
                                  </p:childTnLst>
                                </p:cTn>
                              </p:par>
                              <p:par>
                                <p:cTn fill="hold" id="18" nodeType="withEffect" presetClass="entr" presetID="16" presetSubtype="21">
                                  <p:stCondLst>
                                    <p:cond delay="0"/>
                                  </p:stCondLst>
                                  <p:childTnLst>
                                    <p:set>
                                      <p:cBhvr>
                                        <p:cTn dur="1" fill="hold" id="19">
                                          <p:stCondLst>
                                            <p:cond delay="0"/>
                                          </p:stCondLst>
                                        </p:cTn>
                                        <p:tgtEl>
                                          <p:spTgt spid="26"/>
                                        </p:tgtEl>
                                        <p:attrNameLst>
                                          <p:attrName>style.visibility</p:attrName>
                                        </p:attrNameLst>
                                      </p:cBhvr>
                                      <p:to>
                                        <p:strVal val="visible"/>
                                      </p:to>
                                    </p:set>
                                    <p:animEffect filter="barn(inVertical)" transition="in">
                                      <p:cBhvr>
                                        <p:cTn dur="500" id="20"/>
                                        <p:tgtEl>
                                          <p:spTgt spid="26"/>
                                        </p:tgtEl>
                                      </p:cBhvr>
                                    </p:animEffect>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53" presetSubtype="0">
                                  <p:stCondLst>
                                    <p:cond delay="0"/>
                                  </p:stCondLst>
                                  <p:childTnLst>
                                    <p:set>
                                      <p:cBhvr>
                                        <p:cTn dur="1" fill="hold" id="24">
                                          <p:stCondLst>
                                            <p:cond delay="0"/>
                                          </p:stCondLst>
                                        </p:cTn>
                                        <p:tgtEl>
                                          <p:spTgt spid="29"/>
                                        </p:tgtEl>
                                        <p:attrNameLst>
                                          <p:attrName>style.visibility</p:attrName>
                                        </p:attrNameLst>
                                      </p:cBhvr>
                                      <p:to>
                                        <p:strVal val="visible"/>
                                      </p:to>
                                    </p:set>
                                    <p:anim calcmode="lin" valueType="num">
                                      <p:cBhvr>
                                        <p:cTn dur="500" fill="hold" id="25"/>
                                        <p:tgtEl>
                                          <p:spTgt spid="29"/>
                                        </p:tgtEl>
                                        <p:attrNameLst>
                                          <p:attrName>ppt_w</p:attrName>
                                        </p:attrNameLst>
                                      </p:cBhvr>
                                      <p:tavLst>
                                        <p:tav tm="0">
                                          <p:val>
                                            <p:fltVal val="0"/>
                                          </p:val>
                                        </p:tav>
                                        <p:tav tm="100000">
                                          <p:val>
                                            <p:strVal val="#ppt_w"/>
                                          </p:val>
                                        </p:tav>
                                      </p:tavLst>
                                    </p:anim>
                                    <p:anim calcmode="lin" valueType="num">
                                      <p:cBhvr>
                                        <p:cTn dur="500" fill="hold" id="26"/>
                                        <p:tgtEl>
                                          <p:spTgt spid="29"/>
                                        </p:tgtEl>
                                        <p:attrNameLst>
                                          <p:attrName>ppt_h</p:attrName>
                                        </p:attrNameLst>
                                      </p:cBhvr>
                                      <p:tavLst>
                                        <p:tav tm="0">
                                          <p:val>
                                            <p:fltVal val="0"/>
                                          </p:val>
                                        </p:tav>
                                        <p:tav tm="100000">
                                          <p:val>
                                            <p:strVal val="#ppt_h"/>
                                          </p:val>
                                        </p:tav>
                                      </p:tavLst>
                                    </p:anim>
                                    <p:animEffect filter="fade" transition="in">
                                      <p:cBhvr>
                                        <p:cTn dur="500" id="27"/>
                                        <p:tgtEl>
                                          <p:spTgt spid="2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9"/>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6" name="组合 75"/>
          <p:cNvGrpSpPr/>
          <p:nvPr/>
        </p:nvGrpSpPr>
        <p:grpSpPr>
          <a:xfrm flipH="1" flipV="1" rot="10054125">
            <a:off x="1335409" y="1251768"/>
            <a:ext cx="2111571" cy="2133600"/>
            <a:chOff x="4628902" y="297935"/>
            <a:chExt cx="4286498" cy="4331215"/>
          </a:xfrm>
        </p:grpSpPr>
        <p:grpSp>
          <p:nvGrpSpPr>
            <p:cNvPr id="77" name="组合 76"/>
            <p:cNvGrpSpPr/>
            <p:nvPr/>
          </p:nvGrpSpPr>
          <p:grpSpPr>
            <a:xfrm>
              <a:off x="4628902" y="566530"/>
              <a:ext cx="4062620" cy="4062620"/>
              <a:chOff x="5683250" y="1554163"/>
              <a:chExt cx="2165350" cy="2165350"/>
            </a:xfrm>
            <a:solidFill>
              <a:schemeClr val="bg1"/>
            </a:solidFill>
          </p:grpSpPr>
          <p:sp>
            <p:nvSpPr>
              <p:cNvPr id="82" name="任意多边形 81"/>
              <p:cNvSpPr>
                <a:spLocks noChangeArrowheads="1"/>
              </p:cNvSpPr>
              <p:nvPr/>
            </p:nvSpPr>
            <p:spPr bwMode="auto">
              <a:xfrm>
                <a:off x="5683250" y="1554163"/>
                <a:ext cx="2165350" cy="2165350"/>
              </a:xfrm>
              <a:custGeom>
                <a:gdLst>
                  <a:gd fmla="*/ 1085056 w 2165350" name="connsiteX0"/>
                  <a:gd fmla="*/ 129721 h 2165350" name="connsiteY0"/>
                  <a:gd fmla="*/ 134483 w 2165350" name="connsiteX1"/>
                  <a:gd fmla="*/ 1080294 h 2165350" name="connsiteY1"/>
                  <a:gd fmla="*/ 1085056 w 2165350" name="connsiteX2"/>
                  <a:gd fmla="*/ 2030867 h 2165350" name="connsiteY2"/>
                  <a:gd fmla="*/ 2035629 w 2165350" name="connsiteX3"/>
                  <a:gd fmla="*/ 1080294 h 2165350" name="connsiteY3"/>
                  <a:gd fmla="*/ 1085056 w 2165350" name="connsiteX4"/>
                  <a:gd fmla="*/ 129721 h 2165350" name="connsiteY4"/>
                  <a:gd fmla="*/ 1082675 w 2165350" name="connsiteX5"/>
                  <a:gd fmla="*/ 0 h 2165350" name="connsiteY5"/>
                  <a:gd fmla="*/ 2165350 w 2165350" name="connsiteX6"/>
                  <a:gd fmla="*/ 1082675 h 2165350" name="connsiteY6"/>
                  <a:gd fmla="*/ 1082675 w 2165350" name="connsiteX7"/>
                  <a:gd fmla="*/ 2165350 h 2165350" name="connsiteY7"/>
                  <a:gd fmla="*/ 0 w 2165350" name="connsiteX8"/>
                  <a:gd fmla="*/ 1082675 h 2165350" name="connsiteY8"/>
                  <a:gd fmla="*/ 1082675 w 2165350" name="connsiteX9"/>
                  <a:gd fmla="*/ 0 h 216535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2165350" w="2165350">
                    <a:moveTo>
                      <a:pt x="1085056" y="129721"/>
                    </a:moveTo>
                    <a:cubicBezTo>
                      <a:pt x="560069" y="129721"/>
                      <a:pt x="134483" y="555307"/>
                      <a:pt x="134483" y="1080294"/>
                    </a:cubicBezTo>
                    <a:cubicBezTo>
                      <a:pt x="134483" y="1605281"/>
                      <a:pt x="560069" y="2030867"/>
                      <a:pt x="1085056" y="2030867"/>
                    </a:cubicBezTo>
                    <a:cubicBezTo>
                      <a:pt x="1610043" y="2030867"/>
                      <a:pt x="2035629" y="1605281"/>
                      <a:pt x="2035629" y="1080294"/>
                    </a:cubicBezTo>
                    <a:cubicBezTo>
                      <a:pt x="2035629" y="555307"/>
                      <a:pt x="1610043" y="129721"/>
                      <a:pt x="1085056" y="129721"/>
                    </a:cubicBezTo>
                    <a:close/>
                    <a:moveTo>
                      <a:pt x="1082675" y="0"/>
                    </a:moveTo>
                    <a:cubicBezTo>
                      <a:pt x="1680620" y="0"/>
                      <a:pt x="2165350" y="484730"/>
                      <a:pt x="2165350" y="1082675"/>
                    </a:cubicBezTo>
                    <a:cubicBezTo>
                      <a:pt x="2165350" y="1680620"/>
                      <a:pt x="1680620" y="2165350"/>
                      <a:pt x="1082675" y="2165350"/>
                    </a:cubicBezTo>
                    <a:cubicBezTo>
                      <a:pt x="484730" y="2165350"/>
                      <a:pt x="0" y="1680620"/>
                      <a:pt x="0" y="1082675"/>
                    </a:cubicBezTo>
                    <a:cubicBezTo>
                      <a:pt x="0" y="484730"/>
                      <a:pt x="484730" y="0"/>
                      <a:pt x="1082675" y="0"/>
                    </a:cubicBez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83" name="任意多边形 82"/>
              <p:cNvSpPr>
                <a:spLocks noChangeArrowheads="1"/>
              </p:cNvSpPr>
              <p:nvPr/>
            </p:nvSpPr>
            <p:spPr bwMode="auto">
              <a:xfrm>
                <a:off x="6119812" y="1985963"/>
                <a:ext cx="1295400" cy="1295400"/>
              </a:xfrm>
              <a:custGeom>
                <a:gdLst>
                  <a:gd fmla="*/ 647701 w 1295400" name="connsiteX0"/>
                  <a:gd fmla="*/ 122636 h 1295400" name="connsiteY0"/>
                  <a:gd fmla="*/ 120878 w 1295400" name="connsiteX1"/>
                  <a:gd fmla="*/ 648494 h 1295400" name="connsiteY1"/>
                  <a:gd fmla="*/ 647701 w 1295400" name="connsiteX2"/>
                  <a:gd fmla="*/ 1174352 h 1295400" name="connsiteY2"/>
                  <a:gd fmla="*/ 1174524 w 1295400" name="connsiteX3"/>
                  <a:gd fmla="*/ 648494 h 1295400" name="connsiteY3"/>
                  <a:gd fmla="*/ 647701 w 1295400" name="connsiteX4"/>
                  <a:gd fmla="*/ 122636 h 1295400" name="connsiteY4"/>
                  <a:gd fmla="*/ 647700 w 1295400" name="connsiteX5"/>
                  <a:gd fmla="*/ 0 h 1295400" name="connsiteY5"/>
                  <a:gd fmla="*/ 1295400 w 1295400" name="connsiteX6"/>
                  <a:gd fmla="*/ 647700 h 1295400" name="connsiteY6"/>
                  <a:gd fmla="*/ 647700 w 1295400" name="connsiteX7"/>
                  <a:gd fmla="*/ 1295400 h 1295400" name="connsiteY7"/>
                  <a:gd fmla="*/ 0 w 1295400" name="connsiteX8"/>
                  <a:gd fmla="*/ 647700 h 1295400" name="connsiteY8"/>
                  <a:gd fmla="*/ 647700 w 1295400" name="connsiteX9"/>
                  <a:gd fmla="*/ 0 h 12954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295400" w="1295400">
                    <a:moveTo>
                      <a:pt x="647701" y="122636"/>
                    </a:moveTo>
                    <a:cubicBezTo>
                      <a:pt x="356745" y="122636"/>
                      <a:pt x="120878" y="358071"/>
                      <a:pt x="120878" y="648494"/>
                    </a:cubicBezTo>
                    <a:cubicBezTo>
                      <a:pt x="120878" y="938917"/>
                      <a:pt x="356745" y="1174352"/>
                      <a:pt x="647701" y="1174352"/>
                    </a:cubicBezTo>
                    <a:cubicBezTo>
                      <a:pt x="938657" y="1174352"/>
                      <a:pt x="1174524" y="938917"/>
                      <a:pt x="1174524" y="648494"/>
                    </a:cubicBezTo>
                    <a:cubicBezTo>
                      <a:pt x="1174524" y="358071"/>
                      <a:pt x="938657" y="122636"/>
                      <a:pt x="647701" y="122636"/>
                    </a:cubicBezTo>
                    <a:close/>
                    <a:moveTo>
                      <a:pt x="647700" y="0"/>
                    </a:moveTo>
                    <a:cubicBezTo>
                      <a:pt x="1005415" y="0"/>
                      <a:pt x="1295400" y="289985"/>
                      <a:pt x="1295400" y="647700"/>
                    </a:cubicBezTo>
                    <a:cubicBezTo>
                      <a:pt x="1295400" y="1005415"/>
                      <a:pt x="1005415" y="1295400"/>
                      <a:pt x="647700" y="1295400"/>
                    </a:cubicBezTo>
                    <a:cubicBezTo>
                      <a:pt x="289985" y="1295400"/>
                      <a:pt x="0" y="1005415"/>
                      <a:pt x="0" y="647700"/>
                    </a:cubicBezTo>
                    <a:cubicBezTo>
                      <a:pt x="0" y="289985"/>
                      <a:pt x="289985" y="0"/>
                      <a:pt x="647700" y="0"/>
                    </a:cubicBez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84" name="Oval 9"/>
              <p:cNvSpPr>
                <a:spLocks noChangeArrowheads="1"/>
              </p:cNvSpPr>
              <p:nvPr/>
            </p:nvSpPr>
            <p:spPr bwMode="auto">
              <a:xfrm>
                <a:off x="6553200" y="2419350"/>
                <a:ext cx="428625" cy="430213"/>
              </a:xfrm>
              <a:prstGeom prst="ellipse">
                <a:avLst/>
              </a:prstGeom>
              <a:grp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78" name="组合 77"/>
            <p:cNvGrpSpPr/>
            <p:nvPr/>
          </p:nvGrpSpPr>
          <p:grpSpPr>
            <a:xfrm>
              <a:off x="6542789" y="297935"/>
              <a:ext cx="2372611" cy="2350015"/>
              <a:chOff x="6071251" y="287808"/>
              <a:chExt cx="2612023" cy="2587148"/>
            </a:xfrm>
          </p:grpSpPr>
          <p:sp>
            <p:nvSpPr>
              <p:cNvPr id="79" name="任意多边形 78"/>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solidFill>
                <a:srgbClr val="FB412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80" name="任意多边形 79"/>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solidFill>
                <a:srgbClr val="FB5F4F"/>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81" name="任意多边形 80"/>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solidFill>
                <a:srgbClr val="FB412D"/>
              </a:solid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grpSp>
        <p:nvGrpSpPr>
          <p:cNvPr id="94" name="组合 93"/>
          <p:cNvGrpSpPr/>
          <p:nvPr/>
        </p:nvGrpSpPr>
        <p:grpSpPr>
          <a:xfrm>
            <a:off x="-9939" y="4422156"/>
            <a:ext cx="9153939" cy="736738"/>
            <a:chOff x="-9939" y="4422156"/>
            <a:chExt cx="9153939" cy="736738"/>
          </a:xfrm>
        </p:grpSpPr>
        <p:sp>
          <p:nvSpPr>
            <p:cNvPr id="85" name="任意多边形 84"/>
            <p:cNvSpPr/>
            <p:nvPr/>
          </p:nvSpPr>
          <p:spPr>
            <a:xfrm>
              <a:off x="-9939" y="4422156"/>
              <a:ext cx="9153939" cy="716374"/>
            </a:xfrm>
            <a:custGeom>
              <a:gdLst>
                <a:gd fmla="*/ 0 w 9084365" name="connsiteX0"/>
                <a:gd fmla="*/ 864704 h 864704" name="connsiteY0"/>
                <a:gd fmla="*/ 1242391 w 9084365" name="connsiteX1"/>
                <a:gd fmla="*/ 506896 h 864704" name="connsiteY1"/>
                <a:gd fmla="*/ 2276061 w 9084365" name="connsiteX2"/>
                <a:gd fmla="*/ 705678 h 864704" name="connsiteY2"/>
                <a:gd fmla="*/ 3021496 w 9084365" name="connsiteX3"/>
                <a:gd fmla="*/ 357809 h 864704" name="connsiteY3"/>
                <a:gd fmla="*/ 4343400 w 9084365" name="connsiteX4"/>
                <a:gd fmla="*/ 725557 h 864704" name="connsiteY4"/>
                <a:gd fmla="*/ 5546035 w 9084365" name="connsiteX5"/>
                <a:gd fmla="*/ 586409 h 864704" name="connsiteY5"/>
                <a:gd fmla="*/ 6033052 w 9084365" name="connsiteX6"/>
                <a:gd fmla="*/ 646044 h 864704" name="connsiteY6"/>
                <a:gd fmla="*/ 6669156 w 9084365" name="connsiteX7"/>
                <a:gd fmla="*/ 228600 h 864704" name="connsiteY7"/>
                <a:gd fmla="*/ 7504043 w 9084365" name="connsiteX8"/>
                <a:gd fmla="*/ 516835 h 864704" name="connsiteY8"/>
                <a:gd fmla="*/ 7941365 w 9084365" name="connsiteX9"/>
                <a:gd fmla="*/ 159026 h 864704" name="connsiteY9"/>
                <a:gd fmla="*/ 8448261 w 9084365" name="connsiteX10"/>
                <a:gd fmla="*/ 496957 h 864704" name="connsiteY10"/>
                <a:gd fmla="*/ 9084365 w 9084365" name="connsiteX11"/>
                <a:gd fmla="*/ 0 h 864704"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864703" w="9084365">
                  <a:moveTo>
                    <a:pt x="0" y="864704"/>
                  </a:moveTo>
                  <a:cubicBezTo>
                    <a:pt x="431524" y="699052"/>
                    <a:pt x="863048" y="533400"/>
                    <a:pt x="1242391" y="506896"/>
                  </a:cubicBezTo>
                  <a:cubicBezTo>
                    <a:pt x="1621734" y="480392"/>
                    <a:pt x="1979543" y="730526"/>
                    <a:pt x="2276061" y="705678"/>
                  </a:cubicBezTo>
                  <a:cubicBezTo>
                    <a:pt x="2572579" y="680830"/>
                    <a:pt x="2676940" y="354496"/>
                    <a:pt x="3021496" y="357809"/>
                  </a:cubicBezTo>
                  <a:cubicBezTo>
                    <a:pt x="3366052" y="361122"/>
                    <a:pt x="3922644" y="687457"/>
                    <a:pt x="4343400" y="725557"/>
                  </a:cubicBezTo>
                  <a:cubicBezTo>
                    <a:pt x="4764156" y="763657"/>
                    <a:pt x="5264426" y="599661"/>
                    <a:pt x="5546035" y="586409"/>
                  </a:cubicBezTo>
                  <a:cubicBezTo>
                    <a:pt x="5827644" y="573157"/>
                    <a:pt x="5845865" y="705679"/>
                    <a:pt x="6033052" y="646044"/>
                  </a:cubicBezTo>
                  <a:cubicBezTo>
                    <a:pt x="6220239" y="586409"/>
                    <a:pt x="6423991" y="250135"/>
                    <a:pt x="6669156" y="228600"/>
                  </a:cubicBezTo>
                  <a:cubicBezTo>
                    <a:pt x="6914321" y="207065"/>
                    <a:pt x="7292008" y="528431"/>
                    <a:pt x="7504043" y="516835"/>
                  </a:cubicBezTo>
                  <a:cubicBezTo>
                    <a:pt x="7716078" y="505239"/>
                    <a:pt x="7783995" y="162339"/>
                    <a:pt x="7941365" y="159026"/>
                  </a:cubicBezTo>
                  <a:cubicBezTo>
                    <a:pt x="8098735" y="155713"/>
                    <a:pt x="8257761" y="523461"/>
                    <a:pt x="8448261" y="496957"/>
                  </a:cubicBezTo>
                  <a:cubicBezTo>
                    <a:pt x="8638761" y="470453"/>
                    <a:pt x="8861563" y="235226"/>
                    <a:pt x="9084365" y="0"/>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3" name="任意多边形 92"/>
            <p:cNvSpPr/>
            <p:nvPr/>
          </p:nvSpPr>
          <p:spPr>
            <a:xfrm>
              <a:off x="318396" y="4873118"/>
              <a:ext cx="8825604" cy="285776"/>
            </a:xfrm>
            <a:custGeom>
              <a:gdLst>
                <a:gd fmla="*/ 6340822 w 8825604" name="connsiteX0"/>
                <a:gd fmla="*/ 103 h 285776" name="connsiteY0"/>
                <a:gd fmla="*/ 7265162 w 8825604" name="connsiteX1"/>
                <a:gd fmla="*/ 199938 h 285776" name="connsiteY1"/>
                <a:gd fmla="*/ 7772056 w 8825604" name="connsiteX2"/>
                <a:gd fmla="*/ 68797 h 285776" name="connsiteY2"/>
                <a:gd fmla="*/ 8179561 w 8825604" name="connsiteX3"/>
                <a:gd fmla="*/ 137489 h 285776" name="connsiteY3"/>
                <a:gd fmla="*/ 8756030 w 8825604" name="connsiteX4"/>
                <a:gd fmla="*/ 87531 h 285776" name="connsiteY4"/>
                <a:gd fmla="*/ 8825604 w 8825604" name="connsiteX5"/>
                <a:gd fmla="*/ 94012 h 285776" name="connsiteY5"/>
                <a:gd fmla="*/ 8825604 w 8825604" name="connsiteX6"/>
                <a:gd fmla="*/ 285776 h 285776" name="connsiteY6"/>
                <a:gd fmla="*/ 0 w 8825604" name="connsiteX7"/>
                <a:gd fmla="*/ 285776 h 285776" name="connsiteY7"/>
                <a:gd fmla="*/ 36617 w 8825604" name="connsiteX8"/>
                <a:gd fmla="*/ 278119 h 285776" name="connsiteY8"/>
                <a:gd fmla="*/ 576126 w 8825604" name="connsiteX9"/>
                <a:gd fmla="*/ 206183 h 285776" name="connsiteY9"/>
                <a:gd fmla="*/ 1639614 w 8825604" name="connsiteX10"/>
                <a:gd fmla="*/ 256141 h 285776" name="connsiteY10"/>
                <a:gd fmla="*/ 2703100 w 8825604" name="connsiteX11"/>
                <a:gd fmla="*/ 168714 h 285776" name="connsiteY11"/>
                <a:gd fmla="*/ 3657256 w 8825604" name="connsiteX12"/>
                <a:gd fmla="*/ 224917 h 285776" name="connsiteY12"/>
                <a:gd fmla="*/ 4710805 w 8825604" name="connsiteX13"/>
                <a:gd fmla="*/ 262386 h 285776" name="connsiteY13"/>
                <a:gd fmla="*/ 5207761 w 8825604" name="connsiteX14"/>
                <a:gd fmla="*/ 193693 h 285776" name="connsiteY14"/>
                <a:gd fmla="*/ 5843866 w 8825604" name="connsiteX15"/>
                <a:gd fmla="*/ 231162 h 285776" name="connsiteY15"/>
                <a:gd fmla="*/ 6340822 w 8825604" name="connsiteX16"/>
                <a:gd fmla="*/ 103 h 285776"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285776" w="8825604">
                  <a:moveTo>
                    <a:pt x="6340822" y="103"/>
                  </a:moveTo>
                  <a:cubicBezTo>
                    <a:pt x="6577704" y="-5101"/>
                    <a:pt x="7026622" y="188489"/>
                    <a:pt x="7265162" y="199938"/>
                  </a:cubicBezTo>
                  <a:cubicBezTo>
                    <a:pt x="7503701" y="211387"/>
                    <a:pt x="7619657" y="79205"/>
                    <a:pt x="7772056" y="68797"/>
                  </a:cubicBezTo>
                  <a:cubicBezTo>
                    <a:pt x="7924456" y="58389"/>
                    <a:pt x="8015565" y="134367"/>
                    <a:pt x="8179561" y="137489"/>
                  </a:cubicBezTo>
                  <a:cubicBezTo>
                    <a:pt x="8343557" y="140611"/>
                    <a:pt x="8577126" y="76082"/>
                    <a:pt x="8756030" y="87531"/>
                  </a:cubicBezTo>
                  <a:lnTo>
                    <a:pt x="8825604" y="94012"/>
                  </a:lnTo>
                  <a:lnTo>
                    <a:pt x="8825604" y="285776"/>
                  </a:lnTo>
                  <a:lnTo>
                    <a:pt x="0" y="285776"/>
                  </a:lnTo>
                  <a:lnTo>
                    <a:pt x="36617" y="278119"/>
                  </a:lnTo>
                  <a:cubicBezTo>
                    <a:pt x="179847" y="248958"/>
                    <a:pt x="382624" y="212331"/>
                    <a:pt x="576126" y="206183"/>
                  </a:cubicBezTo>
                  <a:cubicBezTo>
                    <a:pt x="870987" y="196815"/>
                    <a:pt x="1285117" y="262386"/>
                    <a:pt x="1639614" y="256141"/>
                  </a:cubicBezTo>
                  <a:cubicBezTo>
                    <a:pt x="1994110" y="249897"/>
                    <a:pt x="2366827" y="173918"/>
                    <a:pt x="2703100" y="168714"/>
                  </a:cubicBezTo>
                  <a:cubicBezTo>
                    <a:pt x="3039374" y="163509"/>
                    <a:pt x="3322639" y="209305"/>
                    <a:pt x="3657256" y="224917"/>
                  </a:cubicBezTo>
                  <a:cubicBezTo>
                    <a:pt x="3991873" y="240529"/>
                    <a:pt x="4452387" y="267590"/>
                    <a:pt x="4710805" y="262386"/>
                  </a:cubicBezTo>
                  <a:cubicBezTo>
                    <a:pt x="4969222" y="257182"/>
                    <a:pt x="5018918" y="198897"/>
                    <a:pt x="5207761" y="193693"/>
                  </a:cubicBezTo>
                  <a:cubicBezTo>
                    <a:pt x="5396605" y="188488"/>
                    <a:pt x="5655022" y="263426"/>
                    <a:pt x="5843866" y="231162"/>
                  </a:cubicBezTo>
                  <a:cubicBezTo>
                    <a:pt x="6032709" y="198897"/>
                    <a:pt x="6103939" y="5307"/>
                    <a:pt x="6340822" y="10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7" name="PA-矩形 7">
            <a:extLst>
              <a:ext uri="{FF2B5EF4-FFF2-40B4-BE49-F238E27FC236}">
                <a16:creationId xmlns:a16="http://schemas.microsoft.com/office/drawing/2014/main" id="{8C48739B-62C3-46D8-A79C-34C1558E74F3}"/>
              </a:ext>
            </a:extLst>
          </p:cNvPr>
          <p:cNvSpPr/>
          <p:nvPr>
            <p:custDataLst>
              <p:tags r:id="rId2"/>
            </p:custDataLst>
          </p:nvPr>
        </p:nvSpPr>
        <p:spPr>
          <a:xfrm>
            <a:off x="3480839" y="2231707"/>
            <a:ext cx="4046855" cy="487680"/>
          </a:xfrm>
          <a:prstGeom prst="rect">
            <a:avLst/>
          </a:prstGeom>
        </p:spPr>
        <p:txBody>
          <a:bodyPr wrap="none">
            <a:spAutoFit/>
          </a:bodyPr>
          <a:lstStyle/>
          <a:p>
            <a:pPr algn="ctr"/>
            <a:r>
              <a:rPr altLang="zh-CN" b="1" lang="en-US" smtClean="0" sz="2600">
                <a:solidFill>
                  <a:schemeClr val="bg1"/>
                </a:solidFill>
                <a:latin typeface="+mn-ea"/>
              </a:rPr>
              <a:t>SMART管理的应用与案例</a:t>
            </a:r>
          </a:p>
        </p:txBody>
      </p:sp>
      <p:grpSp>
        <p:nvGrpSpPr>
          <p:cNvPr id="38" name="PA-组合 17">
            <a:extLst>
              <a:ext uri="{FF2B5EF4-FFF2-40B4-BE49-F238E27FC236}">
                <a16:creationId xmlns:a16="http://schemas.microsoft.com/office/drawing/2014/main" id="{65BCB9E3-6BDE-4179-ABC8-E6BE5EDB3797}"/>
              </a:ext>
            </a:extLst>
          </p:cNvPr>
          <p:cNvGrpSpPr/>
          <p:nvPr>
            <p:custDataLst>
              <p:tags r:id="rId3"/>
            </p:custDataLst>
          </p:nvPr>
        </p:nvGrpSpPr>
        <p:grpSpPr>
          <a:xfrm>
            <a:off x="3340313" y="1676064"/>
            <a:ext cx="2146087" cy="600164"/>
            <a:chOff x="5266550" y="1600200"/>
            <a:chExt cx="2861449" cy="800218"/>
          </a:xfrm>
          <a:noFill/>
        </p:grpSpPr>
        <p:sp>
          <p:nvSpPr>
            <p:cNvPr id="39" name="PA-矩形 5">
              <a:extLst>
                <a:ext uri="{FF2B5EF4-FFF2-40B4-BE49-F238E27FC236}">
                  <a16:creationId xmlns:a16="http://schemas.microsoft.com/office/drawing/2014/main" id="{C701869C-3510-4EBC-82E3-F693609DF069}"/>
                </a:ext>
              </a:extLst>
            </p:cNvPr>
            <p:cNvSpPr/>
            <p:nvPr>
              <p:custDataLst>
                <p:tags r:id="rId4"/>
              </p:custDataLst>
            </p:nvPr>
          </p:nvSpPr>
          <p:spPr>
            <a:xfrm>
              <a:off x="5266550" y="1682015"/>
              <a:ext cx="2861449" cy="71596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endParaRPr>
            </a:p>
          </p:txBody>
        </p:sp>
        <p:sp>
          <p:nvSpPr>
            <p:cNvPr id="40" name="PA-文本框 16">
              <a:extLst>
                <a:ext uri="{FF2B5EF4-FFF2-40B4-BE49-F238E27FC236}">
                  <a16:creationId xmlns:a16="http://schemas.microsoft.com/office/drawing/2014/main" id="{663100AA-7ED6-49B2-BE26-B54A2E25C4FB}"/>
                </a:ext>
              </a:extLst>
            </p:cNvPr>
            <p:cNvSpPr txBox="1"/>
            <p:nvPr>
              <p:custDataLst>
                <p:tags r:id="rId5"/>
              </p:custDataLst>
            </p:nvPr>
          </p:nvSpPr>
          <p:spPr>
            <a:xfrm>
              <a:off x="5405049" y="1600200"/>
              <a:ext cx="2722949" cy="792479"/>
            </a:xfrm>
            <a:prstGeom prst="rect">
              <a:avLst/>
            </a:prstGeom>
            <a:grpFill/>
          </p:spPr>
          <p:txBody>
            <a:bodyPr rtlCol="0" wrap="square">
              <a:spAutoFit/>
            </a:bodyPr>
            <a:lstStyle/>
            <a:p>
              <a:pPr algn="ctr"/>
              <a:r>
                <a:rPr altLang="en-US" lang="zh-CN" smtClean="0" sz="3300">
                  <a:solidFill>
                    <a:schemeClr val="bg1"/>
                  </a:solidFill>
                  <a:latin typeface="+mn-ea"/>
                </a:rPr>
                <a:t>第三部分</a:t>
              </a:r>
            </a:p>
          </p:txBody>
        </p:sp>
      </p:grpSp>
      <p:sp>
        <p:nvSpPr>
          <p:cNvPr id="41" name="文本框 40">
            <a:extLst>
              <a:ext uri="{FF2B5EF4-FFF2-40B4-BE49-F238E27FC236}">
                <a16:creationId xmlns:a16="http://schemas.microsoft.com/office/drawing/2014/main" id="{F2E0FEA4-15BD-4EAD-AABC-DB3B7B9E3F8E}"/>
              </a:ext>
            </a:extLst>
          </p:cNvPr>
          <p:cNvSpPr txBox="1"/>
          <p:nvPr/>
        </p:nvSpPr>
        <p:spPr>
          <a:xfrm>
            <a:off x="3515251" y="2647950"/>
            <a:ext cx="3495149" cy="468630"/>
          </a:xfrm>
          <a:prstGeom prst="rect">
            <a:avLst/>
          </a:prstGeom>
          <a:noFill/>
        </p:spPr>
        <p:txBody>
          <a:bodyPr rtlCol="0" vert="horz" wrap="square">
            <a:spAutoFit/>
          </a:bodyPr>
          <a:lstStyle/>
          <a:p>
            <a:pPr>
              <a:lnSpc>
                <a:spcPct val="150000"/>
              </a:lnSpc>
            </a:pPr>
            <a:r>
              <a:rPr altLang="en-US" lang="zh-CN" smtClean="0" spc="225" sz="825">
                <a:solidFill>
                  <a:schemeClr val="bg1"/>
                </a:solidFill>
                <a:latin typeface="+mn-ea"/>
              </a:rPr>
              <a:t>法乎其上，则得其中，法乎其中，则得其下。企业或团队有目标不等于有目标好目标</a:t>
            </a:r>
          </a:p>
        </p:txBody>
      </p:sp>
      <p:pic>
        <p:nvPicPr>
          <p:cNvPr id="6" name="图片 5"/>
          <p:cNvPicPr>
            <a:picLocks noChangeAspect="1"/>
          </p:cNvPicPr>
          <p:nvPr/>
        </p:nvPicPr>
        <p:blipFill>
          <a:blip r:embed="rId6">
            <a:biLevel thresh="25000"/>
          </a:blip>
          <a:stretch>
            <a:fillRect/>
          </a:stretch>
        </p:blipFill>
        <p:spPr>
          <a:xfrm rot="1423093">
            <a:off x="6840450" y="2072289"/>
            <a:ext cx="3096152" cy="3593927"/>
          </a:xfrm>
          <a:prstGeom prst="rect">
            <a:avLst/>
          </a:prstGeom>
        </p:spPr>
      </p:pic>
      <p:grpSp>
        <p:nvGrpSpPr>
          <p:cNvPr id="46" name="组合 45"/>
          <p:cNvGrpSpPr/>
          <p:nvPr/>
        </p:nvGrpSpPr>
        <p:grpSpPr>
          <a:xfrm flipH="1" flipV="1" rot="10054125">
            <a:off x="5516939" y="793756"/>
            <a:ext cx="1203257" cy="1191799"/>
            <a:chOff x="6071251" y="287808"/>
            <a:chExt cx="2612023" cy="2587148"/>
          </a:xfrm>
          <a:solidFill>
            <a:schemeClr val="bg1"/>
          </a:solidFill>
        </p:grpSpPr>
        <p:sp>
          <p:nvSpPr>
            <p:cNvPr id="47" name="任意多边形 46"/>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50" name="任意多边形 49"/>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51" name="任意多边形 50"/>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55" name="组合 54"/>
          <p:cNvGrpSpPr/>
          <p:nvPr/>
        </p:nvGrpSpPr>
        <p:grpSpPr>
          <a:xfrm flipH="1" flipV="1" rot="10054125">
            <a:off x="6556703" y="746603"/>
            <a:ext cx="831597" cy="823678"/>
            <a:chOff x="6071251" y="287808"/>
            <a:chExt cx="2612023" cy="2587148"/>
          </a:xfrm>
          <a:solidFill>
            <a:schemeClr val="bg1"/>
          </a:solidFill>
        </p:grpSpPr>
        <p:sp>
          <p:nvSpPr>
            <p:cNvPr id="56" name="任意多边形 55"/>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57" name="任意多边形 56"/>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58" name="任意多边形 57"/>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59" name="组合 58"/>
          <p:cNvGrpSpPr/>
          <p:nvPr/>
        </p:nvGrpSpPr>
        <p:grpSpPr>
          <a:xfrm flipH="1" flipV="1" rot="10054125">
            <a:off x="6714418" y="1568774"/>
            <a:ext cx="570594" cy="565160"/>
            <a:chOff x="6071251" y="287808"/>
            <a:chExt cx="2612023" cy="2587148"/>
          </a:xfrm>
          <a:solidFill>
            <a:schemeClr val="bg1"/>
          </a:solidFill>
        </p:grpSpPr>
        <p:sp>
          <p:nvSpPr>
            <p:cNvPr id="61" name="任意多边形 60"/>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62" name="任意多边形 61"/>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63" name="任意多边形 62"/>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grpSp>
    </p:spTree>
    <p:extLst>
      <p:ext uri="{BB962C8B-B14F-4D97-AF65-F5344CB8AC3E}">
        <p14:creationId val="795916230"/>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8">
                                  <p:stCondLst>
                                    <p:cond delay="0"/>
                                  </p:stCondLst>
                                  <p:childTnLst>
                                    <p:set>
                                      <p:cBhvr>
                                        <p:cTn dur="1" fill="hold" id="6">
                                          <p:stCondLst>
                                            <p:cond delay="0"/>
                                          </p:stCondLst>
                                        </p:cTn>
                                        <p:tgtEl>
                                          <p:spTgt spid="94"/>
                                        </p:tgtEl>
                                        <p:attrNameLst>
                                          <p:attrName>style.visibility</p:attrName>
                                        </p:attrNameLst>
                                      </p:cBhvr>
                                      <p:to>
                                        <p:strVal val="visible"/>
                                      </p:to>
                                    </p:set>
                                    <p:animEffect filter="wipe(left)" transition="in">
                                      <p:cBhvr>
                                        <p:cTn dur="500" id="7"/>
                                        <p:tgtEl>
                                          <p:spTgt spid="9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 presetSubtype="6">
                                  <p:stCondLst>
                                    <p:cond delay="0"/>
                                  </p:stCondLst>
                                  <p:childTnLst>
                                    <p:set>
                                      <p:cBhvr>
                                        <p:cTn dur="1" fill="hold" id="11">
                                          <p:stCondLst>
                                            <p:cond delay="0"/>
                                          </p:stCondLst>
                                        </p:cTn>
                                        <p:tgtEl>
                                          <p:spTgt spid="6"/>
                                        </p:tgtEl>
                                        <p:attrNameLst>
                                          <p:attrName>style.visibility</p:attrName>
                                        </p:attrNameLst>
                                      </p:cBhvr>
                                      <p:to>
                                        <p:strVal val="visible"/>
                                      </p:to>
                                    </p:set>
                                    <p:anim calcmode="lin" valueType="num">
                                      <p:cBhvr additive="base">
                                        <p:cTn dur="500" fill="hold" id="12"/>
                                        <p:tgtEl>
                                          <p:spTgt spid="6"/>
                                        </p:tgtEl>
                                        <p:attrNameLst>
                                          <p:attrName>ppt_x</p:attrName>
                                        </p:attrNameLst>
                                      </p:cBhvr>
                                      <p:tavLst>
                                        <p:tav tm="0">
                                          <p:val>
                                            <p:strVal val="1+#ppt_w/2"/>
                                          </p:val>
                                        </p:tav>
                                        <p:tav tm="100000">
                                          <p:val>
                                            <p:strVal val="#ppt_x"/>
                                          </p:val>
                                        </p:tav>
                                      </p:tavLst>
                                    </p:anim>
                                    <p:anim calcmode="lin" valueType="num">
                                      <p:cBhvr additive="base">
                                        <p:cTn dur="500" fill="hold" id="13"/>
                                        <p:tgtEl>
                                          <p:spTgt spid="6"/>
                                        </p:tgtEl>
                                        <p:attrNameLst>
                                          <p:attrName>ppt_y</p:attrName>
                                        </p:attrNameLst>
                                      </p:cBhvr>
                                      <p:tavLst>
                                        <p:tav tm="0">
                                          <p:val>
                                            <p:strVal val="1+#ppt_h/2"/>
                                          </p:val>
                                        </p:tav>
                                        <p:tav tm="100000">
                                          <p:val>
                                            <p:strVal val="#ppt_y"/>
                                          </p:val>
                                        </p:tav>
                                      </p:tavLst>
                                    </p:anim>
                                  </p:childTnLst>
                                </p:cTn>
                              </p:par>
                            </p:childTnLst>
                          </p:cTn>
                        </p:par>
                      </p:childTnLst>
                    </p:cTn>
                  </p:par>
                  <p:par>
                    <p:cTn fill="hold" id="14" nodeType="clickPar">
                      <p:stCondLst>
                        <p:cond delay="indefinite"/>
                      </p:stCondLst>
                      <p:childTnLst>
                        <p:par>
                          <p:cTn fill="hold" id="15" nodeType="afterGroup">
                            <p:stCondLst>
                              <p:cond delay="0"/>
                            </p:stCondLst>
                            <p:childTnLst>
                              <p:par>
                                <p:cTn fill="hold" id="16" nodeType="clickEffect" presetClass="entr" presetID="2" presetSubtype="1">
                                  <p:stCondLst>
                                    <p:cond delay="0"/>
                                  </p:stCondLst>
                                  <p:childTnLst>
                                    <p:set>
                                      <p:cBhvr>
                                        <p:cTn dur="1" fill="hold" id="17">
                                          <p:stCondLst>
                                            <p:cond delay="0"/>
                                          </p:stCondLst>
                                        </p:cTn>
                                        <p:tgtEl>
                                          <p:spTgt spid="76"/>
                                        </p:tgtEl>
                                        <p:attrNameLst>
                                          <p:attrName>style.visibility</p:attrName>
                                        </p:attrNameLst>
                                      </p:cBhvr>
                                      <p:to>
                                        <p:strVal val="visible"/>
                                      </p:to>
                                    </p:set>
                                    <p:anim calcmode="lin" valueType="num">
                                      <p:cBhvr additive="base">
                                        <p:cTn dur="500" fill="hold" id="18"/>
                                        <p:tgtEl>
                                          <p:spTgt spid="76"/>
                                        </p:tgtEl>
                                        <p:attrNameLst>
                                          <p:attrName>ppt_x</p:attrName>
                                        </p:attrNameLst>
                                      </p:cBhvr>
                                      <p:tavLst>
                                        <p:tav tm="0">
                                          <p:val>
                                            <p:strVal val="#ppt_x"/>
                                          </p:val>
                                        </p:tav>
                                        <p:tav tm="100000">
                                          <p:val>
                                            <p:strVal val="#ppt_x"/>
                                          </p:val>
                                        </p:tav>
                                      </p:tavLst>
                                    </p:anim>
                                    <p:anim calcmode="lin" valueType="num">
                                      <p:cBhvr additive="base">
                                        <p:cTn dur="500" fill="hold" id="19"/>
                                        <p:tgtEl>
                                          <p:spTgt spid="76"/>
                                        </p:tgtEl>
                                        <p:attrNameLst>
                                          <p:attrName>ppt_y</p:attrName>
                                        </p:attrNameLst>
                                      </p:cBhvr>
                                      <p:tavLst>
                                        <p:tav tm="0">
                                          <p:val>
                                            <p:strVal val="0-#ppt_h/2"/>
                                          </p:val>
                                        </p:tav>
                                        <p:tav tm="100000">
                                          <p:val>
                                            <p:strVal val="#ppt_y"/>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53" presetSubtype="0">
                                  <p:stCondLst>
                                    <p:cond delay="0"/>
                                  </p:stCondLst>
                                  <p:childTnLst>
                                    <p:set>
                                      <p:cBhvr>
                                        <p:cTn dur="1" fill="hold" id="23">
                                          <p:stCondLst>
                                            <p:cond delay="0"/>
                                          </p:stCondLst>
                                        </p:cTn>
                                        <p:tgtEl>
                                          <p:spTgt spid="38"/>
                                        </p:tgtEl>
                                        <p:attrNameLst>
                                          <p:attrName>style.visibility</p:attrName>
                                        </p:attrNameLst>
                                      </p:cBhvr>
                                      <p:to>
                                        <p:strVal val="visible"/>
                                      </p:to>
                                    </p:set>
                                    <p:anim calcmode="lin" valueType="num">
                                      <p:cBhvr>
                                        <p:cTn dur="500" fill="hold" id="24"/>
                                        <p:tgtEl>
                                          <p:spTgt spid="38"/>
                                        </p:tgtEl>
                                        <p:attrNameLst>
                                          <p:attrName>ppt_w</p:attrName>
                                        </p:attrNameLst>
                                      </p:cBhvr>
                                      <p:tavLst>
                                        <p:tav tm="0">
                                          <p:val>
                                            <p:fltVal val="0"/>
                                          </p:val>
                                        </p:tav>
                                        <p:tav tm="100000">
                                          <p:val>
                                            <p:strVal val="#ppt_w"/>
                                          </p:val>
                                        </p:tav>
                                      </p:tavLst>
                                    </p:anim>
                                    <p:anim calcmode="lin" valueType="num">
                                      <p:cBhvr>
                                        <p:cTn dur="500" fill="hold" id="25"/>
                                        <p:tgtEl>
                                          <p:spTgt spid="38"/>
                                        </p:tgtEl>
                                        <p:attrNameLst>
                                          <p:attrName>ppt_h</p:attrName>
                                        </p:attrNameLst>
                                      </p:cBhvr>
                                      <p:tavLst>
                                        <p:tav tm="0">
                                          <p:val>
                                            <p:fltVal val="0"/>
                                          </p:val>
                                        </p:tav>
                                        <p:tav tm="100000">
                                          <p:val>
                                            <p:strVal val="#ppt_h"/>
                                          </p:val>
                                        </p:tav>
                                      </p:tavLst>
                                    </p:anim>
                                    <p:animEffect filter="fade" transition="in">
                                      <p:cBhvr>
                                        <p:cTn dur="500" id="26"/>
                                        <p:tgtEl>
                                          <p:spTgt spid="38"/>
                                        </p:tgtEl>
                                      </p:cBhvr>
                                    </p:animEffect>
                                  </p:childTnLst>
                                </p:cTn>
                              </p:par>
                            </p:childTnLst>
                          </p:cTn>
                        </p:par>
                      </p:childTnLst>
                    </p:cTn>
                  </p:par>
                  <p:par>
                    <p:cTn fill="hold" id="27" nodeType="clickPar">
                      <p:stCondLst>
                        <p:cond delay="indefinite"/>
                      </p:stCondLst>
                      <p:childTnLst>
                        <p:par>
                          <p:cTn fill="hold" id="28" nodeType="afterGroup">
                            <p:stCondLst>
                              <p:cond delay="0"/>
                            </p:stCondLst>
                            <p:childTnLst>
                              <p:par>
                                <p:cTn fill="hold" grpId="0" id="29" nodeType="clickEffect" presetClass="entr" presetID="22" presetSubtype="8">
                                  <p:stCondLst>
                                    <p:cond delay="0"/>
                                  </p:stCondLst>
                                  <p:childTnLst>
                                    <p:set>
                                      <p:cBhvr>
                                        <p:cTn dur="1" fill="hold" id="30">
                                          <p:stCondLst>
                                            <p:cond delay="0"/>
                                          </p:stCondLst>
                                        </p:cTn>
                                        <p:tgtEl>
                                          <p:spTgt spid="37"/>
                                        </p:tgtEl>
                                        <p:attrNameLst>
                                          <p:attrName>style.visibility</p:attrName>
                                        </p:attrNameLst>
                                      </p:cBhvr>
                                      <p:to>
                                        <p:strVal val="visible"/>
                                      </p:to>
                                    </p:set>
                                    <p:animEffect filter="wipe(left)" transition="in">
                                      <p:cBhvr>
                                        <p:cTn dur="500" id="31"/>
                                        <p:tgtEl>
                                          <p:spTgt spid="37"/>
                                        </p:tgtEl>
                                      </p:cBhvr>
                                    </p:animEffect>
                                  </p:childTnLst>
                                </p:cTn>
                              </p:par>
                            </p:childTnLst>
                          </p:cTn>
                        </p:par>
                      </p:childTnLst>
                    </p:cTn>
                  </p:par>
                  <p:par>
                    <p:cTn fill="hold" id="32" nodeType="clickPar">
                      <p:stCondLst>
                        <p:cond delay="indefinite"/>
                      </p:stCondLst>
                      <p:childTnLst>
                        <p:par>
                          <p:cTn fill="hold" id="33" nodeType="afterGroup">
                            <p:stCondLst>
                              <p:cond delay="0"/>
                            </p:stCondLst>
                            <p:childTnLst>
                              <p:par>
                                <p:cTn fill="hold" grpId="0" id="34" nodeType="clickEffect" presetClass="entr" presetID="22" presetSubtype="2">
                                  <p:stCondLst>
                                    <p:cond delay="0"/>
                                  </p:stCondLst>
                                  <p:childTnLst>
                                    <p:set>
                                      <p:cBhvr>
                                        <p:cTn dur="1" fill="hold" id="35">
                                          <p:stCondLst>
                                            <p:cond delay="0"/>
                                          </p:stCondLst>
                                        </p:cTn>
                                        <p:tgtEl>
                                          <p:spTgt spid="41"/>
                                        </p:tgtEl>
                                        <p:attrNameLst>
                                          <p:attrName>style.visibility</p:attrName>
                                        </p:attrNameLst>
                                      </p:cBhvr>
                                      <p:to>
                                        <p:strVal val="visible"/>
                                      </p:to>
                                    </p:set>
                                    <p:animEffect filter="wipe(right)" transition="in">
                                      <p:cBhvr>
                                        <p:cTn dur="500" id="36"/>
                                        <p:tgtEl>
                                          <p:spTgt spid="41"/>
                                        </p:tgtEl>
                                      </p:cBhvr>
                                    </p:animEffect>
                                  </p:childTnLst>
                                </p:cTn>
                              </p:par>
                            </p:childTnLst>
                          </p:cTn>
                        </p:par>
                      </p:childTnLst>
                    </p:cTn>
                  </p:par>
                  <p:par>
                    <p:cTn fill="hold" id="37" nodeType="clickPar">
                      <p:stCondLst>
                        <p:cond delay="indefinite"/>
                      </p:stCondLst>
                      <p:childTnLst>
                        <p:par>
                          <p:cTn fill="hold" id="38" nodeType="afterGroup">
                            <p:stCondLst>
                              <p:cond delay="0"/>
                            </p:stCondLst>
                            <p:childTnLst>
                              <p:par>
                                <p:cTn fill="hold" id="39" nodeType="clickEffect" presetClass="entr" presetID="2" presetSubtype="3">
                                  <p:stCondLst>
                                    <p:cond delay="0"/>
                                  </p:stCondLst>
                                  <p:childTnLst>
                                    <p:set>
                                      <p:cBhvr>
                                        <p:cTn dur="1" fill="hold" id="40">
                                          <p:stCondLst>
                                            <p:cond delay="0"/>
                                          </p:stCondLst>
                                        </p:cTn>
                                        <p:tgtEl>
                                          <p:spTgt spid="46"/>
                                        </p:tgtEl>
                                        <p:attrNameLst>
                                          <p:attrName>style.visibility</p:attrName>
                                        </p:attrNameLst>
                                      </p:cBhvr>
                                      <p:to>
                                        <p:strVal val="visible"/>
                                      </p:to>
                                    </p:set>
                                    <p:anim calcmode="lin" valueType="num">
                                      <p:cBhvr additive="base">
                                        <p:cTn dur="500" fill="hold" id="41"/>
                                        <p:tgtEl>
                                          <p:spTgt spid="46"/>
                                        </p:tgtEl>
                                        <p:attrNameLst>
                                          <p:attrName>ppt_x</p:attrName>
                                        </p:attrNameLst>
                                      </p:cBhvr>
                                      <p:tavLst>
                                        <p:tav tm="0">
                                          <p:val>
                                            <p:strVal val="1+#ppt_w/2"/>
                                          </p:val>
                                        </p:tav>
                                        <p:tav tm="100000">
                                          <p:val>
                                            <p:strVal val="#ppt_x"/>
                                          </p:val>
                                        </p:tav>
                                      </p:tavLst>
                                    </p:anim>
                                    <p:anim calcmode="lin" valueType="num">
                                      <p:cBhvr additive="base">
                                        <p:cTn dur="500" fill="hold" id="42"/>
                                        <p:tgtEl>
                                          <p:spTgt spid="46"/>
                                        </p:tgtEl>
                                        <p:attrNameLst>
                                          <p:attrName>ppt_y</p:attrName>
                                        </p:attrNameLst>
                                      </p:cBhvr>
                                      <p:tavLst>
                                        <p:tav tm="0">
                                          <p:val>
                                            <p:strVal val="0-#ppt_h/2"/>
                                          </p:val>
                                        </p:tav>
                                        <p:tav tm="100000">
                                          <p:val>
                                            <p:strVal val="#ppt_y"/>
                                          </p:val>
                                        </p:tav>
                                      </p:tavLst>
                                    </p:anim>
                                  </p:childTnLst>
                                </p:cTn>
                              </p:par>
                              <p:par>
                                <p:cTn fill="hold" id="43" nodeType="withEffect" presetClass="entr" presetID="2" presetSubtype="3">
                                  <p:stCondLst>
                                    <p:cond delay="0"/>
                                  </p:stCondLst>
                                  <p:childTnLst>
                                    <p:set>
                                      <p:cBhvr>
                                        <p:cTn dur="1" fill="hold" id="44">
                                          <p:stCondLst>
                                            <p:cond delay="0"/>
                                          </p:stCondLst>
                                        </p:cTn>
                                        <p:tgtEl>
                                          <p:spTgt spid="55"/>
                                        </p:tgtEl>
                                        <p:attrNameLst>
                                          <p:attrName>style.visibility</p:attrName>
                                        </p:attrNameLst>
                                      </p:cBhvr>
                                      <p:to>
                                        <p:strVal val="visible"/>
                                      </p:to>
                                    </p:set>
                                    <p:anim calcmode="lin" valueType="num">
                                      <p:cBhvr additive="base">
                                        <p:cTn dur="500" fill="hold" id="45"/>
                                        <p:tgtEl>
                                          <p:spTgt spid="55"/>
                                        </p:tgtEl>
                                        <p:attrNameLst>
                                          <p:attrName>ppt_x</p:attrName>
                                        </p:attrNameLst>
                                      </p:cBhvr>
                                      <p:tavLst>
                                        <p:tav tm="0">
                                          <p:val>
                                            <p:strVal val="1+#ppt_w/2"/>
                                          </p:val>
                                        </p:tav>
                                        <p:tav tm="100000">
                                          <p:val>
                                            <p:strVal val="#ppt_x"/>
                                          </p:val>
                                        </p:tav>
                                      </p:tavLst>
                                    </p:anim>
                                    <p:anim calcmode="lin" valueType="num">
                                      <p:cBhvr additive="base">
                                        <p:cTn dur="500" fill="hold" id="46"/>
                                        <p:tgtEl>
                                          <p:spTgt spid="55"/>
                                        </p:tgtEl>
                                        <p:attrNameLst>
                                          <p:attrName>ppt_y</p:attrName>
                                        </p:attrNameLst>
                                      </p:cBhvr>
                                      <p:tavLst>
                                        <p:tav tm="0">
                                          <p:val>
                                            <p:strVal val="0-#ppt_h/2"/>
                                          </p:val>
                                        </p:tav>
                                        <p:tav tm="100000">
                                          <p:val>
                                            <p:strVal val="#ppt_y"/>
                                          </p:val>
                                        </p:tav>
                                      </p:tavLst>
                                    </p:anim>
                                  </p:childTnLst>
                                </p:cTn>
                              </p:par>
                              <p:par>
                                <p:cTn fill="hold" id="47" nodeType="withEffect" presetClass="entr" presetID="2" presetSubtype="3">
                                  <p:stCondLst>
                                    <p:cond delay="0"/>
                                  </p:stCondLst>
                                  <p:childTnLst>
                                    <p:set>
                                      <p:cBhvr>
                                        <p:cTn dur="1" fill="hold" id="48">
                                          <p:stCondLst>
                                            <p:cond delay="0"/>
                                          </p:stCondLst>
                                        </p:cTn>
                                        <p:tgtEl>
                                          <p:spTgt spid="59"/>
                                        </p:tgtEl>
                                        <p:attrNameLst>
                                          <p:attrName>style.visibility</p:attrName>
                                        </p:attrNameLst>
                                      </p:cBhvr>
                                      <p:to>
                                        <p:strVal val="visible"/>
                                      </p:to>
                                    </p:set>
                                    <p:anim calcmode="lin" valueType="num">
                                      <p:cBhvr additive="base">
                                        <p:cTn dur="500" fill="hold" id="49"/>
                                        <p:tgtEl>
                                          <p:spTgt spid="59"/>
                                        </p:tgtEl>
                                        <p:attrNameLst>
                                          <p:attrName>ppt_x</p:attrName>
                                        </p:attrNameLst>
                                      </p:cBhvr>
                                      <p:tavLst>
                                        <p:tav tm="0">
                                          <p:val>
                                            <p:strVal val="1+#ppt_w/2"/>
                                          </p:val>
                                        </p:tav>
                                        <p:tav tm="100000">
                                          <p:val>
                                            <p:strVal val="#ppt_x"/>
                                          </p:val>
                                        </p:tav>
                                      </p:tavLst>
                                    </p:anim>
                                    <p:anim calcmode="lin" valueType="num">
                                      <p:cBhvr additive="base">
                                        <p:cTn dur="500" fill="hold" id="50"/>
                                        <p:tgtEl>
                                          <p:spTgt spid="59"/>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7"/>
      <p:bldP grpId="0" spid="41"/>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矩形 6">
            <a:extLst>
              <a:ext uri="{FF2B5EF4-FFF2-40B4-BE49-F238E27FC236}">
                <a16:creationId xmlns:a16="http://schemas.microsoft.com/office/drawing/2014/main" id="{91FF7099-54B3-433A-A550-54B7A47712AE}"/>
              </a:ext>
            </a:extLst>
          </p:cNvPr>
          <p:cNvSpPr/>
          <p:nvPr/>
        </p:nvSpPr>
        <p:spPr>
          <a:xfrm>
            <a:off x="674671" y="2338651"/>
            <a:ext cx="4572000" cy="1291590"/>
          </a:xfrm>
          <a:prstGeom prst="rect">
            <a:avLst/>
          </a:prstGeom>
        </p:spPr>
        <p:txBody>
          <a:bodyPr>
            <a:spAutoFit/>
          </a:bodyPr>
          <a:lstStyle/>
          <a:p>
            <a:pPr>
              <a:lnSpc>
                <a:spcPct val="150000"/>
              </a:lnSpc>
            </a:pPr>
            <a:r>
              <a:rPr altLang="en-US" lang="zh-CN" sz="1050"/>
              <a:t>“你能告诉我，我从这儿该走哪条路吗？”</a:t>
            </a:r>
            <a:br>
              <a:rPr altLang="en-US" lang="zh-CN" sz="1050"/>
            </a:br>
            <a:r>
              <a:rPr altLang="en-US" lang="zh-CN" sz="1050"/>
              <a:t>“那多半儿要看你想去哪里。”猫说。</a:t>
            </a:r>
            <a:br>
              <a:rPr altLang="en-US" lang="zh-CN" sz="1050"/>
            </a:br>
            <a:r>
              <a:rPr altLang="en-US" lang="zh-CN" sz="1050"/>
              <a:t>“我不在乎去哪儿——”爱丽丝说。</a:t>
            </a:r>
            <a:br>
              <a:rPr altLang="en-US" lang="zh-CN" sz="1050"/>
            </a:br>
            <a:r>
              <a:rPr altLang="en-US" lang="zh-CN" sz="1050"/>
              <a:t>“那么你走哪条路都没关系，”猫说。</a:t>
            </a:r>
            <a:br>
              <a:rPr altLang="en-US" lang="zh-CN" sz="1050"/>
            </a:br>
            <a:r>
              <a:rPr altLang="en-US" lang="zh-CN" sz="1050"/>
              <a:t>“只要能到这个地方就行，”爱丽丝解释。</a:t>
            </a:r>
          </a:p>
        </p:txBody>
      </p:sp>
      <p:sp>
        <p:nvSpPr>
          <p:cNvPr id="8" name="矩形 7">
            <a:extLst>
              <a:ext uri="{FF2B5EF4-FFF2-40B4-BE49-F238E27FC236}">
                <a16:creationId xmlns:a16="http://schemas.microsoft.com/office/drawing/2014/main" id="{D6B24137-2784-4C48-B905-D855B3385BEC}"/>
              </a:ext>
            </a:extLst>
          </p:cNvPr>
          <p:cNvSpPr/>
          <p:nvPr/>
        </p:nvSpPr>
        <p:spPr>
          <a:xfrm>
            <a:off x="6234094" y="1868042"/>
            <a:ext cx="1919306" cy="571500"/>
          </a:xfrm>
          <a:prstGeom prst="rect">
            <a:avLst/>
          </a:prstGeom>
        </p:spPr>
        <p:txBody>
          <a:bodyPr wrap="square">
            <a:spAutoFit/>
          </a:bodyPr>
          <a:lstStyle/>
          <a:p>
            <a:pPr>
              <a:lnSpc>
                <a:spcPct val="150000"/>
              </a:lnSpc>
            </a:pPr>
            <a:r>
              <a:rPr altLang="en-US" lang="zh-CN" sz="1050"/>
              <a:t>目标——“增强客户意识”。</a:t>
            </a:r>
          </a:p>
          <a:p>
            <a:pPr>
              <a:lnSpc>
                <a:spcPct val="150000"/>
              </a:lnSpc>
            </a:pPr>
            <a:r>
              <a:rPr altLang="en-US" lang="zh-CN" sz="1050"/>
              <a:t>目标——“提升营业额”</a:t>
            </a:r>
          </a:p>
        </p:txBody>
      </p:sp>
      <p:sp>
        <p:nvSpPr>
          <p:cNvPr id="22" name="ísļîďè">
            <a:extLst>
              <a:ext uri="{FF2B5EF4-FFF2-40B4-BE49-F238E27FC236}">
                <a16:creationId xmlns:a16="http://schemas.microsoft.com/office/drawing/2014/main" id="{0318D80C-9917-45E6-A80F-4044833FB740}"/>
              </a:ext>
            </a:extLst>
          </p:cNvPr>
          <p:cNvSpPr/>
          <p:nvPr/>
        </p:nvSpPr>
        <p:spPr>
          <a:xfrm rot="5400000">
            <a:off x="4554262" y="1896393"/>
            <a:ext cx="1648198" cy="1214462"/>
          </a:xfrm>
          <a:prstGeom prst="homePlat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lIns="68580" rIns="68580" tIns="34290" wrap="none">
            <a:normAutofit/>
          </a:bodyPr>
          <a:lstStyle/>
          <a:p>
            <a:pPr algn="ctr" defTabSz="685784">
              <a:spcBef>
                <a:spcPct val="0"/>
              </a:spcBef>
              <a:defRPr/>
            </a:pPr>
            <a:r>
              <a:rPr altLang="en-US" lang="zh-CN">
                <a:solidFill>
                  <a:schemeClr val="bg1"/>
                </a:solidFill>
                <a:latin charset="-122" panose="020b0503020204020204" pitchFamily="34" typeface="微软雅黑"/>
                <a:ea charset="-122" panose="020b0503020204020204" pitchFamily="34" typeface="微软雅黑"/>
              </a:rPr>
              <a:t>示例二</a:t>
            </a:r>
          </a:p>
        </p:txBody>
      </p:sp>
      <p:sp>
        <p:nvSpPr>
          <p:cNvPr id="23" name="išḻïdè">
            <a:extLst>
              <a:ext uri="{FF2B5EF4-FFF2-40B4-BE49-F238E27FC236}">
                <a16:creationId xmlns:a16="http://schemas.microsoft.com/office/drawing/2014/main" id="{FE16CF6B-46A0-4479-A3F8-F32B50D7552C}"/>
              </a:ext>
            </a:extLst>
          </p:cNvPr>
          <p:cNvSpPr/>
          <p:nvPr/>
        </p:nvSpPr>
        <p:spPr>
          <a:xfrm flipH="1" rot="5400000">
            <a:off x="3193126" y="2359620"/>
            <a:ext cx="1648198" cy="1214462"/>
          </a:xfrm>
          <a:prstGeom prst="homePlate">
            <a:avLst/>
          </a:prstGeom>
          <a:solidFill>
            <a:schemeClr val="accent2"/>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lIns="68580" rIns="68580" tIns="34290" wrap="none">
            <a:normAutofit/>
          </a:bodyPr>
          <a:lstStyle/>
          <a:p>
            <a:pPr algn="ctr" defTabSz="685784">
              <a:spcBef>
                <a:spcPct val="0"/>
              </a:spcBef>
              <a:defRPr/>
            </a:pPr>
            <a:r>
              <a:rPr altLang="en-US" lang="zh-CN">
                <a:solidFill>
                  <a:schemeClr val="bg1"/>
                </a:solidFill>
                <a:latin charset="-122" panose="020b0503020204020204" pitchFamily="34" typeface="微软雅黑"/>
                <a:ea charset="-122" panose="020b0503020204020204" pitchFamily="34" typeface="微软雅黑"/>
              </a:rPr>
              <a:t>示例一</a:t>
            </a:r>
          </a:p>
        </p:txBody>
      </p:sp>
      <p:grpSp>
        <p:nvGrpSpPr>
          <p:cNvPr id="12" name="íṥlïḓe">
            <a:extLst>
              <a:ext uri="{FF2B5EF4-FFF2-40B4-BE49-F238E27FC236}">
                <a16:creationId xmlns:a16="http://schemas.microsoft.com/office/drawing/2014/main" id="{3754EF99-C2EF-4B7C-ABC0-90D46D36CFDE}"/>
              </a:ext>
            </a:extLst>
          </p:cNvPr>
          <p:cNvGrpSpPr/>
          <p:nvPr/>
        </p:nvGrpSpPr>
        <p:grpSpPr>
          <a:xfrm>
            <a:off x="6673979" y="2517455"/>
            <a:ext cx="685800" cy="685800"/>
            <a:chOff x="9733216" y="2255959"/>
            <a:chExt cx="914400" cy="914400"/>
          </a:xfrm>
        </p:grpSpPr>
        <p:sp>
          <p:nvSpPr>
            <p:cNvPr id="20" name="ïṥļïḓê">
              <a:extLst>
                <a:ext uri="{FF2B5EF4-FFF2-40B4-BE49-F238E27FC236}">
                  <a16:creationId xmlns:a16="http://schemas.microsoft.com/office/drawing/2014/main" id="{EB86FBD0-710C-404D-B6BF-B915730CB4A2}"/>
                </a:ext>
              </a:extLst>
            </p:cNvPr>
            <p:cNvSpPr/>
            <p:nvPr/>
          </p:nvSpPr>
          <p:spPr>
            <a:xfrm>
              <a:off x="9733216" y="2255959"/>
              <a:ext cx="914400" cy="914400"/>
            </a:xfrm>
            <a:prstGeom prst="ellips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wrap="square">
              <a:normAutofit/>
            </a:bodyPr>
            <a:lstStyle/>
            <a:p>
              <a:pPr algn="ctr"/>
              <a:endParaRPr sz="1350"/>
            </a:p>
          </p:txBody>
        </p:sp>
        <p:sp>
          <p:nvSpPr>
            <p:cNvPr id="21" name="íşļïďê">
              <a:extLst>
                <a:ext uri="{FF2B5EF4-FFF2-40B4-BE49-F238E27FC236}">
                  <a16:creationId xmlns:a16="http://schemas.microsoft.com/office/drawing/2014/main" id="{8B62695B-F4B7-440F-AC18-99DA354F8D73}"/>
                </a:ext>
              </a:extLst>
            </p:cNvPr>
            <p:cNvSpPr/>
            <p:nvPr/>
          </p:nvSpPr>
          <p:spPr bwMode="auto">
            <a:xfrm>
              <a:off x="9961207" y="2519461"/>
              <a:ext cx="458418" cy="387396"/>
            </a:xfrm>
            <a:custGeom>
              <a:gdLst>
                <a:gd fmla="*/ 46038 w 338138" name="connsiteX0"/>
                <a:gd fmla="*/ 261938 h 285751" name="connsiteY0"/>
                <a:gd fmla="*/ 38100 w 338138" name="connsiteX1"/>
                <a:gd fmla="*/ 270670 h 285751" name="connsiteY1"/>
                <a:gd fmla="*/ 46038 w 338138" name="connsiteX2"/>
                <a:gd fmla="*/ 279402 h 285751" name="connsiteY2"/>
                <a:gd fmla="*/ 53976 w 338138" name="connsiteX3"/>
                <a:gd fmla="*/ 270670 h 285751" name="connsiteY3"/>
                <a:gd fmla="*/ 46038 w 338138" name="connsiteX4"/>
                <a:gd fmla="*/ 261938 h 285751" name="connsiteY4"/>
                <a:gd fmla="*/ 288131 w 338138" name="connsiteX5"/>
                <a:gd fmla="*/ 184150 h 285751" name="connsiteY5"/>
                <a:gd fmla="*/ 277812 w 338138" name="connsiteX6"/>
                <a:gd fmla="*/ 194469 h 285751" name="connsiteY6"/>
                <a:gd fmla="*/ 288131 w 338138" name="connsiteX7"/>
                <a:gd fmla="*/ 204788 h 285751" name="connsiteY7"/>
                <a:gd fmla="*/ 298450 w 338138" name="connsiteX8"/>
                <a:gd fmla="*/ 194469 h 285751" name="connsiteY8"/>
                <a:gd fmla="*/ 288131 w 338138" name="connsiteX9"/>
                <a:gd fmla="*/ 184150 h 285751" name="connsiteY9"/>
                <a:gd fmla="*/ 19050 w 338138" name="connsiteX10"/>
                <a:gd fmla="*/ 165100 h 285751" name="connsiteY10"/>
                <a:gd fmla="*/ 19050 w 338138" name="connsiteX11"/>
                <a:gd fmla="*/ 242888 h 285751" name="connsiteY11"/>
                <a:gd fmla="*/ 73025 w 338138" name="connsiteX12"/>
                <a:gd fmla="*/ 242888 h 285751" name="connsiteY12"/>
                <a:gd fmla="*/ 73025 w 338138" name="connsiteX13"/>
                <a:gd fmla="*/ 165100 h 285751" name="connsiteY13"/>
                <a:gd fmla="*/ 12010 w 338138" name="connsiteX14"/>
                <a:gd fmla="*/ 141288 h 285751" name="connsiteY14"/>
                <a:gd fmla="*/ 81400 w 338138" name="connsiteX15"/>
                <a:gd fmla="*/ 141288 h 285751" name="connsiteY15"/>
                <a:gd fmla="*/ 92075 w 338138" name="connsiteX16"/>
                <a:gd fmla="*/ 153107 h 285751" name="connsiteY16"/>
                <a:gd fmla="*/ 92075 w 338138" name="connsiteX17"/>
                <a:gd fmla="*/ 273932 h 285751" name="connsiteY17"/>
                <a:gd fmla="*/ 81400 w 338138" name="connsiteX18"/>
                <a:gd fmla="*/ 285751 h 285751" name="connsiteY18"/>
                <a:gd fmla="*/ 12010 w 338138" name="connsiteX19"/>
                <a:gd fmla="*/ 285751 h 285751" name="connsiteY19"/>
                <a:gd fmla="*/ 0 w 338138" name="connsiteX20"/>
                <a:gd fmla="*/ 273932 h 285751" name="connsiteY20"/>
                <a:gd fmla="*/ 0 w 338138" name="connsiteX21"/>
                <a:gd fmla="*/ 153107 h 285751" name="connsiteY21"/>
                <a:gd fmla="*/ 12010 w 338138" name="connsiteX22"/>
                <a:gd fmla="*/ 141288 h 285751" name="connsiteY22"/>
                <a:gd fmla="*/ 55002 w 338138" name="connsiteX23"/>
                <a:gd fmla="*/ 82550 h 285751" name="connsiteY23"/>
                <a:gd fmla="*/ 175185 w 338138" name="connsiteX24"/>
                <a:gd fmla="*/ 82550 h 285751" name="connsiteY24"/>
                <a:gd fmla="*/ 193675 w 338138" name="connsiteX25"/>
                <a:gd fmla="*/ 99703 h 285751" name="connsiteY25"/>
                <a:gd fmla="*/ 193675 w 338138" name="connsiteX26"/>
                <a:gd fmla="*/ 268597 h 285751" name="connsiteY26"/>
                <a:gd fmla="*/ 175185 w 338138" name="connsiteX27"/>
                <a:gd fmla="*/ 285750 h 285751" name="connsiteY27"/>
                <a:gd fmla="*/ 107830 w 338138" name="connsiteX28"/>
                <a:gd fmla="*/ 285750 h 285751" name="connsiteY28"/>
                <a:gd fmla="*/ 109151 w 338138" name="connsiteX29"/>
                <a:gd fmla="*/ 276514 h 285751" name="connsiteY29"/>
                <a:gd fmla="*/ 109151 w 338138" name="connsiteX30"/>
                <a:gd fmla="*/ 273875 h 285751" name="connsiteY30"/>
                <a:gd fmla="*/ 115754 w 338138" name="connsiteX31"/>
                <a:gd fmla="*/ 275194 h 285751" name="connsiteY31"/>
                <a:gd fmla="*/ 124999 w 338138" name="connsiteX32"/>
                <a:gd fmla="*/ 264639 h 285751" name="connsiteY32"/>
                <a:gd fmla="*/ 115754 w 338138" name="connsiteX33"/>
                <a:gd fmla="*/ 254083 h 285751" name="connsiteY33"/>
                <a:gd fmla="*/ 109151 w 338138" name="connsiteX34"/>
                <a:gd fmla="*/ 256722 h 285751" name="connsiteY34"/>
                <a:gd fmla="*/ 109151 w 338138" name="connsiteX35"/>
                <a:gd fmla="*/ 235610 h 285751" name="connsiteY35"/>
                <a:gd fmla="*/ 168582 w 338138" name="connsiteX36"/>
                <a:gd fmla="*/ 235610 h 285751" name="connsiteY36"/>
                <a:gd fmla="*/ 168582 w 338138" name="connsiteX37"/>
                <a:gd fmla="*/ 110259 h 285751" name="connsiteY37"/>
                <a:gd fmla="*/ 61606 w 338138" name="connsiteX38"/>
                <a:gd fmla="*/ 110259 h 285751" name="connsiteY38"/>
                <a:gd fmla="*/ 61606 w 338138" name="connsiteX39"/>
                <a:gd fmla="*/ 126093 h 285751" name="connsiteY39"/>
                <a:gd fmla="*/ 36512 w 338138" name="connsiteX40"/>
                <a:gd fmla="*/ 126093 h 285751" name="connsiteY40"/>
                <a:gd fmla="*/ 36512 w 338138" name="connsiteX41"/>
                <a:gd fmla="*/ 99703 h 285751" name="connsiteY41"/>
                <a:gd fmla="*/ 55002 w 338138" name="connsiteX42"/>
                <a:gd fmla="*/ 82550 h 285751" name="connsiteY42"/>
                <a:gd fmla="*/ 102729 w 338138" name="connsiteX43"/>
                <a:gd fmla="*/ 0 h 285751" name="connsiteY43"/>
                <a:gd fmla="*/ 305260 w 338138" name="connsiteX44"/>
                <a:gd fmla="*/ 0 h 285751" name="connsiteY44"/>
                <a:gd fmla="*/ 338138 w 338138" name="connsiteX45"/>
                <a:gd fmla="*/ 34237 h 285751" name="connsiteY45"/>
                <a:gd fmla="*/ 338138 w 338138" name="connsiteX46"/>
                <a:gd fmla="*/ 188306 h 285751" name="connsiteY46"/>
                <a:gd fmla="*/ 305260 w 338138" name="connsiteX47"/>
                <a:gd fmla="*/ 221226 h 285751" name="connsiteY47"/>
                <a:gd fmla="*/ 234242 w 338138" name="connsiteX48"/>
                <a:gd fmla="*/ 221226 h 285751" name="connsiteY48"/>
                <a:gd fmla="*/ 234242 w 338138" name="connsiteX49"/>
                <a:gd fmla="*/ 243612 h 285751" name="connsiteY49"/>
                <a:gd fmla="*/ 265806 w 338138" name="connsiteX50"/>
                <a:gd fmla="*/ 243612 h 285751" name="connsiteY50"/>
                <a:gd fmla="*/ 277642 w 338138" name="connsiteX51"/>
                <a:gd fmla="*/ 256780 h 285751" name="connsiteY51"/>
                <a:gd fmla="*/ 277642 w 338138" name="connsiteX52"/>
                <a:gd fmla="*/ 272582 h 285751" name="connsiteY52"/>
                <a:gd fmla="*/ 265806 w 338138" name="connsiteX53"/>
                <a:gd fmla="*/ 285750 h 285751" name="connsiteY53"/>
                <a:gd fmla="*/ 205309 w 338138" name="connsiteX54"/>
                <a:gd fmla="*/ 285750 h 285751" name="connsiteY54"/>
                <a:gd fmla="*/ 210570 w 338138" name="connsiteX55"/>
                <a:gd fmla="*/ 269948 h 285751" name="connsiteY55"/>
                <a:gd fmla="*/ 210570 w 338138" name="connsiteX56"/>
                <a:gd fmla="*/ 213325 h 285751" name="connsiteY56"/>
                <a:gd fmla="*/ 210570 w 338138" name="connsiteX57"/>
                <a:gd fmla="*/ 172504 h 285751" name="connsiteY57"/>
                <a:gd fmla="*/ 296054 w 338138" name="connsiteX58"/>
                <a:gd fmla="*/ 172504 h 285751" name="connsiteY58"/>
                <a:gd fmla="*/ 309205 w 338138" name="connsiteX59"/>
                <a:gd fmla="*/ 159335 h 285751" name="connsiteY59"/>
                <a:gd fmla="*/ 309205 w 338138" name="connsiteX60"/>
                <a:gd fmla="*/ 39504 h 285751" name="connsiteY60"/>
                <a:gd fmla="*/ 296054 w 338138" name="connsiteX61"/>
                <a:gd fmla="*/ 27653 h 285751" name="connsiteY61"/>
                <a:gd fmla="*/ 110620 w 338138" name="connsiteX62"/>
                <a:gd fmla="*/ 27653 h 285751" name="connsiteY62"/>
                <a:gd fmla="*/ 98783 w 338138" name="connsiteX63"/>
                <a:gd fmla="*/ 39504 h 285751" name="connsiteY63"/>
                <a:gd fmla="*/ 98783 w 338138" name="connsiteX64"/>
                <a:gd fmla="*/ 65841 h 285751" name="connsiteY64"/>
                <a:gd fmla="*/ 69850 w 338138" name="connsiteX65"/>
                <a:gd fmla="*/ 65841 h 285751" name="connsiteY65"/>
                <a:gd fmla="*/ 69850 w 338138" name="connsiteX66"/>
                <a:gd fmla="*/ 34237 h 285751" name="connsiteY66"/>
                <a:gd fmla="*/ 102729 w 338138" name="connsiteX67"/>
                <a:gd fmla="*/ 0 h 285751" name="connsiteY6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b="b" l="l" r="r" t="t"/>
              <a:pathLst>
                <a:path h="285751" w="338138">
                  <a:moveTo>
                    <a:pt x="46038" y="261938"/>
                  </a:moveTo>
                  <a:cubicBezTo>
                    <a:pt x="41654" y="261938"/>
                    <a:pt x="38100" y="265847"/>
                    <a:pt x="38100" y="270670"/>
                  </a:cubicBezTo>
                  <a:cubicBezTo>
                    <a:pt x="38100" y="275493"/>
                    <a:pt x="41654" y="279402"/>
                    <a:pt x="46038" y="279402"/>
                  </a:cubicBezTo>
                  <a:cubicBezTo>
                    <a:pt x="50422" y="279402"/>
                    <a:pt x="53976" y="275493"/>
                    <a:pt x="53976" y="270670"/>
                  </a:cubicBezTo>
                  <a:cubicBezTo>
                    <a:pt x="53976" y="265847"/>
                    <a:pt x="50422" y="261938"/>
                    <a:pt x="46038" y="261938"/>
                  </a:cubicBezTo>
                  <a:close/>
                  <a:moveTo>
                    <a:pt x="288131" y="184150"/>
                  </a:moveTo>
                  <a:cubicBezTo>
                    <a:pt x="282432" y="184150"/>
                    <a:pt x="277812" y="188770"/>
                    <a:pt x="277812" y="194469"/>
                  </a:cubicBezTo>
                  <a:cubicBezTo>
                    <a:pt x="277812" y="200168"/>
                    <a:pt x="282432" y="204788"/>
                    <a:pt x="288131" y="204788"/>
                  </a:cubicBezTo>
                  <a:cubicBezTo>
                    <a:pt x="293830" y="204788"/>
                    <a:pt x="298450" y="200168"/>
                    <a:pt x="298450" y="194469"/>
                  </a:cubicBezTo>
                  <a:cubicBezTo>
                    <a:pt x="298450" y="188770"/>
                    <a:pt x="293830" y="184150"/>
                    <a:pt x="288131" y="184150"/>
                  </a:cubicBezTo>
                  <a:close/>
                  <a:moveTo>
                    <a:pt x="19050" y="165100"/>
                  </a:moveTo>
                  <a:lnTo>
                    <a:pt x="19050" y="242888"/>
                  </a:lnTo>
                  <a:lnTo>
                    <a:pt x="73025" y="242888"/>
                  </a:lnTo>
                  <a:lnTo>
                    <a:pt x="73025" y="165100"/>
                  </a:lnTo>
                  <a:close/>
                  <a:moveTo>
                    <a:pt x="12010" y="141288"/>
                  </a:moveTo>
                  <a:cubicBezTo>
                    <a:pt x="12010" y="141288"/>
                    <a:pt x="12010" y="141288"/>
                    <a:pt x="81400" y="141288"/>
                  </a:cubicBezTo>
                  <a:cubicBezTo>
                    <a:pt x="86738" y="141288"/>
                    <a:pt x="92075" y="146541"/>
                    <a:pt x="92075" y="153107"/>
                  </a:cubicBezTo>
                  <a:cubicBezTo>
                    <a:pt x="92075" y="153107"/>
                    <a:pt x="92075" y="153107"/>
                    <a:pt x="92075" y="273932"/>
                  </a:cubicBezTo>
                  <a:cubicBezTo>
                    <a:pt x="92075" y="280498"/>
                    <a:pt x="86738" y="285751"/>
                    <a:pt x="81400" y="285751"/>
                  </a:cubicBezTo>
                  <a:cubicBezTo>
                    <a:pt x="81400" y="285751"/>
                    <a:pt x="81400" y="285751"/>
                    <a:pt x="12010" y="285751"/>
                  </a:cubicBezTo>
                  <a:cubicBezTo>
                    <a:pt x="5337" y="285751"/>
                    <a:pt x="0" y="280498"/>
                    <a:pt x="0" y="273932"/>
                  </a:cubicBezTo>
                  <a:cubicBezTo>
                    <a:pt x="0" y="273932"/>
                    <a:pt x="0" y="273932"/>
                    <a:pt x="0" y="153107"/>
                  </a:cubicBezTo>
                  <a:cubicBezTo>
                    <a:pt x="0" y="146541"/>
                    <a:pt x="5337" y="141288"/>
                    <a:pt x="12010" y="141288"/>
                  </a:cubicBezTo>
                  <a:close/>
                  <a:moveTo>
                    <a:pt x="55002" y="82550"/>
                  </a:moveTo>
                  <a:cubicBezTo>
                    <a:pt x="55002" y="82550"/>
                    <a:pt x="55002" y="82550"/>
                    <a:pt x="175185" y="82550"/>
                  </a:cubicBezTo>
                  <a:cubicBezTo>
                    <a:pt x="185751" y="82550"/>
                    <a:pt x="193675" y="90467"/>
                    <a:pt x="193675" y="99703"/>
                  </a:cubicBezTo>
                  <a:cubicBezTo>
                    <a:pt x="193675" y="99703"/>
                    <a:pt x="193675" y="99703"/>
                    <a:pt x="193675" y="268597"/>
                  </a:cubicBezTo>
                  <a:cubicBezTo>
                    <a:pt x="193675" y="277833"/>
                    <a:pt x="185751" y="285750"/>
                    <a:pt x="175185" y="285750"/>
                  </a:cubicBezTo>
                  <a:cubicBezTo>
                    <a:pt x="175185" y="285750"/>
                    <a:pt x="175185" y="285750"/>
                    <a:pt x="107830" y="285750"/>
                  </a:cubicBezTo>
                  <a:cubicBezTo>
                    <a:pt x="109151" y="283111"/>
                    <a:pt x="109151" y="280472"/>
                    <a:pt x="109151" y="276514"/>
                  </a:cubicBezTo>
                  <a:cubicBezTo>
                    <a:pt x="109151" y="276514"/>
                    <a:pt x="109151" y="276514"/>
                    <a:pt x="109151" y="273875"/>
                  </a:cubicBezTo>
                  <a:cubicBezTo>
                    <a:pt x="110471" y="273875"/>
                    <a:pt x="113113" y="275194"/>
                    <a:pt x="115754" y="275194"/>
                  </a:cubicBezTo>
                  <a:cubicBezTo>
                    <a:pt x="121037" y="275194"/>
                    <a:pt x="124999" y="271236"/>
                    <a:pt x="124999" y="264639"/>
                  </a:cubicBezTo>
                  <a:cubicBezTo>
                    <a:pt x="124999" y="259361"/>
                    <a:pt x="121037" y="254083"/>
                    <a:pt x="115754" y="254083"/>
                  </a:cubicBezTo>
                  <a:cubicBezTo>
                    <a:pt x="113113" y="254083"/>
                    <a:pt x="110471" y="255402"/>
                    <a:pt x="109151" y="256722"/>
                  </a:cubicBezTo>
                  <a:cubicBezTo>
                    <a:pt x="109151" y="256722"/>
                    <a:pt x="109151" y="256722"/>
                    <a:pt x="109151" y="235610"/>
                  </a:cubicBezTo>
                  <a:cubicBezTo>
                    <a:pt x="109151" y="235610"/>
                    <a:pt x="109151" y="235610"/>
                    <a:pt x="168582" y="235610"/>
                  </a:cubicBezTo>
                  <a:cubicBezTo>
                    <a:pt x="168582" y="235610"/>
                    <a:pt x="168582" y="235610"/>
                    <a:pt x="168582" y="110259"/>
                  </a:cubicBezTo>
                  <a:cubicBezTo>
                    <a:pt x="168582" y="110259"/>
                    <a:pt x="168582" y="110259"/>
                    <a:pt x="61606" y="110259"/>
                  </a:cubicBezTo>
                  <a:cubicBezTo>
                    <a:pt x="61606" y="110259"/>
                    <a:pt x="61606" y="110259"/>
                    <a:pt x="61606" y="126093"/>
                  </a:cubicBezTo>
                  <a:cubicBezTo>
                    <a:pt x="61606" y="126093"/>
                    <a:pt x="61606" y="126093"/>
                    <a:pt x="36512" y="126093"/>
                  </a:cubicBezTo>
                  <a:cubicBezTo>
                    <a:pt x="36512" y="126093"/>
                    <a:pt x="36512" y="126093"/>
                    <a:pt x="36512" y="99703"/>
                  </a:cubicBezTo>
                  <a:cubicBezTo>
                    <a:pt x="36512" y="90467"/>
                    <a:pt x="45757" y="82550"/>
                    <a:pt x="55002" y="82550"/>
                  </a:cubicBezTo>
                  <a:close/>
                  <a:moveTo>
                    <a:pt x="102729" y="0"/>
                  </a:moveTo>
                  <a:cubicBezTo>
                    <a:pt x="102729" y="0"/>
                    <a:pt x="102729" y="0"/>
                    <a:pt x="305260" y="0"/>
                  </a:cubicBezTo>
                  <a:cubicBezTo>
                    <a:pt x="323672" y="0"/>
                    <a:pt x="338138" y="15802"/>
                    <a:pt x="338138" y="34237"/>
                  </a:cubicBezTo>
                  <a:cubicBezTo>
                    <a:pt x="338138" y="34237"/>
                    <a:pt x="338138" y="34237"/>
                    <a:pt x="338138" y="188306"/>
                  </a:cubicBezTo>
                  <a:cubicBezTo>
                    <a:pt x="338138" y="206741"/>
                    <a:pt x="323672" y="221226"/>
                    <a:pt x="305260" y="221226"/>
                  </a:cubicBezTo>
                  <a:cubicBezTo>
                    <a:pt x="305260" y="221226"/>
                    <a:pt x="305260" y="221226"/>
                    <a:pt x="234242" y="221226"/>
                  </a:cubicBezTo>
                  <a:cubicBezTo>
                    <a:pt x="234242" y="221226"/>
                    <a:pt x="234242" y="221226"/>
                    <a:pt x="234242" y="243612"/>
                  </a:cubicBezTo>
                  <a:cubicBezTo>
                    <a:pt x="234242" y="243612"/>
                    <a:pt x="234242" y="243612"/>
                    <a:pt x="265806" y="243612"/>
                  </a:cubicBezTo>
                  <a:cubicBezTo>
                    <a:pt x="272381" y="243612"/>
                    <a:pt x="277642" y="250196"/>
                    <a:pt x="277642" y="256780"/>
                  </a:cubicBezTo>
                  <a:cubicBezTo>
                    <a:pt x="277642" y="256780"/>
                    <a:pt x="277642" y="256780"/>
                    <a:pt x="277642" y="272582"/>
                  </a:cubicBezTo>
                  <a:cubicBezTo>
                    <a:pt x="277642" y="280483"/>
                    <a:pt x="272381" y="285750"/>
                    <a:pt x="265806" y="285750"/>
                  </a:cubicBezTo>
                  <a:cubicBezTo>
                    <a:pt x="265806" y="285750"/>
                    <a:pt x="265806" y="285750"/>
                    <a:pt x="205309" y="285750"/>
                  </a:cubicBezTo>
                  <a:cubicBezTo>
                    <a:pt x="207940" y="280483"/>
                    <a:pt x="209255" y="275216"/>
                    <a:pt x="210570" y="269948"/>
                  </a:cubicBezTo>
                  <a:cubicBezTo>
                    <a:pt x="210570" y="268632"/>
                    <a:pt x="210570" y="213325"/>
                    <a:pt x="210570" y="213325"/>
                  </a:cubicBezTo>
                  <a:cubicBezTo>
                    <a:pt x="210570" y="213325"/>
                    <a:pt x="210570" y="213325"/>
                    <a:pt x="210570" y="172504"/>
                  </a:cubicBezTo>
                  <a:cubicBezTo>
                    <a:pt x="210570" y="172504"/>
                    <a:pt x="210570" y="172504"/>
                    <a:pt x="296054" y="172504"/>
                  </a:cubicBezTo>
                  <a:cubicBezTo>
                    <a:pt x="303945" y="172504"/>
                    <a:pt x="309205" y="165920"/>
                    <a:pt x="309205" y="159335"/>
                  </a:cubicBezTo>
                  <a:cubicBezTo>
                    <a:pt x="309205" y="159335"/>
                    <a:pt x="309205" y="159335"/>
                    <a:pt x="309205" y="39504"/>
                  </a:cubicBezTo>
                  <a:cubicBezTo>
                    <a:pt x="309205" y="32920"/>
                    <a:pt x="303945" y="27653"/>
                    <a:pt x="296054" y="27653"/>
                  </a:cubicBezTo>
                  <a:cubicBezTo>
                    <a:pt x="296054" y="27653"/>
                    <a:pt x="296054" y="27653"/>
                    <a:pt x="110620" y="27653"/>
                  </a:cubicBezTo>
                  <a:cubicBezTo>
                    <a:pt x="104044" y="27653"/>
                    <a:pt x="98783" y="32920"/>
                    <a:pt x="98783" y="39504"/>
                  </a:cubicBezTo>
                  <a:cubicBezTo>
                    <a:pt x="98783" y="39504"/>
                    <a:pt x="98783" y="39504"/>
                    <a:pt x="98783" y="65841"/>
                  </a:cubicBezTo>
                  <a:cubicBezTo>
                    <a:pt x="98783" y="65841"/>
                    <a:pt x="98783" y="65841"/>
                    <a:pt x="69850" y="65841"/>
                  </a:cubicBezTo>
                  <a:cubicBezTo>
                    <a:pt x="69850" y="65841"/>
                    <a:pt x="69850" y="65841"/>
                    <a:pt x="69850" y="34237"/>
                  </a:cubicBezTo>
                  <a:cubicBezTo>
                    <a:pt x="69850" y="15802"/>
                    <a:pt x="84317" y="0"/>
                    <a:pt x="102729" y="0"/>
                  </a:cubicBezTo>
                  <a:close/>
                </a:path>
              </a:pathLst>
            </a:custGeom>
            <a:solidFill>
              <a:schemeClr val="bg1"/>
            </a:solidFill>
            <a:ln>
              <a:noFill/>
            </a:ln>
            <a:extLst/>
          </p:spPr>
          <p:txBody>
            <a:bodyPr anchor="ctr" bIns="34290" lIns="68580" rIns="68580" tIns="34290" wrap="square">
              <a:normAutofit/>
            </a:bodyPr>
            <a:lstStyle/>
            <a:p>
              <a:pPr algn="ctr"/>
              <a:endParaRPr sz="1350"/>
            </a:p>
          </p:txBody>
        </p:sp>
      </p:grpSp>
      <p:grpSp>
        <p:nvGrpSpPr>
          <p:cNvPr id="13" name="íṩ1ïḋê">
            <a:extLst>
              <a:ext uri="{FF2B5EF4-FFF2-40B4-BE49-F238E27FC236}">
                <a16:creationId xmlns:a16="http://schemas.microsoft.com/office/drawing/2014/main" id="{3F4D1667-E439-40BB-9F7D-2738BEF74E28}"/>
              </a:ext>
            </a:extLst>
          </p:cNvPr>
          <p:cNvGrpSpPr/>
          <p:nvPr/>
        </p:nvGrpSpPr>
        <p:grpSpPr>
          <a:xfrm>
            <a:off x="1516039" y="1573324"/>
            <a:ext cx="685800" cy="685800"/>
            <a:chOff x="1970341" y="2255959"/>
            <a:chExt cx="914400" cy="914400"/>
          </a:xfrm>
        </p:grpSpPr>
        <p:sp>
          <p:nvSpPr>
            <p:cNvPr id="18" name="iṩḻíďe">
              <a:extLst>
                <a:ext uri="{FF2B5EF4-FFF2-40B4-BE49-F238E27FC236}">
                  <a16:creationId xmlns:a16="http://schemas.microsoft.com/office/drawing/2014/main" id="{D32F7EE3-EEDD-46F9-AB0D-1D556E2A34ED}"/>
                </a:ext>
              </a:extLst>
            </p:cNvPr>
            <p:cNvSpPr/>
            <p:nvPr/>
          </p:nvSpPr>
          <p:spPr>
            <a:xfrm>
              <a:off x="1970341" y="2255959"/>
              <a:ext cx="914400" cy="914400"/>
            </a:xfrm>
            <a:prstGeom prst="ellipse">
              <a:avLst/>
            </a:prstGeom>
            <a:solidFill>
              <a:schemeClr val="accent2"/>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wrap="square">
              <a:normAutofit/>
            </a:bodyPr>
            <a:lstStyle/>
            <a:p>
              <a:pPr algn="ctr"/>
              <a:endParaRPr sz="1350"/>
            </a:p>
          </p:txBody>
        </p:sp>
        <p:sp>
          <p:nvSpPr>
            <p:cNvPr id="19" name="íš1íḋê">
              <a:extLst>
                <a:ext uri="{FF2B5EF4-FFF2-40B4-BE49-F238E27FC236}">
                  <a16:creationId xmlns:a16="http://schemas.microsoft.com/office/drawing/2014/main" id="{2650AE45-D4EF-4515-B548-854D649B829E}"/>
                </a:ext>
              </a:extLst>
            </p:cNvPr>
            <p:cNvSpPr/>
            <p:nvPr/>
          </p:nvSpPr>
          <p:spPr bwMode="auto">
            <a:xfrm>
              <a:off x="2216060" y="2473406"/>
              <a:ext cx="422961" cy="479506"/>
            </a:xfrm>
            <a:custGeom>
              <a:gdLst>
                <a:gd fmla="*/ 99685 w 296863" name="connsiteX0"/>
                <a:gd fmla="*/ 290512 h 336550" name="connsiteY0"/>
                <a:gd fmla="*/ 90488 w 296863" name="connsiteX1"/>
                <a:gd fmla="*/ 299244 h 336550" name="connsiteY1"/>
                <a:gd fmla="*/ 99685 w 296863" name="connsiteX2"/>
                <a:gd fmla="*/ 307975 h 336550" name="connsiteY2"/>
                <a:gd fmla="*/ 119392 w 296863" name="connsiteX3"/>
                <a:gd fmla="*/ 307975 h 336550" name="connsiteY3"/>
                <a:gd fmla="*/ 128588 w 296863" name="connsiteX4"/>
                <a:gd fmla="*/ 299244 h 336550" name="connsiteY4"/>
                <a:gd fmla="*/ 119392 w 296863" name="connsiteX5"/>
                <a:gd fmla="*/ 290512 h 336550" name="connsiteY5"/>
                <a:gd fmla="*/ 99685 w 296863" name="connsiteX6"/>
                <a:gd fmla="*/ 290512 h 336550" name="connsiteY6"/>
                <a:gd fmla="*/ 0 w 296863" name="connsiteX7"/>
                <a:gd fmla="*/ 277812 h 336550" name="connsiteY7"/>
                <a:gd fmla="*/ 219075 w 296863" name="connsiteX8"/>
                <a:gd fmla="*/ 277812 h 336550" name="connsiteY8"/>
                <a:gd fmla="*/ 219075 w 296863" name="connsiteX9"/>
                <a:gd fmla="*/ 324803 h 336550" name="connsiteY9"/>
                <a:gd fmla="*/ 208517 w 296863" name="connsiteX10"/>
                <a:gd fmla="*/ 336550 h 336550" name="connsiteY10"/>
                <a:gd fmla="*/ 11877 w 296863" name="connsiteX11"/>
                <a:gd fmla="*/ 336550 h 336550" name="connsiteY11"/>
                <a:gd fmla="*/ 0 w 296863" name="connsiteX12"/>
                <a:gd fmla="*/ 324803 h 336550" name="connsiteY12"/>
                <a:gd fmla="*/ 0 w 296863" name="connsiteX13"/>
                <a:gd fmla="*/ 277812 h 336550" name="connsiteY13"/>
                <a:gd fmla="*/ 120721 w 296863" name="connsiteX14"/>
                <a:gd fmla="*/ 42862 h 336550" name="connsiteY14"/>
                <a:gd fmla="*/ 266630 w 296863" name="connsiteX15"/>
                <a:gd fmla="*/ 42862 h 336550" name="connsiteY15"/>
                <a:gd fmla="*/ 296863 w 296863" name="connsiteX16"/>
                <a:gd fmla="*/ 71747 h 336550" name="connsiteY16"/>
                <a:gd fmla="*/ 296863 w 296863" name="connsiteX17"/>
                <a:gd fmla="*/ 151838 h 336550" name="connsiteY17"/>
                <a:gd fmla="*/ 266630 w 296863" name="connsiteX18"/>
                <a:gd fmla="*/ 182037 h 336550" name="connsiteY18"/>
                <a:gd fmla="*/ 189075 w 296863" name="connsiteX19"/>
                <a:gd fmla="*/ 182037 h 336550" name="connsiteY19"/>
                <a:gd fmla="*/ 156213 w 296863" name="connsiteX20"/>
                <a:gd fmla="*/ 214861 h 336550" name="connsiteY20"/>
                <a:gd fmla="*/ 148326 w 296863" name="connsiteX21"/>
                <a:gd fmla="*/ 217487 h 336550" name="connsiteY21"/>
                <a:gd fmla="*/ 143068 w 296863" name="connsiteX22"/>
                <a:gd fmla="*/ 217487 h 336550" name="connsiteY22"/>
                <a:gd fmla="*/ 136495 w 296863" name="connsiteX23"/>
                <a:gd fmla="*/ 206983 h 336550" name="connsiteY23"/>
                <a:gd fmla="*/ 136495 w 296863" name="connsiteX24"/>
                <a:gd fmla="*/ 182037 h 336550" name="connsiteY24"/>
                <a:gd fmla="*/ 120721 w 296863" name="connsiteX25"/>
                <a:gd fmla="*/ 182037 h 336550" name="connsiteY25"/>
                <a:gd fmla="*/ 90488 w 296863" name="connsiteX26"/>
                <a:gd fmla="*/ 151838 h 336550" name="connsiteY26"/>
                <a:gd fmla="*/ 90488 w 296863" name="connsiteX27"/>
                <a:gd fmla="*/ 71747 h 336550" name="connsiteY27"/>
                <a:gd fmla="*/ 120721 w 296863" name="connsiteX28"/>
                <a:gd fmla="*/ 42862 h 336550" name="connsiteY28"/>
                <a:gd fmla="*/ 11877 w 296863" name="connsiteX29"/>
                <a:gd fmla="*/ 0 h 336550" name="connsiteY29"/>
                <a:gd fmla="*/ 208517 w 296863" name="connsiteX30"/>
                <a:gd fmla="*/ 0 h 336550" name="connsiteY30"/>
                <a:gd fmla="*/ 219075 w 296863" name="connsiteX31"/>
                <a:gd fmla="*/ 11821 h 336550" name="connsiteY31"/>
                <a:gd fmla="*/ 219075 w 296863" name="connsiteX32"/>
                <a:gd fmla="*/ 24957 h 336550" name="connsiteY32"/>
                <a:gd fmla="*/ 121415 w 296863" name="connsiteX33"/>
                <a:gd fmla="*/ 24957 h 336550" name="connsiteY33"/>
                <a:gd fmla="*/ 72585 w 296863" name="connsiteX34"/>
                <a:gd fmla="*/ 72243 h 336550" name="connsiteY34"/>
                <a:gd fmla="*/ 72585 w 296863" name="connsiteX35"/>
                <a:gd fmla="*/ 152368 h 336550" name="connsiteY35"/>
                <a:gd fmla="*/ 118776 w 296863" name="connsiteX36"/>
                <a:gd fmla="*/ 200968 h 336550" name="connsiteY36"/>
                <a:gd fmla="*/ 118776 w 296863" name="connsiteX37"/>
                <a:gd fmla="*/ 207536 h 336550" name="connsiteY37"/>
                <a:gd fmla="*/ 137252 w 296863" name="connsiteX38"/>
                <a:gd fmla="*/ 233806 h 336550" name="connsiteY38"/>
                <a:gd fmla="*/ 149130 w 296863" name="connsiteX39"/>
                <a:gd fmla="*/ 236433 h 336550" name="connsiteY39"/>
                <a:gd fmla="*/ 170245 w 296863" name="connsiteX40"/>
                <a:gd fmla="*/ 228552 h 336550" name="connsiteY40"/>
                <a:gd fmla="*/ 196640 w 296863" name="connsiteX41"/>
                <a:gd fmla="*/ 200968 h 336550" name="connsiteY41"/>
                <a:gd fmla="*/ 219075 w 296863" name="connsiteX42"/>
                <a:gd fmla="*/ 200968 h 336550" name="connsiteY42"/>
                <a:gd fmla="*/ 219075 w 296863" name="connsiteX43"/>
                <a:gd fmla="*/ 258763 h 336550" name="connsiteY43"/>
                <a:gd fmla="*/ 0 w 296863" name="connsiteX44"/>
                <a:gd fmla="*/ 258763 h 336550" name="connsiteY44"/>
                <a:gd fmla="*/ 0 w 296863" name="connsiteX45"/>
                <a:gd fmla="*/ 11821 h 336550" name="connsiteY45"/>
                <a:gd fmla="*/ 11877 w 296863" name="connsiteX46"/>
                <a:gd fmla="*/ 0 h 336550" name="connsiteY4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b="b" l="l" r="r" t="t"/>
              <a:pathLst>
                <a:path h="336550" w="296863">
                  <a:moveTo>
                    <a:pt x="99685" y="290512"/>
                  </a:moveTo>
                  <a:cubicBezTo>
                    <a:pt x="94430" y="290512"/>
                    <a:pt x="90488" y="294254"/>
                    <a:pt x="90488" y="299244"/>
                  </a:cubicBezTo>
                  <a:cubicBezTo>
                    <a:pt x="90488" y="304233"/>
                    <a:pt x="94430" y="307975"/>
                    <a:pt x="99685" y="307975"/>
                  </a:cubicBezTo>
                  <a:cubicBezTo>
                    <a:pt x="99685" y="307975"/>
                    <a:pt x="99685" y="307975"/>
                    <a:pt x="119392" y="307975"/>
                  </a:cubicBezTo>
                  <a:cubicBezTo>
                    <a:pt x="124647" y="307975"/>
                    <a:pt x="128588" y="304233"/>
                    <a:pt x="128588" y="299244"/>
                  </a:cubicBezTo>
                  <a:cubicBezTo>
                    <a:pt x="128588" y="294254"/>
                    <a:pt x="124647" y="290512"/>
                    <a:pt x="119392" y="290512"/>
                  </a:cubicBezTo>
                  <a:cubicBezTo>
                    <a:pt x="119392" y="290512"/>
                    <a:pt x="119392" y="290512"/>
                    <a:pt x="99685" y="290512"/>
                  </a:cubicBezTo>
                  <a:close/>
                  <a:moveTo>
                    <a:pt x="0" y="277812"/>
                  </a:moveTo>
                  <a:lnTo>
                    <a:pt x="219075" y="277812"/>
                  </a:lnTo>
                  <a:cubicBezTo>
                    <a:pt x="219075" y="277812"/>
                    <a:pt x="219075" y="277812"/>
                    <a:pt x="219075" y="324803"/>
                  </a:cubicBezTo>
                  <a:cubicBezTo>
                    <a:pt x="219075" y="331329"/>
                    <a:pt x="213796" y="336550"/>
                    <a:pt x="208517" y="336550"/>
                  </a:cubicBezTo>
                  <a:cubicBezTo>
                    <a:pt x="208517" y="336550"/>
                    <a:pt x="208517" y="336550"/>
                    <a:pt x="11877" y="336550"/>
                  </a:cubicBezTo>
                  <a:cubicBezTo>
                    <a:pt x="5279" y="336550"/>
                    <a:pt x="0" y="331329"/>
                    <a:pt x="0" y="324803"/>
                  </a:cubicBezTo>
                  <a:cubicBezTo>
                    <a:pt x="0" y="324803"/>
                    <a:pt x="0" y="324803"/>
                    <a:pt x="0" y="277812"/>
                  </a:cubicBezTo>
                  <a:close/>
                  <a:moveTo>
                    <a:pt x="120721" y="42862"/>
                  </a:moveTo>
                  <a:cubicBezTo>
                    <a:pt x="120721" y="42862"/>
                    <a:pt x="120721" y="42862"/>
                    <a:pt x="266630" y="42862"/>
                  </a:cubicBezTo>
                  <a:cubicBezTo>
                    <a:pt x="283718" y="42862"/>
                    <a:pt x="296863" y="55991"/>
                    <a:pt x="296863" y="71747"/>
                  </a:cubicBezTo>
                  <a:cubicBezTo>
                    <a:pt x="296863" y="71747"/>
                    <a:pt x="296863" y="71747"/>
                    <a:pt x="296863" y="151838"/>
                  </a:cubicBezTo>
                  <a:cubicBezTo>
                    <a:pt x="296863" y="168907"/>
                    <a:pt x="283718" y="182037"/>
                    <a:pt x="266630" y="182037"/>
                  </a:cubicBezTo>
                  <a:cubicBezTo>
                    <a:pt x="266630" y="182037"/>
                    <a:pt x="266630" y="182037"/>
                    <a:pt x="189075" y="182037"/>
                  </a:cubicBezTo>
                  <a:cubicBezTo>
                    <a:pt x="189075" y="182037"/>
                    <a:pt x="189075" y="182037"/>
                    <a:pt x="156213" y="214861"/>
                  </a:cubicBezTo>
                  <a:cubicBezTo>
                    <a:pt x="153584" y="216174"/>
                    <a:pt x="150955" y="217487"/>
                    <a:pt x="148326" y="217487"/>
                  </a:cubicBezTo>
                  <a:cubicBezTo>
                    <a:pt x="147011" y="217487"/>
                    <a:pt x="144382" y="217487"/>
                    <a:pt x="143068" y="217487"/>
                  </a:cubicBezTo>
                  <a:cubicBezTo>
                    <a:pt x="139124" y="214861"/>
                    <a:pt x="136495" y="210922"/>
                    <a:pt x="136495" y="206983"/>
                  </a:cubicBezTo>
                  <a:cubicBezTo>
                    <a:pt x="136495" y="206983"/>
                    <a:pt x="136495" y="206983"/>
                    <a:pt x="136495" y="182037"/>
                  </a:cubicBezTo>
                  <a:cubicBezTo>
                    <a:pt x="136495" y="182037"/>
                    <a:pt x="136495" y="182037"/>
                    <a:pt x="120721" y="182037"/>
                  </a:cubicBezTo>
                  <a:cubicBezTo>
                    <a:pt x="103633" y="182037"/>
                    <a:pt x="90488" y="168907"/>
                    <a:pt x="90488" y="151838"/>
                  </a:cubicBezTo>
                  <a:cubicBezTo>
                    <a:pt x="90488" y="151838"/>
                    <a:pt x="90488" y="151838"/>
                    <a:pt x="90488" y="71747"/>
                  </a:cubicBezTo>
                  <a:cubicBezTo>
                    <a:pt x="90488" y="55991"/>
                    <a:pt x="103633" y="42862"/>
                    <a:pt x="120721" y="42862"/>
                  </a:cubicBezTo>
                  <a:close/>
                  <a:moveTo>
                    <a:pt x="11877" y="0"/>
                  </a:moveTo>
                  <a:cubicBezTo>
                    <a:pt x="11877" y="0"/>
                    <a:pt x="11877" y="0"/>
                    <a:pt x="208517" y="0"/>
                  </a:cubicBezTo>
                  <a:cubicBezTo>
                    <a:pt x="213796" y="0"/>
                    <a:pt x="219075" y="5254"/>
                    <a:pt x="219075" y="11821"/>
                  </a:cubicBezTo>
                  <a:cubicBezTo>
                    <a:pt x="219075" y="11821"/>
                    <a:pt x="219075" y="11821"/>
                    <a:pt x="219075" y="24957"/>
                  </a:cubicBezTo>
                  <a:cubicBezTo>
                    <a:pt x="219075" y="24957"/>
                    <a:pt x="219075" y="24957"/>
                    <a:pt x="121415" y="24957"/>
                  </a:cubicBezTo>
                  <a:cubicBezTo>
                    <a:pt x="95021" y="24957"/>
                    <a:pt x="72585" y="45973"/>
                    <a:pt x="72585" y="72243"/>
                  </a:cubicBezTo>
                  <a:cubicBezTo>
                    <a:pt x="72585" y="72243"/>
                    <a:pt x="72585" y="72243"/>
                    <a:pt x="72585" y="152368"/>
                  </a:cubicBezTo>
                  <a:cubicBezTo>
                    <a:pt x="72585" y="178638"/>
                    <a:pt x="93701" y="199654"/>
                    <a:pt x="118776" y="200968"/>
                  </a:cubicBezTo>
                  <a:cubicBezTo>
                    <a:pt x="118776" y="200968"/>
                    <a:pt x="118776" y="200968"/>
                    <a:pt x="118776" y="207536"/>
                  </a:cubicBezTo>
                  <a:cubicBezTo>
                    <a:pt x="118776" y="219357"/>
                    <a:pt x="126694" y="229865"/>
                    <a:pt x="137252" y="233806"/>
                  </a:cubicBezTo>
                  <a:cubicBezTo>
                    <a:pt x="141211" y="236433"/>
                    <a:pt x="145170" y="236433"/>
                    <a:pt x="149130" y="236433"/>
                  </a:cubicBezTo>
                  <a:cubicBezTo>
                    <a:pt x="157048" y="236433"/>
                    <a:pt x="163647" y="233806"/>
                    <a:pt x="170245" y="228552"/>
                  </a:cubicBezTo>
                  <a:cubicBezTo>
                    <a:pt x="170245" y="228552"/>
                    <a:pt x="170245" y="228552"/>
                    <a:pt x="196640" y="200968"/>
                  </a:cubicBezTo>
                  <a:cubicBezTo>
                    <a:pt x="196640" y="200968"/>
                    <a:pt x="196640" y="200968"/>
                    <a:pt x="219075" y="200968"/>
                  </a:cubicBezTo>
                  <a:cubicBezTo>
                    <a:pt x="219075" y="200968"/>
                    <a:pt x="219075" y="200968"/>
                    <a:pt x="219075" y="258763"/>
                  </a:cubicBezTo>
                  <a:lnTo>
                    <a:pt x="0" y="258763"/>
                  </a:lnTo>
                  <a:cubicBezTo>
                    <a:pt x="0" y="258763"/>
                    <a:pt x="0" y="258763"/>
                    <a:pt x="0" y="11821"/>
                  </a:cubicBezTo>
                  <a:cubicBezTo>
                    <a:pt x="0" y="5254"/>
                    <a:pt x="5279" y="0"/>
                    <a:pt x="11877" y="0"/>
                  </a:cubicBezTo>
                  <a:close/>
                </a:path>
              </a:pathLst>
            </a:custGeom>
            <a:solidFill>
              <a:schemeClr val="bg1"/>
            </a:solidFill>
            <a:ln>
              <a:noFill/>
            </a:ln>
            <a:extLst/>
          </p:spPr>
          <p:txBody>
            <a:bodyPr anchor="ctr" bIns="34290" lIns="68580" rIns="68580" tIns="34290" wrap="square">
              <a:normAutofit/>
            </a:bodyPr>
            <a:lstStyle/>
            <a:p>
              <a:pPr algn="ctr"/>
              <a:endParaRPr sz="1350"/>
            </a:p>
          </p:txBody>
        </p:sp>
      </p:grpSp>
    </p:spTree>
    <p:extLst>
      <p:ext uri="{BB962C8B-B14F-4D97-AF65-F5344CB8AC3E}">
        <p14:creationId val="1720551943"/>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47" presetSubtype="0">
                                  <p:stCondLst>
                                    <p:cond delay="0"/>
                                  </p:stCondLst>
                                  <p:childTnLst>
                                    <p:set>
                                      <p:cBhvr>
                                        <p:cTn dur="1" fill="hold" id="6">
                                          <p:stCondLst>
                                            <p:cond delay="0"/>
                                          </p:stCondLst>
                                        </p:cTn>
                                        <p:tgtEl>
                                          <p:spTgt spid="22"/>
                                        </p:tgtEl>
                                        <p:attrNameLst>
                                          <p:attrName>style.visibility</p:attrName>
                                        </p:attrNameLst>
                                      </p:cBhvr>
                                      <p:to>
                                        <p:strVal val="visible"/>
                                      </p:to>
                                    </p:set>
                                    <p:animEffect filter="fade" transition="in">
                                      <p:cBhvr>
                                        <p:cTn dur="1000" id="7"/>
                                        <p:tgtEl>
                                          <p:spTgt spid="22"/>
                                        </p:tgtEl>
                                      </p:cBhvr>
                                    </p:animEffect>
                                    <p:anim calcmode="lin" valueType="num">
                                      <p:cBhvr>
                                        <p:cTn dur="1000" fill="hold" id="8"/>
                                        <p:tgtEl>
                                          <p:spTgt spid="22"/>
                                        </p:tgtEl>
                                        <p:attrNameLst>
                                          <p:attrName>ppt_x</p:attrName>
                                        </p:attrNameLst>
                                      </p:cBhvr>
                                      <p:tavLst>
                                        <p:tav tm="0">
                                          <p:val>
                                            <p:strVal val="#ppt_x"/>
                                          </p:val>
                                        </p:tav>
                                        <p:tav tm="100000">
                                          <p:val>
                                            <p:strVal val="#ppt_x"/>
                                          </p:val>
                                        </p:tav>
                                      </p:tavLst>
                                    </p:anim>
                                    <p:anim calcmode="lin" valueType="num">
                                      <p:cBhvr>
                                        <p:cTn dur="1000" fill="hold" id="9"/>
                                        <p:tgtEl>
                                          <p:spTgt spid="22"/>
                                        </p:tgtEl>
                                        <p:attrNameLst>
                                          <p:attrName>ppt_y</p:attrName>
                                        </p:attrNameLst>
                                      </p:cBhvr>
                                      <p:tavLst>
                                        <p:tav tm="0">
                                          <p:val>
                                            <p:strVal val="#ppt_y-.1"/>
                                          </p:val>
                                        </p:tav>
                                        <p:tav tm="100000">
                                          <p:val>
                                            <p:strVal val="#ppt_y"/>
                                          </p:val>
                                        </p:tav>
                                      </p:tavLst>
                                    </p:anim>
                                  </p:childTnLst>
                                </p:cTn>
                              </p:par>
                              <p:par>
                                <p:cTn fill="hold" grpId="0" id="10" nodeType="withEffect" presetClass="entr" presetID="42" presetSubtype="0">
                                  <p:stCondLst>
                                    <p:cond delay="0"/>
                                  </p:stCondLst>
                                  <p:childTnLst>
                                    <p:set>
                                      <p:cBhvr>
                                        <p:cTn dur="1" fill="hold" id="11">
                                          <p:stCondLst>
                                            <p:cond delay="0"/>
                                          </p:stCondLst>
                                        </p:cTn>
                                        <p:tgtEl>
                                          <p:spTgt spid="23"/>
                                        </p:tgtEl>
                                        <p:attrNameLst>
                                          <p:attrName>style.visibility</p:attrName>
                                        </p:attrNameLst>
                                      </p:cBhvr>
                                      <p:to>
                                        <p:strVal val="visible"/>
                                      </p:to>
                                    </p:set>
                                    <p:animEffect filter="fade" transition="in">
                                      <p:cBhvr>
                                        <p:cTn dur="1000" id="12"/>
                                        <p:tgtEl>
                                          <p:spTgt spid="23"/>
                                        </p:tgtEl>
                                      </p:cBhvr>
                                    </p:animEffect>
                                    <p:anim calcmode="lin" valueType="num">
                                      <p:cBhvr>
                                        <p:cTn dur="1000" fill="hold" id="13"/>
                                        <p:tgtEl>
                                          <p:spTgt spid="23"/>
                                        </p:tgtEl>
                                        <p:attrNameLst>
                                          <p:attrName>ppt_x</p:attrName>
                                        </p:attrNameLst>
                                      </p:cBhvr>
                                      <p:tavLst>
                                        <p:tav tm="0">
                                          <p:val>
                                            <p:strVal val="#ppt_x"/>
                                          </p:val>
                                        </p:tav>
                                        <p:tav tm="100000">
                                          <p:val>
                                            <p:strVal val="#ppt_x"/>
                                          </p:val>
                                        </p:tav>
                                      </p:tavLst>
                                    </p:anim>
                                    <p:anim calcmode="lin" valueType="num">
                                      <p:cBhvr>
                                        <p:cTn dur="1000" fill="hold" id="14"/>
                                        <p:tgtEl>
                                          <p:spTgt spid="23"/>
                                        </p:tgtEl>
                                        <p:attrNameLst>
                                          <p:attrName>ppt_y</p:attrName>
                                        </p:attrNameLst>
                                      </p:cBhvr>
                                      <p:tavLst>
                                        <p:tav tm="0">
                                          <p:val>
                                            <p:strVal val="#ppt_y+.1"/>
                                          </p:val>
                                        </p:tav>
                                        <p:tav tm="100000">
                                          <p:val>
                                            <p:strVal val="#ppt_y"/>
                                          </p:val>
                                        </p:tav>
                                      </p:tavLst>
                                    </p:anim>
                                  </p:childTnLst>
                                </p:cTn>
                              </p:par>
                            </p:childTnLst>
                          </p:cTn>
                        </p:par>
                        <p:par>
                          <p:cTn fill="hold" id="15" nodeType="afterGroup">
                            <p:stCondLst>
                              <p:cond delay="1000"/>
                            </p:stCondLst>
                            <p:childTnLst>
                              <p:par>
                                <p:cTn fill="hold" id="16" nodeType="afterEffect" presetClass="entr" presetID="53" presetSubtype="0">
                                  <p:stCondLst>
                                    <p:cond delay="0"/>
                                  </p:stCondLst>
                                  <p:childTnLst>
                                    <p:set>
                                      <p:cBhvr>
                                        <p:cTn dur="1" fill="hold" id="17">
                                          <p:stCondLst>
                                            <p:cond delay="0"/>
                                          </p:stCondLst>
                                        </p:cTn>
                                        <p:tgtEl>
                                          <p:spTgt spid="13"/>
                                        </p:tgtEl>
                                        <p:attrNameLst>
                                          <p:attrName>style.visibility</p:attrName>
                                        </p:attrNameLst>
                                      </p:cBhvr>
                                      <p:to>
                                        <p:strVal val="visible"/>
                                      </p:to>
                                    </p:set>
                                    <p:anim calcmode="lin" valueType="num">
                                      <p:cBhvr>
                                        <p:cTn dur="500" fill="hold" id="18"/>
                                        <p:tgtEl>
                                          <p:spTgt spid="13"/>
                                        </p:tgtEl>
                                        <p:attrNameLst>
                                          <p:attrName>ppt_w</p:attrName>
                                        </p:attrNameLst>
                                      </p:cBhvr>
                                      <p:tavLst>
                                        <p:tav tm="0">
                                          <p:val>
                                            <p:fltVal val="0"/>
                                          </p:val>
                                        </p:tav>
                                        <p:tav tm="100000">
                                          <p:val>
                                            <p:strVal val="#ppt_w"/>
                                          </p:val>
                                        </p:tav>
                                      </p:tavLst>
                                    </p:anim>
                                    <p:anim calcmode="lin" valueType="num">
                                      <p:cBhvr>
                                        <p:cTn dur="500" fill="hold" id="19"/>
                                        <p:tgtEl>
                                          <p:spTgt spid="13"/>
                                        </p:tgtEl>
                                        <p:attrNameLst>
                                          <p:attrName>ppt_h</p:attrName>
                                        </p:attrNameLst>
                                      </p:cBhvr>
                                      <p:tavLst>
                                        <p:tav tm="0">
                                          <p:val>
                                            <p:fltVal val="0"/>
                                          </p:val>
                                        </p:tav>
                                        <p:tav tm="100000">
                                          <p:val>
                                            <p:strVal val="#ppt_h"/>
                                          </p:val>
                                        </p:tav>
                                      </p:tavLst>
                                    </p:anim>
                                    <p:animEffect filter="fade" transition="in">
                                      <p:cBhvr>
                                        <p:cTn dur="500" id="20"/>
                                        <p:tgtEl>
                                          <p:spTgt spid="13"/>
                                        </p:tgtEl>
                                      </p:cBhvr>
                                    </p:animEffect>
                                    <p:anim calcmode="lin" valueType="num">
                                      <p:cBhvr>
                                        <p:cTn dur="500" fill="hold" id="21"/>
                                        <p:tgtEl>
                                          <p:spTgt spid="13"/>
                                        </p:tgtEl>
                                        <p:attrNameLst>
                                          <p:attrName>ppt_x</p:attrName>
                                        </p:attrNameLst>
                                      </p:cBhvr>
                                      <p:tavLst>
                                        <p:tav tm="0">
                                          <p:val>
                                            <p:fltVal val="0.5"/>
                                          </p:val>
                                        </p:tav>
                                        <p:tav tm="100000">
                                          <p:val>
                                            <p:strVal val="#ppt_x"/>
                                          </p:val>
                                        </p:tav>
                                      </p:tavLst>
                                    </p:anim>
                                    <p:anim calcmode="lin" valueType="num">
                                      <p:cBhvr>
                                        <p:cTn dur="500" fill="hold" id="22"/>
                                        <p:tgtEl>
                                          <p:spTgt spid="13"/>
                                        </p:tgtEl>
                                        <p:attrNameLst>
                                          <p:attrName>ppt_y</p:attrName>
                                        </p:attrNameLst>
                                      </p:cBhvr>
                                      <p:tavLst>
                                        <p:tav tm="0">
                                          <p:val>
                                            <p:fltVal val="0.5"/>
                                          </p:val>
                                        </p:tav>
                                        <p:tav tm="100000">
                                          <p:val>
                                            <p:strVal val="#ppt_y"/>
                                          </p:val>
                                        </p:tav>
                                      </p:tavLst>
                                    </p:anim>
                                  </p:childTnLst>
                                </p:cTn>
                              </p:par>
                              <p:par>
                                <p:cTn fill="hold" id="23" nodeType="withEffect" presetClass="entr" presetID="53" presetSubtype="0">
                                  <p:stCondLst>
                                    <p:cond delay="0"/>
                                  </p:stCondLst>
                                  <p:childTnLst>
                                    <p:set>
                                      <p:cBhvr>
                                        <p:cTn dur="1" fill="hold" id="24">
                                          <p:stCondLst>
                                            <p:cond delay="0"/>
                                          </p:stCondLst>
                                        </p:cTn>
                                        <p:tgtEl>
                                          <p:spTgt spid="12"/>
                                        </p:tgtEl>
                                        <p:attrNameLst>
                                          <p:attrName>style.visibility</p:attrName>
                                        </p:attrNameLst>
                                      </p:cBhvr>
                                      <p:to>
                                        <p:strVal val="visible"/>
                                      </p:to>
                                    </p:set>
                                    <p:anim calcmode="lin" valueType="num">
                                      <p:cBhvr>
                                        <p:cTn dur="500" fill="hold" id="25"/>
                                        <p:tgtEl>
                                          <p:spTgt spid="12"/>
                                        </p:tgtEl>
                                        <p:attrNameLst>
                                          <p:attrName>ppt_w</p:attrName>
                                        </p:attrNameLst>
                                      </p:cBhvr>
                                      <p:tavLst>
                                        <p:tav tm="0">
                                          <p:val>
                                            <p:fltVal val="0"/>
                                          </p:val>
                                        </p:tav>
                                        <p:tav tm="100000">
                                          <p:val>
                                            <p:strVal val="#ppt_w"/>
                                          </p:val>
                                        </p:tav>
                                      </p:tavLst>
                                    </p:anim>
                                    <p:anim calcmode="lin" valueType="num">
                                      <p:cBhvr>
                                        <p:cTn dur="500" fill="hold" id="26"/>
                                        <p:tgtEl>
                                          <p:spTgt spid="12"/>
                                        </p:tgtEl>
                                        <p:attrNameLst>
                                          <p:attrName>ppt_h</p:attrName>
                                        </p:attrNameLst>
                                      </p:cBhvr>
                                      <p:tavLst>
                                        <p:tav tm="0">
                                          <p:val>
                                            <p:fltVal val="0"/>
                                          </p:val>
                                        </p:tav>
                                        <p:tav tm="100000">
                                          <p:val>
                                            <p:strVal val="#ppt_h"/>
                                          </p:val>
                                        </p:tav>
                                      </p:tavLst>
                                    </p:anim>
                                    <p:animEffect filter="fade" transition="in">
                                      <p:cBhvr>
                                        <p:cTn dur="500" id="27"/>
                                        <p:tgtEl>
                                          <p:spTgt spid="12"/>
                                        </p:tgtEl>
                                      </p:cBhvr>
                                    </p:animEffect>
                                    <p:anim calcmode="lin" valueType="num">
                                      <p:cBhvr>
                                        <p:cTn dur="500" fill="hold" id="28"/>
                                        <p:tgtEl>
                                          <p:spTgt spid="12"/>
                                        </p:tgtEl>
                                        <p:attrNameLst>
                                          <p:attrName>ppt_x</p:attrName>
                                        </p:attrNameLst>
                                      </p:cBhvr>
                                      <p:tavLst>
                                        <p:tav tm="0">
                                          <p:val>
                                            <p:fltVal val="0.5"/>
                                          </p:val>
                                        </p:tav>
                                        <p:tav tm="100000">
                                          <p:val>
                                            <p:strVal val="#ppt_x"/>
                                          </p:val>
                                        </p:tav>
                                      </p:tavLst>
                                    </p:anim>
                                    <p:anim calcmode="lin" valueType="num">
                                      <p:cBhvr>
                                        <p:cTn dur="500" fill="hold" id="29"/>
                                        <p:tgtEl>
                                          <p:spTgt spid="12"/>
                                        </p:tgtEl>
                                        <p:attrNameLst>
                                          <p:attrName>ppt_y</p:attrName>
                                        </p:attrNameLst>
                                      </p:cBhvr>
                                      <p:tavLst>
                                        <p:tav tm="0">
                                          <p:val>
                                            <p:fltVal val="0.5"/>
                                          </p:val>
                                        </p:tav>
                                        <p:tav tm="100000">
                                          <p:val>
                                            <p:strVal val="#ppt_y"/>
                                          </p:val>
                                        </p:tav>
                                      </p:tavLst>
                                    </p:anim>
                                  </p:childTnLst>
                                </p:cTn>
                              </p:par>
                            </p:childTnLst>
                          </p:cTn>
                        </p:par>
                        <p:par>
                          <p:cTn fill="hold" id="30" nodeType="afterGroup">
                            <p:stCondLst>
                              <p:cond delay="1500"/>
                            </p:stCondLst>
                            <p:childTnLst>
                              <p:par>
                                <p:cTn fill="hold" grpId="0" id="31" nodeType="afterEffect" presetClass="entr" presetID="47" presetSubtype="0">
                                  <p:stCondLst>
                                    <p:cond delay="0"/>
                                  </p:stCondLst>
                                  <p:childTnLst>
                                    <p:set>
                                      <p:cBhvr>
                                        <p:cTn dur="1" fill="hold" id="32">
                                          <p:stCondLst>
                                            <p:cond delay="0"/>
                                          </p:stCondLst>
                                        </p:cTn>
                                        <p:tgtEl>
                                          <p:spTgt spid="8"/>
                                        </p:tgtEl>
                                        <p:attrNameLst>
                                          <p:attrName>style.visibility</p:attrName>
                                        </p:attrNameLst>
                                      </p:cBhvr>
                                      <p:to>
                                        <p:strVal val="visible"/>
                                      </p:to>
                                    </p:set>
                                    <p:animEffect filter="fade" transition="in">
                                      <p:cBhvr>
                                        <p:cTn dur="1000" id="33"/>
                                        <p:tgtEl>
                                          <p:spTgt spid="8"/>
                                        </p:tgtEl>
                                      </p:cBhvr>
                                    </p:animEffect>
                                    <p:anim calcmode="lin" valueType="num">
                                      <p:cBhvr>
                                        <p:cTn dur="1000" fill="hold" id="34"/>
                                        <p:tgtEl>
                                          <p:spTgt spid="8"/>
                                        </p:tgtEl>
                                        <p:attrNameLst>
                                          <p:attrName>ppt_x</p:attrName>
                                        </p:attrNameLst>
                                      </p:cBhvr>
                                      <p:tavLst>
                                        <p:tav tm="0">
                                          <p:val>
                                            <p:strVal val="#ppt_x"/>
                                          </p:val>
                                        </p:tav>
                                        <p:tav tm="100000">
                                          <p:val>
                                            <p:strVal val="#ppt_x"/>
                                          </p:val>
                                        </p:tav>
                                      </p:tavLst>
                                    </p:anim>
                                    <p:anim calcmode="lin" valueType="num">
                                      <p:cBhvr>
                                        <p:cTn dur="1000" fill="hold" id="35"/>
                                        <p:tgtEl>
                                          <p:spTgt spid="8"/>
                                        </p:tgtEl>
                                        <p:attrNameLst>
                                          <p:attrName>ppt_y</p:attrName>
                                        </p:attrNameLst>
                                      </p:cBhvr>
                                      <p:tavLst>
                                        <p:tav tm="0">
                                          <p:val>
                                            <p:strVal val="#ppt_y-.1"/>
                                          </p:val>
                                        </p:tav>
                                        <p:tav tm="100000">
                                          <p:val>
                                            <p:strVal val="#ppt_y"/>
                                          </p:val>
                                        </p:tav>
                                      </p:tavLst>
                                    </p:anim>
                                  </p:childTnLst>
                                </p:cTn>
                              </p:par>
                              <p:par>
                                <p:cTn fill="hold" grpId="0" id="36" nodeType="withEffect" presetClass="entr" presetID="42" presetSubtype="0">
                                  <p:stCondLst>
                                    <p:cond delay="0"/>
                                  </p:stCondLst>
                                  <p:childTnLst>
                                    <p:set>
                                      <p:cBhvr>
                                        <p:cTn dur="1" fill="hold" id="37">
                                          <p:stCondLst>
                                            <p:cond delay="0"/>
                                          </p:stCondLst>
                                        </p:cTn>
                                        <p:tgtEl>
                                          <p:spTgt spid="7"/>
                                        </p:tgtEl>
                                        <p:attrNameLst>
                                          <p:attrName>style.visibility</p:attrName>
                                        </p:attrNameLst>
                                      </p:cBhvr>
                                      <p:to>
                                        <p:strVal val="visible"/>
                                      </p:to>
                                    </p:set>
                                    <p:animEffect filter="fade" transition="in">
                                      <p:cBhvr>
                                        <p:cTn dur="1000" id="38"/>
                                        <p:tgtEl>
                                          <p:spTgt spid="7"/>
                                        </p:tgtEl>
                                      </p:cBhvr>
                                    </p:animEffect>
                                    <p:anim calcmode="lin" valueType="num">
                                      <p:cBhvr>
                                        <p:cTn dur="1000" fill="hold" id="39"/>
                                        <p:tgtEl>
                                          <p:spTgt spid="7"/>
                                        </p:tgtEl>
                                        <p:attrNameLst>
                                          <p:attrName>ppt_x</p:attrName>
                                        </p:attrNameLst>
                                      </p:cBhvr>
                                      <p:tavLst>
                                        <p:tav tm="0">
                                          <p:val>
                                            <p:strVal val="#ppt_x"/>
                                          </p:val>
                                        </p:tav>
                                        <p:tav tm="100000">
                                          <p:val>
                                            <p:strVal val="#ppt_x"/>
                                          </p:val>
                                        </p:tav>
                                      </p:tavLst>
                                    </p:anim>
                                    <p:anim calcmode="lin" valueType="num">
                                      <p:cBhvr>
                                        <p:cTn dur="1000" fill="hold" id="40"/>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22"/>
      <p:bldP grpId="0" spid="23"/>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 name="组合 6"/>
          <p:cNvGrpSpPr/>
          <p:nvPr/>
        </p:nvGrpSpPr>
        <p:grpSpPr>
          <a:xfrm>
            <a:off x="3710726" y="1428750"/>
            <a:ext cx="4823674" cy="2825334"/>
            <a:chOff x="3910751" y="1379254"/>
            <a:chExt cx="4823674" cy="2825334"/>
          </a:xfrm>
        </p:grpSpPr>
        <p:sp>
          <p:nvSpPr>
            <p:cNvPr id="22" name="矩形 21">
              <a:extLst>
                <a:ext uri="{FF2B5EF4-FFF2-40B4-BE49-F238E27FC236}">
                  <a16:creationId xmlns:a16="http://schemas.microsoft.com/office/drawing/2014/main" id="{5F88794E-957A-4EC6-A661-B43F14530483}"/>
                </a:ext>
              </a:extLst>
            </p:cNvPr>
            <p:cNvSpPr/>
            <p:nvPr/>
          </p:nvSpPr>
          <p:spPr>
            <a:xfrm>
              <a:off x="3910751" y="1379254"/>
              <a:ext cx="4823674" cy="282533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sp>
          <p:nvSpPr>
            <p:cNvPr id="13" name="ïśļíḍè">
              <a:extLst>
                <a:ext uri="{FF2B5EF4-FFF2-40B4-BE49-F238E27FC236}">
                  <a16:creationId xmlns:a16="http://schemas.microsoft.com/office/drawing/2014/main" id="{B21740D9-FE32-4891-86E1-FA93EE9A887A}"/>
                </a:ext>
              </a:extLst>
            </p:cNvPr>
            <p:cNvSpPr txBox="1"/>
            <p:nvPr/>
          </p:nvSpPr>
          <p:spPr>
            <a:xfrm>
              <a:off x="4018487" y="2435800"/>
              <a:ext cx="1491069" cy="271901"/>
            </a:xfrm>
            <a:prstGeom prst="rect">
              <a:avLst/>
            </a:prstGeom>
            <a:noFill/>
          </p:spPr>
          <p:txBody>
            <a:bodyPr wrap="none">
              <a:normAutofit lnSpcReduction="10000"/>
            </a:bodyPr>
            <a:lstStyle/>
            <a:p>
              <a:pPr algn="ctr"/>
              <a:r>
                <a:rPr altLang="en-US" b="1" lang="zh-CN" sz="1200">
                  <a:latin charset="-122" panose="020b0503020204020204" pitchFamily="34" typeface="微软雅黑"/>
                  <a:ea charset="-122" panose="020b0503020204020204" pitchFamily="34" typeface="微软雅黑"/>
                </a:rPr>
                <a:t>启示一</a:t>
              </a:r>
            </a:p>
          </p:txBody>
        </p:sp>
        <p:sp>
          <p:nvSpPr>
            <p:cNvPr id="14" name="îsḻiḍe">
              <a:extLst>
                <a:ext uri="{FF2B5EF4-FFF2-40B4-BE49-F238E27FC236}">
                  <a16:creationId xmlns:a16="http://schemas.microsoft.com/office/drawing/2014/main" id="{613A93AD-0F91-4626-9250-E3903A01C655}"/>
                </a:ext>
              </a:extLst>
            </p:cNvPr>
            <p:cNvSpPr/>
            <p:nvPr/>
          </p:nvSpPr>
          <p:spPr>
            <a:xfrm>
              <a:off x="4133850" y="2690790"/>
              <a:ext cx="1299506" cy="1408176"/>
            </a:xfrm>
            <a:prstGeom prst="rect">
              <a:avLst/>
            </a:prstGeom>
          </p:spPr>
          <p:txBody>
            <a:bodyPr wrap="square">
              <a:spAutoFit/>
            </a:bodyPr>
            <a:lstStyle/>
            <a:p>
              <a:pPr algn="ctr">
                <a:lnSpc>
                  <a:spcPct val="120000"/>
                </a:lnSpc>
              </a:pPr>
              <a:r>
                <a:rPr altLang="en-US" lang="zh-CN" sz="900"/>
                <a:t>人要有明确的目标，当一个人没有明确的目标的时候，自己不知道该怎么做，别人也无法帮到你！天助先要自助，当自己没有清晰的目标方向的时候</a:t>
              </a:r>
            </a:p>
          </p:txBody>
        </p:sp>
        <p:sp>
          <p:nvSpPr>
            <p:cNvPr id="16" name="íşḷíḍé">
              <a:extLst>
                <a:ext uri="{FF2B5EF4-FFF2-40B4-BE49-F238E27FC236}">
                  <a16:creationId xmlns:a16="http://schemas.microsoft.com/office/drawing/2014/main" id="{8F49A60B-8EC4-4BAA-B71B-B82F0C0162EB}"/>
                </a:ext>
              </a:extLst>
            </p:cNvPr>
            <p:cNvSpPr txBox="1"/>
            <p:nvPr/>
          </p:nvSpPr>
          <p:spPr>
            <a:xfrm>
              <a:off x="5611811" y="2435800"/>
              <a:ext cx="1491069" cy="271901"/>
            </a:xfrm>
            <a:prstGeom prst="rect">
              <a:avLst/>
            </a:prstGeom>
            <a:noFill/>
          </p:spPr>
          <p:txBody>
            <a:bodyPr wrap="none">
              <a:normAutofit lnSpcReduction="10000"/>
            </a:bodyPr>
            <a:lstStyle/>
            <a:p>
              <a:pPr algn="ctr"/>
              <a:r>
                <a:rPr altLang="en-US" b="1" lang="zh-CN" sz="1200">
                  <a:latin charset="-122" panose="020b0503020204020204" pitchFamily="34" typeface="微软雅黑"/>
                  <a:ea charset="-122" panose="020b0503020204020204" pitchFamily="34" typeface="微软雅黑"/>
                </a:rPr>
                <a:t>启示二</a:t>
              </a:r>
            </a:p>
          </p:txBody>
        </p:sp>
        <p:sp>
          <p:nvSpPr>
            <p:cNvPr id="17" name="ïṧḻíḍe">
              <a:extLst>
                <a:ext uri="{FF2B5EF4-FFF2-40B4-BE49-F238E27FC236}">
                  <a16:creationId xmlns:a16="http://schemas.microsoft.com/office/drawing/2014/main" id="{F7068731-D3F8-4A72-A6B2-87BD3B1238F8}"/>
                </a:ext>
              </a:extLst>
            </p:cNvPr>
            <p:cNvSpPr/>
            <p:nvPr/>
          </p:nvSpPr>
          <p:spPr>
            <a:xfrm>
              <a:off x="5727174" y="2690790"/>
              <a:ext cx="1299506" cy="1408176"/>
            </a:xfrm>
            <a:prstGeom prst="rect">
              <a:avLst/>
            </a:prstGeom>
          </p:spPr>
          <p:txBody>
            <a:bodyPr wrap="square">
              <a:spAutoFit/>
            </a:bodyPr>
            <a:lstStyle/>
            <a:p>
              <a:pPr algn="ctr">
                <a:lnSpc>
                  <a:spcPct val="120000"/>
                </a:lnSpc>
              </a:pPr>
              <a:r>
                <a:rPr altLang="en-US" lang="zh-CN" sz="900"/>
                <a:t>目标设置要有项目、衡量标准、达成措施、完成期限以及资源要求，使考核人能够很清晰的看到部门或科室月计划要做哪些那些事情，计划完成到什么样的程度。 </a:t>
              </a:r>
            </a:p>
          </p:txBody>
        </p:sp>
        <p:sp>
          <p:nvSpPr>
            <p:cNvPr id="19" name="ïšliďè">
              <a:extLst>
                <a:ext uri="{FF2B5EF4-FFF2-40B4-BE49-F238E27FC236}">
                  <a16:creationId xmlns:a16="http://schemas.microsoft.com/office/drawing/2014/main" id="{8B917103-0476-4BD5-BD55-0AB539C42CD0}"/>
                </a:ext>
              </a:extLst>
            </p:cNvPr>
            <p:cNvSpPr txBox="1"/>
            <p:nvPr/>
          </p:nvSpPr>
          <p:spPr>
            <a:xfrm>
              <a:off x="7193350" y="2435800"/>
              <a:ext cx="1491069" cy="271901"/>
            </a:xfrm>
            <a:prstGeom prst="rect">
              <a:avLst/>
            </a:prstGeom>
            <a:noFill/>
          </p:spPr>
          <p:txBody>
            <a:bodyPr wrap="none">
              <a:normAutofit lnSpcReduction="10000"/>
            </a:bodyPr>
            <a:lstStyle/>
            <a:p>
              <a:pPr algn="ctr"/>
              <a:r>
                <a:rPr altLang="en-US" b="1" lang="zh-CN" sz="1200">
                  <a:latin charset="-122" panose="020b0503020204020204" pitchFamily="34" typeface="微软雅黑"/>
                  <a:ea charset="-122" panose="020b0503020204020204" pitchFamily="34" typeface="微软雅黑"/>
                </a:rPr>
                <a:t>启示三</a:t>
              </a:r>
            </a:p>
          </p:txBody>
        </p:sp>
        <p:sp>
          <p:nvSpPr>
            <p:cNvPr id="20" name="iṡľiḓe">
              <a:extLst>
                <a:ext uri="{FF2B5EF4-FFF2-40B4-BE49-F238E27FC236}">
                  <a16:creationId xmlns:a16="http://schemas.microsoft.com/office/drawing/2014/main" id="{757FBC09-46C9-482F-BF5F-6E21CC5CBD9B}"/>
                </a:ext>
              </a:extLst>
            </p:cNvPr>
            <p:cNvSpPr/>
            <p:nvPr/>
          </p:nvSpPr>
          <p:spPr>
            <a:xfrm>
              <a:off x="7308712" y="2690791"/>
              <a:ext cx="1299506" cy="1078992"/>
            </a:xfrm>
            <a:prstGeom prst="rect">
              <a:avLst/>
            </a:prstGeom>
          </p:spPr>
          <p:txBody>
            <a:bodyPr wrap="square">
              <a:spAutoFit/>
            </a:bodyPr>
            <a:lstStyle/>
            <a:p>
              <a:pPr algn="ctr">
                <a:lnSpc>
                  <a:spcPct val="120000"/>
                </a:lnSpc>
              </a:pPr>
              <a:r>
                <a:rPr altLang="en-US" lang="zh-CN" sz="900"/>
                <a:t>制定人与考核人有一个统一的、标准的、清晰的可度量的标尺，杜绝在目标设置中使用形容词等概念模糊、无法衡量的描述。</a:t>
              </a:r>
            </a:p>
          </p:txBody>
        </p:sp>
        <p:grpSp>
          <p:nvGrpSpPr>
            <p:cNvPr id="27" name="组合 26">
              <a:extLst>
                <a:ext uri="{FF2B5EF4-FFF2-40B4-BE49-F238E27FC236}">
                  <a16:creationId xmlns:a16="http://schemas.microsoft.com/office/drawing/2014/main" id="{288415F3-72FD-4982-8C9C-C9937C0F28AB}"/>
                </a:ext>
              </a:extLst>
            </p:cNvPr>
            <p:cNvGrpSpPr/>
            <p:nvPr/>
          </p:nvGrpSpPr>
          <p:grpSpPr>
            <a:xfrm>
              <a:off x="4521073" y="1842335"/>
              <a:ext cx="466725" cy="466725"/>
              <a:chOff x="6006063" y="2456447"/>
              <a:chExt cx="622300" cy="622300"/>
            </a:xfrm>
          </p:grpSpPr>
          <p:sp>
            <p:nvSpPr>
              <p:cNvPr id="23" name="椭圆 22">
                <a:extLst>
                  <a:ext uri="{FF2B5EF4-FFF2-40B4-BE49-F238E27FC236}">
                    <a16:creationId xmlns:a16="http://schemas.microsoft.com/office/drawing/2014/main" id="{5B757FE2-32E8-4C64-A125-C53EE9F3DFF1}"/>
                  </a:ext>
                </a:extLst>
              </p:cNvPr>
              <p:cNvSpPr/>
              <p:nvPr/>
            </p:nvSpPr>
            <p:spPr>
              <a:xfrm>
                <a:off x="6006063" y="2456447"/>
                <a:ext cx="622300" cy="6223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sp>
            <p:nvSpPr>
              <p:cNvPr id="26" name="light-bulb_115069">
                <a:extLst>
                  <a:ext uri="{FF2B5EF4-FFF2-40B4-BE49-F238E27FC236}">
                    <a16:creationId xmlns:a16="http://schemas.microsoft.com/office/drawing/2014/main" id="{1CFE085F-27FF-45CF-B052-3BDC73B59639}"/>
                  </a:ext>
                </a:extLst>
              </p:cNvPr>
              <p:cNvSpPr>
                <a:spLocks noChangeAspect="1"/>
              </p:cNvSpPr>
              <p:nvPr/>
            </p:nvSpPr>
            <p:spPr bwMode="auto">
              <a:xfrm>
                <a:off x="6119198" y="2542063"/>
                <a:ext cx="405133" cy="453608"/>
              </a:xfrm>
              <a:custGeom>
                <a:gdLst>
                  <a:gd fmla="*/ 489651 w 540813" name="connsiteX0"/>
                  <a:gd fmla="*/ 253612 h 605522" name="connsiteY0"/>
                  <a:gd fmla="*/ 524527 w 540813" name="connsiteX1"/>
                  <a:gd fmla="*/ 253612 h 605522" name="connsiteY1"/>
                  <a:gd fmla="*/ 540813 w 540813" name="connsiteX2"/>
                  <a:gd fmla="*/ 270019 h 605522" name="connsiteY2"/>
                  <a:gd fmla="*/ 524527 w 540813" name="connsiteX3"/>
                  <a:gd fmla="*/ 286425 h 605522" name="connsiteY3"/>
                  <a:gd fmla="*/ 489651 w 540813" name="connsiteX4"/>
                  <a:gd fmla="*/ 286425 h 605522" name="connsiteY4"/>
                  <a:gd fmla="*/ 473211 w 540813" name="connsiteX5"/>
                  <a:gd fmla="*/ 270019 h 605522" name="connsiteY5"/>
                  <a:gd fmla="*/ 489651 w 540813" name="connsiteX6"/>
                  <a:gd fmla="*/ 253612 h 605522" name="connsiteY6"/>
                  <a:gd fmla="*/ 16440 w 540813" name="connsiteX7"/>
                  <a:gd fmla="*/ 253612 h 605522" name="connsiteY7"/>
                  <a:gd fmla="*/ 51316 w 540813" name="connsiteX8"/>
                  <a:gd fmla="*/ 253612 h 605522" name="connsiteY8"/>
                  <a:gd fmla="*/ 67602 w 540813" name="connsiteX9"/>
                  <a:gd fmla="*/ 270019 h 605522" name="connsiteY9"/>
                  <a:gd fmla="*/ 51316 w 540813" name="connsiteX10"/>
                  <a:gd fmla="*/ 286425 h 605522" name="connsiteY10"/>
                  <a:gd fmla="*/ 16440 w 540813" name="connsiteX11"/>
                  <a:gd fmla="*/ 286425 h 605522" name="connsiteY11"/>
                  <a:gd fmla="*/ 0 w 540813" name="connsiteX12"/>
                  <a:gd fmla="*/ 270019 h 605522" name="connsiteY12"/>
                  <a:gd fmla="*/ 16440 w 540813" name="connsiteX13"/>
                  <a:gd fmla="*/ 253612 h 605522" name="connsiteY13"/>
                  <a:gd fmla="*/ 202792 w 540813" name="connsiteX14"/>
                  <a:gd fmla="*/ 253583 h 605522" name="connsiteY14"/>
                  <a:gd fmla="*/ 253336 w 540813" name="connsiteX15"/>
                  <a:gd fmla="*/ 342412 h 605522" name="connsiteY15"/>
                  <a:gd fmla="*/ 253336 w 540813" name="connsiteX16"/>
                  <a:gd fmla="*/ 505187 h 605522" name="connsiteY16"/>
                  <a:gd fmla="*/ 286212 w 540813" name="connsiteX17"/>
                  <a:gd fmla="*/ 505187 h 605522" name="connsiteY17"/>
                  <a:gd fmla="*/ 286212 w 540813" name="connsiteX18"/>
                  <a:gd fmla="*/ 342412 h 605522" name="connsiteY18"/>
                  <a:gd fmla="*/ 338138 w 540813" name="connsiteX19"/>
                  <a:gd fmla="*/ 253583 h 605522" name="connsiteY19"/>
                  <a:gd fmla="*/ 45888 w 540813" name="connsiteX20"/>
                  <a:gd fmla="*/ 127247 h 605522" name="connsiteY20"/>
                  <a:gd fmla="*/ 58372 w 540813" name="connsiteX21"/>
                  <a:gd fmla="*/ 128859 h 605522" name="connsiteY21"/>
                  <a:gd fmla="*/ 88485 w 540813" name="connsiteX22"/>
                  <a:gd fmla="*/ 146359 h 605522" name="connsiteY22"/>
                  <a:gd fmla="*/ 94477 w 540813" name="connsiteX23"/>
                  <a:gd fmla="*/ 168618 h 605522" name="connsiteY23"/>
                  <a:gd fmla="*/ 80189 w 540813" name="connsiteX24"/>
                  <a:gd fmla="*/ 176908 h 605522" name="connsiteY24"/>
                  <a:gd fmla="*/ 72046 w 540813" name="connsiteX25"/>
                  <a:gd fmla="*/ 174605 h 605522" name="connsiteY25"/>
                  <a:gd fmla="*/ 41932 w 540813" name="connsiteX26"/>
                  <a:gd fmla="*/ 157259 h 605522" name="connsiteY26"/>
                  <a:gd fmla="*/ 35940 w 540813" name="connsiteX27"/>
                  <a:gd fmla="*/ 134846 h 605522" name="connsiteY27"/>
                  <a:gd fmla="*/ 45888 w 540813" name="connsiteX28"/>
                  <a:gd fmla="*/ 127247 h 605522" name="connsiteY28"/>
                  <a:gd fmla="*/ 494104 w 540813" name="connsiteX29"/>
                  <a:gd fmla="*/ 127057 h 605522" name="connsiteY29"/>
                  <a:gd fmla="*/ 504109 w 540813" name="connsiteX30"/>
                  <a:gd fmla="*/ 134703 h 605522" name="connsiteY30"/>
                  <a:gd fmla="*/ 498117 w 540813" name="connsiteX31"/>
                  <a:gd fmla="*/ 156932 h 605522" name="connsiteY31"/>
                  <a:gd fmla="*/ 467850 w 540813" name="connsiteX32"/>
                  <a:gd fmla="*/ 174409 h 605522" name="connsiteY32"/>
                  <a:gd fmla="*/ 459707 w 540813" name="connsiteX33"/>
                  <a:gd fmla="*/ 176555 h 605522" name="connsiteY33"/>
                  <a:gd fmla="*/ 445572 w 540813" name="connsiteX34"/>
                  <a:gd fmla="*/ 168430 h 605522" name="connsiteY34"/>
                  <a:gd fmla="*/ 451564 w 540813" name="connsiteX35"/>
                  <a:gd fmla="*/ 146048 h 605522" name="connsiteY35"/>
                  <a:gd fmla="*/ 481678 w 540813" name="connsiteX36"/>
                  <a:gd fmla="*/ 128724 h 605522" name="connsiteY36"/>
                  <a:gd fmla="*/ 494104 w 540813" name="connsiteX37"/>
                  <a:gd fmla="*/ 127057 h 605522" name="connsiteY37"/>
                  <a:gd fmla="*/ 270542 w 540813" name="connsiteX38"/>
                  <a:gd fmla="*/ 100626 h 605522" name="connsiteY38"/>
                  <a:gd fmla="*/ 438917 w 540813" name="connsiteX39"/>
                  <a:gd fmla="*/ 268925 h 605522" name="connsiteY39"/>
                  <a:gd fmla="*/ 372243 w 540813" name="connsiteX40"/>
                  <a:gd fmla="*/ 403011 h 605522" name="connsiteY40"/>
                  <a:gd fmla="*/ 372243 w 540813" name="connsiteX41"/>
                  <a:gd fmla="*/ 422342 h 605522" name="connsiteY41"/>
                  <a:gd fmla="*/ 337370 w 540813" name="connsiteX42"/>
                  <a:gd fmla="*/ 498897 h 605522" name="connsiteY42"/>
                  <a:gd fmla="*/ 337370 w 540813" name="connsiteX43"/>
                  <a:gd fmla="*/ 572691 h 605522" name="connsiteY43"/>
                  <a:gd fmla="*/ 303264 w 540813" name="connsiteX44"/>
                  <a:gd fmla="*/ 572691 h 605522" name="connsiteY44"/>
                  <a:gd fmla="*/ 270388 w 540813" name="connsiteX45"/>
                  <a:gd fmla="*/ 605522 h 605522" name="connsiteY45"/>
                  <a:gd fmla="*/ 237666 w 540813" name="connsiteX46"/>
                  <a:gd fmla="*/ 572691 h 605522" name="connsiteY46"/>
                  <a:gd fmla="*/ 202178 w 540813" name="connsiteX47"/>
                  <a:gd fmla="*/ 572691 h 605522" name="connsiteY47"/>
                  <a:gd fmla="*/ 202178 w 540813" name="connsiteX48"/>
                  <a:gd fmla="*/ 497056 h 605522" name="connsiteY48"/>
                  <a:gd fmla="*/ 204789 w 540813" name="connsiteX49"/>
                  <a:gd fmla="*/ 497056 h 605522" name="connsiteY49"/>
                  <a:gd fmla="*/ 171452 w 540813" name="connsiteX50"/>
                  <a:gd fmla="*/ 422342 h 605522" name="connsiteY50"/>
                  <a:gd fmla="*/ 171452 w 540813" name="connsiteX51"/>
                  <a:gd fmla="*/ 404546 h 605522" name="connsiteY51"/>
                  <a:gd fmla="*/ 102320 w 540813" name="connsiteX52"/>
                  <a:gd fmla="*/ 268925 h 605522" name="connsiteY52"/>
                  <a:gd fmla="*/ 270542 w 540813" name="connsiteX53"/>
                  <a:gd fmla="*/ 100626 h 605522" name="connsiteY53"/>
                  <a:gd fmla="*/ 392894 w 540813" name="connsiteX54"/>
                  <a:gd fmla="*/ 34451 h 605522" name="connsiteY54"/>
                  <a:gd fmla="*/ 405315 w 540813" name="connsiteX55"/>
                  <a:gd fmla="*/ 36062 h 605522" name="connsiteY55"/>
                  <a:gd fmla="*/ 411305 w 540813" name="connsiteX56"/>
                  <a:gd fmla="*/ 58461 h 605522" name="connsiteY56"/>
                  <a:gd fmla="*/ 393950 w 540813" name="connsiteX57"/>
                  <a:gd fmla="*/ 88530 h 605522" name="connsiteY57"/>
                  <a:gd fmla="*/ 379667 w 540813" name="connsiteX58"/>
                  <a:gd fmla="*/ 96815 h 605522" name="connsiteY58"/>
                  <a:gd fmla="*/ 371527 w 540813" name="connsiteX59"/>
                  <a:gd fmla="*/ 94514 h 605522" name="connsiteY59"/>
                  <a:gd fmla="*/ 365537 w 540813" name="connsiteX60"/>
                  <a:gd fmla="*/ 72268 h 605522" name="connsiteY60"/>
                  <a:gd fmla="*/ 382892 w 540813" name="connsiteX61"/>
                  <a:gd fmla="*/ 42045 h 605522" name="connsiteY61"/>
                  <a:gd fmla="*/ 392894 w 540813" name="connsiteX62"/>
                  <a:gd fmla="*/ 34451 h 605522" name="connsiteY62"/>
                  <a:gd fmla="*/ 147104 w 540813" name="connsiteX63"/>
                  <a:gd fmla="*/ 34265 h 605522" name="connsiteY63"/>
                  <a:gd fmla="*/ 156991 w 540813" name="connsiteX64"/>
                  <a:gd fmla="*/ 41917 h 605522" name="connsiteY64"/>
                  <a:gd fmla="*/ 174499 w 540813" name="connsiteX65"/>
                  <a:gd fmla="*/ 71986 h 605522" name="connsiteY65"/>
                  <a:gd fmla="*/ 168356 w 540813" name="connsiteX66"/>
                  <a:gd fmla="*/ 94385 h 605522" name="connsiteY66"/>
                  <a:gd fmla="*/ 160216 w 540813" name="connsiteX67"/>
                  <a:gd fmla="*/ 96533 h 605522" name="connsiteY67"/>
                  <a:gd fmla="*/ 146086 w 540813" name="connsiteX68"/>
                  <a:gd fmla="*/ 88402 h 605522" name="connsiteY68"/>
                  <a:gd fmla="*/ 128578 w 540813" name="connsiteX69"/>
                  <a:gd fmla="*/ 58179 h 605522" name="connsiteY69"/>
                  <a:gd fmla="*/ 134568 w 540813" name="connsiteX70"/>
                  <a:gd fmla="*/ 35933 h 605522" name="connsiteY70"/>
                  <a:gd fmla="*/ 147104 w 540813" name="connsiteX71"/>
                  <a:gd fmla="*/ 34265 h 605522" name="connsiteY71"/>
                  <a:gd fmla="*/ 269772 w 540813" name="connsiteX72"/>
                  <a:gd fmla="*/ 0 h 605522" name="connsiteY72"/>
                  <a:gd fmla="*/ 286213 w 540813" name="connsiteX73"/>
                  <a:gd fmla="*/ 16422 h 605522" name="connsiteY73"/>
                  <a:gd fmla="*/ 286213 w 540813" name="connsiteX74"/>
                  <a:gd fmla="*/ 51109 h 605522" name="connsiteY74"/>
                  <a:gd fmla="*/ 269772 w 540813" name="connsiteX75"/>
                  <a:gd fmla="*/ 67531 h 605522" name="connsiteY75"/>
                  <a:gd fmla="*/ 253330 w 540813" name="connsiteX76"/>
                  <a:gd fmla="*/ 51109 h 605522" name="connsiteY76"/>
                  <a:gd fmla="*/ 253330 w 540813" name="connsiteX77"/>
                  <a:gd fmla="*/ 16422 h 605522" name="connsiteY77"/>
                  <a:gd fmla="*/ 269772 w 540813" name="connsiteX78"/>
                  <a:gd fmla="*/ 0 h 605522" name="connsiteY7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b="b" l="l" r="r" t="t"/>
                <a:pathLst>
                  <a:path h="605522" w="540813">
                    <a:moveTo>
                      <a:pt x="489651" y="253612"/>
                    </a:moveTo>
                    <a:lnTo>
                      <a:pt x="524527" y="253612"/>
                    </a:lnTo>
                    <a:cubicBezTo>
                      <a:pt x="533592" y="253612"/>
                      <a:pt x="540813" y="260972"/>
                      <a:pt x="540813" y="270019"/>
                    </a:cubicBezTo>
                    <a:cubicBezTo>
                      <a:pt x="540813" y="279065"/>
                      <a:pt x="533592" y="286425"/>
                      <a:pt x="524527" y="286425"/>
                    </a:cubicBezTo>
                    <a:lnTo>
                      <a:pt x="489651" y="286425"/>
                    </a:lnTo>
                    <a:cubicBezTo>
                      <a:pt x="480586" y="286425"/>
                      <a:pt x="473211" y="279065"/>
                      <a:pt x="473211" y="270019"/>
                    </a:cubicBezTo>
                    <a:cubicBezTo>
                      <a:pt x="473211" y="260972"/>
                      <a:pt x="480586" y="253612"/>
                      <a:pt x="489651" y="253612"/>
                    </a:cubicBezTo>
                    <a:close/>
                    <a:moveTo>
                      <a:pt x="16440" y="253612"/>
                    </a:moveTo>
                    <a:lnTo>
                      <a:pt x="51316" y="253612"/>
                    </a:lnTo>
                    <a:cubicBezTo>
                      <a:pt x="60381" y="253612"/>
                      <a:pt x="67602" y="260972"/>
                      <a:pt x="67602" y="270019"/>
                    </a:cubicBezTo>
                    <a:cubicBezTo>
                      <a:pt x="67602" y="279065"/>
                      <a:pt x="60381" y="286425"/>
                      <a:pt x="51316" y="286425"/>
                    </a:cubicBezTo>
                    <a:lnTo>
                      <a:pt x="16440" y="286425"/>
                    </a:lnTo>
                    <a:cubicBezTo>
                      <a:pt x="7375" y="286425"/>
                      <a:pt x="0" y="279065"/>
                      <a:pt x="0" y="270019"/>
                    </a:cubicBezTo>
                    <a:cubicBezTo>
                      <a:pt x="0" y="260972"/>
                      <a:pt x="7375" y="253612"/>
                      <a:pt x="16440" y="253612"/>
                    </a:cubicBezTo>
                    <a:close/>
                    <a:moveTo>
                      <a:pt x="202792" y="253583"/>
                    </a:moveTo>
                    <a:lnTo>
                      <a:pt x="253336" y="342412"/>
                    </a:lnTo>
                    <a:lnTo>
                      <a:pt x="253336" y="505187"/>
                    </a:lnTo>
                    <a:lnTo>
                      <a:pt x="286212" y="505187"/>
                    </a:lnTo>
                    <a:lnTo>
                      <a:pt x="286212" y="342412"/>
                    </a:lnTo>
                    <a:lnTo>
                      <a:pt x="338138" y="253583"/>
                    </a:lnTo>
                    <a:close/>
                    <a:moveTo>
                      <a:pt x="45888" y="127247"/>
                    </a:moveTo>
                    <a:cubicBezTo>
                      <a:pt x="49960" y="126172"/>
                      <a:pt x="54454" y="126633"/>
                      <a:pt x="58372" y="128859"/>
                    </a:cubicBezTo>
                    <a:lnTo>
                      <a:pt x="88485" y="146359"/>
                    </a:lnTo>
                    <a:cubicBezTo>
                      <a:pt x="96321" y="150811"/>
                      <a:pt x="98933" y="160789"/>
                      <a:pt x="94477" y="168618"/>
                    </a:cubicBezTo>
                    <a:cubicBezTo>
                      <a:pt x="91405" y="173991"/>
                      <a:pt x="85873" y="176908"/>
                      <a:pt x="80189" y="176908"/>
                    </a:cubicBezTo>
                    <a:cubicBezTo>
                      <a:pt x="77423" y="176908"/>
                      <a:pt x="74658" y="176141"/>
                      <a:pt x="72046" y="174605"/>
                    </a:cubicBezTo>
                    <a:lnTo>
                      <a:pt x="41932" y="157259"/>
                    </a:lnTo>
                    <a:cubicBezTo>
                      <a:pt x="34096" y="152807"/>
                      <a:pt x="31331" y="142675"/>
                      <a:pt x="35940" y="134846"/>
                    </a:cubicBezTo>
                    <a:cubicBezTo>
                      <a:pt x="38168" y="130931"/>
                      <a:pt x="41817" y="128322"/>
                      <a:pt x="45888" y="127247"/>
                    </a:cubicBezTo>
                    <a:close/>
                    <a:moveTo>
                      <a:pt x="494104" y="127057"/>
                    </a:moveTo>
                    <a:cubicBezTo>
                      <a:pt x="498156" y="128149"/>
                      <a:pt x="501805" y="130794"/>
                      <a:pt x="504109" y="134703"/>
                    </a:cubicBezTo>
                    <a:cubicBezTo>
                      <a:pt x="508565" y="142522"/>
                      <a:pt x="505953" y="152486"/>
                      <a:pt x="498117" y="156932"/>
                    </a:cubicBezTo>
                    <a:lnTo>
                      <a:pt x="467850" y="174409"/>
                    </a:lnTo>
                    <a:cubicBezTo>
                      <a:pt x="465392" y="175789"/>
                      <a:pt x="462473" y="176555"/>
                      <a:pt x="459707" y="176555"/>
                    </a:cubicBezTo>
                    <a:cubicBezTo>
                      <a:pt x="454023" y="176555"/>
                      <a:pt x="448491" y="173642"/>
                      <a:pt x="445572" y="168430"/>
                    </a:cubicBezTo>
                    <a:cubicBezTo>
                      <a:pt x="440963" y="160611"/>
                      <a:pt x="443729" y="150647"/>
                      <a:pt x="451564" y="146048"/>
                    </a:cubicBezTo>
                    <a:lnTo>
                      <a:pt x="481678" y="128724"/>
                    </a:lnTo>
                    <a:cubicBezTo>
                      <a:pt x="485596" y="126425"/>
                      <a:pt x="490051" y="125965"/>
                      <a:pt x="494104" y="127057"/>
                    </a:cubicBezTo>
                    <a:close/>
                    <a:moveTo>
                      <a:pt x="270542" y="100626"/>
                    </a:moveTo>
                    <a:cubicBezTo>
                      <a:pt x="363640" y="100626"/>
                      <a:pt x="438917" y="175954"/>
                      <a:pt x="438917" y="268925"/>
                    </a:cubicBezTo>
                    <a:cubicBezTo>
                      <a:pt x="438917" y="323695"/>
                      <a:pt x="413108" y="372175"/>
                      <a:pt x="372243" y="403011"/>
                    </a:cubicBezTo>
                    <a:lnTo>
                      <a:pt x="372243" y="422342"/>
                    </a:lnTo>
                    <a:cubicBezTo>
                      <a:pt x="372243" y="453025"/>
                      <a:pt x="359953" y="480334"/>
                      <a:pt x="337370" y="498897"/>
                    </a:cubicBezTo>
                    <a:lnTo>
                      <a:pt x="337370" y="572691"/>
                    </a:lnTo>
                    <a:lnTo>
                      <a:pt x="303264" y="572691"/>
                    </a:lnTo>
                    <a:cubicBezTo>
                      <a:pt x="303264" y="590794"/>
                      <a:pt x="288516" y="605522"/>
                      <a:pt x="270388" y="605522"/>
                    </a:cubicBezTo>
                    <a:cubicBezTo>
                      <a:pt x="252414" y="605522"/>
                      <a:pt x="237666" y="590794"/>
                      <a:pt x="237666" y="572691"/>
                    </a:cubicBezTo>
                    <a:lnTo>
                      <a:pt x="202178" y="572691"/>
                    </a:lnTo>
                    <a:lnTo>
                      <a:pt x="202178" y="497056"/>
                    </a:lnTo>
                    <a:lnTo>
                      <a:pt x="204789" y="497056"/>
                    </a:lnTo>
                    <a:cubicBezTo>
                      <a:pt x="184664" y="478646"/>
                      <a:pt x="171452" y="451951"/>
                      <a:pt x="171452" y="422342"/>
                    </a:cubicBezTo>
                    <a:lnTo>
                      <a:pt x="171452" y="404546"/>
                    </a:lnTo>
                    <a:cubicBezTo>
                      <a:pt x="128437" y="373862"/>
                      <a:pt x="102320" y="324615"/>
                      <a:pt x="102320" y="268925"/>
                    </a:cubicBezTo>
                    <a:cubicBezTo>
                      <a:pt x="102320" y="175954"/>
                      <a:pt x="177444" y="100626"/>
                      <a:pt x="270542" y="100626"/>
                    </a:cubicBezTo>
                    <a:close/>
                    <a:moveTo>
                      <a:pt x="392894" y="34451"/>
                    </a:moveTo>
                    <a:cubicBezTo>
                      <a:pt x="396945" y="33377"/>
                      <a:pt x="401398" y="33838"/>
                      <a:pt x="405315" y="36062"/>
                    </a:cubicBezTo>
                    <a:cubicBezTo>
                      <a:pt x="413148" y="40665"/>
                      <a:pt x="415912" y="50637"/>
                      <a:pt x="411305" y="58461"/>
                    </a:cubicBezTo>
                    <a:lnTo>
                      <a:pt x="393950" y="88530"/>
                    </a:lnTo>
                    <a:cubicBezTo>
                      <a:pt x="390878" y="93747"/>
                      <a:pt x="385349" y="96815"/>
                      <a:pt x="379667" y="96815"/>
                    </a:cubicBezTo>
                    <a:cubicBezTo>
                      <a:pt x="376902" y="96815"/>
                      <a:pt x="374138" y="96048"/>
                      <a:pt x="371527" y="94514"/>
                    </a:cubicBezTo>
                    <a:cubicBezTo>
                      <a:pt x="363694" y="90065"/>
                      <a:pt x="361083" y="80093"/>
                      <a:pt x="365537" y="72268"/>
                    </a:cubicBezTo>
                    <a:lnTo>
                      <a:pt x="382892" y="42045"/>
                    </a:lnTo>
                    <a:cubicBezTo>
                      <a:pt x="385196" y="38133"/>
                      <a:pt x="388843" y="35525"/>
                      <a:pt x="392894" y="34451"/>
                    </a:cubicBezTo>
                    <a:close/>
                    <a:moveTo>
                      <a:pt x="147104" y="34265"/>
                    </a:moveTo>
                    <a:cubicBezTo>
                      <a:pt x="151155" y="35358"/>
                      <a:pt x="154764" y="38005"/>
                      <a:pt x="156991" y="41917"/>
                    </a:cubicBezTo>
                    <a:lnTo>
                      <a:pt x="174499" y="71986"/>
                    </a:lnTo>
                    <a:cubicBezTo>
                      <a:pt x="178953" y="79811"/>
                      <a:pt x="176342" y="89783"/>
                      <a:pt x="168356" y="94385"/>
                    </a:cubicBezTo>
                    <a:cubicBezTo>
                      <a:pt x="165899" y="95766"/>
                      <a:pt x="162980" y="96533"/>
                      <a:pt x="160216" y="96533"/>
                    </a:cubicBezTo>
                    <a:cubicBezTo>
                      <a:pt x="154533" y="96533"/>
                      <a:pt x="149158" y="93618"/>
                      <a:pt x="146086" y="88402"/>
                    </a:cubicBezTo>
                    <a:lnTo>
                      <a:pt x="128578" y="58179"/>
                    </a:lnTo>
                    <a:cubicBezTo>
                      <a:pt x="124124" y="50355"/>
                      <a:pt x="126735" y="40383"/>
                      <a:pt x="134568" y="35933"/>
                    </a:cubicBezTo>
                    <a:cubicBezTo>
                      <a:pt x="138561" y="33632"/>
                      <a:pt x="143053" y="33172"/>
                      <a:pt x="147104" y="34265"/>
                    </a:cubicBezTo>
                    <a:close/>
                    <a:moveTo>
                      <a:pt x="269772" y="0"/>
                    </a:moveTo>
                    <a:cubicBezTo>
                      <a:pt x="278837" y="0"/>
                      <a:pt x="286213" y="7367"/>
                      <a:pt x="286213" y="16422"/>
                    </a:cubicBezTo>
                    <a:lnTo>
                      <a:pt x="286213" y="51109"/>
                    </a:lnTo>
                    <a:cubicBezTo>
                      <a:pt x="286213" y="60164"/>
                      <a:pt x="278837" y="67531"/>
                      <a:pt x="269772" y="67531"/>
                    </a:cubicBezTo>
                    <a:cubicBezTo>
                      <a:pt x="260706" y="67531"/>
                      <a:pt x="253330" y="60164"/>
                      <a:pt x="253330" y="51109"/>
                    </a:cubicBezTo>
                    <a:lnTo>
                      <a:pt x="253330" y="16422"/>
                    </a:lnTo>
                    <a:cubicBezTo>
                      <a:pt x="253330" y="7367"/>
                      <a:pt x="260706" y="0"/>
                      <a:pt x="269772" y="0"/>
                    </a:cubicBezTo>
                    <a:close/>
                  </a:path>
                </a:pathLst>
              </a:custGeom>
              <a:solidFill>
                <a:schemeClr val="bg1"/>
              </a:solidFill>
              <a:ln>
                <a:noFill/>
              </a:ln>
            </p:spPr>
            <p:txBody>
              <a:bodyPr/>
              <a:lstStyle/>
              <a:p/>
            </p:txBody>
          </p:sp>
        </p:grpSp>
        <p:grpSp>
          <p:nvGrpSpPr>
            <p:cNvPr id="28" name="组合 27">
              <a:extLst>
                <a:ext uri="{FF2B5EF4-FFF2-40B4-BE49-F238E27FC236}">
                  <a16:creationId xmlns:a16="http://schemas.microsoft.com/office/drawing/2014/main" id="{F7F3D3F9-F4C1-4D82-AF04-152F0554BBC5}"/>
                </a:ext>
              </a:extLst>
            </p:cNvPr>
            <p:cNvGrpSpPr/>
            <p:nvPr/>
          </p:nvGrpSpPr>
          <p:grpSpPr>
            <a:xfrm>
              <a:off x="6114014" y="1842335"/>
              <a:ext cx="466725" cy="466725"/>
              <a:chOff x="6006063" y="2456447"/>
              <a:chExt cx="622300" cy="622300"/>
            </a:xfrm>
          </p:grpSpPr>
          <p:sp>
            <p:nvSpPr>
              <p:cNvPr id="29" name="椭圆 28">
                <a:extLst>
                  <a:ext uri="{FF2B5EF4-FFF2-40B4-BE49-F238E27FC236}">
                    <a16:creationId xmlns:a16="http://schemas.microsoft.com/office/drawing/2014/main" id="{EC01C4AC-9645-4ACF-821C-5526416E16CE}"/>
                  </a:ext>
                </a:extLst>
              </p:cNvPr>
              <p:cNvSpPr/>
              <p:nvPr/>
            </p:nvSpPr>
            <p:spPr>
              <a:xfrm>
                <a:off x="6006063" y="2456447"/>
                <a:ext cx="622300" cy="6223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sp>
            <p:nvSpPr>
              <p:cNvPr id="30" name="light-bulb_115069">
                <a:extLst>
                  <a:ext uri="{FF2B5EF4-FFF2-40B4-BE49-F238E27FC236}">
                    <a16:creationId xmlns:a16="http://schemas.microsoft.com/office/drawing/2014/main" id="{7B14AB19-264F-4FA0-89BF-083505F0A895}"/>
                  </a:ext>
                </a:extLst>
              </p:cNvPr>
              <p:cNvSpPr>
                <a:spLocks noChangeAspect="1"/>
              </p:cNvSpPr>
              <p:nvPr/>
            </p:nvSpPr>
            <p:spPr bwMode="auto">
              <a:xfrm>
                <a:off x="6119198" y="2542063"/>
                <a:ext cx="405133" cy="453608"/>
              </a:xfrm>
              <a:custGeom>
                <a:gdLst>
                  <a:gd fmla="*/ 489651 w 540813" name="connsiteX0"/>
                  <a:gd fmla="*/ 253612 h 605522" name="connsiteY0"/>
                  <a:gd fmla="*/ 524527 w 540813" name="connsiteX1"/>
                  <a:gd fmla="*/ 253612 h 605522" name="connsiteY1"/>
                  <a:gd fmla="*/ 540813 w 540813" name="connsiteX2"/>
                  <a:gd fmla="*/ 270019 h 605522" name="connsiteY2"/>
                  <a:gd fmla="*/ 524527 w 540813" name="connsiteX3"/>
                  <a:gd fmla="*/ 286425 h 605522" name="connsiteY3"/>
                  <a:gd fmla="*/ 489651 w 540813" name="connsiteX4"/>
                  <a:gd fmla="*/ 286425 h 605522" name="connsiteY4"/>
                  <a:gd fmla="*/ 473211 w 540813" name="connsiteX5"/>
                  <a:gd fmla="*/ 270019 h 605522" name="connsiteY5"/>
                  <a:gd fmla="*/ 489651 w 540813" name="connsiteX6"/>
                  <a:gd fmla="*/ 253612 h 605522" name="connsiteY6"/>
                  <a:gd fmla="*/ 16440 w 540813" name="connsiteX7"/>
                  <a:gd fmla="*/ 253612 h 605522" name="connsiteY7"/>
                  <a:gd fmla="*/ 51316 w 540813" name="connsiteX8"/>
                  <a:gd fmla="*/ 253612 h 605522" name="connsiteY8"/>
                  <a:gd fmla="*/ 67602 w 540813" name="connsiteX9"/>
                  <a:gd fmla="*/ 270019 h 605522" name="connsiteY9"/>
                  <a:gd fmla="*/ 51316 w 540813" name="connsiteX10"/>
                  <a:gd fmla="*/ 286425 h 605522" name="connsiteY10"/>
                  <a:gd fmla="*/ 16440 w 540813" name="connsiteX11"/>
                  <a:gd fmla="*/ 286425 h 605522" name="connsiteY11"/>
                  <a:gd fmla="*/ 0 w 540813" name="connsiteX12"/>
                  <a:gd fmla="*/ 270019 h 605522" name="connsiteY12"/>
                  <a:gd fmla="*/ 16440 w 540813" name="connsiteX13"/>
                  <a:gd fmla="*/ 253612 h 605522" name="connsiteY13"/>
                  <a:gd fmla="*/ 202792 w 540813" name="connsiteX14"/>
                  <a:gd fmla="*/ 253583 h 605522" name="connsiteY14"/>
                  <a:gd fmla="*/ 253336 w 540813" name="connsiteX15"/>
                  <a:gd fmla="*/ 342412 h 605522" name="connsiteY15"/>
                  <a:gd fmla="*/ 253336 w 540813" name="connsiteX16"/>
                  <a:gd fmla="*/ 505187 h 605522" name="connsiteY16"/>
                  <a:gd fmla="*/ 286212 w 540813" name="connsiteX17"/>
                  <a:gd fmla="*/ 505187 h 605522" name="connsiteY17"/>
                  <a:gd fmla="*/ 286212 w 540813" name="connsiteX18"/>
                  <a:gd fmla="*/ 342412 h 605522" name="connsiteY18"/>
                  <a:gd fmla="*/ 338138 w 540813" name="connsiteX19"/>
                  <a:gd fmla="*/ 253583 h 605522" name="connsiteY19"/>
                  <a:gd fmla="*/ 45888 w 540813" name="connsiteX20"/>
                  <a:gd fmla="*/ 127247 h 605522" name="connsiteY20"/>
                  <a:gd fmla="*/ 58372 w 540813" name="connsiteX21"/>
                  <a:gd fmla="*/ 128859 h 605522" name="connsiteY21"/>
                  <a:gd fmla="*/ 88485 w 540813" name="connsiteX22"/>
                  <a:gd fmla="*/ 146359 h 605522" name="connsiteY22"/>
                  <a:gd fmla="*/ 94477 w 540813" name="connsiteX23"/>
                  <a:gd fmla="*/ 168618 h 605522" name="connsiteY23"/>
                  <a:gd fmla="*/ 80189 w 540813" name="connsiteX24"/>
                  <a:gd fmla="*/ 176908 h 605522" name="connsiteY24"/>
                  <a:gd fmla="*/ 72046 w 540813" name="connsiteX25"/>
                  <a:gd fmla="*/ 174605 h 605522" name="connsiteY25"/>
                  <a:gd fmla="*/ 41932 w 540813" name="connsiteX26"/>
                  <a:gd fmla="*/ 157259 h 605522" name="connsiteY26"/>
                  <a:gd fmla="*/ 35940 w 540813" name="connsiteX27"/>
                  <a:gd fmla="*/ 134846 h 605522" name="connsiteY27"/>
                  <a:gd fmla="*/ 45888 w 540813" name="connsiteX28"/>
                  <a:gd fmla="*/ 127247 h 605522" name="connsiteY28"/>
                  <a:gd fmla="*/ 494104 w 540813" name="connsiteX29"/>
                  <a:gd fmla="*/ 127057 h 605522" name="connsiteY29"/>
                  <a:gd fmla="*/ 504109 w 540813" name="connsiteX30"/>
                  <a:gd fmla="*/ 134703 h 605522" name="connsiteY30"/>
                  <a:gd fmla="*/ 498117 w 540813" name="connsiteX31"/>
                  <a:gd fmla="*/ 156932 h 605522" name="connsiteY31"/>
                  <a:gd fmla="*/ 467850 w 540813" name="connsiteX32"/>
                  <a:gd fmla="*/ 174409 h 605522" name="connsiteY32"/>
                  <a:gd fmla="*/ 459707 w 540813" name="connsiteX33"/>
                  <a:gd fmla="*/ 176555 h 605522" name="connsiteY33"/>
                  <a:gd fmla="*/ 445572 w 540813" name="connsiteX34"/>
                  <a:gd fmla="*/ 168430 h 605522" name="connsiteY34"/>
                  <a:gd fmla="*/ 451564 w 540813" name="connsiteX35"/>
                  <a:gd fmla="*/ 146048 h 605522" name="connsiteY35"/>
                  <a:gd fmla="*/ 481678 w 540813" name="connsiteX36"/>
                  <a:gd fmla="*/ 128724 h 605522" name="connsiteY36"/>
                  <a:gd fmla="*/ 494104 w 540813" name="connsiteX37"/>
                  <a:gd fmla="*/ 127057 h 605522" name="connsiteY37"/>
                  <a:gd fmla="*/ 270542 w 540813" name="connsiteX38"/>
                  <a:gd fmla="*/ 100626 h 605522" name="connsiteY38"/>
                  <a:gd fmla="*/ 438917 w 540813" name="connsiteX39"/>
                  <a:gd fmla="*/ 268925 h 605522" name="connsiteY39"/>
                  <a:gd fmla="*/ 372243 w 540813" name="connsiteX40"/>
                  <a:gd fmla="*/ 403011 h 605522" name="connsiteY40"/>
                  <a:gd fmla="*/ 372243 w 540813" name="connsiteX41"/>
                  <a:gd fmla="*/ 422342 h 605522" name="connsiteY41"/>
                  <a:gd fmla="*/ 337370 w 540813" name="connsiteX42"/>
                  <a:gd fmla="*/ 498897 h 605522" name="connsiteY42"/>
                  <a:gd fmla="*/ 337370 w 540813" name="connsiteX43"/>
                  <a:gd fmla="*/ 572691 h 605522" name="connsiteY43"/>
                  <a:gd fmla="*/ 303264 w 540813" name="connsiteX44"/>
                  <a:gd fmla="*/ 572691 h 605522" name="connsiteY44"/>
                  <a:gd fmla="*/ 270388 w 540813" name="connsiteX45"/>
                  <a:gd fmla="*/ 605522 h 605522" name="connsiteY45"/>
                  <a:gd fmla="*/ 237666 w 540813" name="connsiteX46"/>
                  <a:gd fmla="*/ 572691 h 605522" name="connsiteY46"/>
                  <a:gd fmla="*/ 202178 w 540813" name="connsiteX47"/>
                  <a:gd fmla="*/ 572691 h 605522" name="connsiteY47"/>
                  <a:gd fmla="*/ 202178 w 540813" name="connsiteX48"/>
                  <a:gd fmla="*/ 497056 h 605522" name="connsiteY48"/>
                  <a:gd fmla="*/ 204789 w 540813" name="connsiteX49"/>
                  <a:gd fmla="*/ 497056 h 605522" name="connsiteY49"/>
                  <a:gd fmla="*/ 171452 w 540813" name="connsiteX50"/>
                  <a:gd fmla="*/ 422342 h 605522" name="connsiteY50"/>
                  <a:gd fmla="*/ 171452 w 540813" name="connsiteX51"/>
                  <a:gd fmla="*/ 404546 h 605522" name="connsiteY51"/>
                  <a:gd fmla="*/ 102320 w 540813" name="connsiteX52"/>
                  <a:gd fmla="*/ 268925 h 605522" name="connsiteY52"/>
                  <a:gd fmla="*/ 270542 w 540813" name="connsiteX53"/>
                  <a:gd fmla="*/ 100626 h 605522" name="connsiteY53"/>
                  <a:gd fmla="*/ 392894 w 540813" name="connsiteX54"/>
                  <a:gd fmla="*/ 34451 h 605522" name="connsiteY54"/>
                  <a:gd fmla="*/ 405315 w 540813" name="connsiteX55"/>
                  <a:gd fmla="*/ 36062 h 605522" name="connsiteY55"/>
                  <a:gd fmla="*/ 411305 w 540813" name="connsiteX56"/>
                  <a:gd fmla="*/ 58461 h 605522" name="connsiteY56"/>
                  <a:gd fmla="*/ 393950 w 540813" name="connsiteX57"/>
                  <a:gd fmla="*/ 88530 h 605522" name="connsiteY57"/>
                  <a:gd fmla="*/ 379667 w 540813" name="connsiteX58"/>
                  <a:gd fmla="*/ 96815 h 605522" name="connsiteY58"/>
                  <a:gd fmla="*/ 371527 w 540813" name="connsiteX59"/>
                  <a:gd fmla="*/ 94514 h 605522" name="connsiteY59"/>
                  <a:gd fmla="*/ 365537 w 540813" name="connsiteX60"/>
                  <a:gd fmla="*/ 72268 h 605522" name="connsiteY60"/>
                  <a:gd fmla="*/ 382892 w 540813" name="connsiteX61"/>
                  <a:gd fmla="*/ 42045 h 605522" name="connsiteY61"/>
                  <a:gd fmla="*/ 392894 w 540813" name="connsiteX62"/>
                  <a:gd fmla="*/ 34451 h 605522" name="connsiteY62"/>
                  <a:gd fmla="*/ 147104 w 540813" name="connsiteX63"/>
                  <a:gd fmla="*/ 34265 h 605522" name="connsiteY63"/>
                  <a:gd fmla="*/ 156991 w 540813" name="connsiteX64"/>
                  <a:gd fmla="*/ 41917 h 605522" name="connsiteY64"/>
                  <a:gd fmla="*/ 174499 w 540813" name="connsiteX65"/>
                  <a:gd fmla="*/ 71986 h 605522" name="connsiteY65"/>
                  <a:gd fmla="*/ 168356 w 540813" name="connsiteX66"/>
                  <a:gd fmla="*/ 94385 h 605522" name="connsiteY66"/>
                  <a:gd fmla="*/ 160216 w 540813" name="connsiteX67"/>
                  <a:gd fmla="*/ 96533 h 605522" name="connsiteY67"/>
                  <a:gd fmla="*/ 146086 w 540813" name="connsiteX68"/>
                  <a:gd fmla="*/ 88402 h 605522" name="connsiteY68"/>
                  <a:gd fmla="*/ 128578 w 540813" name="connsiteX69"/>
                  <a:gd fmla="*/ 58179 h 605522" name="connsiteY69"/>
                  <a:gd fmla="*/ 134568 w 540813" name="connsiteX70"/>
                  <a:gd fmla="*/ 35933 h 605522" name="connsiteY70"/>
                  <a:gd fmla="*/ 147104 w 540813" name="connsiteX71"/>
                  <a:gd fmla="*/ 34265 h 605522" name="connsiteY71"/>
                  <a:gd fmla="*/ 269772 w 540813" name="connsiteX72"/>
                  <a:gd fmla="*/ 0 h 605522" name="connsiteY72"/>
                  <a:gd fmla="*/ 286213 w 540813" name="connsiteX73"/>
                  <a:gd fmla="*/ 16422 h 605522" name="connsiteY73"/>
                  <a:gd fmla="*/ 286213 w 540813" name="connsiteX74"/>
                  <a:gd fmla="*/ 51109 h 605522" name="connsiteY74"/>
                  <a:gd fmla="*/ 269772 w 540813" name="connsiteX75"/>
                  <a:gd fmla="*/ 67531 h 605522" name="connsiteY75"/>
                  <a:gd fmla="*/ 253330 w 540813" name="connsiteX76"/>
                  <a:gd fmla="*/ 51109 h 605522" name="connsiteY76"/>
                  <a:gd fmla="*/ 253330 w 540813" name="connsiteX77"/>
                  <a:gd fmla="*/ 16422 h 605522" name="connsiteY77"/>
                  <a:gd fmla="*/ 269772 w 540813" name="connsiteX78"/>
                  <a:gd fmla="*/ 0 h 605522" name="connsiteY7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b="b" l="l" r="r" t="t"/>
                <a:pathLst>
                  <a:path h="605522" w="540813">
                    <a:moveTo>
                      <a:pt x="489651" y="253612"/>
                    </a:moveTo>
                    <a:lnTo>
                      <a:pt x="524527" y="253612"/>
                    </a:lnTo>
                    <a:cubicBezTo>
                      <a:pt x="533592" y="253612"/>
                      <a:pt x="540813" y="260972"/>
                      <a:pt x="540813" y="270019"/>
                    </a:cubicBezTo>
                    <a:cubicBezTo>
                      <a:pt x="540813" y="279065"/>
                      <a:pt x="533592" y="286425"/>
                      <a:pt x="524527" y="286425"/>
                    </a:cubicBezTo>
                    <a:lnTo>
                      <a:pt x="489651" y="286425"/>
                    </a:lnTo>
                    <a:cubicBezTo>
                      <a:pt x="480586" y="286425"/>
                      <a:pt x="473211" y="279065"/>
                      <a:pt x="473211" y="270019"/>
                    </a:cubicBezTo>
                    <a:cubicBezTo>
                      <a:pt x="473211" y="260972"/>
                      <a:pt x="480586" y="253612"/>
                      <a:pt x="489651" y="253612"/>
                    </a:cubicBezTo>
                    <a:close/>
                    <a:moveTo>
                      <a:pt x="16440" y="253612"/>
                    </a:moveTo>
                    <a:lnTo>
                      <a:pt x="51316" y="253612"/>
                    </a:lnTo>
                    <a:cubicBezTo>
                      <a:pt x="60381" y="253612"/>
                      <a:pt x="67602" y="260972"/>
                      <a:pt x="67602" y="270019"/>
                    </a:cubicBezTo>
                    <a:cubicBezTo>
                      <a:pt x="67602" y="279065"/>
                      <a:pt x="60381" y="286425"/>
                      <a:pt x="51316" y="286425"/>
                    </a:cubicBezTo>
                    <a:lnTo>
                      <a:pt x="16440" y="286425"/>
                    </a:lnTo>
                    <a:cubicBezTo>
                      <a:pt x="7375" y="286425"/>
                      <a:pt x="0" y="279065"/>
                      <a:pt x="0" y="270019"/>
                    </a:cubicBezTo>
                    <a:cubicBezTo>
                      <a:pt x="0" y="260972"/>
                      <a:pt x="7375" y="253612"/>
                      <a:pt x="16440" y="253612"/>
                    </a:cubicBezTo>
                    <a:close/>
                    <a:moveTo>
                      <a:pt x="202792" y="253583"/>
                    </a:moveTo>
                    <a:lnTo>
                      <a:pt x="253336" y="342412"/>
                    </a:lnTo>
                    <a:lnTo>
                      <a:pt x="253336" y="505187"/>
                    </a:lnTo>
                    <a:lnTo>
                      <a:pt x="286212" y="505187"/>
                    </a:lnTo>
                    <a:lnTo>
                      <a:pt x="286212" y="342412"/>
                    </a:lnTo>
                    <a:lnTo>
                      <a:pt x="338138" y="253583"/>
                    </a:lnTo>
                    <a:close/>
                    <a:moveTo>
                      <a:pt x="45888" y="127247"/>
                    </a:moveTo>
                    <a:cubicBezTo>
                      <a:pt x="49960" y="126172"/>
                      <a:pt x="54454" y="126633"/>
                      <a:pt x="58372" y="128859"/>
                    </a:cubicBezTo>
                    <a:lnTo>
                      <a:pt x="88485" y="146359"/>
                    </a:lnTo>
                    <a:cubicBezTo>
                      <a:pt x="96321" y="150811"/>
                      <a:pt x="98933" y="160789"/>
                      <a:pt x="94477" y="168618"/>
                    </a:cubicBezTo>
                    <a:cubicBezTo>
                      <a:pt x="91405" y="173991"/>
                      <a:pt x="85873" y="176908"/>
                      <a:pt x="80189" y="176908"/>
                    </a:cubicBezTo>
                    <a:cubicBezTo>
                      <a:pt x="77423" y="176908"/>
                      <a:pt x="74658" y="176141"/>
                      <a:pt x="72046" y="174605"/>
                    </a:cubicBezTo>
                    <a:lnTo>
                      <a:pt x="41932" y="157259"/>
                    </a:lnTo>
                    <a:cubicBezTo>
                      <a:pt x="34096" y="152807"/>
                      <a:pt x="31331" y="142675"/>
                      <a:pt x="35940" y="134846"/>
                    </a:cubicBezTo>
                    <a:cubicBezTo>
                      <a:pt x="38168" y="130931"/>
                      <a:pt x="41817" y="128322"/>
                      <a:pt x="45888" y="127247"/>
                    </a:cubicBezTo>
                    <a:close/>
                    <a:moveTo>
                      <a:pt x="494104" y="127057"/>
                    </a:moveTo>
                    <a:cubicBezTo>
                      <a:pt x="498156" y="128149"/>
                      <a:pt x="501805" y="130794"/>
                      <a:pt x="504109" y="134703"/>
                    </a:cubicBezTo>
                    <a:cubicBezTo>
                      <a:pt x="508565" y="142522"/>
                      <a:pt x="505953" y="152486"/>
                      <a:pt x="498117" y="156932"/>
                    </a:cubicBezTo>
                    <a:lnTo>
                      <a:pt x="467850" y="174409"/>
                    </a:lnTo>
                    <a:cubicBezTo>
                      <a:pt x="465392" y="175789"/>
                      <a:pt x="462473" y="176555"/>
                      <a:pt x="459707" y="176555"/>
                    </a:cubicBezTo>
                    <a:cubicBezTo>
                      <a:pt x="454023" y="176555"/>
                      <a:pt x="448491" y="173642"/>
                      <a:pt x="445572" y="168430"/>
                    </a:cubicBezTo>
                    <a:cubicBezTo>
                      <a:pt x="440963" y="160611"/>
                      <a:pt x="443729" y="150647"/>
                      <a:pt x="451564" y="146048"/>
                    </a:cubicBezTo>
                    <a:lnTo>
                      <a:pt x="481678" y="128724"/>
                    </a:lnTo>
                    <a:cubicBezTo>
                      <a:pt x="485596" y="126425"/>
                      <a:pt x="490051" y="125965"/>
                      <a:pt x="494104" y="127057"/>
                    </a:cubicBezTo>
                    <a:close/>
                    <a:moveTo>
                      <a:pt x="270542" y="100626"/>
                    </a:moveTo>
                    <a:cubicBezTo>
                      <a:pt x="363640" y="100626"/>
                      <a:pt x="438917" y="175954"/>
                      <a:pt x="438917" y="268925"/>
                    </a:cubicBezTo>
                    <a:cubicBezTo>
                      <a:pt x="438917" y="323695"/>
                      <a:pt x="413108" y="372175"/>
                      <a:pt x="372243" y="403011"/>
                    </a:cubicBezTo>
                    <a:lnTo>
                      <a:pt x="372243" y="422342"/>
                    </a:lnTo>
                    <a:cubicBezTo>
                      <a:pt x="372243" y="453025"/>
                      <a:pt x="359953" y="480334"/>
                      <a:pt x="337370" y="498897"/>
                    </a:cubicBezTo>
                    <a:lnTo>
                      <a:pt x="337370" y="572691"/>
                    </a:lnTo>
                    <a:lnTo>
                      <a:pt x="303264" y="572691"/>
                    </a:lnTo>
                    <a:cubicBezTo>
                      <a:pt x="303264" y="590794"/>
                      <a:pt x="288516" y="605522"/>
                      <a:pt x="270388" y="605522"/>
                    </a:cubicBezTo>
                    <a:cubicBezTo>
                      <a:pt x="252414" y="605522"/>
                      <a:pt x="237666" y="590794"/>
                      <a:pt x="237666" y="572691"/>
                    </a:cubicBezTo>
                    <a:lnTo>
                      <a:pt x="202178" y="572691"/>
                    </a:lnTo>
                    <a:lnTo>
                      <a:pt x="202178" y="497056"/>
                    </a:lnTo>
                    <a:lnTo>
                      <a:pt x="204789" y="497056"/>
                    </a:lnTo>
                    <a:cubicBezTo>
                      <a:pt x="184664" y="478646"/>
                      <a:pt x="171452" y="451951"/>
                      <a:pt x="171452" y="422342"/>
                    </a:cubicBezTo>
                    <a:lnTo>
                      <a:pt x="171452" y="404546"/>
                    </a:lnTo>
                    <a:cubicBezTo>
                      <a:pt x="128437" y="373862"/>
                      <a:pt x="102320" y="324615"/>
                      <a:pt x="102320" y="268925"/>
                    </a:cubicBezTo>
                    <a:cubicBezTo>
                      <a:pt x="102320" y="175954"/>
                      <a:pt x="177444" y="100626"/>
                      <a:pt x="270542" y="100626"/>
                    </a:cubicBezTo>
                    <a:close/>
                    <a:moveTo>
                      <a:pt x="392894" y="34451"/>
                    </a:moveTo>
                    <a:cubicBezTo>
                      <a:pt x="396945" y="33377"/>
                      <a:pt x="401398" y="33838"/>
                      <a:pt x="405315" y="36062"/>
                    </a:cubicBezTo>
                    <a:cubicBezTo>
                      <a:pt x="413148" y="40665"/>
                      <a:pt x="415912" y="50637"/>
                      <a:pt x="411305" y="58461"/>
                    </a:cubicBezTo>
                    <a:lnTo>
                      <a:pt x="393950" y="88530"/>
                    </a:lnTo>
                    <a:cubicBezTo>
                      <a:pt x="390878" y="93747"/>
                      <a:pt x="385349" y="96815"/>
                      <a:pt x="379667" y="96815"/>
                    </a:cubicBezTo>
                    <a:cubicBezTo>
                      <a:pt x="376902" y="96815"/>
                      <a:pt x="374138" y="96048"/>
                      <a:pt x="371527" y="94514"/>
                    </a:cubicBezTo>
                    <a:cubicBezTo>
                      <a:pt x="363694" y="90065"/>
                      <a:pt x="361083" y="80093"/>
                      <a:pt x="365537" y="72268"/>
                    </a:cubicBezTo>
                    <a:lnTo>
                      <a:pt x="382892" y="42045"/>
                    </a:lnTo>
                    <a:cubicBezTo>
                      <a:pt x="385196" y="38133"/>
                      <a:pt x="388843" y="35525"/>
                      <a:pt x="392894" y="34451"/>
                    </a:cubicBezTo>
                    <a:close/>
                    <a:moveTo>
                      <a:pt x="147104" y="34265"/>
                    </a:moveTo>
                    <a:cubicBezTo>
                      <a:pt x="151155" y="35358"/>
                      <a:pt x="154764" y="38005"/>
                      <a:pt x="156991" y="41917"/>
                    </a:cubicBezTo>
                    <a:lnTo>
                      <a:pt x="174499" y="71986"/>
                    </a:lnTo>
                    <a:cubicBezTo>
                      <a:pt x="178953" y="79811"/>
                      <a:pt x="176342" y="89783"/>
                      <a:pt x="168356" y="94385"/>
                    </a:cubicBezTo>
                    <a:cubicBezTo>
                      <a:pt x="165899" y="95766"/>
                      <a:pt x="162980" y="96533"/>
                      <a:pt x="160216" y="96533"/>
                    </a:cubicBezTo>
                    <a:cubicBezTo>
                      <a:pt x="154533" y="96533"/>
                      <a:pt x="149158" y="93618"/>
                      <a:pt x="146086" y="88402"/>
                    </a:cubicBezTo>
                    <a:lnTo>
                      <a:pt x="128578" y="58179"/>
                    </a:lnTo>
                    <a:cubicBezTo>
                      <a:pt x="124124" y="50355"/>
                      <a:pt x="126735" y="40383"/>
                      <a:pt x="134568" y="35933"/>
                    </a:cubicBezTo>
                    <a:cubicBezTo>
                      <a:pt x="138561" y="33632"/>
                      <a:pt x="143053" y="33172"/>
                      <a:pt x="147104" y="34265"/>
                    </a:cubicBezTo>
                    <a:close/>
                    <a:moveTo>
                      <a:pt x="269772" y="0"/>
                    </a:moveTo>
                    <a:cubicBezTo>
                      <a:pt x="278837" y="0"/>
                      <a:pt x="286213" y="7367"/>
                      <a:pt x="286213" y="16422"/>
                    </a:cubicBezTo>
                    <a:lnTo>
                      <a:pt x="286213" y="51109"/>
                    </a:lnTo>
                    <a:cubicBezTo>
                      <a:pt x="286213" y="60164"/>
                      <a:pt x="278837" y="67531"/>
                      <a:pt x="269772" y="67531"/>
                    </a:cubicBezTo>
                    <a:cubicBezTo>
                      <a:pt x="260706" y="67531"/>
                      <a:pt x="253330" y="60164"/>
                      <a:pt x="253330" y="51109"/>
                    </a:cubicBezTo>
                    <a:lnTo>
                      <a:pt x="253330" y="16422"/>
                    </a:lnTo>
                    <a:cubicBezTo>
                      <a:pt x="253330" y="7367"/>
                      <a:pt x="260706" y="0"/>
                      <a:pt x="269772" y="0"/>
                    </a:cubicBezTo>
                    <a:close/>
                  </a:path>
                </a:pathLst>
              </a:custGeom>
              <a:solidFill>
                <a:schemeClr val="bg1"/>
              </a:solidFill>
              <a:ln>
                <a:noFill/>
              </a:ln>
            </p:spPr>
            <p:txBody>
              <a:bodyPr/>
              <a:lstStyle/>
              <a:p/>
            </p:txBody>
          </p:sp>
        </p:grpSp>
        <p:grpSp>
          <p:nvGrpSpPr>
            <p:cNvPr id="31" name="组合 30">
              <a:extLst>
                <a:ext uri="{FF2B5EF4-FFF2-40B4-BE49-F238E27FC236}">
                  <a16:creationId xmlns:a16="http://schemas.microsoft.com/office/drawing/2014/main" id="{8318C96A-A16C-4ED2-AFD3-2F3A79852D90}"/>
                </a:ext>
              </a:extLst>
            </p:cNvPr>
            <p:cNvGrpSpPr/>
            <p:nvPr/>
          </p:nvGrpSpPr>
          <p:grpSpPr>
            <a:xfrm>
              <a:off x="7693906" y="1842335"/>
              <a:ext cx="466725" cy="466725"/>
              <a:chOff x="6006063" y="2456447"/>
              <a:chExt cx="622300" cy="622300"/>
            </a:xfrm>
          </p:grpSpPr>
          <p:sp>
            <p:nvSpPr>
              <p:cNvPr id="32" name="椭圆 31">
                <a:extLst>
                  <a:ext uri="{FF2B5EF4-FFF2-40B4-BE49-F238E27FC236}">
                    <a16:creationId xmlns:a16="http://schemas.microsoft.com/office/drawing/2014/main" id="{455953FC-5C53-45C1-B6E1-C5250F3806A6}"/>
                  </a:ext>
                </a:extLst>
              </p:cNvPr>
              <p:cNvSpPr/>
              <p:nvPr/>
            </p:nvSpPr>
            <p:spPr>
              <a:xfrm>
                <a:off x="6006063" y="2456447"/>
                <a:ext cx="622300" cy="6223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sp>
            <p:nvSpPr>
              <p:cNvPr id="33" name="light-bulb_115069">
                <a:extLst>
                  <a:ext uri="{FF2B5EF4-FFF2-40B4-BE49-F238E27FC236}">
                    <a16:creationId xmlns:a16="http://schemas.microsoft.com/office/drawing/2014/main" id="{6BC5FBC3-78A3-415F-A97D-582F0DAE34F7}"/>
                  </a:ext>
                </a:extLst>
              </p:cNvPr>
              <p:cNvSpPr>
                <a:spLocks noChangeAspect="1"/>
              </p:cNvSpPr>
              <p:nvPr/>
            </p:nvSpPr>
            <p:spPr bwMode="auto">
              <a:xfrm>
                <a:off x="6119198" y="2542063"/>
                <a:ext cx="405133" cy="453608"/>
              </a:xfrm>
              <a:custGeom>
                <a:gdLst>
                  <a:gd fmla="*/ 489651 w 540813" name="connsiteX0"/>
                  <a:gd fmla="*/ 253612 h 605522" name="connsiteY0"/>
                  <a:gd fmla="*/ 524527 w 540813" name="connsiteX1"/>
                  <a:gd fmla="*/ 253612 h 605522" name="connsiteY1"/>
                  <a:gd fmla="*/ 540813 w 540813" name="connsiteX2"/>
                  <a:gd fmla="*/ 270019 h 605522" name="connsiteY2"/>
                  <a:gd fmla="*/ 524527 w 540813" name="connsiteX3"/>
                  <a:gd fmla="*/ 286425 h 605522" name="connsiteY3"/>
                  <a:gd fmla="*/ 489651 w 540813" name="connsiteX4"/>
                  <a:gd fmla="*/ 286425 h 605522" name="connsiteY4"/>
                  <a:gd fmla="*/ 473211 w 540813" name="connsiteX5"/>
                  <a:gd fmla="*/ 270019 h 605522" name="connsiteY5"/>
                  <a:gd fmla="*/ 489651 w 540813" name="connsiteX6"/>
                  <a:gd fmla="*/ 253612 h 605522" name="connsiteY6"/>
                  <a:gd fmla="*/ 16440 w 540813" name="connsiteX7"/>
                  <a:gd fmla="*/ 253612 h 605522" name="connsiteY7"/>
                  <a:gd fmla="*/ 51316 w 540813" name="connsiteX8"/>
                  <a:gd fmla="*/ 253612 h 605522" name="connsiteY8"/>
                  <a:gd fmla="*/ 67602 w 540813" name="connsiteX9"/>
                  <a:gd fmla="*/ 270019 h 605522" name="connsiteY9"/>
                  <a:gd fmla="*/ 51316 w 540813" name="connsiteX10"/>
                  <a:gd fmla="*/ 286425 h 605522" name="connsiteY10"/>
                  <a:gd fmla="*/ 16440 w 540813" name="connsiteX11"/>
                  <a:gd fmla="*/ 286425 h 605522" name="connsiteY11"/>
                  <a:gd fmla="*/ 0 w 540813" name="connsiteX12"/>
                  <a:gd fmla="*/ 270019 h 605522" name="connsiteY12"/>
                  <a:gd fmla="*/ 16440 w 540813" name="connsiteX13"/>
                  <a:gd fmla="*/ 253612 h 605522" name="connsiteY13"/>
                  <a:gd fmla="*/ 202792 w 540813" name="connsiteX14"/>
                  <a:gd fmla="*/ 253583 h 605522" name="connsiteY14"/>
                  <a:gd fmla="*/ 253336 w 540813" name="connsiteX15"/>
                  <a:gd fmla="*/ 342412 h 605522" name="connsiteY15"/>
                  <a:gd fmla="*/ 253336 w 540813" name="connsiteX16"/>
                  <a:gd fmla="*/ 505187 h 605522" name="connsiteY16"/>
                  <a:gd fmla="*/ 286212 w 540813" name="connsiteX17"/>
                  <a:gd fmla="*/ 505187 h 605522" name="connsiteY17"/>
                  <a:gd fmla="*/ 286212 w 540813" name="connsiteX18"/>
                  <a:gd fmla="*/ 342412 h 605522" name="connsiteY18"/>
                  <a:gd fmla="*/ 338138 w 540813" name="connsiteX19"/>
                  <a:gd fmla="*/ 253583 h 605522" name="connsiteY19"/>
                  <a:gd fmla="*/ 45888 w 540813" name="connsiteX20"/>
                  <a:gd fmla="*/ 127247 h 605522" name="connsiteY20"/>
                  <a:gd fmla="*/ 58372 w 540813" name="connsiteX21"/>
                  <a:gd fmla="*/ 128859 h 605522" name="connsiteY21"/>
                  <a:gd fmla="*/ 88485 w 540813" name="connsiteX22"/>
                  <a:gd fmla="*/ 146359 h 605522" name="connsiteY22"/>
                  <a:gd fmla="*/ 94477 w 540813" name="connsiteX23"/>
                  <a:gd fmla="*/ 168618 h 605522" name="connsiteY23"/>
                  <a:gd fmla="*/ 80189 w 540813" name="connsiteX24"/>
                  <a:gd fmla="*/ 176908 h 605522" name="connsiteY24"/>
                  <a:gd fmla="*/ 72046 w 540813" name="connsiteX25"/>
                  <a:gd fmla="*/ 174605 h 605522" name="connsiteY25"/>
                  <a:gd fmla="*/ 41932 w 540813" name="connsiteX26"/>
                  <a:gd fmla="*/ 157259 h 605522" name="connsiteY26"/>
                  <a:gd fmla="*/ 35940 w 540813" name="connsiteX27"/>
                  <a:gd fmla="*/ 134846 h 605522" name="connsiteY27"/>
                  <a:gd fmla="*/ 45888 w 540813" name="connsiteX28"/>
                  <a:gd fmla="*/ 127247 h 605522" name="connsiteY28"/>
                  <a:gd fmla="*/ 494104 w 540813" name="connsiteX29"/>
                  <a:gd fmla="*/ 127057 h 605522" name="connsiteY29"/>
                  <a:gd fmla="*/ 504109 w 540813" name="connsiteX30"/>
                  <a:gd fmla="*/ 134703 h 605522" name="connsiteY30"/>
                  <a:gd fmla="*/ 498117 w 540813" name="connsiteX31"/>
                  <a:gd fmla="*/ 156932 h 605522" name="connsiteY31"/>
                  <a:gd fmla="*/ 467850 w 540813" name="connsiteX32"/>
                  <a:gd fmla="*/ 174409 h 605522" name="connsiteY32"/>
                  <a:gd fmla="*/ 459707 w 540813" name="connsiteX33"/>
                  <a:gd fmla="*/ 176555 h 605522" name="connsiteY33"/>
                  <a:gd fmla="*/ 445572 w 540813" name="connsiteX34"/>
                  <a:gd fmla="*/ 168430 h 605522" name="connsiteY34"/>
                  <a:gd fmla="*/ 451564 w 540813" name="connsiteX35"/>
                  <a:gd fmla="*/ 146048 h 605522" name="connsiteY35"/>
                  <a:gd fmla="*/ 481678 w 540813" name="connsiteX36"/>
                  <a:gd fmla="*/ 128724 h 605522" name="connsiteY36"/>
                  <a:gd fmla="*/ 494104 w 540813" name="connsiteX37"/>
                  <a:gd fmla="*/ 127057 h 605522" name="connsiteY37"/>
                  <a:gd fmla="*/ 270542 w 540813" name="connsiteX38"/>
                  <a:gd fmla="*/ 100626 h 605522" name="connsiteY38"/>
                  <a:gd fmla="*/ 438917 w 540813" name="connsiteX39"/>
                  <a:gd fmla="*/ 268925 h 605522" name="connsiteY39"/>
                  <a:gd fmla="*/ 372243 w 540813" name="connsiteX40"/>
                  <a:gd fmla="*/ 403011 h 605522" name="connsiteY40"/>
                  <a:gd fmla="*/ 372243 w 540813" name="connsiteX41"/>
                  <a:gd fmla="*/ 422342 h 605522" name="connsiteY41"/>
                  <a:gd fmla="*/ 337370 w 540813" name="connsiteX42"/>
                  <a:gd fmla="*/ 498897 h 605522" name="connsiteY42"/>
                  <a:gd fmla="*/ 337370 w 540813" name="connsiteX43"/>
                  <a:gd fmla="*/ 572691 h 605522" name="connsiteY43"/>
                  <a:gd fmla="*/ 303264 w 540813" name="connsiteX44"/>
                  <a:gd fmla="*/ 572691 h 605522" name="connsiteY44"/>
                  <a:gd fmla="*/ 270388 w 540813" name="connsiteX45"/>
                  <a:gd fmla="*/ 605522 h 605522" name="connsiteY45"/>
                  <a:gd fmla="*/ 237666 w 540813" name="connsiteX46"/>
                  <a:gd fmla="*/ 572691 h 605522" name="connsiteY46"/>
                  <a:gd fmla="*/ 202178 w 540813" name="connsiteX47"/>
                  <a:gd fmla="*/ 572691 h 605522" name="connsiteY47"/>
                  <a:gd fmla="*/ 202178 w 540813" name="connsiteX48"/>
                  <a:gd fmla="*/ 497056 h 605522" name="connsiteY48"/>
                  <a:gd fmla="*/ 204789 w 540813" name="connsiteX49"/>
                  <a:gd fmla="*/ 497056 h 605522" name="connsiteY49"/>
                  <a:gd fmla="*/ 171452 w 540813" name="connsiteX50"/>
                  <a:gd fmla="*/ 422342 h 605522" name="connsiteY50"/>
                  <a:gd fmla="*/ 171452 w 540813" name="connsiteX51"/>
                  <a:gd fmla="*/ 404546 h 605522" name="connsiteY51"/>
                  <a:gd fmla="*/ 102320 w 540813" name="connsiteX52"/>
                  <a:gd fmla="*/ 268925 h 605522" name="connsiteY52"/>
                  <a:gd fmla="*/ 270542 w 540813" name="connsiteX53"/>
                  <a:gd fmla="*/ 100626 h 605522" name="connsiteY53"/>
                  <a:gd fmla="*/ 392894 w 540813" name="connsiteX54"/>
                  <a:gd fmla="*/ 34451 h 605522" name="connsiteY54"/>
                  <a:gd fmla="*/ 405315 w 540813" name="connsiteX55"/>
                  <a:gd fmla="*/ 36062 h 605522" name="connsiteY55"/>
                  <a:gd fmla="*/ 411305 w 540813" name="connsiteX56"/>
                  <a:gd fmla="*/ 58461 h 605522" name="connsiteY56"/>
                  <a:gd fmla="*/ 393950 w 540813" name="connsiteX57"/>
                  <a:gd fmla="*/ 88530 h 605522" name="connsiteY57"/>
                  <a:gd fmla="*/ 379667 w 540813" name="connsiteX58"/>
                  <a:gd fmla="*/ 96815 h 605522" name="connsiteY58"/>
                  <a:gd fmla="*/ 371527 w 540813" name="connsiteX59"/>
                  <a:gd fmla="*/ 94514 h 605522" name="connsiteY59"/>
                  <a:gd fmla="*/ 365537 w 540813" name="connsiteX60"/>
                  <a:gd fmla="*/ 72268 h 605522" name="connsiteY60"/>
                  <a:gd fmla="*/ 382892 w 540813" name="connsiteX61"/>
                  <a:gd fmla="*/ 42045 h 605522" name="connsiteY61"/>
                  <a:gd fmla="*/ 392894 w 540813" name="connsiteX62"/>
                  <a:gd fmla="*/ 34451 h 605522" name="connsiteY62"/>
                  <a:gd fmla="*/ 147104 w 540813" name="connsiteX63"/>
                  <a:gd fmla="*/ 34265 h 605522" name="connsiteY63"/>
                  <a:gd fmla="*/ 156991 w 540813" name="connsiteX64"/>
                  <a:gd fmla="*/ 41917 h 605522" name="connsiteY64"/>
                  <a:gd fmla="*/ 174499 w 540813" name="connsiteX65"/>
                  <a:gd fmla="*/ 71986 h 605522" name="connsiteY65"/>
                  <a:gd fmla="*/ 168356 w 540813" name="connsiteX66"/>
                  <a:gd fmla="*/ 94385 h 605522" name="connsiteY66"/>
                  <a:gd fmla="*/ 160216 w 540813" name="connsiteX67"/>
                  <a:gd fmla="*/ 96533 h 605522" name="connsiteY67"/>
                  <a:gd fmla="*/ 146086 w 540813" name="connsiteX68"/>
                  <a:gd fmla="*/ 88402 h 605522" name="connsiteY68"/>
                  <a:gd fmla="*/ 128578 w 540813" name="connsiteX69"/>
                  <a:gd fmla="*/ 58179 h 605522" name="connsiteY69"/>
                  <a:gd fmla="*/ 134568 w 540813" name="connsiteX70"/>
                  <a:gd fmla="*/ 35933 h 605522" name="connsiteY70"/>
                  <a:gd fmla="*/ 147104 w 540813" name="connsiteX71"/>
                  <a:gd fmla="*/ 34265 h 605522" name="connsiteY71"/>
                  <a:gd fmla="*/ 269772 w 540813" name="connsiteX72"/>
                  <a:gd fmla="*/ 0 h 605522" name="connsiteY72"/>
                  <a:gd fmla="*/ 286213 w 540813" name="connsiteX73"/>
                  <a:gd fmla="*/ 16422 h 605522" name="connsiteY73"/>
                  <a:gd fmla="*/ 286213 w 540813" name="connsiteX74"/>
                  <a:gd fmla="*/ 51109 h 605522" name="connsiteY74"/>
                  <a:gd fmla="*/ 269772 w 540813" name="connsiteX75"/>
                  <a:gd fmla="*/ 67531 h 605522" name="connsiteY75"/>
                  <a:gd fmla="*/ 253330 w 540813" name="connsiteX76"/>
                  <a:gd fmla="*/ 51109 h 605522" name="connsiteY76"/>
                  <a:gd fmla="*/ 253330 w 540813" name="connsiteX77"/>
                  <a:gd fmla="*/ 16422 h 605522" name="connsiteY77"/>
                  <a:gd fmla="*/ 269772 w 540813" name="connsiteX78"/>
                  <a:gd fmla="*/ 0 h 605522" name="connsiteY7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b="b" l="l" r="r" t="t"/>
                <a:pathLst>
                  <a:path h="605522" w="540813">
                    <a:moveTo>
                      <a:pt x="489651" y="253612"/>
                    </a:moveTo>
                    <a:lnTo>
                      <a:pt x="524527" y="253612"/>
                    </a:lnTo>
                    <a:cubicBezTo>
                      <a:pt x="533592" y="253612"/>
                      <a:pt x="540813" y="260972"/>
                      <a:pt x="540813" y="270019"/>
                    </a:cubicBezTo>
                    <a:cubicBezTo>
                      <a:pt x="540813" y="279065"/>
                      <a:pt x="533592" y="286425"/>
                      <a:pt x="524527" y="286425"/>
                    </a:cubicBezTo>
                    <a:lnTo>
                      <a:pt x="489651" y="286425"/>
                    </a:lnTo>
                    <a:cubicBezTo>
                      <a:pt x="480586" y="286425"/>
                      <a:pt x="473211" y="279065"/>
                      <a:pt x="473211" y="270019"/>
                    </a:cubicBezTo>
                    <a:cubicBezTo>
                      <a:pt x="473211" y="260972"/>
                      <a:pt x="480586" y="253612"/>
                      <a:pt x="489651" y="253612"/>
                    </a:cubicBezTo>
                    <a:close/>
                    <a:moveTo>
                      <a:pt x="16440" y="253612"/>
                    </a:moveTo>
                    <a:lnTo>
                      <a:pt x="51316" y="253612"/>
                    </a:lnTo>
                    <a:cubicBezTo>
                      <a:pt x="60381" y="253612"/>
                      <a:pt x="67602" y="260972"/>
                      <a:pt x="67602" y="270019"/>
                    </a:cubicBezTo>
                    <a:cubicBezTo>
                      <a:pt x="67602" y="279065"/>
                      <a:pt x="60381" y="286425"/>
                      <a:pt x="51316" y="286425"/>
                    </a:cubicBezTo>
                    <a:lnTo>
                      <a:pt x="16440" y="286425"/>
                    </a:lnTo>
                    <a:cubicBezTo>
                      <a:pt x="7375" y="286425"/>
                      <a:pt x="0" y="279065"/>
                      <a:pt x="0" y="270019"/>
                    </a:cubicBezTo>
                    <a:cubicBezTo>
                      <a:pt x="0" y="260972"/>
                      <a:pt x="7375" y="253612"/>
                      <a:pt x="16440" y="253612"/>
                    </a:cubicBezTo>
                    <a:close/>
                    <a:moveTo>
                      <a:pt x="202792" y="253583"/>
                    </a:moveTo>
                    <a:lnTo>
                      <a:pt x="253336" y="342412"/>
                    </a:lnTo>
                    <a:lnTo>
                      <a:pt x="253336" y="505187"/>
                    </a:lnTo>
                    <a:lnTo>
                      <a:pt x="286212" y="505187"/>
                    </a:lnTo>
                    <a:lnTo>
                      <a:pt x="286212" y="342412"/>
                    </a:lnTo>
                    <a:lnTo>
                      <a:pt x="338138" y="253583"/>
                    </a:lnTo>
                    <a:close/>
                    <a:moveTo>
                      <a:pt x="45888" y="127247"/>
                    </a:moveTo>
                    <a:cubicBezTo>
                      <a:pt x="49960" y="126172"/>
                      <a:pt x="54454" y="126633"/>
                      <a:pt x="58372" y="128859"/>
                    </a:cubicBezTo>
                    <a:lnTo>
                      <a:pt x="88485" y="146359"/>
                    </a:lnTo>
                    <a:cubicBezTo>
                      <a:pt x="96321" y="150811"/>
                      <a:pt x="98933" y="160789"/>
                      <a:pt x="94477" y="168618"/>
                    </a:cubicBezTo>
                    <a:cubicBezTo>
                      <a:pt x="91405" y="173991"/>
                      <a:pt x="85873" y="176908"/>
                      <a:pt x="80189" y="176908"/>
                    </a:cubicBezTo>
                    <a:cubicBezTo>
                      <a:pt x="77423" y="176908"/>
                      <a:pt x="74658" y="176141"/>
                      <a:pt x="72046" y="174605"/>
                    </a:cubicBezTo>
                    <a:lnTo>
                      <a:pt x="41932" y="157259"/>
                    </a:lnTo>
                    <a:cubicBezTo>
                      <a:pt x="34096" y="152807"/>
                      <a:pt x="31331" y="142675"/>
                      <a:pt x="35940" y="134846"/>
                    </a:cubicBezTo>
                    <a:cubicBezTo>
                      <a:pt x="38168" y="130931"/>
                      <a:pt x="41817" y="128322"/>
                      <a:pt x="45888" y="127247"/>
                    </a:cubicBezTo>
                    <a:close/>
                    <a:moveTo>
                      <a:pt x="494104" y="127057"/>
                    </a:moveTo>
                    <a:cubicBezTo>
                      <a:pt x="498156" y="128149"/>
                      <a:pt x="501805" y="130794"/>
                      <a:pt x="504109" y="134703"/>
                    </a:cubicBezTo>
                    <a:cubicBezTo>
                      <a:pt x="508565" y="142522"/>
                      <a:pt x="505953" y="152486"/>
                      <a:pt x="498117" y="156932"/>
                    </a:cubicBezTo>
                    <a:lnTo>
                      <a:pt x="467850" y="174409"/>
                    </a:lnTo>
                    <a:cubicBezTo>
                      <a:pt x="465392" y="175789"/>
                      <a:pt x="462473" y="176555"/>
                      <a:pt x="459707" y="176555"/>
                    </a:cubicBezTo>
                    <a:cubicBezTo>
                      <a:pt x="454023" y="176555"/>
                      <a:pt x="448491" y="173642"/>
                      <a:pt x="445572" y="168430"/>
                    </a:cubicBezTo>
                    <a:cubicBezTo>
                      <a:pt x="440963" y="160611"/>
                      <a:pt x="443729" y="150647"/>
                      <a:pt x="451564" y="146048"/>
                    </a:cubicBezTo>
                    <a:lnTo>
                      <a:pt x="481678" y="128724"/>
                    </a:lnTo>
                    <a:cubicBezTo>
                      <a:pt x="485596" y="126425"/>
                      <a:pt x="490051" y="125965"/>
                      <a:pt x="494104" y="127057"/>
                    </a:cubicBezTo>
                    <a:close/>
                    <a:moveTo>
                      <a:pt x="270542" y="100626"/>
                    </a:moveTo>
                    <a:cubicBezTo>
                      <a:pt x="363640" y="100626"/>
                      <a:pt x="438917" y="175954"/>
                      <a:pt x="438917" y="268925"/>
                    </a:cubicBezTo>
                    <a:cubicBezTo>
                      <a:pt x="438917" y="323695"/>
                      <a:pt x="413108" y="372175"/>
                      <a:pt x="372243" y="403011"/>
                    </a:cubicBezTo>
                    <a:lnTo>
                      <a:pt x="372243" y="422342"/>
                    </a:lnTo>
                    <a:cubicBezTo>
                      <a:pt x="372243" y="453025"/>
                      <a:pt x="359953" y="480334"/>
                      <a:pt x="337370" y="498897"/>
                    </a:cubicBezTo>
                    <a:lnTo>
                      <a:pt x="337370" y="572691"/>
                    </a:lnTo>
                    <a:lnTo>
                      <a:pt x="303264" y="572691"/>
                    </a:lnTo>
                    <a:cubicBezTo>
                      <a:pt x="303264" y="590794"/>
                      <a:pt x="288516" y="605522"/>
                      <a:pt x="270388" y="605522"/>
                    </a:cubicBezTo>
                    <a:cubicBezTo>
                      <a:pt x="252414" y="605522"/>
                      <a:pt x="237666" y="590794"/>
                      <a:pt x="237666" y="572691"/>
                    </a:cubicBezTo>
                    <a:lnTo>
                      <a:pt x="202178" y="572691"/>
                    </a:lnTo>
                    <a:lnTo>
                      <a:pt x="202178" y="497056"/>
                    </a:lnTo>
                    <a:lnTo>
                      <a:pt x="204789" y="497056"/>
                    </a:lnTo>
                    <a:cubicBezTo>
                      <a:pt x="184664" y="478646"/>
                      <a:pt x="171452" y="451951"/>
                      <a:pt x="171452" y="422342"/>
                    </a:cubicBezTo>
                    <a:lnTo>
                      <a:pt x="171452" y="404546"/>
                    </a:lnTo>
                    <a:cubicBezTo>
                      <a:pt x="128437" y="373862"/>
                      <a:pt x="102320" y="324615"/>
                      <a:pt x="102320" y="268925"/>
                    </a:cubicBezTo>
                    <a:cubicBezTo>
                      <a:pt x="102320" y="175954"/>
                      <a:pt x="177444" y="100626"/>
                      <a:pt x="270542" y="100626"/>
                    </a:cubicBezTo>
                    <a:close/>
                    <a:moveTo>
                      <a:pt x="392894" y="34451"/>
                    </a:moveTo>
                    <a:cubicBezTo>
                      <a:pt x="396945" y="33377"/>
                      <a:pt x="401398" y="33838"/>
                      <a:pt x="405315" y="36062"/>
                    </a:cubicBezTo>
                    <a:cubicBezTo>
                      <a:pt x="413148" y="40665"/>
                      <a:pt x="415912" y="50637"/>
                      <a:pt x="411305" y="58461"/>
                    </a:cubicBezTo>
                    <a:lnTo>
                      <a:pt x="393950" y="88530"/>
                    </a:lnTo>
                    <a:cubicBezTo>
                      <a:pt x="390878" y="93747"/>
                      <a:pt x="385349" y="96815"/>
                      <a:pt x="379667" y="96815"/>
                    </a:cubicBezTo>
                    <a:cubicBezTo>
                      <a:pt x="376902" y="96815"/>
                      <a:pt x="374138" y="96048"/>
                      <a:pt x="371527" y="94514"/>
                    </a:cubicBezTo>
                    <a:cubicBezTo>
                      <a:pt x="363694" y="90065"/>
                      <a:pt x="361083" y="80093"/>
                      <a:pt x="365537" y="72268"/>
                    </a:cubicBezTo>
                    <a:lnTo>
                      <a:pt x="382892" y="42045"/>
                    </a:lnTo>
                    <a:cubicBezTo>
                      <a:pt x="385196" y="38133"/>
                      <a:pt x="388843" y="35525"/>
                      <a:pt x="392894" y="34451"/>
                    </a:cubicBezTo>
                    <a:close/>
                    <a:moveTo>
                      <a:pt x="147104" y="34265"/>
                    </a:moveTo>
                    <a:cubicBezTo>
                      <a:pt x="151155" y="35358"/>
                      <a:pt x="154764" y="38005"/>
                      <a:pt x="156991" y="41917"/>
                    </a:cubicBezTo>
                    <a:lnTo>
                      <a:pt x="174499" y="71986"/>
                    </a:lnTo>
                    <a:cubicBezTo>
                      <a:pt x="178953" y="79811"/>
                      <a:pt x="176342" y="89783"/>
                      <a:pt x="168356" y="94385"/>
                    </a:cubicBezTo>
                    <a:cubicBezTo>
                      <a:pt x="165899" y="95766"/>
                      <a:pt x="162980" y="96533"/>
                      <a:pt x="160216" y="96533"/>
                    </a:cubicBezTo>
                    <a:cubicBezTo>
                      <a:pt x="154533" y="96533"/>
                      <a:pt x="149158" y="93618"/>
                      <a:pt x="146086" y="88402"/>
                    </a:cubicBezTo>
                    <a:lnTo>
                      <a:pt x="128578" y="58179"/>
                    </a:lnTo>
                    <a:cubicBezTo>
                      <a:pt x="124124" y="50355"/>
                      <a:pt x="126735" y="40383"/>
                      <a:pt x="134568" y="35933"/>
                    </a:cubicBezTo>
                    <a:cubicBezTo>
                      <a:pt x="138561" y="33632"/>
                      <a:pt x="143053" y="33172"/>
                      <a:pt x="147104" y="34265"/>
                    </a:cubicBezTo>
                    <a:close/>
                    <a:moveTo>
                      <a:pt x="269772" y="0"/>
                    </a:moveTo>
                    <a:cubicBezTo>
                      <a:pt x="278837" y="0"/>
                      <a:pt x="286213" y="7367"/>
                      <a:pt x="286213" y="16422"/>
                    </a:cubicBezTo>
                    <a:lnTo>
                      <a:pt x="286213" y="51109"/>
                    </a:lnTo>
                    <a:cubicBezTo>
                      <a:pt x="286213" y="60164"/>
                      <a:pt x="278837" y="67531"/>
                      <a:pt x="269772" y="67531"/>
                    </a:cubicBezTo>
                    <a:cubicBezTo>
                      <a:pt x="260706" y="67531"/>
                      <a:pt x="253330" y="60164"/>
                      <a:pt x="253330" y="51109"/>
                    </a:cubicBezTo>
                    <a:lnTo>
                      <a:pt x="253330" y="16422"/>
                    </a:lnTo>
                    <a:cubicBezTo>
                      <a:pt x="253330" y="7367"/>
                      <a:pt x="260706" y="0"/>
                      <a:pt x="269772" y="0"/>
                    </a:cubicBezTo>
                    <a:close/>
                  </a:path>
                </a:pathLst>
              </a:custGeom>
              <a:solidFill>
                <a:schemeClr val="bg1"/>
              </a:solidFill>
              <a:ln>
                <a:noFill/>
              </a:ln>
            </p:spPr>
            <p:txBody>
              <a:bodyPr/>
              <a:lstStyle/>
              <a:p/>
            </p:txBody>
          </p:sp>
        </p:grpSp>
      </p:grpSp>
      <p:pic>
        <p:nvPicPr>
          <p:cNvPr id="8" name="图片 7"/>
          <p:cNvPicPr>
            <a:picLocks noChangeAspect="1"/>
          </p:cNvPicPr>
          <p:nvPr/>
        </p:nvPicPr>
        <p:blipFill>
          <a:blip r:embed="rId2">
            <a:extLst>
              <a:ext uri="{28A0092B-C50C-407E-A947-70E740481C1C}">
                <a14:useLocalDpi val="0"/>
              </a:ext>
            </a:extLst>
          </a:blip>
          <a:stretch>
            <a:fillRect/>
          </a:stretch>
        </p:blipFill>
        <p:spPr>
          <a:xfrm>
            <a:off x="434126" y="1276350"/>
            <a:ext cx="3225688" cy="3225688"/>
          </a:xfrm>
          <a:prstGeom prst="rect">
            <a:avLst/>
          </a:prstGeom>
        </p:spPr>
      </p:pic>
    </p:spTree>
    <p:extLst>
      <p:ext uri="{BB962C8B-B14F-4D97-AF65-F5344CB8AC3E}">
        <p14:creationId val="2537377163"/>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8"/>
                                        </p:tgtEl>
                                        <p:attrNameLst>
                                          <p:attrName>style.visibility</p:attrName>
                                        </p:attrNameLst>
                                      </p:cBhvr>
                                      <p:to>
                                        <p:strVal val="visible"/>
                                      </p:to>
                                    </p:set>
                                    <p:anim calcmode="lin" valueType="num">
                                      <p:cBhvr additive="base">
                                        <p:cTn dur="500" fill="hold" id="7"/>
                                        <p:tgtEl>
                                          <p:spTgt spid="8"/>
                                        </p:tgtEl>
                                        <p:attrNameLst>
                                          <p:attrName>ppt_x</p:attrName>
                                        </p:attrNameLst>
                                      </p:cBhvr>
                                      <p:tavLst>
                                        <p:tav tm="0">
                                          <p:val>
                                            <p:strVal val="#ppt_x"/>
                                          </p:val>
                                        </p:tav>
                                        <p:tav tm="100000">
                                          <p:val>
                                            <p:strVal val="#ppt_x"/>
                                          </p:val>
                                        </p:tav>
                                      </p:tavLst>
                                    </p:anim>
                                    <p:anim calcmode="lin" valueType="num">
                                      <p:cBhvr additive="base">
                                        <p:cTn dur="500" fill="hold" id="8"/>
                                        <p:tgtEl>
                                          <p:spTgt spid="8"/>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id="11" nodeType="clickEffect" presetClass="entr" presetID="53" presetSubtype="0">
                                  <p:stCondLst>
                                    <p:cond delay="0"/>
                                  </p:stCondLst>
                                  <p:childTnLst>
                                    <p:set>
                                      <p:cBhvr>
                                        <p:cTn dur="1" fill="hold" id="12">
                                          <p:stCondLst>
                                            <p:cond delay="0"/>
                                          </p:stCondLst>
                                        </p:cTn>
                                        <p:tgtEl>
                                          <p:spTgt spid="7"/>
                                        </p:tgtEl>
                                        <p:attrNameLst>
                                          <p:attrName>style.visibility</p:attrName>
                                        </p:attrNameLst>
                                      </p:cBhvr>
                                      <p:to>
                                        <p:strVal val="visible"/>
                                      </p:to>
                                    </p:set>
                                    <p:anim calcmode="lin" valueType="num">
                                      <p:cBhvr>
                                        <p:cTn dur="500" fill="hold" id="13"/>
                                        <p:tgtEl>
                                          <p:spTgt spid="7"/>
                                        </p:tgtEl>
                                        <p:attrNameLst>
                                          <p:attrName>ppt_w</p:attrName>
                                        </p:attrNameLst>
                                      </p:cBhvr>
                                      <p:tavLst>
                                        <p:tav tm="0">
                                          <p:val>
                                            <p:fltVal val="0"/>
                                          </p:val>
                                        </p:tav>
                                        <p:tav tm="100000">
                                          <p:val>
                                            <p:strVal val="#ppt_w"/>
                                          </p:val>
                                        </p:tav>
                                      </p:tavLst>
                                    </p:anim>
                                    <p:anim calcmode="lin" valueType="num">
                                      <p:cBhvr>
                                        <p:cTn dur="500" fill="hold" id="14"/>
                                        <p:tgtEl>
                                          <p:spTgt spid="7"/>
                                        </p:tgtEl>
                                        <p:attrNameLst>
                                          <p:attrName>ppt_h</p:attrName>
                                        </p:attrNameLst>
                                      </p:cBhvr>
                                      <p:tavLst>
                                        <p:tav tm="0">
                                          <p:val>
                                            <p:fltVal val="0"/>
                                          </p:val>
                                        </p:tav>
                                        <p:tav tm="100000">
                                          <p:val>
                                            <p:strVal val="#ppt_h"/>
                                          </p:val>
                                        </p:tav>
                                      </p:tavLst>
                                    </p:anim>
                                    <p:animEffect filter="fade" transition="in">
                                      <p:cBhvr>
                                        <p:cTn dur="500" id="15"/>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PA-矩形 7">
            <a:extLst>
              <a:ext uri="{FF2B5EF4-FFF2-40B4-BE49-F238E27FC236}">
                <a16:creationId xmlns:a16="http://schemas.microsoft.com/office/drawing/2014/main" id="{CB169599-BB0B-4F9A-8291-95FB929C0F30}"/>
              </a:ext>
            </a:extLst>
          </p:cNvPr>
          <p:cNvSpPr/>
          <p:nvPr>
            <p:custDataLst>
              <p:tags r:id="rId2"/>
            </p:custDataLst>
          </p:nvPr>
        </p:nvSpPr>
        <p:spPr>
          <a:xfrm>
            <a:off x="533400" y="1352550"/>
            <a:ext cx="4724400" cy="3108959"/>
          </a:xfrm>
          <a:prstGeom prst="rect">
            <a:avLst/>
          </a:prstGeom>
        </p:spPr>
        <p:txBody>
          <a:bodyPr wrap="square">
            <a:spAutoFit/>
          </a:bodyPr>
          <a:lstStyle/>
          <a:p>
            <a:pPr algn="just">
              <a:lnSpc>
                <a:spcPct val="150000"/>
              </a:lnSpc>
            </a:pPr>
            <a:r>
              <a:rPr altLang="zh-CN" lang="en-US" sz="1100">
                <a:solidFill>
                  <a:schemeClr val="tx1">
                    <a:lumMod val="85000"/>
                    <a:lumOff val="15000"/>
                  </a:schemeClr>
                </a:solidFill>
                <a:latin typeface="+mn-ea"/>
              </a:rPr>
              <a:t>1952年7月4日清晨，加利福尼亚海岸笼罩在浓雾中。在海岸以西21英里的卡塔林纳岛上，一个34岁的女人涉水进入太平洋中，开始向加州海岸游去。要是成功了，她就是第一个游过这个海峡的妇女。这名妇女叫费罗伦丝·查德威克。在此之前，她是从英法两边海岸游过英吉利海峡的第一个妇女。 那天早晨，海水冻得她身体发麻，雾很大，她连护送她的船都几乎看不到。时间一个钟头一个钟头过去，千千万万人在电视上注视着她。有几次，鲨鱼靠近了她，被人开枪吓跑了。她仍然在游。在以往这类渡海游泳中她的最大问题不是疲劳，而是刺骨的水温。 15个钟头之后，她被冰冷的海水冻得浑身发麻。她知道自己不能再游了，就叫人拉她上船。她的母亲和教练在另一条船上。他们都告诉她海岸很近了，叫她不要放弃。但她朝加州海岸望去，除了浓雾什么也看不到。几十分钟之后——从她出发算起15个钟头零55分钟之后——人们把她拉上了船。</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4953000" y="895350"/>
            <a:ext cx="4038600" cy="4038600"/>
          </a:xfrm>
          <a:prstGeom prst="rect">
            <a:avLst/>
          </a:prstGeom>
        </p:spPr>
      </p:pic>
    </p:spTree>
    <p:extLst>
      <p:ext uri="{BB962C8B-B14F-4D97-AF65-F5344CB8AC3E}">
        <p14:creationId val="204806694"/>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additive="base">
                                        <p:cTn dur="500" fill="hold" id="7"/>
                                        <p:tgtEl>
                                          <p:spTgt spid="7"/>
                                        </p:tgtEl>
                                        <p:attrNameLst>
                                          <p:attrName>ppt_x</p:attrName>
                                        </p:attrNameLst>
                                      </p:cBhvr>
                                      <p:tavLst>
                                        <p:tav tm="0">
                                          <p:val>
                                            <p:strVal val="#ppt_x"/>
                                          </p:val>
                                        </p:tav>
                                        <p:tav tm="100000">
                                          <p:val>
                                            <p:strVal val="#ppt_x"/>
                                          </p:val>
                                        </p:tav>
                                      </p:tavLst>
                                    </p:anim>
                                    <p:anim calcmode="lin" valueType="num">
                                      <p:cBhvr additive="base">
                                        <p:cTn dur="500" fill="hold" id="8"/>
                                        <p:tgtEl>
                                          <p:spTgt spid="7"/>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1">
                                  <p:stCondLst>
                                    <p:cond delay="0"/>
                                  </p:stCondLst>
                                  <p:childTnLst>
                                    <p:set>
                                      <p:cBhvr>
                                        <p:cTn dur="1" fill="hold" id="12">
                                          <p:stCondLst>
                                            <p:cond delay="0"/>
                                          </p:stCondLst>
                                        </p:cTn>
                                        <p:tgtEl>
                                          <p:spTgt spid="8"/>
                                        </p:tgtEl>
                                        <p:attrNameLst>
                                          <p:attrName>style.visibility</p:attrName>
                                        </p:attrNameLst>
                                      </p:cBhvr>
                                      <p:to>
                                        <p:strVal val="visible"/>
                                      </p:to>
                                    </p:set>
                                    <p:animEffect filter="wipe(up)" transition="in">
                                      <p:cBhvr>
                                        <p:cTn dur="500" id="13"/>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2" name="矩形 51">
            <a:extLst>
              <a:ext uri="{FF2B5EF4-FFF2-40B4-BE49-F238E27FC236}">
                <a16:creationId xmlns:a16="http://schemas.microsoft.com/office/drawing/2014/main" id="{30AA4DB2-F792-4E04-A473-82DD4F151534}"/>
              </a:ext>
            </a:extLst>
          </p:cNvPr>
          <p:cNvSpPr/>
          <p:nvPr/>
        </p:nvSpPr>
        <p:spPr>
          <a:xfrm>
            <a:off x="4572002" y="1428750"/>
            <a:ext cx="4023122" cy="2971800"/>
          </a:xfrm>
          <a:prstGeom prst="rect">
            <a:avLst/>
          </a:prstGeom>
          <a:ln>
            <a:solidFill>
              <a:schemeClr val="accent1"/>
            </a:solidFill>
          </a:ln>
        </p:spPr>
        <p:txBody>
          <a:bodyPr wrap="square">
            <a:spAutoFit/>
          </a:bodyPr>
          <a:lstStyle/>
          <a:p>
            <a:pPr algn="just" indent="342900">
              <a:lnSpc>
                <a:spcPct val="150000"/>
              </a:lnSpc>
            </a:pPr>
            <a:r>
              <a:rPr altLang="en-US" lang="zh-CN" sz="1050">
                <a:solidFill>
                  <a:schemeClr val="tx1">
                    <a:lumMod val="85000"/>
                    <a:lumOff val="15000"/>
                  </a:schemeClr>
                </a:solidFill>
                <a:latin typeface="+mn-ea"/>
              </a:rPr>
              <a:t>凯蒙斯·威尔逊 先生于1952年创建第一个假日酒店，不到20年间，他就把假日酒店开到了1000家，遍布全美国高速公路可以通达的每个地方，并走向全世界，从而使假日酒店集团成为世界上第一家达到10亿美元规模的酒店集团。 </a:t>
            </a:r>
          </a:p>
          <a:p>
            <a:pPr algn="just" indent="342900">
              <a:lnSpc>
                <a:spcPct val="150000"/>
              </a:lnSpc>
            </a:pPr>
            <a:r>
              <a:rPr altLang="en-US" lang="zh-CN" sz="1050">
                <a:solidFill>
                  <a:schemeClr val="tx1">
                    <a:lumMod val="85000"/>
                    <a:lumOff val="15000"/>
                  </a:schemeClr>
                </a:solidFill>
                <a:latin typeface="+mn-ea"/>
              </a:rPr>
              <a:t>后来公司的业务范围扩展，将原定的“旅馆业务”，扩大为“旅行业务”。为了执行这些任务，酒店曾经购买了一家大的汽车公司和一家轮船公司。但是后来，又没有能力经营和管理好这些企业，到1978年不得不放弃了这些业务。</a:t>
            </a:r>
          </a:p>
          <a:p>
            <a:pPr algn="just" indent="342900">
              <a:lnSpc>
                <a:spcPct val="150000"/>
              </a:lnSpc>
            </a:pPr>
            <a:r>
              <a:rPr altLang="en-US" lang="zh-CN" sz="1050">
                <a:solidFill>
                  <a:schemeClr val="tx1">
                    <a:lumMod val="85000"/>
                    <a:lumOff val="15000"/>
                  </a:schemeClr>
                </a:solidFill>
                <a:latin typeface="+mn-ea"/>
              </a:rPr>
              <a:t>1998年8月，BASS公司和国际假日酒店集团签署协议，并于1990年完成收购。 BASS公司为假日酒店集团制定了公司发展全球性品牌的战略新方针，而后假日酒店加强并调整市场的推广，同时扩大自己的酒店种类和服务种类。 </a:t>
            </a:r>
          </a:p>
        </p:txBody>
      </p:sp>
      <p:sp>
        <p:nvSpPr>
          <p:cNvPr id="55" name="矩形 54">
            <a:extLst>
              <a:ext uri="{FF2B5EF4-FFF2-40B4-BE49-F238E27FC236}">
                <a16:creationId xmlns:a16="http://schemas.microsoft.com/office/drawing/2014/main" id="{12C193C5-18BA-4440-9AB1-76B26CDE31D8}"/>
              </a:ext>
            </a:extLst>
          </p:cNvPr>
          <p:cNvSpPr/>
          <p:nvPr/>
        </p:nvSpPr>
        <p:spPr>
          <a:xfrm>
            <a:off x="4572000" y="1428750"/>
            <a:ext cx="4023122" cy="3013346"/>
          </a:xfrm>
          <a:prstGeom prst="rect">
            <a:avLst/>
          </a:prstGeom>
          <a:no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pic>
        <p:nvPicPr>
          <p:cNvPr id="7" name="图片 6"/>
          <p:cNvPicPr>
            <a:picLocks noChangeAspect="1"/>
          </p:cNvPicPr>
          <p:nvPr/>
        </p:nvPicPr>
        <p:blipFill>
          <a:blip r:embed="rId2">
            <a:extLst>
              <a:ext uri="{28A0092B-C50C-407E-A947-70E740481C1C}">
                <a14:useLocalDpi val="0"/>
              </a:ext>
            </a:extLst>
          </a:blip>
          <a:stretch>
            <a:fillRect/>
          </a:stretch>
        </p:blipFill>
        <p:spPr>
          <a:xfrm>
            <a:off x="304800" y="989505"/>
            <a:ext cx="4343400" cy="3474720"/>
          </a:xfrm>
          <a:prstGeom prst="rect">
            <a:avLst/>
          </a:prstGeom>
        </p:spPr>
      </p:pic>
    </p:spTree>
    <p:extLst>
      <p:ext uri="{BB962C8B-B14F-4D97-AF65-F5344CB8AC3E}">
        <p14:creationId val="3513510450"/>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additive="base">
                                        <p:cTn dur="500" fill="hold" id="7"/>
                                        <p:tgtEl>
                                          <p:spTgt spid="7"/>
                                        </p:tgtEl>
                                        <p:attrNameLst>
                                          <p:attrName>ppt_x</p:attrName>
                                        </p:attrNameLst>
                                      </p:cBhvr>
                                      <p:tavLst>
                                        <p:tav tm="0">
                                          <p:val>
                                            <p:strVal val="#ppt_x"/>
                                          </p:val>
                                        </p:tav>
                                        <p:tav tm="100000">
                                          <p:val>
                                            <p:strVal val="#ppt_x"/>
                                          </p:val>
                                        </p:tav>
                                      </p:tavLst>
                                    </p:anim>
                                    <p:anim calcmode="lin" valueType="num">
                                      <p:cBhvr additive="base">
                                        <p:cTn dur="500" fill="hold" id="8"/>
                                        <p:tgtEl>
                                          <p:spTgt spid="7"/>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1">
                                  <p:stCondLst>
                                    <p:cond delay="0"/>
                                  </p:stCondLst>
                                  <p:childTnLst>
                                    <p:set>
                                      <p:cBhvr>
                                        <p:cTn dur="1" fill="hold" id="12">
                                          <p:stCondLst>
                                            <p:cond delay="0"/>
                                          </p:stCondLst>
                                        </p:cTn>
                                        <p:tgtEl>
                                          <p:spTgt spid="52"/>
                                        </p:tgtEl>
                                        <p:attrNameLst>
                                          <p:attrName>style.visibility</p:attrName>
                                        </p:attrNameLst>
                                      </p:cBhvr>
                                      <p:to>
                                        <p:strVal val="visible"/>
                                      </p:to>
                                    </p:set>
                                    <p:animEffect filter="wipe(up)" transition="in">
                                      <p:cBhvr>
                                        <p:cTn dur="500" id="13"/>
                                        <p:tgtEl>
                                          <p:spTgt spid="5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2"/>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 name="ísḻîḋé">
            <a:extLst>
              <a:ext uri="{FF2B5EF4-FFF2-40B4-BE49-F238E27FC236}">
                <a16:creationId xmlns:a16="http://schemas.microsoft.com/office/drawing/2014/main" id="{9BD73E64-9765-458E-BD41-7F06F0531257}"/>
              </a:ext>
            </a:extLst>
          </p:cNvPr>
          <p:cNvGrpSpPr/>
          <p:nvPr/>
        </p:nvGrpSpPr>
        <p:grpSpPr>
          <a:xfrm>
            <a:off x="3350514" y="1250975"/>
            <a:ext cx="2061433" cy="1396563"/>
            <a:chOff x="1720275" y="1314000"/>
            <a:chExt cx="2976100" cy="2016223"/>
          </a:xfrm>
        </p:grpSpPr>
        <p:grpSp>
          <p:nvGrpSpPr>
            <p:cNvPr id="113" name="íṡḻíḋé">
              <a:extLst>
                <a:ext uri="{FF2B5EF4-FFF2-40B4-BE49-F238E27FC236}">
                  <a16:creationId xmlns:a16="http://schemas.microsoft.com/office/drawing/2014/main" id="{2C0E1821-E13E-40AB-82DC-01AC53843AF0}"/>
                </a:ext>
              </a:extLst>
            </p:cNvPr>
            <p:cNvGrpSpPr/>
            <p:nvPr/>
          </p:nvGrpSpPr>
          <p:grpSpPr>
            <a:xfrm>
              <a:off x="1720275" y="1314000"/>
              <a:ext cx="2976100" cy="2016223"/>
              <a:chOff x="156613" y="1872172"/>
              <a:chExt cx="3996756" cy="2212722"/>
            </a:xfrm>
          </p:grpSpPr>
          <p:sp>
            <p:nvSpPr>
              <p:cNvPr id="115" name="ísľiḋe">
                <a:extLst>
                  <a:ext uri="{FF2B5EF4-FFF2-40B4-BE49-F238E27FC236}">
                    <a16:creationId xmlns:a16="http://schemas.microsoft.com/office/drawing/2014/main" id="{0C1EDC61-6A94-4F1B-B464-E1023A55A4DF}"/>
                  </a:ext>
                </a:extLst>
              </p:cNvPr>
              <p:cNvSpPr/>
              <p:nvPr/>
            </p:nvSpPr>
            <p:spPr>
              <a:xfrm>
                <a:off x="156613" y="2118223"/>
                <a:ext cx="3996756" cy="1966671"/>
              </a:xfrm>
              <a:prstGeom prst="roundRect">
                <a:avLst>
                  <a:gd fmla="val 2415" name="adj"/>
                </a:avLst>
              </a:prstGeom>
              <a:noFill/>
              <a:ln w="3175">
                <a:solidFill>
                  <a:schemeClr val="bg1">
                    <a:lumMod val="8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t" tIns="35100" wrap="square">
                <a:normAutofit/>
              </a:bodyPr>
              <a:lstStyle/>
              <a:p>
                <a:pPr lvl="0">
                  <a:lnSpc>
                    <a:spcPct val="120000"/>
                  </a:lnSpc>
                  <a:defRPr/>
                </a:pPr>
                <a:br>
                  <a:rPr altLang="en-US" lang="zh-CN" sz="1000">
                    <a:solidFill>
                      <a:srgbClr val="333639"/>
                    </a:solidFill>
                  </a:rPr>
                </a:br>
                <a:br>
                  <a:rPr altLang="en-US" lang="zh-CN" sz="1000">
                    <a:solidFill>
                      <a:srgbClr val="333639"/>
                    </a:solidFill>
                  </a:rPr>
                </a:br>
              </a:p>
            </p:txBody>
          </p:sp>
          <p:sp>
            <p:nvSpPr>
              <p:cNvPr id="116" name="îśḷidé">
                <a:extLst>
                  <a:ext uri="{FF2B5EF4-FFF2-40B4-BE49-F238E27FC236}">
                    <a16:creationId xmlns:a16="http://schemas.microsoft.com/office/drawing/2014/main" id="{3E87459A-7064-46C6-810A-A51B61BF5EF8}"/>
                  </a:ext>
                </a:extLst>
              </p:cNvPr>
              <p:cNvSpPr/>
              <p:nvPr/>
            </p:nvSpPr>
            <p:spPr>
              <a:xfrm>
                <a:off x="507407" y="1872172"/>
                <a:ext cx="3295169" cy="422826"/>
              </a:xfrm>
              <a:prstGeom prst="roundRect">
                <a:avLst>
                  <a:gd fmla="val 50000" name="adj"/>
                </a:avLst>
              </a:prstGeom>
              <a:solidFill>
                <a:schemeClr val="accent1"/>
              </a:solidFill>
              <a:ln w="127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wrap="none">
                <a:normAutofit fontScale="92500" lnSpcReduction="10000"/>
              </a:bodyPr>
              <a:lstStyle/>
              <a:p>
                <a:pPr algn="ctr"/>
                <a:r>
                  <a:rPr altLang="en-US" b="1" lang="zh-CN" sz="800">
                    <a:solidFill>
                      <a:schemeClr val="bg1"/>
                    </a:solidFill>
                    <a:latin charset="-122" panose="020b0503020204020204" pitchFamily="34" typeface="微软雅黑"/>
                    <a:ea charset="-122" panose="020b0503020204020204" pitchFamily="34" typeface="微软雅黑"/>
                  </a:rPr>
                  <a:t>启示一</a:t>
                </a:r>
              </a:p>
            </p:txBody>
          </p:sp>
          <p:sp>
            <p:nvSpPr>
              <p:cNvPr id="117" name="ïşḻiḍé">
                <a:extLst>
                  <a:ext uri="{FF2B5EF4-FFF2-40B4-BE49-F238E27FC236}">
                    <a16:creationId xmlns:a16="http://schemas.microsoft.com/office/drawing/2014/main" id="{2B3BD3D5-C941-4CBD-98E3-60996C8B168D}"/>
                  </a:ext>
                </a:extLst>
              </p:cNvPr>
              <p:cNvSpPr txBox="1"/>
              <p:nvPr/>
            </p:nvSpPr>
            <p:spPr bwMode="auto">
              <a:xfrm>
                <a:off x="1163367" y="1979291"/>
                <a:ext cx="107" cy="243196"/>
              </a:xfrm>
              <a:prstGeom prst="rect">
                <a:avLst/>
              </a:prstGeom>
              <a:noFill/>
              <a:scene3d>
                <a:camera prst="orthographicFront">
                  <a:rot lat="0" lon="0" rev="0"/>
                </a:camera>
                <a:lightRig dir="t" rig="threePt"/>
              </a:scene3d>
              <a:sp3d prstMaterial="matte">
                <a:bevelT h="1270" w="1270"/>
              </a:sp3d>
            </p:spPr>
            <p:txBody>
              <a:bodyPr anchor="ctr"/>
              <a:lstStyle/>
              <a:p>
                <a:pPr algn="ctr"/>
                <a:endParaRPr/>
              </a:p>
            </p:txBody>
          </p:sp>
        </p:grpSp>
        <p:sp>
          <p:nvSpPr>
            <p:cNvPr id="114" name="ïsľïdé">
              <a:extLst>
                <a:ext uri="{FF2B5EF4-FFF2-40B4-BE49-F238E27FC236}">
                  <a16:creationId xmlns:a16="http://schemas.microsoft.com/office/drawing/2014/main" id="{4F47836C-FB6E-4B3F-9276-8E6DAC58FD9C}"/>
                </a:ext>
              </a:extLst>
            </p:cNvPr>
            <p:cNvSpPr/>
            <p:nvPr/>
          </p:nvSpPr>
          <p:spPr bwMode="auto">
            <a:xfrm>
              <a:off x="1892010" y="1682807"/>
              <a:ext cx="2632628" cy="16171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spAutoFit/>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indent="-128588" marL="128588">
                <a:lnSpc>
                  <a:spcPct val="150000"/>
                </a:lnSpc>
                <a:spcBef>
                  <a:spcPct val="0"/>
                </a:spcBef>
                <a:buFont charset="0" panose="020b0604020202020204" pitchFamily="34" typeface="Arial"/>
                <a:buChar char="•"/>
              </a:pPr>
              <a:r>
                <a:rPr altLang="en-US" lang="zh-CN" sz="900"/>
                <a:t>目标是要能够被执行人所接受的，目标设置要坚持员工参与、上下左右沟通，使拟定的工作目标在组织及个人之间达成一致。</a:t>
              </a:r>
            </a:p>
          </p:txBody>
        </p:sp>
      </p:grpSp>
      <p:grpSp>
        <p:nvGrpSpPr>
          <p:cNvPr id="9" name="ïşḻîḍê">
            <a:extLst>
              <a:ext uri="{FF2B5EF4-FFF2-40B4-BE49-F238E27FC236}">
                <a16:creationId xmlns:a16="http://schemas.microsoft.com/office/drawing/2014/main" id="{2E1BB60B-769A-4972-9789-0E77266A278B}"/>
              </a:ext>
            </a:extLst>
          </p:cNvPr>
          <p:cNvGrpSpPr/>
          <p:nvPr/>
        </p:nvGrpSpPr>
        <p:grpSpPr>
          <a:xfrm>
            <a:off x="3350514" y="2864786"/>
            <a:ext cx="2061433" cy="1396563"/>
            <a:chOff x="1720275" y="3953059"/>
            <a:chExt cx="2976100" cy="2016224"/>
          </a:xfrm>
        </p:grpSpPr>
        <p:grpSp>
          <p:nvGrpSpPr>
            <p:cNvPr id="109" name="i$1ïḍé">
              <a:extLst>
                <a:ext uri="{FF2B5EF4-FFF2-40B4-BE49-F238E27FC236}">
                  <a16:creationId xmlns:a16="http://schemas.microsoft.com/office/drawing/2014/main" id="{DF523BA8-91A3-44FB-A4D3-4EDCF9D3331F}"/>
                </a:ext>
              </a:extLst>
            </p:cNvPr>
            <p:cNvGrpSpPr/>
            <p:nvPr/>
          </p:nvGrpSpPr>
          <p:grpSpPr>
            <a:xfrm>
              <a:off x="1720275" y="3953059"/>
              <a:ext cx="2976100" cy="2016224"/>
              <a:chOff x="156613" y="1872171"/>
              <a:chExt cx="3996756" cy="2212723"/>
            </a:xfrm>
          </p:grpSpPr>
          <p:sp>
            <p:nvSpPr>
              <p:cNvPr id="111" name="îṩliďè">
                <a:extLst>
                  <a:ext uri="{FF2B5EF4-FFF2-40B4-BE49-F238E27FC236}">
                    <a16:creationId xmlns:a16="http://schemas.microsoft.com/office/drawing/2014/main" id="{C6F8015D-3101-4857-BCF7-B73FB744E1CE}"/>
                  </a:ext>
                </a:extLst>
              </p:cNvPr>
              <p:cNvSpPr/>
              <p:nvPr/>
            </p:nvSpPr>
            <p:spPr>
              <a:xfrm>
                <a:off x="156613" y="2118223"/>
                <a:ext cx="3996756" cy="1966671"/>
              </a:xfrm>
              <a:prstGeom prst="roundRect">
                <a:avLst>
                  <a:gd fmla="val 2415" name="adj"/>
                </a:avLst>
              </a:prstGeom>
              <a:noFill/>
              <a:ln w="3175">
                <a:solidFill>
                  <a:schemeClr val="bg1">
                    <a:lumMod val="8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t" tIns="35100" wrap="square">
                <a:normAutofit/>
              </a:bodyPr>
              <a:lstStyle/>
              <a:p>
                <a:pPr lvl="0">
                  <a:lnSpc>
                    <a:spcPct val="120000"/>
                  </a:lnSpc>
                  <a:defRPr/>
                </a:pPr>
                <a:br>
                  <a:rPr altLang="en-US" lang="zh-CN" sz="1000">
                    <a:solidFill>
                      <a:srgbClr val="333639"/>
                    </a:solidFill>
                  </a:rPr>
                </a:br>
              </a:p>
            </p:txBody>
          </p:sp>
          <p:sp>
            <p:nvSpPr>
              <p:cNvPr id="112" name="íšľiḑe">
                <a:extLst>
                  <a:ext uri="{FF2B5EF4-FFF2-40B4-BE49-F238E27FC236}">
                    <a16:creationId xmlns:a16="http://schemas.microsoft.com/office/drawing/2014/main" id="{3FCF4989-11D1-4782-9517-4F8F547A9A9F}"/>
                  </a:ext>
                </a:extLst>
              </p:cNvPr>
              <p:cNvSpPr/>
              <p:nvPr/>
            </p:nvSpPr>
            <p:spPr>
              <a:xfrm>
                <a:off x="507407" y="1872171"/>
                <a:ext cx="3295169" cy="422826"/>
              </a:xfrm>
              <a:prstGeom prst="roundRect">
                <a:avLst>
                  <a:gd fmla="val 50000" name="adj"/>
                </a:avLst>
              </a:prstGeom>
              <a:solidFill>
                <a:schemeClr val="accent3"/>
              </a:solidFill>
              <a:ln w="127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wrap="none">
                <a:normAutofit fontScale="92500" lnSpcReduction="10000"/>
              </a:bodyPr>
              <a:lstStyle/>
              <a:p>
                <a:pPr algn="ctr"/>
                <a:r>
                  <a:rPr altLang="en-US" b="1" lang="zh-CN" sz="800">
                    <a:solidFill>
                      <a:schemeClr val="bg1"/>
                    </a:solidFill>
                    <a:latin charset="-122" panose="020b0503020204020204" pitchFamily="34" typeface="微软雅黑"/>
                    <a:ea charset="-122" panose="020b0503020204020204" pitchFamily="34" typeface="微软雅黑"/>
                  </a:rPr>
                  <a:t>启示二</a:t>
                </a:r>
              </a:p>
            </p:txBody>
          </p:sp>
        </p:grpSp>
        <p:sp>
          <p:nvSpPr>
            <p:cNvPr id="110" name="ïṩlîḋé">
              <a:extLst>
                <a:ext uri="{FF2B5EF4-FFF2-40B4-BE49-F238E27FC236}">
                  <a16:creationId xmlns:a16="http://schemas.microsoft.com/office/drawing/2014/main" id="{DA5F64E8-0F60-4A12-BFAC-C477F2EDC931}"/>
                </a:ext>
              </a:extLst>
            </p:cNvPr>
            <p:cNvSpPr/>
            <p:nvPr/>
          </p:nvSpPr>
          <p:spPr bwMode="auto">
            <a:xfrm>
              <a:off x="1892012" y="4474021"/>
              <a:ext cx="2632628" cy="132012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spAutoFit/>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indent="-128588" marL="128588">
                <a:lnSpc>
                  <a:spcPct val="150000"/>
                </a:lnSpc>
                <a:spcBef>
                  <a:spcPct val="0"/>
                </a:spcBef>
                <a:buFont charset="0" panose="020b0604020202020204" pitchFamily="34" typeface="Arial"/>
                <a:buChar char="•"/>
              </a:pPr>
              <a:r>
                <a:rPr altLang="en-US" lang="zh-CN" sz="900"/>
                <a:t>既要使工作内容饱满，也要具有可达性。可以制定出跳起来“摘桃”的目标，不能制定出跳起来“摘星星”的目标。 </a:t>
              </a:r>
            </a:p>
          </p:txBody>
        </p:sp>
      </p:grpSp>
      <p:sp>
        <p:nvSpPr>
          <p:cNvPr id="13" name="iṩḻïḋe">
            <a:extLst>
              <a:ext uri="{FF2B5EF4-FFF2-40B4-BE49-F238E27FC236}">
                <a16:creationId xmlns:a16="http://schemas.microsoft.com/office/drawing/2014/main" id="{7495C8F6-401F-45E2-A486-5732E8C19048}"/>
              </a:ext>
            </a:extLst>
          </p:cNvPr>
          <p:cNvSpPr txBox="1"/>
          <p:nvPr/>
        </p:nvSpPr>
        <p:spPr>
          <a:xfrm>
            <a:off x="954775" y="2097715"/>
            <a:ext cx="2395737" cy="1167480"/>
          </a:xfrm>
          <a:prstGeom prst="rect">
            <a:avLst/>
          </a:prstGeom>
          <a:noFill/>
        </p:spPr>
        <p:txBody>
          <a:bodyPr bIns="35100" lIns="67500" rIns="67500" rtlCol="0" tIns="35100" wrap="square">
            <a:spAutoFit/>
          </a:bodyPr>
          <a:lstStyle/>
          <a:p>
            <a:pPr>
              <a:lnSpc>
                <a:spcPct val="150000"/>
              </a:lnSpc>
            </a:pPr>
            <a:r>
              <a:rPr altLang="en-US" lang="zh-CN" sz="1200">
                <a:latin charset="-122" panose="020b0503020204020204" pitchFamily="34" typeface="微软雅黑"/>
                <a:ea charset="-122" panose="020b0503020204020204" pitchFamily="34" typeface="微软雅黑"/>
              </a:rPr>
              <a:t>目标要根据企业和自身的资源特长来制定，不要把业务范围和目标范围规定的太窄或者太宽，一定要切合实际，具有可实现性。</a:t>
            </a:r>
          </a:p>
        </p:txBody>
      </p:sp>
      <p:pic>
        <p:nvPicPr>
          <p:cNvPr id="7" name="图片 6"/>
          <p:cNvPicPr>
            <a:picLocks noChangeAspect="1"/>
          </p:cNvPicPr>
          <p:nvPr/>
        </p:nvPicPr>
        <p:blipFill>
          <a:blip r:embed="rId2">
            <a:extLst>
              <a:ext uri="{28A0092B-C50C-407E-A947-70E740481C1C}">
                <a14:useLocalDpi val="0"/>
              </a:ext>
            </a:extLst>
          </a:blip>
          <a:stretch>
            <a:fillRect/>
          </a:stretch>
        </p:blipFill>
        <p:spPr>
          <a:xfrm>
            <a:off x="5565579" y="895350"/>
            <a:ext cx="3502221" cy="3502221"/>
          </a:xfrm>
          <a:prstGeom prst="rect">
            <a:avLst/>
          </a:prstGeom>
        </p:spPr>
      </p:pic>
    </p:spTree>
    <p:extLst>
      <p:ext uri="{BB962C8B-B14F-4D97-AF65-F5344CB8AC3E}">
        <p14:creationId val="3007398278"/>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p:cTn dur="500" fill="hold" id="7"/>
                                        <p:tgtEl>
                                          <p:spTgt spid="7"/>
                                        </p:tgtEl>
                                        <p:attrNameLst>
                                          <p:attrName>ppt_w</p:attrName>
                                        </p:attrNameLst>
                                      </p:cBhvr>
                                      <p:tavLst>
                                        <p:tav tm="0">
                                          <p:val>
                                            <p:fltVal val="0"/>
                                          </p:val>
                                        </p:tav>
                                        <p:tav tm="100000">
                                          <p:val>
                                            <p:strVal val="#ppt_w"/>
                                          </p:val>
                                        </p:tav>
                                      </p:tavLst>
                                    </p:anim>
                                    <p:anim calcmode="lin" valueType="num">
                                      <p:cBhvr>
                                        <p:cTn dur="500" fill="hold" id="8"/>
                                        <p:tgtEl>
                                          <p:spTgt spid="7"/>
                                        </p:tgtEl>
                                        <p:attrNameLst>
                                          <p:attrName>ppt_h</p:attrName>
                                        </p:attrNameLst>
                                      </p:cBhvr>
                                      <p:tavLst>
                                        <p:tav tm="0">
                                          <p:val>
                                            <p:fltVal val="0"/>
                                          </p:val>
                                        </p:tav>
                                        <p:tav tm="100000">
                                          <p:val>
                                            <p:strVal val="#ppt_h"/>
                                          </p:val>
                                        </p:tav>
                                      </p:tavLst>
                                    </p:anim>
                                    <p:animEffect filter="fade" transition="in">
                                      <p:cBhvr>
                                        <p:cTn dur="500" id="9"/>
                                        <p:tgtEl>
                                          <p:spTgt spid="7"/>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2" presetSubtype="8">
                                  <p:stCondLst>
                                    <p:cond delay="0"/>
                                  </p:stCondLst>
                                  <p:childTnLst>
                                    <p:set>
                                      <p:cBhvr>
                                        <p:cTn dur="1" fill="hold" id="13">
                                          <p:stCondLst>
                                            <p:cond delay="0"/>
                                          </p:stCondLst>
                                        </p:cTn>
                                        <p:tgtEl>
                                          <p:spTgt spid="8"/>
                                        </p:tgtEl>
                                        <p:attrNameLst>
                                          <p:attrName>style.visibility</p:attrName>
                                        </p:attrNameLst>
                                      </p:cBhvr>
                                      <p:to>
                                        <p:strVal val="visible"/>
                                      </p:to>
                                    </p:set>
                                    <p:anim calcmode="lin" valueType="num">
                                      <p:cBhvr additive="base">
                                        <p:cTn dur="500" fill="hold" id="14"/>
                                        <p:tgtEl>
                                          <p:spTgt spid="8"/>
                                        </p:tgtEl>
                                        <p:attrNameLst>
                                          <p:attrName>ppt_x</p:attrName>
                                        </p:attrNameLst>
                                      </p:cBhvr>
                                      <p:tavLst>
                                        <p:tav tm="0">
                                          <p:val>
                                            <p:strVal val="0-#ppt_w/2"/>
                                          </p:val>
                                        </p:tav>
                                        <p:tav tm="100000">
                                          <p:val>
                                            <p:strVal val="#ppt_x"/>
                                          </p:val>
                                        </p:tav>
                                      </p:tavLst>
                                    </p:anim>
                                    <p:anim calcmode="lin" valueType="num">
                                      <p:cBhvr additive="base">
                                        <p:cTn dur="500" fill="hold" id="15"/>
                                        <p:tgtEl>
                                          <p:spTgt spid="8"/>
                                        </p:tgtEl>
                                        <p:attrNameLst>
                                          <p:attrName>ppt_y</p:attrName>
                                        </p:attrNameLst>
                                      </p:cBhvr>
                                      <p:tavLst>
                                        <p:tav tm="0">
                                          <p:val>
                                            <p:strVal val="#ppt_y"/>
                                          </p:val>
                                        </p:tav>
                                        <p:tav tm="100000">
                                          <p:val>
                                            <p:strVal val="#ppt_y"/>
                                          </p:val>
                                        </p:tav>
                                      </p:tavLst>
                                    </p:anim>
                                  </p:childTnLst>
                                </p:cTn>
                              </p:par>
                              <p:par>
                                <p:cTn fill="hold" id="16" nodeType="withEffect" presetClass="entr" presetID="2" presetSubtype="8">
                                  <p:stCondLst>
                                    <p:cond delay="0"/>
                                  </p:stCondLst>
                                  <p:childTnLst>
                                    <p:set>
                                      <p:cBhvr>
                                        <p:cTn dur="1" fill="hold" id="17">
                                          <p:stCondLst>
                                            <p:cond delay="0"/>
                                          </p:stCondLst>
                                        </p:cTn>
                                        <p:tgtEl>
                                          <p:spTgt spid="9"/>
                                        </p:tgtEl>
                                        <p:attrNameLst>
                                          <p:attrName>style.visibility</p:attrName>
                                        </p:attrNameLst>
                                      </p:cBhvr>
                                      <p:to>
                                        <p:strVal val="visible"/>
                                      </p:to>
                                    </p:set>
                                    <p:anim calcmode="lin" valueType="num">
                                      <p:cBhvr additive="base">
                                        <p:cTn dur="500" fill="hold" id="18"/>
                                        <p:tgtEl>
                                          <p:spTgt spid="9"/>
                                        </p:tgtEl>
                                        <p:attrNameLst>
                                          <p:attrName>ppt_x</p:attrName>
                                        </p:attrNameLst>
                                      </p:cBhvr>
                                      <p:tavLst>
                                        <p:tav tm="0">
                                          <p:val>
                                            <p:strVal val="0-#ppt_w/2"/>
                                          </p:val>
                                        </p:tav>
                                        <p:tav tm="100000">
                                          <p:val>
                                            <p:strVal val="#ppt_x"/>
                                          </p:val>
                                        </p:tav>
                                      </p:tavLst>
                                    </p:anim>
                                    <p:anim calcmode="lin" valueType="num">
                                      <p:cBhvr additive="base">
                                        <p:cTn dur="500" fill="hold" id="19"/>
                                        <p:tgtEl>
                                          <p:spTgt spid="9"/>
                                        </p:tgtEl>
                                        <p:attrNameLst>
                                          <p:attrName>ppt_y</p:attrName>
                                        </p:attrNameLst>
                                      </p:cBhvr>
                                      <p:tavLst>
                                        <p:tav tm="0">
                                          <p:val>
                                            <p:strVal val="#ppt_y"/>
                                          </p:val>
                                        </p:tav>
                                        <p:tav tm="100000">
                                          <p:val>
                                            <p:strVal val="#ppt_y"/>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22" presetSubtype="1">
                                  <p:stCondLst>
                                    <p:cond delay="0"/>
                                  </p:stCondLst>
                                  <p:childTnLst>
                                    <p:set>
                                      <p:cBhvr>
                                        <p:cTn dur="1" fill="hold" id="23">
                                          <p:stCondLst>
                                            <p:cond delay="0"/>
                                          </p:stCondLst>
                                        </p:cTn>
                                        <p:tgtEl>
                                          <p:spTgt spid="13"/>
                                        </p:tgtEl>
                                        <p:attrNameLst>
                                          <p:attrName>style.visibility</p:attrName>
                                        </p:attrNameLst>
                                      </p:cBhvr>
                                      <p:to>
                                        <p:strVal val="visible"/>
                                      </p:to>
                                    </p:set>
                                    <p:animEffect filter="wipe(up)" transition="in">
                                      <p:cBhvr>
                                        <p:cTn dur="500" id="24"/>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 name="矩形 26">
            <a:extLst>
              <a:ext uri="{FF2B5EF4-FFF2-40B4-BE49-F238E27FC236}">
                <a16:creationId xmlns:a16="http://schemas.microsoft.com/office/drawing/2014/main" id="{7D172F11-F642-41F6-BF36-257C0E9E84E2}"/>
              </a:ext>
            </a:extLst>
          </p:cNvPr>
          <p:cNvSpPr/>
          <p:nvPr/>
        </p:nvSpPr>
        <p:spPr>
          <a:xfrm>
            <a:off x="581953" y="1366270"/>
            <a:ext cx="8028647" cy="400050"/>
          </a:xfrm>
          <a:prstGeom prst="rect">
            <a:avLst/>
          </a:prstGeom>
          <a:solidFill>
            <a:schemeClr val="accent1"/>
          </a:solidFill>
        </p:spPr>
        <p:txBody>
          <a:bodyPr wrap="square">
            <a:spAutoFit/>
          </a:bodyPr>
          <a:lstStyle/>
          <a:p>
            <a:pPr algn="ctr">
              <a:lnSpc>
                <a:spcPct val="150000"/>
              </a:lnSpc>
            </a:pPr>
            <a:r>
              <a:rPr altLang="en-US" lang="zh-CN" sz="1350">
                <a:solidFill>
                  <a:schemeClr val="bg1"/>
                </a:solidFill>
                <a:latin charset="-122" panose="020b0503020204020204" pitchFamily="34" typeface="微软雅黑"/>
                <a:ea charset="-122" panose="020b0503020204020204" pitchFamily="34" typeface="微软雅黑"/>
              </a:rPr>
              <a:t>有个人经过一个建筑工地，问那里的石匠们在干什么？三个石匠有三个不同的回答</a:t>
            </a:r>
          </a:p>
        </p:txBody>
      </p:sp>
      <p:grpSp>
        <p:nvGrpSpPr>
          <p:cNvPr id="56" name="组合 55">
            <a:extLst>
              <a:ext uri="{FF2B5EF4-FFF2-40B4-BE49-F238E27FC236}">
                <a16:creationId xmlns:a16="http://schemas.microsoft.com/office/drawing/2014/main" id="{058365BB-A460-44DC-A07F-E75BAD51E7F8}"/>
              </a:ext>
            </a:extLst>
          </p:cNvPr>
          <p:cNvGrpSpPr/>
          <p:nvPr/>
        </p:nvGrpSpPr>
        <p:grpSpPr>
          <a:xfrm>
            <a:off x="572000" y="2090959"/>
            <a:ext cx="2413412" cy="2157191"/>
            <a:chOff x="718567" y="2983886"/>
            <a:chExt cx="3217882" cy="2876255"/>
          </a:xfrm>
        </p:grpSpPr>
        <p:grpSp>
          <p:nvGrpSpPr>
            <p:cNvPr id="34" name="组合 33">
              <a:extLst>
                <a:ext uri="{FF2B5EF4-FFF2-40B4-BE49-F238E27FC236}">
                  <a16:creationId xmlns:a16="http://schemas.microsoft.com/office/drawing/2014/main" id="{EBBC4FF4-C0CD-4ACF-9BF3-E26BF09F52F6}"/>
                </a:ext>
              </a:extLst>
            </p:cNvPr>
            <p:cNvGrpSpPr/>
            <p:nvPr/>
          </p:nvGrpSpPr>
          <p:grpSpPr>
            <a:xfrm>
              <a:off x="718567" y="3077751"/>
              <a:ext cx="3217882" cy="2782390"/>
              <a:chOff x="718567" y="3077751"/>
              <a:chExt cx="3217882" cy="2782390"/>
            </a:xfrm>
          </p:grpSpPr>
          <p:sp>
            <p:nvSpPr>
              <p:cNvPr id="12" name="îşlïḋê">
                <a:extLst>
                  <a:ext uri="{FF2B5EF4-FFF2-40B4-BE49-F238E27FC236}">
                    <a16:creationId xmlns:a16="http://schemas.microsoft.com/office/drawing/2014/main" id="{C75BA116-7356-4714-A200-171BC97ED9A8}"/>
                  </a:ext>
                </a:extLst>
              </p:cNvPr>
              <p:cNvSpPr/>
              <p:nvPr/>
            </p:nvSpPr>
            <p:spPr>
              <a:xfrm>
                <a:off x="731838" y="3077751"/>
                <a:ext cx="3204609" cy="2782390"/>
              </a:xfrm>
              <a:prstGeom prst="snip1Rect">
                <a:avLst>
                  <a:gd fmla="val 29383" name="adj"/>
                </a:avLst>
              </a:prstGeom>
              <a:solidFill>
                <a:schemeClr val="bg1"/>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350"/>
              </a:p>
            </p:txBody>
          </p:sp>
          <p:sp>
            <p:nvSpPr>
              <p:cNvPr id="13" name="îṧḻíḑê">
                <a:extLst>
                  <a:ext uri="{FF2B5EF4-FFF2-40B4-BE49-F238E27FC236}">
                    <a16:creationId xmlns:a16="http://schemas.microsoft.com/office/drawing/2014/main" id="{D1CE590C-2565-4949-AD8E-5BABA8F0C9F6}"/>
                  </a:ext>
                </a:extLst>
              </p:cNvPr>
              <p:cNvSpPr/>
              <p:nvPr/>
            </p:nvSpPr>
            <p:spPr>
              <a:xfrm>
                <a:off x="718567" y="5751748"/>
                <a:ext cx="3217882" cy="108393"/>
              </a:xfrm>
              <a:prstGeom prst="rect">
                <a:avLst/>
              </a:prstGeom>
              <a:solidFill>
                <a:schemeClr val="accent1"/>
              </a:solidFill>
              <a:ln w="3175">
                <a:noFill/>
                <a:prstDash val="solid"/>
                <a:round/>
              </a:ln>
              <a:effectLst/>
            </p:spPr>
            <p:txBody>
              <a:bodyPr anchor="ctr"/>
              <a:lstStyle/>
              <a:p>
                <a:pPr algn="ctr"/>
                <a:endParaRPr sz="1350"/>
              </a:p>
            </p:txBody>
          </p:sp>
          <p:sp>
            <p:nvSpPr>
              <p:cNvPr id="14" name="íšļídê">
                <a:extLst>
                  <a:ext uri="{FF2B5EF4-FFF2-40B4-BE49-F238E27FC236}">
                    <a16:creationId xmlns:a16="http://schemas.microsoft.com/office/drawing/2014/main" id="{F700C079-2F2B-44A4-8E48-BD30020694BE}"/>
                  </a:ext>
                </a:extLst>
              </p:cNvPr>
              <p:cNvSpPr/>
              <p:nvPr/>
            </p:nvSpPr>
            <p:spPr bwMode="auto">
              <a:xfrm>
                <a:off x="3302908" y="3077751"/>
                <a:ext cx="633540" cy="633540"/>
              </a:xfrm>
              <a:custGeom>
                <a:gdLst>
                  <a:gd fmla="*/ 608 w 608" name="T0"/>
                  <a:gd fmla="*/ 0 h 608" name="T1"/>
                  <a:gd fmla="*/ 0 w 608" name="T2"/>
                  <a:gd fmla="*/ 0 h 608" name="T3"/>
                  <a:gd fmla="*/ 608 w 608" name="T4"/>
                  <a:gd fmla="*/ 608 h 608" name="T5"/>
                  <a:gd fmla="*/ 608 w 608" name="T6"/>
                  <a:gd fmla="*/ 0 h 608" name="T7"/>
                </a:gdLst>
                <a:cxnLst>
                  <a:cxn ang="0">
                    <a:pos x="T0" y="T1"/>
                  </a:cxn>
                  <a:cxn ang="0">
                    <a:pos x="T2" y="T3"/>
                  </a:cxn>
                  <a:cxn ang="0">
                    <a:pos x="T4" y="T5"/>
                  </a:cxn>
                  <a:cxn ang="0">
                    <a:pos x="T6" y="T7"/>
                  </a:cxn>
                </a:cxnLst>
                <a:rect b="b" l="0" r="r" t="0"/>
                <a:pathLst>
                  <a:path h="608" w="608">
                    <a:moveTo>
                      <a:pt x="608" y="0"/>
                    </a:moveTo>
                    <a:lnTo>
                      <a:pt x="0" y="0"/>
                    </a:lnTo>
                    <a:lnTo>
                      <a:pt x="608" y="608"/>
                    </a:lnTo>
                    <a:lnTo>
                      <a:pt x="608" y="0"/>
                    </a:lnTo>
                    <a:close/>
                  </a:path>
                </a:pathLst>
              </a:custGeom>
              <a:solidFill>
                <a:schemeClr val="accent1"/>
              </a:solidFill>
              <a:ln w="3175">
                <a:noFill/>
                <a:prstDash val="solid"/>
                <a:round/>
              </a:ln>
              <a:effectLst/>
            </p:spPr>
            <p:txBody>
              <a:bodyPr anchor="t" anchorCtr="0" bIns="35100" compatLnSpc="1" lIns="67500" rIns="67500" tIns="35100" vert="horz" wrap="none">
                <a:prstTxWarp prst="textNoShape">
                  <a:avLst/>
                </a:prstTxWarp>
                <a:normAutofit/>
              </a:bodyPr>
              <a:lstStyle/>
              <a:p>
                <a:pPr algn="r" lvl="0"/>
                <a:r>
                  <a:rPr altLang="ko-KR" b="1" lang="en-US" sz="2100">
                    <a:solidFill>
                      <a:schemeClr val="bg1"/>
                    </a:solidFill>
                  </a:rPr>
                  <a:t>1</a:t>
                </a:r>
              </a:p>
            </p:txBody>
          </p:sp>
        </p:grpSp>
        <p:sp>
          <p:nvSpPr>
            <p:cNvPr id="28" name="矩形 27">
              <a:extLst>
                <a:ext uri="{FF2B5EF4-FFF2-40B4-BE49-F238E27FC236}">
                  <a16:creationId xmlns:a16="http://schemas.microsoft.com/office/drawing/2014/main" id="{DDC25976-7C17-4C39-8141-B6BE26DBBAEA}"/>
                </a:ext>
              </a:extLst>
            </p:cNvPr>
            <p:cNvSpPr/>
            <p:nvPr/>
          </p:nvSpPr>
          <p:spPr>
            <a:xfrm>
              <a:off x="724470" y="3918237"/>
              <a:ext cx="3060823" cy="396240"/>
            </a:xfrm>
            <a:prstGeom prst="rect">
              <a:avLst/>
            </a:prstGeom>
          </p:spPr>
          <p:txBody>
            <a:bodyPr wrap="square">
              <a:spAutoFit/>
            </a:bodyPr>
            <a:lstStyle/>
            <a:p>
              <a:pPr>
                <a:lnSpc>
                  <a:spcPct val="150000"/>
                </a:lnSpc>
              </a:pPr>
              <a:r>
                <a:rPr altLang="en-US" lang="zh-CN" sz="900">
                  <a:solidFill>
                    <a:schemeClr val="tx1">
                      <a:lumMod val="85000"/>
                      <a:lumOff val="15000"/>
                    </a:schemeClr>
                  </a:solidFill>
                  <a:latin charset="-122" panose="020b0503020204020204" pitchFamily="34" typeface="微软雅黑"/>
                  <a:ea charset="-122" panose="020b0503020204020204" pitchFamily="34" typeface="微软雅黑"/>
                </a:rPr>
                <a:t>“我在做养家糊口的事，混口饭吃。”</a:t>
              </a:r>
            </a:p>
          </p:txBody>
        </p:sp>
        <p:sp>
          <p:nvSpPr>
            <p:cNvPr id="30" name="矩形 29">
              <a:extLst>
                <a:ext uri="{FF2B5EF4-FFF2-40B4-BE49-F238E27FC236}">
                  <a16:creationId xmlns:a16="http://schemas.microsoft.com/office/drawing/2014/main" id="{620946A7-AFFF-4AD2-A0ED-4325FD1B6F40}"/>
                </a:ext>
              </a:extLst>
            </p:cNvPr>
            <p:cNvSpPr/>
            <p:nvPr/>
          </p:nvSpPr>
          <p:spPr>
            <a:xfrm>
              <a:off x="1445914" y="2983886"/>
              <a:ext cx="1434454" cy="670560"/>
            </a:xfrm>
            <a:prstGeom prst="rect">
              <a:avLst/>
            </a:prstGeom>
          </p:spPr>
          <p:txBody>
            <a:bodyPr wrap="square">
              <a:spAutoFit/>
            </a:bodyPr>
            <a:lstStyle/>
            <a:p>
              <a:pPr algn="ctr">
                <a:lnSpc>
                  <a:spcPct val="150000"/>
                </a:lnSpc>
              </a:pPr>
              <a:r>
                <a:rPr altLang="en-US" b="1" lang="zh-CN">
                  <a:solidFill>
                    <a:schemeClr val="tx1">
                      <a:lumMod val="85000"/>
                      <a:lumOff val="15000"/>
                    </a:schemeClr>
                  </a:solidFill>
                  <a:latin charset="-122" panose="020b0503020204020204" pitchFamily="34" typeface="微软雅黑"/>
                  <a:ea charset="-122" panose="020b0503020204020204" pitchFamily="34" typeface="微软雅黑"/>
                </a:rPr>
                <a:t>石匠一</a:t>
              </a:r>
            </a:p>
          </p:txBody>
        </p:sp>
        <p:sp>
          <p:nvSpPr>
            <p:cNvPr id="31" name="矩形 30">
              <a:extLst>
                <a:ext uri="{FF2B5EF4-FFF2-40B4-BE49-F238E27FC236}">
                  <a16:creationId xmlns:a16="http://schemas.microsoft.com/office/drawing/2014/main" id="{8DADD336-C76A-4D02-AB73-C2A1B5EB1EA0}"/>
                </a:ext>
              </a:extLst>
            </p:cNvPr>
            <p:cNvSpPr/>
            <p:nvPr/>
          </p:nvSpPr>
          <p:spPr>
            <a:xfrm>
              <a:off x="880496" y="4615161"/>
              <a:ext cx="2984574" cy="670560"/>
            </a:xfrm>
            <a:prstGeom prst="rect">
              <a:avLst/>
            </a:prstGeom>
          </p:spPr>
          <p:txBody>
            <a:bodyPr wrap="square">
              <a:spAutoFit/>
            </a:bodyPr>
            <a:lstStyle/>
            <a:p>
              <a:pPr algn="just">
                <a:lnSpc>
                  <a:spcPct val="150000"/>
                </a:lnSpc>
              </a:pPr>
              <a:r>
                <a:rPr altLang="en-US" lang="zh-CN" sz="900">
                  <a:solidFill>
                    <a:schemeClr val="tx1">
                      <a:lumMod val="85000"/>
                      <a:lumOff val="15000"/>
                    </a:schemeClr>
                  </a:solidFill>
                  <a:latin charset="-122" panose="020b0503020204020204" pitchFamily="34" typeface="微软雅黑"/>
                  <a:ea charset="-122" panose="020b0503020204020204" pitchFamily="34" typeface="微软雅黑"/>
                </a:rPr>
                <a:t>短期目标导向的人，只考虑自己的生理需求，没有大的抱负；</a:t>
              </a:r>
            </a:p>
          </p:txBody>
        </p:sp>
        <p:sp>
          <p:nvSpPr>
            <p:cNvPr id="35" name="矩形 34">
              <a:extLst>
                <a:ext uri="{FF2B5EF4-FFF2-40B4-BE49-F238E27FC236}">
                  <a16:creationId xmlns:a16="http://schemas.microsoft.com/office/drawing/2014/main" id="{37A42769-54B1-4FC4-8884-2BC92A8D31BE}"/>
                </a:ext>
              </a:extLst>
            </p:cNvPr>
            <p:cNvSpPr/>
            <p:nvPr/>
          </p:nvSpPr>
          <p:spPr>
            <a:xfrm>
              <a:off x="850474" y="3607198"/>
              <a:ext cx="1283126" cy="487680"/>
            </a:xfrm>
            <a:prstGeom prst="rect">
              <a:avLst/>
            </a:prstGeom>
          </p:spPr>
          <p:txBody>
            <a:bodyPr wrap="square">
              <a:spAutoFit/>
            </a:bodyPr>
            <a:lstStyle/>
            <a:p>
              <a:pPr>
                <a:lnSpc>
                  <a:spcPct val="150000"/>
                </a:lnSpc>
              </a:pPr>
              <a:r>
                <a:rPr altLang="en-US" lang="zh-CN" sz="1200">
                  <a:solidFill>
                    <a:schemeClr val="accent3"/>
                  </a:solidFill>
                  <a:latin charset="-122" panose="020b0503020204020204" pitchFamily="34" typeface="微软雅黑"/>
                  <a:ea charset="-122" panose="020b0503020204020204" pitchFamily="34" typeface="微软雅黑"/>
                </a:rPr>
                <a:t>回答：</a:t>
              </a:r>
            </a:p>
          </p:txBody>
        </p:sp>
        <p:sp>
          <p:nvSpPr>
            <p:cNvPr id="36" name="矩形 35">
              <a:extLst>
                <a:ext uri="{FF2B5EF4-FFF2-40B4-BE49-F238E27FC236}">
                  <a16:creationId xmlns:a16="http://schemas.microsoft.com/office/drawing/2014/main" id="{28D77023-2535-4D96-843B-3CDFDF52949E}"/>
                </a:ext>
              </a:extLst>
            </p:cNvPr>
            <p:cNvSpPr/>
            <p:nvPr/>
          </p:nvSpPr>
          <p:spPr>
            <a:xfrm>
              <a:off x="850474" y="4299945"/>
              <a:ext cx="1079926" cy="487680"/>
            </a:xfrm>
            <a:prstGeom prst="rect">
              <a:avLst/>
            </a:prstGeom>
          </p:spPr>
          <p:txBody>
            <a:bodyPr wrap="square">
              <a:spAutoFit/>
            </a:bodyPr>
            <a:lstStyle/>
            <a:p>
              <a:pPr>
                <a:lnSpc>
                  <a:spcPct val="150000"/>
                </a:lnSpc>
              </a:pPr>
              <a:r>
                <a:rPr altLang="en-US" lang="zh-CN" sz="1200">
                  <a:solidFill>
                    <a:schemeClr val="accent3"/>
                  </a:solidFill>
                  <a:latin charset="-122" panose="020b0503020204020204" pitchFamily="34" typeface="微软雅黑"/>
                  <a:ea charset="-122" panose="020b0503020204020204" pitchFamily="34" typeface="微软雅黑"/>
                </a:rPr>
                <a:t>评价：</a:t>
              </a:r>
            </a:p>
          </p:txBody>
        </p:sp>
      </p:grpSp>
      <p:grpSp>
        <p:nvGrpSpPr>
          <p:cNvPr id="58" name="组合 57">
            <a:extLst>
              <a:ext uri="{FF2B5EF4-FFF2-40B4-BE49-F238E27FC236}">
                <a16:creationId xmlns:a16="http://schemas.microsoft.com/office/drawing/2014/main" id="{E8A132D5-B137-4BC2-9925-F84C95FCA697}"/>
              </a:ext>
            </a:extLst>
          </p:cNvPr>
          <p:cNvGrpSpPr/>
          <p:nvPr/>
        </p:nvGrpSpPr>
        <p:grpSpPr>
          <a:xfrm>
            <a:off x="3379746" y="2090959"/>
            <a:ext cx="2432035" cy="2157191"/>
            <a:chOff x="4462228" y="2983886"/>
            <a:chExt cx="3242713" cy="2876255"/>
          </a:xfrm>
        </p:grpSpPr>
        <p:grpSp>
          <p:nvGrpSpPr>
            <p:cNvPr id="33" name="组合 32">
              <a:extLst>
                <a:ext uri="{FF2B5EF4-FFF2-40B4-BE49-F238E27FC236}">
                  <a16:creationId xmlns:a16="http://schemas.microsoft.com/office/drawing/2014/main" id="{6CE0F8A6-1D16-4BCE-900C-841E48A68DB8}"/>
                </a:ext>
              </a:extLst>
            </p:cNvPr>
            <p:cNvGrpSpPr/>
            <p:nvPr/>
          </p:nvGrpSpPr>
          <p:grpSpPr>
            <a:xfrm>
              <a:off x="4487059" y="3077751"/>
              <a:ext cx="3217882" cy="2782390"/>
              <a:chOff x="4133788" y="3077751"/>
              <a:chExt cx="3217882" cy="2782390"/>
            </a:xfrm>
          </p:grpSpPr>
          <p:sp>
            <p:nvSpPr>
              <p:cNvPr id="9" name="ïṡliḍé">
                <a:extLst>
                  <a:ext uri="{FF2B5EF4-FFF2-40B4-BE49-F238E27FC236}">
                    <a16:creationId xmlns:a16="http://schemas.microsoft.com/office/drawing/2014/main" id="{FE92C8D1-A951-48F9-8842-AE7CE9799F38}"/>
                  </a:ext>
                </a:extLst>
              </p:cNvPr>
              <p:cNvSpPr/>
              <p:nvPr/>
            </p:nvSpPr>
            <p:spPr>
              <a:xfrm>
                <a:off x="4147059" y="3077751"/>
                <a:ext cx="3204609" cy="2782390"/>
              </a:xfrm>
              <a:prstGeom prst="snip1Rect">
                <a:avLst>
                  <a:gd fmla="val 29383" name="adj"/>
                </a:avLst>
              </a:prstGeom>
              <a:solidFill>
                <a:schemeClr val="bg1"/>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350"/>
              </a:p>
            </p:txBody>
          </p:sp>
          <p:sp>
            <p:nvSpPr>
              <p:cNvPr id="10" name="ïṩļiḓé">
                <a:extLst>
                  <a:ext uri="{FF2B5EF4-FFF2-40B4-BE49-F238E27FC236}">
                    <a16:creationId xmlns:a16="http://schemas.microsoft.com/office/drawing/2014/main" id="{E9FE033D-DAD7-427C-A079-2B5CCC77F917}"/>
                  </a:ext>
                </a:extLst>
              </p:cNvPr>
              <p:cNvSpPr/>
              <p:nvPr/>
            </p:nvSpPr>
            <p:spPr>
              <a:xfrm>
                <a:off x="4133788" y="5751748"/>
                <a:ext cx="3217882" cy="108393"/>
              </a:xfrm>
              <a:prstGeom prst="rect">
                <a:avLst/>
              </a:prstGeom>
              <a:solidFill>
                <a:schemeClr val="accent1"/>
              </a:solidFill>
              <a:ln w="3175">
                <a:noFill/>
                <a:prstDash val="solid"/>
                <a:round/>
              </a:ln>
              <a:effectLst/>
            </p:spPr>
            <p:txBody>
              <a:bodyPr anchor="t" anchorCtr="0" bIns="45720" compatLnSpc="1" lIns="91440" rIns="91440" tIns="45720" vert="horz" wrap="square">
                <a:prstTxWarp prst="textNoShape">
                  <a:avLst/>
                </a:prstTxWarp>
                <a:normAutofit fontScale="22500" lnSpcReduction="20000"/>
              </a:bodyPr>
              <a:lstStyle/>
              <a:p>
                <a:pPr algn="r"/>
                <a:endParaRPr b="1" sz="1500">
                  <a:solidFill>
                    <a:schemeClr val="bg1"/>
                  </a:solidFill>
                </a:endParaRPr>
              </a:p>
            </p:txBody>
          </p:sp>
          <p:sp>
            <p:nvSpPr>
              <p:cNvPr id="11" name="îṥ1îḑê">
                <a:extLst>
                  <a:ext uri="{FF2B5EF4-FFF2-40B4-BE49-F238E27FC236}">
                    <a16:creationId xmlns:a16="http://schemas.microsoft.com/office/drawing/2014/main" id="{EE4BBA19-07A7-4AC7-8EB1-BD3EA3AB5ACC}"/>
                  </a:ext>
                </a:extLst>
              </p:cNvPr>
              <p:cNvSpPr/>
              <p:nvPr/>
            </p:nvSpPr>
            <p:spPr bwMode="auto">
              <a:xfrm>
                <a:off x="6718129" y="3077751"/>
                <a:ext cx="633540" cy="633540"/>
              </a:xfrm>
              <a:custGeom>
                <a:gdLst>
                  <a:gd fmla="*/ 608 w 608" name="T0"/>
                  <a:gd fmla="*/ 0 h 608" name="T1"/>
                  <a:gd fmla="*/ 0 w 608" name="T2"/>
                  <a:gd fmla="*/ 0 h 608" name="T3"/>
                  <a:gd fmla="*/ 608 w 608" name="T4"/>
                  <a:gd fmla="*/ 608 h 608" name="T5"/>
                  <a:gd fmla="*/ 608 w 608" name="T6"/>
                  <a:gd fmla="*/ 0 h 608" name="T7"/>
                </a:gdLst>
                <a:cxnLst>
                  <a:cxn ang="0">
                    <a:pos x="T0" y="T1"/>
                  </a:cxn>
                  <a:cxn ang="0">
                    <a:pos x="T2" y="T3"/>
                  </a:cxn>
                  <a:cxn ang="0">
                    <a:pos x="T4" y="T5"/>
                  </a:cxn>
                  <a:cxn ang="0">
                    <a:pos x="T6" y="T7"/>
                  </a:cxn>
                </a:cxnLst>
                <a:rect b="b" l="0" r="r" t="0"/>
                <a:pathLst>
                  <a:path h="608" w="608">
                    <a:moveTo>
                      <a:pt x="608" y="0"/>
                    </a:moveTo>
                    <a:lnTo>
                      <a:pt x="0" y="0"/>
                    </a:lnTo>
                    <a:lnTo>
                      <a:pt x="608" y="608"/>
                    </a:lnTo>
                    <a:lnTo>
                      <a:pt x="608" y="0"/>
                    </a:lnTo>
                    <a:close/>
                  </a:path>
                </a:pathLst>
              </a:custGeom>
              <a:solidFill>
                <a:schemeClr val="accent1"/>
              </a:solidFill>
              <a:ln w="3175">
                <a:noFill/>
                <a:prstDash val="solid"/>
                <a:round/>
              </a:ln>
              <a:effectLst/>
            </p:spPr>
            <p:txBody>
              <a:bodyPr anchor="t" anchorCtr="0" bIns="35100" compatLnSpc="1" lIns="67500" rIns="67500" tIns="35100" vert="horz" wrap="none">
                <a:prstTxWarp prst="textNoShape">
                  <a:avLst/>
                </a:prstTxWarp>
                <a:normAutofit/>
              </a:bodyPr>
              <a:lstStyle/>
              <a:p>
                <a:pPr algn="r" lvl="0"/>
                <a:r>
                  <a:rPr altLang="zh-CN" b="1" lang="en-US" sz="2100">
                    <a:solidFill>
                      <a:schemeClr val="bg1"/>
                    </a:solidFill>
                  </a:rPr>
                  <a:t>2</a:t>
                </a:r>
              </a:p>
            </p:txBody>
          </p:sp>
        </p:grpSp>
        <p:sp>
          <p:nvSpPr>
            <p:cNvPr id="46" name="矩形 45">
              <a:extLst>
                <a:ext uri="{FF2B5EF4-FFF2-40B4-BE49-F238E27FC236}">
                  <a16:creationId xmlns:a16="http://schemas.microsoft.com/office/drawing/2014/main" id="{C8C1D81B-3191-400E-8608-1B5122409421}"/>
                </a:ext>
              </a:extLst>
            </p:cNvPr>
            <p:cNvSpPr/>
            <p:nvPr/>
          </p:nvSpPr>
          <p:spPr>
            <a:xfrm>
              <a:off x="4462228" y="3918237"/>
              <a:ext cx="3060824" cy="396240"/>
            </a:xfrm>
            <a:prstGeom prst="rect">
              <a:avLst/>
            </a:prstGeom>
          </p:spPr>
          <p:txBody>
            <a:bodyPr wrap="square">
              <a:spAutoFit/>
            </a:bodyPr>
            <a:lstStyle/>
            <a:p>
              <a:pPr>
                <a:lnSpc>
                  <a:spcPct val="150000"/>
                </a:lnSpc>
              </a:pPr>
              <a:r>
                <a:rPr altLang="en-US" lang="zh-CN" sz="900">
                  <a:solidFill>
                    <a:schemeClr val="tx1">
                      <a:lumMod val="85000"/>
                      <a:lumOff val="15000"/>
                    </a:schemeClr>
                  </a:solidFill>
                  <a:latin charset="-122" panose="020b0503020204020204" pitchFamily="34" typeface="微软雅黑"/>
                  <a:ea charset="-122" panose="020b0503020204020204" pitchFamily="34" typeface="微软雅黑"/>
                </a:rPr>
                <a:t>“我在做整个国家最出色的石匠工作。”</a:t>
              </a:r>
            </a:p>
          </p:txBody>
        </p:sp>
        <p:sp>
          <p:nvSpPr>
            <p:cNvPr id="47" name="矩形 46">
              <a:extLst>
                <a:ext uri="{FF2B5EF4-FFF2-40B4-BE49-F238E27FC236}">
                  <a16:creationId xmlns:a16="http://schemas.microsoft.com/office/drawing/2014/main" id="{3D3D5711-B690-4380-91B3-6508953E1CF5}"/>
                </a:ext>
              </a:extLst>
            </p:cNvPr>
            <p:cNvSpPr/>
            <p:nvPr/>
          </p:nvSpPr>
          <p:spPr>
            <a:xfrm>
              <a:off x="5221772" y="2983886"/>
              <a:ext cx="1434455" cy="670560"/>
            </a:xfrm>
            <a:prstGeom prst="rect">
              <a:avLst/>
            </a:prstGeom>
          </p:spPr>
          <p:txBody>
            <a:bodyPr wrap="square">
              <a:spAutoFit/>
            </a:bodyPr>
            <a:lstStyle/>
            <a:p>
              <a:pPr algn="ctr">
                <a:lnSpc>
                  <a:spcPct val="150000"/>
                </a:lnSpc>
              </a:pPr>
              <a:r>
                <a:rPr altLang="en-US" b="1" lang="zh-CN">
                  <a:solidFill>
                    <a:schemeClr val="tx1">
                      <a:lumMod val="85000"/>
                      <a:lumOff val="15000"/>
                    </a:schemeClr>
                  </a:solidFill>
                  <a:latin charset="-122" panose="020b0503020204020204" pitchFamily="34" typeface="微软雅黑"/>
                  <a:ea charset="-122" panose="020b0503020204020204" pitchFamily="34" typeface="微软雅黑"/>
                </a:rPr>
                <a:t>石匠二</a:t>
              </a:r>
            </a:p>
          </p:txBody>
        </p:sp>
        <p:sp>
          <p:nvSpPr>
            <p:cNvPr id="48" name="矩形 47">
              <a:extLst>
                <a:ext uri="{FF2B5EF4-FFF2-40B4-BE49-F238E27FC236}">
                  <a16:creationId xmlns:a16="http://schemas.microsoft.com/office/drawing/2014/main" id="{7B6507AA-9779-4D40-8E0A-17E0F25C1A6A}"/>
                </a:ext>
              </a:extLst>
            </p:cNvPr>
            <p:cNvSpPr/>
            <p:nvPr/>
          </p:nvSpPr>
          <p:spPr>
            <a:xfrm>
              <a:off x="4618255" y="4615160"/>
              <a:ext cx="2984574" cy="944880"/>
            </a:xfrm>
            <a:prstGeom prst="rect">
              <a:avLst/>
            </a:prstGeom>
          </p:spPr>
          <p:txBody>
            <a:bodyPr wrap="square">
              <a:spAutoFit/>
            </a:bodyPr>
            <a:lstStyle/>
            <a:p>
              <a:pPr algn="just">
                <a:lnSpc>
                  <a:spcPct val="150000"/>
                </a:lnSpc>
              </a:pPr>
              <a:r>
                <a:rPr altLang="en-US" lang="zh-CN" sz="900">
                  <a:solidFill>
                    <a:schemeClr val="tx1">
                      <a:lumMod val="85000"/>
                      <a:lumOff val="15000"/>
                    </a:schemeClr>
                  </a:solidFill>
                  <a:latin charset="-122" panose="020b0503020204020204" pitchFamily="34" typeface="微软雅黑"/>
                  <a:ea charset="-122" panose="020b0503020204020204" pitchFamily="34" typeface="微软雅黑"/>
                </a:rPr>
                <a:t>职能思维导向的人，做工作时只考虑本职工作，只考虑自己要成为什么样的人，很少考虑组织的要求；</a:t>
              </a:r>
            </a:p>
          </p:txBody>
        </p:sp>
        <p:sp>
          <p:nvSpPr>
            <p:cNvPr id="49" name="矩形 48">
              <a:extLst>
                <a:ext uri="{FF2B5EF4-FFF2-40B4-BE49-F238E27FC236}">
                  <a16:creationId xmlns:a16="http://schemas.microsoft.com/office/drawing/2014/main" id="{ADEEF897-B853-4A58-AC3B-694C07175562}"/>
                </a:ext>
              </a:extLst>
            </p:cNvPr>
            <p:cNvSpPr/>
            <p:nvPr/>
          </p:nvSpPr>
          <p:spPr>
            <a:xfrm>
              <a:off x="4588232" y="3607198"/>
              <a:ext cx="1234575" cy="487680"/>
            </a:xfrm>
            <a:prstGeom prst="rect">
              <a:avLst/>
            </a:prstGeom>
          </p:spPr>
          <p:txBody>
            <a:bodyPr wrap="square">
              <a:spAutoFit/>
            </a:bodyPr>
            <a:lstStyle/>
            <a:p>
              <a:pPr>
                <a:lnSpc>
                  <a:spcPct val="150000"/>
                </a:lnSpc>
              </a:pPr>
              <a:r>
                <a:rPr altLang="en-US" lang="zh-CN" sz="1200">
                  <a:solidFill>
                    <a:schemeClr val="accent3"/>
                  </a:solidFill>
                  <a:latin charset="-122" panose="020b0503020204020204" pitchFamily="34" typeface="微软雅黑"/>
                  <a:ea charset="-122" panose="020b0503020204020204" pitchFamily="34" typeface="微软雅黑"/>
                </a:rPr>
                <a:t>回答：</a:t>
              </a:r>
            </a:p>
          </p:txBody>
        </p:sp>
        <p:sp>
          <p:nvSpPr>
            <p:cNvPr id="50" name="矩形 49">
              <a:extLst>
                <a:ext uri="{FF2B5EF4-FFF2-40B4-BE49-F238E27FC236}">
                  <a16:creationId xmlns:a16="http://schemas.microsoft.com/office/drawing/2014/main" id="{811F61DD-23AC-4099-9876-3343D0A22B37}"/>
                </a:ext>
              </a:extLst>
            </p:cNvPr>
            <p:cNvSpPr/>
            <p:nvPr/>
          </p:nvSpPr>
          <p:spPr>
            <a:xfrm>
              <a:off x="4588232" y="4299945"/>
              <a:ext cx="999768" cy="487680"/>
            </a:xfrm>
            <a:prstGeom prst="rect">
              <a:avLst/>
            </a:prstGeom>
          </p:spPr>
          <p:txBody>
            <a:bodyPr wrap="square">
              <a:spAutoFit/>
            </a:bodyPr>
            <a:lstStyle/>
            <a:p>
              <a:pPr>
                <a:lnSpc>
                  <a:spcPct val="150000"/>
                </a:lnSpc>
              </a:pPr>
              <a:r>
                <a:rPr altLang="en-US" lang="zh-CN" sz="1200">
                  <a:solidFill>
                    <a:schemeClr val="accent3"/>
                  </a:solidFill>
                  <a:latin charset="-122" panose="020b0503020204020204" pitchFamily="34" typeface="微软雅黑"/>
                  <a:ea charset="-122" panose="020b0503020204020204" pitchFamily="34" typeface="微软雅黑"/>
                </a:rPr>
                <a:t>评价：</a:t>
              </a:r>
            </a:p>
          </p:txBody>
        </p:sp>
      </p:grpSp>
      <p:grpSp>
        <p:nvGrpSpPr>
          <p:cNvPr id="59" name="组合 58">
            <a:extLst>
              <a:ext uri="{FF2B5EF4-FFF2-40B4-BE49-F238E27FC236}">
                <a16:creationId xmlns:a16="http://schemas.microsoft.com/office/drawing/2014/main" id="{7EFE5495-9477-4439-BE2E-4224CB8EDFBE}"/>
              </a:ext>
            </a:extLst>
          </p:cNvPr>
          <p:cNvGrpSpPr/>
          <p:nvPr/>
        </p:nvGrpSpPr>
        <p:grpSpPr>
          <a:xfrm>
            <a:off x="6168613" y="2090959"/>
            <a:ext cx="2441987" cy="2157191"/>
            <a:chOff x="8180717" y="2983886"/>
            <a:chExt cx="3255983" cy="2876255"/>
          </a:xfrm>
        </p:grpSpPr>
        <p:grpSp>
          <p:nvGrpSpPr>
            <p:cNvPr id="32" name="组合 31">
              <a:extLst>
                <a:ext uri="{FF2B5EF4-FFF2-40B4-BE49-F238E27FC236}">
                  <a16:creationId xmlns:a16="http://schemas.microsoft.com/office/drawing/2014/main" id="{028896B5-690A-4399-B348-86353156E94F}"/>
                </a:ext>
              </a:extLst>
            </p:cNvPr>
            <p:cNvGrpSpPr/>
            <p:nvPr/>
          </p:nvGrpSpPr>
          <p:grpSpPr>
            <a:xfrm>
              <a:off x="8218818" y="3077751"/>
              <a:ext cx="3217882" cy="2782390"/>
              <a:chOff x="7048499" y="3077751"/>
              <a:chExt cx="3217882" cy="2782390"/>
            </a:xfrm>
          </p:grpSpPr>
          <p:sp>
            <p:nvSpPr>
              <p:cNvPr id="15" name="îşļïḓê">
                <a:extLst>
                  <a:ext uri="{FF2B5EF4-FFF2-40B4-BE49-F238E27FC236}">
                    <a16:creationId xmlns:a16="http://schemas.microsoft.com/office/drawing/2014/main" id="{DDB598E7-F513-4B31-B8ED-ADCF9C74A16D}"/>
                  </a:ext>
                </a:extLst>
              </p:cNvPr>
              <p:cNvSpPr/>
              <p:nvPr/>
            </p:nvSpPr>
            <p:spPr>
              <a:xfrm>
                <a:off x="7048500" y="3077751"/>
                <a:ext cx="3204609" cy="2782390"/>
              </a:xfrm>
              <a:prstGeom prst="snip1Rect">
                <a:avLst>
                  <a:gd fmla="val 29383" name="adj"/>
                </a:avLst>
              </a:prstGeom>
              <a:solidFill>
                <a:schemeClr val="bg1"/>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350"/>
              </a:p>
            </p:txBody>
          </p:sp>
          <p:sp>
            <p:nvSpPr>
              <p:cNvPr id="16" name="ï$1íḍè">
                <a:extLst>
                  <a:ext uri="{FF2B5EF4-FFF2-40B4-BE49-F238E27FC236}">
                    <a16:creationId xmlns:a16="http://schemas.microsoft.com/office/drawing/2014/main" id="{963E164E-AFBC-4A4D-86E8-0E0F55614586}"/>
                  </a:ext>
                </a:extLst>
              </p:cNvPr>
              <p:cNvSpPr/>
              <p:nvPr/>
            </p:nvSpPr>
            <p:spPr>
              <a:xfrm>
                <a:off x="7048499" y="5751748"/>
                <a:ext cx="3217882" cy="108393"/>
              </a:xfrm>
              <a:prstGeom prst="rect">
                <a:avLst/>
              </a:prstGeom>
              <a:solidFill>
                <a:schemeClr val="accent1"/>
              </a:solidFill>
              <a:ln w="3175">
                <a:noFill/>
                <a:prstDash val="solid"/>
                <a:round/>
              </a:ln>
              <a:effectLst/>
            </p:spPr>
            <p:txBody>
              <a:bodyPr anchor="ctr"/>
              <a:lstStyle/>
              <a:p>
                <a:pPr algn="ctr"/>
                <a:endParaRPr sz="1350"/>
              </a:p>
            </p:txBody>
          </p:sp>
          <p:sp>
            <p:nvSpPr>
              <p:cNvPr id="17" name="iSļíďê">
                <a:extLst>
                  <a:ext uri="{FF2B5EF4-FFF2-40B4-BE49-F238E27FC236}">
                    <a16:creationId xmlns:a16="http://schemas.microsoft.com/office/drawing/2014/main" id="{32B3E5F4-10D9-45C8-A078-050D15D3EE59}"/>
                  </a:ext>
                </a:extLst>
              </p:cNvPr>
              <p:cNvSpPr/>
              <p:nvPr/>
            </p:nvSpPr>
            <p:spPr bwMode="auto">
              <a:xfrm>
                <a:off x="9632841" y="3077751"/>
                <a:ext cx="633540" cy="633540"/>
              </a:xfrm>
              <a:custGeom>
                <a:gdLst>
                  <a:gd fmla="*/ 608 w 608" name="T0"/>
                  <a:gd fmla="*/ 0 h 608" name="T1"/>
                  <a:gd fmla="*/ 0 w 608" name="T2"/>
                  <a:gd fmla="*/ 0 h 608" name="T3"/>
                  <a:gd fmla="*/ 608 w 608" name="T4"/>
                  <a:gd fmla="*/ 608 h 608" name="T5"/>
                  <a:gd fmla="*/ 608 w 608" name="T6"/>
                  <a:gd fmla="*/ 0 h 608" name="T7"/>
                </a:gdLst>
                <a:cxnLst>
                  <a:cxn ang="0">
                    <a:pos x="T0" y="T1"/>
                  </a:cxn>
                  <a:cxn ang="0">
                    <a:pos x="T2" y="T3"/>
                  </a:cxn>
                  <a:cxn ang="0">
                    <a:pos x="T4" y="T5"/>
                  </a:cxn>
                  <a:cxn ang="0">
                    <a:pos x="T6" y="T7"/>
                  </a:cxn>
                </a:cxnLst>
                <a:rect b="b" l="0" r="r" t="0"/>
                <a:pathLst>
                  <a:path h="608" w="608">
                    <a:moveTo>
                      <a:pt x="608" y="0"/>
                    </a:moveTo>
                    <a:lnTo>
                      <a:pt x="0" y="0"/>
                    </a:lnTo>
                    <a:lnTo>
                      <a:pt x="608" y="608"/>
                    </a:lnTo>
                    <a:lnTo>
                      <a:pt x="608" y="0"/>
                    </a:lnTo>
                    <a:close/>
                  </a:path>
                </a:pathLst>
              </a:custGeom>
              <a:solidFill>
                <a:schemeClr val="accent1"/>
              </a:solidFill>
              <a:ln w="3175">
                <a:noFill/>
                <a:prstDash val="solid"/>
                <a:round/>
              </a:ln>
              <a:effectLst/>
            </p:spPr>
            <p:txBody>
              <a:bodyPr anchor="t" anchorCtr="0" bIns="35100" compatLnSpc="1" lIns="67500" rIns="67500" tIns="35100" vert="horz" wrap="none">
                <a:prstTxWarp prst="textNoShape">
                  <a:avLst/>
                </a:prstTxWarp>
                <a:normAutofit/>
              </a:bodyPr>
              <a:lstStyle/>
              <a:p>
                <a:pPr algn="r" lvl="0"/>
                <a:r>
                  <a:rPr altLang="ko-KR" b="1" lang="en-US" sz="2100">
                    <a:solidFill>
                      <a:schemeClr val="bg1"/>
                    </a:solidFill>
                  </a:rPr>
                  <a:t>3</a:t>
                </a:r>
              </a:p>
            </p:txBody>
          </p:sp>
        </p:grpSp>
        <p:sp>
          <p:nvSpPr>
            <p:cNvPr id="51" name="矩形 50">
              <a:extLst>
                <a:ext uri="{FF2B5EF4-FFF2-40B4-BE49-F238E27FC236}">
                  <a16:creationId xmlns:a16="http://schemas.microsoft.com/office/drawing/2014/main" id="{A23184CA-0AFC-4217-A190-15EF0C0055D4}"/>
                </a:ext>
              </a:extLst>
            </p:cNvPr>
            <p:cNvSpPr/>
            <p:nvPr/>
          </p:nvSpPr>
          <p:spPr>
            <a:xfrm>
              <a:off x="8180717" y="3918237"/>
              <a:ext cx="3060824" cy="396240"/>
            </a:xfrm>
            <a:prstGeom prst="rect">
              <a:avLst/>
            </a:prstGeom>
          </p:spPr>
          <p:txBody>
            <a:bodyPr wrap="square">
              <a:spAutoFit/>
            </a:bodyPr>
            <a:lstStyle/>
            <a:p>
              <a:pPr>
                <a:lnSpc>
                  <a:spcPct val="150000"/>
                </a:lnSpc>
              </a:pPr>
              <a:r>
                <a:rPr altLang="en-US" lang="zh-CN" sz="900">
                  <a:solidFill>
                    <a:schemeClr val="tx1">
                      <a:lumMod val="85000"/>
                      <a:lumOff val="15000"/>
                    </a:schemeClr>
                  </a:solidFill>
                  <a:latin charset="-122" panose="020b0503020204020204" pitchFamily="34" typeface="微软雅黑"/>
                  <a:ea charset="-122" panose="020b0503020204020204" pitchFamily="34" typeface="微软雅黑"/>
                </a:rPr>
                <a:t>“我正在建造一座大教堂。”</a:t>
              </a:r>
            </a:p>
          </p:txBody>
        </p:sp>
        <p:sp>
          <p:nvSpPr>
            <p:cNvPr id="52" name="矩形 51">
              <a:extLst>
                <a:ext uri="{FF2B5EF4-FFF2-40B4-BE49-F238E27FC236}">
                  <a16:creationId xmlns:a16="http://schemas.microsoft.com/office/drawing/2014/main" id="{791D97CA-0031-4D87-B8A8-73347EB96453}"/>
                </a:ext>
              </a:extLst>
            </p:cNvPr>
            <p:cNvSpPr/>
            <p:nvPr/>
          </p:nvSpPr>
          <p:spPr>
            <a:xfrm>
              <a:off x="8940260" y="2983886"/>
              <a:ext cx="1434455" cy="670560"/>
            </a:xfrm>
            <a:prstGeom prst="rect">
              <a:avLst/>
            </a:prstGeom>
          </p:spPr>
          <p:txBody>
            <a:bodyPr wrap="square">
              <a:spAutoFit/>
            </a:bodyPr>
            <a:lstStyle/>
            <a:p>
              <a:pPr algn="ctr">
                <a:lnSpc>
                  <a:spcPct val="150000"/>
                </a:lnSpc>
              </a:pPr>
              <a:r>
                <a:rPr altLang="en-US" b="1" lang="zh-CN">
                  <a:solidFill>
                    <a:schemeClr val="tx1">
                      <a:lumMod val="85000"/>
                      <a:lumOff val="15000"/>
                    </a:schemeClr>
                  </a:solidFill>
                  <a:latin charset="-122" panose="020b0503020204020204" pitchFamily="34" typeface="微软雅黑"/>
                  <a:ea charset="-122" panose="020b0503020204020204" pitchFamily="34" typeface="微软雅黑"/>
                </a:rPr>
                <a:t>石匠三</a:t>
              </a:r>
            </a:p>
          </p:txBody>
        </p:sp>
        <p:sp>
          <p:nvSpPr>
            <p:cNvPr id="53" name="矩形 52">
              <a:extLst>
                <a:ext uri="{FF2B5EF4-FFF2-40B4-BE49-F238E27FC236}">
                  <a16:creationId xmlns:a16="http://schemas.microsoft.com/office/drawing/2014/main" id="{40E3DA26-869C-4038-8F28-A0D33A19475A}"/>
                </a:ext>
              </a:extLst>
            </p:cNvPr>
            <p:cNvSpPr/>
            <p:nvPr/>
          </p:nvSpPr>
          <p:spPr>
            <a:xfrm>
              <a:off x="8336745" y="4615160"/>
              <a:ext cx="2984574" cy="1219200"/>
            </a:xfrm>
            <a:prstGeom prst="rect">
              <a:avLst/>
            </a:prstGeom>
          </p:spPr>
          <p:txBody>
            <a:bodyPr wrap="square">
              <a:spAutoFit/>
            </a:bodyPr>
            <a:lstStyle/>
            <a:p>
              <a:pPr algn="just">
                <a:lnSpc>
                  <a:spcPct val="150000"/>
                </a:lnSpc>
              </a:pPr>
              <a:r>
                <a:rPr altLang="en-US" lang="zh-CN" sz="900">
                  <a:solidFill>
                    <a:schemeClr val="tx1">
                      <a:lumMod val="85000"/>
                      <a:lumOff val="15000"/>
                    </a:schemeClr>
                  </a:solidFill>
                  <a:latin charset="-122" panose="020b0503020204020204" pitchFamily="34" typeface="微软雅黑"/>
                  <a:ea charset="-122" panose="020b0503020204020204" pitchFamily="34" typeface="微软雅黑"/>
                </a:rPr>
                <a:t>经营思维导向的人，这些人思考目标的时候会把自己的工作和组织的目标关联，从组织价值的角度看待自己的发展，这样的员工才会获得更大的发展；</a:t>
              </a:r>
            </a:p>
          </p:txBody>
        </p:sp>
        <p:sp>
          <p:nvSpPr>
            <p:cNvPr id="54" name="矩形 53">
              <a:extLst>
                <a:ext uri="{FF2B5EF4-FFF2-40B4-BE49-F238E27FC236}">
                  <a16:creationId xmlns:a16="http://schemas.microsoft.com/office/drawing/2014/main" id="{3D2499DB-374C-4269-A7F8-490840E58C64}"/>
                </a:ext>
              </a:extLst>
            </p:cNvPr>
            <p:cNvSpPr/>
            <p:nvPr/>
          </p:nvSpPr>
          <p:spPr>
            <a:xfrm>
              <a:off x="8306722" y="3607198"/>
              <a:ext cx="1247845" cy="487680"/>
            </a:xfrm>
            <a:prstGeom prst="rect">
              <a:avLst/>
            </a:prstGeom>
          </p:spPr>
          <p:txBody>
            <a:bodyPr wrap="square">
              <a:spAutoFit/>
            </a:bodyPr>
            <a:lstStyle/>
            <a:p>
              <a:pPr>
                <a:lnSpc>
                  <a:spcPct val="150000"/>
                </a:lnSpc>
              </a:pPr>
              <a:r>
                <a:rPr altLang="en-US" lang="zh-CN" sz="1200">
                  <a:solidFill>
                    <a:schemeClr val="accent3"/>
                  </a:solidFill>
                  <a:latin charset="-122" panose="020b0503020204020204" pitchFamily="34" typeface="微软雅黑"/>
                  <a:ea charset="-122" panose="020b0503020204020204" pitchFamily="34" typeface="微软雅黑"/>
                </a:rPr>
                <a:t>回答：</a:t>
              </a:r>
            </a:p>
          </p:txBody>
        </p:sp>
        <p:sp>
          <p:nvSpPr>
            <p:cNvPr id="55" name="矩形 54">
              <a:extLst>
                <a:ext uri="{FF2B5EF4-FFF2-40B4-BE49-F238E27FC236}">
                  <a16:creationId xmlns:a16="http://schemas.microsoft.com/office/drawing/2014/main" id="{3C712DD2-F660-445D-93C3-1EFAB95FD451}"/>
                </a:ext>
              </a:extLst>
            </p:cNvPr>
            <p:cNvSpPr/>
            <p:nvPr/>
          </p:nvSpPr>
          <p:spPr>
            <a:xfrm>
              <a:off x="8306721" y="4299945"/>
              <a:ext cx="1040479" cy="487680"/>
            </a:xfrm>
            <a:prstGeom prst="rect">
              <a:avLst/>
            </a:prstGeom>
          </p:spPr>
          <p:txBody>
            <a:bodyPr wrap="square">
              <a:spAutoFit/>
            </a:bodyPr>
            <a:lstStyle/>
            <a:p>
              <a:pPr>
                <a:lnSpc>
                  <a:spcPct val="150000"/>
                </a:lnSpc>
              </a:pPr>
              <a:r>
                <a:rPr altLang="en-US" lang="zh-CN" sz="1200">
                  <a:solidFill>
                    <a:schemeClr val="accent3"/>
                  </a:solidFill>
                  <a:latin charset="-122" panose="020b0503020204020204" pitchFamily="34" typeface="微软雅黑"/>
                  <a:ea charset="-122" panose="020b0503020204020204" pitchFamily="34" typeface="微软雅黑"/>
                </a:rPr>
                <a:t>评价：</a:t>
              </a:r>
            </a:p>
          </p:txBody>
        </p:sp>
      </p:grpSp>
    </p:spTree>
    <p:extLst>
      <p:ext uri="{BB962C8B-B14F-4D97-AF65-F5344CB8AC3E}">
        <p14:creationId val="4090091772"/>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27"/>
                                        </p:tgtEl>
                                        <p:attrNameLst>
                                          <p:attrName>style.visibility</p:attrName>
                                        </p:attrNameLst>
                                      </p:cBhvr>
                                      <p:to>
                                        <p:strVal val="visible"/>
                                      </p:to>
                                    </p:set>
                                    <p:anim calcmode="lin" valueType="num">
                                      <p:cBhvr additive="base">
                                        <p:cTn dur="500" fill="hold" id="7"/>
                                        <p:tgtEl>
                                          <p:spTgt spid="27"/>
                                        </p:tgtEl>
                                        <p:attrNameLst>
                                          <p:attrName>ppt_x</p:attrName>
                                        </p:attrNameLst>
                                      </p:cBhvr>
                                      <p:tavLst>
                                        <p:tav tm="0">
                                          <p:val>
                                            <p:strVal val="#ppt_x"/>
                                          </p:val>
                                        </p:tav>
                                        <p:tav tm="100000">
                                          <p:val>
                                            <p:strVal val="#ppt_x"/>
                                          </p:val>
                                        </p:tav>
                                      </p:tavLst>
                                    </p:anim>
                                    <p:anim calcmode="lin" valueType="num">
                                      <p:cBhvr additive="base">
                                        <p:cTn dur="500" fill="hold" id="8"/>
                                        <p:tgtEl>
                                          <p:spTgt spid="27"/>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id="11" nodeType="clickEffect" presetClass="entr" presetID="53" presetSubtype="0">
                                  <p:stCondLst>
                                    <p:cond delay="0"/>
                                  </p:stCondLst>
                                  <p:childTnLst>
                                    <p:set>
                                      <p:cBhvr>
                                        <p:cTn dur="1" fill="hold" id="12">
                                          <p:stCondLst>
                                            <p:cond delay="0"/>
                                          </p:stCondLst>
                                        </p:cTn>
                                        <p:tgtEl>
                                          <p:spTgt spid="56"/>
                                        </p:tgtEl>
                                        <p:attrNameLst>
                                          <p:attrName>style.visibility</p:attrName>
                                        </p:attrNameLst>
                                      </p:cBhvr>
                                      <p:to>
                                        <p:strVal val="visible"/>
                                      </p:to>
                                    </p:set>
                                    <p:anim calcmode="lin" valueType="num">
                                      <p:cBhvr>
                                        <p:cTn dur="500" fill="hold" id="13"/>
                                        <p:tgtEl>
                                          <p:spTgt spid="56"/>
                                        </p:tgtEl>
                                        <p:attrNameLst>
                                          <p:attrName>ppt_w</p:attrName>
                                        </p:attrNameLst>
                                      </p:cBhvr>
                                      <p:tavLst>
                                        <p:tav tm="0">
                                          <p:val>
                                            <p:fltVal val="0"/>
                                          </p:val>
                                        </p:tav>
                                        <p:tav tm="100000">
                                          <p:val>
                                            <p:strVal val="#ppt_w"/>
                                          </p:val>
                                        </p:tav>
                                      </p:tavLst>
                                    </p:anim>
                                    <p:anim calcmode="lin" valueType="num">
                                      <p:cBhvr>
                                        <p:cTn dur="500" fill="hold" id="14"/>
                                        <p:tgtEl>
                                          <p:spTgt spid="56"/>
                                        </p:tgtEl>
                                        <p:attrNameLst>
                                          <p:attrName>ppt_h</p:attrName>
                                        </p:attrNameLst>
                                      </p:cBhvr>
                                      <p:tavLst>
                                        <p:tav tm="0">
                                          <p:val>
                                            <p:fltVal val="0"/>
                                          </p:val>
                                        </p:tav>
                                        <p:tav tm="100000">
                                          <p:val>
                                            <p:strVal val="#ppt_h"/>
                                          </p:val>
                                        </p:tav>
                                      </p:tavLst>
                                    </p:anim>
                                    <p:animEffect filter="fade" transition="in">
                                      <p:cBhvr>
                                        <p:cTn dur="500" id="15"/>
                                        <p:tgtEl>
                                          <p:spTgt spid="56"/>
                                        </p:tgtEl>
                                      </p:cBhvr>
                                    </p:animEffect>
                                  </p:childTnLst>
                                </p:cTn>
                              </p:par>
                              <p:par>
                                <p:cTn fill="hold" id="16" nodeType="withEffect" presetClass="entr" presetID="53" presetSubtype="0">
                                  <p:stCondLst>
                                    <p:cond delay="0"/>
                                  </p:stCondLst>
                                  <p:childTnLst>
                                    <p:set>
                                      <p:cBhvr>
                                        <p:cTn dur="1" fill="hold" id="17">
                                          <p:stCondLst>
                                            <p:cond delay="0"/>
                                          </p:stCondLst>
                                        </p:cTn>
                                        <p:tgtEl>
                                          <p:spTgt spid="58"/>
                                        </p:tgtEl>
                                        <p:attrNameLst>
                                          <p:attrName>style.visibility</p:attrName>
                                        </p:attrNameLst>
                                      </p:cBhvr>
                                      <p:to>
                                        <p:strVal val="visible"/>
                                      </p:to>
                                    </p:set>
                                    <p:anim calcmode="lin" valueType="num">
                                      <p:cBhvr>
                                        <p:cTn dur="500" fill="hold" id="18"/>
                                        <p:tgtEl>
                                          <p:spTgt spid="58"/>
                                        </p:tgtEl>
                                        <p:attrNameLst>
                                          <p:attrName>ppt_w</p:attrName>
                                        </p:attrNameLst>
                                      </p:cBhvr>
                                      <p:tavLst>
                                        <p:tav tm="0">
                                          <p:val>
                                            <p:fltVal val="0"/>
                                          </p:val>
                                        </p:tav>
                                        <p:tav tm="100000">
                                          <p:val>
                                            <p:strVal val="#ppt_w"/>
                                          </p:val>
                                        </p:tav>
                                      </p:tavLst>
                                    </p:anim>
                                    <p:anim calcmode="lin" valueType="num">
                                      <p:cBhvr>
                                        <p:cTn dur="500" fill="hold" id="19"/>
                                        <p:tgtEl>
                                          <p:spTgt spid="58"/>
                                        </p:tgtEl>
                                        <p:attrNameLst>
                                          <p:attrName>ppt_h</p:attrName>
                                        </p:attrNameLst>
                                      </p:cBhvr>
                                      <p:tavLst>
                                        <p:tav tm="0">
                                          <p:val>
                                            <p:fltVal val="0"/>
                                          </p:val>
                                        </p:tav>
                                        <p:tav tm="100000">
                                          <p:val>
                                            <p:strVal val="#ppt_h"/>
                                          </p:val>
                                        </p:tav>
                                      </p:tavLst>
                                    </p:anim>
                                    <p:animEffect filter="fade" transition="in">
                                      <p:cBhvr>
                                        <p:cTn dur="500" id="20"/>
                                        <p:tgtEl>
                                          <p:spTgt spid="58"/>
                                        </p:tgtEl>
                                      </p:cBhvr>
                                    </p:animEffect>
                                  </p:childTnLst>
                                </p:cTn>
                              </p:par>
                              <p:par>
                                <p:cTn fill="hold" id="21" nodeType="withEffect" presetClass="entr" presetID="53" presetSubtype="0">
                                  <p:stCondLst>
                                    <p:cond delay="0"/>
                                  </p:stCondLst>
                                  <p:childTnLst>
                                    <p:set>
                                      <p:cBhvr>
                                        <p:cTn dur="1" fill="hold" id="22">
                                          <p:stCondLst>
                                            <p:cond delay="0"/>
                                          </p:stCondLst>
                                        </p:cTn>
                                        <p:tgtEl>
                                          <p:spTgt spid="59"/>
                                        </p:tgtEl>
                                        <p:attrNameLst>
                                          <p:attrName>style.visibility</p:attrName>
                                        </p:attrNameLst>
                                      </p:cBhvr>
                                      <p:to>
                                        <p:strVal val="visible"/>
                                      </p:to>
                                    </p:set>
                                    <p:anim calcmode="lin" valueType="num">
                                      <p:cBhvr>
                                        <p:cTn dur="500" fill="hold" id="23"/>
                                        <p:tgtEl>
                                          <p:spTgt spid="59"/>
                                        </p:tgtEl>
                                        <p:attrNameLst>
                                          <p:attrName>ppt_w</p:attrName>
                                        </p:attrNameLst>
                                      </p:cBhvr>
                                      <p:tavLst>
                                        <p:tav tm="0">
                                          <p:val>
                                            <p:fltVal val="0"/>
                                          </p:val>
                                        </p:tav>
                                        <p:tav tm="100000">
                                          <p:val>
                                            <p:strVal val="#ppt_w"/>
                                          </p:val>
                                        </p:tav>
                                      </p:tavLst>
                                    </p:anim>
                                    <p:anim calcmode="lin" valueType="num">
                                      <p:cBhvr>
                                        <p:cTn dur="500" fill="hold" id="24"/>
                                        <p:tgtEl>
                                          <p:spTgt spid="59"/>
                                        </p:tgtEl>
                                        <p:attrNameLst>
                                          <p:attrName>ppt_h</p:attrName>
                                        </p:attrNameLst>
                                      </p:cBhvr>
                                      <p:tavLst>
                                        <p:tav tm="0">
                                          <p:val>
                                            <p:fltVal val="0"/>
                                          </p:val>
                                        </p:tav>
                                        <p:tav tm="100000">
                                          <p:val>
                                            <p:strVal val="#ppt_h"/>
                                          </p:val>
                                        </p:tav>
                                      </p:tavLst>
                                    </p:anim>
                                    <p:animEffect filter="fade" transition="in">
                                      <p:cBhvr>
                                        <p:cTn dur="500" id="25"/>
                                        <p:tgtEl>
                                          <p:spTgt spid="5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6" name="组合 75"/>
          <p:cNvGrpSpPr/>
          <p:nvPr/>
        </p:nvGrpSpPr>
        <p:grpSpPr>
          <a:xfrm flipH="1" flipV="1" rot="10800000">
            <a:off x="1219201" y="1041669"/>
            <a:ext cx="1212629" cy="1225280"/>
            <a:chOff x="4628902" y="297935"/>
            <a:chExt cx="4286498" cy="4331215"/>
          </a:xfrm>
        </p:grpSpPr>
        <p:grpSp>
          <p:nvGrpSpPr>
            <p:cNvPr id="77" name="组合 76"/>
            <p:cNvGrpSpPr/>
            <p:nvPr/>
          </p:nvGrpSpPr>
          <p:grpSpPr>
            <a:xfrm>
              <a:off x="4628902" y="566530"/>
              <a:ext cx="4062620" cy="4062620"/>
              <a:chOff x="5683250" y="1554163"/>
              <a:chExt cx="2165350" cy="2165350"/>
            </a:xfrm>
            <a:solidFill>
              <a:schemeClr val="bg1"/>
            </a:solidFill>
          </p:grpSpPr>
          <p:sp>
            <p:nvSpPr>
              <p:cNvPr id="82" name="任意多边形 81"/>
              <p:cNvSpPr>
                <a:spLocks noChangeArrowheads="1"/>
              </p:cNvSpPr>
              <p:nvPr/>
            </p:nvSpPr>
            <p:spPr bwMode="auto">
              <a:xfrm>
                <a:off x="5683250" y="1554163"/>
                <a:ext cx="2165350" cy="2165350"/>
              </a:xfrm>
              <a:custGeom>
                <a:gdLst>
                  <a:gd fmla="*/ 1085056 w 2165350" name="connsiteX0"/>
                  <a:gd fmla="*/ 129721 h 2165350" name="connsiteY0"/>
                  <a:gd fmla="*/ 134483 w 2165350" name="connsiteX1"/>
                  <a:gd fmla="*/ 1080294 h 2165350" name="connsiteY1"/>
                  <a:gd fmla="*/ 1085056 w 2165350" name="connsiteX2"/>
                  <a:gd fmla="*/ 2030867 h 2165350" name="connsiteY2"/>
                  <a:gd fmla="*/ 2035629 w 2165350" name="connsiteX3"/>
                  <a:gd fmla="*/ 1080294 h 2165350" name="connsiteY3"/>
                  <a:gd fmla="*/ 1085056 w 2165350" name="connsiteX4"/>
                  <a:gd fmla="*/ 129721 h 2165350" name="connsiteY4"/>
                  <a:gd fmla="*/ 1082675 w 2165350" name="connsiteX5"/>
                  <a:gd fmla="*/ 0 h 2165350" name="connsiteY5"/>
                  <a:gd fmla="*/ 2165350 w 2165350" name="connsiteX6"/>
                  <a:gd fmla="*/ 1082675 h 2165350" name="connsiteY6"/>
                  <a:gd fmla="*/ 1082675 w 2165350" name="connsiteX7"/>
                  <a:gd fmla="*/ 2165350 h 2165350" name="connsiteY7"/>
                  <a:gd fmla="*/ 0 w 2165350" name="connsiteX8"/>
                  <a:gd fmla="*/ 1082675 h 2165350" name="connsiteY8"/>
                  <a:gd fmla="*/ 1082675 w 2165350" name="connsiteX9"/>
                  <a:gd fmla="*/ 0 h 216535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2165350" w="2165350">
                    <a:moveTo>
                      <a:pt x="1085056" y="129721"/>
                    </a:moveTo>
                    <a:cubicBezTo>
                      <a:pt x="560069" y="129721"/>
                      <a:pt x="134483" y="555307"/>
                      <a:pt x="134483" y="1080294"/>
                    </a:cubicBezTo>
                    <a:cubicBezTo>
                      <a:pt x="134483" y="1605281"/>
                      <a:pt x="560069" y="2030867"/>
                      <a:pt x="1085056" y="2030867"/>
                    </a:cubicBezTo>
                    <a:cubicBezTo>
                      <a:pt x="1610043" y="2030867"/>
                      <a:pt x="2035629" y="1605281"/>
                      <a:pt x="2035629" y="1080294"/>
                    </a:cubicBezTo>
                    <a:cubicBezTo>
                      <a:pt x="2035629" y="555307"/>
                      <a:pt x="1610043" y="129721"/>
                      <a:pt x="1085056" y="129721"/>
                    </a:cubicBezTo>
                    <a:close/>
                    <a:moveTo>
                      <a:pt x="1082675" y="0"/>
                    </a:moveTo>
                    <a:cubicBezTo>
                      <a:pt x="1680620" y="0"/>
                      <a:pt x="2165350" y="484730"/>
                      <a:pt x="2165350" y="1082675"/>
                    </a:cubicBezTo>
                    <a:cubicBezTo>
                      <a:pt x="2165350" y="1680620"/>
                      <a:pt x="1680620" y="2165350"/>
                      <a:pt x="1082675" y="2165350"/>
                    </a:cubicBezTo>
                    <a:cubicBezTo>
                      <a:pt x="484730" y="2165350"/>
                      <a:pt x="0" y="1680620"/>
                      <a:pt x="0" y="1082675"/>
                    </a:cubicBezTo>
                    <a:cubicBezTo>
                      <a:pt x="0" y="484730"/>
                      <a:pt x="484730" y="0"/>
                      <a:pt x="1082675" y="0"/>
                    </a:cubicBez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83" name="任意多边形 82"/>
              <p:cNvSpPr>
                <a:spLocks noChangeArrowheads="1"/>
              </p:cNvSpPr>
              <p:nvPr/>
            </p:nvSpPr>
            <p:spPr bwMode="auto">
              <a:xfrm>
                <a:off x="6119812" y="1985963"/>
                <a:ext cx="1295400" cy="1295400"/>
              </a:xfrm>
              <a:custGeom>
                <a:gdLst>
                  <a:gd fmla="*/ 647701 w 1295400" name="connsiteX0"/>
                  <a:gd fmla="*/ 122636 h 1295400" name="connsiteY0"/>
                  <a:gd fmla="*/ 120878 w 1295400" name="connsiteX1"/>
                  <a:gd fmla="*/ 648494 h 1295400" name="connsiteY1"/>
                  <a:gd fmla="*/ 647701 w 1295400" name="connsiteX2"/>
                  <a:gd fmla="*/ 1174352 h 1295400" name="connsiteY2"/>
                  <a:gd fmla="*/ 1174524 w 1295400" name="connsiteX3"/>
                  <a:gd fmla="*/ 648494 h 1295400" name="connsiteY3"/>
                  <a:gd fmla="*/ 647701 w 1295400" name="connsiteX4"/>
                  <a:gd fmla="*/ 122636 h 1295400" name="connsiteY4"/>
                  <a:gd fmla="*/ 647700 w 1295400" name="connsiteX5"/>
                  <a:gd fmla="*/ 0 h 1295400" name="connsiteY5"/>
                  <a:gd fmla="*/ 1295400 w 1295400" name="connsiteX6"/>
                  <a:gd fmla="*/ 647700 h 1295400" name="connsiteY6"/>
                  <a:gd fmla="*/ 647700 w 1295400" name="connsiteX7"/>
                  <a:gd fmla="*/ 1295400 h 1295400" name="connsiteY7"/>
                  <a:gd fmla="*/ 0 w 1295400" name="connsiteX8"/>
                  <a:gd fmla="*/ 647700 h 1295400" name="connsiteY8"/>
                  <a:gd fmla="*/ 647700 w 1295400" name="connsiteX9"/>
                  <a:gd fmla="*/ 0 h 12954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295400" w="1295400">
                    <a:moveTo>
                      <a:pt x="647701" y="122636"/>
                    </a:moveTo>
                    <a:cubicBezTo>
                      <a:pt x="356745" y="122636"/>
                      <a:pt x="120878" y="358071"/>
                      <a:pt x="120878" y="648494"/>
                    </a:cubicBezTo>
                    <a:cubicBezTo>
                      <a:pt x="120878" y="938917"/>
                      <a:pt x="356745" y="1174352"/>
                      <a:pt x="647701" y="1174352"/>
                    </a:cubicBezTo>
                    <a:cubicBezTo>
                      <a:pt x="938657" y="1174352"/>
                      <a:pt x="1174524" y="938917"/>
                      <a:pt x="1174524" y="648494"/>
                    </a:cubicBezTo>
                    <a:cubicBezTo>
                      <a:pt x="1174524" y="358071"/>
                      <a:pt x="938657" y="122636"/>
                      <a:pt x="647701" y="122636"/>
                    </a:cubicBezTo>
                    <a:close/>
                    <a:moveTo>
                      <a:pt x="647700" y="0"/>
                    </a:moveTo>
                    <a:cubicBezTo>
                      <a:pt x="1005415" y="0"/>
                      <a:pt x="1295400" y="289985"/>
                      <a:pt x="1295400" y="647700"/>
                    </a:cubicBezTo>
                    <a:cubicBezTo>
                      <a:pt x="1295400" y="1005415"/>
                      <a:pt x="1005415" y="1295400"/>
                      <a:pt x="647700" y="1295400"/>
                    </a:cubicBezTo>
                    <a:cubicBezTo>
                      <a:pt x="289985" y="1295400"/>
                      <a:pt x="0" y="1005415"/>
                      <a:pt x="0" y="647700"/>
                    </a:cubicBezTo>
                    <a:cubicBezTo>
                      <a:pt x="0" y="289985"/>
                      <a:pt x="289985" y="0"/>
                      <a:pt x="647700" y="0"/>
                    </a:cubicBez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84" name="Oval 9"/>
              <p:cNvSpPr>
                <a:spLocks noChangeArrowheads="1"/>
              </p:cNvSpPr>
              <p:nvPr/>
            </p:nvSpPr>
            <p:spPr bwMode="auto">
              <a:xfrm>
                <a:off x="6553200" y="2419350"/>
                <a:ext cx="428625" cy="430213"/>
              </a:xfrm>
              <a:prstGeom prst="ellipse">
                <a:avLst/>
              </a:prstGeom>
              <a:grp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78" name="组合 77"/>
            <p:cNvGrpSpPr/>
            <p:nvPr/>
          </p:nvGrpSpPr>
          <p:grpSpPr>
            <a:xfrm>
              <a:off x="6542789" y="297935"/>
              <a:ext cx="2372611" cy="2350015"/>
              <a:chOff x="6071251" y="287808"/>
              <a:chExt cx="2612023" cy="2587148"/>
            </a:xfrm>
          </p:grpSpPr>
          <p:sp>
            <p:nvSpPr>
              <p:cNvPr id="79" name="任意多边形 78"/>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solidFill>
                <a:srgbClr val="FB412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80" name="任意多边形 79"/>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solidFill>
                <a:srgbClr val="FB5F4F"/>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81" name="任意多边形 80"/>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solidFill>
                <a:srgbClr val="FB412D"/>
              </a:solid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grpSp>
        <p:nvGrpSpPr>
          <p:cNvPr id="94" name="组合 93"/>
          <p:cNvGrpSpPr/>
          <p:nvPr/>
        </p:nvGrpSpPr>
        <p:grpSpPr>
          <a:xfrm>
            <a:off x="-9939" y="4422156"/>
            <a:ext cx="9153939" cy="736738"/>
            <a:chOff x="-9939" y="4422156"/>
            <a:chExt cx="9153939" cy="736738"/>
          </a:xfrm>
        </p:grpSpPr>
        <p:sp>
          <p:nvSpPr>
            <p:cNvPr id="85" name="任意多边形 84"/>
            <p:cNvSpPr/>
            <p:nvPr/>
          </p:nvSpPr>
          <p:spPr>
            <a:xfrm>
              <a:off x="-9939" y="4422156"/>
              <a:ext cx="9153939" cy="716374"/>
            </a:xfrm>
            <a:custGeom>
              <a:gdLst>
                <a:gd fmla="*/ 0 w 9084365" name="connsiteX0"/>
                <a:gd fmla="*/ 864704 h 864704" name="connsiteY0"/>
                <a:gd fmla="*/ 1242391 w 9084365" name="connsiteX1"/>
                <a:gd fmla="*/ 506896 h 864704" name="connsiteY1"/>
                <a:gd fmla="*/ 2276061 w 9084365" name="connsiteX2"/>
                <a:gd fmla="*/ 705678 h 864704" name="connsiteY2"/>
                <a:gd fmla="*/ 3021496 w 9084365" name="connsiteX3"/>
                <a:gd fmla="*/ 357809 h 864704" name="connsiteY3"/>
                <a:gd fmla="*/ 4343400 w 9084365" name="connsiteX4"/>
                <a:gd fmla="*/ 725557 h 864704" name="connsiteY4"/>
                <a:gd fmla="*/ 5546035 w 9084365" name="connsiteX5"/>
                <a:gd fmla="*/ 586409 h 864704" name="connsiteY5"/>
                <a:gd fmla="*/ 6033052 w 9084365" name="connsiteX6"/>
                <a:gd fmla="*/ 646044 h 864704" name="connsiteY6"/>
                <a:gd fmla="*/ 6669156 w 9084365" name="connsiteX7"/>
                <a:gd fmla="*/ 228600 h 864704" name="connsiteY7"/>
                <a:gd fmla="*/ 7504043 w 9084365" name="connsiteX8"/>
                <a:gd fmla="*/ 516835 h 864704" name="connsiteY8"/>
                <a:gd fmla="*/ 7941365 w 9084365" name="connsiteX9"/>
                <a:gd fmla="*/ 159026 h 864704" name="connsiteY9"/>
                <a:gd fmla="*/ 8448261 w 9084365" name="connsiteX10"/>
                <a:gd fmla="*/ 496957 h 864704" name="connsiteY10"/>
                <a:gd fmla="*/ 9084365 w 9084365" name="connsiteX11"/>
                <a:gd fmla="*/ 0 h 864704"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864703" w="9084365">
                  <a:moveTo>
                    <a:pt x="0" y="864704"/>
                  </a:moveTo>
                  <a:cubicBezTo>
                    <a:pt x="431524" y="699052"/>
                    <a:pt x="863048" y="533400"/>
                    <a:pt x="1242391" y="506896"/>
                  </a:cubicBezTo>
                  <a:cubicBezTo>
                    <a:pt x="1621734" y="480392"/>
                    <a:pt x="1979543" y="730526"/>
                    <a:pt x="2276061" y="705678"/>
                  </a:cubicBezTo>
                  <a:cubicBezTo>
                    <a:pt x="2572579" y="680830"/>
                    <a:pt x="2676940" y="354496"/>
                    <a:pt x="3021496" y="357809"/>
                  </a:cubicBezTo>
                  <a:cubicBezTo>
                    <a:pt x="3366052" y="361122"/>
                    <a:pt x="3922644" y="687457"/>
                    <a:pt x="4343400" y="725557"/>
                  </a:cubicBezTo>
                  <a:cubicBezTo>
                    <a:pt x="4764156" y="763657"/>
                    <a:pt x="5264426" y="599661"/>
                    <a:pt x="5546035" y="586409"/>
                  </a:cubicBezTo>
                  <a:cubicBezTo>
                    <a:pt x="5827644" y="573157"/>
                    <a:pt x="5845865" y="705679"/>
                    <a:pt x="6033052" y="646044"/>
                  </a:cubicBezTo>
                  <a:cubicBezTo>
                    <a:pt x="6220239" y="586409"/>
                    <a:pt x="6423991" y="250135"/>
                    <a:pt x="6669156" y="228600"/>
                  </a:cubicBezTo>
                  <a:cubicBezTo>
                    <a:pt x="6914321" y="207065"/>
                    <a:pt x="7292008" y="528431"/>
                    <a:pt x="7504043" y="516835"/>
                  </a:cubicBezTo>
                  <a:cubicBezTo>
                    <a:pt x="7716078" y="505239"/>
                    <a:pt x="7783995" y="162339"/>
                    <a:pt x="7941365" y="159026"/>
                  </a:cubicBezTo>
                  <a:cubicBezTo>
                    <a:pt x="8098735" y="155713"/>
                    <a:pt x="8257761" y="523461"/>
                    <a:pt x="8448261" y="496957"/>
                  </a:cubicBezTo>
                  <a:cubicBezTo>
                    <a:pt x="8638761" y="470453"/>
                    <a:pt x="8861563" y="235226"/>
                    <a:pt x="9084365" y="0"/>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3" name="任意多边形 92"/>
            <p:cNvSpPr/>
            <p:nvPr/>
          </p:nvSpPr>
          <p:spPr>
            <a:xfrm>
              <a:off x="318396" y="4873118"/>
              <a:ext cx="8825604" cy="285776"/>
            </a:xfrm>
            <a:custGeom>
              <a:gdLst>
                <a:gd fmla="*/ 6340822 w 8825604" name="connsiteX0"/>
                <a:gd fmla="*/ 103 h 285776" name="connsiteY0"/>
                <a:gd fmla="*/ 7265162 w 8825604" name="connsiteX1"/>
                <a:gd fmla="*/ 199938 h 285776" name="connsiteY1"/>
                <a:gd fmla="*/ 7772056 w 8825604" name="connsiteX2"/>
                <a:gd fmla="*/ 68797 h 285776" name="connsiteY2"/>
                <a:gd fmla="*/ 8179561 w 8825604" name="connsiteX3"/>
                <a:gd fmla="*/ 137489 h 285776" name="connsiteY3"/>
                <a:gd fmla="*/ 8756030 w 8825604" name="connsiteX4"/>
                <a:gd fmla="*/ 87531 h 285776" name="connsiteY4"/>
                <a:gd fmla="*/ 8825604 w 8825604" name="connsiteX5"/>
                <a:gd fmla="*/ 94012 h 285776" name="connsiteY5"/>
                <a:gd fmla="*/ 8825604 w 8825604" name="connsiteX6"/>
                <a:gd fmla="*/ 285776 h 285776" name="connsiteY6"/>
                <a:gd fmla="*/ 0 w 8825604" name="connsiteX7"/>
                <a:gd fmla="*/ 285776 h 285776" name="connsiteY7"/>
                <a:gd fmla="*/ 36617 w 8825604" name="connsiteX8"/>
                <a:gd fmla="*/ 278119 h 285776" name="connsiteY8"/>
                <a:gd fmla="*/ 576126 w 8825604" name="connsiteX9"/>
                <a:gd fmla="*/ 206183 h 285776" name="connsiteY9"/>
                <a:gd fmla="*/ 1639614 w 8825604" name="connsiteX10"/>
                <a:gd fmla="*/ 256141 h 285776" name="connsiteY10"/>
                <a:gd fmla="*/ 2703100 w 8825604" name="connsiteX11"/>
                <a:gd fmla="*/ 168714 h 285776" name="connsiteY11"/>
                <a:gd fmla="*/ 3657256 w 8825604" name="connsiteX12"/>
                <a:gd fmla="*/ 224917 h 285776" name="connsiteY12"/>
                <a:gd fmla="*/ 4710805 w 8825604" name="connsiteX13"/>
                <a:gd fmla="*/ 262386 h 285776" name="connsiteY13"/>
                <a:gd fmla="*/ 5207761 w 8825604" name="connsiteX14"/>
                <a:gd fmla="*/ 193693 h 285776" name="connsiteY14"/>
                <a:gd fmla="*/ 5843866 w 8825604" name="connsiteX15"/>
                <a:gd fmla="*/ 231162 h 285776" name="connsiteY15"/>
                <a:gd fmla="*/ 6340822 w 8825604" name="connsiteX16"/>
                <a:gd fmla="*/ 103 h 285776"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285776" w="8825604">
                  <a:moveTo>
                    <a:pt x="6340822" y="103"/>
                  </a:moveTo>
                  <a:cubicBezTo>
                    <a:pt x="6577704" y="-5101"/>
                    <a:pt x="7026622" y="188489"/>
                    <a:pt x="7265162" y="199938"/>
                  </a:cubicBezTo>
                  <a:cubicBezTo>
                    <a:pt x="7503701" y="211387"/>
                    <a:pt x="7619657" y="79205"/>
                    <a:pt x="7772056" y="68797"/>
                  </a:cubicBezTo>
                  <a:cubicBezTo>
                    <a:pt x="7924456" y="58389"/>
                    <a:pt x="8015565" y="134367"/>
                    <a:pt x="8179561" y="137489"/>
                  </a:cubicBezTo>
                  <a:cubicBezTo>
                    <a:pt x="8343557" y="140611"/>
                    <a:pt x="8577126" y="76082"/>
                    <a:pt x="8756030" y="87531"/>
                  </a:cubicBezTo>
                  <a:lnTo>
                    <a:pt x="8825604" y="94012"/>
                  </a:lnTo>
                  <a:lnTo>
                    <a:pt x="8825604" y="285776"/>
                  </a:lnTo>
                  <a:lnTo>
                    <a:pt x="0" y="285776"/>
                  </a:lnTo>
                  <a:lnTo>
                    <a:pt x="36617" y="278119"/>
                  </a:lnTo>
                  <a:cubicBezTo>
                    <a:pt x="179847" y="248958"/>
                    <a:pt x="382624" y="212331"/>
                    <a:pt x="576126" y="206183"/>
                  </a:cubicBezTo>
                  <a:cubicBezTo>
                    <a:pt x="870987" y="196815"/>
                    <a:pt x="1285117" y="262386"/>
                    <a:pt x="1639614" y="256141"/>
                  </a:cubicBezTo>
                  <a:cubicBezTo>
                    <a:pt x="1994110" y="249897"/>
                    <a:pt x="2366827" y="173918"/>
                    <a:pt x="2703100" y="168714"/>
                  </a:cubicBezTo>
                  <a:cubicBezTo>
                    <a:pt x="3039374" y="163509"/>
                    <a:pt x="3322639" y="209305"/>
                    <a:pt x="3657256" y="224917"/>
                  </a:cubicBezTo>
                  <a:cubicBezTo>
                    <a:pt x="3991873" y="240529"/>
                    <a:pt x="4452387" y="267590"/>
                    <a:pt x="4710805" y="262386"/>
                  </a:cubicBezTo>
                  <a:cubicBezTo>
                    <a:pt x="4969222" y="257182"/>
                    <a:pt x="5018918" y="198897"/>
                    <a:pt x="5207761" y="193693"/>
                  </a:cubicBezTo>
                  <a:cubicBezTo>
                    <a:pt x="5396605" y="188488"/>
                    <a:pt x="5655022" y="263426"/>
                    <a:pt x="5843866" y="231162"/>
                  </a:cubicBezTo>
                  <a:cubicBezTo>
                    <a:pt x="6032709" y="198897"/>
                    <a:pt x="6103939" y="5307"/>
                    <a:pt x="6340822" y="10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 name="组合 1"/>
          <p:cNvGrpSpPr/>
          <p:nvPr/>
        </p:nvGrpSpPr>
        <p:grpSpPr>
          <a:xfrm>
            <a:off x="2819400" y="1240427"/>
            <a:ext cx="3812835" cy="441239"/>
            <a:chOff x="2664165" y="1368511"/>
            <a:chExt cx="3812835" cy="441239"/>
          </a:xfrm>
        </p:grpSpPr>
        <p:sp>
          <p:nvSpPr>
            <p:cNvPr id="48" name="矩形 47">
              <a:extLst>
                <a:ext uri="{FF2B5EF4-FFF2-40B4-BE49-F238E27FC236}">
                  <a16:creationId xmlns:a16="http://schemas.microsoft.com/office/drawing/2014/main" id="{DE4E39C1-3E75-4555-9867-CAA5CE92CCE4}"/>
                </a:ext>
              </a:extLst>
            </p:cNvPr>
            <p:cNvSpPr/>
            <p:nvPr/>
          </p:nvSpPr>
          <p:spPr>
            <a:xfrm>
              <a:off x="3215758" y="1374118"/>
              <a:ext cx="3261242" cy="42454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solidFill>
                  <a:schemeClr val="accent1"/>
                </a:solidFill>
                <a:latin typeface="+mn-ea"/>
              </a:endParaRPr>
            </a:p>
          </p:txBody>
        </p:sp>
        <p:sp>
          <p:nvSpPr>
            <p:cNvPr id="49" name="矩形 48">
              <a:extLst>
                <a:ext uri="{FF2B5EF4-FFF2-40B4-BE49-F238E27FC236}">
                  <a16:creationId xmlns:a16="http://schemas.microsoft.com/office/drawing/2014/main" id="{E9183545-B99F-49C0-9DDA-DF9C8459DA6E}"/>
                </a:ext>
              </a:extLst>
            </p:cNvPr>
            <p:cNvSpPr/>
            <p:nvPr/>
          </p:nvSpPr>
          <p:spPr>
            <a:xfrm>
              <a:off x="2682358" y="1374118"/>
              <a:ext cx="447125" cy="4245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endParaRPr>
            </a:p>
          </p:txBody>
        </p:sp>
        <p:sp>
          <p:nvSpPr>
            <p:cNvPr id="60" name="矩形 59">
              <a:extLst>
                <a:ext uri="{FF2B5EF4-FFF2-40B4-BE49-F238E27FC236}">
                  <a16:creationId xmlns:a16="http://schemas.microsoft.com/office/drawing/2014/main" id="{99D2E5F8-B041-4F3B-B44A-E04833025071}"/>
                </a:ext>
              </a:extLst>
            </p:cNvPr>
            <p:cNvSpPr/>
            <p:nvPr/>
          </p:nvSpPr>
          <p:spPr>
            <a:xfrm>
              <a:off x="3215764" y="1394252"/>
              <a:ext cx="1783080" cy="411480"/>
            </a:xfrm>
            <a:prstGeom prst="rect">
              <a:avLst/>
            </a:prstGeom>
          </p:spPr>
          <p:txBody>
            <a:bodyPr wrap="none">
              <a:spAutoFit/>
            </a:bodyPr>
            <a:lstStyle/>
            <a:p>
              <a:r>
                <a:rPr altLang="en-US" lang="zh-CN" sz="2100">
                  <a:solidFill>
                    <a:schemeClr val="bg1"/>
                  </a:solidFill>
                  <a:latin typeface="+mn-ea"/>
                </a:rPr>
                <a:t>目标管理概述</a:t>
              </a:r>
            </a:p>
          </p:txBody>
        </p:sp>
        <p:sp>
          <p:nvSpPr>
            <p:cNvPr id="64" name="矩形 63">
              <a:extLst>
                <a:ext uri="{FF2B5EF4-FFF2-40B4-BE49-F238E27FC236}">
                  <a16:creationId xmlns:a16="http://schemas.microsoft.com/office/drawing/2014/main" id="{99D2E5F8-B041-4F3B-B44A-E04833025071}"/>
                </a:ext>
              </a:extLst>
            </p:cNvPr>
            <p:cNvSpPr/>
            <p:nvPr/>
          </p:nvSpPr>
          <p:spPr>
            <a:xfrm>
              <a:off x="2664165" y="1368511"/>
              <a:ext cx="513080" cy="411480"/>
            </a:xfrm>
            <a:prstGeom prst="rect">
              <a:avLst/>
            </a:prstGeom>
          </p:spPr>
          <p:txBody>
            <a:bodyPr wrap="none">
              <a:spAutoFit/>
            </a:bodyPr>
            <a:lstStyle/>
            <a:p>
              <a:r>
                <a:rPr altLang="zh-CN" b="1" lang="en-US" smtClean="0" sz="2100">
                  <a:solidFill>
                    <a:schemeClr val="bg1"/>
                  </a:solidFill>
                  <a:latin typeface="+mn-ea"/>
                </a:rPr>
                <a:t>01</a:t>
              </a:r>
            </a:p>
          </p:txBody>
        </p:sp>
      </p:grpSp>
      <p:grpSp>
        <p:nvGrpSpPr>
          <p:cNvPr id="65" name="组合 64"/>
          <p:cNvGrpSpPr/>
          <p:nvPr/>
        </p:nvGrpSpPr>
        <p:grpSpPr>
          <a:xfrm>
            <a:off x="2819400" y="2095922"/>
            <a:ext cx="3812835" cy="441239"/>
            <a:chOff x="2664165" y="1368511"/>
            <a:chExt cx="3812835" cy="441239"/>
          </a:xfrm>
        </p:grpSpPr>
        <p:sp>
          <p:nvSpPr>
            <p:cNvPr id="67" name="矩形 66">
              <a:extLst>
                <a:ext uri="{FF2B5EF4-FFF2-40B4-BE49-F238E27FC236}">
                  <a16:creationId xmlns:a16="http://schemas.microsoft.com/office/drawing/2014/main" id="{DE4E39C1-3E75-4555-9867-CAA5CE92CCE4}"/>
                </a:ext>
              </a:extLst>
            </p:cNvPr>
            <p:cNvSpPr/>
            <p:nvPr/>
          </p:nvSpPr>
          <p:spPr>
            <a:xfrm>
              <a:off x="3215758" y="1374118"/>
              <a:ext cx="3261242" cy="42454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solidFill>
                  <a:schemeClr val="accent1"/>
                </a:solidFill>
                <a:latin typeface="+mn-ea"/>
              </a:endParaRPr>
            </a:p>
          </p:txBody>
        </p:sp>
        <p:sp>
          <p:nvSpPr>
            <p:cNvPr id="87" name="矩形 86">
              <a:extLst>
                <a:ext uri="{FF2B5EF4-FFF2-40B4-BE49-F238E27FC236}">
                  <a16:creationId xmlns:a16="http://schemas.microsoft.com/office/drawing/2014/main" id="{E9183545-B99F-49C0-9DDA-DF9C8459DA6E}"/>
                </a:ext>
              </a:extLst>
            </p:cNvPr>
            <p:cNvSpPr/>
            <p:nvPr/>
          </p:nvSpPr>
          <p:spPr>
            <a:xfrm>
              <a:off x="2682358" y="1374118"/>
              <a:ext cx="447125" cy="4245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endParaRPr>
            </a:p>
          </p:txBody>
        </p:sp>
        <p:sp>
          <p:nvSpPr>
            <p:cNvPr id="88" name="矩形 87">
              <a:extLst>
                <a:ext uri="{FF2B5EF4-FFF2-40B4-BE49-F238E27FC236}">
                  <a16:creationId xmlns:a16="http://schemas.microsoft.com/office/drawing/2014/main" id="{99D2E5F8-B041-4F3B-B44A-E04833025071}"/>
                </a:ext>
              </a:extLst>
            </p:cNvPr>
            <p:cNvSpPr/>
            <p:nvPr/>
          </p:nvSpPr>
          <p:spPr>
            <a:xfrm>
              <a:off x="3215764" y="1394252"/>
              <a:ext cx="2257742" cy="411480"/>
            </a:xfrm>
            <a:prstGeom prst="rect">
              <a:avLst/>
            </a:prstGeom>
          </p:spPr>
          <p:txBody>
            <a:bodyPr wrap="none">
              <a:spAutoFit/>
            </a:bodyPr>
            <a:lstStyle/>
            <a:p>
              <a:r>
                <a:rPr altLang="zh-CN" lang="en-US" smtClean="0" sz="2100">
                  <a:solidFill>
                    <a:schemeClr val="bg1"/>
                  </a:solidFill>
                  <a:latin typeface="+mn-ea"/>
                </a:rPr>
                <a:t>SMART 管理原则</a:t>
              </a:r>
            </a:p>
          </p:txBody>
        </p:sp>
        <p:sp>
          <p:nvSpPr>
            <p:cNvPr id="89" name="矩形 88">
              <a:extLst>
                <a:ext uri="{FF2B5EF4-FFF2-40B4-BE49-F238E27FC236}">
                  <a16:creationId xmlns:a16="http://schemas.microsoft.com/office/drawing/2014/main" id="{99D2E5F8-B041-4F3B-B44A-E04833025071}"/>
                </a:ext>
              </a:extLst>
            </p:cNvPr>
            <p:cNvSpPr/>
            <p:nvPr/>
          </p:nvSpPr>
          <p:spPr>
            <a:xfrm>
              <a:off x="2664165" y="1368511"/>
              <a:ext cx="513080" cy="411480"/>
            </a:xfrm>
            <a:prstGeom prst="rect">
              <a:avLst/>
            </a:prstGeom>
          </p:spPr>
          <p:txBody>
            <a:bodyPr wrap="none">
              <a:spAutoFit/>
            </a:bodyPr>
            <a:lstStyle/>
            <a:p>
              <a:r>
                <a:rPr altLang="zh-CN" b="1" lang="en-US" smtClean="0" sz="2100">
                  <a:solidFill>
                    <a:schemeClr val="bg1"/>
                  </a:solidFill>
                  <a:latin typeface="+mn-ea"/>
                </a:rPr>
                <a:t>02</a:t>
              </a:r>
            </a:p>
          </p:txBody>
        </p:sp>
      </p:grpSp>
      <p:grpSp>
        <p:nvGrpSpPr>
          <p:cNvPr id="90" name="组合 89"/>
          <p:cNvGrpSpPr/>
          <p:nvPr/>
        </p:nvGrpSpPr>
        <p:grpSpPr>
          <a:xfrm>
            <a:off x="2819400" y="2951417"/>
            <a:ext cx="3901106" cy="441239"/>
            <a:chOff x="2664165" y="1368511"/>
            <a:chExt cx="3901106" cy="441239"/>
          </a:xfrm>
        </p:grpSpPr>
        <p:sp>
          <p:nvSpPr>
            <p:cNvPr id="91" name="矩形 90">
              <a:extLst>
                <a:ext uri="{FF2B5EF4-FFF2-40B4-BE49-F238E27FC236}">
                  <a16:creationId xmlns:a16="http://schemas.microsoft.com/office/drawing/2014/main" id="{DE4E39C1-3E75-4555-9867-CAA5CE92CCE4}"/>
                </a:ext>
              </a:extLst>
            </p:cNvPr>
            <p:cNvSpPr/>
            <p:nvPr/>
          </p:nvSpPr>
          <p:spPr>
            <a:xfrm>
              <a:off x="3215758" y="1374118"/>
              <a:ext cx="3261242" cy="42454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solidFill>
                  <a:schemeClr val="accent1"/>
                </a:solidFill>
                <a:latin typeface="+mn-ea"/>
              </a:endParaRPr>
            </a:p>
          </p:txBody>
        </p:sp>
        <p:sp>
          <p:nvSpPr>
            <p:cNvPr id="92" name="矩形 91">
              <a:extLst>
                <a:ext uri="{FF2B5EF4-FFF2-40B4-BE49-F238E27FC236}">
                  <a16:creationId xmlns:a16="http://schemas.microsoft.com/office/drawing/2014/main" id="{E9183545-B99F-49C0-9DDA-DF9C8459DA6E}"/>
                </a:ext>
              </a:extLst>
            </p:cNvPr>
            <p:cNvSpPr/>
            <p:nvPr/>
          </p:nvSpPr>
          <p:spPr>
            <a:xfrm>
              <a:off x="2682358" y="1374118"/>
              <a:ext cx="447125" cy="4245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endParaRPr>
            </a:p>
          </p:txBody>
        </p:sp>
        <p:sp>
          <p:nvSpPr>
            <p:cNvPr id="96" name="矩形 95">
              <a:extLst>
                <a:ext uri="{FF2B5EF4-FFF2-40B4-BE49-F238E27FC236}">
                  <a16:creationId xmlns:a16="http://schemas.microsoft.com/office/drawing/2014/main" id="{99D2E5F8-B041-4F3B-B44A-E04833025071}"/>
                </a:ext>
              </a:extLst>
            </p:cNvPr>
            <p:cNvSpPr/>
            <p:nvPr/>
          </p:nvSpPr>
          <p:spPr>
            <a:xfrm>
              <a:off x="3215765" y="1394252"/>
              <a:ext cx="3324542" cy="411480"/>
            </a:xfrm>
            <a:prstGeom prst="rect">
              <a:avLst/>
            </a:prstGeom>
          </p:spPr>
          <p:txBody>
            <a:bodyPr wrap="none">
              <a:spAutoFit/>
            </a:bodyPr>
            <a:lstStyle/>
            <a:p>
              <a:r>
                <a:rPr altLang="zh-CN" lang="en-US" smtClean="0" sz="2100">
                  <a:solidFill>
                    <a:schemeClr val="bg1"/>
                  </a:solidFill>
                  <a:latin typeface="+mn-ea"/>
                </a:rPr>
                <a:t>SMART 管理的应用与案例</a:t>
              </a:r>
            </a:p>
          </p:txBody>
        </p:sp>
        <p:sp>
          <p:nvSpPr>
            <p:cNvPr id="97" name="矩形 96">
              <a:extLst>
                <a:ext uri="{FF2B5EF4-FFF2-40B4-BE49-F238E27FC236}">
                  <a16:creationId xmlns:a16="http://schemas.microsoft.com/office/drawing/2014/main" id="{99D2E5F8-B041-4F3B-B44A-E04833025071}"/>
                </a:ext>
              </a:extLst>
            </p:cNvPr>
            <p:cNvSpPr/>
            <p:nvPr/>
          </p:nvSpPr>
          <p:spPr>
            <a:xfrm>
              <a:off x="2664165" y="1368511"/>
              <a:ext cx="513080" cy="411480"/>
            </a:xfrm>
            <a:prstGeom prst="rect">
              <a:avLst/>
            </a:prstGeom>
          </p:spPr>
          <p:txBody>
            <a:bodyPr wrap="none">
              <a:spAutoFit/>
            </a:bodyPr>
            <a:lstStyle/>
            <a:p>
              <a:r>
                <a:rPr altLang="zh-CN" b="1" lang="en-US" smtClean="0" sz="2100">
                  <a:solidFill>
                    <a:schemeClr val="bg1"/>
                  </a:solidFill>
                  <a:latin typeface="+mn-ea"/>
                </a:rPr>
                <a:t>03</a:t>
              </a:r>
            </a:p>
          </p:txBody>
        </p:sp>
      </p:grpSp>
      <p:grpSp>
        <p:nvGrpSpPr>
          <p:cNvPr id="98" name="组合 97"/>
          <p:cNvGrpSpPr/>
          <p:nvPr/>
        </p:nvGrpSpPr>
        <p:grpSpPr>
          <a:xfrm>
            <a:off x="2819400" y="3806911"/>
            <a:ext cx="3812835" cy="441239"/>
            <a:chOff x="2664165" y="1368511"/>
            <a:chExt cx="3812835" cy="441239"/>
          </a:xfrm>
        </p:grpSpPr>
        <p:sp>
          <p:nvSpPr>
            <p:cNvPr id="99" name="矩形 98">
              <a:extLst>
                <a:ext uri="{FF2B5EF4-FFF2-40B4-BE49-F238E27FC236}">
                  <a16:creationId xmlns:a16="http://schemas.microsoft.com/office/drawing/2014/main" id="{DE4E39C1-3E75-4555-9867-CAA5CE92CCE4}"/>
                </a:ext>
              </a:extLst>
            </p:cNvPr>
            <p:cNvSpPr/>
            <p:nvPr/>
          </p:nvSpPr>
          <p:spPr>
            <a:xfrm>
              <a:off x="3215758" y="1374118"/>
              <a:ext cx="3261242" cy="42454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solidFill>
                  <a:schemeClr val="accent1"/>
                </a:solidFill>
                <a:latin typeface="+mn-ea"/>
              </a:endParaRPr>
            </a:p>
          </p:txBody>
        </p:sp>
        <p:sp>
          <p:nvSpPr>
            <p:cNvPr id="100" name="矩形 99">
              <a:extLst>
                <a:ext uri="{FF2B5EF4-FFF2-40B4-BE49-F238E27FC236}">
                  <a16:creationId xmlns:a16="http://schemas.microsoft.com/office/drawing/2014/main" id="{E9183545-B99F-49C0-9DDA-DF9C8459DA6E}"/>
                </a:ext>
              </a:extLst>
            </p:cNvPr>
            <p:cNvSpPr/>
            <p:nvPr/>
          </p:nvSpPr>
          <p:spPr>
            <a:xfrm>
              <a:off x="2682358" y="1374118"/>
              <a:ext cx="447125" cy="4245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endParaRPr>
            </a:p>
          </p:txBody>
        </p:sp>
        <p:sp>
          <p:nvSpPr>
            <p:cNvPr id="101" name="矩形 100">
              <a:extLst>
                <a:ext uri="{FF2B5EF4-FFF2-40B4-BE49-F238E27FC236}">
                  <a16:creationId xmlns:a16="http://schemas.microsoft.com/office/drawing/2014/main" id="{99D2E5F8-B041-4F3B-B44A-E04833025071}"/>
                </a:ext>
              </a:extLst>
            </p:cNvPr>
            <p:cNvSpPr/>
            <p:nvPr/>
          </p:nvSpPr>
          <p:spPr>
            <a:xfrm>
              <a:off x="3215764" y="1394252"/>
              <a:ext cx="2524442" cy="411480"/>
            </a:xfrm>
            <a:prstGeom prst="rect">
              <a:avLst/>
            </a:prstGeom>
          </p:spPr>
          <p:txBody>
            <a:bodyPr wrap="none">
              <a:spAutoFit/>
            </a:bodyPr>
            <a:lstStyle/>
            <a:p>
              <a:r>
                <a:rPr altLang="zh-CN" lang="en-US" smtClean="0" sz="2100">
                  <a:solidFill>
                    <a:schemeClr val="bg1"/>
                  </a:solidFill>
                  <a:latin typeface="+mn-ea"/>
                </a:rPr>
                <a:t>SMART 管理的意义</a:t>
              </a:r>
            </a:p>
          </p:txBody>
        </p:sp>
        <p:sp>
          <p:nvSpPr>
            <p:cNvPr id="102" name="矩形 101">
              <a:extLst>
                <a:ext uri="{FF2B5EF4-FFF2-40B4-BE49-F238E27FC236}">
                  <a16:creationId xmlns:a16="http://schemas.microsoft.com/office/drawing/2014/main" id="{99D2E5F8-B041-4F3B-B44A-E04833025071}"/>
                </a:ext>
              </a:extLst>
            </p:cNvPr>
            <p:cNvSpPr/>
            <p:nvPr/>
          </p:nvSpPr>
          <p:spPr>
            <a:xfrm>
              <a:off x="2664165" y="1368511"/>
              <a:ext cx="513080" cy="411480"/>
            </a:xfrm>
            <a:prstGeom prst="rect">
              <a:avLst/>
            </a:prstGeom>
          </p:spPr>
          <p:txBody>
            <a:bodyPr wrap="none">
              <a:spAutoFit/>
            </a:bodyPr>
            <a:lstStyle/>
            <a:p>
              <a:r>
                <a:rPr altLang="zh-CN" b="1" lang="en-US" smtClean="0" sz="2100">
                  <a:solidFill>
                    <a:schemeClr val="bg1"/>
                  </a:solidFill>
                  <a:latin typeface="+mn-ea"/>
                </a:rPr>
                <a:t>04</a:t>
              </a:r>
            </a:p>
          </p:txBody>
        </p:sp>
      </p:grpSp>
      <p:pic>
        <p:nvPicPr>
          <p:cNvPr id="4" name="图片 3"/>
          <p:cNvPicPr>
            <a:picLocks noChangeAspect="1"/>
          </p:cNvPicPr>
          <p:nvPr/>
        </p:nvPicPr>
        <p:blipFill>
          <a:blip r:embed="rId2">
            <a:biLevel thresh="25000"/>
          </a:blip>
          <a:stretch>
            <a:fillRect/>
          </a:stretch>
        </p:blipFill>
        <p:spPr>
          <a:xfrm rot="731799">
            <a:off x="6727856" y="1737436"/>
            <a:ext cx="2476432" cy="2579288"/>
          </a:xfrm>
          <a:prstGeom prst="rect">
            <a:avLst/>
          </a:prstGeom>
        </p:spPr>
      </p:pic>
      <p:pic>
        <p:nvPicPr>
          <p:cNvPr id="5" name="图片 4"/>
          <p:cNvPicPr>
            <a:picLocks noChangeAspect="1"/>
          </p:cNvPicPr>
          <p:nvPr/>
        </p:nvPicPr>
        <p:blipFill>
          <a:blip r:embed="rId3"/>
          <a:stretch>
            <a:fillRect/>
          </a:stretch>
        </p:blipFill>
        <p:spPr>
          <a:xfrm>
            <a:off x="914255" y="1958884"/>
            <a:ext cx="1676545" cy="2517866"/>
          </a:xfrm>
          <a:prstGeom prst="rect">
            <a:avLst/>
          </a:prstGeom>
        </p:spPr>
      </p:pic>
      <p:pic>
        <p:nvPicPr>
          <p:cNvPr id="104" name="图片 103"/>
          <p:cNvPicPr>
            <a:picLocks noChangeAspect="1"/>
          </p:cNvPicPr>
          <p:nvPr/>
        </p:nvPicPr>
        <p:blipFill>
          <a:blip r:embed="rId2">
            <a:biLevel thresh="25000"/>
          </a:blip>
          <a:stretch>
            <a:fillRect/>
          </a:stretch>
        </p:blipFill>
        <p:spPr>
          <a:xfrm rot="2322370">
            <a:off x="7924743" y="1167440"/>
            <a:ext cx="1095724" cy="1141234"/>
          </a:xfrm>
          <a:prstGeom prst="rect">
            <a:avLst/>
          </a:prstGeom>
        </p:spPr>
      </p:pic>
    </p:spTree>
    <p:extLst>
      <p:ext uri="{BB962C8B-B14F-4D97-AF65-F5344CB8AC3E}">
        <p14:creationId val="4138787925"/>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8">
                                  <p:stCondLst>
                                    <p:cond delay="0"/>
                                  </p:stCondLst>
                                  <p:childTnLst>
                                    <p:set>
                                      <p:cBhvr>
                                        <p:cTn dur="1" fill="hold" id="6">
                                          <p:stCondLst>
                                            <p:cond delay="0"/>
                                          </p:stCondLst>
                                        </p:cTn>
                                        <p:tgtEl>
                                          <p:spTgt spid="94"/>
                                        </p:tgtEl>
                                        <p:attrNameLst>
                                          <p:attrName>style.visibility</p:attrName>
                                        </p:attrNameLst>
                                      </p:cBhvr>
                                      <p:to>
                                        <p:strVal val="visible"/>
                                      </p:to>
                                    </p:set>
                                    <p:animEffect filter="wipe(left)" transition="in">
                                      <p:cBhvr>
                                        <p:cTn dur="500" id="7"/>
                                        <p:tgtEl>
                                          <p:spTgt spid="9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 presetSubtype="1">
                                  <p:stCondLst>
                                    <p:cond delay="0"/>
                                  </p:stCondLst>
                                  <p:childTnLst>
                                    <p:set>
                                      <p:cBhvr>
                                        <p:cTn dur="1" fill="hold" id="11">
                                          <p:stCondLst>
                                            <p:cond delay="0"/>
                                          </p:stCondLst>
                                        </p:cTn>
                                        <p:tgtEl>
                                          <p:spTgt spid="76"/>
                                        </p:tgtEl>
                                        <p:attrNameLst>
                                          <p:attrName>style.visibility</p:attrName>
                                        </p:attrNameLst>
                                      </p:cBhvr>
                                      <p:to>
                                        <p:strVal val="visible"/>
                                      </p:to>
                                    </p:set>
                                    <p:anim calcmode="lin" valueType="num">
                                      <p:cBhvr additive="base">
                                        <p:cTn dur="500" fill="hold" id="12"/>
                                        <p:tgtEl>
                                          <p:spTgt spid="76"/>
                                        </p:tgtEl>
                                        <p:attrNameLst>
                                          <p:attrName>ppt_x</p:attrName>
                                        </p:attrNameLst>
                                      </p:cBhvr>
                                      <p:tavLst>
                                        <p:tav tm="0">
                                          <p:val>
                                            <p:strVal val="#ppt_x"/>
                                          </p:val>
                                        </p:tav>
                                        <p:tav tm="100000">
                                          <p:val>
                                            <p:strVal val="#ppt_x"/>
                                          </p:val>
                                        </p:tav>
                                      </p:tavLst>
                                    </p:anim>
                                    <p:anim calcmode="lin" valueType="num">
                                      <p:cBhvr additive="base">
                                        <p:cTn dur="500" fill="hold" id="13"/>
                                        <p:tgtEl>
                                          <p:spTgt spid="76"/>
                                        </p:tgtEl>
                                        <p:attrNameLst>
                                          <p:attrName>ppt_y</p:attrName>
                                        </p:attrNameLst>
                                      </p:cBhvr>
                                      <p:tavLst>
                                        <p:tav tm="0">
                                          <p:val>
                                            <p:strVal val="0-#ppt_h/2"/>
                                          </p:val>
                                        </p:tav>
                                        <p:tav tm="100000">
                                          <p:val>
                                            <p:strVal val="#ppt_y"/>
                                          </p:val>
                                        </p:tav>
                                      </p:tavLst>
                                    </p:anim>
                                  </p:childTnLst>
                                </p:cTn>
                              </p:par>
                              <p:par>
                                <p:cTn fill="hold" id="14" nodeType="withEffect" presetClass="entr" presetID="2" presetSubtype="4">
                                  <p:stCondLst>
                                    <p:cond delay="0"/>
                                  </p:stCondLst>
                                  <p:childTnLst>
                                    <p:set>
                                      <p:cBhvr>
                                        <p:cTn dur="1" fill="hold" id="15">
                                          <p:stCondLst>
                                            <p:cond delay="0"/>
                                          </p:stCondLst>
                                        </p:cTn>
                                        <p:tgtEl>
                                          <p:spTgt spid="5"/>
                                        </p:tgtEl>
                                        <p:attrNameLst>
                                          <p:attrName>style.visibility</p:attrName>
                                        </p:attrNameLst>
                                      </p:cBhvr>
                                      <p:to>
                                        <p:strVal val="visible"/>
                                      </p:to>
                                    </p:set>
                                    <p:anim calcmode="lin" valueType="num">
                                      <p:cBhvr additive="base">
                                        <p:cTn dur="500" fill="hold" id="16"/>
                                        <p:tgtEl>
                                          <p:spTgt spid="5"/>
                                        </p:tgtEl>
                                        <p:attrNameLst>
                                          <p:attrName>ppt_x</p:attrName>
                                        </p:attrNameLst>
                                      </p:cBhvr>
                                      <p:tavLst>
                                        <p:tav tm="0">
                                          <p:val>
                                            <p:strVal val="#ppt_x"/>
                                          </p:val>
                                        </p:tav>
                                        <p:tav tm="100000">
                                          <p:val>
                                            <p:strVal val="#ppt_x"/>
                                          </p:val>
                                        </p:tav>
                                      </p:tavLst>
                                    </p:anim>
                                    <p:anim calcmode="lin" valueType="num">
                                      <p:cBhvr additive="base">
                                        <p:cTn dur="500" fill="hold" id="17"/>
                                        <p:tgtEl>
                                          <p:spTgt spid="5"/>
                                        </p:tgtEl>
                                        <p:attrNameLst>
                                          <p:attrName>ppt_y</p:attrName>
                                        </p:attrNameLst>
                                      </p:cBhvr>
                                      <p:tavLst>
                                        <p:tav tm="0">
                                          <p:val>
                                            <p:strVal val="1+#ppt_h/2"/>
                                          </p:val>
                                        </p:tav>
                                        <p:tav tm="100000">
                                          <p:val>
                                            <p:strVal val="#ppt_y"/>
                                          </p:val>
                                        </p:tav>
                                      </p:tavLst>
                                    </p:anim>
                                  </p:childTnLst>
                                </p:cTn>
                              </p:par>
                            </p:childTnLst>
                          </p:cTn>
                        </p:par>
                      </p:childTnLst>
                    </p:cTn>
                  </p:par>
                  <p:par>
                    <p:cTn fill="hold" id="18" nodeType="clickPar">
                      <p:stCondLst>
                        <p:cond delay="indefinite"/>
                      </p:stCondLst>
                      <p:childTnLst>
                        <p:par>
                          <p:cTn fill="hold" id="19" nodeType="afterGroup">
                            <p:stCondLst>
                              <p:cond delay="0"/>
                            </p:stCondLst>
                            <p:childTnLst>
                              <p:par>
                                <p:cTn fill="hold" id="20" nodeType="clickEffect" presetClass="entr" presetID="2" presetSubtype="6">
                                  <p:stCondLst>
                                    <p:cond delay="0"/>
                                  </p:stCondLst>
                                  <p:childTnLst>
                                    <p:set>
                                      <p:cBhvr>
                                        <p:cTn dur="1" fill="hold" id="21">
                                          <p:stCondLst>
                                            <p:cond delay="0"/>
                                          </p:stCondLst>
                                        </p:cTn>
                                        <p:tgtEl>
                                          <p:spTgt spid="4"/>
                                        </p:tgtEl>
                                        <p:attrNameLst>
                                          <p:attrName>style.visibility</p:attrName>
                                        </p:attrNameLst>
                                      </p:cBhvr>
                                      <p:to>
                                        <p:strVal val="visible"/>
                                      </p:to>
                                    </p:set>
                                    <p:anim calcmode="lin" valueType="num">
                                      <p:cBhvr additive="base">
                                        <p:cTn dur="500" fill="hold" id="22"/>
                                        <p:tgtEl>
                                          <p:spTgt spid="4"/>
                                        </p:tgtEl>
                                        <p:attrNameLst>
                                          <p:attrName>ppt_x</p:attrName>
                                        </p:attrNameLst>
                                      </p:cBhvr>
                                      <p:tavLst>
                                        <p:tav tm="0">
                                          <p:val>
                                            <p:strVal val="1+#ppt_w/2"/>
                                          </p:val>
                                        </p:tav>
                                        <p:tav tm="100000">
                                          <p:val>
                                            <p:strVal val="#ppt_x"/>
                                          </p:val>
                                        </p:tav>
                                      </p:tavLst>
                                    </p:anim>
                                    <p:anim calcmode="lin" valueType="num">
                                      <p:cBhvr additive="base">
                                        <p:cTn dur="500" fill="hold" id="23"/>
                                        <p:tgtEl>
                                          <p:spTgt spid="4"/>
                                        </p:tgtEl>
                                        <p:attrNameLst>
                                          <p:attrName>ppt_y</p:attrName>
                                        </p:attrNameLst>
                                      </p:cBhvr>
                                      <p:tavLst>
                                        <p:tav tm="0">
                                          <p:val>
                                            <p:strVal val="1+#ppt_h/2"/>
                                          </p:val>
                                        </p:tav>
                                        <p:tav tm="100000">
                                          <p:val>
                                            <p:strVal val="#ppt_y"/>
                                          </p:val>
                                        </p:tav>
                                      </p:tavLst>
                                    </p:anim>
                                  </p:childTnLst>
                                </p:cTn>
                              </p:par>
                              <p:par>
                                <p:cTn fill="hold" id="24" nodeType="withEffect" presetClass="entr" presetID="2" presetSubtype="6">
                                  <p:stCondLst>
                                    <p:cond delay="0"/>
                                  </p:stCondLst>
                                  <p:childTnLst>
                                    <p:set>
                                      <p:cBhvr>
                                        <p:cTn dur="1" fill="hold" id="25">
                                          <p:stCondLst>
                                            <p:cond delay="0"/>
                                          </p:stCondLst>
                                        </p:cTn>
                                        <p:tgtEl>
                                          <p:spTgt spid="104"/>
                                        </p:tgtEl>
                                        <p:attrNameLst>
                                          <p:attrName>style.visibility</p:attrName>
                                        </p:attrNameLst>
                                      </p:cBhvr>
                                      <p:to>
                                        <p:strVal val="visible"/>
                                      </p:to>
                                    </p:set>
                                    <p:anim calcmode="lin" valueType="num">
                                      <p:cBhvr additive="base">
                                        <p:cTn dur="500" fill="hold" id="26"/>
                                        <p:tgtEl>
                                          <p:spTgt spid="104"/>
                                        </p:tgtEl>
                                        <p:attrNameLst>
                                          <p:attrName>ppt_x</p:attrName>
                                        </p:attrNameLst>
                                      </p:cBhvr>
                                      <p:tavLst>
                                        <p:tav tm="0">
                                          <p:val>
                                            <p:strVal val="1+#ppt_w/2"/>
                                          </p:val>
                                        </p:tav>
                                        <p:tav tm="100000">
                                          <p:val>
                                            <p:strVal val="#ppt_x"/>
                                          </p:val>
                                        </p:tav>
                                      </p:tavLst>
                                    </p:anim>
                                    <p:anim calcmode="lin" valueType="num">
                                      <p:cBhvr additive="base">
                                        <p:cTn dur="500" fill="hold" id="27"/>
                                        <p:tgtEl>
                                          <p:spTgt spid="104"/>
                                        </p:tgtEl>
                                        <p:attrNameLst>
                                          <p:attrName>ppt_y</p:attrName>
                                        </p:attrNameLst>
                                      </p:cBhvr>
                                      <p:tavLst>
                                        <p:tav tm="0">
                                          <p:val>
                                            <p:strVal val="1+#ppt_h/2"/>
                                          </p:val>
                                        </p:tav>
                                        <p:tav tm="100000">
                                          <p:val>
                                            <p:strVal val="#ppt_y"/>
                                          </p:val>
                                        </p:tav>
                                      </p:tavLst>
                                    </p:anim>
                                  </p:childTnLst>
                                </p:cTn>
                              </p:par>
                            </p:childTnLst>
                          </p:cTn>
                        </p:par>
                      </p:childTnLst>
                    </p:cTn>
                  </p:par>
                  <p:par>
                    <p:cTn fill="hold" id="28" nodeType="clickPar">
                      <p:stCondLst>
                        <p:cond delay="indefinite"/>
                      </p:stCondLst>
                      <p:childTnLst>
                        <p:par>
                          <p:cTn fill="hold" id="29" nodeType="afterGroup">
                            <p:stCondLst>
                              <p:cond delay="0"/>
                            </p:stCondLst>
                            <p:childTnLst>
                              <p:par>
                                <p:cTn fill="hold" id="30" nodeType="clickEffect" presetClass="entr" presetID="53" presetSubtype="0">
                                  <p:stCondLst>
                                    <p:cond delay="0"/>
                                  </p:stCondLst>
                                  <p:childTnLst>
                                    <p:set>
                                      <p:cBhvr>
                                        <p:cTn dur="1" fill="hold" id="31">
                                          <p:stCondLst>
                                            <p:cond delay="0"/>
                                          </p:stCondLst>
                                        </p:cTn>
                                        <p:tgtEl>
                                          <p:spTgt spid="2"/>
                                        </p:tgtEl>
                                        <p:attrNameLst>
                                          <p:attrName>style.visibility</p:attrName>
                                        </p:attrNameLst>
                                      </p:cBhvr>
                                      <p:to>
                                        <p:strVal val="visible"/>
                                      </p:to>
                                    </p:set>
                                    <p:anim calcmode="lin" valueType="num">
                                      <p:cBhvr>
                                        <p:cTn dur="500" fill="hold" id="32"/>
                                        <p:tgtEl>
                                          <p:spTgt spid="2"/>
                                        </p:tgtEl>
                                        <p:attrNameLst>
                                          <p:attrName>ppt_w</p:attrName>
                                        </p:attrNameLst>
                                      </p:cBhvr>
                                      <p:tavLst>
                                        <p:tav tm="0">
                                          <p:val>
                                            <p:fltVal val="0"/>
                                          </p:val>
                                        </p:tav>
                                        <p:tav tm="100000">
                                          <p:val>
                                            <p:strVal val="#ppt_w"/>
                                          </p:val>
                                        </p:tav>
                                      </p:tavLst>
                                    </p:anim>
                                    <p:anim calcmode="lin" valueType="num">
                                      <p:cBhvr>
                                        <p:cTn dur="500" fill="hold" id="33"/>
                                        <p:tgtEl>
                                          <p:spTgt spid="2"/>
                                        </p:tgtEl>
                                        <p:attrNameLst>
                                          <p:attrName>ppt_h</p:attrName>
                                        </p:attrNameLst>
                                      </p:cBhvr>
                                      <p:tavLst>
                                        <p:tav tm="0">
                                          <p:val>
                                            <p:fltVal val="0"/>
                                          </p:val>
                                        </p:tav>
                                        <p:tav tm="100000">
                                          <p:val>
                                            <p:strVal val="#ppt_h"/>
                                          </p:val>
                                        </p:tav>
                                      </p:tavLst>
                                    </p:anim>
                                    <p:animEffect filter="fade" transition="in">
                                      <p:cBhvr>
                                        <p:cTn dur="500" id="34"/>
                                        <p:tgtEl>
                                          <p:spTgt spid="2"/>
                                        </p:tgtEl>
                                      </p:cBhvr>
                                    </p:animEffect>
                                  </p:childTnLst>
                                </p:cTn>
                              </p:par>
                              <p:par>
                                <p:cTn fill="hold" id="35" nodeType="withEffect" presetClass="entr" presetID="53" presetSubtype="0">
                                  <p:stCondLst>
                                    <p:cond delay="0"/>
                                  </p:stCondLst>
                                  <p:childTnLst>
                                    <p:set>
                                      <p:cBhvr>
                                        <p:cTn dur="1" fill="hold" id="36">
                                          <p:stCondLst>
                                            <p:cond delay="0"/>
                                          </p:stCondLst>
                                        </p:cTn>
                                        <p:tgtEl>
                                          <p:spTgt spid="65"/>
                                        </p:tgtEl>
                                        <p:attrNameLst>
                                          <p:attrName>style.visibility</p:attrName>
                                        </p:attrNameLst>
                                      </p:cBhvr>
                                      <p:to>
                                        <p:strVal val="visible"/>
                                      </p:to>
                                    </p:set>
                                    <p:anim calcmode="lin" valueType="num">
                                      <p:cBhvr>
                                        <p:cTn dur="500" fill="hold" id="37"/>
                                        <p:tgtEl>
                                          <p:spTgt spid="65"/>
                                        </p:tgtEl>
                                        <p:attrNameLst>
                                          <p:attrName>ppt_w</p:attrName>
                                        </p:attrNameLst>
                                      </p:cBhvr>
                                      <p:tavLst>
                                        <p:tav tm="0">
                                          <p:val>
                                            <p:fltVal val="0"/>
                                          </p:val>
                                        </p:tav>
                                        <p:tav tm="100000">
                                          <p:val>
                                            <p:strVal val="#ppt_w"/>
                                          </p:val>
                                        </p:tav>
                                      </p:tavLst>
                                    </p:anim>
                                    <p:anim calcmode="lin" valueType="num">
                                      <p:cBhvr>
                                        <p:cTn dur="500" fill="hold" id="38"/>
                                        <p:tgtEl>
                                          <p:spTgt spid="65"/>
                                        </p:tgtEl>
                                        <p:attrNameLst>
                                          <p:attrName>ppt_h</p:attrName>
                                        </p:attrNameLst>
                                      </p:cBhvr>
                                      <p:tavLst>
                                        <p:tav tm="0">
                                          <p:val>
                                            <p:fltVal val="0"/>
                                          </p:val>
                                        </p:tav>
                                        <p:tav tm="100000">
                                          <p:val>
                                            <p:strVal val="#ppt_h"/>
                                          </p:val>
                                        </p:tav>
                                      </p:tavLst>
                                    </p:anim>
                                    <p:animEffect filter="fade" transition="in">
                                      <p:cBhvr>
                                        <p:cTn dur="500" id="39"/>
                                        <p:tgtEl>
                                          <p:spTgt spid="65"/>
                                        </p:tgtEl>
                                      </p:cBhvr>
                                    </p:animEffect>
                                  </p:childTnLst>
                                </p:cTn>
                              </p:par>
                              <p:par>
                                <p:cTn fill="hold" id="40" nodeType="withEffect" presetClass="entr" presetID="53" presetSubtype="0">
                                  <p:stCondLst>
                                    <p:cond delay="0"/>
                                  </p:stCondLst>
                                  <p:childTnLst>
                                    <p:set>
                                      <p:cBhvr>
                                        <p:cTn dur="1" fill="hold" id="41">
                                          <p:stCondLst>
                                            <p:cond delay="0"/>
                                          </p:stCondLst>
                                        </p:cTn>
                                        <p:tgtEl>
                                          <p:spTgt spid="90"/>
                                        </p:tgtEl>
                                        <p:attrNameLst>
                                          <p:attrName>style.visibility</p:attrName>
                                        </p:attrNameLst>
                                      </p:cBhvr>
                                      <p:to>
                                        <p:strVal val="visible"/>
                                      </p:to>
                                    </p:set>
                                    <p:anim calcmode="lin" valueType="num">
                                      <p:cBhvr>
                                        <p:cTn dur="500" fill="hold" id="42"/>
                                        <p:tgtEl>
                                          <p:spTgt spid="90"/>
                                        </p:tgtEl>
                                        <p:attrNameLst>
                                          <p:attrName>ppt_w</p:attrName>
                                        </p:attrNameLst>
                                      </p:cBhvr>
                                      <p:tavLst>
                                        <p:tav tm="0">
                                          <p:val>
                                            <p:fltVal val="0"/>
                                          </p:val>
                                        </p:tav>
                                        <p:tav tm="100000">
                                          <p:val>
                                            <p:strVal val="#ppt_w"/>
                                          </p:val>
                                        </p:tav>
                                      </p:tavLst>
                                    </p:anim>
                                    <p:anim calcmode="lin" valueType="num">
                                      <p:cBhvr>
                                        <p:cTn dur="500" fill="hold" id="43"/>
                                        <p:tgtEl>
                                          <p:spTgt spid="90"/>
                                        </p:tgtEl>
                                        <p:attrNameLst>
                                          <p:attrName>ppt_h</p:attrName>
                                        </p:attrNameLst>
                                      </p:cBhvr>
                                      <p:tavLst>
                                        <p:tav tm="0">
                                          <p:val>
                                            <p:fltVal val="0"/>
                                          </p:val>
                                        </p:tav>
                                        <p:tav tm="100000">
                                          <p:val>
                                            <p:strVal val="#ppt_h"/>
                                          </p:val>
                                        </p:tav>
                                      </p:tavLst>
                                    </p:anim>
                                    <p:animEffect filter="fade" transition="in">
                                      <p:cBhvr>
                                        <p:cTn dur="500" id="44"/>
                                        <p:tgtEl>
                                          <p:spTgt spid="90"/>
                                        </p:tgtEl>
                                      </p:cBhvr>
                                    </p:animEffect>
                                  </p:childTnLst>
                                </p:cTn>
                              </p:par>
                              <p:par>
                                <p:cTn fill="hold" id="45" nodeType="withEffect" presetClass="entr" presetID="53" presetSubtype="0">
                                  <p:stCondLst>
                                    <p:cond delay="0"/>
                                  </p:stCondLst>
                                  <p:childTnLst>
                                    <p:set>
                                      <p:cBhvr>
                                        <p:cTn dur="1" fill="hold" id="46">
                                          <p:stCondLst>
                                            <p:cond delay="0"/>
                                          </p:stCondLst>
                                        </p:cTn>
                                        <p:tgtEl>
                                          <p:spTgt spid="98"/>
                                        </p:tgtEl>
                                        <p:attrNameLst>
                                          <p:attrName>style.visibility</p:attrName>
                                        </p:attrNameLst>
                                      </p:cBhvr>
                                      <p:to>
                                        <p:strVal val="visible"/>
                                      </p:to>
                                    </p:set>
                                    <p:anim calcmode="lin" valueType="num">
                                      <p:cBhvr>
                                        <p:cTn dur="500" fill="hold" id="47"/>
                                        <p:tgtEl>
                                          <p:spTgt spid="98"/>
                                        </p:tgtEl>
                                        <p:attrNameLst>
                                          <p:attrName>ppt_w</p:attrName>
                                        </p:attrNameLst>
                                      </p:cBhvr>
                                      <p:tavLst>
                                        <p:tav tm="0">
                                          <p:val>
                                            <p:fltVal val="0"/>
                                          </p:val>
                                        </p:tav>
                                        <p:tav tm="100000">
                                          <p:val>
                                            <p:strVal val="#ppt_w"/>
                                          </p:val>
                                        </p:tav>
                                      </p:tavLst>
                                    </p:anim>
                                    <p:anim calcmode="lin" valueType="num">
                                      <p:cBhvr>
                                        <p:cTn dur="500" fill="hold" id="48"/>
                                        <p:tgtEl>
                                          <p:spTgt spid="98"/>
                                        </p:tgtEl>
                                        <p:attrNameLst>
                                          <p:attrName>ppt_h</p:attrName>
                                        </p:attrNameLst>
                                      </p:cBhvr>
                                      <p:tavLst>
                                        <p:tav tm="0">
                                          <p:val>
                                            <p:fltVal val="0"/>
                                          </p:val>
                                        </p:tav>
                                        <p:tav tm="100000">
                                          <p:val>
                                            <p:strVal val="#ppt_h"/>
                                          </p:val>
                                        </p:tav>
                                      </p:tavLst>
                                    </p:anim>
                                    <p:animEffect filter="fade" transition="in">
                                      <p:cBhvr>
                                        <p:cTn dur="500" id="49"/>
                                        <p:tgtEl>
                                          <p:spTgt spid="9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íšlîḓé">
            <a:extLst>
              <a:ext uri="{FF2B5EF4-FFF2-40B4-BE49-F238E27FC236}">
                <a16:creationId xmlns:a16="http://schemas.microsoft.com/office/drawing/2014/main" id="{049332F4-FC4B-4363-903C-E1B4BDEAB548}"/>
              </a:ext>
            </a:extLst>
          </p:cNvPr>
          <p:cNvSpPr/>
          <p:nvPr/>
        </p:nvSpPr>
        <p:spPr>
          <a:xfrm>
            <a:off x="4736451" y="1825652"/>
            <a:ext cx="3787311" cy="2574900"/>
          </a:xfrm>
          <a:prstGeom prst="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t" anchorCtr="0" bIns="35100" compatLnSpc="1" forceAA="0" fromWordArt="0" lIns="67500" numCol="1" rIns="67500" rot="0" rtlCol="0" spcCol="0" spcFirstLastPara="0" tIns="35100" vert="horz" wrap="square">
            <a:prstTxWarp prst="textNoShape">
              <a:avLst/>
            </a:prstTxWarp>
            <a:normAutofit/>
          </a:bodyPr>
          <a:lstStyle/>
          <a:p>
            <a:pPr indent="-128588" marL="128588">
              <a:lnSpc>
                <a:spcPct val="150000"/>
              </a:lnSpc>
              <a:buFont charset="0" panose="020b0604020202020204" pitchFamily="34" typeface="Arial"/>
              <a:buChar char="•"/>
              <a:tabLst>
                <a:tab pos="171446"/>
              </a:tabLst>
              <a:defRPr/>
            </a:pPr>
            <a:r>
              <a:rPr altLang="en-US" lang="zh-CN" sz="1100">
                <a:solidFill>
                  <a:schemeClr val="tx1"/>
                </a:solidFill>
                <a:latin typeface="+mn-ea"/>
              </a:rPr>
              <a:t>目标设置要具有时间限制，根据工作任务的权重、事情的轻重缓急，拟定出完成目标项目的时间要求。</a:t>
            </a:r>
          </a:p>
          <a:p>
            <a:pPr indent="-128588" marL="128588">
              <a:lnSpc>
                <a:spcPct val="150000"/>
              </a:lnSpc>
              <a:buFont charset="0" panose="020b0604020202020204" pitchFamily="34" typeface="Arial"/>
              <a:buChar char="•"/>
              <a:tabLst>
                <a:tab pos="171446"/>
              </a:tabLst>
              <a:defRPr/>
            </a:pPr>
            <a:r>
              <a:rPr altLang="en-US" lang="zh-CN" sz="1100">
                <a:solidFill>
                  <a:schemeClr val="tx1"/>
                </a:solidFill>
                <a:latin typeface="+mn-ea"/>
              </a:rPr>
              <a:t>制定的每一个目标都有明确的时间期限要求，如一个季度、一年、五年，或在己知环境下的任何适当期限。在大多数情况下，目标的制定可与年度预算或主要项目的完成期限一致。但并非必须如此，这主要是要依实际情况来定。某些目标应该安排在很短的时期内完成，而另一些则要安排在更长的时期内。同样，在典型的情况下，组织层次的位置越低，为完成目标而设置的时间往往越短。</a:t>
            </a:r>
          </a:p>
        </p:txBody>
      </p:sp>
      <p:sp>
        <p:nvSpPr>
          <p:cNvPr id="10" name="îṥľïďé">
            <a:extLst>
              <a:ext uri="{FF2B5EF4-FFF2-40B4-BE49-F238E27FC236}">
                <a16:creationId xmlns:a16="http://schemas.microsoft.com/office/drawing/2014/main" id="{97FCB72F-E019-4730-93A5-2B6FC49768AA}"/>
              </a:ext>
            </a:extLst>
          </p:cNvPr>
          <p:cNvSpPr/>
          <p:nvPr/>
        </p:nvSpPr>
        <p:spPr>
          <a:xfrm>
            <a:off x="628472" y="1825652"/>
            <a:ext cx="3787311" cy="2574898"/>
          </a:xfrm>
          <a:prstGeom prst="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t" anchorCtr="0" bIns="35100" compatLnSpc="1" forceAA="0" fromWordArt="0" lIns="67500" numCol="1" rIns="67500" rot="0" rtlCol="0" spcCol="0" spcFirstLastPara="0" tIns="35100" vert="horz" wrap="square">
            <a:prstTxWarp prst="textNoShape">
              <a:avLst/>
            </a:prstTxWarp>
            <a:normAutofit/>
          </a:bodyPr>
          <a:lstStyle/>
          <a:p>
            <a:pPr indent="-128588" marL="128588">
              <a:lnSpc>
                <a:spcPct val="150000"/>
              </a:lnSpc>
              <a:buFont charset="0" panose="020b0604020202020204" pitchFamily="34" typeface="Arial"/>
              <a:buChar char="•"/>
              <a:tabLst>
                <a:tab pos="171446"/>
              </a:tabLst>
            </a:pPr>
            <a:r>
              <a:rPr altLang="en-US" lang="zh-CN" sz="1200">
                <a:solidFill>
                  <a:schemeClr val="tx1"/>
                </a:solidFill>
                <a:latin typeface="+mn-ea"/>
              </a:rPr>
              <a:t>比如你和你的下属都同意，他应该让自己的英语达到四级。你平时问他，有没有在学呀？他说一直在学。然后到年底，发现他还在二级三级上徘徊，就没有意思了。一定要规定好，比如他必须在今年的第三季度通过四级考试。要给目标设定一个大家都同意的合理的完成期限。 </a:t>
            </a:r>
          </a:p>
        </p:txBody>
      </p:sp>
      <p:sp>
        <p:nvSpPr>
          <p:cNvPr id="11" name="ïṩ1íḋe">
            <a:extLst>
              <a:ext uri="{FF2B5EF4-FFF2-40B4-BE49-F238E27FC236}">
                <a16:creationId xmlns:a16="http://schemas.microsoft.com/office/drawing/2014/main" id="{22B64A0A-5D51-4BC8-B6CF-BB98BAE47445}"/>
              </a:ext>
            </a:extLst>
          </p:cNvPr>
          <p:cNvSpPr/>
          <p:nvPr/>
        </p:nvSpPr>
        <p:spPr bwMode="auto">
          <a:xfrm>
            <a:off x="620239" y="1428750"/>
            <a:ext cx="3795545" cy="396902"/>
          </a:xfrm>
          <a:prstGeom prst="homePlate">
            <a:avLst>
              <a:gd fmla="val 0" name="adj"/>
            </a:avLst>
          </a:prstGeom>
          <a:solidFill>
            <a:schemeClr val="accent1"/>
          </a:solidFill>
          <a:ln algn="ctr" w="28575">
            <a:noFill/>
            <a:round/>
          </a:ln>
        </p:spPr>
        <p:txBody>
          <a:bodyPr anchor="ctr" bIns="67500" lIns="67500" rIns="67500" tIns="67500"/>
          <a:lstStyle/>
          <a:p>
            <a:pPr algn="ctr" defTabSz="685800"/>
            <a:r>
              <a:rPr altLang="en-US" b="1" kern="0" lang="zh-CN" sz="1350">
                <a:solidFill>
                  <a:schemeClr val="bg1"/>
                </a:solidFill>
                <a:latin charset="-122" panose="020b0503020204020204" pitchFamily="34" typeface="微软雅黑"/>
                <a:ea charset="-122" panose="020b0503020204020204" pitchFamily="34" typeface="微软雅黑"/>
              </a:rPr>
              <a:t>示例一</a:t>
            </a:r>
          </a:p>
        </p:txBody>
      </p:sp>
      <p:sp>
        <p:nvSpPr>
          <p:cNvPr id="12" name="îşlîḍê">
            <a:extLst>
              <a:ext uri="{FF2B5EF4-FFF2-40B4-BE49-F238E27FC236}">
                <a16:creationId xmlns:a16="http://schemas.microsoft.com/office/drawing/2014/main" id="{328A3D98-06B5-4845-B2E8-611ACD5BAF74}"/>
              </a:ext>
            </a:extLst>
          </p:cNvPr>
          <p:cNvSpPr/>
          <p:nvPr/>
        </p:nvSpPr>
        <p:spPr bwMode="auto">
          <a:xfrm>
            <a:off x="4743590" y="1428750"/>
            <a:ext cx="3771938" cy="396902"/>
          </a:xfrm>
          <a:prstGeom prst="chevron">
            <a:avLst>
              <a:gd fmla="val 0" name="adj"/>
            </a:avLst>
          </a:prstGeom>
          <a:solidFill>
            <a:schemeClr val="accent3"/>
          </a:solidFill>
          <a:ln algn="ctr" w="28575">
            <a:noFill/>
            <a:round/>
          </a:ln>
        </p:spPr>
        <p:txBody>
          <a:bodyPr anchor="ctr" bIns="67500" lIns="67500" rIns="67500" tIns="67500"/>
          <a:lstStyle/>
          <a:p>
            <a:pPr algn="ctr" defTabSz="685800"/>
            <a:r>
              <a:rPr altLang="en-US" b="1" kern="0" lang="zh-CN" sz="1350">
                <a:solidFill>
                  <a:schemeClr val="bg1"/>
                </a:solidFill>
                <a:latin charset="-122" panose="020b0503020204020204" pitchFamily="34" typeface="微软雅黑"/>
                <a:ea charset="-122" panose="020b0503020204020204" pitchFamily="34" typeface="微软雅黑"/>
              </a:rPr>
              <a:t>启示一</a:t>
            </a:r>
          </a:p>
        </p:txBody>
      </p:sp>
    </p:spTree>
    <p:extLst>
      <p:ext uri="{BB962C8B-B14F-4D97-AF65-F5344CB8AC3E}">
        <p14:creationId val="3217542961"/>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12"/>
                                        </p:tgtEl>
                                        <p:attrNameLst>
                                          <p:attrName>style.visibility</p:attrName>
                                        </p:attrNameLst>
                                      </p:cBhvr>
                                      <p:to>
                                        <p:strVal val="visible"/>
                                      </p:to>
                                    </p:set>
                                    <p:anim calcmode="lin" valueType="num">
                                      <p:cBhvr>
                                        <p:cTn dur="500" fill="hold" id="12"/>
                                        <p:tgtEl>
                                          <p:spTgt spid="12"/>
                                        </p:tgtEl>
                                        <p:attrNameLst>
                                          <p:attrName>ppt_w</p:attrName>
                                        </p:attrNameLst>
                                      </p:cBhvr>
                                      <p:tavLst>
                                        <p:tav tm="0">
                                          <p:val>
                                            <p:fltVal val="0"/>
                                          </p:val>
                                        </p:tav>
                                        <p:tav tm="100000">
                                          <p:val>
                                            <p:strVal val="#ppt_w"/>
                                          </p:val>
                                        </p:tav>
                                      </p:tavLst>
                                    </p:anim>
                                    <p:anim calcmode="lin" valueType="num">
                                      <p:cBhvr>
                                        <p:cTn dur="500" fill="hold" id="13"/>
                                        <p:tgtEl>
                                          <p:spTgt spid="12"/>
                                        </p:tgtEl>
                                        <p:attrNameLst>
                                          <p:attrName>ppt_h</p:attrName>
                                        </p:attrNameLst>
                                      </p:cBhvr>
                                      <p:tavLst>
                                        <p:tav tm="0">
                                          <p:val>
                                            <p:fltVal val="0"/>
                                          </p:val>
                                        </p:tav>
                                        <p:tav tm="100000">
                                          <p:val>
                                            <p:strVal val="#ppt_h"/>
                                          </p:val>
                                        </p:tav>
                                      </p:tavLst>
                                    </p:anim>
                                    <p:animEffect filter="fade" transition="in">
                                      <p:cBhvr>
                                        <p:cTn dur="500" id="14"/>
                                        <p:tgtEl>
                                          <p:spTgt spid="12"/>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10"/>
                                        </p:tgtEl>
                                        <p:attrNameLst>
                                          <p:attrName>style.visibility</p:attrName>
                                        </p:attrNameLst>
                                      </p:cBhvr>
                                      <p:to>
                                        <p:strVal val="visible"/>
                                      </p:to>
                                    </p:set>
                                    <p:animEffect filter="wipe(up)" transition="in">
                                      <p:cBhvr>
                                        <p:cTn dur="500" id="19"/>
                                        <p:tgtEl>
                                          <p:spTgt spid="10"/>
                                        </p:tgtEl>
                                      </p:cBhvr>
                                    </p:animEffect>
                                  </p:childTnLst>
                                </p:cTn>
                              </p:par>
                              <p:par>
                                <p:cTn fill="hold" grpId="0" id="20" nodeType="withEffect" presetClass="entr" presetID="22" presetSubtype="1">
                                  <p:stCondLst>
                                    <p:cond delay="0"/>
                                  </p:stCondLst>
                                  <p:childTnLst>
                                    <p:set>
                                      <p:cBhvr>
                                        <p:cTn dur="1" fill="hold" id="21">
                                          <p:stCondLst>
                                            <p:cond delay="0"/>
                                          </p:stCondLst>
                                        </p:cTn>
                                        <p:tgtEl>
                                          <p:spTgt spid="8"/>
                                        </p:tgtEl>
                                        <p:attrNameLst>
                                          <p:attrName>style.visibility</p:attrName>
                                        </p:attrNameLst>
                                      </p:cBhvr>
                                      <p:to>
                                        <p:strVal val="visible"/>
                                      </p:to>
                                    </p:set>
                                    <p:animEffect filter="wipe(up)" transition="in">
                                      <p:cBhvr>
                                        <p:cTn dur="500" id="22"/>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0"/>
      <p:bldP grpId="0" spid="11"/>
      <p:bldP grpId="0" spid="12"/>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6" name="组合 75"/>
          <p:cNvGrpSpPr/>
          <p:nvPr/>
        </p:nvGrpSpPr>
        <p:grpSpPr>
          <a:xfrm flipH="1" flipV="1" rot="10054125">
            <a:off x="1335409" y="1251768"/>
            <a:ext cx="2111571" cy="2133600"/>
            <a:chOff x="4628902" y="297935"/>
            <a:chExt cx="4286498" cy="4331215"/>
          </a:xfrm>
        </p:grpSpPr>
        <p:grpSp>
          <p:nvGrpSpPr>
            <p:cNvPr id="77" name="组合 76"/>
            <p:cNvGrpSpPr/>
            <p:nvPr/>
          </p:nvGrpSpPr>
          <p:grpSpPr>
            <a:xfrm>
              <a:off x="4628902" y="566530"/>
              <a:ext cx="4062620" cy="4062620"/>
              <a:chOff x="5683250" y="1554163"/>
              <a:chExt cx="2165350" cy="2165350"/>
            </a:xfrm>
            <a:solidFill>
              <a:schemeClr val="bg1"/>
            </a:solidFill>
          </p:grpSpPr>
          <p:sp>
            <p:nvSpPr>
              <p:cNvPr id="82" name="任意多边形 81"/>
              <p:cNvSpPr>
                <a:spLocks noChangeArrowheads="1"/>
              </p:cNvSpPr>
              <p:nvPr/>
            </p:nvSpPr>
            <p:spPr bwMode="auto">
              <a:xfrm>
                <a:off x="5683250" y="1554163"/>
                <a:ext cx="2165350" cy="2165350"/>
              </a:xfrm>
              <a:custGeom>
                <a:gdLst>
                  <a:gd fmla="*/ 1085056 w 2165350" name="connsiteX0"/>
                  <a:gd fmla="*/ 129721 h 2165350" name="connsiteY0"/>
                  <a:gd fmla="*/ 134483 w 2165350" name="connsiteX1"/>
                  <a:gd fmla="*/ 1080294 h 2165350" name="connsiteY1"/>
                  <a:gd fmla="*/ 1085056 w 2165350" name="connsiteX2"/>
                  <a:gd fmla="*/ 2030867 h 2165350" name="connsiteY2"/>
                  <a:gd fmla="*/ 2035629 w 2165350" name="connsiteX3"/>
                  <a:gd fmla="*/ 1080294 h 2165350" name="connsiteY3"/>
                  <a:gd fmla="*/ 1085056 w 2165350" name="connsiteX4"/>
                  <a:gd fmla="*/ 129721 h 2165350" name="connsiteY4"/>
                  <a:gd fmla="*/ 1082675 w 2165350" name="connsiteX5"/>
                  <a:gd fmla="*/ 0 h 2165350" name="connsiteY5"/>
                  <a:gd fmla="*/ 2165350 w 2165350" name="connsiteX6"/>
                  <a:gd fmla="*/ 1082675 h 2165350" name="connsiteY6"/>
                  <a:gd fmla="*/ 1082675 w 2165350" name="connsiteX7"/>
                  <a:gd fmla="*/ 2165350 h 2165350" name="connsiteY7"/>
                  <a:gd fmla="*/ 0 w 2165350" name="connsiteX8"/>
                  <a:gd fmla="*/ 1082675 h 2165350" name="connsiteY8"/>
                  <a:gd fmla="*/ 1082675 w 2165350" name="connsiteX9"/>
                  <a:gd fmla="*/ 0 h 216535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2165350" w="2165350">
                    <a:moveTo>
                      <a:pt x="1085056" y="129721"/>
                    </a:moveTo>
                    <a:cubicBezTo>
                      <a:pt x="560069" y="129721"/>
                      <a:pt x="134483" y="555307"/>
                      <a:pt x="134483" y="1080294"/>
                    </a:cubicBezTo>
                    <a:cubicBezTo>
                      <a:pt x="134483" y="1605281"/>
                      <a:pt x="560069" y="2030867"/>
                      <a:pt x="1085056" y="2030867"/>
                    </a:cubicBezTo>
                    <a:cubicBezTo>
                      <a:pt x="1610043" y="2030867"/>
                      <a:pt x="2035629" y="1605281"/>
                      <a:pt x="2035629" y="1080294"/>
                    </a:cubicBezTo>
                    <a:cubicBezTo>
                      <a:pt x="2035629" y="555307"/>
                      <a:pt x="1610043" y="129721"/>
                      <a:pt x="1085056" y="129721"/>
                    </a:cubicBezTo>
                    <a:close/>
                    <a:moveTo>
                      <a:pt x="1082675" y="0"/>
                    </a:moveTo>
                    <a:cubicBezTo>
                      <a:pt x="1680620" y="0"/>
                      <a:pt x="2165350" y="484730"/>
                      <a:pt x="2165350" y="1082675"/>
                    </a:cubicBezTo>
                    <a:cubicBezTo>
                      <a:pt x="2165350" y="1680620"/>
                      <a:pt x="1680620" y="2165350"/>
                      <a:pt x="1082675" y="2165350"/>
                    </a:cubicBezTo>
                    <a:cubicBezTo>
                      <a:pt x="484730" y="2165350"/>
                      <a:pt x="0" y="1680620"/>
                      <a:pt x="0" y="1082675"/>
                    </a:cubicBezTo>
                    <a:cubicBezTo>
                      <a:pt x="0" y="484730"/>
                      <a:pt x="484730" y="0"/>
                      <a:pt x="1082675" y="0"/>
                    </a:cubicBez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83" name="任意多边形 82"/>
              <p:cNvSpPr>
                <a:spLocks noChangeArrowheads="1"/>
              </p:cNvSpPr>
              <p:nvPr/>
            </p:nvSpPr>
            <p:spPr bwMode="auto">
              <a:xfrm>
                <a:off x="6119812" y="1985963"/>
                <a:ext cx="1295400" cy="1295400"/>
              </a:xfrm>
              <a:custGeom>
                <a:gdLst>
                  <a:gd fmla="*/ 647701 w 1295400" name="connsiteX0"/>
                  <a:gd fmla="*/ 122636 h 1295400" name="connsiteY0"/>
                  <a:gd fmla="*/ 120878 w 1295400" name="connsiteX1"/>
                  <a:gd fmla="*/ 648494 h 1295400" name="connsiteY1"/>
                  <a:gd fmla="*/ 647701 w 1295400" name="connsiteX2"/>
                  <a:gd fmla="*/ 1174352 h 1295400" name="connsiteY2"/>
                  <a:gd fmla="*/ 1174524 w 1295400" name="connsiteX3"/>
                  <a:gd fmla="*/ 648494 h 1295400" name="connsiteY3"/>
                  <a:gd fmla="*/ 647701 w 1295400" name="connsiteX4"/>
                  <a:gd fmla="*/ 122636 h 1295400" name="connsiteY4"/>
                  <a:gd fmla="*/ 647700 w 1295400" name="connsiteX5"/>
                  <a:gd fmla="*/ 0 h 1295400" name="connsiteY5"/>
                  <a:gd fmla="*/ 1295400 w 1295400" name="connsiteX6"/>
                  <a:gd fmla="*/ 647700 h 1295400" name="connsiteY6"/>
                  <a:gd fmla="*/ 647700 w 1295400" name="connsiteX7"/>
                  <a:gd fmla="*/ 1295400 h 1295400" name="connsiteY7"/>
                  <a:gd fmla="*/ 0 w 1295400" name="connsiteX8"/>
                  <a:gd fmla="*/ 647700 h 1295400" name="connsiteY8"/>
                  <a:gd fmla="*/ 647700 w 1295400" name="connsiteX9"/>
                  <a:gd fmla="*/ 0 h 12954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295400" w="1295400">
                    <a:moveTo>
                      <a:pt x="647701" y="122636"/>
                    </a:moveTo>
                    <a:cubicBezTo>
                      <a:pt x="356745" y="122636"/>
                      <a:pt x="120878" y="358071"/>
                      <a:pt x="120878" y="648494"/>
                    </a:cubicBezTo>
                    <a:cubicBezTo>
                      <a:pt x="120878" y="938917"/>
                      <a:pt x="356745" y="1174352"/>
                      <a:pt x="647701" y="1174352"/>
                    </a:cubicBezTo>
                    <a:cubicBezTo>
                      <a:pt x="938657" y="1174352"/>
                      <a:pt x="1174524" y="938917"/>
                      <a:pt x="1174524" y="648494"/>
                    </a:cubicBezTo>
                    <a:cubicBezTo>
                      <a:pt x="1174524" y="358071"/>
                      <a:pt x="938657" y="122636"/>
                      <a:pt x="647701" y="122636"/>
                    </a:cubicBezTo>
                    <a:close/>
                    <a:moveTo>
                      <a:pt x="647700" y="0"/>
                    </a:moveTo>
                    <a:cubicBezTo>
                      <a:pt x="1005415" y="0"/>
                      <a:pt x="1295400" y="289985"/>
                      <a:pt x="1295400" y="647700"/>
                    </a:cubicBezTo>
                    <a:cubicBezTo>
                      <a:pt x="1295400" y="1005415"/>
                      <a:pt x="1005415" y="1295400"/>
                      <a:pt x="647700" y="1295400"/>
                    </a:cubicBezTo>
                    <a:cubicBezTo>
                      <a:pt x="289985" y="1295400"/>
                      <a:pt x="0" y="1005415"/>
                      <a:pt x="0" y="647700"/>
                    </a:cubicBezTo>
                    <a:cubicBezTo>
                      <a:pt x="0" y="289985"/>
                      <a:pt x="289985" y="0"/>
                      <a:pt x="647700" y="0"/>
                    </a:cubicBez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84" name="Oval 9"/>
              <p:cNvSpPr>
                <a:spLocks noChangeArrowheads="1"/>
              </p:cNvSpPr>
              <p:nvPr/>
            </p:nvSpPr>
            <p:spPr bwMode="auto">
              <a:xfrm>
                <a:off x="6553200" y="2419350"/>
                <a:ext cx="428625" cy="430213"/>
              </a:xfrm>
              <a:prstGeom prst="ellipse">
                <a:avLst/>
              </a:prstGeom>
              <a:grp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78" name="组合 77"/>
            <p:cNvGrpSpPr/>
            <p:nvPr/>
          </p:nvGrpSpPr>
          <p:grpSpPr>
            <a:xfrm>
              <a:off x="6542789" y="297935"/>
              <a:ext cx="2372611" cy="2350015"/>
              <a:chOff x="6071251" y="287808"/>
              <a:chExt cx="2612023" cy="2587148"/>
            </a:xfrm>
          </p:grpSpPr>
          <p:sp>
            <p:nvSpPr>
              <p:cNvPr id="79" name="任意多边形 78"/>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solidFill>
                <a:srgbClr val="FB412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80" name="任意多边形 79"/>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solidFill>
                <a:srgbClr val="FB5F4F"/>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81" name="任意多边形 80"/>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solidFill>
                <a:srgbClr val="FB412D"/>
              </a:solid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grpSp>
        <p:nvGrpSpPr>
          <p:cNvPr id="94" name="组合 93"/>
          <p:cNvGrpSpPr/>
          <p:nvPr/>
        </p:nvGrpSpPr>
        <p:grpSpPr>
          <a:xfrm>
            <a:off x="-9939" y="4422156"/>
            <a:ext cx="9153939" cy="736738"/>
            <a:chOff x="-9939" y="4422156"/>
            <a:chExt cx="9153939" cy="736738"/>
          </a:xfrm>
        </p:grpSpPr>
        <p:sp>
          <p:nvSpPr>
            <p:cNvPr id="85" name="任意多边形 84"/>
            <p:cNvSpPr/>
            <p:nvPr/>
          </p:nvSpPr>
          <p:spPr>
            <a:xfrm>
              <a:off x="-9939" y="4422156"/>
              <a:ext cx="9153939" cy="716374"/>
            </a:xfrm>
            <a:custGeom>
              <a:gdLst>
                <a:gd fmla="*/ 0 w 9084365" name="connsiteX0"/>
                <a:gd fmla="*/ 864704 h 864704" name="connsiteY0"/>
                <a:gd fmla="*/ 1242391 w 9084365" name="connsiteX1"/>
                <a:gd fmla="*/ 506896 h 864704" name="connsiteY1"/>
                <a:gd fmla="*/ 2276061 w 9084365" name="connsiteX2"/>
                <a:gd fmla="*/ 705678 h 864704" name="connsiteY2"/>
                <a:gd fmla="*/ 3021496 w 9084365" name="connsiteX3"/>
                <a:gd fmla="*/ 357809 h 864704" name="connsiteY3"/>
                <a:gd fmla="*/ 4343400 w 9084365" name="connsiteX4"/>
                <a:gd fmla="*/ 725557 h 864704" name="connsiteY4"/>
                <a:gd fmla="*/ 5546035 w 9084365" name="connsiteX5"/>
                <a:gd fmla="*/ 586409 h 864704" name="connsiteY5"/>
                <a:gd fmla="*/ 6033052 w 9084365" name="connsiteX6"/>
                <a:gd fmla="*/ 646044 h 864704" name="connsiteY6"/>
                <a:gd fmla="*/ 6669156 w 9084365" name="connsiteX7"/>
                <a:gd fmla="*/ 228600 h 864704" name="connsiteY7"/>
                <a:gd fmla="*/ 7504043 w 9084365" name="connsiteX8"/>
                <a:gd fmla="*/ 516835 h 864704" name="connsiteY8"/>
                <a:gd fmla="*/ 7941365 w 9084365" name="connsiteX9"/>
                <a:gd fmla="*/ 159026 h 864704" name="connsiteY9"/>
                <a:gd fmla="*/ 8448261 w 9084365" name="connsiteX10"/>
                <a:gd fmla="*/ 496957 h 864704" name="connsiteY10"/>
                <a:gd fmla="*/ 9084365 w 9084365" name="connsiteX11"/>
                <a:gd fmla="*/ 0 h 864704"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864703" w="9084365">
                  <a:moveTo>
                    <a:pt x="0" y="864704"/>
                  </a:moveTo>
                  <a:cubicBezTo>
                    <a:pt x="431524" y="699052"/>
                    <a:pt x="863048" y="533400"/>
                    <a:pt x="1242391" y="506896"/>
                  </a:cubicBezTo>
                  <a:cubicBezTo>
                    <a:pt x="1621734" y="480392"/>
                    <a:pt x="1979543" y="730526"/>
                    <a:pt x="2276061" y="705678"/>
                  </a:cubicBezTo>
                  <a:cubicBezTo>
                    <a:pt x="2572579" y="680830"/>
                    <a:pt x="2676940" y="354496"/>
                    <a:pt x="3021496" y="357809"/>
                  </a:cubicBezTo>
                  <a:cubicBezTo>
                    <a:pt x="3366052" y="361122"/>
                    <a:pt x="3922644" y="687457"/>
                    <a:pt x="4343400" y="725557"/>
                  </a:cubicBezTo>
                  <a:cubicBezTo>
                    <a:pt x="4764156" y="763657"/>
                    <a:pt x="5264426" y="599661"/>
                    <a:pt x="5546035" y="586409"/>
                  </a:cubicBezTo>
                  <a:cubicBezTo>
                    <a:pt x="5827644" y="573157"/>
                    <a:pt x="5845865" y="705679"/>
                    <a:pt x="6033052" y="646044"/>
                  </a:cubicBezTo>
                  <a:cubicBezTo>
                    <a:pt x="6220239" y="586409"/>
                    <a:pt x="6423991" y="250135"/>
                    <a:pt x="6669156" y="228600"/>
                  </a:cubicBezTo>
                  <a:cubicBezTo>
                    <a:pt x="6914321" y="207065"/>
                    <a:pt x="7292008" y="528431"/>
                    <a:pt x="7504043" y="516835"/>
                  </a:cubicBezTo>
                  <a:cubicBezTo>
                    <a:pt x="7716078" y="505239"/>
                    <a:pt x="7783995" y="162339"/>
                    <a:pt x="7941365" y="159026"/>
                  </a:cubicBezTo>
                  <a:cubicBezTo>
                    <a:pt x="8098735" y="155713"/>
                    <a:pt x="8257761" y="523461"/>
                    <a:pt x="8448261" y="496957"/>
                  </a:cubicBezTo>
                  <a:cubicBezTo>
                    <a:pt x="8638761" y="470453"/>
                    <a:pt x="8861563" y="235226"/>
                    <a:pt x="9084365" y="0"/>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3" name="任意多边形 92"/>
            <p:cNvSpPr/>
            <p:nvPr/>
          </p:nvSpPr>
          <p:spPr>
            <a:xfrm>
              <a:off x="318396" y="4873118"/>
              <a:ext cx="8825604" cy="285776"/>
            </a:xfrm>
            <a:custGeom>
              <a:gdLst>
                <a:gd fmla="*/ 6340822 w 8825604" name="connsiteX0"/>
                <a:gd fmla="*/ 103 h 285776" name="connsiteY0"/>
                <a:gd fmla="*/ 7265162 w 8825604" name="connsiteX1"/>
                <a:gd fmla="*/ 199938 h 285776" name="connsiteY1"/>
                <a:gd fmla="*/ 7772056 w 8825604" name="connsiteX2"/>
                <a:gd fmla="*/ 68797 h 285776" name="connsiteY2"/>
                <a:gd fmla="*/ 8179561 w 8825604" name="connsiteX3"/>
                <a:gd fmla="*/ 137489 h 285776" name="connsiteY3"/>
                <a:gd fmla="*/ 8756030 w 8825604" name="connsiteX4"/>
                <a:gd fmla="*/ 87531 h 285776" name="connsiteY4"/>
                <a:gd fmla="*/ 8825604 w 8825604" name="connsiteX5"/>
                <a:gd fmla="*/ 94012 h 285776" name="connsiteY5"/>
                <a:gd fmla="*/ 8825604 w 8825604" name="connsiteX6"/>
                <a:gd fmla="*/ 285776 h 285776" name="connsiteY6"/>
                <a:gd fmla="*/ 0 w 8825604" name="connsiteX7"/>
                <a:gd fmla="*/ 285776 h 285776" name="connsiteY7"/>
                <a:gd fmla="*/ 36617 w 8825604" name="connsiteX8"/>
                <a:gd fmla="*/ 278119 h 285776" name="connsiteY8"/>
                <a:gd fmla="*/ 576126 w 8825604" name="connsiteX9"/>
                <a:gd fmla="*/ 206183 h 285776" name="connsiteY9"/>
                <a:gd fmla="*/ 1639614 w 8825604" name="connsiteX10"/>
                <a:gd fmla="*/ 256141 h 285776" name="connsiteY10"/>
                <a:gd fmla="*/ 2703100 w 8825604" name="connsiteX11"/>
                <a:gd fmla="*/ 168714 h 285776" name="connsiteY11"/>
                <a:gd fmla="*/ 3657256 w 8825604" name="connsiteX12"/>
                <a:gd fmla="*/ 224917 h 285776" name="connsiteY12"/>
                <a:gd fmla="*/ 4710805 w 8825604" name="connsiteX13"/>
                <a:gd fmla="*/ 262386 h 285776" name="connsiteY13"/>
                <a:gd fmla="*/ 5207761 w 8825604" name="connsiteX14"/>
                <a:gd fmla="*/ 193693 h 285776" name="connsiteY14"/>
                <a:gd fmla="*/ 5843866 w 8825604" name="connsiteX15"/>
                <a:gd fmla="*/ 231162 h 285776" name="connsiteY15"/>
                <a:gd fmla="*/ 6340822 w 8825604" name="connsiteX16"/>
                <a:gd fmla="*/ 103 h 285776"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285776" w="8825604">
                  <a:moveTo>
                    <a:pt x="6340822" y="103"/>
                  </a:moveTo>
                  <a:cubicBezTo>
                    <a:pt x="6577704" y="-5101"/>
                    <a:pt x="7026622" y="188489"/>
                    <a:pt x="7265162" y="199938"/>
                  </a:cubicBezTo>
                  <a:cubicBezTo>
                    <a:pt x="7503701" y="211387"/>
                    <a:pt x="7619657" y="79205"/>
                    <a:pt x="7772056" y="68797"/>
                  </a:cubicBezTo>
                  <a:cubicBezTo>
                    <a:pt x="7924456" y="58389"/>
                    <a:pt x="8015565" y="134367"/>
                    <a:pt x="8179561" y="137489"/>
                  </a:cubicBezTo>
                  <a:cubicBezTo>
                    <a:pt x="8343557" y="140611"/>
                    <a:pt x="8577126" y="76082"/>
                    <a:pt x="8756030" y="87531"/>
                  </a:cubicBezTo>
                  <a:lnTo>
                    <a:pt x="8825604" y="94012"/>
                  </a:lnTo>
                  <a:lnTo>
                    <a:pt x="8825604" y="285776"/>
                  </a:lnTo>
                  <a:lnTo>
                    <a:pt x="0" y="285776"/>
                  </a:lnTo>
                  <a:lnTo>
                    <a:pt x="36617" y="278119"/>
                  </a:lnTo>
                  <a:cubicBezTo>
                    <a:pt x="179847" y="248958"/>
                    <a:pt x="382624" y="212331"/>
                    <a:pt x="576126" y="206183"/>
                  </a:cubicBezTo>
                  <a:cubicBezTo>
                    <a:pt x="870987" y="196815"/>
                    <a:pt x="1285117" y="262386"/>
                    <a:pt x="1639614" y="256141"/>
                  </a:cubicBezTo>
                  <a:cubicBezTo>
                    <a:pt x="1994110" y="249897"/>
                    <a:pt x="2366827" y="173918"/>
                    <a:pt x="2703100" y="168714"/>
                  </a:cubicBezTo>
                  <a:cubicBezTo>
                    <a:pt x="3039374" y="163509"/>
                    <a:pt x="3322639" y="209305"/>
                    <a:pt x="3657256" y="224917"/>
                  </a:cubicBezTo>
                  <a:cubicBezTo>
                    <a:pt x="3991873" y="240529"/>
                    <a:pt x="4452387" y="267590"/>
                    <a:pt x="4710805" y="262386"/>
                  </a:cubicBezTo>
                  <a:cubicBezTo>
                    <a:pt x="4969222" y="257182"/>
                    <a:pt x="5018918" y="198897"/>
                    <a:pt x="5207761" y="193693"/>
                  </a:cubicBezTo>
                  <a:cubicBezTo>
                    <a:pt x="5396605" y="188488"/>
                    <a:pt x="5655022" y="263426"/>
                    <a:pt x="5843866" y="231162"/>
                  </a:cubicBezTo>
                  <a:cubicBezTo>
                    <a:pt x="6032709" y="198897"/>
                    <a:pt x="6103939" y="5307"/>
                    <a:pt x="6340822" y="10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7" name="PA-矩形 7">
            <a:extLst>
              <a:ext uri="{FF2B5EF4-FFF2-40B4-BE49-F238E27FC236}">
                <a16:creationId xmlns:a16="http://schemas.microsoft.com/office/drawing/2014/main" id="{8C48739B-62C3-46D8-A79C-34C1558E74F3}"/>
              </a:ext>
            </a:extLst>
          </p:cNvPr>
          <p:cNvSpPr/>
          <p:nvPr>
            <p:custDataLst>
              <p:tags r:id="rId2"/>
            </p:custDataLst>
          </p:nvPr>
        </p:nvSpPr>
        <p:spPr>
          <a:xfrm>
            <a:off x="3504726" y="2215575"/>
            <a:ext cx="3719830" cy="579120"/>
          </a:xfrm>
          <a:prstGeom prst="rect">
            <a:avLst/>
          </a:prstGeom>
        </p:spPr>
        <p:txBody>
          <a:bodyPr wrap="none">
            <a:spAutoFit/>
          </a:bodyPr>
          <a:lstStyle/>
          <a:p>
            <a:pPr algn="ctr"/>
            <a:r>
              <a:rPr altLang="zh-CN" b="1" lang="en-US" smtClean="0" sz="3200">
                <a:solidFill>
                  <a:schemeClr val="bg1"/>
                </a:solidFill>
                <a:latin typeface="+mn-ea"/>
              </a:rPr>
              <a:t>SMART管理的意义</a:t>
            </a:r>
          </a:p>
        </p:txBody>
      </p:sp>
      <p:grpSp>
        <p:nvGrpSpPr>
          <p:cNvPr id="38" name="PA-组合 17">
            <a:extLst>
              <a:ext uri="{FF2B5EF4-FFF2-40B4-BE49-F238E27FC236}">
                <a16:creationId xmlns:a16="http://schemas.microsoft.com/office/drawing/2014/main" id="{65BCB9E3-6BDE-4179-ABC8-E6BE5EDB3797}"/>
              </a:ext>
            </a:extLst>
          </p:cNvPr>
          <p:cNvGrpSpPr/>
          <p:nvPr>
            <p:custDataLst>
              <p:tags r:id="rId3"/>
            </p:custDataLst>
          </p:nvPr>
        </p:nvGrpSpPr>
        <p:grpSpPr>
          <a:xfrm>
            <a:off x="3340313" y="1676064"/>
            <a:ext cx="2146087" cy="600164"/>
            <a:chOff x="5266550" y="1600200"/>
            <a:chExt cx="2861449" cy="800218"/>
          </a:xfrm>
          <a:noFill/>
        </p:grpSpPr>
        <p:sp>
          <p:nvSpPr>
            <p:cNvPr id="39" name="PA-矩形 5">
              <a:extLst>
                <a:ext uri="{FF2B5EF4-FFF2-40B4-BE49-F238E27FC236}">
                  <a16:creationId xmlns:a16="http://schemas.microsoft.com/office/drawing/2014/main" id="{C701869C-3510-4EBC-82E3-F693609DF069}"/>
                </a:ext>
              </a:extLst>
            </p:cNvPr>
            <p:cNvSpPr/>
            <p:nvPr>
              <p:custDataLst>
                <p:tags r:id="rId4"/>
              </p:custDataLst>
            </p:nvPr>
          </p:nvSpPr>
          <p:spPr>
            <a:xfrm>
              <a:off x="5266550" y="1682015"/>
              <a:ext cx="2861449" cy="71596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endParaRPr>
            </a:p>
          </p:txBody>
        </p:sp>
        <p:sp>
          <p:nvSpPr>
            <p:cNvPr id="40" name="PA-文本框 16">
              <a:extLst>
                <a:ext uri="{FF2B5EF4-FFF2-40B4-BE49-F238E27FC236}">
                  <a16:creationId xmlns:a16="http://schemas.microsoft.com/office/drawing/2014/main" id="{663100AA-7ED6-49B2-BE26-B54A2E25C4FB}"/>
                </a:ext>
              </a:extLst>
            </p:cNvPr>
            <p:cNvSpPr txBox="1"/>
            <p:nvPr>
              <p:custDataLst>
                <p:tags r:id="rId5"/>
              </p:custDataLst>
            </p:nvPr>
          </p:nvSpPr>
          <p:spPr>
            <a:xfrm>
              <a:off x="5405049" y="1600200"/>
              <a:ext cx="2722949" cy="792479"/>
            </a:xfrm>
            <a:prstGeom prst="rect">
              <a:avLst/>
            </a:prstGeom>
            <a:grpFill/>
          </p:spPr>
          <p:txBody>
            <a:bodyPr rtlCol="0" wrap="square">
              <a:spAutoFit/>
            </a:bodyPr>
            <a:lstStyle/>
            <a:p>
              <a:pPr algn="ctr"/>
              <a:r>
                <a:rPr altLang="en-US" lang="zh-CN" smtClean="0" sz="3300">
                  <a:solidFill>
                    <a:schemeClr val="bg1"/>
                  </a:solidFill>
                  <a:latin typeface="+mn-ea"/>
                </a:rPr>
                <a:t>第四部分</a:t>
              </a:r>
            </a:p>
          </p:txBody>
        </p:sp>
      </p:grpSp>
      <p:sp>
        <p:nvSpPr>
          <p:cNvPr id="41" name="文本框 40">
            <a:extLst>
              <a:ext uri="{FF2B5EF4-FFF2-40B4-BE49-F238E27FC236}">
                <a16:creationId xmlns:a16="http://schemas.microsoft.com/office/drawing/2014/main" id="{F2E0FEA4-15BD-4EAD-AABC-DB3B7B9E3F8E}"/>
              </a:ext>
            </a:extLst>
          </p:cNvPr>
          <p:cNvSpPr txBox="1"/>
          <p:nvPr/>
        </p:nvSpPr>
        <p:spPr>
          <a:xfrm>
            <a:off x="3515251" y="2724150"/>
            <a:ext cx="3495149" cy="468630"/>
          </a:xfrm>
          <a:prstGeom prst="rect">
            <a:avLst/>
          </a:prstGeom>
          <a:noFill/>
        </p:spPr>
        <p:txBody>
          <a:bodyPr rtlCol="0" vert="horz" wrap="square">
            <a:spAutoFit/>
          </a:bodyPr>
          <a:lstStyle/>
          <a:p>
            <a:pPr>
              <a:lnSpc>
                <a:spcPct val="150000"/>
              </a:lnSpc>
            </a:pPr>
            <a:r>
              <a:rPr altLang="en-US" lang="zh-CN" smtClean="0" spc="225" sz="825">
                <a:solidFill>
                  <a:schemeClr val="bg1"/>
                </a:solidFill>
                <a:latin typeface="+mn-ea"/>
              </a:rPr>
              <a:t>法乎其上，则得其中，法乎其中，则得其下。企业或团队有目标不等于有目标好目标</a:t>
            </a:r>
          </a:p>
        </p:txBody>
      </p:sp>
      <p:pic>
        <p:nvPicPr>
          <p:cNvPr id="6" name="图片 5"/>
          <p:cNvPicPr>
            <a:picLocks noChangeAspect="1"/>
          </p:cNvPicPr>
          <p:nvPr/>
        </p:nvPicPr>
        <p:blipFill>
          <a:blip r:embed="rId6">
            <a:biLevel thresh="25000"/>
          </a:blip>
          <a:stretch>
            <a:fillRect/>
          </a:stretch>
        </p:blipFill>
        <p:spPr>
          <a:xfrm rot="1423093">
            <a:off x="6840450" y="2072289"/>
            <a:ext cx="3096152" cy="3593927"/>
          </a:xfrm>
          <a:prstGeom prst="rect">
            <a:avLst/>
          </a:prstGeom>
        </p:spPr>
      </p:pic>
      <p:grpSp>
        <p:nvGrpSpPr>
          <p:cNvPr id="46" name="组合 45"/>
          <p:cNvGrpSpPr/>
          <p:nvPr/>
        </p:nvGrpSpPr>
        <p:grpSpPr>
          <a:xfrm flipH="1" flipV="1" rot="10054125">
            <a:off x="5516939" y="793756"/>
            <a:ext cx="1203257" cy="1191799"/>
            <a:chOff x="6071251" y="287808"/>
            <a:chExt cx="2612023" cy="2587148"/>
          </a:xfrm>
          <a:solidFill>
            <a:schemeClr val="bg1"/>
          </a:solidFill>
        </p:grpSpPr>
        <p:sp>
          <p:nvSpPr>
            <p:cNvPr id="47" name="任意多边形 46"/>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50" name="任意多边形 49"/>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51" name="任意多边形 50"/>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55" name="组合 54"/>
          <p:cNvGrpSpPr/>
          <p:nvPr/>
        </p:nvGrpSpPr>
        <p:grpSpPr>
          <a:xfrm flipH="1" flipV="1" rot="10054125">
            <a:off x="6556703" y="746603"/>
            <a:ext cx="831597" cy="823678"/>
            <a:chOff x="6071251" y="287808"/>
            <a:chExt cx="2612023" cy="2587148"/>
          </a:xfrm>
          <a:solidFill>
            <a:schemeClr val="bg1"/>
          </a:solidFill>
        </p:grpSpPr>
        <p:sp>
          <p:nvSpPr>
            <p:cNvPr id="56" name="任意多边形 55"/>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57" name="任意多边形 56"/>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58" name="任意多边形 57"/>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59" name="组合 58"/>
          <p:cNvGrpSpPr/>
          <p:nvPr/>
        </p:nvGrpSpPr>
        <p:grpSpPr>
          <a:xfrm flipH="1" flipV="1" rot="10054125">
            <a:off x="6714418" y="1568774"/>
            <a:ext cx="570594" cy="565160"/>
            <a:chOff x="6071251" y="287808"/>
            <a:chExt cx="2612023" cy="2587148"/>
          </a:xfrm>
          <a:solidFill>
            <a:schemeClr val="bg1"/>
          </a:solidFill>
        </p:grpSpPr>
        <p:sp>
          <p:nvSpPr>
            <p:cNvPr id="61" name="任意多边形 60"/>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62" name="任意多边形 61"/>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63" name="任意多边形 62"/>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grpSp>
    </p:spTree>
    <p:extLst>
      <p:ext uri="{BB962C8B-B14F-4D97-AF65-F5344CB8AC3E}">
        <p14:creationId val="467626260"/>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8">
                                  <p:stCondLst>
                                    <p:cond delay="0"/>
                                  </p:stCondLst>
                                  <p:childTnLst>
                                    <p:set>
                                      <p:cBhvr>
                                        <p:cTn dur="1" fill="hold" id="6">
                                          <p:stCondLst>
                                            <p:cond delay="0"/>
                                          </p:stCondLst>
                                        </p:cTn>
                                        <p:tgtEl>
                                          <p:spTgt spid="94"/>
                                        </p:tgtEl>
                                        <p:attrNameLst>
                                          <p:attrName>style.visibility</p:attrName>
                                        </p:attrNameLst>
                                      </p:cBhvr>
                                      <p:to>
                                        <p:strVal val="visible"/>
                                      </p:to>
                                    </p:set>
                                    <p:animEffect filter="wipe(left)" transition="in">
                                      <p:cBhvr>
                                        <p:cTn dur="500" id="7"/>
                                        <p:tgtEl>
                                          <p:spTgt spid="9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 presetSubtype="6">
                                  <p:stCondLst>
                                    <p:cond delay="0"/>
                                  </p:stCondLst>
                                  <p:childTnLst>
                                    <p:set>
                                      <p:cBhvr>
                                        <p:cTn dur="1" fill="hold" id="11">
                                          <p:stCondLst>
                                            <p:cond delay="0"/>
                                          </p:stCondLst>
                                        </p:cTn>
                                        <p:tgtEl>
                                          <p:spTgt spid="6"/>
                                        </p:tgtEl>
                                        <p:attrNameLst>
                                          <p:attrName>style.visibility</p:attrName>
                                        </p:attrNameLst>
                                      </p:cBhvr>
                                      <p:to>
                                        <p:strVal val="visible"/>
                                      </p:to>
                                    </p:set>
                                    <p:anim calcmode="lin" valueType="num">
                                      <p:cBhvr additive="base">
                                        <p:cTn dur="500" fill="hold" id="12"/>
                                        <p:tgtEl>
                                          <p:spTgt spid="6"/>
                                        </p:tgtEl>
                                        <p:attrNameLst>
                                          <p:attrName>ppt_x</p:attrName>
                                        </p:attrNameLst>
                                      </p:cBhvr>
                                      <p:tavLst>
                                        <p:tav tm="0">
                                          <p:val>
                                            <p:strVal val="1+#ppt_w/2"/>
                                          </p:val>
                                        </p:tav>
                                        <p:tav tm="100000">
                                          <p:val>
                                            <p:strVal val="#ppt_x"/>
                                          </p:val>
                                        </p:tav>
                                      </p:tavLst>
                                    </p:anim>
                                    <p:anim calcmode="lin" valueType="num">
                                      <p:cBhvr additive="base">
                                        <p:cTn dur="500" fill="hold" id="13"/>
                                        <p:tgtEl>
                                          <p:spTgt spid="6"/>
                                        </p:tgtEl>
                                        <p:attrNameLst>
                                          <p:attrName>ppt_y</p:attrName>
                                        </p:attrNameLst>
                                      </p:cBhvr>
                                      <p:tavLst>
                                        <p:tav tm="0">
                                          <p:val>
                                            <p:strVal val="1+#ppt_h/2"/>
                                          </p:val>
                                        </p:tav>
                                        <p:tav tm="100000">
                                          <p:val>
                                            <p:strVal val="#ppt_y"/>
                                          </p:val>
                                        </p:tav>
                                      </p:tavLst>
                                    </p:anim>
                                  </p:childTnLst>
                                </p:cTn>
                              </p:par>
                            </p:childTnLst>
                          </p:cTn>
                        </p:par>
                      </p:childTnLst>
                    </p:cTn>
                  </p:par>
                  <p:par>
                    <p:cTn fill="hold" id="14" nodeType="clickPar">
                      <p:stCondLst>
                        <p:cond delay="indefinite"/>
                      </p:stCondLst>
                      <p:childTnLst>
                        <p:par>
                          <p:cTn fill="hold" id="15" nodeType="afterGroup">
                            <p:stCondLst>
                              <p:cond delay="0"/>
                            </p:stCondLst>
                            <p:childTnLst>
                              <p:par>
                                <p:cTn fill="hold" id="16" nodeType="clickEffect" presetClass="entr" presetID="2" presetSubtype="1">
                                  <p:stCondLst>
                                    <p:cond delay="0"/>
                                  </p:stCondLst>
                                  <p:childTnLst>
                                    <p:set>
                                      <p:cBhvr>
                                        <p:cTn dur="1" fill="hold" id="17">
                                          <p:stCondLst>
                                            <p:cond delay="0"/>
                                          </p:stCondLst>
                                        </p:cTn>
                                        <p:tgtEl>
                                          <p:spTgt spid="76"/>
                                        </p:tgtEl>
                                        <p:attrNameLst>
                                          <p:attrName>style.visibility</p:attrName>
                                        </p:attrNameLst>
                                      </p:cBhvr>
                                      <p:to>
                                        <p:strVal val="visible"/>
                                      </p:to>
                                    </p:set>
                                    <p:anim calcmode="lin" valueType="num">
                                      <p:cBhvr additive="base">
                                        <p:cTn dur="500" fill="hold" id="18"/>
                                        <p:tgtEl>
                                          <p:spTgt spid="76"/>
                                        </p:tgtEl>
                                        <p:attrNameLst>
                                          <p:attrName>ppt_x</p:attrName>
                                        </p:attrNameLst>
                                      </p:cBhvr>
                                      <p:tavLst>
                                        <p:tav tm="0">
                                          <p:val>
                                            <p:strVal val="#ppt_x"/>
                                          </p:val>
                                        </p:tav>
                                        <p:tav tm="100000">
                                          <p:val>
                                            <p:strVal val="#ppt_x"/>
                                          </p:val>
                                        </p:tav>
                                      </p:tavLst>
                                    </p:anim>
                                    <p:anim calcmode="lin" valueType="num">
                                      <p:cBhvr additive="base">
                                        <p:cTn dur="500" fill="hold" id="19"/>
                                        <p:tgtEl>
                                          <p:spTgt spid="76"/>
                                        </p:tgtEl>
                                        <p:attrNameLst>
                                          <p:attrName>ppt_y</p:attrName>
                                        </p:attrNameLst>
                                      </p:cBhvr>
                                      <p:tavLst>
                                        <p:tav tm="0">
                                          <p:val>
                                            <p:strVal val="0-#ppt_h/2"/>
                                          </p:val>
                                        </p:tav>
                                        <p:tav tm="100000">
                                          <p:val>
                                            <p:strVal val="#ppt_y"/>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53" presetSubtype="0">
                                  <p:stCondLst>
                                    <p:cond delay="0"/>
                                  </p:stCondLst>
                                  <p:childTnLst>
                                    <p:set>
                                      <p:cBhvr>
                                        <p:cTn dur="1" fill="hold" id="23">
                                          <p:stCondLst>
                                            <p:cond delay="0"/>
                                          </p:stCondLst>
                                        </p:cTn>
                                        <p:tgtEl>
                                          <p:spTgt spid="38"/>
                                        </p:tgtEl>
                                        <p:attrNameLst>
                                          <p:attrName>style.visibility</p:attrName>
                                        </p:attrNameLst>
                                      </p:cBhvr>
                                      <p:to>
                                        <p:strVal val="visible"/>
                                      </p:to>
                                    </p:set>
                                    <p:anim calcmode="lin" valueType="num">
                                      <p:cBhvr>
                                        <p:cTn dur="500" fill="hold" id="24"/>
                                        <p:tgtEl>
                                          <p:spTgt spid="38"/>
                                        </p:tgtEl>
                                        <p:attrNameLst>
                                          <p:attrName>ppt_w</p:attrName>
                                        </p:attrNameLst>
                                      </p:cBhvr>
                                      <p:tavLst>
                                        <p:tav tm="0">
                                          <p:val>
                                            <p:fltVal val="0"/>
                                          </p:val>
                                        </p:tav>
                                        <p:tav tm="100000">
                                          <p:val>
                                            <p:strVal val="#ppt_w"/>
                                          </p:val>
                                        </p:tav>
                                      </p:tavLst>
                                    </p:anim>
                                    <p:anim calcmode="lin" valueType="num">
                                      <p:cBhvr>
                                        <p:cTn dur="500" fill="hold" id="25"/>
                                        <p:tgtEl>
                                          <p:spTgt spid="38"/>
                                        </p:tgtEl>
                                        <p:attrNameLst>
                                          <p:attrName>ppt_h</p:attrName>
                                        </p:attrNameLst>
                                      </p:cBhvr>
                                      <p:tavLst>
                                        <p:tav tm="0">
                                          <p:val>
                                            <p:fltVal val="0"/>
                                          </p:val>
                                        </p:tav>
                                        <p:tav tm="100000">
                                          <p:val>
                                            <p:strVal val="#ppt_h"/>
                                          </p:val>
                                        </p:tav>
                                      </p:tavLst>
                                    </p:anim>
                                    <p:animEffect filter="fade" transition="in">
                                      <p:cBhvr>
                                        <p:cTn dur="500" id="26"/>
                                        <p:tgtEl>
                                          <p:spTgt spid="38"/>
                                        </p:tgtEl>
                                      </p:cBhvr>
                                    </p:animEffect>
                                  </p:childTnLst>
                                </p:cTn>
                              </p:par>
                            </p:childTnLst>
                          </p:cTn>
                        </p:par>
                      </p:childTnLst>
                    </p:cTn>
                  </p:par>
                  <p:par>
                    <p:cTn fill="hold" id="27" nodeType="clickPar">
                      <p:stCondLst>
                        <p:cond delay="indefinite"/>
                      </p:stCondLst>
                      <p:childTnLst>
                        <p:par>
                          <p:cTn fill="hold" id="28" nodeType="afterGroup">
                            <p:stCondLst>
                              <p:cond delay="0"/>
                            </p:stCondLst>
                            <p:childTnLst>
                              <p:par>
                                <p:cTn fill="hold" grpId="0" id="29" nodeType="clickEffect" presetClass="entr" presetID="22" presetSubtype="8">
                                  <p:stCondLst>
                                    <p:cond delay="0"/>
                                  </p:stCondLst>
                                  <p:childTnLst>
                                    <p:set>
                                      <p:cBhvr>
                                        <p:cTn dur="1" fill="hold" id="30">
                                          <p:stCondLst>
                                            <p:cond delay="0"/>
                                          </p:stCondLst>
                                        </p:cTn>
                                        <p:tgtEl>
                                          <p:spTgt spid="37"/>
                                        </p:tgtEl>
                                        <p:attrNameLst>
                                          <p:attrName>style.visibility</p:attrName>
                                        </p:attrNameLst>
                                      </p:cBhvr>
                                      <p:to>
                                        <p:strVal val="visible"/>
                                      </p:to>
                                    </p:set>
                                    <p:animEffect filter="wipe(left)" transition="in">
                                      <p:cBhvr>
                                        <p:cTn dur="500" id="31"/>
                                        <p:tgtEl>
                                          <p:spTgt spid="37"/>
                                        </p:tgtEl>
                                      </p:cBhvr>
                                    </p:animEffect>
                                  </p:childTnLst>
                                </p:cTn>
                              </p:par>
                            </p:childTnLst>
                          </p:cTn>
                        </p:par>
                      </p:childTnLst>
                    </p:cTn>
                  </p:par>
                  <p:par>
                    <p:cTn fill="hold" id="32" nodeType="clickPar">
                      <p:stCondLst>
                        <p:cond delay="indefinite"/>
                      </p:stCondLst>
                      <p:childTnLst>
                        <p:par>
                          <p:cTn fill="hold" id="33" nodeType="afterGroup">
                            <p:stCondLst>
                              <p:cond delay="0"/>
                            </p:stCondLst>
                            <p:childTnLst>
                              <p:par>
                                <p:cTn fill="hold" grpId="0" id="34" nodeType="clickEffect" presetClass="entr" presetID="22" presetSubtype="2">
                                  <p:stCondLst>
                                    <p:cond delay="0"/>
                                  </p:stCondLst>
                                  <p:childTnLst>
                                    <p:set>
                                      <p:cBhvr>
                                        <p:cTn dur="1" fill="hold" id="35">
                                          <p:stCondLst>
                                            <p:cond delay="0"/>
                                          </p:stCondLst>
                                        </p:cTn>
                                        <p:tgtEl>
                                          <p:spTgt spid="41"/>
                                        </p:tgtEl>
                                        <p:attrNameLst>
                                          <p:attrName>style.visibility</p:attrName>
                                        </p:attrNameLst>
                                      </p:cBhvr>
                                      <p:to>
                                        <p:strVal val="visible"/>
                                      </p:to>
                                    </p:set>
                                    <p:animEffect filter="wipe(right)" transition="in">
                                      <p:cBhvr>
                                        <p:cTn dur="500" id="36"/>
                                        <p:tgtEl>
                                          <p:spTgt spid="41"/>
                                        </p:tgtEl>
                                      </p:cBhvr>
                                    </p:animEffect>
                                  </p:childTnLst>
                                </p:cTn>
                              </p:par>
                            </p:childTnLst>
                          </p:cTn>
                        </p:par>
                      </p:childTnLst>
                    </p:cTn>
                  </p:par>
                  <p:par>
                    <p:cTn fill="hold" id="37" nodeType="clickPar">
                      <p:stCondLst>
                        <p:cond delay="indefinite"/>
                      </p:stCondLst>
                      <p:childTnLst>
                        <p:par>
                          <p:cTn fill="hold" id="38" nodeType="afterGroup">
                            <p:stCondLst>
                              <p:cond delay="0"/>
                            </p:stCondLst>
                            <p:childTnLst>
                              <p:par>
                                <p:cTn fill="hold" id="39" nodeType="clickEffect" presetClass="entr" presetID="2" presetSubtype="3">
                                  <p:stCondLst>
                                    <p:cond delay="0"/>
                                  </p:stCondLst>
                                  <p:childTnLst>
                                    <p:set>
                                      <p:cBhvr>
                                        <p:cTn dur="1" fill="hold" id="40">
                                          <p:stCondLst>
                                            <p:cond delay="0"/>
                                          </p:stCondLst>
                                        </p:cTn>
                                        <p:tgtEl>
                                          <p:spTgt spid="46"/>
                                        </p:tgtEl>
                                        <p:attrNameLst>
                                          <p:attrName>style.visibility</p:attrName>
                                        </p:attrNameLst>
                                      </p:cBhvr>
                                      <p:to>
                                        <p:strVal val="visible"/>
                                      </p:to>
                                    </p:set>
                                    <p:anim calcmode="lin" valueType="num">
                                      <p:cBhvr additive="base">
                                        <p:cTn dur="500" fill="hold" id="41"/>
                                        <p:tgtEl>
                                          <p:spTgt spid="46"/>
                                        </p:tgtEl>
                                        <p:attrNameLst>
                                          <p:attrName>ppt_x</p:attrName>
                                        </p:attrNameLst>
                                      </p:cBhvr>
                                      <p:tavLst>
                                        <p:tav tm="0">
                                          <p:val>
                                            <p:strVal val="1+#ppt_w/2"/>
                                          </p:val>
                                        </p:tav>
                                        <p:tav tm="100000">
                                          <p:val>
                                            <p:strVal val="#ppt_x"/>
                                          </p:val>
                                        </p:tav>
                                      </p:tavLst>
                                    </p:anim>
                                    <p:anim calcmode="lin" valueType="num">
                                      <p:cBhvr additive="base">
                                        <p:cTn dur="500" fill="hold" id="42"/>
                                        <p:tgtEl>
                                          <p:spTgt spid="46"/>
                                        </p:tgtEl>
                                        <p:attrNameLst>
                                          <p:attrName>ppt_y</p:attrName>
                                        </p:attrNameLst>
                                      </p:cBhvr>
                                      <p:tavLst>
                                        <p:tav tm="0">
                                          <p:val>
                                            <p:strVal val="0-#ppt_h/2"/>
                                          </p:val>
                                        </p:tav>
                                        <p:tav tm="100000">
                                          <p:val>
                                            <p:strVal val="#ppt_y"/>
                                          </p:val>
                                        </p:tav>
                                      </p:tavLst>
                                    </p:anim>
                                  </p:childTnLst>
                                </p:cTn>
                              </p:par>
                              <p:par>
                                <p:cTn fill="hold" id="43" nodeType="withEffect" presetClass="entr" presetID="2" presetSubtype="3">
                                  <p:stCondLst>
                                    <p:cond delay="0"/>
                                  </p:stCondLst>
                                  <p:childTnLst>
                                    <p:set>
                                      <p:cBhvr>
                                        <p:cTn dur="1" fill="hold" id="44">
                                          <p:stCondLst>
                                            <p:cond delay="0"/>
                                          </p:stCondLst>
                                        </p:cTn>
                                        <p:tgtEl>
                                          <p:spTgt spid="55"/>
                                        </p:tgtEl>
                                        <p:attrNameLst>
                                          <p:attrName>style.visibility</p:attrName>
                                        </p:attrNameLst>
                                      </p:cBhvr>
                                      <p:to>
                                        <p:strVal val="visible"/>
                                      </p:to>
                                    </p:set>
                                    <p:anim calcmode="lin" valueType="num">
                                      <p:cBhvr additive="base">
                                        <p:cTn dur="500" fill="hold" id="45"/>
                                        <p:tgtEl>
                                          <p:spTgt spid="55"/>
                                        </p:tgtEl>
                                        <p:attrNameLst>
                                          <p:attrName>ppt_x</p:attrName>
                                        </p:attrNameLst>
                                      </p:cBhvr>
                                      <p:tavLst>
                                        <p:tav tm="0">
                                          <p:val>
                                            <p:strVal val="1+#ppt_w/2"/>
                                          </p:val>
                                        </p:tav>
                                        <p:tav tm="100000">
                                          <p:val>
                                            <p:strVal val="#ppt_x"/>
                                          </p:val>
                                        </p:tav>
                                      </p:tavLst>
                                    </p:anim>
                                    <p:anim calcmode="lin" valueType="num">
                                      <p:cBhvr additive="base">
                                        <p:cTn dur="500" fill="hold" id="46"/>
                                        <p:tgtEl>
                                          <p:spTgt spid="55"/>
                                        </p:tgtEl>
                                        <p:attrNameLst>
                                          <p:attrName>ppt_y</p:attrName>
                                        </p:attrNameLst>
                                      </p:cBhvr>
                                      <p:tavLst>
                                        <p:tav tm="0">
                                          <p:val>
                                            <p:strVal val="0-#ppt_h/2"/>
                                          </p:val>
                                        </p:tav>
                                        <p:tav tm="100000">
                                          <p:val>
                                            <p:strVal val="#ppt_y"/>
                                          </p:val>
                                        </p:tav>
                                      </p:tavLst>
                                    </p:anim>
                                  </p:childTnLst>
                                </p:cTn>
                              </p:par>
                              <p:par>
                                <p:cTn fill="hold" id="47" nodeType="withEffect" presetClass="entr" presetID="2" presetSubtype="3">
                                  <p:stCondLst>
                                    <p:cond delay="0"/>
                                  </p:stCondLst>
                                  <p:childTnLst>
                                    <p:set>
                                      <p:cBhvr>
                                        <p:cTn dur="1" fill="hold" id="48">
                                          <p:stCondLst>
                                            <p:cond delay="0"/>
                                          </p:stCondLst>
                                        </p:cTn>
                                        <p:tgtEl>
                                          <p:spTgt spid="59"/>
                                        </p:tgtEl>
                                        <p:attrNameLst>
                                          <p:attrName>style.visibility</p:attrName>
                                        </p:attrNameLst>
                                      </p:cBhvr>
                                      <p:to>
                                        <p:strVal val="visible"/>
                                      </p:to>
                                    </p:set>
                                    <p:anim calcmode="lin" valueType="num">
                                      <p:cBhvr additive="base">
                                        <p:cTn dur="500" fill="hold" id="49"/>
                                        <p:tgtEl>
                                          <p:spTgt spid="59"/>
                                        </p:tgtEl>
                                        <p:attrNameLst>
                                          <p:attrName>ppt_x</p:attrName>
                                        </p:attrNameLst>
                                      </p:cBhvr>
                                      <p:tavLst>
                                        <p:tav tm="0">
                                          <p:val>
                                            <p:strVal val="1+#ppt_w/2"/>
                                          </p:val>
                                        </p:tav>
                                        <p:tav tm="100000">
                                          <p:val>
                                            <p:strVal val="#ppt_x"/>
                                          </p:val>
                                        </p:tav>
                                      </p:tavLst>
                                    </p:anim>
                                    <p:anim calcmode="lin" valueType="num">
                                      <p:cBhvr additive="base">
                                        <p:cTn dur="500" fill="hold" id="50"/>
                                        <p:tgtEl>
                                          <p:spTgt spid="59"/>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7"/>
      <p:bldP grpId="0" spid="41"/>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5" name="矩形 34">
            <a:extLst>
              <a:ext uri="{FF2B5EF4-FFF2-40B4-BE49-F238E27FC236}">
                <a16:creationId xmlns:a16="http://schemas.microsoft.com/office/drawing/2014/main" id="{EA8B0902-B8C9-4F80-B216-A04A686E164B}"/>
              </a:ext>
            </a:extLst>
          </p:cNvPr>
          <p:cNvSpPr/>
          <p:nvPr/>
        </p:nvSpPr>
        <p:spPr>
          <a:xfrm>
            <a:off x="4038600" y="1428750"/>
            <a:ext cx="4572000" cy="6492240"/>
          </a:xfrm>
          <a:prstGeom prst="rect">
            <a:avLst/>
          </a:prstGeom>
        </p:spPr>
        <p:txBody>
          <a:bodyPr wrap="square">
            <a:spAutoFit/>
          </a:bodyPr>
          <a:lstStyle/>
          <a:p>
            <a:pPr algn="just">
              <a:lnSpc>
                <a:spcPct val="150000"/>
              </a:lnSpc>
            </a:pPr>
            <a:r>
              <a:rPr altLang="en-US" b="1" lang="zh-CN" sz="2800">
                <a:solidFill>
                  <a:schemeClr val="accent3"/>
                </a:solidFill>
                <a:latin charset="-122" panose="020b0503020204020204" pitchFamily="34" typeface="微软雅黑"/>
                <a:ea charset="-122" panose="020b0503020204020204" pitchFamily="34" typeface="微软雅黑"/>
              </a:rPr>
              <a:t>目标管理 </a:t>
            </a:r>
          </a:p>
          <a:p>
            <a:pPr algn="just">
              <a:lnSpc>
                <a:spcPct val="150000"/>
              </a:lnSpc>
            </a:pPr>
            <a:r>
              <a:rPr altLang="en-US" b="1" lang="zh-CN" sz="2800">
                <a:solidFill>
                  <a:schemeClr val="accent3"/>
                </a:solidFill>
                <a:latin charset="-122" panose="020b0503020204020204" pitchFamily="34" typeface="微软雅黑"/>
                <a:ea charset="-122" panose="020b0503020204020204" pitchFamily="34" typeface="微软雅黑"/>
              </a:rPr>
              <a:t>是使经理的工作变被动为主动的一个很好的手段实施目标管理不但是有利于员工更加明确高效地工作，更是为未来的绩效考核制定了目标和考核标准，使考核更加科学化、规范化，更能保证考核的公开、公平与公正，没有目标是无法考核员工的。</a:t>
            </a:r>
          </a:p>
        </p:txBody>
      </p:sp>
      <p:pic>
        <p:nvPicPr>
          <p:cNvPr id="33" name="图片 32"/>
          <p:cNvPicPr>
            <a:picLocks noChangeAspect="1"/>
          </p:cNvPicPr>
          <p:nvPr/>
        </p:nvPicPr>
        <p:blipFill>
          <a:blip r:embed="rId2">
            <a:extLst>
              <a:ext uri="{28A0092B-C50C-407E-A947-70E740481C1C}">
                <a14:useLocalDpi val="0"/>
              </a:ext>
            </a:extLst>
          </a:blip>
          <a:stretch>
            <a:fillRect/>
          </a:stretch>
        </p:blipFill>
        <p:spPr>
          <a:xfrm>
            <a:off x="533400" y="933450"/>
            <a:ext cx="3619500" cy="3619500"/>
          </a:xfrm>
          <a:prstGeom prst="rect">
            <a:avLst/>
          </a:prstGeom>
        </p:spPr>
      </p:pic>
    </p:spTree>
    <p:extLst>
      <p:ext uri="{BB962C8B-B14F-4D97-AF65-F5344CB8AC3E}">
        <p14:creationId val="3238814499"/>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33"/>
                                        </p:tgtEl>
                                        <p:attrNameLst>
                                          <p:attrName>style.visibility</p:attrName>
                                        </p:attrNameLst>
                                      </p:cBhvr>
                                      <p:to>
                                        <p:strVal val="visible"/>
                                      </p:to>
                                    </p:set>
                                    <p:anim calcmode="lin" valueType="num">
                                      <p:cBhvr additive="base">
                                        <p:cTn dur="500" fill="hold" id="7"/>
                                        <p:tgtEl>
                                          <p:spTgt spid="33"/>
                                        </p:tgtEl>
                                        <p:attrNameLst>
                                          <p:attrName>ppt_x</p:attrName>
                                        </p:attrNameLst>
                                      </p:cBhvr>
                                      <p:tavLst>
                                        <p:tav tm="0">
                                          <p:val>
                                            <p:strVal val="#ppt_x"/>
                                          </p:val>
                                        </p:tav>
                                        <p:tav tm="100000">
                                          <p:val>
                                            <p:strVal val="#ppt_x"/>
                                          </p:val>
                                        </p:tav>
                                      </p:tavLst>
                                    </p:anim>
                                    <p:anim calcmode="lin" valueType="num">
                                      <p:cBhvr additive="base">
                                        <p:cTn dur="500" fill="hold" id="8"/>
                                        <p:tgtEl>
                                          <p:spTgt spid="33"/>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1">
                                  <p:stCondLst>
                                    <p:cond delay="0"/>
                                  </p:stCondLst>
                                  <p:childTnLst>
                                    <p:set>
                                      <p:cBhvr>
                                        <p:cTn dur="1" fill="hold" id="12">
                                          <p:stCondLst>
                                            <p:cond delay="0"/>
                                          </p:stCondLst>
                                        </p:cTn>
                                        <p:tgtEl>
                                          <p:spTgt spid="35"/>
                                        </p:tgtEl>
                                        <p:attrNameLst>
                                          <p:attrName>style.visibility</p:attrName>
                                        </p:attrNameLst>
                                      </p:cBhvr>
                                      <p:to>
                                        <p:strVal val="visible"/>
                                      </p:to>
                                    </p:set>
                                    <p:animEffect filter="wipe(up)" transition="in">
                                      <p:cBhvr>
                                        <p:cTn dur="500" id="13"/>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5"/>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86" name="图片 85"/>
          <p:cNvPicPr>
            <a:picLocks noChangeAspect="1"/>
          </p:cNvPicPr>
          <p:nvPr/>
        </p:nvPicPr>
        <p:blipFill>
          <a:blip r:embed="rId2"/>
          <a:srcRect b="22651" l="32725" r="17610" t="21095"/>
          <a:stretch>
            <a:fillRect/>
          </a:stretch>
        </p:blipFill>
        <p:spPr>
          <a:xfrm>
            <a:off x="1524000" y="514350"/>
            <a:ext cx="2286000" cy="2438400"/>
          </a:xfrm>
          <a:prstGeom prst="rect">
            <a:avLst/>
          </a:prstGeom>
        </p:spPr>
      </p:pic>
      <p:grpSp>
        <p:nvGrpSpPr>
          <p:cNvPr id="95" name="组合 94"/>
          <p:cNvGrpSpPr/>
          <p:nvPr/>
        </p:nvGrpSpPr>
        <p:grpSpPr>
          <a:xfrm>
            <a:off x="1418338" y="2055316"/>
            <a:ext cx="945607" cy="2573834"/>
            <a:chOff x="1418338" y="2055316"/>
            <a:chExt cx="945607" cy="2573834"/>
          </a:xfrm>
        </p:grpSpPr>
        <p:sp>
          <p:nvSpPr>
            <p:cNvPr id="43" name="PA-矩形 58">
              <a:extLst>
                <a:ext uri="{FF2B5EF4-FFF2-40B4-BE49-F238E27FC236}">
                  <a16:creationId xmlns:a16="http://schemas.microsoft.com/office/drawing/2014/main" id="{20B8AF3A-5C71-46A9-A924-63CA2895D891}"/>
                </a:ext>
              </a:extLst>
            </p:cNvPr>
            <p:cNvSpPr/>
            <p:nvPr>
              <p:custDataLst>
                <p:tags r:id="rId3"/>
              </p:custDataLst>
            </p:nvPr>
          </p:nvSpPr>
          <p:spPr>
            <a:xfrm>
              <a:off x="1952465" y="2146228"/>
              <a:ext cx="411480" cy="2086928"/>
            </a:xfrm>
            <a:prstGeom prst="rect">
              <a:avLst/>
            </a:prstGeom>
          </p:spPr>
          <p:txBody>
            <a:bodyPr vert="eaVert" wrap="none">
              <a:spAutoFit/>
            </a:bodyPr>
            <a:lstStyle/>
            <a:p>
              <a:pPr algn="r"/>
              <a:r>
                <a:rPr altLang="en-US" lang="zh-CN" smtClean="0" sz="1500">
                  <a:solidFill>
                    <a:schemeClr val="bg1"/>
                  </a:solidFill>
                  <a:latin typeface="+mn-ea"/>
                </a:rPr>
                <a:t>GOAL MANAGEMENT</a:t>
              </a:r>
            </a:p>
          </p:txBody>
        </p:sp>
        <p:sp>
          <p:nvSpPr>
            <p:cNvPr id="44" name="PA-矩形 68">
              <a:extLst>
                <a:ext uri="{FF2B5EF4-FFF2-40B4-BE49-F238E27FC236}">
                  <a16:creationId xmlns:a16="http://schemas.microsoft.com/office/drawing/2014/main" id="{0442CF5E-F933-41C3-9150-77C5085D5A39}"/>
                </a:ext>
              </a:extLst>
            </p:cNvPr>
            <p:cNvSpPr/>
            <p:nvPr>
              <p:custDataLst>
                <p:tags r:id="rId4"/>
              </p:custDataLst>
            </p:nvPr>
          </p:nvSpPr>
          <p:spPr>
            <a:xfrm flipH="1">
              <a:off x="1425035" y="2055316"/>
              <a:ext cx="685800" cy="2573834"/>
            </a:xfrm>
            <a:prstGeom prst="rect">
              <a:avLst/>
            </a:prstGeom>
          </p:spPr>
          <p:txBody>
            <a:bodyPr vert="eaVert" wrap="square">
              <a:spAutoFit/>
            </a:bodyPr>
            <a:lstStyle/>
            <a:p>
              <a:r>
                <a:rPr altLang="en-US" lang="zh-CN" smtClean="0" spc="300" sz="3300">
                  <a:solidFill>
                    <a:schemeClr val="bg1"/>
                  </a:solidFill>
                  <a:latin typeface="+mn-ea"/>
                </a:rPr>
                <a:t>感谢您观看</a:t>
              </a:r>
            </a:p>
          </p:txBody>
        </p:sp>
      </p:grpSp>
      <p:grpSp>
        <p:nvGrpSpPr>
          <p:cNvPr id="45" name="组合 44">
            <a:extLst>
              <a:ext uri="{FF2B5EF4-FFF2-40B4-BE49-F238E27FC236}">
                <a16:creationId xmlns:a16="http://schemas.microsoft.com/office/drawing/2014/main" id="{613D2C4D-AC66-42D4-AAA6-D14B888F5B28}"/>
              </a:ext>
            </a:extLst>
          </p:cNvPr>
          <p:cNvGrpSpPr/>
          <p:nvPr/>
        </p:nvGrpSpPr>
        <p:grpSpPr>
          <a:xfrm>
            <a:off x="2514600" y="3028950"/>
            <a:ext cx="597478" cy="1200329"/>
            <a:chOff x="3241964" y="3860880"/>
            <a:chExt cx="796637" cy="1600439"/>
          </a:xfrm>
        </p:grpSpPr>
        <p:sp>
          <p:nvSpPr>
            <p:cNvPr id="46" name="矩形 45">
              <a:extLst>
                <a:ext uri="{FF2B5EF4-FFF2-40B4-BE49-F238E27FC236}">
                  <a16:creationId xmlns:a16="http://schemas.microsoft.com/office/drawing/2014/main" id="{97B18239-CBCB-48EB-9BD6-C677341A897F}"/>
                </a:ext>
              </a:extLst>
            </p:cNvPr>
            <p:cNvSpPr/>
            <p:nvPr/>
          </p:nvSpPr>
          <p:spPr>
            <a:xfrm>
              <a:off x="3280063" y="3871421"/>
              <a:ext cx="758537" cy="1569660"/>
            </a:xfrm>
            <a:prstGeom prst="rect">
              <a:avLst/>
            </a:prstGeom>
            <a:solidFill>
              <a:srgbClr val="FB412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solidFill>
                  <a:schemeClr val="bg1"/>
                </a:solidFill>
                <a:latin typeface="+mn-ea"/>
              </a:endParaRPr>
            </a:p>
          </p:txBody>
        </p:sp>
        <p:sp>
          <p:nvSpPr>
            <p:cNvPr id="47" name="矩形 46">
              <a:extLst>
                <a:ext uri="{FF2B5EF4-FFF2-40B4-BE49-F238E27FC236}">
                  <a16:creationId xmlns:a16="http://schemas.microsoft.com/office/drawing/2014/main" id="{656B7DC5-6742-4938-A824-F5B001F3B344}"/>
                </a:ext>
              </a:extLst>
            </p:cNvPr>
            <p:cNvSpPr/>
            <p:nvPr/>
          </p:nvSpPr>
          <p:spPr>
            <a:xfrm>
              <a:off x="3241964" y="3860879"/>
              <a:ext cx="796637" cy="1584960"/>
            </a:xfrm>
            <a:prstGeom prst="rect">
              <a:avLst/>
            </a:prstGeom>
          </p:spPr>
          <p:txBody>
            <a:bodyPr vert="horz" wrap="square">
              <a:spAutoFit/>
            </a:bodyPr>
            <a:lstStyle/>
            <a:p>
              <a:pPr algn="r">
                <a:spcBef>
                  <a:spcPct val="50000"/>
                </a:spcBef>
              </a:pPr>
              <a:r>
                <a:rPr altLang="en-US" b="1" lang="zh-CN" smtClean="0" spc="225" sz="3600">
                  <a:solidFill>
                    <a:schemeClr val="bg1"/>
                  </a:solidFill>
                  <a:latin typeface="+mn-ea"/>
                </a:rPr>
                <a:t>管理</a:t>
              </a:r>
            </a:p>
          </p:txBody>
        </p:sp>
      </p:grpSp>
      <p:sp>
        <p:nvSpPr>
          <p:cNvPr id="50" name="文本框 49">
            <a:extLst>
              <a:ext uri="{FF2B5EF4-FFF2-40B4-BE49-F238E27FC236}">
                <a16:creationId xmlns:a16="http://schemas.microsoft.com/office/drawing/2014/main" id="{F2E0FEA4-15BD-4EAD-AABC-DB3B7B9E3F8E}"/>
              </a:ext>
            </a:extLst>
          </p:cNvPr>
          <p:cNvSpPr txBox="1"/>
          <p:nvPr/>
        </p:nvSpPr>
        <p:spPr>
          <a:xfrm>
            <a:off x="723837" y="971550"/>
            <a:ext cx="560070" cy="3448386"/>
          </a:xfrm>
          <a:prstGeom prst="rect">
            <a:avLst/>
          </a:prstGeom>
          <a:noFill/>
        </p:spPr>
        <p:txBody>
          <a:bodyPr rtlCol="0" vert="eaVert" wrap="square">
            <a:spAutoFit/>
          </a:bodyPr>
          <a:lstStyle/>
          <a:p>
            <a:pPr>
              <a:lnSpc>
                <a:spcPct val="150000"/>
              </a:lnSpc>
            </a:pPr>
            <a:r>
              <a:rPr altLang="en-US" lang="zh-CN" smtClean="0" spc="225" sz="825">
                <a:solidFill>
                  <a:schemeClr val="bg1"/>
                </a:solidFill>
                <a:latin typeface="+mn-ea"/>
              </a:rPr>
              <a:t>法乎其上，则得其中，法乎其中，则得其下。企业或团队有目标不等于有目标好目标，一定要结合企业的长远发展结合员工的特点来制定。</a:t>
            </a:r>
          </a:p>
        </p:txBody>
      </p:sp>
      <p:grpSp>
        <p:nvGrpSpPr>
          <p:cNvPr id="63" name="组合 62"/>
          <p:cNvGrpSpPr/>
          <p:nvPr/>
        </p:nvGrpSpPr>
        <p:grpSpPr>
          <a:xfrm flipH="1" flipV="1" rot="10800000">
            <a:off x="3224910" y="438151"/>
            <a:ext cx="5766690" cy="4721580"/>
            <a:chOff x="3162237" y="590550"/>
            <a:chExt cx="5228691" cy="4281084"/>
          </a:xfrm>
        </p:grpSpPr>
        <p:grpSp>
          <p:nvGrpSpPr>
            <p:cNvPr id="61" name="组合 60"/>
            <p:cNvGrpSpPr/>
            <p:nvPr/>
          </p:nvGrpSpPr>
          <p:grpSpPr>
            <a:xfrm>
              <a:off x="5600637" y="590550"/>
              <a:ext cx="2790291" cy="2819400"/>
              <a:chOff x="4628902" y="297935"/>
              <a:chExt cx="4286498" cy="4331215"/>
            </a:xfrm>
          </p:grpSpPr>
          <p:grpSp>
            <p:nvGrpSpPr>
              <p:cNvPr id="34" name="组合 33"/>
              <p:cNvGrpSpPr/>
              <p:nvPr/>
            </p:nvGrpSpPr>
            <p:grpSpPr>
              <a:xfrm>
                <a:off x="4628902" y="566530"/>
                <a:ext cx="4062620" cy="4062620"/>
                <a:chOff x="5683250" y="1554163"/>
                <a:chExt cx="2165350" cy="2165350"/>
              </a:xfrm>
              <a:solidFill>
                <a:schemeClr val="bg1"/>
              </a:solidFill>
            </p:grpSpPr>
            <p:sp>
              <p:nvSpPr>
                <p:cNvPr id="31" name="任意多边形 30"/>
                <p:cNvSpPr>
                  <a:spLocks noChangeArrowheads="1"/>
                </p:cNvSpPr>
                <p:nvPr/>
              </p:nvSpPr>
              <p:spPr bwMode="auto">
                <a:xfrm>
                  <a:off x="5683250" y="1554163"/>
                  <a:ext cx="2165350" cy="2165350"/>
                </a:xfrm>
                <a:custGeom>
                  <a:gdLst>
                    <a:gd fmla="*/ 1085056 w 2165350" name="connsiteX0"/>
                    <a:gd fmla="*/ 129721 h 2165350" name="connsiteY0"/>
                    <a:gd fmla="*/ 134483 w 2165350" name="connsiteX1"/>
                    <a:gd fmla="*/ 1080294 h 2165350" name="connsiteY1"/>
                    <a:gd fmla="*/ 1085056 w 2165350" name="connsiteX2"/>
                    <a:gd fmla="*/ 2030867 h 2165350" name="connsiteY2"/>
                    <a:gd fmla="*/ 2035629 w 2165350" name="connsiteX3"/>
                    <a:gd fmla="*/ 1080294 h 2165350" name="connsiteY3"/>
                    <a:gd fmla="*/ 1085056 w 2165350" name="connsiteX4"/>
                    <a:gd fmla="*/ 129721 h 2165350" name="connsiteY4"/>
                    <a:gd fmla="*/ 1082675 w 2165350" name="connsiteX5"/>
                    <a:gd fmla="*/ 0 h 2165350" name="connsiteY5"/>
                    <a:gd fmla="*/ 2165350 w 2165350" name="connsiteX6"/>
                    <a:gd fmla="*/ 1082675 h 2165350" name="connsiteY6"/>
                    <a:gd fmla="*/ 1082675 w 2165350" name="connsiteX7"/>
                    <a:gd fmla="*/ 2165350 h 2165350" name="connsiteY7"/>
                    <a:gd fmla="*/ 0 w 2165350" name="connsiteX8"/>
                    <a:gd fmla="*/ 1082675 h 2165350" name="connsiteY8"/>
                    <a:gd fmla="*/ 1082675 w 2165350" name="connsiteX9"/>
                    <a:gd fmla="*/ 0 h 216535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2165350" w="2165350">
                      <a:moveTo>
                        <a:pt x="1085056" y="129721"/>
                      </a:moveTo>
                      <a:cubicBezTo>
                        <a:pt x="560069" y="129721"/>
                        <a:pt x="134483" y="555307"/>
                        <a:pt x="134483" y="1080294"/>
                      </a:cubicBezTo>
                      <a:cubicBezTo>
                        <a:pt x="134483" y="1605281"/>
                        <a:pt x="560069" y="2030867"/>
                        <a:pt x="1085056" y="2030867"/>
                      </a:cubicBezTo>
                      <a:cubicBezTo>
                        <a:pt x="1610043" y="2030867"/>
                        <a:pt x="2035629" y="1605281"/>
                        <a:pt x="2035629" y="1080294"/>
                      </a:cubicBezTo>
                      <a:cubicBezTo>
                        <a:pt x="2035629" y="555307"/>
                        <a:pt x="1610043" y="129721"/>
                        <a:pt x="1085056" y="129721"/>
                      </a:cubicBezTo>
                      <a:close/>
                      <a:moveTo>
                        <a:pt x="1082675" y="0"/>
                      </a:moveTo>
                      <a:cubicBezTo>
                        <a:pt x="1680620" y="0"/>
                        <a:pt x="2165350" y="484730"/>
                        <a:pt x="2165350" y="1082675"/>
                      </a:cubicBezTo>
                      <a:cubicBezTo>
                        <a:pt x="2165350" y="1680620"/>
                        <a:pt x="1680620" y="2165350"/>
                        <a:pt x="1082675" y="2165350"/>
                      </a:cubicBezTo>
                      <a:cubicBezTo>
                        <a:pt x="484730" y="2165350"/>
                        <a:pt x="0" y="1680620"/>
                        <a:pt x="0" y="1082675"/>
                      </a:cubicBezTo>
                      <a:cubicBezTo>
                        <a:pt x="0" y="484730"/>
                        <a:pt x="484730" y="0"/>
                        <a:pt x="1082675" y="0"/>
                      </a:cubicBez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32" name="任意多边形 31"/>
                <p:cNvSpPr>
                  <a:spLocks noChangeArrowheads="1"/>
                </p:cNvSpPr>
                <p:nvPr/>
              </p:nvSpPr>
              <p:spPr bwMode="auto">
                <a:xfrm>
                  <a:off x="6119812" y="1985963"/>
                  <a:ext cx="1295400" cy="1295400"/>
                </a:xfrm>
                <a:custGeom>
                  <a:gdLst>
                    <a:gd fmla="*/ 647701 w 1295400" name="connsiteX0"/>
                    <a:gd fmla="*/ 122636 h 1295400" name="connsiteY0"/>
                    <a:gd fmla="*/ 120878 w 1295400" name="connsiteX1"/>
                    <a:gd fmla="*/ 648494 h 1295400" name="connsiteY1"/>
                    <a:gd fmla="*/ 647701 w 1295400" name="connsiteX2"/>
                    <a:gd fmla="*/ 1174352 h 1295400" name="connsiteY2"/>
                    <a:gd fmla="*/ 1174524 w 1295400" name="connsiteX3"/>
                    <a:gd fmla="*/ 648494 h 1295400" name="connsiteY3"/>
                    <a:gd fmla="*/ 647701 w 1295400" name="connsiteX4"/>
                    <a:gd fmla="*/ 122636 h 1295400" name="connsiteY4"/>
                    <a:gd fmla="*/ 647700 w 1295400" name="connsiteX5"/>
                    <a:gd fmla="*/ 0 h 1295400" name="connsiteY5"/>
                    <a:gd fmla="*/ 1295400 w 1295400" name="connsiteX6"/>
                    <a:gd fmla="*/ 647700 h 1295400" name="connsiteY6"/>
                    <a:gd fmla="*/ 647700 w 1295400" name="connsiteX7"/>
                    <a:gd fmla="*/ 1295400 h 1295400" name="connsiteY7"/>
                    <a:gd fmla="*/ 0 w 1295400" name="connsiteX8"/>
                    <a:gd fmla="*/ 647700 h 1295400" name="connsiteY8"/>
                    <a:gd fmla="*/ 647700 w 1295400" name="connsiteX9"/>
                    <a:gd fmla="*/ 0 h 12954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295400" w="1295400">
                      <a:moveTo>
                        <a:pt x="647701" y="122636"/>
                      </a:moveTo>
                      <a:cubicBezTo>
                        <a:pt x="356745" y="122636"/>
                        <a:pt x="120878" y="358071"/>
                        <a:pt x="120878" y="648494"/>
                      </a:cubicBezTo>
                      <a:cubicBezTo>
                        <a:pt x="120878" y="938917"/>
                        <a:pt x="356745" y="1174352"/>
                        <a:pt x="647701" y="1174352"/>
                      </a:cubicBezTo>
                      <a:cubicBezTo>
                        <a:pt x="938657" y="1174352"/>
                        <a:pt x="1174524" y="938917"/>
                        <a:pt x="1174524" y="648494"/>
                      </a:cubicBezTo>
                      <a:cubicBezTo>
                        <a:pt x="1174524" y="358071"/>
                        <a:pt x="938657" y="122636"/>
                        <a:pt x="647701" y="122636"/>
                      </a:cubicBezTo>
                      <a:close/>
                      <a:moveTo>
                        <a:pt x="647700" y="0"/>
                      </a:moveTo>
                      <a:cubicBezTo>
                        <a:pt x="1005415" y="0"/>
                        <a:pt x="1295400" y="289985"/>
                        <a:pt x="1295400" y="647700"/>
                      </a:cubicBezTo>
                      <a:cubicBezTo>
                        <a:pt x="1295400" y="1005415"/>
                        <a:pt x="1005415" y="1295400"/>
                        <a:pt x="647700" y="1295400"/>
                      </a:cubicBezTo>
                      <a:cubicBezTo>
                        <a:pt x="289985" y="1295400"/>
                        <a:pt x="0" y="1005415"/>
                        <a:pt x="0" y="647700"/>
                      </a:cubicBezTo>
                      <a:cubicBezTo>
                        <a:pt x="0" y="289985"/>
                        <a:pt x="289985" y="0"/>
                        <a:pt x="647700" y="0"/>
                      </a:cubicBez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9" name="Oval 9"/>
                <p:cNvSpPr>
                  <a:spLocks noChangeArrowheads="1"/>
                </p:cNvSpPr>
                <p:nvPr/>
              </p:nvSpPr>
              <p:spPr bwMode="auto">
                <a:xfrm>
                  <a:off x="6553200" y="2419350"/>
                  <a:ext cx="428625" cy="430213"/>
                </a:xfrm>
                <a:prstGeom prst="ellipse">
                  <a:avLst/>
                </a:prstGeom>
                <a:grp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42" name="组合 41"/>
              <p:cNvGrpSpPr/>
              <p:nvPr/>
            </p:nvGrpSpPr>
            <p:grpSpPr>
              <a:xfrm>
                <a:off x="6542789" y="297935"/>
                <a:ext cx="2372611" cy="2350015"/>
                <a:chOff x="6071251" y="287808"/>
                <a:chExt cx="2612023" cy="2587148"/>
              </a:xfrm>
            </p:grpSpPr>
            <p:sp>
              <p:nvSpPr>
                <p:cNvPr id="39" name="任意多边形 38"/>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solidFill>
                  <a:srgbClr val="FB412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41" name="任意多边形 40"/>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solidFill>
                  <a:srgbClr val="FB5F4F"/>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37" name="任意多边形 36"/>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solidFill>
                  <a:srgbClr val="FB412D"/>
                </a:solid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pic>
          <p:nvPicPr>
            <p:cNvPr id="62" name="图片 61"/>
            <p:cNvPicPr>
              <a:picLocks noChangeAspect="1"/>
            </p:cNvPicPr>
            <p:nvPr/>
          </p:nvPicPr>
          <p:blipFill>
            <a:blip r:embed="rId5"/>
            <a:stretch>
              <a:fillRect/>
            </a:stretch>
          </p:blipFill>
          <p:spPr>
            <a:xfrm>
              <a:off x="3162237" y="1384420"/>
              <a:ext cx="3840813" cy="3487214"/>
            </a:xfrm>
            <a:prstGeom prst="rect">
              <a:avLst/>
            </a:prstGeom>
          </p:spPr>
        </p:pic>
      </p:grpSp>
      <p:grpSp>
        <p:nvGrpSpPr>
          <p:cNvPr id="66" name="组合 65"/>
          <p:cNvGrpSpPr/>
          <p:nvPr/>
        </p:nvGrpSpPr>
        <p:grpSpPr>
          <a:xfrm flipH="1" flipV="1" rot="10800000">
            <a:off x="2597200" y="856559"/>
            <a:ext cx="820116" cy="828672"/>
            <a:chOff x="4628902" y="297935"/>
            <a:chExt cx="4286498" cy="4331215"/>
          </a:xfrm>
        </p:grpSpPr>
        <p:grpSp>
          <p:nvGrpSpPr>
            <p:cNvPr id="68" name="组合 67"/>
            <p:cNvGrpSpPr/>
            <p:nvPr/>
          </p:nvGrpSpPr>
          <p:grpSpPr>
            <a:xfrm>
              <a:off x="4628902" y="566530"/>
              <a:ext cx="4062620" cy="4062620"/>
              <a:chOff x="5683250" y="1554163"/>
              <a:chExt cx="2165350" cy="2165350"/>
            </a:xfrm>
            <a:solidFill>
              <a:schemeClr val="bg1"/>
            </a:solidFill>
          </p:grpSpPr>
          <p:sp>
            <p:nvSpPr>
              <p:cNvPr id="73" name="任意多边形 72"/>
              <p:cNvSpPr>
                <a:spLocks noChangeArrowheads="1"/>
              </p:cNvSpPr>
              <p:nvPr/>
            </p:nvSpPr>
            <p:spPr bwMode="auto">
              <a:xfrm>
                <a:off x="5683250" y="1554163"/>
                <a:ext cx="2165350" cy="2165350"/>
              </a:xfrm>
              <a:custGeom>
                <a:gdLst>
                  <a:gd fmla="*/ 1085056 w 2165350" name="connsiteX0"/>
                  <a:gd fmla="*/ 129721 h 2165350" name="connsiteY0"/>
                  <a:gd fmla="*/ 134483 w 2165350" name="connsiteX1"/>
                  <a:gd fmla="*/ 1080294 h 2165350" name="connsiteY1"/>
                  <a:gd fmla="*/ 1085056 w 2165350" name="connsiteX2"/>
                  <a:gd fmla="*/ 2030867 h 2165350" name="connsiteY2"/>
                  <a:gd fmla="*/ 2035629 w 2165350" name="connsiteX3"/>
                  <a:gd fmla="*/ 1080294 h 2165350" name="connsiteY3"/>
                  <a:gd fmla="*/ 1085056 w 2165350" name="connsiteX4"/>
                  <a:gd fmla="*/ 129721 h 2165350" name="connsiteY4"/>
                  <a:gd fmla="*/ 1082675 w 2165350" name="connsiteX5"/>
                  <a:gd fmla="*/ 0 h 2165350" name="connsiteY5"/>
                  <a:gd fmla="*/ 2165350 w 2165350" name="connsiteX6"/>
                  <a:gd fmla="*/ 1082675 h 2165350" name="connsiteY6"/>
                  <a:gd fmla="*/ 1082675 w 2165350" name="connsiteX7"/>
                  <a:gd fmla="*/ 2165350 h 2165350" name="connsiteY7"/>
                  <a:gd fmla="*/ 0 w 2165350" name="connsiteX8"/>
                  <a:gd fmla="*/ 1082675 h 2165350" name="connsiteY8"/>
                  <a:gd fmla="*/ 1082675 w 2165350" name="connsiteX9"/>
                  <a:gd fmla="*/ 0 h 216535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2165350" w="2165350">
                    <a:moveTo>
                      <a:pt x="1085056" y="129721"/>
                    </a:moveTo>
                    <a:cubicBezTo>
                      <a:pt x="560069" y="129721"/>
                      <a:pt x="134483" y="555307"/>
                      <a:pt x="134483" y="1080294"/>
                    </a:cubicBezTo>
                    <a:cubicBezTo>
                      <a:pt x="134483" y="1605281"/>
                      <a:pt x="560069" y="2030867"/>
                      <a:pt x="1085056" y="2030867"/>
                    </a:cubicBezTo>
                    <a:cubicBezTo>
                      <a:pt x="1610043" y="2030867"/>
                      <a:pt x="2035629" y="1605281"/>
                      <a:pt x="2035629" y="1080294"/>
                    </a:cubicBezTo>
                    <a:cubicBezTo>
                      <a:pt x="2035629" y="555307"/>
                      <a:pt x="1610043" y="129721"/>
                      <a:pt x="1085056" y="129721"/>
                    </a:cubicBezTo>
                    <a:close/>
                    <a:moveTo>
                      <a:pt x="1082675" y="0"/>
                    </a:moveTo>
                    <a:cubicBezTo>
                      <a:pt x="1680620" y="0"/>
                      <a:pt x="2165350" y="484730"/>
                      <a:pt x="2165350" y="1082675"/>
                    </a:cubicBezTo>
                    <a:cubicBezTo>
                      <a:pt x="2165350" y="1680620"/>
                      <a:pt x="1680620" y="2165350"/>
                      <a:pt x="1082675" y="2165350"/>
                    </a:cubicBezTo>
                    <a:cubicBezTo>
                      <a:pt x="484730" y="2165350"/>
                      <a:pt x="0" y="1680620"/>
                      <a:pt x="0" y="1082675"/>
                    </a:cubicBezTo>
                    <a:cubicBezTo>
                      <a:pt x="0" y="484730"/>
                      <a:pt x="484730" y="0"/>
                      <a:pt x="1082675" y="0"/>
                    </a:cubicBez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74" name="任意多边形 73"/>
              <p:cNvSpPr>
                <a:spLocks noChangeArrowheads="1"/>
              </p:cNvSpPr>
              <p:nvPr/>
            </p:nvSpPr>
            <p:spPr bwMode="auto">
              <a:xfrm>
                <a:off x="6119812" y="1985963"/>
                <a:ext cx="1295400" cy="1295400"/>
              </a:xfrm>
              <a:custGeom>
                <a:gdLst>
                  <a:gd fmla="*/ 647701 w 1295400" name="connsiteX0"/>
                  <a:gd fmla="*/ 122636 h 1295400" name="connsiteY0"/>
                  <a:gd fmla="*/ 120878 w 1295400" name="connsiteX1"/>
                  <a:gd fmla="*/ 648494 h 1295400" name="connsiteY1"/>
                  <a:gd fmla="*/ 647701 w 1295400" name="connsiteX2"/>
                  <a:gd fmla="*/ 1174352 h 1295400" name="connsiteY2"/>
                  <a:gd fmla="*/ 1174524 w 1295400" name="connsiteX3"/>
                  <a:gd fmla="*/ 648494 h 1295400" name="connsiteY3"/>
                  <a:gd fmla="*/ 647701 w 1295400" name="connsiteX4"/>
                  <a:gd fmla="*/ 122636 h 1295400" name="connsiteY4"/>
                  <a:gd fmla="*/ 647700 w 1295400" name="connsiteX5"/>
                  <a:gd fmla="*/ 0 h 1295400" name="connsiteY5"/>
                  <a:gd fmla="*/ 1295400 w 1295400" name="connsiteX6"/>
                  <a:gd fmla="*/ 647700 h 1295400" name="connsiteY6"/>
                  <a:gd fmla="*/ 647700 w 1295400" name="connsiteX7"/>
                  <a:gd fmla="*/ 1295400 h 1295400" name="connsiteY7"/>
                  <a:gd fmla="*/ 0 w 1295400" name="connsiteX8"/>
                  <a:gd fmla="*/ 647700 h 1295400" name="connsiteY8"/>
                  <a:gd fmla="*/ 647700 w 1295400" name="connsiteX9"/>
                  <a:gd fmla="*/ 0 h 12954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295400" w="1295400">
                    <a:moveTo>
                      <a:pt x="647701" y="122636"/>
                    </a:moveTo>
                    <a:cubicBezTo>
                      <a:pt x="356745" y="122636"/>
                      <a:pt x="120878" y="358071"/>
                      <a:pt x="120878" y="648494"/>
                    </a:cubicBezTo>
                    <a:cubicBezTo>
                      <a:pt x="120878" y="938917"/>
                      <a:pt x="356745" y="1174352"/>
                      <a:pt x="647701" y="1174352"/>
                    </a:cubicBezTo>
                    <a:cubicBezTo>
                      <a:pt x="938657" y="1174352"/>
                      <a:pt x="1174524" y="938917"/>
                      <a:pt x="1174524" y="648494"/>
                    </a:cubicBezTo>
                    <a:cubicBezTo>
                      <a:pt x="1174524" y="358071"/>
                      <a:pt x="938657" y="122636"/>
                      <a:pt x="647701" y="122636"/>
                    </a:cubicBezTo>
                    <a:close/>
                    <a:moveTo>
                      <a:pt x="647700" y="0"/>
                    </a:moveTo>
                    <a:cubicBezTo>
                      <a:pt x="1005415" y="0"/>
                      <a:pt x="1295400" y="289985"/>
                      <a:pt x="1295400" y="647700"/>
                    </a:cubicBezTo>
                    <a:cubicBezTo>
                      <a:pt x="1295400" y="1005415"/>
                      <a:pt x="1005415" y="1295400"/>
                      <a:pt x="647700" y="1295400"/>
                    </a:cubicBezTo>
                    <a:cubicBezTo>
                      <a:pt x="289985" y="1295400"/>
                      <a:pt x="0" y="1005415"/>
                      <a:pt x="0" y="647700"/>
                    </a:cubicBezTo>
                    <a:cubicBezTo>
                      <a:pt x="0" y="289985"/>
                      <a:pt x="289985" y="0"/>
                      <a:pt x="647700" y="0"/>
                    </a:cubicBez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75" name="Oval 9"/>
              <p:cNvSpPr>
                <a:spLocks noChangeArrowheads="1"/>
              </p:cNvSpPr>
              <p:nvPr/>
            </p:nvSpPr>
            <p:spPr bwMode="auto">
              <a:xfrm>
                <a:off x="6553200" y="2419350"/>
                <a:ext cx="428625" cy="430213"/>
              </a:xfrm>
              <a:prstGeom prst="ellipse">
                <a:avLst/>
              </a:prstGeom>
              <a:grp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69" name="组合 68"/>
            <p:cNvGrpSpPr/>
            <p:nvPr/>
          </p:nvGrpSpPr>
          <p:grpSpPr>
            <a:xfrm>
              <a:off x="6542789" y="297935"/>
              <a:ext cx="2372611" cy="2350015"/>
              <a:chOff x="6071251" y="287808"/>
              <a:chExt cx="2612023" cy="2587148"/>
            </a:xfrm>
          </p:grpSpPr>
          <p:sp>
            <p:nvSpPr>
              <p:cNvPr id="70" name="任意多边形 69"/>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solidFill>
                <a:srgbClr val="FB412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71" name="任意多边形 70"/>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solidFill>
                <a:srgbClr val="FB5F4F"/>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72" name="任意多边形 71"/>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solidFill>
                <a:srgbClr val="FB412D"/>
              </a:solid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grpSp>
        <p:nvGrpSpPr>
          <p:cNvPr id="76" name="组合 75"/>
          <p:cNvGrpSpPr/>
          <p:nvPr/>
        </p:nvGrpSpPr>
        <p:grpSpPr>
          <a:xfrm flipH="1" flipV="1" rot="10800000">
            <a:off x="3922831" y="801411"/>
            <a:ext cx="1363456" cy="1377680"/>
            <a:chOff x="4628902" y="297935"/>
            <a:chExt cx="4286498" cy="4331215"/>
          </a:xfrm>
        </p:grpSpPr>
        <p:grpSp>
          <p:nvGrpSpPr>
            <p:cNvPr id="77" name="组合 76"/>
            <p:cNvGrpSpPr/>
            <p:nvPr/>
          </p:nvGrpSpPr>
          <p:grpSpPr>
            <a:xfrm>
              <a:off x="4628902" y="566530"/>
              <a:ext cx="4062620" cy="4062620"/>
              <a:chOff x="5683250" y="1554163"/>
              <a:chExt cx="2165350" cy="2165350"/>
            </a:xfrm>
            <a:solidFill>
              <a:schemeClr val="bg1"/>
            </a:solidFill>
          </p:grpSpPr>
          <p:sp>
            <p:nvSpPr>
              <p:cNvPr id="82" name="任意多边形 81"/>
              <p:cNvSpPr>
                <a:spLocks noChangeArrowheads="1"/>
              </p:cNvSpPr>
              <p:nvPr/>
            </p:nvSpPr>
            <p:spPr bwMode="auto">
              <a:xfrm>
                <a:off x="5683250" y="1554163"/>
                <a:ext cx="2165350" cy="2165350"/>
              </a:xfrm>
              <a:custGeom>
                <a:gdLst>
                  <a:gd fmla="*/ 1085056 w 2165350" name="connsiteX0"/>
                  <a:gd fmla="*/ 129721 h 2165350" name="connsiteY0"/>
                  <a:gd fmla="*/ 134483 w 2165350" name="connsiteX1"/>
                  <a:gd fmla="*/ 1080294 h 2165350" name="connsiteY1"/>
                  <a:gd fmla="*/ 1085056 w 2165350" name="connsiteX2"/>
                  <a:gd fmla="*/ 2030867 h 2165350" name="connsiteY2"/>
                  <a:gd fmla="*/ 2035629 w 2165350" name="connsiteX3"/>
                  <a:gd fmla="*/ 1080294 h 2165350" name="connsiteY3"/>
                  <a:gd fmla="*/ 1085056 w 2165350" name="connsiteX4"/>
                  <a:gd fmla="*/ 129721 h 2165350" name="connsiteY4"/>
                  <a:gd fmla="*/ 1082675 w 2165350" name="connsiteX5"/>
                  <a:gd fmla="*/ 0 h 2165350" name="connsiteY5"/>
                  <a:gd fmla="*/ 2165350 w 2165350" name="connsiteX6"/>
                  <a:gd fmla="*/ 1082675 h 2165350" name="connsiteY6"/>
                  <a:gd fmla="*/ 1082675 w 2165350" name="connsiteX7"/>
                  <a:gd fmla="*/ 2165350 h 2165350" name="connsiteY7"/>
                  <a:gd fmla="*/ 0 w 2165350" name="connsiteX8"/>
                  <a:gd fmla="*/ 1082675 h 2165350" name="connsiteY8"/>
                  <a:gd fmla="*/ 1082675 w 2165350" name="connsiteX9"/>
                  <a:gd fmla="*/ 0 h 216535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2165350" w="2165350">
                    <a:moveTo>
                      <a:pt x="1085056" y="129721"/>
                    </a:moveTo>
                    <a:cubicBezTo>
                      <a:pt x="560069" y="129721"/>
                      <a:pt x="134483" y="555307"/>
                      <a:pt x="134483" y="1080294"/>
                    </a:cubicBezTo>
                    <a:cubicBezTo>
                      <a:pt x="134483" y="1605281"/>
                      <a:pt x="560069" y="2030867"/>
                      <a:pt x="1085056" y="2030867"/>
                    </a:cubicBezTo>
                    <a:cubicBezTo>
                      <a:pt x="1610043" y="2030867"/>
                      <a:pt x="2035629" y="1605281"/>
                      <a:pt x="2035629" y="1080294"/>
                    </a:cubicBezTo>
                    <a:cubicBezTo>
                      <a:pt x="2035629" y="555307"/>
                      <a:pt x="1610043" y="129721"/>
                      <a:pt x="1085056" y="129721"/>
                    </a:cubicBezTo>
                    <a:close/>
                    <a:moveTo>
                      <a:pt x="1082675" y="0"/>
                    </a:moveTo>
                    <a:cubicBezTo>
                      <a:pt x="1680620" y="0"/>
                      <a:pt x="2165350" y="484730"/>
                      <a:pt x="2165350" y="1082675"/>
                    </a:cubicBezTo>
                    <a:cubicBezTo>
                      <a:pt x="2165350" y="1680620"/>
                      <a:pt x="1680620" y="2165350"/>
                      <a:pt x="1082675" y="2165350"/>
                    </a:cubicBezTo>
                    <a:cubicBezTo>
                      <a:pt x="484730" y="2165350"/>
                      <a:pt x="0" y="1680620"/>
                      <a:pt x="0" y="1082675"/>
                    </a:cubicBezTo>
                    <a:cubicBezTo>
                      <a:pt x="0" y="484730"/>
                      <a:pt x="484730" y="0"/>
                      <a:pt x="1082675" y="0"/>
                    </a:cubicBez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83" name="任意多边形 82"/>
              <p:cNvSpPr>
                <a:spLocks noChangeArrowheads="1"/>
              </p:cNvSpPr>
              <p:nvPr/>
            </p:nvSpPr>
            <p:spPr bwMode="auto">
              <a:xfrm>
                <a:off x="6119812" y="1985963"/>
                <a:ext cx="1295400" cy="1295400"/>
              </a:xfrm>
              <a:custGeom>
                <a:gdLst>
                  <a:gd fmla="*/ 647701 w 1295400" name="connsiteX0"/>
                  <a:gd fmla="*/ 122636 h 1295400" name="connsiteY0"/>
                  <a:gd fmla="*/ 120878 w 1295400" name="connsiteX1"/>
                  <a:gd fmla="*/ 648494 h 1295400" name="connsiteY1"/>
                  <a:gd fmla="*/ 647701 w 1295400" name="connsiteX2"/>
                  <a:gd fmla="*/ 1174352 h 1295400" name="connsiteY2"/>
                  <a:gd fmla="*/ 1174524 w 1295400" name="connsiteX3"/>
                  <a:gd fmla="*/ 648494 h 1295400" name="connsiteY3"/>
                  <a:gd fmla="*/ 647701 w 1295400" name="connsiteX4"/>
                  <a:gd fmla="*/ 122636 h 1295400" name="connsiteY4"/>
                  <a:gd fmla="*/ 647700 w 1295400" name="connsiteX5"/>
                  <a:gd fmla="*/ 0 h 1295400" name="connsiteY5"/>
                  <a:gd fmla="*/ 1295400 w 1295400" name="connsiteX6"/>
                  <a:gd fmla="*/ 647700 h 1295400" name="connsiteY6"/>
                  <a:gd fmla="*/ 647700 w 1295400" name="connsiteX7"/>
                  <a:gd fmla="*/ 1295400 h 1295400" name="connsiteY7"/>
                  <a:gd fmla="*/ 0 w 1295400" name="connsiteX8"/>
                  <a:gd fmla="*/ 647700 h 1295400" name="connsiteY8"/>
                  <a:gd fmla="*/ 647700 w 1295400" name="connsiteX9"/>
                  <a:gd fmla="*/ 0 h 12954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295400" w="1295400">
                    <a:moveTo>
                      <a:pt x="647701" y="122636"/>
                    </a:moveTo>
                    <a:cubicBezTo>
                      <a:pt x="356745" y="122636"/>
                      <a:pt x="120878" y="358071"/>
                      <a:pt x="120878" y="648494"/>
                    </a:cubicBezTo>
                    <a:cubicBezTo>
                      <a:pt x="120878" y="938917"/>
                      <a:pt x="356745" y="1174352"/>
                      <a:pt x="647701" y="1174352"/>
                    </a:cubicBezTo>
                    <a:cubicBezTo>
                      <a:pt x="938657" y="1174352"/>
                      <a:pt x="1174524" y="938917"/>
                      <a:pt x="1174524" y="648494"/>
                    </a:cubicBezTo>
                    <a:cubicBezTo>
                      <a:pt x="1174524" y="358071"/>
                      <a:pt x="938657" y="122636"/>
                      <a:pt x="647701" y="122636"/>
                    </a:cubicBezTo>
                    <a:close/>
                    <a:moveTo>
                      <a:pt x="647700" y="0"/>
                    </a:moveTo>
                    <a:cubicBezTo>
                      <a:pt x="1005415" y="0"/>
                      <a:pt x="1295400" y="289985"/>
                      <a:pt x="1295400" y="647700"/>
                    </a:cubicBezTo>
                    <a:cubicBezTo>
                      <a:pt x="1295400" y="1005415"/>
                      <a:pt x="1005415" y="1295400"/>
                      <a:pt x="647700" y="1295400"/>
                    </a:cubicBezTo>
                    <a:cubicBezTo>
                      <a:pt x="289985" y="1295400"/>
                      <a:pt x="0" y="1005415"/>
                      <a:pt x="0" y="647700"/>
                    </a:cubicBezTo>
                    <a:cubicBezTo>
                      <a:pt x="0" y="289985"/>
                      <a:pt x="289985" y="0"/>
                      <a:pt x="647700" y="0"/>
                    </a:cubicBez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84" name="Oval 9"/>
              <p:cNvSpPr>
                <a:spLocks noChangeArrowheads="1"/>
              </p:cNvSpPr>
              <p:nvPr/>
            </p:nvSpPr>
            <p:spPr bwMode="auto">
              <a:xfrm>
                <a:off x="6553200" y="2419350"/>
                <a:ext cx="428625" cy="430213"/>
              </a:xfrm>
              <a:prstGeom prst="ellipse">
                <a:avLst/>
              </a:prstGeom>
              <a:grp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78" name="组合 77"/>
            <p:cNvGrpSpPr/>
            <p:nvPr/>
          </p:nvGrpSpPr>
          <p:grpSpPr>
            <a:xfrm>
              <a:off x="6542789" y="297935"/>
              <a:ext cx="2372611" cy="2350015"/>
              <a:chOff x="6071251" y="287808"/>
              <a:chExt cx="2612023" cy="2587148"/>
            </a:xfrm>
          </p:grpSpPr>
          <p:sp>
            <p:nvSpPr>
              <p:cNvPr id="79" name="任意多边形 78"/>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solidFill>
                <a:srgbClr val="FB412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80" name="任意多边形 79"/>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solidFill>
                <a:srgbClr val="FB5F4F"/>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81" name="任意多边形 80"/>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solidFill>
                <a:srgbClr val="FB412D"/>
              </a:solid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grpSp>
        <p:nvGrpSpPr>
          <p:cNvPr id="94" name="组合 93"/>
          <p:cNvGrpSpPr/>
          <p:nvPr/>
        </p:nvGrpSpPr>
        <p:grpSpPr>
          <a:xfrm>
            <a:off x="-9939" y="4422156"/>
            <a:ext cx="9153939" cy="736738"/>
            <a:chOff x="-9939" y="4422156"/>
            <a:chExt cx="9153939" cy="736738"/>
          </a:xfrm>
        </p:grpSpPr>
        <p:sp>
          <p:nvSpPr>
            <p:cNvPr id="85" name="任意多边形 84"/>
            <p:cNvSpPr/>
            <p:nvPr/>
          </p:nvSpPr>
          <p:spPr>
            <a:xfrm>
              <a:off x="-9939" y="4422156"/>
              <a:ext cx="9153939" cy="716374"/>
            </a:xfrm>
            <a:custGeom>
              <a:gdLst>
                <a:gd fmla="*/ 0 w 9084365" name="connsiteX0"/>
                <a:gd fmla="*/ 864704 h 864704" name="connsiteY0"/>
                <a:gd fmla="*/ 1242391 w 9084365" name="connsiteX1"/>
                <a:gd fmla="*/ 506896 h 864704" name="connsiteY1"/>
                <a:gd fmla="*/ 2276061 w 9084365" name="connsiteX2"/>
                <a:gd fmla="*/ 705678 h 864704" name="connsiteY2"/>
                <a:gd fmla="*/ 3021496 w 9084365" name="connsiteX3"/>
                <a:gd fmla="*/ 357809 h 864704" name="connsiteY3"/>
                <a:gd fmla="*/ 4343400 w 9084365" name="connsiteX4"/>
                <a:gd fmla="*/ 725557 h 864704" name="connsiteY4"/>
                <a:gd fmla="*/ 5546035 w 9084365" name="connsiteX5"/>
                <a:gd fmla="*/ 586409 h 864704" name="connsiteY5"/>
                <a:gd fmla="*/ 6033052 w 9084365" name="connsiteX6"/>
                <a:gd fmla="*/ 646044 h 864704" name="connsiteY6"/>
                <a:gd fmla="*/ 6669156 w 9084365" name="connsiteX7"/>
                <a:gd fmla="*/ 228600 h 864704" name="connsiteY7"/>
                <a:gd fmla="*/ 7504043 w 9084365" name="connsiteX8"/>
                <a:gd fmla="*/ 516835 h 864704" name="connsiteY8"/>
                <a:gd fmla="*/ 7941365 w 9084365" name="connsiteX9"/>
                <a:gd fmla="*/ 159026 h 864704" name="connsiteY9"/>
                <a:gd fmla="*/ 8448261 w 9084365" name="connsiteX10"/>
                <a:gd fmla="*/ 496957 h 864704" name="connsiteY10"/>
                <a:gd fmla="*/ 9084365 w 9084365" name="connsiteX11"/>
                <a:gd fmla="*/ 0 h 864704"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864703" w="9084365">
                  <a:moveTo>
                    <a:pt x="0" y="864704"/>
                  </a:moveTo>
                  <a:cubicBezTo>
                    <a:pt x="431524" y="699052"/>
                    <a:pt x="863048" y="533400"/>
                    <a:pt x="1242391" y="506896"/>
                  </a:cubicBezTo>
                  <a:cubicBezTo>
                    <a:pt x="1621734" y="480392"/>
                    <a:pt x="1979543" y="730526"/>
                    <a:pt x="2276061" y="705678"/>
                  </a:cubicBezTo>
                  <a:cubicBezTo>
                    <a:pt x="2572579" y="680830"/>
                    <a:pt x="2676940" y="354496"/>
                    <a:pt x="3021496" y="357809"/>
                  </a:cubicBezTo>
                  <a:cubicBezTo>
                    <a:pt x="3366052" y="361122"/>
                    <a:pt x="3922644" y="687457"/>
                    <a:pt x="4343400" y="725557"/>
                  </a:cubicBezTo>
                  <a:cubicBezTo>
                    <a:pt x="4764156" y="763657"/>
                    <a:pt x="5264426" y="599661"/>
                    <a:pt x="5546035" y="586409"/>
                  </a:cubicBezTo>
                  <a:cubicBezTo>
                    <a:pt x="5827644" y="573157"/>
                    <a:pt x="5845865" y="705679"/>
                    <a:pt x="6033052" y="646044"/>
                  </a:cubicBezTo>
                  <a:cubicBezTo>
                    <a:pt x="6220239" y="586409"/>
                    <a:pt x="6423991" y="250135"/>
                    <a:pt x="6669156" y="228600"/>
                  </a:cubicBezTo>
                  <a:cubicBezTo>
                    <a:pt x="6914321" y="207065"/>
                    <a:pt x="7292008" y="528431"/>
                    <a:pt x="7504043" y="516835"/>
                  </a:cubicBezTo>
                  <a:cubicBezTo>
                    <a:pt x="7716078" y="505239"/>
                    <a:pt x="7783995" y="162339"/>
                    <a:pt x="7941365" y="159026"/>
                  </a:cubicBezTo>
                  <a:cubicBezTo>
                    <a:pt x="8098735" y="155713"/>
                    <a:pt x="8257761" y="523461"/>
                    <a:pt x="8448261" y="496957"/>
                  </a:cubicBezTo>
                  <a:cubicBezTo>
                    <a:pt x="8638761" y="470453"/>
                    <a:pt x="8861563" y="235226"/>
                    <a:pt x="9084365" y="0"/>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3" name="任意多边形 92"/>
            <p:cNvSpPr/>
            <p:nvPr/>
          </p:nvSpPr>
          <p:spPr>
            <a:xfrm>
              <a:off x="318396" y="4873118"/>
              <a:ext cx="8825604" cy="285776"/>
            </a:xfrm>
            <a:custGeom>
              <a:gdLst>
                <a:gd fmla="*/ 6340822 w 8825604" name="connsiteX0"/>
                <a:gd fmla="*/ 103 h 285776" name="connsiteY0"/>
                <a:gd fmla="*/ 7265162 w 8825604" name="connsiteX1"/>
                <a:gd fmla="*/ 199938 h 285776" name="connsiteY1"/>
                <a:gd fmla="*/ 7772056 w 8825604" name="connsiteX2"/>
                <a:gd fmla="*/ 68797 h 285776" name="connsiteY2"/>
                <a:gd fmla="*/ 8179561 w 8825604" name="connsiteX3"/>
                <a:gd fmla="*/ 137489 h 285776" name="connsiteY3"/>
                <a:gd fmla="*/ 8756030 w 8825604" name="connsiteX4"/>
                <a:gd fmla="*/ 87531 h 285776" name="connsiteY4"/>
                <a:gd fmla="*/ 8825604 w 8825604" name="connsiteX5"/>
                <a:gd fmla="*/ 94012 h 285776" name="connsiteY5"/>
                <a:gd fmla="*/ 8825604 w 8825604" name="connsiteX6"/>
                <a:gd fmla="*/ 285776 h 285776" name="connsiteY6"/>
                <a:gd fmla="*/ 0 w 8825604" name="connsiteX7"/>
                <a:gd fmla="*/ 285776 h 285776" name="connsiteY7"/>
                <a:gd fmla="*/ 36617 w 8825604" name="connsiteX8"/>
                <a:gd fmla="*/ 278119 h 285776" name="connsiteY8"/>
                <a:gd fmla="*/ 576126 w 8825604" name="connsiteX9"/>
                <a:gd fmla="*/ 206183 h 285776" name="connsiteY9"/>
                <a:gd fmla="*/ 1639614 w 8825604" name="connsiteX10"/>
                <a:gd fmla="*/ 256141 h 285776" name="connsiteY10"/>
                <a:gd fmla="*/ 2703100 w 8825604" name="connsiteX11"/>
                <a:gd fmla="*/ 168714 h 285776" name="connsiteY11"/>
                <a:gd fmla="*/ 3657256 w 8825604" name="connsiteX12"/>
                <a:gd fmla="*/ 224917 h 285776" name="connsiteY12"/>
                <a:gd fmla="*/ 4710805 w 8825604" name="connsiteX13"/>
                <a:gd fmla="*/ 262386 h 285776" name="connsiteY13"/>
                <a:gd fmla="*/ 5207761 w 8825604" name="connsiteX14"/>
                <a:gd fmla="*/ 193693 h 285776" name="connsiteY14"/>
                <a:gd fmla="*/ 5843866 w 8825604" name="connsiteX15"/>
                <a:gd fmla="*/ 231162 h 285776" name="connsiteY15"/>
                <a:gd fmla="*/ 6340822 w 8825604" name="connsiteX16"/>
                <a:gd fmla="*/ 103 h 285776"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285776" w="8825604">
                  <a:moveTo>
                    <a:pt x="6340822" y="103"/>
                  </a:moveTo>
                  <a:cubicBezTo>
                    <a:pt x="6577704" y="-5101"/>
                    <a:pt x="7026622" y="188489"/>
                    <a:pt x="7265162" y="199938"/>
                  </a:cubicBezTo>
                  <a:cubicBezTo>
                    <a:pt x="7503701" y="211387"/>
                    <a:pt x="7619657" y="79205"/>
                    <a:pt x="7772056" y="68797"/>
                  </a:cubicBezTo>
                  <a:cubicBezTo>
                    <a:pt x="7924456" y="58389"/>
                    <a:pt x="8015565" y="134367"/>
                    <a:pt x="8179561" y="137489"/>
                  </a:cubicBezTo>
                  <a:cubicBezTo>
                    <a:pt x="8343557" y="140611"/>
                    <a:pt x="8577126" y="76082"/>
                    <a:pt x="8756030" y="87531"/>
                  </a:cubicBezTo>
                  <a:lnTo>
                    <a:pt x="8825604" y="94012"/>
                  </a:lnTo>
                  <a:lnTo>
                    <a:pt x="8825604" y="285776"/>
                  </a:lnTo>
                  <a:lnTo>
                    <a:pt x="0" y="285776"/>
                  </a:lnTo>
                  <a:lnTo>
                    <a:pt x="36617" y="278119"/>
                  </a:lnTo>
                  <a:cubicBezTo>
                    <a:pt x="179847" y="248958"/>
                    <a:pt x="382624" y="212331"/>
                    <a:pt x="576126" y="206183"/>
                  </a:cubicBezTo>
                  <a:cubicBezTo>
                    <a:pt x="870987" y="196815"/>
                    <a:pt x="1285117" y="262386"/>
                    <a:pt x="1639614" y="256141"/>
                  </a:cubicBezTo>
                  <a:cubicBezTo>
                    <a:pt x="1994110" y="249897"/>
                    <a:pt x="2366827" y="173918"/>
                    <a:pt x="2703100" y="168714"/>
                  </a:cubicBezTo>
                  <a:cubicBezTo>
                    <a:pt x="3039374" y="163509"/>
                    <a:pt x="3322639" y="209305"/>
                    <a:pt x="3657256" y="224917"/>
                  </a:cubicBezTo>
                  <a:cubicBezTo>
                    <a:pt x="3991873" y="240529"/>
                    <a:pt x="4452387" y="267590"/>
                    <a:pt x="4710805" y="262386"/>
                  </a:cubicBezTo>
                  <a:cubicBezTo>
                    <a:pt x="4969222" y="257182"/>
                    <a:pt x="5018918" y="198897"/>
                    <a:pt x="5207761" y="193693"/>
                  </a:cubicBezTo>
                  <a:cubicBezTo>
                    <a:pt x="5396605" y="188488"/>
                    <a:pt x="5655022" y="263426"/>
                    <a:pt x="5843866" y="231162"/>
                  </a:cubicBezTo>
                  <a:cubicBezTo>
                    <a:pt x="6032709" y="198897"/>
                    <a:pt x="6103939" y="5307"/>
                    <a:pt x="6340822" y="10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2594210206"/>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8">
                                  <p:stCondLst>
                                    <p:cond delay="0"/>
                                  </p:stCondLst>
                                  <p:childTnLst>
                                    <p:set>
                                      <p:cBhvr>
                                        <p:cTn dur="1" fill="hold" id="6">
                                          <p:stCondLst>
                                            <p:cond delay="0"/>
                                          </p:stCondLst>
                                        </p:cTn>
                                        <p:tgtEl>
                                          <p:spTgt spid="94"/>
                                        </p:tgtEl>
                                        <p:attrNameLst>
                                          <p:attrName>style.visibility</p:attrName>
                                        </p:attrNameLst>
                                      </p:cBhvr>
                                      <p:to>
                                        <p:strVal val="visible"/>
                                      </p:to>
                                    </p:set>
                                    <p:animEffect filter="wipe(left)" transition="in">
                                      <p:cBhvr>
                                        <p:cTn dur="500" id="7"/>
                                        <p:tgtEl>
                                          <p:spTgt spid="9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decel="60000" fill="hold" id="10" nodeType="clickEffect" presetClass="entr" presetID="2" presetSubtype="3">
                                  <p:stCondLst>
                                    <p:cond delay="0"/>
                                  </p:stCondLst>
                                  <p:childTnLst>
                                    <p:set>
                                      <p:cBhvr>
                                        <p:cTn dur="1" fill="hold" id="11">
                                          <p:stCondLst>
                                            <p:cond delay="0"/>
                                          </p:stCondLst>
                                        </p:cTn>
                                        <p:tgtEl>
                                          <p:spTgt spid="63"/>
                                        </p:tgtEl>
                                        <p:attrNameLst>
                                          <p:attrName>style.visibility</p:attrName>
                                        </p:attrNameLst>
                                      </p:cBhvr>
                                      <p:to>
                                        <p:strVal val="visible"/>
                                      </p:to>
                                    </p:set>
                                    <p:anim calcmode="lin" valueType="num">
                                      <p:cBhvr additive="base">
                                        <p:cTn dur="1000" fill="hold" id="12"/>
                                        <p:tgtEl>
                                          <p:spTgt spid="63"/>
                                        </p:tgtEl>
                                        <p:attrNameLst>
                                          <p:attrName>ppt_x</p:attrName>
                                        </p:attrNameLst>
                                      </p:cBhvr>
                                      <p:tavLst>
                                        <p:tav tm="0">
                                          <p:val>
                                            <p:strVal val="1+#ppt_w/2"/>
                                          </p:val>
                                        </p:tav>
                                        <p:tav tm="100000">
                                          <p:val>
                                            <p:strVal val="#ppt_x"/>
                                          </p:val>
                                        </p:tav>
                                      </p:tavLst>
                                    </p:anim>
                                    <p:anim calcmode="lin" valueType="num">
                                      <p:cBhvr additive="base">
                                        <p:cTn dur="1000" fill="hold" id="13"/>
                                        <p:tgtEl>
                                          <p:spTgt spid="63"/>
                                        </p:tgtEl>
                                        <p:attrNameLst>
                                          <p:attrName>ppt_y</p:attrName>
                                        </p:attrNameLst>
                                      </p:cBhvr>
                                      <p:tavLst>
                                        <p:tav tm="0">
                                          <p:val>
                                            <p:strVal val="0-#ppt_h/2"/>
                                          </p:val>
                                        </p:tav>
                                        <p:tav tm="100000">
                                          <p:val>
                                            <p:strVal val="#ppt_y"/>
                                          </p:val>
                                        </p:tav>
                                      </p:tavLst>
                                    </p:anim>
                                  </p:childTnLst>
                                </p:cTn>
                              </p:par>
                              <p:par>
                                <p:cTn fill="hold" id="14" nodeType="withEffect" presetClass="entr" presetID="53" presetSubtype="0">
                                  <p:stCondLst>
                                    <p:cond delay="0"/>
                                  </p:stCondLst>
                                  <p:childTnLst>
                                    <p:set>
                                      <p:cBhvr>
                                        <p:cTn dur="1" fill="hold" id="15">
                                          <p:stCondLst>
                                            <p:cond delay="0"/>
                                          </p:stCondLst>
                                        </p:cTn>
                                        <p:tgtEl>
                                          <p:spTgt spid="76"/>
                                        </p:tgtEl>
                                        <p:attrNameLst>
                                          <p:attrName>style.visibility</p:attrName>
                                        </p:attrNameLst>
                                      </p:cBhvr>
                                      <p:to>
                                        <p:strVal val="visible"/>
                                      </p:to>
                                    </p:set>
                                    <p:anim calcmode="lin" valueType="num">
                                      <p:cBhvr>
                                        <p:cTn dur="1000" fill="hold" id="16"/>
                                        <p:tgtEl>
                                          <p:spTgt spid="76"/>
                                        </p:tgtEl>
                                        <p:attrNameLst>
                                          <p:attrName>ppt_w</p:attrName>
                                        </p:attrNameLst>
                                      </p:cBhvr>
                                      <p:tavLst>
                                        <p:tav tm="0">
                                          <p:val>
                                            <p:fltVal val="0"/>
                                          </p:val>
                                        </p:tav>
                                        <p:tav tm="100000">
                                          <p:val>
                                            <p:strVal val="#ppt_w"/>
                                          </p:val>
                                        </p:tav>
                                      </p:tavLst>
                                    </p:anim>
                                    <p:anim calcmode="lin" valueType="num">
                                      <p:cBhvr>
                                        <p:cTn dur="1000" fill="hold" id="17"/>
                                        <p:tgtEl>
                                          <p:spTgt spid="76"/>
                                        </p:tgtEl>
                                        <p:attrNameLst>
                                          <p:attrName>ppt_h</p:attrName>
                                        </p:attrNameLst>
                                      </p:cBhvr>
                                      <p:tavLst>
                                        <p:tav tm="0">
                                          <p:val>
                                            <p:fltVal val="0"/>
                                          </p:val>
                                        </p:tav>
                                        <p:tav tm="100000">
                                          <p:val>
                                            <p:strVal val="#ppt_h"/>
                                          </p:val>
                                        </p:tav>
                                      </p:tavLst>
                                    </p:anim>
                                    <p:animEffect filter="fade" transition="in">
                                      <p:cBhvr>
                                        <p:cTn dur="1000" id="18"/>
                                        <p:tgtEl>
                                          <p:spTgt spid="76"/>
                                        </p:tgtEl>
                                      </p:cBhvr>
                                    </p:animEffect>
                                  </p:childTnLst>
                                </p:cTn>
                              </p:par>
                              <p:par>
                                <p:cTn fill="hold" id="19" nodeType="withEffect" presetClass="entr" presetID="53" presetSubtype="0">
                                  <p:stCondLst>
                                    <p:cond delay="0"/>
                                  </p:stCondLst>
                                  <p:childTnLst>
                                    <p:set>
                                      <p:cBhvr>
                                        <p:cTn dur="1" fill="hold" id="20">
                                          <p:stCondLst>
                                            <p:cond delay="0"/>
                                          </p:stCondLst>
                                        </p:cTn>
                                        <p:tgtEl>
                                          <p:spTgt spid="66"/>
                                        </p:tgtEl>
                                        <p:attrNameLst>
                                          <p:attrName>style.visibility</p:attrName>
                                        </p:attrNameLst>
                                      </p:cBhvr>
                                      <p:to>
                                        <p:strVal val="visible"/>
                                      </p:to>
                                    </p:set>
                                    <p:anim calcmode="lin" valueType="num">
                                      <p:cBhvr>
                                        <p:cTn dur="1000" fill="hold" id="21"/>
                                        <p:tgtEl>
                                          <p:spTgt spid="66"/>
                                        </p:tgtEl>
                                        <p:attrNameLst>
                                          <p:attrName>ppt_w</p:attrName>
                                        </p:attrNameLst>
                                      </p:cBhvr>
                                      <p:tavLst>
                                        <p:tav tm="0">
                                          <p:val>
                                            <p:fltVal val="0"/>
                                          </p:val>
                                        </p:tav>
                                        <p:tav tm="100000">
                                          <p:val>
                                            <p:strVal val="#ppt_w"/>
                                          </p:val>
                                        </p:tav>
                                      </p:tavLst>
                                    </p:anim>
                                    <p:anim calcmode="lin" valueType="num">
                                      <p:cBhvr>
                                        <p:cTn dur="1000" fill="hold" id="22"/>
                                        <p:tgtEl>
                                          <p:spTgt spid="66"/>
                                        </p:tgtEl>
                                        <p:attrNameLst>
                                          <p:attrName>ppt_h</p:attrName>
                                        </p:attrNameLst>
                                      </p:cBhvr>
                                      <p:tavLst>
                                        <p:tav tm="0">
                                          <p:val>
                                            <p:fltVal val="0"/>
                                          </p:val>
                                        </p:tav>
                                        <p:tav tm="100000">
                                          <p:val>
                                            <p:strVal val="#ppt_h"/>
                                          </p:val>
                                        </p:tav>
                                      </p:tavLst>
                                    </p:anim>
                                    <p:animEffect filter="fade" transition="in">
                                      <p:cBhvr>
                                        <p:cTn dur="1000" id="23"/>
                                        <p:tgtEl>
                                          <p:spTgt spid="66"/>
                                        </p:tgtEl>
                                      </p:cBhvr>
                                    </p:animEffect>
                                  </p:childTnLst>
                                </p:cTn>
                              </p:par>
                            </p:childTnLst>
                          </p:cTn>
                        </p:par>
                      </p:childTnLst>
                    </p:cTn>
                  </p:par>
                  <p:par>
                    <p:cTn fill="hold" id="24" nodeType="clickPar">
                      <p:stCondLst>
                        <p:cond delay="indefinite"/>
                      </p:stCondLst>
                      <p:childTnLst>
                        <p:par>
                          <p:cTn fill="hold" id="25" nodeType="afterGroup">
                            <p:stCondLst>
                              <p:cond delay="0"/>
                            </p:stCondLst>
                            <p:childTnLst>
                              <p:par>
                                <p:cTn fill="hold" id="26" nodeType="clickEffect" presetClass="entr" presetID="53" presetSubtype="0">
                                  <p:stCondLst>
                                    <p:cond delay="0"/>
                                  </p:stCondLst>
                                  <p:childTnLst>
                                    <p:set>
                                      <p:cBhvr>
                                        <p:cTn dur="1" fill="hold" id="27">
                                          <p:stCondLst>
                                            <p:cond delay="0"/>
                                          </p:stCondLst>
                                        </p:cTn>
                                        <p:tgtEl>
                                          <p:spTgt spid="86"/>
                                        </p:tgtEl>
                                        <p:attrNameLst>
                                          <p:attrName>style.visibility</p:attrName>
                                        </p:attrNameLst>
                                      </p:cBhvr>
                                      <p:to>
                                        <p:strVal val="visible"/>
                                      </p:to>
                                    </p:set>
                                    <p:anim calcmode="lin" valueType="num">
                                      <p:cBhvr>
                                        <p:cTn dur="500" fill="hold" id="28"/>
                                        <p:tgtEl>
                                          <p:spTgt spid="86"/>
                                        </p:tgtEl>
                                        <p:attrNameLst>
                                          <p:attrName>ppt_w</p:attrName>
                                        </p:attrNameLst>
                                      </p:cBhvr>
                                      <p:tavLst>
                                        <p:tav tm="0">
                                          <p:val>
                                            <p:fltVal val="0"/>
                                          </p:val>
                                        </p:tav>
                                        <p:tav tm="100000">
                                          <p:val>
                                            <p:strVal val="#ppt_w"/>
                                          </p:val>
                                        </p:tav>
                                      </p:tavLst>
                                    </p:anim>
                                    <p:anim calcmode="lin" valueType="num">
                                      <p:cBhvr>
                                        <p:cTn dur="500" fill="hold" id="29"/>
                                        <p:tgtEl>
                                          <p:spTgt spid="86"/>
                                        </p:tgtEl>
                                        <p:attrNameLst>
                                          <p:attrName>ppt_h</p:attrName>
                                        </p:attrNameLst>
                                      </p:cBhvr>
                                      <p:tavLst>
                                        <p:tav tm="0">
                                          <p:val>
                                            <p:fltVal val="0"/>
                                          </p:val>
                                        </p:tav>
                                        <p:tav tm="100000">
                                          <p:val>
                                            <p:strVal val="#ppt_h"/>
                                          </p:val>
                                        </p:tav>
                                      </p:tavLst>
                                    </p:anim>
                                    <p:animEffect filter="fade" transition="in">
                                      <p:cBhvr>
                                        <p:cTn dur="500" id="30"/>
                                        <p:tgtEl>
                                          <p:spTgt spid="86"/>
                                        </p:tgtEl>
                                      </p:cBhvr>
                                    </p:animEffect>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22" presetSubtype="1">
                                  <p:stCondLst>
                                    <p:cond delay="0"/>
                                  </p:stCondLst>
                                  <p:childTnLst>
                                    <p:set>
                                      <p:cBhvr>
                                        <p:cTn dur="1" fill="hold" id="34">
                                          <p:stCondLst>
                                            <p:cond delay="0"/>
                                          </p:stCondLst>
                                        </p:cTn>
                                        <p:tgtEl>
                                          <p:spTgt spid="95"/>
                                        </p:tgtEl>
                                        <p:attrNameLst>
                                          <p:attrName>style.visibility</p:attrName>
                                        </p:attrNameLst>
                                      </p:cBhvr>
                                      <p:to>
                                        <p:strVal val="visible"/>
                                      </p:to>
                                    </p:set>
                                    <p:animEffect filter="wipe(up)" transition="in">
                                      <p:cBhvr>
                                        <p:cTn dur="500" id="35"/>
                                        <p:tgtEl>
                                          <p:spTgt spid="95"/>
                                        </p:tgtEl>
                                      </p:cBhvr>
                                    </p:animEffect>
                                  </p:childTnLst>
                                </p:cTn>
                              </p:par>
                            </p:childTnLst>
                          </p:cTn>
                        </p:par>
                      </p:childTnLst>
                    </p:cTn>
                  </p:par>
                  <p:par>
                    <p:cTn fill="hold" id="36" nodeType="clickPar">
                      <p:stCondLst>
                        <p:cond delay="indefinite"/>
                      </p:stCondLst>
                      <p:childTnLst>
                        <p:par>
                          <p:cTn fill="hold" id="37" nodeType="afterGroup">
                            <p:stCondLst>
                              <p:cond delay="0"/>
                            </p:stCondLst>
                            <p:childTnLst>
                              <p:par>
                                <p:cTn fill="hold" id="38" nodeType="clickEffect" presetClass="entr" presetID="53" presetSubtype="0">
                                  <p:stCondLst>
                                    <p:cond delay="0"/>
                                  </p:stCondLst>
                                  <p:childTnLst>
                                    <p:set>
                                      <p:cBhvr>
                                        <p:cTn dur="1" fill="hold" id="39">
                                          <p:stCondLst>
                                            <p:cond delay="0"/>
                                          </p:stCondLst>
                                        </p:cTn>
                                        <p:tgtEl>
                                          <p:spTgt spid="45"/>
                                        </p:tgtEl>
                                        <p:attrNameLst>
                                          <p:attrName>style.visibility</p:attrName>
                                        </p:attrNameLst>
                                      </p:cBhvr>
                                      <p:to>
                                        <p:strVal val="visible"/>
                                      </p:to>
                                    </p:set>
                                    <p:anim calcmode="lin" valueType="num">
                                      <p:cBhvr>
                                        <p:cTn dur="500" fill="hold" id="40"/>
                                        <p:tgtEl>
                                          <p:spTgt spid="45"/>
                                        </p:tgtEl>
                                        <p:attrNameLst>
                                          <p:attrName>ppt_w</p:attrName>
                                        </p:attrNameLst>
                                      </p:cBhvr>
                                      <p:tavLst>
                                        <p:tav tm="0">
                                          <p:val>
                                            <p:fltVal val="0"/>
                                          </p:val>
                                        </p:tav>
                                        <p:tav tm="100000">
                                          <p:val>
                                            <p:strVal val="#ppt_w"/>
                                          </p:val>
                                        </p:tav>
                                      </p:tavLst>
                                    </p:anim>
                                    <p:anim calcmode="lin" valueType="num">
                                      <p:cBhvr>
                                        <p:cTn dur="500" fill="hold" id="41"/>
                                        <p:tgtEl>
                                          <p:spTgt spid="45"/>
                                        </p:tgtEl>
                                        <p:attrNameLst>
                                          <p:attrName>ppt_h</p:attrName>
                                        </p:attrNameLst>
                                      </p:cBhvr>
                                      <p:tavLst>
                                        <p:tav tm="0">
                                          <p:val>
                                            <p:fltVal val="0"/>
                                          </p:val>
                                        </p:tav>
                                        <p:tav tm="100000">
                                          <p:val>
                                            <p:strVal val="#ppt_h"/>
                                          </p:val>
                                        </p:tav>
                                      </p:tavLst>
                                    </p:anim>
                                    <p:animEffect filter="fade" transition="in">
                                      <p:cBhvr>
                                        <p:cTn dur="500" id="42"/>
                                        <p:tgtEl>
                                          <p:spTgt spid="45"/>
                                        </p:tgtEl>
                                      </p:cBhvr>
                                    </p:animEffect>
                                  </p:childTnLst>
                                </p:cTn>
                              </p:par>
                            </p:childTnLst>
                          </p:cTn>
                        </p:par>
                      </p:childTnLst>
                    </p:cTn>
                  </p:par>
                  <p:par>
                    <p:cTn fill="hold" id="43" nodeType="clickPar">
                      <p:stCondLst>
                        <p:cond delay="indefinite"/>
                      </p:stCondLst>
                      <p:childTnLst>
                        <p:par>
                          <p:cTn fill="hold" id="44" nodeType="afterGroup">
                            <p:stCondLst>
                              <p:cond delay="0"/>
                            </p:stCondLst>
                            <p:childTnLst>
                              <p:par>
                                <p:cTn fill="hold" grpId="0" id="45" nodeType="clickEffect" presetClass="entr" presetID="22" presetSubtype="2">
                                  <p:stCondLst>
                                    <p:cond delay="0"/>
                                  </p:stCondLst>
                                  <p:childTnLst>
                                    <p:set>
                                      <p:cBhvr>
                                        <p:cTn dur="1" fill="hold" id="46">
                                          <p:stCondLst>
                                            <p:cond delay="0"/>
                                          </p:stCondLst>
                                        </p:cTn>
                                        <p:tgtEl>
                                          <p:spTgt spid="50"/>
                                        </p:tgtEl>
                                        <p:attrNameLst>
                                          <p:attrName>style.visibility</p:attrName>
                                        </p:attrNameLst>
                                      </p:cBhvr>
                                      <p:to>
                                        <p:strVal val="visible"/>
                                      </p:to>
                                    </p:set>
                                    <p:animEffect filter="wipe(right)" transition="in">
                                      <p:cBhvr>
                                        <p:cTn dur="500" id="47"/>
                                        <p:tgtEl>
                                          <p:spTgt spid="5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0"/>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6" name="组合 75"/>
          <p:cNvGrpSpPr/>
          <p:nvPr/>
        </p:nvGrpSpPr>
        <p:grpSpPr>
          <a:xfrm flipH="1" flipV="1" rot="10054125">
            <a:off x="1195496" y="1235762"/>
            <a:ext cx="2111571" cy="2133600"/>
            <a:chOff x="4628902" y="297935"/>
            <a:chExt cx="4286498" cy="4331215"/>
          </a:xfrm>
        </p:grpSpPr>
        <p:grpSp>
          <p:nvGrpSpPr>
            <p:cNvPr id="77" name="组合 76"/>
            <p:cNvGrpSpPr/>
            <p:nvPr/>
          </p:nvGrpSpPr>
          <p:grpSpPr>
            <a:xfrm>
              <a:off x="4628902" y="566530"/>
              <a:ext cx="4062620" cy="4062620"/>
              <a:chOff x="5683250" y="1554163"/>
              <a:chExt cx="2165350" cy="2165350"/>
            </a:xfrm>
            <a:solidFill>
              <a:schemeClr val="bg1"/>
            </a:solidFill>
          </p:grpSpPr>
          <p:sp>
            <p:nvSpPr>
              <p:cNvPr id="82" name="任意多边形 81"/>
              <p:cNvSpPr>
                <a:spLocks noChangeArrowheads="1"/>
              </p:cNvSpPr>
              <p:nvPr/>
            </p:nvSpPr>
            <p:spPr bwMode="auto">
              <a:xfrm>
                <a:off x="5683250" y="1554163"/>
                <a:ext cx="2165350" cy="2165350"/>
              </a:xfrm>
              <a:custGeom>
                <a:gdLst>
                  <a:gd fmla="*/ 1085056 w 2165350" name="connsiteX0"/>
                  <a:gd fmla="*/ 129721 h 2165350" name="connsiteY0"/>
                  <a:gd fmla="*/ 134483 w 2165350" name="connsiteX1"/>
                  <a:gd fmla="*/ 1080294 h 2165350" name="connsiteY1"/>
                  <a:gd fmla="*/ 1085056 w 2165350" name="connsiteX2"/>
                  <a:gd fmla="*/ 2030867 h 2165350" name="connsiteY2"/>
                  <a:gd fmla="*/ 2035629 w 2165350" name="connsiteX3"/>
                  <a:gd fmla="*/ 1080294 h 2165350" name="connsiteY3"/>
                  <a:gd fmla="*/ 1085056 w 2165350" name="connsiteX4"/>
                  <a:gd fmla="*/ 129721 h 2165350" name="connsiteY4"/>
                  <a:gd fmla="*/ 1082675 w 2165350" name="connsiteX5"/>
                  <a:gd fmla="*/ 0 h 2165350" name="connsiteY5"/>
                  <a:gd fmla="*/ 2165350 w 2165350" name="connsiteX6"/>
                  <a:gd fmla="*/ 1082675 h 2165350" name="connsiteY6"/>
                  <a:gd fmla="*/ 1082675 w 2165350" name="connsiteX7"/>
                  <a:gd fmla="*/ 2165350 h 2165350" name="connsiteY7"/>
                  <a:gd fmla="*/ 0 w 2165350" name="connsiteX8"/>
                  <a:gd fmla="*/ 1082675 h 2165350" name="connsiteY8"/>
                  <a:gd fmla="*/ 1082675 w 2165350" name="connsiteX9"/>
                  <a:gd fmla="*/ 0 h 216535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2165350" w="2165350">
                    <a:moveTo>
                      <a:pt x="1085056" y="129721"/>
                    </a:moveTo>
                    <a:cubicBezTo>
                      <a:pt x="560069" y="129721"/>
                      <a:pt x="134483" y="555307"/>
                      <a:pt x="134483" y="1080294"/>
                    </a:cubicBezTo>
                    <a:cubicBezTo>
                      <a:pt x="134483" y="1605281"/>
                      <a:pt x="560069" y="2030867"/>
                      <a:pt x="1085056" y="2030867"/>
                    </a:cubicBezTo>
                    <a:cubicBezTo>
                      <a:pt x="1610043" y="2030867"/>
                      <a:pt x="2035629" y="1605281"/>
                      <a:pt x="2035629" y="1080294"/>
                    </a:cubicBezTo>
                    <a:cubicBezTo>
                      <a:pt x="2035629" y="555307"/>
                      <a:pt x="1610043" y="129721"/>
                      <a:pt x="1085056" y="129721"/>
                    </a:cubicBezTo>
                    <a:close/>
                    <a:moveTo>
                      <a:pt x="1082675" y="0"/>
                    </a:moveTo>
                    <a:cubicBezTo>
                      <a:pt x="1680620" y="0"/>
                      <a:pt x="2165350" y="484730"/>
                      <a:pt x="2165350" y="1082675"/>
                    </a:cubicBezTo>
                    <a:cubicBezTo>
                      <a:pt x="2165350" y="1680620"/>
                      <a:pt x="1680620" y="2165350"/>
                      <a:pt x="1082675" y="2165350"/>
                    </a:cubicBezTo>
                    <a:cubicBezTo>
                      <a:pt x="484730" y="2165350"/>
                      <a:pt x="0" y="1680620"/>
                      <a:pt x="0" y="1082675"/>
                    </a:cubicBezTo>
                    <a:cubicBezTo>
                      <a:pt x="0" y="484730"/>
                      <a:pt x="484730" y="0"/>
                      <a:pt x="1082675" y="0"/>
                    </a:cubicBez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83" name="任意多边形 82"/>
              <p:cNvSpPr>
                <a:spLocks noChangeArrowheads="1"/>
              </p:cNvSpPr>
              <p:nvPr/>
            </p:nvSpPr>
            <p:spPr bwMode="auto">
              <a:xfrm>
                <a:off x="6119812" y="1985963"/>
                <a:ext cx="1295400" cy="1295400"/>
              </a:xfrm>
              <a:custGeom>
                <a:gdLst>
                  <a:gd fmla="*/ 647701 w 1295400" name="connsiteX0"/>
                  <a:gd fmla="*/ 122636 h 1295400" name="connsiteY0"/>
                  <a:gd fmla="*/ 120878 w 1295400" name="connsiteX1"/>
                  <a:gd fmla="*/ 648494 h 1295400" name="connsiteY1"/>
                  <a:gd fmla="*/ 647701 w 1295400" name="connsiteX2"/>
                  <a:gd fmla="*/ 1174352 h 1295400" name="connsiteY2"/>
                  <a:gd fmla="*/ 1174524 w 1295400" name="connsiteX3"/>
                  <a:gd fmla="*/ 648494 h 1295400" name="connsiteY3"/>
                  <a:gd fmla="*/ 647701 w 1295400" name="connsiteX4"/>
                  <a:gd fmla="*/ 122636 h 1295400" name="connsiteY4"/>
                  <a:gd fmla="*/ 647700 w 1295400" name="connsiteX5"/>
                  <a:gd fmla="*/ 0 h 1295400" name="connsiteY5"/>
                  <a:gd fmla="*/ 1295400 w 1295400" name="connsiteX6"/>
                  <a:gd fmla="*/ 647700 h 1295400" name="connsiteY6"/>
                  <a:gd fmla="*/ 647700 w 1295400" name="connsiteX7"/>
                  <a:gd fmla="*/ 1295400 h 1295400" name="connsiteY7"/>
                  <a:gd fmla="*/ 0 w 1295400" name="connsiteX8"/>
                  <a:gd fmla="*/ 647700 h 1295400" name="connsiteY8"/>
                  <a:gd fmla="*/ 647700 w 1295400" name="connsiteX9"/>
                  <a:gd fmla="*/ 0 h 12954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295400" w="1295400">
                    <a:moveTo>
                      <a:pt x="647701" y="122636"/>
                    </a:moveTo>
                    <a:cubicBezTo>
                      <a:pt x="356745" y="122636"/>
                      <a:pt x="120878" y="358071"/>
                      <a:pt x="120878" y="648494"/>
                    </a:cubicBezTo>
                    <a:cubicBezTo>
                      <a:pt x="120878" y="938917"/>
                      <a:pt x="356745" y="1174352"/>
                      <a:pt x="647701" y="1174352"/>
                    </a:cubicBezTo>
                    <a:cubicBezTo>
                      <a:pt x="938657" y="1174352"/>
                      <a:pt x="1174524" y="938917"/>
                      <a:pt x="1174524" y="648494"/>
                    </a:cubicBezTo>
                    <a:cubicBezTo>
                      <a:pt x="1174524" y="358071"/>
                      <a:pt x="938657" y="122636"/>
                      <a:pt x="647701" y="122636"/>
                    </a:cubicBezTo>
                    <a:close/>
                    <a:moveTo>
                      <a:pt x="647700" y="0"/>
                    </a:moveTo>
                    <a:cubicBezTo>
                      <a:pt x="1005415" y="0"/>
                      <a:pt x="1295400" y="289985"/>
                      <a:pt x="1295400" y="647700"/>
                    </a:cubicBezTo>
                    <a:cubicBezTo>
                      <a:pt x="1295400" y="1005415"/>
                      <a:pt x="1005415" y="1295400"/>
                      <a:pt x="647700" y="1295400"/>
                    </a:cubicBezTo>
                    <a:cubicBezTo>
                      <a:pt x="289985" y="1295400"/>
                      <a:pt x="0" y="1005415"/>
                      <a:pt x="0" y="647700"/>
                    </a:cubicBezTo>
                    <a:cubicBezTo>
                      <a:pt x="0" y="289985"/>
                      <a:pt x="289985" y="0"/>
                      <a:pt x="647700" y="0"/>
                    </a:cubicBez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84" name="Oval 9"/>
              <p:cNvSpPr>
                <a:spLocks noChangeArrowheads="1"/>
              </p:cNvSpPr>
              <p:nvPr/>
            </p:nvSpPr>
            <p:spPr bwMode="auto">
              <a:xfrm>
                <a:off x="6553200" y="2419350"/>
                <a:ext cx="428625" cy="430213"/>
              </a:xfrm>
              <a:prstGeom prst="ellipse">
                <a:avLst/>
              </a:prstGeom>
              <a:grp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78" name="组合 77"/>
            <p:cNvGrpSpPr/>
            <p:nvPr/>
          </p:nvGrpSpPr>
          <p:grpSpPr>
            <a:xfrm>
              <a:off x="6542789" y="297935"/>
              <a:ext cx="2372611" cy="2350015"/>
              <a:chOff x="6071251" y="287808"/>
              <a:chExt cx="2612023" cy="2587148"/>
            </a:xfrm>
          </p:grpSpPr>
          <p:sp>
            <p:nvSpPr>
              <p:cNvPr id="79" name="任意多边形 78"/>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solidFill>
                <a:srgbClr val="FB412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80" name="任意多边形 79"/>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solidFill>
                <a:srgbClr val="FB5F4F"/>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81" name="任意多边形 80"/>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solidFill>
                <a:srgbClr val="FB412D"/>
              </a:solid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grpSp>
        <p:nvGrpSpPr>
          <p:cNvPr id="94" name="组合 93"/>
          <p:cNvGrpSpPr/>
          <p:nvPr/>
        </p:nvGrpSpPr>
        <p:grpSpPr>
          <a:xfrm>
            <a:off x="-9939" y="4422156"/>
            <a:ext cx="9153939" cy="736738"/>
            <a:chOff x="-9939" y="4422156"/>
            <a:chExt cx="9153939" cy="736738"/>
          </a:xfrm>
        </p:grpSpPr>
        <p:sp>
          <p:nvSpPr>
            <p:cNvPr id="85" name="任意多边形 84"/>
            <p:cNvSpPr/>
            <p:nvPr/>
          </p:nvSpPr>
          <p:spPr>
            <a:xfrm>
              <a:off x="-9939" y="4422156"/>
              <a:ext cx="9153939" cy="716374"/>
            </a:xfrm>
            <a:custGeom>
              <a:gdLst>
                <a:gd fmla="*/ 0 w 9084365" name="connsiteX0"/>
                <a:gd fmla="*/ 864704 h 864704" name="connsiteY0"/>
                <a:gd fmla="*/ 1242391 w 9084365" name="connsiteX1"/>
                <a:gd fmla="*/ 506896 h 864704" name="connsiteY1"/>
                <a:gd fmla="*/ 2276061 w 9084365" name="connsiteX2"/>
                <a:gd fmla="*/ 705678 h 864704" name="connsiteY2"/>
                <a:gd fmla="*/ 3021496 w 9084365" name="connsiteX3"/>
                <a:gd fmla="*/ 357809 h 864704" name="connsiteY3"/>
                <a:gd fmla="*/ 4343400 w 9084365" name="connsiteX4"/>
                <a:gd fmla="*/ 725557 h 864704" name="connsiteY4"/>
                <a:gd fmla="*/ 5546035 w 9084365" name="connsiteX5"/>
                <a:gd fmla="*/ 586409 h 864704" name="connsiteY5"/>
                <a:gd fmla="*/ 6033052 w 9084365" name="connsiteX6"/>
                <a:gd fmla="*/ 646044 h 864704" name="connsiteY6"/>
                <a:gd fmla="*/ 6669156 w 9084365" name="connsiteX7"/>
                <a:gd fmla="*/ 228600 h 864704" name="connsiteY7"/>
                <a:gd fmla="*/ 7504043 w 9084365" name="connsiteX8"/>
                <a:gd fmla="*/ 516835 h 864704" name="connsiteY8"/>
                <a:gd fmla="*/ 7941365 w 9084365" name="connsiteX9"/>
                <a:gd fmla="*/ 159026 h 864704" name="connsiteY9"/>
                <a:gd fmla="*/ 8448261 w 9084365" name="connsiteX10"/>
                <a:gd fmla="*/ 496957 h 864704" name="connsiteY10"/>
                <a:gd fmla="*/ 9084365 w 9084365" name="connsiteX11"/>
                <a:gd fmla="*/ 0 h 864704"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864703" w="9084365">
                  <a:moveTo>
                    <a:pt x="0" y="864704"/>
                  </a:moveTo>
                  <a:cubicBezTo>
                    <a:pt x="431524" y="699052"/>
                    <a:pt x="863048" y="533400"/>
                    <a:pt x="1242391" y="506896"/>
                  </a:cubicBezTo>
                  <a:cubicBezTo>
                    <a:pt x="1621734" y="480392"/>
                    <a:pt x="1979543" y="730526"/>
                    <a:pt x="2276061" y="705678"/>
                  </a:cubicBezTo>
                  <a:cubicBezTo>
                    <a:pt x="2572579" y="680830"/>
                    <a:pt x="2676940" y="354496"/>
                    <a:pt x="3021496" y="357809"/>
                  </a:cubicBezTo>
                  <a:cubicBezTo>
                    <a:pt x="3366052" y="361122"/>
                    <a:pt x="3922644" y="687457"/>
                    <a:pt x="4343400" y="725557"/>
                  </a:cubicBezTo>
                  <a:cubicBezTo>
                    <a:pt x="4764156" y="763657"/>
                    <a:pt x="5264426" y="599661"/>
                    <a:pt x="5546035" y="586409"/>
                  </a:cubicBezTo>
                  <a:cubicBezTo>
                    <a:pt x="5827644" y="573157"/>
                    <a:pt x="5845865" y="705679"/>
                    <a:pt x="6033052" y="646044"/>
                  </a:cubicBezTo>
                  <a:cubicBezTo>
                    <a:pt x="6220239" y="586409"/>
                    <a:pt x="6423991" y="250135"/>
                    <a:pt x="6669156" y="228600"/>
                  </a:cubicBezTo>
                  <a:cubicBezTo>
                    <a:pt x="6914321" y="207065"/>
                    <a:pt x="7292008" y="528431"/>
                    <a:pt x="7504043" y="516835"/>
                  </a:cubicBezTo>
                  <a:cubicBezTo>
                    <a:pt x="7716078" y="505239"/>
                    <a:pt x="7783995" y="162339"/>
                    <a:pt x="7941365" y="159026"/>
                  </a:cubicBezTo>
                  <a:cubicBezTo>
                    <a:pt x="8098735" y="155713"/>
                    <a:pt x="8257761" y="523461"/>
                    <a:pt x="8448261" y="496957"/>
                  </a:cubicBezTo>
                  <a:cubicBezTo>
                    <a:pt x="8638761" y="470453"/>
                    <a:pt x="8861563" y="235226"/>
                    <a:pt x="9084365" y="0"/>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3" name="任意多边形 92"/>
            <p:cNvSpPr/>
            <p:nvPr/>
          </p:nvSpPr>
          <p:spPr>
            <a:xfrm>
              <a:off x="318396" y="4873118"/>
              <a:ext cx="8825604" cy="285776"/>
            </a:xfrm>
            <a:custGeom>
              <a:gdLst>
                <a:gd fmla="*/ 6340822 w 8825604" name="connsiteX0"/>
                <a:gd fmla="*/ 103 h 285776" name="connsiteY0"/>
                <a:gd fmla="*/ 7265162 w 8825604" name="connsiteX1"/>
                <a:gd fmla="*/ 199938 h 285776" name="connsiteY1"/>
                <a:gd fmla="*/ 7772056 w 8825604" name="connsiteX2"/>
                <a:gd fmla="*/ 68797 h 285776" name="connsiteY2"/>
                <a:gd fmla="*/ 8179561 w 8825604" name="connsiteX3"/>
                <a:gd fmla="*/ 137489 h 285776" name="connsiteY3"/>
                <a:gd fmla="*/ 8756030 w 8825604" name="connsiteX4"/>
                <a:gd fmla="*/ 87531 h 285776" name="connsiteY4"/>
                <a:gd fmla="*/ 8825604 w 8825604" name="connsiteX5"/>
                <a:gd fmla="*/ 94012 h 285776" name="connsiteY5"/>
                <a:gd fmla="*/ 8825604 w 8825604" name="connsiteX6"/>
                <a:gd fmla="*/ 285776 h 285776" name="connsiteY6"/>
                <a:gd fmla="*/ 0 w 8825604" name="connsiteX7"/>
                <a:gd fmla="*/ 285776 h 285776" name="connsiteY7"/>
                <a:gd fmla="*/ 36617 w 8825604" name="connsiteX8"/>
                <a:gd fmla="*/ 278119 h 285776" name="connsiteY8"/>
                <a:gd fmla="*/ 576126 w 8825604" name="connsiteX9"/>
                <a:gd fmla="*/ 206183 h 285776" name="connsiteY9"/>
                <a:gd fmla="*/ 1639614 w 8825604" name="connsiteX10"/>
                <a:gd fmla="*/ 256141 h 285776" name="connsiteY10"/>
                <a:gd fmla="*/ 2703100 w 8825604" name="connsiteX11"/>
                <a:gd fmla="*/ 168714 h 285776" name="connsiteY11"/>
                <a:gd fmla="*/ 3657256 w 8825604" name="connsiteX12"/>
                <a:gd fmla="*/ 224917 h 285776" name="connsiteY12"/>
                <a:gd fmla="*/ 4710805 w 8825604" name="connsiteX13"/>
                <a:gd fmla="*/ 262386 h 285776" name="connsiteY13"/>
                <a:gd fmla="*/ 5207761 w 8825604" name="connsiteX14"/>
                <a:gd fmla="*/ 193693 h 285776" name="connsiteY14"/>
                <a:gd fmla="*/ 5843866 w 8825604" name="connsiteX15"/>
                <a:gd fmla="*/ 231162 h 285776" name="connsiteY15"/>
                <a:gd fmla="*/ 6340822 w 8825604" name="connsiteX16"/>
                <a:gd fmla="*/ 103 h 285776"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285776" w="8825604">
                  <a:moveTo>
                    <a:pt x="6340822" y="103"/>
                  </a:moveTo>
                  <a:cubicBezTo>
                    <a:pt x="6577704" y="-5101"/>
                    <a:pt x="7026622" y="188489"/>
                    <a:pt x="7265162" y="199938"/>
                  </a:cubicBezTo>
                  <a:cubicBezTo>
                    <a:pt x="7503701" y="211387"/>
                    <a:pt x="7619657" y="79205"/>
                    <a:pt x="7772056" y="68797"/>
                  </a:cubicBezTo>
                  <a:cubicBezTo>
                    <a:pt x="7924456" y="58389"/>
                    <a:pt x="8015565" y="134367"/>
                    <a:pt x="8179561" y="137489"/>
                  </a:cubicBezTo>
                  <a:cubicBezTo>
                    <a:pt x="8343557" y="140611"/>
                    <a:pt x="8577126" y="76082"/>
                    <a:pt x="8756030" y="87531"/>
                  </a:cubicBezTo>
                  <a:lnTo>
                    <a:pt x="8825604" y="94012"/>
                  </a:lnTo>
                  <a:lnTo>
                    <a:pt x="8825604" y="285776"/>
                  </a:lnTo>
                  <a:lnTo>
                    <a:pt x="0" y="285776"/>
                  </a:lnTo>
                  <a:lnTo>
                    <a:pt x="36617" y="278119"/>
                  </a:lnTo>
                  <a:cubicBezTo>
                    <a:pt x="179847" y="248958"/>
                    <a:pt x="382624" y="212331"/>
                    <a:pt x="576126" y="206183"/>
                  </a:cubicBezTo>
                  <a:cubicBezTo>
                    <a:pt x="870987" y="196815"/>
                    <a:pt x="1285117" y="262386"/>
                    <a:pt x="1639614" y="256141"/>
                  </a:cubicBezTo>
                  <a:cubicBezTo>
                    <a:pt x="1994110" y="249897"/>
                    <a:pt x="2366827" y="173918"/>
                    <a:pt x="2703100" y="168714"/>
                  </a:cubicBezTo>
                  <a:cubicBezTo>
                    <a:pt x="3039374" y="163509"/>
                    <a:pt x="3322639" y="209305"/>
                    <a:pt x="3657256" y="224917"/>
                  </a:cubicBezTo>
                  <a:cubicBezTo>
                    <a:pt x="3991873" y="240529"/>
                    <a:pt x="4452387" y="267590"/>
                    <a:pt x="4710805" y="262386"/>
                  </a:cubicBezTo>
                  <a:cubicBezTo>
                    <a:pt x="4969222" y="257182"/>
                    <a:pt x="5018918" y="198897"/>
                    <a:pt x="5207761" y="193693"/>
                  </a:cubicBezTo>
                  <a:cubicBezTo>
                    <a:pt x="5396605" y="188488"/>
                    <a:pt x="5655022" y="263426"/>
                    <a:pt x="5843866" y="231162"/>
                  </a:cubicBezTo>
                  <a:cubicBezTo>
                    <a:pt x="6032709" y="198897"/>
                    <a:pt x="6103939" y="5307"/>
                    <a:pt x="6340822" y="10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7" name="PA-矩形 7">
            <a:extLst>
              <a:ext uri="{FF2B5EF4-FFF2-40B4-BE49-F238E27FC236}">
                <a16:creationId xmlns:a16="http://schemas.microsoft.com/office/drawing/2014/main" id="{8C48739B-62C3-46D8-A79C-34C1558E74F3}"/>
              </a:ext>
            </a:extLst>
          </p:cNvPr>
          <p:cNvSpPr/>
          <p:nvPr>
            <p:custDataLst>
              <p:tags r:id="rId2"/>
            </p:custDataLst>
          </p:nvPr>
        </p:nvSpPr>
        <p:spPr>
          <a:xfrm>
            <a:off x="3350104" y="2114152"/>
            <a:ext cx="3497580" cy="708660"/>
          </a:xfrm>
          <a:prstGeom prst="rect">
            <a:avLst/>
          </a:prstGeom>
        </p:spPr>
        <p:txBody>
          <a:bodyPr wrap="none">
            <a:spAutoFit/>
          </a:bodyPr>
          <a:lstStyle/>
          <a:p>
            <a:pPr algn="ctr"/>
            <a:r>
              <a:rPr altLang="en-US" b="1" lang="zh-CN" spc="300" sz="4050">
                <a:solidFill>
                  <a:schemeClr val="bg1"/>
                </a:solidFill>
                <a:latin typeface="+mn-ea"/>
              </a:rPr>
              <a:t>目标管理概述</a:t>
            </a:r>
          </a:p>
        </p:txBody>
      </p:sp>
      <p:grpSp>
        <p:nvGrpSpPr>
          <p:cNvPr id="38" name="PA-组合 17">
            <a:extLst>
              <a:ext uri="{FF2B5EF4-FFF2-40B4-BE49-F238E27FC236}">
                <a16:creationId xmlns:a16="http://schemas.microsoft.com/office/drawing/2014/main" id="{65BCB9E3-6BDE-4179-ABC8-E6BE5EDB3797}"/>
              </a:ext>
            </a:extLst>
          </p:cNvPr>
          <p:cNvGrpSpPr/>
          <p:nvPr>
            <p:custDataLst>
              <p:tags r:id="rId3"/>
            </p:custDataLst>
          </p:nvPr>
        </p:nvGrpSpPr>
        <p:grpSpPr>
          <a:xfrm>
            <a:off x="3264113" y="1599864"/>
            <a:ext cx="2146087" cy="600164"/>
            <a:chOff x="5266550" y="1600200"/>
            <a:chExt cx="2861449" cy="800218"/>
          </a:xfrm>
          <a:noFill/>
        </p:grpSpPr>
        <p:sp>
          <p:nvSpPr>
            <p:cNvPr id="39" name="PA-矩形 5">
              <a:extLst>
                <a:ext uri="{FF2B5EF4-FFF2-40B4-BE49-F238E27FC236}">
                  <a16:creationId xmlns:a16="http://schemas.microsoft.com/office/drawing/2014/main" id="{C701869C-3510-4EBC-82E3-F693609DF069}"/>
                </a:ext>
              </a:extLst>
            </p:cNvPr>
            <p:cNvSpPr/>
            <p:nvPr>
              <p:custDataLst>
                <p:tags r:id="rId4"/>
              </p:custDataLst>
            </p:nvPr>
          </p:nvSpPr>
          <p:spPr>
            <a:xfrm>
              <a:off x="5266550" y="1682015"/>
              <a:ext cx="2861449" cy="71596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endParaRPr>
            </a:p>
          </p:txBody>
        </p:sp>
        <p:sp>
          <p:nvSpPr>
            <p:cNvPr id="40" name="PA-文本框 16">
              <a:extLst>
                <a:ext uri="{FF2B5EF4-FFF2-40B4-BE49-F238E27FC236}">
                  <a16:creationId xmlns:a16="http://schemas.microsoft.com/office/drawing/2014/main" id="{663100AA-7ED6-49B2-BE26-B54A2E25C4FB}"/>
                </a:ext>
              </a:extLst>
            </p:cNvPr>
            <p:cNvSpPr txBox="1"/>
            <p:nvPr>
              <p:custDataLst>
                <p:tags r:id="rId5"/>
              </p:custDataLst>
            </p:nvPr>
          </p:nvSpPr>
          <p:spPr>
            <a:xfrm>
              <a:off x="5405049" y="1600200"/>
              <a:ext cx="2722949" cy="792479"/>
            </a:xfrm>
            <a:prstGeom prst="rect">
              <a:avLst/>
            </a:prstGeom>
            <a:grpFill/>
          </p:spPr>
          <p:txBody>
            <a:bodyPr rtlCol="0" wrap="square">
              <a:spAutoFit/>
            </a:bodyPr>
            <a:lstStyle/>
            <a:p>
              <a:pPr algn="ctr"/>
              <a:r>
                <a:rPr altLang="en-US" lang="zh-CN" smtClean="0" sz="3300">
                  <a:solidFill>
                    <a:schemeClr val="bg1"/>
                  </a:solidFill>
                  <a:latin typeface="+mn-ea"/>
                </a:rPr>
                <a:t>第一部分</a:t>
              </a:r>
            </a:p>
          </p:txBody>
        </p:sp>
      </p:grpSp>
      <p:sp>
        <p:nvSpPr>
          <p:cNvPr id="41" name="文本框 40">
            <a:extLst>
              <a:ext uri="{FF2B5EF4-FFF2-40B4-BE49-F238E27FC236}">
                <a16:creationId xmlns:a16="http://schemas.microsoft.com/office/drawing/2014/main" id="{F2E0FEA4-15BD-4EAD-AABC-DB3B7B9E3F8E}"/>
              </a:ext>
            </a:extLst>
          </p:cNvPr>
          <p:cNvSpPr txBox="1"/>
          <p:nvPr/>
        </p:nvSpPr>
        <p:spPr>
          <a:xfrm>
            <a:off x="3369614" y="2770090"/>
            <a:ext cx="3495149" cy="468630"/>
          </a:xfrm>
          <a:prstGeom prst="rect">
            <a:avLst/>
          </a:prstGeom>
          <a:noFill/>
        </p:spPr>
        <p:txBody>
          <a:bodyPr rtlCol="0" vert="horz" wrap="square">
            <a:spAutoFit/>
          </a:bodyPr>
          <a:lstStyle/>
          <a:p>
            <a:pPr>
              <a:lnSpc>
                <a:spcPct val="150000"/>
              </a:lnSpc>
            </a:pPr>
            <a:r>
              <a:rPr altLang="en-US" lang="zh-CN" smtClean="0" spc="225" sz="825">
                <a:solidFill>
                  <a:schemeClr val="bg1"/>
                </a:solidFill>
                <a:latin typeface="+mn-ea"/>
              </a:rPr>
              <a:t>法乎其上，则得其中，法乎其中，则得其下。企业或团队有目标不等于有目标好目标</a:t>
            </a:r>
          </a:p>
        </p:txBody>
      </p:sp>
      <p:pic>
        <p:nvPicPr>
          <p:cNvPr id="6" name="图片 5"/>
          <p:cNvPicPr>
            <a:picLocks noChangeAspect="1"/>
          </p:cNvPicPr>
          <p:nvPr/>
        </p:nvPicPr>
        <p:blipFill>
          <a:blip r:embed="rId6">
            <a:biLevel thresh="25000"/>
          </a:blip>
          <a:stretch>
            <a:fillRect/>
          </a:stretch>
        </p:blipFill>
        <p:spPr>
          <a:xfrm rot="1423093">
            <a:off x="6574942" y="2072289"/>
            <a:ext cx="3096152" cy="3593927"/>
          </a:xfrm>
          <a:prstGeom prst="rect">
            <a:avLst/>
          </a:prstGeom>
        </p:spPr>
      </p:pic>
      <p:grpSp>
        <p:nvGrpSpPr>
          <p:cNvPr id="46" name="组合 45"/>
          <p:cNvGrpSpPr/>
          <p:nvPr/>
        </p:nvGrpSpPr>
        <p:grpSpPr>
          <a:xfrm flipH="1" flipV="1" rot="10054125">
            <a:off x="5440739" y="717556"/>
            <a:ext cx="1203257" cy="1191799"/>
            <a:chOff x="6071251" y="287808"/>
            <a:chExt cx="2612023" cy="2587148"/>
          </a:xfrm>
          <a:solidFill>
            <a:schemeClr val="bg1"/>
          </a:solidFill>
        </p:grpSpPr>
        <p:sp>
          <p:nvSpPr>
            <p:cNvPr id="47" name="任意多边形 46"/>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50" name="任意多边形 49"/>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51" name="任意多边形 50"/>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55" name="组合 54"/>
          <p:cNvGrpSpPr/>
          <p:nvPr/>
        </p:nvGrpSpPr>
        <p:grpSpPr>
          <a:xfrm flipH="1" flipV="1" rot="10054125">
            <a:off x="6480503" y="670403"/>
            <a:ext cx="831597" cy="823678"/>
            <a:chOff x="6071251" y="287808"/>
            <a:chExt cx="2612023" cy="2587148"/>
          </a:xfrm>
          <a:solidFill>
            <a:schemeClr val="bg1"/>
          </a:solidFill>
        </p:grpSpPr>
        <p:sp>
          <p:nvSpPr>
            <p:cNvPr id="56" name="任意多边形 55"/>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57" name="任意多边形 56"/>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58" name="任意多边形 57"/>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59" name="组合 58"/>
          <p:cNvGrpSpPr/>
          <p:nvPr/>
        </p:nvGrpSpPr>
        <p:grpSpPr>
          <a:xfrm flipH="1" flipV="1" rot="10054125">
            <a:off x="6638218" y="1492574"/>
            <a:ext cx="570594" cy="565160"/>
            <a:chOff x="6071251" y="287808"/>
            <a:chExt cx="2612023" cy="2587148"/>
          </a:xfrm>
          <a:solidFill>
            <a:schemeClr val="bg1"/>
          </a:solidFill>
        </p:grpSpPr>
        <p:sp>
          <p:nvSpPr>
            <p:cNvPr id="61" name="任意多边形 60"/>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62" name="任意多边形 61"/>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63" name="任意多边形 62"/>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grpSp>
    </p:spTree>
    <p:extLst>
      <p:ext uri="{BB962C8B-B14F-4D97-AF65-F5344CB8AC3E}">
        <p14:creationId val="682109990"/>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8">
                                  <p:stCondLst>
                                    <p:cond delay="0"/>
                                  </p:stCondLst>
                                  <p:childTnLst>
                                    <p:set>
                                      <p:cBhvr>
                                        <p:cTn dur="1" fill="hold" id="6">
                                          <p:stCondLst>
                                            <p:cond delay="0"/>
                                          </p:stCondLst>
                                        </p:cTn>
                                        <p:tgtEl>
                                          <p:spTgt spid="94"/>
                                        </p:tgtEl>
                                        <p:attrNameLst>
                                          <p:attrName>style.visibility</p:attrName>
                                        </p:attrNameLst>
                                      </p:cBhvr>
                                      <p:to>
                                        <p:strVal val="visible"/>
                                      </p:to>
                                    </p:set>
                                    <p:animEffect filter="wipe(left)" transition="in">
                                      <p:cBhvr>
                                        <p:cTn dur="500" id="7"/>
                                        <p:tgtEl>
                                          <p:spTgt spid="9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 presetSubtype="6">
                                  <p:stCondLst>
                                    <p:cond delay="0"/>
                                  </p:stCondLst>
                                  <p:childTnLst>
                                    <p:set>
                                      <p:cBhvr>
                                        <p:cTn dur="1" fill="hold" id="11">
                                          <p:stCondLst>
                                            <p:cond delay="0"/>
                                          </p:stCondLst>
                                        </p:cTn>
                                        <p:tgtEl>
                                          <p:spTgt spid="6"/>
                                        </p:tgtEl>
                                        <p:attrNameLst>
                                          <p:attrName>style.visibility</p:attrName>
                                        </p:attrNameLst>
                                      </p:cBhvr>
                                      <p:to>
                                        <p:strVal val="visible"/>
                                      </p:to>
                                    </p:set>
                                    <p:anim calcmode="lin" valueType="num">
                                      <p:cBhvr additive="base">
                                        <p:cTn dur="500" fill="hold" id="12"/>
                                        <p:tgtEl>
                                          <p:spTgt spid="6"/>
                                        </p:tgtEl>
                                        <p:attrNameLst>
                                          <p:attrName>ppt_x</p:attrName>
                                        </p:attrNameLst>
                                      </p:cBhvr>
                                      <p:tavLst>
                                        <p:tav tm="0">
                                          <p:val>
                                            <p:strVal val="1+#ppt_w/2"/>
                                          </p:val>
                                        </p:tav>
                                        <p:tav tm="100000">
                                          <p:val>
                                            <p:strVal val="#ppt_x"/>
                                          </p:val>
                                        </p:tav>
                                      </p:tavLst>
                                    </p:anim>
                                    <p:anim calcmode="lin" valueType="num">
                                      <p:cBhvr additive="base">
                                        <p:cTn dur="500" fill="hold" id="13"/>
                                        <p:tgtEl>
                                          <p:spTgt spid="6"/>
                                        </p:tgtEl>
                                        <p:attrNameLst>
                                          <p:attrName>ppt_y</p:attrName>
                                        </p:attrNameLst>
                                      </p:cBhvr>
                                      <p:tavLst>
                                        <p:tav tm="0">
                                          <p:val>
                                            <p:strVal val="1+#ppt_h/2"/>
                                          </p:val>
                                        </p:tav>
                                        <p:tav tm="100000">
                                          <p:val>
                                            <p:strVal val="#ppt_y"/>
                                          </p:val>
                                        </p:tav>
                                      </p:tavLst>
                                    </p:anim>
                                  </p:childTnLst>
                                </p:cTn>
                              </p:par>
                            </p:childTnLst>
                          </p:cTn>
                        </p:par>
                      </p:childTnLst>
                    </p:cTn>
                  </p:par>
                  <p:par>
                    <p:cTn fill="hold" id="14" nodeType="clickPar">
                      <p:stCondLst>
                        <p:cond delay="indefinite"/>
                      </p:stCondLst>
                      <p:childTnLst>
                        <p:par>
                          <p:cTn fill="hold" id="15" nodeType="afterGroup">
                            <p:stCondLst>
                              <p:cond delay="0"/>
                            </p:stCondLst>
                            <p:childTnLst>
                              <p:par>
                                <p:cTn fill="hold" id="16" nodeType="clickEffect" presetClass="entr" presetID="2" presetSubtype="1">
                                  <p:stCondLst>
                                    <p:cond delay="0"/>
                                  </p:stCondLst>
                                  <p:childTnLst>
                                    <p:set>
                                      <p:cBhvr>
                                        <p:cTn dur="1" fill="hold" id="17">
                                          <p:stCondLst>
                                            <p:cond delay="0"/>
                                          </p:stCondLst>
                                        </p:cTn>
                                        <p:tgtEl>
                                          <p:spTgt spid="76"/>
                                        </p:tgtEl>
                                        <p:attrNameLst>
                                          <p:attrName>style.visibility</p:attrName>
                                        </p:attrNameLst>
                                      </p:cBhvr>
                                      <p:to>
                                        <p:strVal val="visible"/>
                                      </p:to>
                                    </p:set>
                                    <p:anim calcmode="lin" valueType="num">
                                      <p:cBhvr additive="base">
                                        <p:cTn dur="500" fill="hold" id="18"/>
                                        <p:tgtEl>
                                          <p:spTgt spid="76"/>
                                        </p:tgtEl>
                                        <p:attrNameLst>
                                          <p:attrName>ppt_x</p:attrName>
                                        </p:attrNameLst>
                                      </p:cBhvr>
                                      <p:tavLst>
                                        <p:tav tm="0">
                                          <p:val>
                                            <p:strVal val="#ppt_x"/>
                                          </p:val>
                                        </p:tav>
                                        <p:tav tm="100000">
                                          <p:val>
                                            <p:strVal val="#ppt_x"/>
                                          </p:val>
                                        </p:tav>
                                      </p:tavLst>
                                    </p:anim>
                                    <p:anim calcmode="lin" valueType="num">
                                      <p:cBhvr additive="base">
                                        <p:cTn dur="500" fill="hold" id="19"/>
                                        <p:tgtEl>
                                          <p:spTgt spid="76"/>
                                        </p:tgtEl>
                                        <p:attrNameLst>
                                          <p:attrName>ppt_y</p:attrName>
                                        </p:attrNameLst>
                                      </p:cBhvr>
                                      <p:tavLst>
                                        <p:tav tm="0">
                                          <p:val>
                                            <p:strVal val="0-#ppt_h/2"/>
                                          </p:val>
                                        </p:tav>
                                        <p:tav tm="100000">
                                          <p:val>
                                            <p:strVal val="#ppt_y"/>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53" presetSubtype="0">
                                  <p:stCondLst>
                                    <p:cond delay="0"/>
                                  </p:stCondLst>
                                  <p:childTnLst>
                                    <p:set>
                                      <p:cBhvr>
                                        <p:cTn dur="1" fill="hold" id="23">
                                          <p:stCondLst>
                                            <p:cond delay="0"/>
                                          </p:stCondLst>
                                        </p:cTn>
                                        <p:tgtEl>
                                          <p:spTgt spid="38"/>
                                        </p:tgtEl>
                                        <p:attrNameLst>
                                          <p:attrName>style.visibility</p:attrName>
                                        </p:attrNameLst>
                                      </p:cBhvr>
                                      <p:to>
                                        <p:strVal val="visible"/>
                                      </p:to>
                                    </p:set>
                                    <p:anim calcmode="lin" valueType="num">
                                      <p:cBhvr>
                                        <p:cTn dur="500" fill="hold" id="24"/>
                                        <p:tgtEl>
                                          <p:spTgt spid="38"/>
                                        </p:tgtEl>
                                        <p:attrNameLst>
                                          <p:attrName>ppt_w</p:attrName>
                                        </p:attrNameLst>
                                      </p:cBhvr>
                                      <p:tavLst>
                                        <p:tav tm="0">
                                          <p:val>
                                            <p:fltVal val="0"/>
                                          </p:val>
                                        </p:tav>
                                        <p:tav tm="100000">
                                          <p:val>
                                            <p:strVal val="#ppt_w"/>
                                          </p:val>
                                        </p:tav>
                                      </p:tavLst>
                                    </p:anim>
                                    <p:anim calcmode="lin" valueType="num">
                                      <p:cBhvr>
                                        <p:cTn dur="500" fill="hold" id="25"/>
                                        <p:tgtEl>
                                          <p:spTgt spid="38"/>
                                        </p:tgtEl>
                                        <p:attrNameLst>
                                          <p:attrName>ppt_h</p:attrName>
                                        </p:attrNameLst>
                                      </p:cBhvr>
                                      <p:tavLst>
                                        <p:tav tm="0">
                                          <p:val>
                                            <p:fltVal val="0"/>
                                          </p:val>
                                        </p:tav>
                                        <p:tav tm="100000">
                                          <p:val>
                                            <p:strVal val="#ppt_h"/>
                                          </p:val>
                                        </p:tav>
                                      </p:tavLst>
                                    </p:anim>
                                    <p:animEffect filter="fade" transition="in">
                                      <p:cBhvr>
                                        <p:cTn dur="500" id="26"/>
                                        <p:tgtEl>
                                          <p:spTgt spid="38"/>
                                        </p:tgtEl>
                                      </p:cBhvr>
                                    </p:animEffect>
                                  </p:childTnLst>
                                </p:cTn>
                              </p:par>
                            </p:childTnLst>
                          </p:cTn>
                        </p:par>
                      </p:childTnLst>
                    </p:cTn>
                  </p:par>
                  <p:par>
                    <p:cTn fill="hold" id="27" nodeType="clickPar">
                      <p:stCondLst>
                        <p:cond delay="indefinite"/>
                      </p:stCondLst>
                      <p:childTnLst>
                        <p:par>
                          <p:cTn fill="hold" id="28" nodeType="afterGroup">
                            <p:stCondLst>
                              <p:cond delay="0"/>
                            </p:stCondLst>
                            <p:childTnLst>
                              <p:par>
                                <p:cTn fill="hold" grpId="0" id="29" nodeType="clickEffect" presetClass="entr" presetID="22" presetSubtype="8">
                                  <p:stCondLst>
                                    <p:cond delay="0"/>
                                  </p:stCondLst>
                                  <p:childTnLst>
                                    <p:set>
                                      <p:cBhvr>
                                        <p:cTn dur="1" fill="hold" id="30">
                                          <p:stCondLst>
                                            <p:cond delay="0"/>
                                          </p:stCondLst>
                                        </p:cTn>
                                        <p:tgtEl>
                                          <p:spTgt spid="37"/>
                                        </p:tgtEl>
                                        <p:attrNameLst>
                                          <p:attrName>style.visibility</p:attrName>
                                        </p:attrNameLst>
                                      </p:cBhvr>
                                      <p:to>
                                        <p:strVal val="visible"/>
                                      </p:to>
                                    </p:set>
                                    <p:animEffect filter="wipe(left)" transition="in">
                                      <p:cBhvr>
                                        <p:cTn dur="500" id="31"/>
                                        <p:tgtEl>
                                          <p:spTgt spid="37"/>
                                        </p:tgtEl>
                                      </p:cBhvr>
                                    </p:animEffect>
                                  </p:childTnLst>
                                </p:cTn>
                              </p:par>
                            </p:childTnLst>
                          </p:cTn>
                        </p:par>
                      </p:childTnLst>
                    </p:cTn>
                  </p:par>
                  <p:par>
                    <p:cTn fill="hold" id="32" nodeType="clickPar">
                      <p:stCondLst>
                        <p:cond delay="indefinite"/>
                      </p:stCondLst>
                      <p:childTnLst>
                        <p:par>
                          <p:cTn fill="hold" id="33" nodeType="afterGroup">
                            <p:stCondLst>
                              <p:cond delay="0"/>
                            </p:stCondLst>
                            <p:childTnLst>
                              <p:par>
                                <p:cTn fill="hold" grpId="0" id="34" nodeType="clickEffect" presetClass="entr" presetID="22" presetSubtype="2">
                                  <p:stCondLst>
                                    <p:cond delay="0"/>
                                  </p:stCondLst>
                                  <p:childTnLst>
                                    <p:set>
                                      <p:cBhvr>
                                        <p:cTn dur="1" fill="hold" id="35">
                                          <p:stCondLst>
                                            <p:cond delay="0"/>
                                          </p:stCondLst>
                                        </p:cTn>
                                        <p:tgtEl>
                                          <p:spTgt spid="41"/>
                                        </p:tgtEl>
                                        <p:attrNameLst>
                                          <p:attrName>style.visibility</p:attrName>
                                        </p:attrNameLst>
                                      </p:cBhvr>
                                      <p:to>
                                        <p:strVal val="visible"/>
                                      </p:to>
                                    </p:set>
                                    <p:animEffect filter="wipe(right)" transition="in">
                                      <p:cBhvr>
                                        <p:cTn dur="500" id="36"/>
                                        <p:tgtEl>
                                          <p:spTgt spid="41"/>
                                        </p:tgtEl>
                                      </p:cBhvr>
                                    </p:animEffect>
                                  </p:childTnLst>
                                </p:cTn>
                              </p:par>
                            </p:childTnLst>
                          </p:cTn>
                        </p:par>
                      </p:childTnLst>
                    </p:cTn>
                  </p:par>
                  <p:par>
                    <p:cTn fill="hold" id="37" nodeType="clickPar">
                      <p:stCondLst>
                        <p:cond delay="indefinite"/>
                      </p:stCondLst>
                      <p:childTnLst>
                        <p:par>
                          <p:cTn fill="hold" id="38" nodeType="afterGroup">
                            <p:stCondLst>
                              <p:cond delay="0"/>
                            </p:stCondLst>
                            <p:childTnLst>
                              <p:par>
                                <p:cTn fill="hold" id="39" nodeType="clickEffect" presetClass="entr" presetID="2" presetSubtype="3">
                                  <p:stCondLst>
                                    <p:cond delay="0"/>
                                  </p:stCondLst>
                                  <p:childTnLst>
                                    <p:set>
                                      <p:cBhvr>
                                        <p:cTn dur="1" fill="hold" id="40">
                                          <p:stCondLst>
                                            <p:cond delay="0"/>
                                          </p:stCondLst>
                                        </p:cTn>
                                        <p:tgtEl>
                                          <p:spTgt spid="46"/>
                                        </p:tgtEl>
                                        <p:attrNameLst>
                                          <p:attrName>style.visibility</p:attrName>
                                        </p:attrNameLst>
                                      </p:cBhvr>
                                      <p:to>
                                        <p:strVal val="visible"/>
                                      </p:to>
                                    </p:set>
                                    <p:anim calcmode="lin" valueType="num">
                                      <p:cBhvr additive="base">
                                        <p:cTn dur="500" fill="hold" id="41"/>
                                        <p:tgtEl>
                                          <p:spTgt spid="46"/>
                                        </p:tgtEl>
                                        <p:attrNameLst>
                                          <p:attrName>ppt_x</p:attrName>
                                        </p:attrNameLst>
                                      </p:cBhvr>
                                      <p:tavLst>
                                        <p:tav tm="0">
                                          <p:val>
                                            <p:strVal val="1+#ppt_w/2"/>
                                          </p:val>
                                        </p:tav>
                                        <p:tav tm="100000">
                                          <p:val>
                                            <p:strVal val="#ppt_x"/>
                                          </p:val>
                                        </p:tav>
                                      </p:tavLst>
                                    </p:anim>
                                    <p:anim calcmode="lin" valueType="num">
                                      <p:cBhvr additive="base">
                                        <p:cTn dur="500" fill="hold" id="42"/>
                                        <p:tgtEl>
                                          <p:spTgt spid="46"/>
                                        </p:tgtEl>
                                        <p:attrNameLst>
                                          <p:attrName>ppt_y</p:attrName>
                                        </p:attrNameLst>
                                      </p:cBhvr>
                                      <p:tavLst>
                                        <p:tav tm="0">
                                          <p:val>
                                            <p:strVal val="0-#ppt_h/2"/>
                                          </p:val>
                                        </p:tav>
                                        <p:tav tm="100000">
                                          <p:val>
                                            <p:strVal val="#ppt_y"/>
                                          </p:val>
                                        </p:tav>
                                      </p:tavLst>
                                    </p:anim>
                                  </p:childTnLst>
                                </p:cTn>
                              </p:par>
                              <p:par>
                                <p:cTn fill="hold" id="43" nodeType="withEffect" presetClass="entr" presetID="2" presetSubtype="3">
                                  <p:stCondLst>
                                    <p:cond delay="0"/>
                                  </p:stCondLst>
                                  <p:childTnLst>
                                    <p:set>
                                      <p:cBhvr>
                                        <p:cTn dur="1" fill="hold" id="44">
                                          <p:stCondLst>
                                            <p:cond delay="0"/>
                                          </p:stCondLst>
                                        </p:cTn>
                                        <p:tgtEl>
                                          <p:spTgt spid="55"/>
                                        </p:tgtEl>
                                        <p:attrNameLst>
                                          <p:attrName>style.visibility</p:attrName>
                                        </p:attrNameLst>
                                      </p:cBhvr>
                                      <p:to>
                                        <p:strVal val="visible"/>
                                      </p:to>
                                    </p:set>
                                    <p:anim calcmode="lin" valueType="num">
                                      <p:cBhvr additive="base">
                                        <p:cTn dur="500" fill="hold" id="45"/>
                                        <p:tgtEl>
                                          <p:spTgt spid="55"/>
                                        </p:tgtEl>
                                        <p:attrNameLst>
                                          <p:attrName>ppt_x</p:attrName>
                                        </p:attrNameLst>
                                      </p:cBhvr>
                                      <p:tavLst>
                                        <p:tav tm="0">
                                          <p:val>
                                            <p:strVal val="1+#ppt_w/2"/>
                                          </p:val>
                                        </p:tav>
                                        <p:tav tm="100000">
                                          <p:val>
                                            <p:strVal val="#ppt_x"/>
                                          </p:val>
                                        </p:tav>
                                      </p:tavLst>
                                    </p:anim>
                                    <p:anim calcmode="lin" valueType="num">
                                      <p:cBhvr additive="base">
                                        <p:cTn dur="500" fill="hold" id="46"/>
                                        <p:tgtEl>
                                          <p:spTgt spid="55"/>
                                        </p:tgtEl>
                                        <p:attrNameLst>
                                          <p:attrName>ppt_y</p:attrName>
                                        </p:attrNameLst>
                                      </p:cBhvr>
                                      <p:tavLst>
                                        <p:tav tm="0">
                                          <p:val>
                                            <p:strVal val="0-#ppt_h/2"/>
                                          </p:val>
                                        </p:tav>
                                        <p:tav tm="100000">
                                          <p:val>
                                            <p:strVal val="#ppt_y"/>
                                          </p:val>
                                        </p:tav>
                                      </p:tavLst>
                                    </p:anim>
                                  </p:childTnLst>
                                </p:cTn>
                              </p:par>
                              <p:par>
                                <p:cTn fill="hold" id="47" nodeType="withEffect" presetClass="entr" presetID="2" presetSubtype="3">
                                  <p:stCondLst>
                                    <p:cond delay="0"/>
                                  </p:stCondLst>
                                  <p:childTnLst>
                                    <p:set>
                                      <p:cBhvr>
                                        <p:cTn dur="1" fill="hold" id="48">
                                          <p:stCondLst>
                                            <p:cond delay="0"/>
                                          </p:stCondLst>
                                        </p:cTn>
                                        <p:tgtEl>
                                          <p:spTgt spid="59"/>
                                        </p:tgtEl>
                                        <p:attrNameLst>
                                          <p:attrName>style.visibility</p:attrName>
                                        </p:attrNameLst>
                                      </p:cBhvr>
                                      <p:to>
                                        <p:strVal val="visible"/>
                                      </p:to>
                                    </p:set>
                                    <p:anim calcmode="lin" valueType="num">
                                      <p:cBhvr additive="base">
                                        <p:cTn dur="500" fill="hold" id="49"/>
                                        <p:tgtEl>
                                          <p:spTgt spid="59"/>
                                        </p:tgtEl>
                                        <p:attrNameLst>
                                          <p:attrName>ppt_x</p:attrName>
                                        </p:attrNameLst>
                                      </p:cBhvr>
                                      <p:tavLst>
                                        <p:tav tm="0">
                                          <p:val>
                                            <p:strVal val="1+#ppt_w/2"/>
                                          </p:val>
                                        </p:tav>
                                        <p:tav tm="100000">
                                          <p:val>
                                            <p:strVal val="#ppt_x"/>
                                          </p:val>
                                        </p:tav>
                                      </p:tavLst>
                                    </p:anim>
                                    <p:anim calcmode="lin" valueType="num">
                                      <p:cBhvr additive="base">
                                        <p:cTn dur="500" fill="hold" id="50"/>
                                        <p:tgtEl>
                                          <p:spTgt spid="59"/>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7"/>
      <p:bldP grpId="0" spid="41"/>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矩形 10">
            <a:extLst>
              <a:ext uri="{FF2B5EF4-FFF2-40B4-BE49-F238E27FC236}">
                <a16:creationId xmlns:a16="http://schemas.microsoft.com/office/drawing/2014/main" id="{8EBE337A-3C10-4B12-8C05-06A30AFDFD94}"/>
              </a:ext>
            </a:extLst>
          </p:cNvPr>
          <p:cNvSpPr/>
          <p:nvPr/>
        </p:nvSpPr>
        <p:spPr>
          <a:xfrm>
            <a:off x="2974853" y="1329720"/>
            <a:ext cx="1675844" cy="304800"/>
          </a:xfrm>
          <a:prstGeom prst="rect">
            <a:avLst/>
          </a:prstGeom>
        </p:spPr>
        <p:txBody>
          <a:bodyPr wrap="square">
            <a:spAutoFit/>
          </a:bodyPr>
          <a:lstStyle/>
          <a:p>
            <a:r>
              <a:rPr altLang="en-US" lang="zh-CN" sz="1400"/>
              <a:t>马和驴子的故事</a:t>
            </a:r>
          </a:p>
        </p:txBody>
      </p:sp>
      <p:sp>
        <p:nvSpPr>
          <p:cNvPr id="13" name="矩形 12">
            <a:extLst>
              <a:ext uri="{FF2B5EF4-FFF2-40B4-BE49-F238E27FC236}">
                <a16:creationId xmlns:a16="http://schemas.microsoft.com/office/drawing/2014/main" id="{3FD6FE08-A69A-4D27-835F-81C412A2A4E2}"/>
              </a:ext>
            </a:extLst>
          </p:cNvPr>
          <p:cNvSpPr/>
          <p:nvPr/>
        </p:nvSpPr>
        <p:spPr>
          <a:xfrm>
            <a:off x="2848274" y="1586317"/>
            <a:ext cx="5486400" cy="1920240"/>
          </a:xfrm>
          <a:prstGeom prst="rect">
            <a:avLst/>
          </a:prstGeom>
        </p:spPr>
        <p:txBody>
          <a:bodyPr wrap="square">
            <a:spAutoFit/>
          </a:bodyPr>
          <a:lstStyle/>
          <a:p>
            <a:pPr indent="-128588" marL="128588">
              <a:lnSpc>
                <a:spcPct val="150000"/>
              </a:lnSpc>
              <a:buFont charset="0" panose="020b0604020202020204" pitchFamily="34" typeface="Arial"/>
              <a:buChar char="•"/>
            </a:pPr>
            <a:r>
              <a:rPr altLang="en-US" lang="zh-CN" sz="1000">
                <a:latin typeface="+mn-ea"/>
              </a:rPr>
              <a:t>唐太宗贞观年间，有一头马和一头驴子，它们是好朋友。贞观三年，这匹马被玄奘选中，前往印度取经。 17年后，这匹马驮着佛经回到长安，便到磨房会见它的朋友驴子。老马谈起这次旅途的经历：浩瀚无边的沙漠、高耸入云的山峰、炽热的火山、奇幻的波澜……神话般的境界，让驴子听了大为惊异。 驴子感叹道：“你有多么丰富的见闻呀！那么遥远的路途，我连想都不敢想。” 老马说：“其实，我们跨过的距离大体是相同的，当我向印度前进的时候，你也一刻没有停步。不同的是，我同玄奘大师有一个遥远的目标，按照始终如一的方向前行，所以我们走进了一个广阔的世界。而你被蒙住了眼睛，一直围着磨盘打转，所以永远也走不出狭隘的天地……” </a:t>
            </a:r>
          </a:p>
        </p:txBody>
      </p:sp>
      <p:sp>
        <p:nvSpPr>
          <p:cNvPr id="4" name="矩形 3">
            <a:extLst>
              <a:ext uri="{FF2B5EF4-FFF2-40B4-BE49-F238E27FC236}">
                <a16:creationId xmlns:a16="http://schemas.microsoft.com/office/drawing/2014/main" id="{29283BDB-0ED2-497E-B8B0-B9FA595935D0}"/>
              </a:ext>
            </a:extLst>
          </p:cNvPr>
          <p:cNvSpPr/>
          <p:nvPr/>
        </p:nvSpPr>
        <p:spPr>
          <a:xfrm>
            <a:off x="2819400" y="3691920"/>
            <a:ext cx="5486400" cy="548640"/>
          </a:xfrm>
          <a:prstGeom prst="rect">
            <a:avLst/>
          </a:prstGeom>
        </p:spPr>
        <p:txBody>
          <a:bodyPr wrap="square">
            <a:spAutoFit/>
          </a:bodyPr>
          <a:lstStyle/>
          <a:p>
            <a:pPr indent="-128588" marL="128588">
              <a:lnSpc>
                <a:spcPct val="150000"/>
              </a:lnSpc>
              <a:buFont charset="0" panose="020b0604020202020204" pitchFamily="34" typeface="Arial"/>
              <a:buChar char="•"/>
            </a:pPr>
            <a:r>
              <a:rPr altLang="en-US" lang="zh-CN" sz="1000">
                <a:solidFill>
                  <a:srgbClr val="000000"/>
                </a:solidFill>
                <a:latin charset="-122" panose="02010600030101010101" pitchFamily="2" typeface="等线"/>
              </a:rPr>
              <a:t>目标的不同，最终导致了不同的结果</a:t>
            </a:r>
          </a:p>
          <a:p>
            <a:pPr indent="-128588" marL="128588">
              <a:lnSpc>
                <a:spcPct val="150000"/>
              </a:lnSpc>
              <a:buFont charset="0" panose="020b0604020202020204" pitchFamily="34" typeface="Arial"/>
              <a:buChar char="•"/>
            </a:pPr>
            <a:r>
              <a:rPr altLang="en-US" lang="zh-CN" sz="1000">
                <a:solidFill>
                  <a:srgbClr val="000000"/>
                </a:solidFill>
                <a:latin charset="-122" panose="02010600030101010101" pitchFamily="2" typeface="等线"/>
              </a:rPr>
              <a:t> 企业或团队有目标不等于有好目标，好目标一定要结合企业的长远发展和员工的特点来制订。</a:t>
            </a:r>
          </a:p>
        </p:txBody>
      </p:sp>
      <p:grpSp>
        <p:nvGrpSpPr>
          <p:cNvPr id="3" name="组合 2"/>
          <p:cNvGrpSpPr/>
          <p:nvPr/>
        </p:nvGrpSpPr>
        <p:grpSpPr>
          <a:xfrm>
            <a:off x="685800" y="1329720"/>
            <a:ext cx="2057400" cy="2918430"/>
            <a:chOff x="609600" y="1329720"/>
            <a:chExt cx="2057400" cy="2918430"/>
          </a:xfrm>
        </p:grpSpPr>
        <p:sp>
          <p:nvSpPr>
            <p:cNvPr id="17" name="矩形 16">
              <a:extLst>
                <a:ext uri="{FF2B5EF4-FFF2-40B4-BE49-F238E27FC236}">
                  <a16:creationId xmlns:a16="http://schemas.microsoft.com/office/drawing/2014/main" id="{8EBE337A-3C10-4B12-8C05-06A30AFDFD94}"/>
                </a:ext>
              </a:extLst>
            </p:cNvPr>
            <p:cNvSpPr/>
            <p:nvPr/>
          </p:nvSpPr>
          <p:spPr>
            <a:xfrm>
              <a:off x="1257300" y="1657350"/>
              <a:ext cx="762000" cy="2286000"/>
            </a:xfrm>
            <a:prstGeom prst="rect">
              <a:avLst/>
            </a:prstGeom>
          </p:spPr>
          <p:txBody>
            <a:bodyPr wrap="square">
              <a:spAutoFit/>
            </a:bodyPr>
            <a:lstStyle/>
            <a:p>
              <a:pPr algn="ctr"/>
              <a:r>
                <a:rPr altLang="en-US" b="1" lang="zh-CN" smtClean="0" sz="3600">
                  <a:solidFill>
                    <a:schemeClr val="accent1"/>
                  </a:solidFill>
                  <a:latin typeface="+mn-ea"/>
                </a:rPr>
                <a:t>故事</a:t>
              </a:r>
            </a:p>
            <a:p>
              <a:pPr algn="ctr"/>
              <a:r>
                <a:rPr altLang="en-US" b="1" lang="zh-CN" smtClean="0" sz="3600">
                  <a:solidFill>
                    <a:schemeClr val="accent1"/>
                  </a:solidFill>
                  <a:latin typeface="+mn-ea"/>
                </a:rPr>
                <a:t>启示</a:t>
              </a:r>
            </a:p>
          </p:txBody>
        </p:sp>
        <p:sp>
          <p:nvSpPr>
            <p:cNvPr id="2" name="矩形 1"/>
            <p:cNvSpPr/>
            <p:nvPr/>
          </p:nvSpPr>
          <p:spPr>
            <a:xfrm>
              <a:off x="609600" y="1329720"/>
              <a:ext cx="2057400" cy="291843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2675584526"/>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500" fill="hold" id="7"/>
                                        <p:tgtEl>
                                          <p:spTgt spid="3"/>
                                        </p:tgtEl>
                                        <p:attrNameLst>
                                          <p:attrName>ppt_x</p:attrName>
                                        </p:attrNameLst>
                                      </p:cBhvr>
                                      <p:tavLst>
                                        <p:tav tm="0">
                                          <p:val>
                                            <p:strVal val="#ppt_x"/>
                                          </p:val>
                                        </p:tav>
                                        <p:tav tm="100000">
                                          <p:val>
                                            <p:strVal val="#ppt_x"/>
                                          </p:val>
                                        </p:tav>
                                      </p:tavLst>
                                    </p:anim>
                                    <p:anim calcmode="lin" valueType="num">
                                      <p:cBhvr additive="base">
                                        <p:cTn dur="500" fill="hold" id="8"/>
                                        <p:tgtEl>
                                          <p:spTgt spid="3"/>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11"/>
                                        </p:tgtEl>
                                        <p:attrNameLst>
                                          <p:attrName>style.visibility</p:attrName>
                                        </p:attrNameLst>
                                      </p:cBhvr>
                                      <p:to>
                                        <p:strVal val="visible"/>
                                      </p:to>
                                    </p:set>
                                    <p:animEffect filter="wipe(left)" transition="in">
                                      <p:cBhvr>
                                        <p:cTn dur="500" id="13"/>
                                        <p:tgtEl>
                                          <p:spTgt spid="11"/>
                                        </p:tgtEl>
                                      </p:cBhvr>
                                    </p:animEffect>
                                  </p:childTnLst>
                                </p:cTn>
                              </p:par>
                              <p:par>
                                <p:cTn fill="hold" grpId="0" id="14" nodeType="withEffect" presetClass="entr" presetID="22" presetSubtype="8">
                                  <p:stCondLst>
                                    <p:cond delay="0"/>
                                  </p:stCondLst>
                                  <p:childTnLst>
                                    <p:set>
                                      <p:cBhvr>
                                        <p:cTn dur="1" fill="hold" id="15">
                                          <p:stCondLst>
                                            <p:cond delay="0"/>
                                          </p:stCondLst>
                                        </p:cTn>
                                        <p:tgtEl>
                                          <p:spTgt spid="13"/>
                                        </p:tgtEl>
                                        <p:attrNameLst>
                                          <p:attrName>style.visibility</p:attrName>
                                        </p:attrNameLst>
                                      </p:cBhvr>
                                      <p:to>
                                        <p:strVal val="visible"/>
                                      </p:to>
                                    </p:set>
                                    <p:animEffect filter="wipe(left)" transition="in">
                                      <p:cBhvr>
                                        <p:cTn dur="500" id="16"/>
                                        <p:tgtEl>
                                          <p:spTgt spid="13"/>
                                        </p:tgtEl>
                                      </p:cBhvr>
                                    </p:animEffect>
                                  </p:childTnLst>
                                </p:cTn>
                              </p:par>
                              <p:par>
                                <p:cTn fill="hold" grpId="0" id="17" nodeType="withEffect" presetClass="entr" presetID="22" presetSubtype="8">
                                  <p:stCondLst>
                                    <p:cond delay="0"/>
                                  </p:stCondLst>
                                  <p:childTnLst>
                                    <p:set>
                                      <p:cBhvr>
                                        <p:cTn dur="1" fill="hold" id="18">
                                          <p:stCondLst>
                                            <p:cond delay="0"/>
                                          </p:stCondLst>
                                        </p:cTn>
                                        <p:tgtEl>
                                          <p:spTgt spid="4"/>
                                        </p:tgtEl>
                                        <p:attrNameLst>
                                          <p:attrName>style.visibility</p:attrName>
                                        </p:attrNameLst>
                                      </p:cBhvr>
                                      <p:to>
                                        <p:strVal val="visible"/>
                                      </p:to>
                                    </p:set>
                                    <p:animEffect filter="wipe(left)" transition="in">
                                      <p:cBhvr>
                                        <p:cTn dur="500" id="19"/>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13"/>
      <p:bldP grpId="0" spid="4"/>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A-矩形 9">
            <a:extLst>
              <a:ext uri="{FF2B5EF4-FFF2-40B4-BE49-F238E27FC236}">
                <a16:creationId xmlns:a16="http://schemas.microsoft.com/office/drawing/2014/main" id="{7583BC24-0D37-45C4-BD4D-C191EAFE7036}"/>
              </a:ext>
            </a:extLst>
          </p:cNvPr>
          <p:cNvSpPr/>
          <p:nvPr>
            <p:custDataLst>
              <p:tags r:id="rId2"/>
            </p:custDataLst>
          </p:nvPr>
        </p:nvSpPr>
        <p:spPr>
          <a:xfrm>
            <a:off x="685800" y="1733550"/>
            <a:ext cx="4613442" cy="2354580"/>
          </a:xfrm>
          <a:prstGeom prst="rect">
            <a:avLst/>
          </a:prstGeom>
        </p:spPr>
        <p:txBody>
          <a:bodyPr wrap="square">
            <a:spAutoFit/>
          </a:bodyPr>
          <a:lstStyle/>
          <a:p>
            <a:pPr algn="just">
              <a:lnSpc>
                <a:spcPct val="150000"/>
              </a:lnSpc>
            </a:pPr>
            <a:r>
              <a:rPr altLang="en-US" lang="zh-CN" sz="1100">
                <a:solidFill>
                  <a:schemeClr val="tx1">
                    <a:lumMod val="85000"/>
                    <a:lumOff val="15000"/>
                  </a:schemeClr>
                </a:solidFill>
                <a:latin charset="-122" panose="020b0503020204020204" pitchFamily="34" typeface="微软雅黑"/>
                <a:ea charset="-122" panose="020b0503020204020204" pitchFamily="34" typeface="微软雅黑"/>
              </a:rPr>
              <a:t>美国管理大师彼得·德鲁克（Peter Drucker）于1954年在其名著《管理实践》中最先提出了“目标管理”的概念。德鲁克认为，并不是有了工作才有目标，而是相反，有了目标才能确定每个人的工作。目标管理是以目标为导向，以人为中心，以成果为标准，而使组织和个人取得最佳业绩的现代管理方法。目标管理亦称“成果管理”，俗称责任制。是指在企业个体职工的积极参与下，自上而下地确定工作目标，并在工作中实行“自我控制”，自下而上地保证目标实现的一种管理办法。所以“企业的使命和任务，必须转化为目标”， 管理者应该通过目标对下级进行管理。</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5307125" y="1200150"/>
            <a:ext cx="3314700" cy="3314700"/>
          </a:xfrm>
          <a:prstGeom prst="rect">
            <a:avLst/>
          </a:prstGeom>
        </p:spPr>
      </p:pic>
    </p:spTree>
    <p:extLst>
      <p:ext uri="{BB962C8B-B14F-4D97-AF65-F5344CB8AC3E}">
        <p14:creationId val="3061991216"/>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additive="base">
                                        <p:cTn dur="500" fill="hold" id="7"/>
                                        <p:tgtEl>
                                          <p:spTgt spid="7"/>
                                        </p:tgtEl>
                                        <p:attrNameLst>
                                          <p:attrName>ppt_x</p:attrName>
                                        </p:attrNameLst>
                                      </p:cBhvr>
                                      <p:tavLst>
                                        <p:tav tm="0">
                                          <p:val>
                                            <p:strVal val="#ppt_x"/>
                                          </p:val>
                                        </p:tav>
                                        <p:tav tm="100000">
                                          <p:val>
                                            <p:strVal val="#ppt_x"/>
                                          </p:val>
                                        </p:tav>
                                      </p:tavLst>
                                    </p:anim>
                                    <p:anim calcmode="lin" valueType="num">
                                      <p:cBhvr additive="base">
                                        <p:cTn dur="500" fill="hold" id="8"/>
                                        <p:tgtEl>
                                          <p:spTgt spid="7"/>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1">
                                  <p:stCondLst>
                                    <p:cond delay="0"/>
                                  </p:stCondLst>
                                  <p:childTnLst>
                                    <p:set>
                                      <p:cBhvr>
                                        <p:cTn dur="1" fill="hold" id="12">
                                          <p:stCondLst>
                                            <p:cond delay="0"/>
                                          </p:stCondLst>
                                        </p:cTn>
                                        <p:tgtEl>
                                          <p:spTgt spid="10"/>
                                        </p:tgtEl>
                                        <p:attrNameLst>
                                          <p:attrName>style.visibility</p:attrName>
                                        </p:attrNameLst>
                                      </p:cBhvr>
                                      <p:to>
                                        <p:strVal val="visible"/>
                                      </p:to>
                                    </p:set>
                                    <p:animEffect filter="wipe(up)" transition="in">
                                      <p:cBhvr>
                                        <p:cTn dur="500" id="13"/>
                                        <p:tgtEl>
                                          <p:spTgt spid="1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4" name="ïṥ1idé">
            <a:extLst>
              <a:ext uri="{FF2B5EF4-FFF2-40B4-BE49-F238E27FC236}">
                <a16:creationId xmlns:a16="http://schemas.microsoft.com/office/drawing/2014/main" id="{2B70946C-A324-446E-8FC2-7048F1EF96D3}"/>
              </a:ext>
            </a:extLst>
          </p:cNvPr>
          <p:cNvGrpSpPr/>
          <p:nvPr/>
        </p:nvGrpSpPr>
        <p:grpSpPr>
          <a:xfrm>
            <a:off x="3344715" y="1379659"/>
            <a:ext cx="2934650" cy="356316"/>
            <a:chOff x="673100" y="1288785"/>
            <a:chExt cx="4801132" cy="582939"/>
          </a:xfrm>
        </p:grpSpPr>
        <p:sp>
          <p:nvSpPr>
            <p:cNvPr id="35" name="išḷidé">
              <a:extLst>
                <a:ext uri="{FF2B5EF4-FFF2-40B4-BE49-F238E27FC236}">
                  <a16:creationId xmlns:a16="http://schemas.microsoft.com/office/drawing/2014/main" id="{3CE9FA4A-CD78-4576-ACBA-223C8CF28B2E}"/>
                </a:ext>
              </a:extLst>
            </p:cNvPr>
            <p:cNvSpPr txBox="1"/>
            <p:nvPr/>
          </p:nvSpPr>
          <p:spPr>
            <a:xfrm>
              <a:off x="673099" y="1383158"/>
              <a:ext cx="1159379" cy="486192"/>
            </a:xfrm>
            <a:prstGeom prst="rect">
              <a:avLst/>
            </a:prstGeom>
            <a:noFill/>
            <a:ln>
              <a:noFill/>
            </a:ln>
          </p:spPr>
          <p:txBody>
            <a:bodyPr anchor="ctr" anchorCtr="0" bIns="34290" lIns="68580" rIns="68580" tIns="34290" wrap="none">
              <a:spAutoFit/>
            </a:bodyPr>
            <a:lstStyle/>
            <a:p>
              <a:pPr>
                <a:buSzPct val="25000"/>
              </a:pPr>
              <a:r>
                <a:rPr altLang="en-US" b="1" lang="zh-CN" sz="1500">
                  <a:solidFill>
                    <a:schemeClr val="accent3"/>
                  </a:solidFill>
                  <a:latin charset="-122" panose="020b0503020204020204" pitchFamily="34" typeface="微软雅黑"/>
                  <a:ea charset="-122" panose="020b0503020204020204" pitchFamily="34" typeface="微软雅黑"/>
                </a:rPr>
                <a:t>董事会</a:t>
              </a:r>
            </a:p>
          </p:txBody>
        </p:sp>
        <p:sp>
          <p:nvSpPr>
            <p:cNvPr id="36" name="iṥliḓè">
              <a:extLst>
                <a:ext uri="{FF2B5EF4-FFF2-40B4-BE49-F238E27FC236}">
                  <a16:creationId xmlns:a16="http://schemas.microsoft.com/office/drawing/2014/main" id="{CB3D5D35-A23F-418B-900D-8017DF2F3E56}"/>
                </a:ext>
              </a:extLst>
            </p:cNvPr>
            <p:cNvSpPr txBox="1"/>
            <p:nvPr/>
          </p:nvSpPr>
          <p:spPr>
            <a:xfrm>
              <a:off x="1626333" y="1288785"/>
              <a:ext cx="3847900" cy="617089"/>
            </a:xfrm>
            <a:prstGeom prst="rect">
              <a:avLst/>
            </a:prstGeom>
            <a:noFill/>
            <a:ln>
              <a:noFill/>
            </a:ln>
          </p:spPr>
          <p:txBody>
            <a:bodyPr anchor="t" anchorCtr="0" bIns="34290" lIns="68580" rIns="68580" tIns="34290">
              <a:spAutoFit/>
            </a:bodyPr>
            <a:lstStyle/>
            <a:p>
              <a:pPr>
                <a:lnSpc>
                  <a:spcPct val="150000"/>
                </a:lnSpc>
                <a:buSzPct val="25000"/>
              </a:pPr>
              <a:r>
                <a:rPr altLang="en-US" lang="zh-CN" sz="1350">
                  <a:solidFill>
                    <a:schemeClr val="tx1">
                      <a:lumMod val="85000"/>
                      <a:lumOff val="15000"/>
                    </a:schemeClr>
                  </a:solidFill>
                  <a:latin charset="-122" panose="020b0503020204020204" pitchFamily="34" typeface="微软雅黑"/>
                  <a:ea charset="-122" panose="020b0503020204020204" pitchFamily="34" typeface="微软雅黑"/>
                </a:rPr>
                <a:t>（战略目标）</a:t>
              </a:r>
            </a:p>
          </p:txBody>
        </p:sp>
      </p:grpSp>
      <p:grpSp>
        <p:nvGrpSpPr>
          <p:cNvPr id="7" name="组合 6"/>
          <p:cNvGrpSpPr/>
          <p:nvPr/>
        </p:nvGrpSpPr>
        <p:grpSpPr>
          <a:xfrm>
            <a:off x="1143000" y="1216340"/>
            <a:ext cx="1701780" cy="3130644"/>
            <a:chOff x="5435610" y="1200150"/>
            <a:chExt cx="1701780" cy="3130644"/>
          </a:xfrm>
        </p:grpSpPr>
        <p:sp>
          <p:nvSpPr>
            <p:cNvPr id="85" name="PA-ïsḻîďe">
              <a:extLst>
                <a:ext uri="{FF2B5EF4-FFF2-40B4-BE49-F238E27FC236}">
                  <a16:creationId xmlns:a16="http://schemas.microsoft.com/office/drawing/2014/main" id="{D8D44AD6-782B-40DF-8AE8-03AE321A31A0}"/>
                </a:ext>
              </a:extLst>
            </p:cNvPr>
            <p:cNvSpPr/>
            <p:nvPr>
              <p:custDataLst>
                <p:tags r:id="rId2"/>
              </p:custDataLst>
            </p:nvPr>
          </p:nvSpPr>
          <p:spPr bwMode="auto">
            <a:xfrm>
              <a:off x="5718788" y="1200150"/>
              <a:ext cx="1291612" cy="1285378"/>
            </a:xfrm>
            <a:custGeom>
              <a:gdLst>
                <a:gd fmla="*/ 233691 w 605793" name="connsiteX0"/>
                <a:gd fmla="*/ 230073 h 602870" name="connsiteY0"/>
                <a:gd fmla="*/ 302598 w 605793" name="connsiteX1"/>
                <a:gd fmla="*/ 248055 h 602870" name="connsiteY1"/>
                <a:gd fmla="*/ 256629 w 605793" name="connsiteX2"/>
                <a:gd fmla="*/ 293935 h 602870" name="connsiteY2"/>
                <a:gd fmla="*/ 233691 w 605793" name="connsiteX3"/>
                <a:gd fmla="*/ 290598 h 602870" name="connsiteY3"/>
                <a:gd fmla="*/ 154754 w 605793" name="connsiteX4"/>
                <a:gd fmla="*/ 369290 h 602870" name="connsiteY4"/>
                <a:gd fmla="*/ 233691 w 605793" name="connsiteX5"/>
                <a:gd fmla="*/ 448167 h 602870" name="connsiteY5"/>
                <a:gd fmla="*/ 312720 w 605793" name="connsiteX6"/>
                <a:gd fmla="*/ 369290 h 602870" name="connsiteY6"/>
                <a:gd fmla="*/ 310120 w 605793" name="connsiteX7"/>
                <a:gd fmla="*/ 349177 h 602870" name="connsiteY7"/>
                <a:gd fmla="*/ 356553 w 605793" name="connsiteX8"/>
                <a:gd fmla="*/ 302926 h 602870" name="connsiteY8"/>
                <a:gd fmla="*/ 373362 w 605793" name="connsiteX9"/>
                <a:gd fmla="*/ 369475 h 602870" name="connsiteY9"/>
                <a:gd fmla="*/ 233876 w 605793" name="connsiteX10"/>
                <a:gd fmla="*/ 508877 h 602870" name="connsiteY10"/>
                <a:gd fmla="*/ 94205 w 605793" name="connsiteX11"/>
                <a:gd fmla="*/ 369475 h 602870" name="connsiteY11"/>
                <a:gd fmla="*/ 233691 w 605793" name="connsiteX12"/>
                <a:gd fmla="*/ 230073 h 602870" name="connsiteY12"/>
                <a:gd fmla="*/ 233960 w 605793" name="connsiteX13"/>
                <a:gd fmla="*/ 135656 h 602870" name="connsiteY13"/>
                <a:gd fmla="*/ 370900 w 605793" name="connsiteX14"/>
                <a:gd fmla="*/ 179967 h 602870" name="connsiteY14"/>
                <a:gd fmla="*/ 320766 w 605793" name="connsiteX15"/>
                <a:gd fmla="*/ 230026 h 602870" name="connsiteY15"/>
                <a:gd fmla="*/ 233867 w 605793" name="connsiteX16"/>
                <a:gd fmla="*/ 205274 h 602870" name="connsiteY16"/>
                <a:gd fmla="*/ 69445 w 605793" name="connsiteX17"/>
                <a:gd fmla="*/ 369449 h 602870" name="connsiteY17"/>
                <a:gd fmla="*/ 233681 w 605793" name="connsiteX18"/>
                <a:gd fmla="*/ 533530 h 602870" name="connsiteY18"/>
                <a:gd fmla="*/ 398102 w 605793" name="connsiteX19"/>
                <a:gd fmla="*/ 369449 h 602870" name="connsiteY19"/>
                <a:gd fmla="*/ 374614 w 605793" name="connsiteX20"/>
                <a:gd fmla="*/ 284905 h 602870" name="connsiteY20"/>
                <a:gd fmla="*/ 425212 w 605793" name="connsiteX21"/>
                <a:gd fmla="*/ 234661 h 602870" name="connsiteY21"/>
                <a:gd fmla="*/ 467919 w 605793" name="connsiteX22"/>
                <a:gd fmla="*/ 369263 h 602870" name="connsiteY22"/>
                <a:gd fmla="*/ 233960 w 605793" name="connsiteX23"/>
                <a:gd fmla="*/ 602870 h 602870" name="connsiteY23"/>
                <a:gd fmla="*/ 0 w 605793" name="connsiteX24"/>
                <a:gd fmla="*/ 369263 h 602870" name="connsiteY24"/>
                <a:gd fmla="*/ 233960 w 605793" name="connsiteX25"/>
                <a:gd fmla="*/ 135656 h 602870" name="connsiteY25"/>
                <a:gd fmla="*/ 511796 w 605793" name="connsiteX26"/>
                <a:gd fmla="*/ 289 h 602870" name="connsiteY26"/>
                <a:gd fmla="*/ 520976 w 605793" name="connsiteX27"/>
                <a:gd fmla="*/ 8144 h 602870" name="connsiteY27"/>
                <a:gd fmla="*/ 541961 w 605793" name="connsiteX28"/>
                <a:gd fmla="*/ 63574 h 602870" name="connsiteY28"/>
                <a:gd fmla="*/ 597485 w 605793" name="connsiteX29"/>
                <a:gd fmla="*/ 84523 h 602870" name="connsiteY29"/>
                <a:gd fmla="*/ 602128 w 605793" name="connsiteX30"/>
                <a:gd fmla="*/ 105842 h 602870" name="connsiteY30"/>
                <a:gd fmla="*/ 528219 w 605793" name="connsiteX31"/>
                <a:gd fmla="*/ 179346 h 602870" name="connsiteY31"/>
                <a:gd fmla="*/ 515963 w 605793" name="connsiteX32"/>
                <a:gd fmla="*/ 181942 h 602870" name="connsiteY32"/>
                <a:gd fmla="*/ 461738 w 605793" name="connsiteX33"/>
                <a:gd fmla="*/ 161550 h 602870" name="connsiteY33"/>
                <a:gd fmla="*/ 242612 w 605793" name="connsiteX34"/>
                <a:gd fmla="*/ 379840 h 602870" name="connsiteY34"/>
                <a:gd fmla="*/ 224970 w 605793" name="connsiteX35"/>
                <a:gd fmla="*/ 379654 h 602870" name="connsiteY35"/>
                <a:gd fmla="*/ 225063 w 605793" name="connsiteX36"/>
                <a:gd fmla="*/ 362228 h 602870" name="connsiteY36"/>
                <a:gd fmla="*/ 443447 w 605793" name="connsiteX37"/>
                <a:gd fmla="*/ 144402 h 602870" name="connsiteY37"/>
                <a:gd fmla="*/ 423298 w 605793" name="connsiteX38"/>
                <a:gd fmla="*/ 90640 h 602870" name="connsiteY38"/>
                <a:gd fmla="*/ 426084 w 605793" name="connsiteX39"/>
                <a:gd fmla="*/ 77107 h 602870" name="connsiteY39"/>
                <a:gd fmla="*/ 500178 w 605793" name="connsiteX40"/>
                <a:gd fmla="*/ 3695 h 602870" name="connsiteY40"/>
                <a:gd fmla="*/ 511796 w 605793" name="connsiteX41"/>
                <a:gd fmla="*/ 289 h 602870" name="connsiteY4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b="b" l="l" r="r" t="t"/>
              <a:pathLst>
                <a:path h="602870" w="605793">
                  <a:moveTo>
                    <a:pt x="233691" y="230073"/>
                  </a:moveTo>
                  <a:cubicBezTo>
                    <a:pt x="258765" y="230073"/>
                    <a:pt x="282260" y="236561"/>
                    <a:pt x="302598" y="248055"/>
                  </a:cubicBezTo>
                  <a:lnTo>
                    <a:pt x="256629" y="293935"/>
                  </a:lnTo>
                  <a:cubicBezTo>
                    <a:pt x="249292" y="291803"/>
                    <a:pt x="241677" y="290598"/>
                    <a:pt x="233691" y="290598"/>
                  </a:cubicBezTo>
                  <a:cubicBezTo>
                    <a:pt x="190136" y="290598"/>
                    <a:pt x="154847" y="325912"/>
                    <a:pt x="154754" y="369290"/>
                  </a:cubicBezTo>
                  <a:cubicBezTo>
                    <a:pt x="154754" y="412946"/>
                    <a:pt x="190043" y="448167"/>
                    <a:pt x="233691" y="448167"/>
                  </a:cubicBezTo>
                  <a:cubicBezTo>
                    <a:pt x="277431" y="448167"/>
                    <a:pt x="312720" y="412853"/>
                    <a:pt x="312720" y="369290"/>
                  </a:cubicBezTo>
                  <a:cubicBezTo>
                    <a:pt x="312720" y="362431"/>
                    <a:pt x="311884" y="355572"/>
                    <a:pt x="310120" y="349177"/>
                  </a:cubicBezTo>
                  <a:lnTo>
                    <a:pt x="356553" y="302926"/>
                  </a:lnTo>
                  <a:cubicBezTo>
                    <a:pt x="367326" y="322761"/>
                    <a:pt x="373362" y="345376"/>
                    <a:pt x="373362" y="369475"/>
                  </a:cubicBezTo>
                  <a:cubicBezTo>
                    <a:pt x="373362" y="446406"/>
                    <a:pt x="310956" y="508877"/>
                    <a:pt x="233876" y="508877"/>
                  </a:cubicBezTo>
                  <a:cubicBezTo>
                    <a:pt x="156704" y="508877"/>
                    <a:pt x="94205" y="446406"/>
                    <a:pt x="94205" y="369475"/>
                  </a:cubicBezTo>
                  <a:cubicBezTo>
                    <a:pt x="94205" y="292452"/>
                    <a:pt x="156704" y="230073"/>
                    <a:pt x="233691" y="230073"/>
                  </a:cubicBezTo>
                  <a:close/>
                  <a:moveTo>
                    <a:pt x="233960" y="135656"/>
                  </a:moveTo>
                  <a:cubicBezTo>
                    <a:pt x="285115" y="135656"/>
                    <a:pt x="332371" y="152157"/>
                    <a:pt x="370900" y="179967"/>
                  </a:cubicBezTo>
                  <a:lnTo>
                    <a:pt x="320766" y="230026"/>
                  </a:lnTo>
                  <a:cubicBezTo>
                    <a:pt x="295513" y="214266"/>
                    <a:pt x="265804" y="205274"/>
                    <a:pt x="233867" y="205274"/>
                  </a:cubicBezTo>
                  <a:cubicBezTo>
                    <a:pt x="142975" y="205274"/>
                    <a:pt x="69445" y="278787"/>
                    <a:pt x="69445" y="369449"/>
                  </a:cubicBezTo>
                  <a:cubicBezTo>
                    <a:pt x="69445" y="460018"/>
                    <a:pt x="142882" y="533530"/>
                    <a:pt x="233681" y="533530"/>
                  </a:cubicBezTo>
                  <a:cubicBezTo>
                    <a:pt x="324572" y="533530"/>
                    <a:pt x="398102" y="460018"/>
                    <a:pt x="398102" y="369449"/>
                  </a:cubicBezTo>
                  <a:cubicBezTo>
                    <a:pt x="398102" y="338486"/>
                    <a:pt x="389468" y="309564"/>
                    <a:pt x="374614" y="284905"/>
                  </a:cubicBezTo>
                  <a:lnTo>
                    <a:pt x="425212" y="234661"/>
                  </a:lnTo>
                  <a:cubicBezTo>
                    <a:pt x="452043" y="272761"/>
                    <a:pt x="467919" y="319112"/>
                    <a:pt x="467919" y="369263"/>
                  </a:cubicBezTo>
                  <a:cubicBezTo>
                    <a:pt x="467919" y="498303"/>
                    <a:pt x="363194" y="602870"/>
                    <a:pt x="233960" y="602870"/>
                  </a:cubicBezTo>
                  <a:cubicBezTo>
                    <a:pt x="104725" y="602870"/>
                    <a:pt x="0" y="498303"/>
                    <a:pt x="0" y="369263"/>
                  </a:cubicBezTo>
                  <a:cubicBezTo>
                    <a:pt x="0" y="240223"/>
                    <a:pt x="104725" y="135656"/>
                    <a:pt x="233960" y="135656"/>
                  </a:cubicBezTo>
                  <a:close/>
                  <a:moveTo>
                    <a:pt x="511796" y="289"/>
                  </a:moveTo>
                  <a:cubicBezTo>
                    <a:pt x="515777" y="1146"/>
                    <a:pt x="519352" y="3881"/>
                    <a:pt x="520976" y="8144"/>
                  </a:cubicBezTo>
                  <a:lnTo>
                    <a:pt x="541961" y="63574"/>
                  </a:lnTo>
                  <a:lnTo>
                    <a:pt x="597485" y="84523"/>
                  </a:lnTo>
                  <a:cubicBezTo>
                    <a:pt x="606120" y="87859"/>
                    <a:pt x="608627" y="99168"/>
                    <a:pt x="602128" y="105842"/>
                  </a:cubicBezTo>
                  <a:lnTo>
                    <a:pt x="528219" y="179346"/>
                  </a:lnTo>
                  <a:cubicBezTo>
                    <a:pt x="525062" y="182591"/>
                    <a:pt x="520234" y="183518"/>
                    <a:pt x="515963" y="181942"/>
                  </a:cubicBezTo>
                  <a:lnTo>
                    <a:pt x="461738" y="161550"/>
                  </a:lnTo>
                  <a:lnTo>
                    <a:pt x="242612" y="379840"/>
                  </a:lnTo>
                  <a:cubicBezTo>
                    <a:pt x="237691" y="384752"/>
                    <a:pt x="229799" y="384660"/>
                    <a:pt x="224970" y="379654"/>
                  </a:cubicBezTo>
                  <a:cubicBezTo>
                    <a:pt x="220235" y="374834"/>
                    <a:pt x="220235" y="367048"/>
                    <a:pt x="225063" y="362228"/>
                  </a:cubicBezTo>
                  <a:lnTo>
                    <a:pt x="443447" y="144402"/>
                  </a:lnTo>
                  <a:lnTo>
                    <a:pt x="423298" y="90640"/>
                  </a:lnTo>
                  <a:cubicBezTo>
                    <a:pt x="421255" y="85820"/>
                    <a:pt x="422741" y="80444"/>
                    <a:pt x="426084" y="77107"/>
                  </a:cubicBezTo>
                  <a:lnTo>
                    <a:pt x="500178" y="3695"/>
                  </a:lnTo>
                  <a:cubicBezTo>
                    <a:pt x="503428" y="451"/>
                    <a:pt x="507815" y="-569"/>
                    <a:pt x="511796" y="289"/>
                  </a:cubicBezTo>
                  <a:close/>
                </a:path>
              </a:pathLst>
            </a:custGeom>
            <a:solidFill>
              <a:schemeClr val="accent3"/>
            </a:solidFill>
            <a:ln>
              <a:noFill/>
            </a:ln>
          </p:spPr>
          <p:txBody>
            <a:bodyPr/>
            <a:ls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a:lstStyle>
            <a:p>
              <a:endParaRPr altLang="en-US" lang="zh-CN" sz="1350"/>
            </a:p>
          </p:txBody>
        </p:sp>
        <p:sp>
          <p:nvSpPr>
            <p:cNvPr id="17" name="PA-íşľiḋê">
              <a:extLst>
                <a:ext uri="{FF2B5EF4-FFF2-40B4-BE49-F238E27FC236}">
                  <a16:creationId xmlns:a16="http://schemas.microsoft.com/office/drawing/2014/main" id="{BE13E288-51D6-488B-9C8E-02D1383609FA}"/>
                </a:ext>
              </a:extLst>
            </p:cNvPr>
            <p:cNvSpPr txBox="1"/>
            <p:nvPr>
              <p:custDataLst>
                <p:tags r:id="rId3"/>
              </p:custDataLst>
            </p:nvPr>
          </p:nvSpPr>
          <p:spPr>
            <a:xfrm>
              <a:off x="5435610" y="2508894"/>
              <a:ext cx="1559560" cy="495300"/>
            </a:xfrm>
            <a:prstGeom prst="rect">
              <a:avLst/>
            </a:prstGeom>
            <a:noFill/>
            <a:ln>
              <a:noFill/>
            </a:ln>
          </p:spPr>
          <p:txBody>
            <a:bodyPr anchor="ctr" anchorCtr="0" bIns="34290" lIns="68580" rIns="68580" tIns="34290" wrap="none">
              <a:spAutoFit/>
            </a:bodyPr>
            <a:lstStyle/>
            <a:p>
              <a:pPr>
                <a:buSzPct val="25000"/>
              </a:pPr>
              <a:r>
                <a:rPr altLang="en-US" b="1" lang="zh-CN" sz="2800">
                  <a:solidFill>
                    <a:schemeClr val="accent3"/>
                  </a:solidFill>
                  <a:latin charset="-122" panose="020b0800000000000000" pitchFamily="34" typeface="思源黑体 CN Bold"/>
                  <a:ea charset="-122" panose="020b0800000000000000" pitchFamily="34" typeface="思源黑体 CN Bold"/>
                </a:rPr>
                <a:t>目标管理</a:t>
              </a:r>
            </a:p>
          </p:txBody>
        </p:sp>
        <p:sp>
          <p:nvSpPr>
            <p:cNvPr id="18" name="ïṩḷïďè">
              <a:extLst>
                <a:ext uri="{FF2B5EF4-FFF2-40B4-BE49-F238E27FC236}">
                  <a16:creationId xmlns:a16="http://schemas.microsoft.com/office/drawing/2014/main" id="{89533A3A-BC48-4D6A-A065-A045AF401E27}"/>
                </a:ext>
              </a:extLst>
            </p:cNvPr>
            <p:cNvSpPr txBox="1"/>
            <p:nvPr/>
          </p:nvSpPr>
          <p:spPr>
            <a:xfrm>
              <a:off x="5486400" y="2876550"/>
              <a:ext cx="1650990" cy="1440180"/>
            </a:xfrm>
            <a:prstGeom prst="rect">
              <a:avLst/>
            </a:prstGeom>
            <a:noFill/>
            <a:ln>
              <a:noFill/>
            </a:ln>
          </p:spPr>
          <p:txBody>
            <a:bodyPr anchor="t" anchorCtr="0" bIns="34290" lIns="68580" rIns="68580" tIns="34290" wrap="square">
              <a:spAutoFit/>
            </a:bodyPr>
            <a:lstStyle/>
            <a:p>
              <a:pPr>
                <a:lnSpc>
                  <a:spcPct val="150000"/>
                </a:lnSpc>
              </a:pPr>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目标管理最为广泛的是应用在企业管理领域。企业目标可分为 战略性目标、策略性目标 以及方案</a:t>
              </a:r>
            </a:p>
          </p:txBody>
        </p:sp>
      </p:grpSp>
      <p:sp>
        <p:nvSpPr>
          <p:cNvPr id="41" name="矩形 40">
            <a:extLst>
              <a:ext uri="{FF2B5EF4-FFF2-40B4-BE49-F238E27FC236}">
                <a16:creationId xmlns:a16="http://schemas.microsoft.com/office/drawing/2014/main" id="{52DAAE23-B536-4909-840C-FC166BA01AD8}"/>
              </a:ext>
            </a:extLst>
          </p:cNvPr>
          <p:cNvSpPr/>
          <p:nvPr/>
        </p:nvSpPr>
        <p:spPr>
          <a:xfrm>
            <a:off x="3344716" y="1681649"/>
            <a:ext cx="2141320" cy="365760"/>
          </a:xfrm>
          <a:prstGeom prst="rect">
            <a:avLst/>
          </a:prstGeom>
        </p:spPr>
        <p:txBody>
          <a:bodyPr wrap="square">
            <a:spAutoFit/>
          </a:bodyPr>
          <a:lstStyle/>
          <a:p>
            <a:pPr>
              <a:lnSpc>
                <a:spcPct val="150000"/>
              </a:lnSpc>
            </a:pPr>
            <a:r>
              <a:rPr altLang="en-US" lang="zh-CN" sz="600">
                <a:solidFill>
                  <a:schemeClr val="tx1">
                    <a:lumMod val="75000"/>
                    <a:lumOff val="25000"/>
                  </a:schemeClr>
                </a:solidFill>
                <a:latin typeface="+mn-ea"/>
              </a:rPr>
              <a:t>点击输入简要文字内容，文字内容需概括精炼，言简意赅的说明分项内容言简意赅的说明分项内容</a:t>
            </a:r>
          </a:p>
        </p:txBody>
      </p:sp>
      <p:grpSp>
        <p:nvGrpSpPr>
          <p:cNvPr id="50" name="ïṥ1idé">
            <a:extLst>
              <a:ext uri="{FF2B5EF4-FFF2-40B4-BE49-F238E27FC236}">
                <a16:creationId xmlns:a16="http://schemas.microsoft.com/office/drawing/2014/main" id="{E3DFD73F-33C2-4263-B125-2DF4569F7BBC}"/>
              </a:ext>
            </a:extLst>
          </p:cNvPr>
          <p:cNvGrpSpPr/>
          <p:nvPr/>
        </p:nvGrpSpPr>
        <p:grpSpPr>
          <a:xfrm>
            <a:off x="3344715" y="2137449"/>
            <a:ext cx="2934650" cy="356316"/>
            <a:chOff x="673100" y="1288785"/>
            <a:chExt cx="4801132" cy="582939"/>
          </a:xfrm>
        </p:grpSpPr>
        <p:sp>
          <p:nvSpPr>
            <p:cNvPr id="51" name="išḷidé">
              <a:extLst>
                <a:ext uri="{FF2B5EF4-FFF2-40B4-BE49-F238E27FC236}">
                  <a16:creationId xmlns:a16="http://schemas.microsoft.com/office/drawing/2014/main" id="{4F85C2D2-6310-4405-9DF6-80936431E217}"/>
                </a:ext>
              </a:extLst>
            </p:cNvPr>
            <p:cNvSpPr txBox="1"/>
            <p:nvPr/>
          </p:nvSpPr>
          <p:spPr>
            <a:xfrm>
              <a:off x="673099" y="1383158"/>
              <a:ext cx="1159379" cy="486192"/>
            </a:xfrm>
            <a:prstGeom prst="rect">
              <a:avLst/>
            </a:prstGeom>
            <a:noFill/>
            <a:ln>
              <a:noFill/>
            </a:ln>
          </p:spPr>
          <p:txBody>
            <a:bodyPr anchor="ctr" anchorCtr="0" bIns="34290" lIns="68580" rIns="68580" tIns="34290" wrap="none">
              <a:spAutoFit/>
            </a:bodyPr>
            <a:lstStyle/>
            <a:p>
              <a:pPr>
                <a:buSzPct val="25000"/>
              </a:pPr>
              <a:r>
                <a:rPr altLang="en-US" b="1" lang="zh-CN" sz="1500">
                  <a:solidFill>
                    <a:schemeClr val="accent3"/>
                  </a:solidFill>
                  <a:latin charset="-122" panose="020b0503020204020204" pitchFamily="34" typeface="微软雅黑"/>
                  <a:ea charset="-122" panose="020b0503020204020204" pitchFamily="34" typeface="微软雅黑"/>
                </a:rPr>
                <a:t>总经理</a:t>
              </a:r>
            </a:p>
          </p:txBody>
        </p:sp>
        <p:sp>
          <p:nvSpPr>
            <p:cNvPr id="52" name="iṥliḓè">
              <a:extLst>
                <a:ext uri="{FF2B5EF4-FFF2-40B4-BE49-F238E27FC236}">
                  <a16:creationId xmlns:a16="http://schemas.microsoft.com/office/drawing/2014/main" id="{5C6B9176-4D87-4886-A009-860AAEC76F2B}"/>
                </a:ext>
              </a:extLst>
            </p:cNvPr>
            <p:cNvSpPr txBox="1"/>
            <p:nvPr/>
          </p:nvSpPr>
          <p:spPr>
            <a:xfrm>
              <a:off x="1626333" y="1288785"/>
              <a:ext cx="3847900" cy="617089"/>
            </a:xfrm>
            <a:prstGeom prst="rect">
              <a:avLst/>
            </a:prstGeom>
            <a:noFill/>
            <a:ln>
              <a:noFill/>
            </a:ln>
          </p:spPr>
          <p:txBody>
            <a:bodyPr anchor="t" anchorCtr="0" bIns="34290" lIns="68580" rIns="68580" tIns="34290">
              <a:spAutoFit/>
            </a:bodyPr>
            <a:lstStyle/>
            <a:p>
              <a:pPr>
                <a:lnSpc>
                  <a:spcPct val="150000"/>
                </a:lnSpc>
                <a:buSzPct val="25000"/>
              </a:pPr>
              <a:r>
                <a:rPr altLang="en-US" lang="zh-CN" sz="1350">
                  <a:solidFill>
                    <a:schemeClr val="tx1">
                      <a:lumMod val="85000"/>
                      <a:lumOff val="15000"/>
                    </a:schemeClr>
                  </a:solidFill>
                  <a:latin charset="-122" panose="020b0503020204020204" pitchFamily="34" typeface="微软雅黑"/>
                  <a:ea charset="-122" panose="020b0503020204020204" pitchFamily="34" typeface="微软雅黑"/>
                </a:rPr>
                <a:t>（年度总目标）</a:t>
              </a:r>
            </a:p>
          </p:txBody>
        </p:sp>
      </p:grpSp>
      <p:sp>
        <p:nvSpPr>
          <p:cNvPr id="53" name="矩形 52">
            <a:extLst>
              <a:ext uri="{FF2B5EF4-FFF2-40B4-BE49-F238E27FC236}">
                <a16:creationId xmlns:a16="http://schemas.microsoft.com/office/drawing/2014/main" id="{4669FB76-6954-40C0-A1CE-360E7ADF025D}"/>
              </a:ext>
            </a:extLst>
          </p:cNvPr>
          <p:cNvSpPr/>
          <p:nvPr/>
        </p:nvSpPr>
        <p:spPr>
          <a:xfrm>
            <a:off x="3344716" y="2439439"/>
            <a:ext cx="2141320" cy="365760"/>
          </a:xfrm>
          <a:prstGeom prst="rect">
            <a:avLst/>
          </a:prstGeom>
        </p:spPr>
        <p:txBody>
          <a:bodyPr wrap="square">
            <a:spAutoFit/>
          </a:bodyPr>
          <a:lstStyle/>
          <a:p>
            <a:pPr>
              <a:lnSpc>
                <a:spcPct val="150000"/>
              </a:lnSpc>
            </a:pPr>
            <a:r>
              <a:rPr altLang="en-US" lang="zh-CN" sz="600">
                <a:solidFill>
                  <a:schemeClr val="tx1">
                    <a:lumMod val="75000"/>
                    <a:lumOff val="25000"/>
                  </a:schemeClr>
                </a:solidFill>
                <a:latin typeface="+mn-ea"/>
              </a:rPr>
              <a:t>点击输入简要文字内容，文字内容需概括精炼，言简意赅的说明分项内容言简意赅的说明分项内容</a:t>
            </a:r>
          </a:p>
        </p:txBody>
      </p:sp>
      <p:grpSp>
        <p:nvGrpSpPr>
          <p:cNvPr id="60" name="ïṥ1idé">
            <a:extLst>
              <a:ext uri="{FF2B5EF4-FFF2-40B4-BE49-F238E27FC236}">
                <a16:creationId xmlns:a16="http://schemas.microsoft.com/office/drawing/2014/main" id="{F04B6F92-2933-4CF0-A06D-FDFAE30C0591}"/>
              </a:ext>
            </a:extLst>
          </p:cNvPr>
          <p:cNvGrpSpPr/>
          <p:nvPr/>
        </p:nvGrpSpPr>
        <p:grpSpPr>
          <a:xfrm>
            <a:off x="3344716" y="2895238"/>
            <a:ext cx="3132284" cy="356316"/>
            <a:chOff x="673100" y="1288785"/>
            <a:chExt cx="5124466" cy="582939"/>
          </a:xfrm>
        </p:grpSpPr>
        <p:sp>
          <p:nvSpPr>
            <p:cNvPr id="61" name="išḷidé">
              <a:extLst>
                <a:ext uri="{FF2B5EF4-FFF2-40B4-BE49-F238E27FC236}">
                  <a16:creationId xmlns:a16="http://schemas.microsoft.com/office/drawing/2014/main" id="{6E775CC9-E44C-4640-B142-32D2711137FC}"/>
                </a:ext>
              </a:extLst>
            </p:cNvPr>
            <p:cNvSpPr txBox="1"/>
            <p:nvPr/>
          </p:nvSpPr>
          <p:spPr>
            <a:xfrm>
              <a:off x="673101" y="1383158"/>
              <a:ext cx="1471040" cy="486192"/>
            </a:xfrm>
            <a:prstGeom prst="rect">
              <a:avLst/>
            </a:prstGeom>
            <a:noFill/>
            <a:ln>
              <a:noFill/>
            </a:ln>
          </p:spPr>
          <p:txBody>
            <a:bodyPr anchor="ctr" anchorCtr="0" bIns="34290" lIns="68580" rIns="68580" tIns="34290" wrap="none">
              <a:spAutoFit/>
            </a:bodyPr>
            <a:lstStyle/>
            <a:p>
              <a:pPr>
                <a:buSzPct val="25000"/>
              </a:pPr>
              <a:r>
                <a:rPr altLang="en-US" b="1" lang="zh-CN" sz="1500">
                  <a:solidFill>
                    <a:schemeClr val="accent3"/>
                  </a:solidFill>
                  <a:latin charset="-122" panose="020b0503020204020204" pitchFamily="34" typeface="微软雅黑"/>
                  <a:ea charset="-122" panose="020b0503020204020204" pitchFamily="34" typeface="微软雅黑"/>
                </a:rPr>
                <a:t>部门经理</a:t>
              </a:r>
            </a:p>
          </p:txBody>
        </p:sp>
        <p:sp>
          <p:nvSpPr>
            <p:cNvPr id="62" name="iṥliḓè">
              <a:extLst>
                <a:ext uri="{FF2B5EF4-FFF2-40B4-BE49-F238E27FC236}">
                  <a16:creationId xmlns:a16="http://schemas.microsoft.com/office/drawing/2014/main" id="{CCC9BF98-00FC-4326-9319-295A13053D70}"/>
                </a:ext>
              </a:extLst>
            </p:cNvPr>
            <p:cNvSpPr txBox="1"/>
            <p:nvPr/>
          </p:nvSpPr>
          <p:spPr>
            <a:xfrm>
              <a:off x="1949666" y="1288785"/>
              <a:ext cx="3847899" cy="617089"/>
            </a:xfrm>
            <a:prstGeom prst="rect">
              <a:avLst/>
            </a:prstGeom>
            <a:noFill/>
            <a:ln>
              <a:noFill/>
            </a:ln>
          </p:spPr>
          <p:txBody>
            <a:bodyPr anchor="t" anchorCtr="0" bIns="34290" lIns="68580" rIns="68580" tIns="34290">
              <a:spAutoFit/>
            </a:bodyPr>
            <a:lstStyle/>
            <a:p>
              <a:pPr>
                <a:lnSpc>
                  <a:spcPct val="150000"/>
                </a:lnSpc>
                <a:buSzPct val="25000"/>
              </a:pPr>
              <a:r>
                <a:rPr altLang="en-US" lang="zh-CN" sz="1350">
                  <a:solidFill>
                    <a:schemeClr val="tx1">
                      <a:lumMod val="85000"/>
                      <a:lumOff val="15000"/>
                    </a:schemeClr>
                  </a:solidFill>
                  <a:latin charset="-122" panose="020b0503020204020204" pitchFamily="34" typeface="微软雅黑"/>
                  <a:ea charset="-122" panose="020b0503020204020204" pitchFamily="34" typeface="微软雅黑"/>
                </a:rPr>
                <a:t>（部门目标）</a:t>
              </a:r>
            </a:p>
          </p:txBody>
        </p:sp>
      </p:grpSp>
      <p:sp>
        <p:nvSpPr>
          <p:cNvPr id="63" name="矩形 62">
            <a:extLst>
              <a:ext uri="{FF2B5EF4-FFF2-40B4-BE49-F238E27FC236}">
                <a16:creationId xmlns:a16="http://schemas.microsoft.com/office/drawing/2014/main" id="{9C737423-FE92-4BC1-9F33-2D9D0F78323A}"/>
              </a:ext>
            </a:extLst>
          </p:cNvPr>
          <p:cNvSpPr/>
          <p:nvPr/>
        </p:nvSpPr>
        <p:spPr>
          <a:xfrm>
            <a:off x="3344716" y="3197228"/>
            <a:ext cx="2141320" cy="365760"/>
          </a:xfrm>
          <a:prstGeom prst="rect">
            <a:avLst/>
          </a:prstGeom>
        </p:spPr>
        <p:txBody>
          <a:bodyPr wrap="square">
            <a:spAutoFit/>
          </a:bodyPr>
          <a:lstStyle/>
          <a:p>
            <a:pPr>
              <a:lnSpc>
                <a:spcPct val="150000"/>
              </a:lnSpc>
            </a:pPr>
            <a:r>
              <a:rPr altLang="en-US" lang="zh-CN" sz="600">
                <a:solidFill>
                  <a:schemeClr val="tx1">
                    <a:lumMod val="75000"/>
                    <a:lumOff val="25000"/>
                  </a:schemeClr>
                </a:solidFill>
                <a:latin typeface="+mn-ea"/>
              </a:rPr>
              <a:t>点击输入简要文字内容，文字内容需概括精炼，言简意赅的说明分项内容言简意赅的说明分项内容</a:t>
            </a:r>
          </a:p>
        </p:txBody>
      </p:sp>
      <p:grpSp>
        <p:nvGrpSpPr>
          <p:cNvPr id="70" name="ïṥ1idé">
            <a:extLst>
              <a:ext uri="{FF2B5EF4-FFF2-40B4-BE49-F238E27FC236}">
                <a16:creationId xmlns:a16="http://schemas.microsoft.com/office/drawing/2014/main" id="{39E31AB0-6DE5-4906-97CB-E6D8FD800AD3}"/>
              </a:ext>
            </a:extLst>
          </p:cNvPr>
          <p:cNvGrpSpPr/>
          <p:nvPr/>
        </p:nvGrpSpPr>
        <p:grpSpPr>
          <a:xfrm>
            <a:off x="3344716" y="3653028"/>
            <a:ext cx="2750404" cy="356316"/>
            <a:chOff x="673100" y="1288785"/>
            <a:chExt cx="4499703" cy="582939"/>
          </a:xfrm>
        </p:grpSpPr>
        <p:sp>
          <p:nvSpPr>
            <p:cNvPr id="71" name="išḷidé">
              <a:extLst>
                <a:ext uri="{FF2B5EF4-FFF2-40B4-BE49-F238E27FC236}">
                  <a16:creationId xmlns:a16="http://schemas.microsoft.com/office/drawing/2014/main" id="{339A6CCF-2EC0-4085-B918-FA63CD122349}"/>
                </a:ext>
              </a:extLst>
            </p:cNvPr>
            <p:cNvSpPr txBox="1"/>
            <p:nvPr/>
          </p:nvSpPr>
          <p:spPr>
            <a:xfrm>
              <a:off x="673100" y="1383158"/>
              <a:ext cx="847718" cy="486192"/>
            </a:xfrm>
            <a:prstGeom prst="rect">
              <a:avLst/>
            </a:prstGeom>
            <a:noFill/>
            <a:ln>
              <a:noFill/>
            </a:ln>
          </p:spPr>
          <p:txBody>
            <a:bodyPr anchor="ctr" anchorCtr="0" bIns="34290" lIns="68580" rIns="68580" tIns="34290" wrap="none">
              <a:spAutoFit/>
            </a:bodyPr>
            <a:lstStyle/>
            <a:p>
              <a:pPr>
                <a:buSzPct val="25000"/>
              </a:pPr>
              <a:r>
                <a:rPr altLang="en-US" b="1" lang="zh-CN" sz="1500">
                  <a:solidFill>
                    <a:schemeClr val="accent3"/>
                  </a:solidFill>
                  <a:latin charset="-122" panose="020b0503020204020204" pitchFamily="34" typeface="微软雅黑"/>
                  <a:ea charset="-122" panose="020b0503020204020204" pitchFamily="34" typeface="微软雅黑"/>
                </a:rPr>
                <a:t>员工</a:t>
              </a:r>
            </a:p>
          </p:txBody>
        </p:sp>
        <p:sp>
          <p:nvSpPr>
            <p:cNvPr id="72" name="iṥliḓè">
              <a:extLst>
                <a:ext uri="{FF2B5EF4-FFF2-40B4-BE49-F238E27FC236}">
                  <a16:creationId xmlns:a16="http://schemas.microsoft.com/office/drawing/2014/main" id="{79286967-A19F-4DCB-A2E7-C32783F06414}"/>
                </a:ext>
              </a:extLst>
            </p:cNvPr>
            <p:cNvSpPr txBox="1"/>
            <p:nvPr/>
          </p:nvSpPr>
          <p:spPr>
            <a:xfrm>
              <a:off x="1324904" y="1288785"/>
              <a:ext cx="3847900" cy="617089"/>
            </a:xfrm>
            <a:prstGeom prst="rect">
              <a:avLst/>
            </a:prstGeom>
            <a:noFill/>
            <a:ln>
              <a:noFill/>
            </a:ln>
          </p:spPr>
          <p:txBody>
            <a:bodyPr anchor="t" anchorCtr="0" bIns="34290" lIns="68580" rIns="68580" tIns="34290">
              <a:spAutoFit/>
            </a:bodyPr>
            <a:lstStyle/>
            <a:p>
              <a:pPr>
                <a:lnSpc>
                  <a:spcPct val="150000"/>
                </a:lnSpc>
                <a:buSzPct val="25000"/>
              </a:pPr>
              <a:r>
                <a:rPr altLang="en-US" lang="zh-CN" sz="1350">
                  <a:solidFill>
                    <a:schemeClr val="tx1">
                      <a:lumMod val="85000"/>
                      <a:lumOff val="15000"/>
                    </a:schemeClr>
                  </a:solidFill>
                  <a:latin charset="-122" panose="020b0503020204020204" pitchFamily="34" typeface="微软雅黑"/>
                  <a:ea charset="-122" panose="020b0503020204020204" pitchFamily="34" typeface="微软雅黑"/>
                </a:rPr>
                <a:t>（个人目标）</a:t>
              </a:r>
            </a:p>
          </p:txBody>
        </p:sp>
      </p:grpSp>
      <p:sp>
        <p:nvSpPr>
          <p:cNvPr id="73" name="矩形 72">
            <a:extLst>
              <a:ext uri="{FF2B5EF4-FFF2-40B4-BE49-F238E27FC236}">
                <a16:creationId xmlns:a16="http://schemas.microsoft.com/office/drawing/2014/main" id="{3A2A2925-8545-4776-8537-4C6A29E4D3BE}"/>
              </a:ext>
            </a:extLst>
          </p:cNvPr>
          <p:cNvSpPr/>
          <p:nvPr/>
        </p:nvSpPr>
        <p:spPr>
          <a:xfrm>
            <a:off x="3344716" y="3955018"/>
            <a:ext cx="2141320" cy="365760"/>
          </a:xfrm>
          <a:prstGeom prst="rect">
            <a:avLst/>
          </a:prstGeom>
        </p:spPr>
        <p:txBody>
          <a:bodyPr wrap="square">
            <a:spAutoFit/>
          </a:bodyPr>
          <a:lstStyle/>
          <a:p>
            <a:pPr>
              <a:lnSpc>
                <a:spcPct val="150000"/>
              </a:lnSpc>
            </a:pPr>
            <a:r>
              <a:rPr altLang="en-US" lang="zh-CN" sz="600">
                <a:solidFill>
                  <a:schemeClr val="tx1">
                    <a:lumMod val="75000"/>
                    <a:lumOff val="25000"/>
                  </a:schemeClr>
                </a:solidFill>
                <a:latin typeface="+mn-ea"/>
              </a:rPr>
              <a:t>点击输入简要文字内容，文字内容需概括精炼，言简意赅的说明分项内容言简意赅的说明分项内容</a:t>
            </a:r>
          </a:p>
        </p:txBody>
      </p:sp>
      <p:pic>
        <p:nvPicPr>
          <p:cNvPr id="8" name="图片 7"/>
          <p:cNvPicPr>
            <a:picLocks noChangeAspect="1"/>
          </p:cNvPicPr>
          <p:nvPr/>
        </p:nvPicPr>
        <p:blipFill>
          <a:blip r:embed="rId4">
            <a:extLst>
              <a:ext uri="{28A0092B-C50C-407E-A947-70E740481C1C}">
                <a14:useLocalDpi val="0"/>
              </a:ext>
            </a:extLst>
          </a:blip>
          <a:stretch>
            <a:fillRect/>
          </a:stretch>
        </p:blipFill>
        <p:spPr>
          <a:xfrm>
            <a:off x="5410200" y="1216340"/>
            <a:ext cx="3442851" cy="3442851"/>
          </a:xfrm>
          <a:prstGeom prst="rect">
            <a:avLst/>
          </a:prstGeom>
        </p:spPr>
      </p:pic>
    </p:spTree>
    <p:extLst>
      <p:ext uri="{BB962C8B-B14F-4D97-AF65-F5344CB8AC3E}">
        <p14:creationId val="2393158740"/>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additive="base">
                                        <p:cTn dur="500" fill="hold" id="7"/>
                                        <p:tgtEl>
                                          <p:spTgt spid="7"/>
                                        </p:tgtEl>
                                        <p:attrNameLst>
                                          <p:attrName>ppt_x</p:attrName>
                                        </p:attrNameLst>
                                      </p:cBhvr>
                                      <p:tavLst>
                                        <p:tav tm="0">
                                          <p:val>
                                            <p:strVal val="0-#ppt_w/2"/>
                                          </p:val>
                                        </p:tav>
                                        <p:tav tm="100000">
                                          <p:val>
                                            <p:strVal val="#ppt_x"/>
                                          </p:val>
                                        </p:tav>
                                      </p:tavLst>
                                    </p:anim>
                                    <p:anim calcmode="lin" valueType="num">
                                      <p:cBhvr additive="base">
                                        <p:cTn dur="500" fill="hold" id="8"/>
                                        <p:tgtEl>
                                          <p:spTgt spid="7"/>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id="11" nodeType="clickEffect" presetClass="entr" presetID="53" presetSubtype="0">
                                  <p:stCondLst>
                                    <p:cond delay="0"/>
                                  </p:stCondLst>
                                  <p:childTnLst>
                                    <p:set>
                                      <p:cBhvr>
                                        <p:cTn dur="1" fill="hold" id="12">
                                          <p:stCondLst>
                                            <p:cond delay="0"/>
                                          </p:stCondLst>
                                        </p:cTn>
                                        <p:tgtEl>
                                          <p:spTgt spid="34"/>
                                        </p:tgtEl>
                                        <p:attrNameLst>
                                          <p:attrName>style.visibility</p:attrName>
                                        </p:attrNameLst>
                                      </p:cBhvr>
                                      <p:to>
                                        <p:strVal val="visible"/>
                                      </p:to>
                                    </p:set>
                                    <p:anim calcmode="lin" valueType="num">
                                      <p:cBhvr>
                                        <p:cTn dur="500" fill="hold" id="13"/>
                                        <p:tgtEl>
                                          <p:spTgt spid="34"/>
                                        </p:tgtEl>
                                        <p:attrNameLst>
                                          <p:attrName>ppt_w</p:attrName>
                                        </p:attrNameLst>
                                      </p:cBhvr>
                                      <p:tavLst>
                                        <p:tav tm="0">
                                          <p:val>
                                            <p:fltVal val="0"/>
                                          </p:val>
                                        </p:tav>
                                        <p:tav tm="100000">
                                          <p:val>
                                            <p:strVal val="#ppt_w"/>
                                          </p:val>
                                        </p:tav>
                                      </p:tavLst>
                                    </p:anim>
                                    <p:anim calcmode="lin" valueType="num">
                                      <p:cBhvr>
                                        <p:cTn dur="500" fill="hold" id="14"/>
                                        <p:tgtEl>
                                          <p:spTgt spid="34"/>
                                        </p:tgtEl>
                                        <p:attrNameLst>
                                          <p:attrName>ppt_h</p:attrName>
                                        </p:attrNameLst>
                                      </p:cBhvr>
                                      <p:tavLst>
                                        <p:tav tm="0">
                                          <p:val>
                                            <p:fltVal val="0"/>
                                          </p:val>
                                        </p:tav>
                                        <p:tav tm="100000">
                                          <p:val>
                                            <p:strVal val="#ppt_h"/>
                                          </p:val>
                                        </p:tav>
                                      </p:tavLst>
                                    </p:anim>
                                    <p:animEffect filter="fade" transition="in">
                                      <p:cBhvr>
                                        <p:cTn dur="500" id="15"/>
                                        <p:tgtEl>
                                          <p:spTgt spid="34"/>
                                        </p:tgtEl>
                                      </p:cBhvr>
                                    </p:animEffect>
                                  </p:childTnLst>
                                </p:cTn>
                              </p:par>
                              <p:par>
                                <p:cTn fill="hold" grpId="0" id="16" nodeType="withEffect" presetClass="entr" presetID="53" presetSubtype="0">
                                  <p:stCondLst>
                                    <p:cond delay="0"/>
                                  </p:stCondLst>
                                  <p:childTnLst>
                                    <p:set>
                                      <p:cBhvr>
                                        <p:cTn dur="1" fill="hold" id="17">
                                          <p:stCondLst>
                                            <p:cond delay="0"/>
                                          </p:stCondLst>
                                        </p:cTn>
                                        <p:tgtEl>
                                          <p:spTgt spid="41"/>
                                        </p:tgtEl>
                                        <p:attrNameLst>
                                          <p:attrName>style.visibility</p:attrName>
                                        </p:attrNameLst>
                                      </p:cBhvr>
                                      <p:to>
                                        <p:strVal val="visible"/>
                                      </p:to>
                                    </p:set>
                                    <p:anim calcmode="lin" valueType="num">
                                      <p:cBhvr>
                                        <p:cTn dur="500" fill="hold" id="18"/>
                                        <p:tgtEl>
                                          <p:spTgt spid="41"/>
                                        </p:tgtEl>
                                        <p:attrNameLst>
                                          <p:attrName>ppt_w</p:attrName>
                                        </p:attrNameLst>
                                      </p:cBhvr>
                                      <p:tavLst>
                                        <p:tav tm="0">
                                          <p:val>
                                            <p:fltVal val="0"/>
                                          </p:val>
                                        </p:tav>
                                        <p:tav tm="100000">
                                          <p:val>
                                            <p:strVal val="#ppt_w"/>
                                          </p:val>
                                        </p:tav>
                                      </p:tavLst>
                                    </p:anim>
                                    <p:anim calcmode="lin" valueType="num">
                                      <p:cBhvr>
                                        <p:cTn dur="500" fill="hold" id="19"/>
                                        <p:tgtEl>
                                          <p:spTgt spid="41"/>
                                        </p:tgtEl>
                                        <p:attrNameLst>
                                          <p:attrName>ppt_h</p:attrName>
                                        </p:attrNameLst>
                                      </p:cBhvr>
                                      <p:tavLst>
                                        <p:tav tm="0">
                                          <p:val>
                                            <p:fltVal val="0"/>
                                          </p:val>
                                        </p:tav>
                                        <p:tav tm="100000">
                                          <p:val>
                                            <p:strVal val="#ppt_h"/>
                                          </p:val>
                                        </p:tav>
                                      </p:tavLst>
                                    </p:anim>
                                    <p:animEffect filter="fade" transition="in">
                                      <p:cBhvr>
                                        <p:cTn dur="500" id="20"/>
                                        <p:tgtEl>
                                          <p:spTgt spid="41"/>
                                        </p:tgtEl>
                                      </p:cBhvr>
                                    </p:animEffect>
                                  </p:childTnLst>
                                </p:cTn>
                              </p:par>
                              <p:par>
                                <p:cTn fill="hold" id="21" nodeType="withEffect" presetClass="entr" presetID="53" presetSubtype="0">
                                  <p:stCondLst>
                                    <p:cond delay="0"/>
                                  </p:stCondLst>
                                  <p:childTnLst>
                                    <p:set>
                                      <p:cBhvr>
                                        <p:cTn dur="1" fill="hold" id="22">
                                          <p:stCondLst>
                                            <p:cond delay="0"/>
                                          </p:stCondLst>
                                        </p:cTn>
                                        <p:tgtEl>
                                          <p:spTgt spid="50"/>
                                        </p:tgtEl>
                                        <p:attrNameLst>
                                          <p:attrName>style.visibility</p:attrName>
                                        </p:attrNameLst>
                                      </p:cBhvr>
                                      <p:to>
                                        <p:strVal val="visible"/>
                                      </p:to>
                                    </p:set>
                                    <p:anim calcmode="lin" valueType="num">
                                      <p:cBhvr>
                                        <p:cTn dur="500" fill="hold" id="23"/>
                                        <p:tgtEl>
                                          <p:spTgt spid="50"/>
                                        </p:tgtEl>
                                        <p:attrNameLst>
                                          <p:attrName>ppt_w</p:attrName>
                                        </p:attrNameLst>
                                      </p:cBhvr>
                                      <p:tavLst>
                                        <p:tav tm="0">
                                          <p:val>
                                            <p:fltVal val="0"/>
                                          </p:val>
                                        </p:tav>
                                        <p:tav tm="100000">
                                          <p:val>
                                            <p:strVal val="#ppt_w"/>
                                          </p:val>
                                        </p:tav>
                                      </p:tavLst>
                                    </p:anim>
                                    <p:anim calcmode="lin" valueType="num">
                                      <p:cBhvr>
                                        <p:cTn dur="500" fill="hold" id="24"/>
                                        <p:tgtEl>
                                          <p:spTgt spid="50"/>
                                        </p:tgtEl>
                                        <p:attrNameLst>
                                          <p:attrName>ppt_h</p:attrName>
                                        </p:attrNameLst>
                                      </p:cBhvr>
                                      <p:tavLst>
                                        <p:tav tm="0">
                                          <p:val>
                                            <p:fltVal val="0"/>
                                          </p:val>
                                        </p:tav>
                                        <p:tav tm="100000">
                                          <p:val>
                                            <p:strVal val="#ppt_h"/>
                                          </p:val>
                                        </p:tav>
                                      </p:tavLst>
                                    </p:anim>
                                    <p:animEffect filter="fade" transition="in">
                                      <p:cBhvr>
                                        <p:cTn dur="500" id="25"/>
                                        <p:tgtEl>
                                          <p:spTgt spid="50"/>
                                        </p:tgtEl>
                                      </p:cBhvr>
                                    </p:animEffect>
                                  </p:childTnLst>
                                </p:cTn>
                              </p:par>
                              <p:par>
                                <p:cTn fill="hold" grpId="0" id="26" nodeType="withEffect" presetClass="entr" presetID="53" presetSubtype="0">
                                  <p:stCondLst>
                                    <p:cond delay="0"/>
                                  </p:stCondLst>
                                  <p:childTnLst>
                                    <p:set>
                                      <p:cBhvr>
                                        <p:cTn dur="1" fill="hold" id="27">
                                          <p:stCondLst>
                                            <p:cond delay="0"/>
                                          </p:stCondLst>
                                        </p:cTn>
                                        <p:tgtEl>
                                          <p:spTgt spid="53"/>
                                        </p:tgtEl>
                                        <p:attrNameLst>
                                          <p:attrName>style.visibility</p:attrName>
                                        </p:attrNameLst>
                                      </p:cBhvr>
                                      <p:to>
                                        <p:strVal val="visible"/>
                                      </p:to>
                                    </p:set>
                                    <p:anim calcmode="lin" valueType="num">
                                      <p:cBhvr>
                                        <p:cTn dur="500" fill="hold" id="28"/>
                                        <p:tgtEl>
                                          <p:spTgt spid="53"/>
                                        </p:tgtEl>
                                        <p:attrNameLst>
                                          <p:attrName>ppt_w</p:attrName>
                                        </p:attrNameLst>
                                      </p:cBhvr>
                                      <p:tavLst>
                                        <p:tav tm="0">
                                          <p:val>
                                            <p:fltVal val="0"/>
                                          </p:val>
                                        </p:tav>
                                        <p:tav tm="100000">
                                          <p:val>
                                            <p:strVal val="#ppt_w"/>
                                          </p:val>
                                        </p:tav>
                                      </p:tavLst>
                                    </p:anim>
                                    <p:anim calcmode="lin" valueType="num">
                                      <p:cBhvr>
                                        <p:cTn dur="500" fill="hold" id="29"/>
                                        <p:tgtEl>
                                          <p:spTgt spid="53"/>
                                        </p:tgtEl>
                                        <p:attrNameLst>
                                          <p:attrName>ppt_h</p:attrName>
                                        </p:attrNameLst>
                                      </p:cBhvr>
                                      <p:tavLst>
                                        <p:tav tm="0">
                                          <p:val>
                                            <p:fltVal val="0"/>
                                          </p:val>
                                        </p:tav>
                                        <p:tav tm="100000">
                                          <p:val>
                                            <p:strVal val="#ppt_h"/>
                                          </p:val>
                                        </p:tav>
                                      </p:tavLst>
                                    </p:anim>
                                    <p:animEffect filter="fade" transition="in">
                                      <p:cBhvr>
                                        <p:cTn dur="500" id="30"/>
                                        <p:tgtEl>
                                          <p:spTgt spid="53"/>
                                        </p:tgtEl>
                                      </p:cBhvr>
                                    </p:animEffect>
                                  </p:childTnLst>
                                </p:cTn>
                              </p:par>
                              <p:par>
                                <p:cTn fill="hold" id="31" nodeType="withEffect" presetClass="entr" presetID="53" presetSubtype="0">
                                  <p:stCondLst>
                                    <p:cond delay="0"/>
                                  </p:stCondLst>
                                  <p:childTnLst>
                                    <p:set>
                                      <p:cBhvr>
                                        <p:cTn dur="1" fill="hold" id="32">
                                          <p:stCondLst>
                                            <p:cond delay="0"/>
                                          </p:stCondLst>
                                        </p:cTn>
                                        <p:tgtEl>
                                          <p:spTgt spid="60"/>
                                        </p:tgtEl>
                                        <p:attrNameLst>
                                          <p:attrName>style.visibility</p:attrName>
                                        </p:attrNameLst>
                                      </p:cBhvr>
                                      <p:to>
                                        <p:strVal val="visible"/>
                                      </p:to>
                                    </p:set>
                                    <p:anim calcmode="lin" valueType="num">
                                      <p:cBhvr>
                                        <p:cTn dur="500" fill="hold" id="33"/>
                                        <p:tgtEl>
                                          <p:spTgt spid="60"/>
                                        </p:tgtEl>
                                        <p:attrNameLst>
                                          <p:attrName>ppt_w</p:attrName>
                                        </p:attrNameLst>
                                      </p:cBhvr>
                                      <p:tavLst>
                                        <p:tav tm="0">
                                          <p:val>
                                            <p:fltVal val="0"/>
                                          </p:val>
                                        </p:tav>
                                        <p:tav tm="100000">
                                          <p:val>
                                            <p:strVal val="#ppt_w"/>
                                          </p:val>
                                        </p:tav>
                                      </p:tavLst>
                                    </p:anim>
                                    <p:anim calcmode="lin" valueType="num">
                                      <p:cBhvr>
                                        <p:cTn dur="500" fill="hold" id="34"/>
                                        <p:tgtEl>
                                          <p:spTgt spid="60"/>
                                        </p:tgtEl>
                                        <p:attrNameLst>
                                          <p:attrName>ppt_h</p:attrName>
                                        </p:attrNameLst>
                                      </p:cBhvr>
                                      <p:tavLst>
                                        <p:tav tm="0">
                                          <p:val>
                                            <p:fltVal val="0"/>
                                          </p:val>
                                        </p:tav>
                                        <p:tav tm="100000">
                                          <p:val>
                                            <p:strVal val="#ppt_h"/>
                                          </p:val>
                                        </p:tav>
                                      </p:tavLst>
                                    </p:anim>
                                    <p:animEffect filter="fade" transition="in">
                                      <p:cBhvr>
                                        <p:cTn dur="500" id="35"/>
                                        <p:tgtEl>
                                          <p:spTgt spid="60"/>
                                        </p:tgtEl>
                                      </p:cBhvr>
                                    </p:animEffect>
                                  </p:childTnLst>
                                </p:cTn>
                              </p:par>
                              <p:par>
                                <p:cTn fill="hold" grpId="0" id="36" nodeType="withEffect" presetClass="entr" presetID="53" presetSubtype="0">
                                  <p:stCondLst>
                                    <p:cond delay="0"/>
                                  </p:stCondLst>
                                  <p:childTnLst>
                                    <p:set>
                                      <p:cBhvr>
                                        <p:cTn dur="1" fill="hold" id="37">
                                          <p:stCondLst>
                                            <p:cond delay="0"/>
                                          </p:stCondLst>
                                        </p:cTn>
                                        <p:tgtEl>
                                          <p:spTgt spid="63"/>
                                        </p:tgtEl>
                                        <p:attrNameLst>
                                          <p:attrName>style.visibility</p:attrName>
                                        </p:attrNameLst>
                                      </p:cBhvr>
                                      <p:to>
                                        <p:strVal val="visible"/>
                                      </p:to>
                                    </p:set>
                                    <p:anim calcmode="lin" valueType="num">
                                      <p:cBhvr>
                                        <p:cTn dur="500" fill="hold" id="38"/>
                                        <p:tgtEl>
                                          <p:spTgt spid="63"/>
                                        </p:tgtEl>
                                        <p:attrNameLst>
                                          <p:attrName>ppt_w</p:attrName>
                                        </p:attrNameLst>
                                      </p:cBhvr>
                                      <p:tavLst>
                                        <p:tav tm="0">
                                          <p:val>
                                            <p:fltVal val="0"/>
                                          </p:val>
                                        </p:tav>
                                        <p:tav tm="100000">
                                          <p:val>
                                            <p:strVal val="#ppt_w"/>
                                          </p:val>
                                        </p:tav>
                                      </p:tavLst>
                                    </p:anim>
                                    <p:anim calcmode="lin" valueType="num">
                                      <p:cBhvr>
                                        <p:cTn dur="500" fill="hold" id="39"/>
                                        <p:tgtEl>
                                          <p:spTgt spid="63"/>
                                        </p:tgtEl>
                                        <p:attrNameLst>
                                          <p:attrName>ppt_h</p:attrName>
                                        </p:attrNameLst>
                                      </p:cBhvr>
                                      <p:tavLst>
                                        <p:tav tm="0">
                                          <p:val>
                                            <p:fltVal val="0"/>
                                          </p:val>
                                        </p:tav>
                                        <p:tav tm="100000">
                                          <p:val>
                                            <p:strVal val="#ppt_h"/>
                                          </p:val>
                                        </p:tav>
                                      </p:tavLst>
                                    </p:anim>
                                    <p:animEffect filter="fade" transition="in">
                                      <p:cBhvr>
                                        <p:cTn dur="500" id="40"/>
                                        <p:tgtEl>
                                          <p:spTgt spid="63"/>
                                        </p:tgtEl>
                                      </p:cBhvr>
                                    </p:animEffect>
                                  </p:childTnLst>
                                </p:cTn>
                              </p:par>
                              <p:par>
                                <p:cTn fill="hold" id="41" nodeType="withEffect" presetClass="entr" presetID="53" presetSubtype="0">
                                  <p:stCondLst>
                                    <p:cond delay="0"/>
                                  </p:stCondLst>
                                  <p:childTnLst>
                                    <p:set>
                                      <p:cBhvr>
                                        <p:cTn dur="1" fill="hold" id="42">
                                          <p:stCondLst>
                                            <p:cond delay="0"/>
                                          </p:stCondLst>
                                        </p:cTn>
                                        <p:tgtEl>
                                          <p:spTgt spid="70"/>
                                        </p:tgtEl>
                                        <p:attrNameLst>
                                          <p:attrName>style.visibility</p:attrName>
                                        </p:attrNameLst>
                                      </p:cBhvr>
                                      <p:to>
                                        <p:strVal val="visible"/>
                                      </p:to>
                                    </p:set>
                                    <p:anim calcmode="lin" valueType="num">
                                      <p:cBhvr>
                                        <p:cTn dur="500" fill="hold" id="43"/>
                                        <p:tgtEl>
                                          <p:spTgt spid="70"/>
                                        </p:tgtEl>
                                        <p:attrNameLst>
                                          <p:attrName>ppt_w</p:attrName>
                                        </p:attrNameLst>
                                      </p:cBhvr>
                                      <p:tavLst>
                                        <p:tav tm="0">
                                          <p:val>
                                            <p:fltVal val="0"/>
                                          </p:val>
                                        </p:tav>
                                        <p:tav tm="100000">
                                          <p:val>
                                            <p:strVal val="#ppt_w"/>
                                          </p:val>
                                        </p:tav>
                                      </p:tavLst>
                                    </p:anim>
                                    <p:anim calcmode="lin" valueType="num">
                                      <p:cBhvr>
                                        <p:cTn dur="500" fill="hold" id="44"/>
                                        <p:tgtEl>
                                          <p:spTgt spid="70"/>
                                        </p:tgtEl>
                                        <p:attrNameLst>
                                          <p:attrName>ppt_h</p:attrName>
                                        </p:attrNameLst>
                                      </p:cBhvr>
                                      <p:tavLst>
                                        <p:tav tm="0">
                                          <p:val>
                                            <p:fltVal val="0"/>
                                          </p:val>
                                        </p:tav>
                                        <p:tav tm="100000">
                                          <p:val>
                                            <p:strVal val="#ppt_h"/>
                                          </p:val>
                                        </p:tav>
                                      </p:tavLst>
                                    </p:anim>
                                    <p:animEffect filter="fade" transition="in">
                                      <p:cBhvr>
                                        <p:cTn dur="500" id="45"/>
                                        <p:tgtEl>
                                          <p:spTgt spid="70"/>
                                        </p:tgtEl>
                                      </p:cBhvr>
                                    </p:animEffect>
                                  </p:childTnLst>
                                </p:cTn>
                              </p:par>
                              <p:par>
                                <p:cTn fill="hold" grpId="0" id="46" nodeType="withEffect" presetClass="entr" presetID="53" presetSubtype="0">
                                  <p:stCondLst>
                                    <p:cond delay="0"/>
                                  </p:stCondLst>
                                  <p:childTnLst>
                                    <p:set>
                                      <p:cBhvr>
                                        <p:cTn dur="1" fill="hold" id="47">
                                          <p:stCondLst>
                                            <p:cond delay="0"/>
                                          </p:stCondLst>
                                        </p:cTn>
                                        <p:tgtEl>
                                          <p:spTgt spid="73"/>
                                        </p:tgtEl>
                                        <p:attrNameLst>
                                          <p:attrName>style.visibility</p:attrName>
                                        </p:attrNameLst>
                                      </p:cBhvr>
                                      <p:to>
                                        <p:strVal val="visible"/>
                                      </p:to>
                                    </p:set>
                                    <p:anim calcmode="lin" valueType="num">
                                      <p:cBhvr>
                                        <p:cTn dur="500" fill="hold" id="48"/>
                                        <p:tgtEl>
                                          <p:spTgt spid="73"/>
                                        </p:tgtEl>
                                        <p:attrNameLst>
                                          <p:attrName>ppt_w</p:attrName>
                                        </p:attrNameLst>
                                      </p:cBhvr>
                                      <p:tavLst>
                                        <p:tav tm="0">
                                          <p:val>
                                            <p:fltVal val="0"/>
                                          </p:val>
                                        </p:tav>
                                        <p:tav tm="100000">
                                          <p:val>
                                            <p:strVal val="#ppt_w"/>
                                          </p:val>
                                        </p:tav>
                                      </p:tavLst>
                                    </p:anim>
                                    <p:anim calcmode="lin" valueType="num">
                                      <p:cBhvr>
                                        <p:cTn dur="500" fill="hold" id="49"/>
                                        <p:tgtEl>
                                          <p:spTgt spid="73"/>
                                        </p:tgtEl>
                                        <p:attrNameLst>
                                          <p:attrName>ppt_h</p:attrName>
                                        </p:attrNameLst>
                                      </p:cBhvr>
                                      <p:tavLst>
                                        <p:tav tm="0">
                                          <p:val>
                                            <p:fltVal val="0"/>
                                          </p:val>
                                        </p:tav>
                                        <p:tav tm="100000">
                                          <p:val>
                                            <p:strVal val="#ppt_h"/>
                                          </p:val>
                                        </p:tav>
                                      </p:tavLst>
                                    </p:anim>
                                    <p:animEffect filter="fade" transition="in">
                                      <p:cBhvr>
                                        <p:cTn dur="500" id="50"/>
                                        <p:tgtEl>
                                          <p:spTgt spid="73"/>
                                        </p:tgtEl>
                                      </p:cBhvr>
                                    </p:animEffect>
                                  </p:childTnLst>
                                </p:cTn>
                              </p:par>
                            </p:childTnLst>
                          </p:cTn>
                        </p:par>
                      </p:childTnLst>
                    </p:cTn>
                  </p:par>
                  <p:par>
                    <p:cTn fill="hold" id="51" nodeType="clickPar">
                      <p:stCondLst>
                        <p:cond delay="indefinite"/>
                      </p:stCondLst>
                      <p:childTnLst>
                        <p:par>
                          <p:cTn fill="hold" id="52" nodeType="afterGroup">
                            <p:stCondLst>
                              <p:cond delay="0"/>
                            </p:stCondLst>
                            <p:childTnLst>
                              <p:par>
                                <p:cTn fill="hold" id="53" nodeType="clickEffect" presetClass="entr" presetID="2" presetSubtype="4">
                                  <p:stCondLst>
                                    <p:cond delay="0"/>
                                  </p:stCondLst>
                                  <p:childTnLst>
                                    <p:set>
                                      <p:cBhvr>
                                        <p:cTn dur="1" fill="hold" id="54">
                                          <p:stCondLst>
                                            <p:cond delay="0"/>
                                          </p:stCondLst>
                                        </p:cTn>
                                        <p:tgtEl>
                                          <p:spTgt spid="8"/>
                                        </p:tgtEl>
                                        <p:attrNameLst>
                                          <p:attrName>style.visibility</p:attrName>
                                        </p:attrNameLst>
                                      </p:cBhvr>
                                      <p:to>
                                        <p:strVal val="visible"/>
                                      </p:to>
                                    </p:set>
                                    <p:anim calcmode="lin" valueType="num">
                                      <p:cBhvr additive="base">
                                        <p:cTn dur="500" fill="hold" id="55"/>
                                        <p:tgtEl>
                                          <p:spTgt spid="8"/>
                                        </p:tgtEl>
                                        <p:attrNameLst>
                                          <p:attrName>ppt_x</p:attrName>
                                        </p:attrNameLst>
                                      </p:cBhvr>
                                      <p:tavLst>
                                        <p:tav tm="0">
                                          <p:val>
                                            <p:strVal val="#ppt_x"/>
                                          </p:val>
                                        </p:tav>
                                        <p:tav tm="100000">
                                          <p:val>
                                            <p:strVal val="#ppt_x"/>
                                          </p:val>
                                        </p:tav>
                                      </p:tavLst>
                                    </p:anim>
                                    <p:anim calcmode="lin" valueType="num">
                                      <p:cBhvr additive="base">
                                        <p:cTn dur="500" fill="hold" id="56"/>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1"/>
      <p:bldP grpId="0" spid="53"/>
      <p:bldP grpId="0" spid="63"/>
      <p:bldP grpId="0" spid="73"/>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2" name="矩形 41">
            <a:extLst>
              <a:ext uri="{FF2B5EF4-FFF2-40B4-BE49-F238E27FC236}">
                <a16:creationId xmlns:a16="http://schemas.microsoft.com/office/drawing/2014/main" id="{A8B90672-B324-4D8F-BB6B-BC89F49093D8}"/>
              </a:ext>
            </a:extLst>
          </p:cNvPr>
          <p:cNvSpPr/>
          <p:nvPr/>
        </p:nvSpPr>
        <p:spPr>
          <a:xfrm>
            <a:off x="4267200" y="1733550"/>
            <a:ext cx="1262380" cy="297180"/>
          </a:xfrm>
          <a:prstGeom prst="rect">
            <a:avLst/>
          </a:prstGeom>
        </p:spPr>
        <p:txBody>
          <a:bodyPr wrap="none">
            <a:spAutoFit/>
          </a:bodyPr>
          <a:lstStyle/>
          <a:p>
            <a:r>
              <a:rPr altLang="en-US" b="1" lang="zh-CN" sz="1350">
                <a:solidFill>
                  <a:schemeClr val="accent3"/>
                </a:solidFill>
                <a:latin charset="-122" panose="020b0503020204020204" pitchFamily="34" typeface="微软雅黑"/>
                <a:ea charset="-122" panose="020b0503020204020204" pitchFamily="34" typeface="微软雅黑"/>
              </a:rPr>
              <a:t>重视人的因素 </a:t>
            </a:r>
          </a:p>
        </p:txBody>
      </p:sp>
      <p:sp>
        <p:nvSpPr>
          <p:cNvPr id="43" name="矩形 42">
            <a:extLst>
              <a:ext uri="{FF2B5EF4-FFF2-40B4-BE49-F238E27FC236}">
                <a16:creationId xmlns:a16="http://schemas.microsoft.com/office/drawing/2014/main" id="{61D5A222-F962-48D7-A463-DF2CB9DA5F90}"/>
              </a:ext>
            </a:extLst>
          </p:cNvPr>
          <p:cNvSpPr/>
          <p:nvPr/>
        </p:nvSpPr>
        <p:spPr>
          <a:xfrm>
            <a:off x="4267200" y="2391550"/>
            <a:ext cx="2068830" cy="297180"/>
          </a:xfrm>
          <a:prstGeom prst="rect">
            <a:avLst/>
          </a:prstGeom>
        </p:spPr>
        <p:txBody>
          <a:bodyPr wrap="none">
            <a:spAutoFit/>
          </a:bodyPr>
          <a:lstStyle/>
          <a:p>
            <a:r>
              <a:rPr altLang="en-US" b="1" lang="zh-CN" sz="1350">
                <a:solidFill>
                  <a:schemeClr val="accent3"/>
                </a:solidFill>
                <a:latin charset="-122" panose="020b0503020204020204" pitchFamily="34" typeface="微软雅黑"/>
                <a:ea charset="-122" panose="020b0503020204020204" pitchFamily="34" typeface="微软雅黑"/>
              </a:rPr>
              <a:t>建立目标锁链与目标体系</a:t>
            </a:r>
          </a:p>
        </p:txBody>
      </p:sp>
      <p:sp>
        <p:nvSpPr>
          <p:cNvPr id="44" name="矩形 43">
            <a:extLst>
              <a:ext uri="{FF2B5EF4-FFF2-40B4-BE49-F238E27FC236}">
                <a16:creationId xmlns:a16="http://schemas.microsoft.com/office/drawing/2014/main" id="{DEDD823F-C930-406E-89A2-43D3EE3EEA44}"/>
              </a:ext>
            </a:extLst>
          </p:cNvPr>
          <p:cNvSpPr/>
          <p:nvPr/>
        </p:nvSpPr>
        <p:spPr>
          <a:xfrm>
            <a:off x="4267200" y="3068528"/>
            <a:ext cx="868680" cy="297180"/>
          </a:xfrm>
          <a:prstGeom prst="rect">
            <a:avLst/>
          </a:prstGeom>
        </p:spPr>
        <p:txBody>
          <a:bodyPr wrap="none">
            <a:spAutoFit/>
          </a:bodyPr>
          <a:lstStyle/>
          <a:p>
            <a:r>
              <a:rPr altLang="en-US" b="1" lang="zh-CN" sz="1350">
                <a:solidFill>
                  <a:schemeClr val="accent3"/>
                </a:solidFill>
                <a:latin charset="-122" panose="020b0503020204020204" pitchFamily="34" typeface="微软雅黑"/>
                <a:ea charset="-122" panose="020b0503020204020204" pitchFamily="34" typeface="微软雅黑"/>
              </a:rPr>
              <a:t>重视成果</a:t>
            </a:r>
          </a:p>
        </p:txBody>
      </p:sp>
      <p:sp>
        <p:nvSpPr>
          <p:cNvPr id="45" name="矩形 44">
            <a:extLst>
              <a:ext uri="{FF2B5EF4-FFF2-40B4-BE49-F238E27FC236}">
                <a16:creationId xmlns:a16="http://schemas.microsoft.com/office/drawing/2014/main" id="{39A47957-A582-4582-AF41-ACAE6BDB0659}"/>
              </a:ext>
            </a:extLst>
          </p:cNvPr>
          <p:cNvSpPr/>
          <p:nvPr/>
        </p:nvSpPr>
        <p:spPr>
          <a:xfrm>
            <a:off x="4267201" y="1967115"/>
            <a:ext cx="4154264" cy="320040"/>
          </a:xfrm>
          <a:prstGeom prst="rect">
            <a:avLst/>
          </a:prstGeom>
        </p:spPr>
        <p:txBody>
          <a:bodyPr wrap="square">
            <a:spAutoFit/>
          </a:bodyPr>
          <a:lstStyle/>
          <a:p>
            <a:pPr>
              <a:lnSpc>
                <a:spcPct val="150000"/>
              </a:lnSpc>
            </a:pPr>
            <a:r>
              <a:rPr altLang="en-US" lang="zh-CN" sz="1000">
                <a:solidFill>
                  <a:schemeClr val="tx1">
                    <a:lumMod val="75000"/>
                    <a:lumOff val="25000"/>
                  </a:schemeClr>
                </a:solidFill>
                <a:latin typeface="+mn-ea"/>
              </a:rPr>
              <a:t>参与的、民主的、自我控制的、个人需求与组织目标结合的管理制度。</a:t>
            </a:r>
          </a:p>
        </p:txBody>
      </p:sp>
      <p:sp>
        <p:nvSpPr>
          <p:cNvPr id="46" name="矩形 45">
            <a:extLst>
              <a:ext uri="{FF2B5EF4-FFF2-40B4-BE49-F238E27FC236}">
                <a16:creationId xmlns:a16="http://schemas.microsoft.com/office/drawing/2014/main" id="{0AD564C0-081D-4209-8DE2-642F1B738824}"/>
              </a:ext>
            </a:extLst>
          </p:cNvPr>
          <p:cNvSpPr/>
          <p:nvPr/>
        </p:nvSpPr>
        <p:spPr>
          <a:xfrm>
            <a:off x="4267200" y="2620150"/>
            <a:ext cx="4154264" cy="320040"/>
          </a:xfrm>
          <a:prstGeom prst="rect">
            <a:avLst/>
          </a:prstGeom>
        </p:spPr>
        <p:txBody>
          <a:bodyPr wrap="square">
            <a:spAutoFit/>
          </a:bodyPr>
          <a:lstStyle/>
          <a:p>
            <a:pPr>
              <a:lnSpc>
                <a:spcPct val="150000"/>
              </a:lnSpc>
            </a:pPr>
            <a:r>
              <a:rPr altLang="en-US" lang="zh-CN" sz="1000">
                <a:solidFill>
                  <a:schemeClr val="tx1">
                    <a:lumMod val="75000"/>
                    <a:lumOff val="25000"/>
                  </a:schemeClr>
                </a:solidFill>
                <a:latin typeface="+mn-ea"/>
              </a:rPr>
              <a:t>所有目标方向一致，环环相扣，相互配合，协调统一 。</a:t>
            </a:r>
          </a:p>
        </p:txBody>
      </p:sp>
      <p:sp>
        <p:nvSpPr>
          <p:cNvPr id="47" name="矩形 46">
            <a:extLst>
              <a:ext uri="{FF2B5EF4-FFF2-40B4-BE49-F238E27FC236}">
                <a16:creationId xmlns:a16="http://schemas.microsoft.com/office/drawing/2014/main" id="{40B2BDEB-2837-4724-A1A3-EADD98776FCA}"/>
              </a:ext>
            </a:extLst>
          </p:cNvPr>
          <p:cNvSpPr/>
          <p:nvPr/>
        </p:nvSpPr>
        <p:spPr>
          <a:xfrm>
            <a:off x="4267200" y="3329785"/>
            <a:ext cx="4157969" cy="1234440"/>
          </a:xfrm>
          <a:prstGeom prst="rect">
            <a:avLst/>
          </a:prstGeom>
        </p:spPr>
        <p:txBody>
          <a:bodyPr wrap="square">
            <a:spAutoFit/>
          </a:bodyPr>
          <a:lstStyle/>
          <a:p>
            <a:pPr>
              <a:lnSpc>
                <a:spcPct val="150000"/>
              </a:lnSpc>
            </a:pPr>
            <a:r>
              <a:rPr altLang="en-US" lang="zh-CN" sz="1000">
                <a:solidFill>
                  <a:schemeClr val="tx1">
                    <a:lumMod val="75000"/>
                    <a:lumOff val="25000"/>
                  </a:schemeClr>
                </a:solidFill>
                <a:latin typeface="+mn-ea"/>
              </a:rPr>
              <a:t>目标管理以制定目标为起点，以目标完成情况的考核为终结。工作成果是评定目标完成程度的标准，也是人事考核和奖评的依据，成为评价管理工作绩效的唯一标志。至于完成目标的具体过程、途径和方法，上级并不过多干预。所以，在目标管理制度下，监督的成分很少，而控制目标实现的能力却很强。 </a:t>
            </a:r>
          </a:p>
        </p:txBody>
      </p:sp>
      <p:sp>
        <p:nvSpPr>
          <p:cNvPr id="58" name="矩形 57">
            <a:extLst>
              <a:ext uri="{FF2B5EF4-FFF2-40B4-BE49-F238E27FC236}">
                <a16:creationId xmlns:a16="http://schemas.microsoft.com/office/drawing/2014/main" id="{EAECCB6B-8ED3-4090-983E-E8436CAD99CC}"/>
              </a:ext>
            </a:extLst>
          </p:cNvPr>
          <p:cNvSpPr/>
          <p:nvPr/>
        </p:nvSpPr>
        <p:spPr>
          <a:xfrm>
            <a:off x="914400" y="1200150"/>
            <a:ext cx="7391400" cy="365760"/>
          </a:xfrm>
          <a:prstGeom prst="rect">
            <a:avLst/>
          </a:prstGeom>
          <a:solidFill>
            <a:schemeClr val="accent1"/>
          </a:solidFill>
        </p:spPr>
        <p:txBody>
          <a:bodyPr wrap="square">
            <a:spAutoFit/>
          </a:bodyPr>
          <a:lstStyle/>
          <a:p>
            <a:pPr algn="ctr">
              <a:spcBef>
                <a:spcPct val="50000"/>
              </a:spcBef>
            </a:pPr>
            <a:r>
              <a:rPr altLang="en-US" lang="zh-CN">
                <a:solidFill>
                  <a:schemeClr val="bg1"/>
                </a:solidFill>
                <a:latin charset="-122" panose="020b0503020204020204" pitchFamily="34" typeface="微软雅黑"/>
                <a:ea charset="-122" panose="020b0503020204020204" pitchFamily="34" typeface="微软雅黑"/>
              </a:rPr>
              <a:t>目标管理与传统管理方式相比有鲜明的特点 </a:t>
            </a:r>
          </a:p>
        </p:txBody>
      </p:sp>
      <p:pic>
        <p:nvPicPr>
          <p:cNvPr id="7" name="图片 6"/>
          <p:cNvPicPr>
            <a:picLocks noChangeAspect="1"/>
          </p:cNvPicPr>
          <p:nvPr/>
        </p:nvPicPr>
        <p:blipFill>
          <a:blip r:embed="rId2">
            <a:extLst>
              <a:ext uri="{28A0092B-C50C-407E-A947-70E740481C1C}">
                <a14:useLocalDpi val="0"/>
              </a:ext>
            </a:extLst>
          </a:blip>
          <a:stretch>
            <a:fillRect/>
          </a:stretch>
        </p:blipFill>
        <p:spPr>
          <a:xfrm>
            <a:off x="609600" y="1276350"/>
            <a:ext cx="3574018" cy="3574018"/>
          </a:xfrm>
          <a:prstGeom prst="rect">
            <a:avLst/>
          </a:prstGeom>
        </p:spPr>
      </p:pic>
    </p:spTree>
    <p:extLst>
      <p:ext uri="{BB962C8B-B14F-4D97-AF65-F5344CB8AC3E}">
        <p14:creationId val="1891174111"/>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58"/>
                                        </p:tgtEl>
                                        <p:attrNameLst>
                                          <p:attrName>style.visibility</p:attrName>
                                        </p:attrNameLst>
                                      </p:cBhvr>
                                      <p:to>
                                        <p:strVal val="visible"/>
                                      </p:to>
                                    </p:set>
                                    <p:anim calcmode="lin" valueType="num">
                                      <p:cBhvr>
                                        <p:cTn dur="500" fill="hold" id="7"/>
                                        <p:tgtEl>
                                          <p:spTgt spid="58"/>
                                        </p:tgtEl>
                                        <p:attrNameLst>
                                          <p:attrName>ppt_w</p:attrName>
                                        </p:attrNameLst>
                                      </p:cBhvr>
                                      <p:tavLst>
                                        <p:tav tm="0">
                                          <p:val>
                                            <p:fltVal val="0"/>
                                          </p:val>
                                        </p:tav>
                                        <p:tav tm="100000">
                                          <p:val>
                                            <p:strVal val="#ppt_w"/>
                                          </p:val>
                                        </p:tav>
                                      </p:tavLst>
                                    </p:anim>
                                    <p:anim calcmode="lin" valueType="num">
                                      <p:cBhvr>
                                        <p:cTn dur="500" fill="hold" id="8"/>
                                        <p:tgtEl>
                                          <p:spTgt spid="58"/>
                                        </p:tgtEl>
                                        <p:attrNameLst>
                                          <p:attrName>ppt_h</p:attrName>
                                        </p:attrNameLst>
                                      </p:cBhvr>
                                      <p:tavLst>
                                        <p:tav tm="0">
                                          <p:val>
                                            <p:fltVal val="0"/>
                                          </p:val>
                                        </p:tav>
                                        <p:tav tm="100000">
                                          <p:val>
                                            <p:strVal val="#ppt_h"/>
                                          </p:val>
                                        </p:tav>
                                      </p:tavLst>
                                    </p:anim>
                                    <p:animEffect filter="fade" transition="in">
                                      <p:cBhvr>
                                        <p:cTn dur="500" id="9"/>
                                        <p:tgtEl>
                                          <p:spTgt spid="58"/>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2" presetSubtype="4">
                                  <p:stCondLst>
                                    <p:cond delay="0"/>
                                  </p:stCondLst>
                                  <p:childTnLst>
                                    <p:set>
                                      <p:cBhvr>
                                        <p:cTn dur="1" fill="hold" id="13">
                                          <p:stCondLst>
                                            <p:cond delay="0"/>
                                          </p:stCondLst>
                                        </p:cTn>
                                        <p:tgtEl>
                                          <p:spTgt spid="7"/>
                                        </p:tgtEl>
                                        <p:attrNameLst>
                                          <p:attrName>style.visibility</p:attrName>
                                        </p:attrNameLst>
                                      </p:cBhvr>
                                      <p:to>
                                        <p:strVal val="visible"/>
                                      </p:to>
                                    </p:set>
                                    <p:anim calcmode="lin" valueType="num">
                                      <p:cBhvr additive="base">
                                        <p:cTn dur="500" fill="hold" id="14"/>
                                        <p:tgtEl>
                                          <p:spTgt spid="7"/>
                                        </p:tgtEl>
                                        <p:attrNameLst>
                                          <p:attrName>ppt_x</p:attrName>
                                        </p:attrNameLst>
                                      </p:cBhvr>
                                      <p:tavLst>
                                        <p:tav tm="0">
                                          <p:val>
                                            <p:strVal val="#ppt_x"/>
                                          </p:val>
                                        </p:tav>
                                        <p:tav tm="100000">
                                          <p:val>
                                            <p:strVal val="#ppt_x"/>
                                          </p:val>
                                        </p:tav>
                                      </p:tavLst>
                                    </p:anim>
                                    <p:anim calcmode="lin" valueType="num">
                                      <p:cBhvr additive="base">
                                        <p:cTn dur="500" fill="hold" id="15"/>
                                        <p:tgtEl>
                                          <p:spTgt spid="7"/>
                                        </p:tgtEl>
                                        <p:attrNameLst>
                                          <p:attrName>ppt_y</p:attrName>
                                        </p:attrNameLst>
                                      </p:cBhvr>
                                      <p:tavLst>
                                        <p:tav tm="0">
                                          <p:val>
                                            <p:strVal val="1+#ppt_h/2"/>
                                          </p:val>
                                        </p:tav>
                                        <p:tav tm="100000">
                                          <p:val>
                                            <p:strVal val="#ppt_y"/>
                                          </p:val>
                                        </p:tav>
                                      </p:tavLst>
                                    </p:anim>
                                  </p:childTnLst>
                                </p:cTn>
                              </p:par>
                            </p:childTnLst>
                          </p:cTn>
                        </p:par>
                      </p:childTnLst>
                    </p:cTn>
                  </p:par>
                  <p:par>
                    <p:cTn fill="hold" id="16" nodeType="clickPar">
                      <p:stCondLst>
                        <p:cond delay="indefinite"/>
                      </p:stCondLst>
                      <p:childTnLst>
                        <p:par>
                          <p:cTn fill="hold" id="17" nodeType="afterGroup">
                            <p:stCondLst>
                              <p:cond delay="0"/>
                            </p:stCondLst>
                            <p:childTnLst>
                              <p:par>
                                <p:cTn fill="hold" grpId="0" id="18" nodeType="clickEffect" presetClass="entr" presetID="22" presetSubtype="8">
                                  <p:stCondLst>
                                    <p:cond delay="0"/>
                                  </p:stCondLst>
                                  <p:childTnLst>
                                    <p:set>
                                      <p:cBhvr>
                                        <p:cTn dur="1" fill="hold" id="19">
                                          <p:stCondLst>
                                            <p:cond delay="0"/>
                                          </p:stCondLst>
                                        </p:cTn>
                                        <p:tgtEl>
                                          <p:spTgt spid="42"/>
                                        </p:tgtEl>
                                        <p:attrNameLst>
                                          <p:attrName>style.visibility</p:attrName>
                                        </p:attrNameLst>
                                      </p:cBhvr>
                                      <p:to>
                                        <p:strVal val="visible"/>
                                      </p:to>
                                    </p:set>
                                    <p:animEffect filter="wipe(left)" transition="in">
                                      <p:cBhvr>
                                        <p:cTn dur="500" id="20"/>
                                        <p:tgtEl>
                                          <p:spTgt spid="42"/>
                                        </p:tgtEl>
                                      </p:cBhvr>
                                    </p:animEffect>
                                  </p:childTnLst>
                                </p:cTn>
                              </p:par>
                              <p:par>
                                <p:cTn fill="hold" grpId="0" id="21" nodeType="withEffect" presetClass="entr" presetID="22" presetSubtype="8">
                                  <p:stCondLst>
                                    <p:cond delay="0"/>
                                  </p:stCondLst>
                                  <p:childTnLst>
                                    <p:set>
                                      <p:cBhvr>
                                        <p:cTn dur="1" fill="hold" id="22">
                                          <p:stCondLst>
                                            <p:cond delay="0"/>
                                          </p:stCondLst>
                                        </p:cTn>
                                        <p:tgtEl>
                                          <p:spTgt spid="43"/>
                                        </p:tgtEl>
                                        <p:attrNameLst>
                                          <p:attrName>style.visibility</p:attrName>
                                        </p:attrNameLst>
                                      </p:cBhvr>
                                      <p:to>
                                        <p:strVal val="visible"/>
                                      </p:to>
                                    </p:set>
                                    <p:animEffect filter="wipe(left)" transition="in">
                                      <p:cBhvr>
                                        <p:cTn dur="500" id="23"/>
                                        <p:tgtEl>
                                          <p:spTgt spid="43"/>
                                        </p:tgtEl>
                                      </p:cBhvr>
                                    </p:animEffect>
                                  </p:childTnLst>
                                </p:cTn>
                              </p:par>
                              <p:par>
                                <p:cTn fill="hold" grpId="0" id="24" nodeType="withEffect" presetClass="entr" presetID="22" presetSubtype="8">
                                  <p:stCondLst>
                                    <p:cond delay="0"/>
                                  </p:stCondLst>
                                  <p:childTnLst>
                                    <p:set>
                                      <p:cBhvr>
                                        <p:cTn dur="1" fill="hold" id="25">
                                          <p:stCondLst>
                                            <p:cond delay="0"/>
                                          </p:stCondLst>
                                        </p:cTn>
                                        <p:tgtEl>
                                          <p:spTgt spid="44"/>
                                        </p:tgtEl>
                                        <p:attrNameLst>
                                          <p:attrName>style.visibility</p:attrName>
                                        </p:attrNameLst>
                                      </p:cBhvr>
                                      <p:to>
                                        <p:strVal val="visible"/>
                                      </p:to>
                                    </p:set>
                                    <p:animEffect filter="wipe(left)" transition="in">
                                      <p:cBhvr>
                                        <p:cTn dur="500" id="26"/>
                                        <p:tgtEl>
                                          <p:spTgt spid="44"/>
                                        </p:tgtEl>
                                      </p:cBhvr>
                                    </p:animEffect>
                                  </p:childTnLst>
                                </p:cTn>
                              </p:par>
                              <p:par>
                                <p:cTn fill="hold" grpId="0" id="27" nodeType="withEffect" presetClass="entr" presetID="22" presetSubtype="8">
                                  <p:stCondLst>
                                    <p:cond delay="0"/>
                                  </p:stCondLst>
                                  <p:childTnLst>
                                    <p:set>
                                      <p:cBhvr>
                                        <p:cTn dur="1" fill="hold" id="28">
                                          <p:stCondLst>
                                            <p:cond delay="0"/>
                                          </p:stCondLst>
                                        </p:cTn>
                                        <p:tgtEl>
                                          <p:spTgt spid="45"/>
                                        </p:tgtEl>
                                        <p:attrNameLst>
                                          <p:attrName>style.visibility</p:attrName>
                                        </p:attrNameLst>
                                      </p:cBhvr>
                                      <p:to>
                                        <p:strVal val="visible"/>
                                      </p:to>
                                    </p:set>
                                    <p:animEffect filter="wipe(left)" transition="in">
                                      <p:cBhvr>
                                        <p:cTn dur="500" id="29"/>
                                        <p:tgtEl>
                                          <p:spTgt spid="45"/>
                                        </p:tgtEl>
                                      </p:cBhvr>
                                    </p:animEffect>
                                  </p:childTnLst>
                                </p:cTn>
                              </p:par>
                              <p:par>
                                <p:cTn fill="hold" grpId="0" id="30" nodeType="withEffect" presetClass="entr" presetID="22" presetSubtype="8">
                                  <p:stCondLst>
                                    <p:cond delay="0"/>
                                  </p:stCondLst>
                                  <p:childTnLst>
                                    <p:set>
                                      <p:cBhvr>
                                        <p:cTn dur="1" fill="hold" id="31">
                                          <p:stCondLst>
                                            <p:cond delay="0"/>
                                          </p:stCondLst>
                                        </p:cTn>
                                        <p:tgtEl>
                                          <p:spTgt spid="46"/>
                                        </p:tgtEl>
                                        <p:attrNameLst>
                                          <p:attrName>style.visibility</p:attrName>
                                        </p:attrNameLst>
                                      </p:cBhvr>
                                      <p:to>
                                        <p:strVal val="visible"/>
                                      </p:to>
                                    </p:set>
                                    <p:animEffect filter="wipe(left)" transition="in">
                                      <p:cBhvr>
                                        <p:cTn dur="500" id="32"/>
                                        <p:tgtEl>
                                          <p:spTgt spid="46"/>
                                        </p:tgtEl>
                                      </p:cBhvr>
                                    </p:animEffect>
                                  </p:childTnLst>
                                </p:cTn>
                              </p:par>
                              <p:par>
                                <p:cTn fill="hold" grpId="0" id="33" nodeType="withEffect" presetClass="entr" presetID="22" presetSubtype="8">
                                  <p:stCondLst>
                                    <p:cond delay="0"/>
                                  </p:stCondLst>
                                  <p:childTnLst>
                                    <p:set>
                                      <p:cBhvr>
                                        <p:cTn dur="1" fill="hold" id="34">
                                          <p:stCondLst>
                                            <p:cond delay="0"/>
                                          </p:stCondLst>
                                        </p:cTn>
                                        <p:tgtEl>
                                          <p:spTgt spid="47"/>
                                        </p:tgtEl>
                                        <p:attrNameLst>
                                          <p:attrName>style.visibility</p:attrName>
                                        </p:attrNameLst>
                                      </p:cBhvr>
                                      <p:to>
                                        <p:strVal val="visible"/>
                                      </p:to>
                                    </p:set>
                                    <p:animEffect filter="wipe(left)" transition="in">
                                      <p:cBhvr>
                                        <p:cTn dur="500" id="35"/>
                                        <p:tgtEl>
                                          <p:spTgt spid="4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2"/>
      <p:bldP grpId="0" spid="43"/>
      <p:bldP grpId="0" spid="44"/>
      <p:bldP grpId="0" spid="45"/>
      <p:bldP grpId="0" spid="46"/>
      <p:bldP grpId="0" spid="47"/>
      <p:bldP grpId="0" spid="58"/>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6" name="组合 75"/>
          <p:cNvGrpSpPr/>
          <p:nvPr/>
        </p:nvGrpSpPr>
        <p:grpSpPr>
          <a:xfrm flipH="1" flipV="1" rot="10054125">
            <a:off x="1195496" y="1235762"/>
            <a:ext cx="2111571" cy="2133600"/>
            <a:chOff x="4628902" y="297935"/>
            <a:chExt cx="4286498" cy="4331215"/>
          </a:xfrm>
        </p:grpSpPr>
        <p:grpSp>
          <p:nvGrpSpPr>
            <p:cNvPr id="77" name="组合 76"/>
            <p:cNvGrpSpPr/>
            <p:nvPr/>
          </p:nvGrpSpPr>
          <p:grpSpPr>
            <a:xfrm>
              <a:off x="4628902" y="566530"/>
              <a:ext cx="4062620" cy="4062620"/>
              <a:chOff x="5683250" y="1554163"/>
              <a:chExt cx="2165350" cy="2165350"/>
            </a:xfrm>
            <a:solidFill>
              <a:schemeClr val="bg1"/>
            </a:solidFill>
          </p:grpSpPr>
          <p:sp>
            <p:nvSpPr>
              <p:cNvPr id="82" name="任意多边形 81"/>
              <p:cNvSpPr>
                <a:spLocks noChangeArrowheads="1"/>
              </p:cNvSpPr>
              <p:nvPr/>
            </p:nvSpPr>
            <p:spPr bwMode="auto">
              <a:xfrm>
                <a:off x="5683250" y="1554163"/>
                <a:ext cx="2165350" cy="2165350"/>
              </a:xfrm>
              <a:custGeom>
                <a:gdLst>
                  <a:gd fmla="*/ 1085056 w 2165350" name="connsiteX0"/>
                  <a:gd fmla="*/ 129721 h 2165350" name="connsiteY0"/>
                  <a:gd fmla="*/ 134483 w 2165350" name="connsiteX1"/>
                  <a:gd fmla="*/ 1080294 h 2165350" name="connsiteY1"/>
                  <a:gd fmla="*/ 1085056 w 2165350" name="connsiteX2"/>
                  <a:gd fmla="*/ 2030867 h 2165350" name="connsiteY2"/>
                  <a:gd fmla="*/ 2035629 w 2165350" name="connsiteX3"/>
                  <a:gd fmla="*/ 1080294 h 2165350" name="connsiteY3"/>
                  <a:gd fmla="*/ 1085056 w 2165350" name="connsiteX4"/>
                  <a:gd fmla="*/ 129721 h 2165350" name="connsiteY4"/>
                  <a:gd fmla="*/ 1082675 w 2165350" name="connsiteX5"/>
                  <a:gd fmla="*/ 0 h 2165350" name="connsiteY5"/>
                  <a:gd fmla="*/ 2165350 w 2165350" name="connsiteX6"/>
                  <a:gd fmla="*/ 1082675 h 2165350" name="connsiteY6"/>
                  <a:gd fmla="*/ 1082675 w 2165350" name="connsiteX7"/>
                  <a:gd fmla="*/ 2165350 h 2165350" name="connsiteY7"/>
                  <a:gd fmla="*/ 0 w 2165350" name="connsiteX8"/>
                  <a:gd fmla="*/ 1082675 h 2165350" name="connsiteY8"/>
                  <a:gd fmla="*/ 1082675 w 2165350" name="connsiteX9"/>
                  <a:gd fmla="*/ 0 h 216535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2165350" w="2165350">
                    <a:moveTo>
                      <a:pt x="1085056" y="129721"/>
                    </a:moveTo>
                    <a:cubicBezTo>
                      <a:pt x="560069" y="129721"/>
                      <a:pt x="134483" y="555307"/>
                      <a:pt x="134483" y="1080294"/>
                    </a:cubicBezTo>
                    <a:cubicBezTo>
                      <a:pt x="134483" y="1605281"/>
                      <a:pt x="560069" y="2030867"/>
                      <a:pt x="1085056" y="2030867"/>
                    </a:cubicBezTo>
                    <a:cubicBezTo>
                      <a:pt x="1610043" y="2030867"/>
                      <a:pt x="2035629" y="1605281"/>
                      <a:pt x="2035629" y="1080294"/>
                    </a:cubicBezTo>
                    <a:cubicBezTo>
                      <a:pt x="2035629" y="555307"/>
                      <a:pt x="1610043" y="129721"/>
                      <a:pt x="1085056" y="129721"/>
                    </a:cubicBezTo>
                    <a:close/>
                    <a:moveTo>
                      <a:pt x="1082675" y="0"/>
                    </a:moveTo>
                    <a:cubicBezTo>
                      <a:pt x="1680620" y="0"/>
                      <a:pt x="2165350" y="484730"/>
                      <a:pt x="2165350" y="1082675"/>
                    </a:cubicBezTo>
                    <a:cubicBezTo>
                      <a:pt x="2165350" y="1680620"/>
                      <a:pt x="1680620" y="2165350"/>
                      <a:pt x="1082675" y="2165350"/>
                    </a:cubicBezTo>
                    <a:cubicBezTo>
                      <a:pt x="484730" y="2165350"/>
                      <a:pt x="0" y="1680620"/>
                      <a:pt x="0" y="1082675"/>
                    </a:cubicBezTo>
                    <a:cubicBezTo>
                      <a:pt x="0" y="484730"/>
                      <a:pt x="484730" y="0"/>
                      <a:pt x="1082675" y="0"/>
                    </a:cubicBez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83" name="任意多边形 82"/>
              <p:cNvSpPr>
                <a:spLocks noChangeArrowheads="1"/>
              </p:cNvSpPr>
              <p:nvPr/>
            </p:nvSpPr>
            <p:spPr bwMode="auto">
              <a:xfrm>
                <a:off x="6119812" y="1985963"/>
                <a:ext cx="1295400" cy="1295400"/>
              </a:xfrm>
              <a:custGeom>
                <a:gdLst>
                  <a:gd fmla="*/ 647701 w 1295400" name="connsiteX0"/>
                  <a:gd fmla="*/ 122636 h 1295400" name="connsiteY0"/>
                  <a:gd fmla="*/ 120878 w 1295400" name="connsiteX1"/>
                  <a:gd fmla="*/ 648494 h 1295400" name="connsiteY1"/>
                  <a:gd fmla="*/ 647701 w 1295400" name="connsiteX2"/>
                  <a:gd fmla="*/ 1174352 h 1295400" name="connsiteY2"/>
                  <a:gd fmla="*/ 1174524 w 1295400" name="connsiteX3"/>
                  <a:gd fmla="*/ 648494 h 1295400" name="connsiteY3"/>
                  <a:gd fmla="*/ 647701 w 1295400" name="connsiteX4"/>
                  <a:gd fmla="*/ 122636 h 1295400" name="connsiteY4"/>
                  <a:gd fmla="*/ 647700 w 1295400" name="connsiteX5"/>
                  <a:gd fmla="*/ 0 h 1295400" name="connsiteY5"/>
                  <a:gd fmla="*/ 1295400 w 1295400" name="connsiteX6"/>
                  <a:gd fmla="*/ 647700 h 1295400" name="connsiteY6"/>
                  <a:gd fmla="*/ 647700 w 1295400" name="connsiteX7"/>
                  <a:gd fmla="*/ 1295400 h 1295400" name="connsiteY7"/>
                  <a:gd fmla="*/ 0 w 1295400" name="connsiteX8"/>
                  <a:gd fmla="*/ 647700 h 1295400" name="connsiteY8"/>
                  <a:gd fmla="*/ 647700 w 1295400" name="connsiteX9"/>
                  <a:gd fmla="*/ 0 h 12954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295400" w="1295400">
                    <a:moveTo>
                      <a:pt x="647701" y="122636"/>
                    </a:moveTo>
                    <a:cubicBezTo>
                      <a:pt x="356745" y="122636"/>
                      <a:pt x="120878" y="358071"/>
                      <a:pt x="120878" y="648494"/>
                    </a:cubicBezTo>
                    <a:cubicBezTo>
                      <a:pt x="120878" y="938917"/>
                      <a:pt x="356745" y="1174352"/>
                      <a:pt x="647701" y="1174352"/>
                    </a:cubicBezTo>
                    <a:cubicBezTo>
                      <a:pt x="938657" y="1174352"/>
                      <a:pt x="1174524" y="938917"/>
                      <a:pt x="1174524" y="648494"/>
                    </a:cubicBezTo>
                    <a:cubicBezTo>
                      <a:pt x="1174524" y="358071"/>
                      <a:pt x="938657" y="122636"/>
                      <a:pt x="647701" y="122636"/>
                    </a:cubicBezTo>
                    <a:close/>
                    <a:moveTo>
                      <a:pt x="647700" y="0"/>
                    </a:moveTo>
                    <a:cubicBezTo>
                      <a:pt x="1005415" y="0"/>
                      <a:pt x="1295400" y="289985"/>
                      <a:pt x="1295400" y="647700"/>
                    </a:cubicBezTo>
                    <a:cubicBezTo>
                      <a:pt x="1295400" y="1005415"/>
                      <a:pt x="1005415" y="1295400"/>
                      <a:pt x="647700" y="1295400"/>
                    </a:cubicBezTo>
                    <a:cubicBezTo>
                      <a:pt x="289985" y="1295400"/>
                      <a:pt x="0" y="1005415"/>
                      <a:pt x="0" y="647700"/>
                    </a:cubicBezTo>
                    <a:cubicBezTo>
                      <a:pt x="0" y="289985"/>
                      <a:pt x="289985" y="0"/>
                      <a:pt x="647700" y="0"/>
                    </a:cubicBez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84" name="Oval 9"/>
              <p:cNvSpPr>
                <a:spLocks noChangeArrowheads="1"/>
              </p:cNvSpPr>
              <p:nvPr/>
            </p:nvSpPr>
            <p:spPr bwMode="auto">
              <a:xfrm>
                <a:off x="6553200" y="2419350"/>
                <a:ext cx="428625" cy="430213"/>
              </a:xfrm>
              <a:prstGeom prst="ellipse">
                <a:avLst/>
              </a:prstGeom>
              <a:grp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78" name="组合 77"/>
            <p:cNvGrpSpPr/>
            <p:nvPr/>
          </p:nvGrpSpPr>
          <p:grpSpPr>
            <a:xfrm>
              <a:off x="6542789" y="297935"/>
              <a:ext cx="2372611" cy="2350015"/>
              <a:chOff x="6071251" y="287808"/>
              <a:chExt cx="2612023" cy="2587148"/>
            </a:xfrm>
          </p:grpSpPr>
          <p:sp>
            <p:nvSpPr>
              <p:cNvPr id="79" name="任意多边形 78"/>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solidFill>
                <a:srgbClr val="FB412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80" name="任意多边形 79"/>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solidFill>
                <a:srgbClr val="FB5F4F"/>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81" name="任意多边形 80"/>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solidFill>
                <a:srgbClr val="FB412D"/>
              </a:solid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grpSp>
        <p:nvGrpSpPr>
          <p:cNvPr id="94" name="组合 93"/>
          <p:cNvGrpSpPr/>
          <p:nvPr/>
        </p:nvGrpSpPr>
        <p:grpSpPr>
          <a:xfrm>
            <a:off x="-9939" y="4422156"/>
            <a:ext cx="9153939" cy="736738"/>
            <a:chOff x="-9939" y="4422156"/>
            <a:chExt cx="9153939" cy="736738"/>
          </a:xfrm>
        </p:grpSpPr>
        <p:sp>
          <p:nvSpPr>
            <p:cNvPr id="85" name="任意多边形 84"/>
            <p:cNvSpPr/>
            <p:nvPr/>
          </p:nvSpPr>
          <p:spPr>
            <a:xfrm>
              <a:off x="-9939" y="4422156"/>
              <a:ext cx="9153939" cy="716374"/>
            </a:xfrm>
            <a:custGeom>
              <a:gdLst>
                <a:gd fmla="*/ 0 w 9084365" name="connsiteX0"/>
                <a:gd fmla="*/ 864704 h 864704" name="connsiteY0"/>
                <a:gd fmla="*/ 1242391 w 9084365" name="connsiteX1"/>
                <a:gd fmla="*/ 506896 h 864704" name="connsiteY1"/>
                <a:gd fmla="*/ 2276061 w 9084365" name="connsiteX2"/>
                <a:gd fmla="*/ 705678 h 864704" name="connsiteY2"/>
                <a:gd fmla="*/ 3021496 w 9084365" name="connsiteX3"/>
                <a:gd fmla="*/ 357809 h 864704" name="connsiteY3"/>
                <a:gd fmla="*/ 4343400 w 9084365" name="connsiteX4"/>
                <a:gd fmla="*/ 725557 h 864704" name="connsiteY4"/>
                <a:gd fmla="*/ 5546035 w 9084365" name="connsiteX5"/>
                <a:gd fmla="*/ 586409 h 864704" name="connsiteY5"/>
                <a:gd fmla="*/ 6033052 w 9084365" name="connsiteX6"/>
                <a:gd fmla="*/ 646044 h 864704" name="connsiteY6"/>
                <a:gd fmla="*/ 6669156 w 9084365" name="connsiteX7"/>
                <a:gd fmla="*/ 228600 h 864704" name="connsiteY7"/>
                <a:gd fmla="*/ 7504043 w 9084365" name="connsiteX8"/>
                <a:gd fmla="*/ 516835 h 864704" name="connsiteY8"/>
                <a:gd fmla="*/ 7941365 w 9084365" name="connsiteX9"/>
                <a:gd fmla="*/ 159026 h 864704" name="connsiteY9"/>
                <a:gd fmla="*/ 8448261 w 9084365" name="connsiteX10"/>
                <a:gd fmla="*/ 496957 h 864704" name="connsiteY10"/>
                <a:gd fmla="*/ 9084365 w 9084365" name="connsiteX11"/>
                <a:gd fmla="*/ 0 h 864704"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864703" w="9084365">
                  <a:moveTo>
                    <a:pt x="0" y="864704"/>
                  </a:moveTo>
                  <a:cubicBezTo>
                    <a:pt x="431524" y="699052"/>
                    <a:pt x="863048" y="533400"/>
                    <a:pt x="1242391" y="506896"/>
                  </a:cubicBezTo>
                  <a:cubicBezTo>
                    <a:pt x="1621734" y="480392"/>
                    <a:pt x="1979543" y="730526"/>
                    <a:pt x="2276061" y="705678"/>
                  </a:cubicBezTo>
                  <a:cubicBezTo>
                    <a:pt x="2572579" y="680830"/>
                    <a:pt x="2676940" y="354496"/>
                    <a:pt x="3021496" y="357809"/>
                  </a:cubicBezTo>
                  <a:cubicBezTo>
                    <a:pt x="3366052" y="361122"/>
                    <a:pt x="3922644" y="687457"/>
                    <a:pt x="4343400" y="725557"/>
                  </a:cubicBezTo>
                  <a:cubicBezTo>
                    <a:pt x="4764156" y="763657"/>
                    <a:pt x="5264426" y="599661"/>
                    <a:pt x="5546035" y="586409"/>
                  </a:cubicBezTo>
                  <a:cubicBezTo>
                    <a:pt x="5827644" y="573157"/>
                    <a:pt x="5845865" y="705679"/>
                    <a:pt x="6033052" y="646044"/>
                  </a:cubicBezTo>
                  <a:cubicBezTo>
                    <a:pt x="6220239" y="586409"/>
                    <a:pt x="6423991" y="250135"/>
                    <a:pt x="6669156" y="228600"/>
                  </a:cubicBezTo>
                  <a:cubicBezTo>
                    <a:pt x="6914321" y="207065"/>
                    <a:pt x="7292008" y="528431"/>
                    <a:pt x="7504043" y="516835"/>
                  </a:cubicBezTo>
                  <a:cubicBezTo>
                    <a:pt x="7716078" y="505239"/>
                    <a:pt x="7783995" y="162339"/>
                    <a:pt x="7941365" y="159026"/>
                  </a:cubicBezTo>
                  <a:cubicBezTo>
                    <a:pt x="8098735" y="155713"/>
                    <a:pt x="8257761" y="523461"/>
                    <a:pt x="8448261" y="496957"/>
                  </a:cubicBezTo>
                  <a:cubicBezTo>
                    <a:pt x="8638761" y="470453"/>
                    <a:pt x="8861563" y="235226"/>
                    <a:pt x="9084365" y="0"/>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3" name="任意多边形 92"/>
            <p:cNvSpPr/>
            <p:nvPr/>
          </p:nvSpPr>
          <p:spPr>
            <a:xfrm>
              <a:off x="318396" y="4873118"/>
              <a:ext cx="8825604" cy="285776"/>
            </a:xfrm>
            <a:custGeom>
              <a:gdLst>
                <a:gd fmla="*/ 6340822 w 8825604" name="connsiteX0"/>
                <a:gd fmla="*/ 103 h 285776" name="connsiteY0"/>
                <a:gd fmla="*/ 7265162 w 8825604" name="connsiteX1"/>
                <a:gd fmla="*/ 199938 h 285776" name="connsiteY1"/>
                <a:gd fmla="*/ 7772056 w 8825604" name="connsiteX2"/>
                <a:gd fmla="*/ 68797 h 285776" name="connsiteY2"/>
                <a:gd fmla="*/ 8179561 w 8825604" name="connsiteX3"/>
                <a:gd fmla="*/ 137489 h 285776" name="connsiteY3"/>
                <a:gd fmla="*/ 8756030 w 8825604" name="connsiteX4"/>
                <a:gd fmla="*/ 87531 h 285776" name="connsiteY4"/>
                <a:gd fmla="*/ 8825604 w 8825604" name="connsiteX5"/>
                <a:gd fmla="*/ 94012 h 285776" name="connsiteY5"/>
                <a:gd fmla="*/ 8825604 w 8825604" name="connsiteX6"/>
                <a:gd fmla="*/ 285776 h 285776" name="connsiteY6"/>
                <a:gd fmla="*/ 0 w 8825604" name="connsiteX7"/>
                <a:gd fmla="*/ 285776 h 285776" name="connsiteY7"/>
                <a:gd fmla="*/ 36617 w 8825604" name="connsiteX8"/>
                <a:gd fmla="*/ 278119 h 285776" name="connsiteY8"/>
                <a:gd fmla="*/ 576126 w 8825604" name="connsiteX9"/>
                <a:gd fmla="*/ 206183 h 285776" name="connsiteY9"/>
                <a:gd fmla="*/ 1639614 w 8825604" name="connsiteX10"/>
                <a:gd fmla="*/ 256141 h 285776" name="connsiteY10"/>
                <a:gd fmla="*/ 2703100 w 8825604" name="connsiteX11"/>
                <a:gd fmla="*/ 168714 h 285776" name="connsiteY11"/>
                <a:gd fmla="*/ 3657256 w 8825604" name="connsiteX12"/>
                <a:gd fmla="*/ 224917 h 285776" name="connsiteY12"/>
                <a:gd fmla="*/ 4710805 w 8825604" name="connsiteX13"/>
                <a:gd fmla="*/ 262386 h 285776" name="connsiteY13"/>
                <a:gd fmla="*/ 5207761 w 8825604" name="connsiteX14"/>
                <a:gd fmla="*/ 193693 h 285776" name="connsiteY14"/>
                <a:gd fmla="*/ 5843866 w 8825604" name="connsiteX15"/>
                <a:gd fmla="*/ 231162 h 285776" name="connsiteY15"/>
                <a:gd fmla="*/ 6340822 w 8825604" name="connsiteX16"/>
                <a:gd fmla="*/ 103 h 285776"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285776" w="8825604">
                  <a:moveTo>
                    <a:pt x="6340822" y="103"/>
                  </a:moveTo>
                  <a:cubicBezTo>
                    <a:pt x="6577704" y="-5101"/>
                    <a:pt x="7026622" y="188489"/>
                    <a:pt x="7265162" y="199938"/>
                  </a:cubicBezTo>
                  <a:cubicBezTo>
                    <a:pt x="7503701" y="211387"/>
                    <a:pt x="7619657" y="79205"/>
                    <a:pt x="7772056" y="68797"/>
                  </a:cubicBezTo>
                  <a:cubicBezTo>
                    <a:pt x="7924456" y="58389"/>
                    <a:pt x="8015565" y="134367"/>
                    <a:pt x="8179561" y="137489"/>
                  </a:cubicBezTo>
                  <a:cubicBezTo>
                    <a:pt x="8343557" y="140611"/>
                    <a:pt x="8577126" y="76082"/>
                    <a:pt x="8756030" y="87531"/>
                  </a:cubicBezTo>
                  <a:lnTo>
                    <a:pt x="8825604" y="94012"/>
                  </a:lnTo>
                  <a:lnTo>
                    <a:pt x="8825604" y="285776"/>
                  </a:lnTo>
                  <a:lnTo>
                    <a:pt x="0" y="285776"/>
                  </a:lnTo>
                  <a:lnTo>
                    <a:pt x="36617" y="278119"/>
                  </a:lnTo>
                  <a:cubicBezTo>
                    <a:pt x="179847" y="248958"/>
                    <a:pt x="382624" y="212331"/>
                    <a:pt x="576126" y="206183"/>
                  </a:cubicBezTo>
                  <a:cubicBezTo>
                    <a:pt x="870987" y="196815"/>
                    <a:pt x="1285117" y="262386"/>
                    <a:pt x="1639614" y="256141"/>
                  </a:cubicBezTo>
                  <a:cubicBezTo>
                    <a:pt x="1994110" y="249897"/>
                    <a:pt x="2366827" y="173918"/>
                    <a:pt x="2703100" y="168714"/>
                  </a:cubicBezTo>
                  <a:cubicBezTo>
                    <a:pt x="3039374" y="163509"/>
                    <a:pt x="3322639" y="209305"/>
                    <a:pt x="3657256" y="224917"/>
                  </a:cubicBezTo>
                  <a:cubicBezTo>
                    <a:pt x="3991873" y="240529"/>
                    <a:pt x="4452387" y="267590"/>
                    <a:pt x="4710805" y="262386"/>
                  </a:cubicBezTo>
                  <a:cubicBezTo>
                    <a:pt x="4969222" y="257182"/>
                    <a:pt x="5018918" y="198897"/>
                    <a:pt x="5207761" y="193693"/>
                  </a:cubicBezTo>
                  <a:cubicBezTo>
                    <a:pt x="5396605" y="188488"/>
                    <a:pt x="5655022" y="263426"/>
                    <a:pt x="5843866" y="231162"/>
                  </a:cubicBezTo>
                  <a:cubicBezTo>
                    <a:pt x="6032709" y="198897"/>
                    <a:pt x="6103939" y="5307"/>
                    <a:pt x="6340822" y="10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7" name="PA-矩形 7">
            <a:extLst>
              <a:ext uri="{FF2B5EF4-FFF2-40B4-BE49-F238E27FC236}">
                <a16:creationId xmlns:a16="http://schemas.microsoft.com/office/drawing/2014/main" id="{8C48739B-62C3-46D8-A79C-34C1558E74F3}"/>
              </a:ext>
            </a:extLst>
          </p:cNvPr>
          <p:cNvSpPr/>
          <p:nvPr>
            <p:custDataLst>
              <p:tags r:id="rId2"/>
            </p:custDataLst>
          </p:nvPr>
        </p:nvSpPr>
        <p:spPr>
          <a:xfrm>
            <a:off x="3246047" y="2156989"/>
            <a:ext cx="3978593" cy="640080"/>
          </a:xfrm>
          <a:prstGeom prst="rect">
            <a:avLst/>
          </a:prstGeom>
        </p:spPr>
        <p:txBody>
          <a:bodyPr wrap="none">
            <a:spAutoFit/>
          </a:bodyPr>
          <a:lstStyle/>
          <a:p>
            <a:pPr algn="ctr"/>
            <a:r>
              <a:rPr altLang="zh-CN" b="1" lang="en-US" smtClean="0" sz="3600">
                <a:solidFill>
                  <a:schemeClr val="bg1"/>
                </a:solidFill>
                <a:latin typeface="+mn-ea"/>
              </a:rPr>
              <a:t> SMART 管理原则</a:t>
            </a:r>
          </a:p>
        </p:txBody>
      </p:sp>
      <p:grpSp>
        <p:nvGrpSpPr>
          <p:cNvPr id="38" name="PA-组合 17">
            <a:extLst>
              <a:ext uri="{FF2B5EF4-FFF2-40B4-BE49-F238E27FC236}">
                <a16:creationId xmlns:a16="http://schemas.microsoft.com/office/drawing/2014/main" id="{65BCB9E3-6BDE-4179-ABC8-E6BE5EDB3797}"/>
              </a:ext>
            </a:extLst>
          </p:cNvPr>
          <p:cNvGrpSpPr/>
          <p:nvPr>
            <p:custDataLst>
              <p:tags r:id="rId3"/>
            </p:custDataLst>
          </p:nvPr>
        </p:nvGrpSpPr>
        <p:grpSpPr>
          <a:xfrm>
            <a:off x="3264113" y="1599864"/>
            <a:ext cx="2146087" cy="600164"/>
            <a:chOff x="5266550" y="1600200"/>
            <a:chExt cx="2861449" cy="800218"/>
          </a:xfrm>
          <a:noFill/>
        </p:grpSpPr>
        <p:sp>
          <p:nvSpPr>
            <p:cNvPr id="39" name="PA-矩形 5">
              <a:extLst>
                <a:ext uri="{FF2B5EF4-FFF2-40B4-BE49-F238E27FC236}">
                  <a16:creationId xmlns:a16="http://schemas.microsoft.com/office/drawing/2014/main" id="{C701869C-3510-4EBC-82E3-F693609DF069}"/>
                </a:ext>
              </a:extLst>
            </p:cNvPr>
            <p:cNvSpPr/>
            <p:nvPr>
              <p:custDataLst>
                <p:tags r:id="rId4"/>
              </p:custDataLst>
            </p:nvPr>
          </p:nvSpPr>
          <p:spPr>
            <a:xfrm>
              <a:off x="5266550" y="1682015"/>
              <a:ext cx="2861449" cy="71596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latin typeface="+mn-ea"/>
              </a:endParaRPr>
            </a:p>
          </p:txBody>
        </p:sp>
        <p:sp>
          <p:nvSpPr>
            <p:cNvPr id="40" name="PA-文本框 16">
              <a:extLst>
                <a:ext uri="{FF2B5EF4-FFF2-40B4-BE49-F238E27FC236}">
                  <a16:creationId xmlns:a16="http://schemas.microsoft.com/office/drawing/2014/main" id="{663100AA-7ED6-49B2-BE26-B54A2E25C4FB}"/>
                </a:ext>
              </a:extLst>
            </p:cNvPr>
            <p:cNvSpPr txBox="1"/>
            <p:nvPr>
              <p:custDataLst>
                <p:tags r:id="rId5"/>
              </p:custDataLst>
            </p:nvPr>
          </p:nvSpPr>
          <p:spPr>
            <a:xfrm>
              <a:off x="5405049" y="1600200"/>
              <a:ext cx="2722949" cy="792479"/>
            </a:xfrm>
            <a:prstGeom prst="rect">
              <a:avLst/>
            </a:prstGeom>
            <a:grpFill/>
          </p:spPr>
          <p:txBody>
            <a:bodyPr rtlCol="0" wrap="square">
              <a:spAutoFit/>
            </a:bodyPr>
            <a:lstStyle/>
            <a:p>
              <a:pPr algn="ctr"/>
              <a:r>
                <a:rPr altLang="en-US" lang="zh-CN" smtClean="0" sz="3300">
                  <a:solidFill>
                    <a:schemeClr val="bg1"/>
                  </a:solidFill>
                  <a:latin typeface="+mn-ea"/>
                </a:rPr>
                <a:t>第二部分</a:t>
              </a:r>
            </a:p>
          </p:txBody>
        </p:sp>
      </p:grpSp>
      <p:sp>
        <p:nvSpPr>
          <p:cNvPr id="41" name="文本框 40">
            <a:extLst>
              <a:ext uri="{FF2B5EF4-FFF2-40B4-BE49-F238E27FC236}">
                <a16:creationId xmlns:a16="http://schemas.microsoft.com/office/drawing/2014/main" id="{F2E0FEA4-15BD-4EAD-AABC-DB3B7B9E3F8E}"/>
              </a:ext>
            </a:extLst>
          </p:cNvPr>
          <p:cNvSpPr txBox="1"/>
          <p:nvPr/>
        </p:nvSpPr>
        <p:spPr>
          <a:xfrm>
            <a:off x="3369614" y="2770090"/>
            <a:ext cx="3495149" cy="468630"/>
          </a:xfrm>
          <a:prstGeom prst="rect">
            <a:avLst/>
          </a:prstGeom>
          <a:noFill/>
        </p:spPr>
        <p:txBody>
          <a:bodyPr rtlCol="0" vert="horz" wrap="square">
            <a:spAutoFit/>
          </a:bodyPr>
          <a:lstStyle/>
          <a:p>
            <a:pPr>
              <a:lnSpc>
                <a:spcPct val="150000"/>
              </a:lnSpc>
            </a:pPr>
            <a:r>
              <a:rPr altLang="en-US" lang="zh-CN" smtClean="0" spc="225" sz="825">
                <a:solidFill>
                  <a:schemeClr val="bg1"/>
                </a:solidFill>
                <a:latin typeface="+mn-ea"/>
              </a:rPr>
              <a:t>法乎其上，则得其中，法乎其中，则得其下。企业或团队有目标不等于有目标好目标</a:t>
            </a:r>
          </a:p>
        </p:txBody>
      </p:sp>
      <p:pic>
        <p:nvPicPr>
          <p:cNvPr id="6" name="图片 5"/>
          <p:cNvPicPr>
            <a:picLocks noChangeAspect="1"/>
          </p:cNvPicPr>
          <p:nvPr/>
        </p:nvPicPr>
        <p:blipFill>
          <a:blip r:embed="rId6">
            <a:biLevel thresh="25000"/>
          </a:blip>
          <a:stretch>
            <a:fillRect/>
          </a:stretch>
        </p:blipFill>
        <p:spPr>
          <a:xfrm rot="1423093">
            <a:off x="6574942" y="2072289"/>
            <a:ext cx="3096152" cy="3593927"/>
          </a:xfrm>
          <a:prstGeom prst="rect">
            <a:avLst/>
          </a:prstGeom>
        </p:spPr>
      </p:pic>
      <p:grpSp>
        <p:nvGrpSpPr>
          <p:cNvPr id="46" name="组合 45"/>
          <p:cNvGrpSpPr/>
          <p:nvPr/>
        </p:nvGrpSpPr>
        <p:grpSpPr>
          <a:xfrm flipH="1" flipV="1" rot="10054125">
            <a:off x="5440739" y="717556"/>
            <a:ext cx="1203257" cy="1191799"/>
            <a:chOff x="6071251" y="287808"/>
            <a:chExt cx="2612023" cy="2587148"/>
          </a:xfrm>
          <a:solidFill>
            <a:schemeClr val="bg1"/>
          </a:solidFill>
        </p:grpSpPr>
        <p:sp>
          <p:nvSpPr>
            <p:cNvPr id="47" name="任意多边形 46"/>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50" name="任意多边形 49"/>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51" name="任意多边形 50"/>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55" name="组合 54"/>
          <p:cNvGrpSpPr/>
          <p:nvPr/>
        </p:nvGrpSpPr>
        <p:grpSpPr>
          <a:xfrm flipH="1" flipV="1" rot="10054125">
            <a:off x="6480503" y="670403"/>
            <a:ext cx="831597" cy="823678"/>
            <a:chOff x="6071251" y="287808"/>
            <a:chExt cx="2612023" cy="2587148"/>
          </a:xfrm>
          <a:solidFill>
            <a:schemeClr val="bg1"/>
          </a:solidFill>
        </p:grpSpPr>
        <p:sp>
          <p:nvSpPr>
            <p:cNvPr id="56" name="任意多边形 55"/>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57" name="任意多边形 56"/>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58" name="任意多边形 57"/>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59" name="组合 58"/>
          <p:cNvGrpSpPr/>
          <p:nvPr/>
        </p:nvGrpSpPr>
        <p:grpSpPr>
          <a:xfrm flipH="1" flipV="1" rot="10054125">
            <a:off x="6638218" y="1492574"/>
            <a:ext cx="570594" cy="565160"/>
            <a:chOff x="6071251" y="287808"/>
            <a:chExt cx="2612023" cy="2587148"/>
          </a:xfrm>
          <a:solidFill>
            <a:schemeClr val="bg1"/>
          </a:solidFill>
        </p:grpSpPr>
        <p:sp>
          <p:nvSpPr>
            <p:cNvPr id="61" name="任意多边形 60"/>
            <p:cNvSpPr/>
            <p:nvPr/>
          </p:nvSpPr>
          <p:spPr bwMode="auto">
            <a:xfrm>
              <a:off x="7995542" y="558062"/>
              <a:ext cx="687732" cy="447238"/>
            </a:xfrm>
            <a:custGeom>
              <a:gdLst>
                <a:gd fmla="*/ 428643 w 687732" name="connsiteX0"/>
                <a:gd fmla="*/ 0 h 447238" name="connsiteY0"/>
                <a:gd fmla="*/ 687732 w 687732" name="connsiteX1"/>
                <a:gd fmla="*/ 32052 h 447238" name="connsiteY1"/>
                <a:gd fmla="*/ 246434 w 687732" name="connsiteX2"/>
                <a:gd fmla="*/ 447238 h 447238" name="connsiteY2"/>
                <a:gd fmla="*/ 0 w 687732" name="connsiteX3"/>
                <a:gd fmla="*/ 403280 h 447238" name="connsiteY3"/>
              </a:gdLst>
              <a:cxnLst>
                <a:cxn ang="0">
                  <a:pos x="connsiteX0" y="connsiteY0"/>
                </a:cxn>
                <a:cxn ang="0">
                  <a:pos x="connsiteX1" y="connsiteY1"/>
                </a:cxn>
                <a:cxn ang="0">
                  <a:pos x="connsiteX2" y="connsiteY2"/>
                </a:cxn>
                <a:cxn ang="0">
                  <a:pos x="connsiteX3" y="connsiteY3"/>
                </a:cxn>
              </a:cxnLst>
              <a:rect b="b" l="l" r="r" t="t"/>
              <a:pathLst>
                <a:path h="447238" w="687732">
                  <a:moveTo>
                    <a:pt x="428643" y="0"/>
                  </a:moveTo>
                  <a:lnTo>
                    <a:pt x="687732" y="32052"/>
                  </a:lnTo>
                  <a:lnTo>
                    <a:pt x="246434" y="447238"/>
                  </a:lnTo>
                  <a:lnTo>
                    <a:pt x="0" y="40328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62" name="任意多边形 61"/>
            <p:cNvSpPr/>
            <p:nvPr/>
          </p:nvSpPr>
          <p:spPr bwMode="auto">
            <a:xfrm>
              <a:off x="7953118" y="287808"/>
              <a:ext cx="449741" cy="704043"/>
            </a:xfrm>
            <a:custGeom>
              <a:gdLst>
                <a:gd fmla="*/ 419810 w 449741" name="connsiteX0"/>
                <a:gd fmla="*/ 0 h 704043" name="connsiteY0"/>
                <a:gd fmla="*/ 449741 w 449741" name="connsiteX1"/>
                <a:gd fmla="*/ 277936 h 704043" name="connsiteY1"/>
                <a:gd fmla="*/ 46462 w 449741" name="connsiteX2"/>
                <a:gd fmla="*/ 704043 h 704043" name="connsiteY2"/>
                <a:gd fmla="*/ 0 w 449741" name="connsiteX3"/>
                <a:gd fmla="*/ 443573 h 704043" name="connsiteY3"/>
              </a:gdLst>
              <a:cxnLst>
                <a:cxn ang="0">
                  <a:pos x="connsiteX0" y="connsiteY0"/>
                </a:cxn>
                <a:cxn ang="0">
                  <a:pos x="connsiteX1" y="connsiteY1"/>
                </a:cxn>
                <a:cxn ang="0">
                  <a:pos x="connsiteX2" y="connsiteY2"/>
                </a:cxn>
                <a:cxn ang="0">
                  <a:pos x="connsiteX3" y="connsiteY3"/>
                </a:cxn>
              </a:cxnLst>
              <a:rect b="b" l="l" r="r" t="t"/>
              <a:pathLst>
                <a:path h="704043" w="449741">
                  <a:moveTo>
                    <a:pt x="419810" y="0"/>
                  </a:moveTo>
                  <a:lnTo>
                    <a:pt x="449741" y="277936"/>
                  </a:lnTo>
                  <a:lnTo>
                    <a:pt x="46462" y="704043"/>
                  </a:lnTo>
                  <a:lnTo>
                    <a:pt x="0" y="443573"/>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63" name="任意多边形 62"/>
            <p:cNvSpPr/>
            <p:nvPr/>
          </p:nvSpPr>
          <p:spPr bwMode="auto">
            <a:xfrm>
              <a:off x="6071252" y="336253"/>
              <a:ext cx="2581376" cy="2538703"/>
            </a:xfrm>
            <a:custGeom>
              <a:gdLst>
                <a:gd fmla="*/ 2434794 w 2581376" name="connsiteX0"/>
                <a:gd fmla="*/ 84170 h 2538703" name="connsiteY0"/>
                <a:gd fmla="*/ 2581376 w 2581376" name="connsiteX1"/>
                <a:gd fmla="*/ 0 h 2538703" name="connsiteY1"/>
                <a:gd fmla="*/ 503438 w 2581376" name="connsiteX2"/>
                <a:gd fmla="*/ 2097589 h 2538703" name="connsiteY2"/>
                <a:gd fmla="*/ 140473 w 2581376" name="connsiteX3"/>
                <a:gd fmla="*/ 2372894 h 2538703" name="connsiteY3"/>
                <a:gd fmla="*/ 2434794 w 2581376" name="connsiteX4"/>
                <a:gd fmla="*/ 84170 h 2538703" name="connsiteY4"/>
                <a:gd fmla="*/ 2263485 w 2410067" name="connsiteX5"/>
                <a:gd fmla="*/ 84170 h 2364977" name="connsiteY5"/>
                <a:gd fmla="*/ 2263485 w 2410067" name="connsiteX6"/>
                <a:gd fmla="*/ 84170 h 2364977" name="connsiteY6"/>
                <a:gd fmla="*/ 2263485 w 2308461" name="connsiteX7"/>
                <a:gd fmla="*/ 0 h 2280807" name="connsiteY7"/>
                <a:gd fmla="*/ 2263485 w 2308461" name="connsiteX8"/>
                <a:gd fmla="*/ 0 h 2280807" name="connsiteY8"/>
                <a:gd fmla="*/ 2127945 w 2172921" name="connsiteX9"/>
                <a:gd fmla="*/ 0 h 2195942"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538703" w="2581376">
                  <a:moveTo>
                    <a:pt x="2434794" y="84170"/>
                  </a:moveTo>
                  <a:lnTo>
                    <a:pt x="2581376" y="0"/>
                  </a:lnTo>
                  <a:cubicBezTo>
                    <a:pt x="2259483" y="335570"/>
                    <a:pt x="910255" y="1702107"/>
                    <a:pt x="503438" y="2097589"/>
                  </a:cubicBezTo>
                  <a:cubicBezTo>
                    <a:pt x="96621" y="2493071"/>
                    <a:pt x="-181420" y="2708464"/>
                    <a:pt x="140473" y="2372894"/>
                  </a:cubicBezTo>
                  <a:lnTo>
                    <a:pt x="2434794" y="84170"/>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grpSp>
    </p:spTree>
    <p:extLst>
      <p:ext uri="{BB962C8B-B14F-4D97-AF65-F5344CB8AC3E}">
        <p14:creationId val="1968940496"/>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8">
                                  <p:stCondLst>
                                    <p:cond delay="0"/>
                                  </p:stCondLst>
                                  <p:childTnLst>
                                    <p:set>
                                      <p:cBhvr>
                                        <p:cTn dur="1" fill="hold" id="6">
                                          <p:stCondLst>
                                            <p:cond delay="0"/>
                                          </p:stCondLst>
                                        </p:cTn>
                                        <p:tgtEl>
                                          <p:spTgt spid="94"/>
                                        </p:tgtEl>
                                        <p:attrNameLst>
                                          <p:attrName>style.visibility</p:attrName>
                                        </p:attrNameLst>
                                      </p:cBhvr>
                                      <p:to>
                                        <p:strVal val="visible"/>
                                      </p:to>
                                    </p:set>
                                    <p:animEffect filter="wipe(left)" transition="in">
                                      <p:cBhvr>
                                        <p:cTn dur="500" id="7"/>
                                        <p:tgtEl>
                                          <p:spTgt spid="9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 presetSubtype="6">
                                  <p:stCondLst>
                                    <p:cond delay="0"/>
                                  </p:stCondLst>
                                  <p:childTnLst>
                                    <p:set>
                                      <p:cBhvr>
                                        <p:cTn dur="1" fill="hold" id="11">
                                          <p:stCondLst>
                                            <p:cond delay="0"/>
                                          </p:stCondLst>
                                        </p:cTn>
                                        <p:tgtEl>
                                          <p:spTgt spid="6"/>
                                        </p:tgtEl>
                                        <p:attrNameLst>
                                          <p:attrName>style.visibility</p:attrName>
                                        </p:attrNameLst>
                                      </p:cBhvr>
                                      <p:to>
                                        <p:strVal val="visible"/>
                                      </p:to>
                                    </p:set>
                                    <p:anim calcmode="lin" valueType="num">
                                      <p:cBhvr additive="base">
                                        <p:cTn dur="500" fill="hold" id="12"/>
                                        <p:tgtEl>
                                          <p:spTgt spid="6"/>
                                        </p:tgtEl>
                                        <p:attrNameLst>
                                          <p:attrName>ppt_x</p:attrName>
                                        </p:attrNameLst>
                                      </p:cBhvr>
                                      <p:tavLst>
                                        <p:tav tm="0">
                                          <p:val>
                                            <p:strVal val="1+#ppt_w/2"/>
                                          </p:val>
                                        </p:tav>
                                        <p:tav tm="100000">
                                          <p:val>
                                            <p:strVal val="#ppt_x"/>
                                          </p:val>
                                        </p:tav>
                                      </p:tavLst>
                                    </p:anim>
                                    <p:anim calcmode="lin" valueType="num">
                                      <p:cBhvr additive="base">
                                        <p:cTn dur="500" fill="hold" id="13"/>
                                        <p:tgtEl>
                                          <p:spTgt spid="6"/>
                                        </p:tgtEl>
                                        <p:attrNameLst>
                                          <p:attrName>ppt_y</p:attrName>
                                        </p:attrNameLst>
                                      </p:cBhvr>
                                      <p:tavLst>
                                        <p:tav tm="0">
                                          <p:val>
                                            <p:strVal val="1+#ppt_h/2"/>
                                          </p:val>
                                        </p:tav>
                                        <p:tav tm="100000">
                                          <p:val>
                                            <p:strVal val="#ppt_y"/>
                                          </p:val>
                                        </p:tav>
                                      </p:tavLst>
                                    </p:anim>
                                  </p:childTnLst>
                                </p:cTn>
                              </p:par>
                            </p:childTnLst>
                          </p:cTn>
                        </p:par>
                      </p:childTnLst>
                    </p:cTn>
                  </p:par>
                  <p:par>
                    <p:cTn fill="hold" id="14" nodeType="clickPar">
                      <p:stCondLst>
                        <p:cond delay="indefinite"/>
                      </p:stCondLst>
                      <p:childTnLst>
                        <p:par>
                          <p:cTn fill="hold" id="15" nodeType="afterGroup">
                            <p:stCondLst>
                              <p:cond delay="0"/>
                            </p:stCondLst>
                            <p:childTnLst>
                              <p:par>
                                <p:cTn fill="hold" id="16" nodeType="clickEffect" presetClass="entr" presetID="2" presetSubtype="1">
                                  <p:stCondLst>
                                    <p:cond delay="0"/>
                                  </p:stCondLst>
                                  <p:childTnLst>
                                    <p:set>
                                      <p:cBhvr>
                                        <p:cTn dur="1" fill="hold" id="17">
                                          <p:stCondLst>
                                            <p:cond delay="0"/>
                                          </p:stCondLst>
                                        </p:cTn>
                                        <p:tgtEl>
                                          <p:spTgt spid="76"/>
                                        </p:tgtEl>
                                        <p:attrNameLst>
                                          <p:attrName>style.visibility</p:attrName>
                                        </p:attrNameLst>
                                      </p:cBhvr>
                                      <p:to>
                                        <p:strVal val="visible"/>
                                      </p:to>
                                    </p:set>
                                    <p:anim calcmode="lin" valueType="num">
                                      <p:cBhvr additive="base">
                                        <p:cTn dur="500" fill="hold" id="18"/>
                                        <p:tgtEl>
                                          <p:spTgt spid="76"/>
                                        </p:tgtEl>
                                        <p:attrNameLst>
                                          <p:attrName>ppt_x</p:attrName>
                                        </p:attrNameLst>
                                      </p:cBhvr>
                                      <p:tavLst>
                                        <p:tav tm="0">
                                          <p:val>
                                            <p:strVal val="#ppt_x"/>
                                          </p:val>
                                        </p:tav>
                                        <p:tav tm="100000">
                                          <p:val>
                                            <p:strVal val="#ppt_x"/>
                                          </p:val>
                                        </p:tav>
                                      </p:tavLst>
                                    </p:anim>
                                    <p:anim calcmode="lin" valueType="num">
                                      <p:cBhvr additive="base">
                                        <p:cTn dur="500" fill="hold" id="19"/>
                                        <p:tgtEl>
                                          <p:spTgt spid="76"/>
                                        </p:tgtEl>
                                        <p:attrNameLst>
                                          <p:attrName>ppt_y</p:attrName>
                                        </p:attrNameLst>
                                      </p:cBhvr>
                                      <p:tavLst>
                                        <p:tav tm="0">
                                          <p:val>
                                            <p:strVal val="0-#ppt_h/2"/>
                                          </p:val>
                                        </p:tav>
                                        <p:tav tm="100000">
                                          <p:val>
                                            <p:strVal val="#ppt_y"/>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53" presetSubtype="0">
                                  <p:stCondLst>
                                    <p:cond delay="0"/>
                                  </p:stCondLst>
                                  <p:childTnLst>
                                    <p:set>
                                      <p:cBhvr>
                                        <p:cTn dur="1" fill="hold" id="23">
                                          <p:stCondLst>
                                            <p:cond delay="0"/>
                                          </p:stCondLst>
                                        </p:cTn>
                                        <p:tgtEl>
                                          <p:spTgt spid="38"/>
                                        </p:tgtEl>
                                        <p:attrNameLst>
                                          <p:attrName>style.visibility</p:attrName>
                                        </p:attrNameLst>
                                      </p:cBhvr>
                                      <p:to>
                                        <p:strVal val="visible"/>
                                      </p:to>
                                    </p:set>
                                    <p:anim calcmode="lin" valueType="num">
                                      <p:cBhvr>
                                        <p:cTn dur="500" fill="hold" id="24"/>
                                        <p:tgtEl>
                                          <p:spTgt spid="38"/>
                                        </p:tgtEl>
                                        <p:attrNameLst>
                                          <p:attrName>ppt_w</p:attrName>
                                        </p:attrNameLst>
                                      </p:cBhvr>
                                      <p:tavLst>
                                        <p:tav tm="0">
                                          <p:val>
                                            <p:fltVal val="0"/>
                                          </p:val>
                                        </p:tav>
                                        <p:tav tm="100000">
                                          <p:val>
                                            <p:strVal val="#ppt_w"/>
                                          </p:val>
                                        </p:tav>
                                      </p:tavLst>
                                    </p:anim>
                                    <p:anim calcmode="lin" valueType="num">
                                      <p:cBhvr>
                                        <p:cTn dur="500" fill="hold" id="25"/>
                                        <p:tgtEl>
                                          <p:spTgt spid="38"/>
                                        </p:tgtEl>
                                        <p:attrNameLst>
                                          <p:attrName>ppt_h</p:attrName>
                                        </p:attrNameLst>
                                      </p:cBhvr>
                                      <p:tavLst>
                                        <p:tav tm="0">
                                          <p:val>
                                            <p:fltVal val="0"/>
                                          </p:val>
                                        </p:tav>
                                        <p:tav tm="100000">
                                          <p:val>
                                            <p:strVal val="#ppt_h"/>
                                          </p:val>
                                        </p:tav>
                                      </p:tavLst>
                                    </p:anim>
                                    <p:animEffect filter="fade" transition="in">
                                      <p:cBhvr>
                                        <p:cTn dur="500" id="26"/>
                                        <p:tgtEl>
                                          <p:spTgt spid="38"/>
                                        </p:tgtEl>
                                      </p:cBhvr>
                                    </p:animEffect>
                                  </p:childTnLst>
                                </p:cTn>
                              </p:par>
                            </p:childTnLst>
                          </p:cTn>
                        </p:par>
                      </p:childTnLst>
                    </p:cTn>
                  </p:par>
                  <p:par>
                    <p:cTn fill="hold" id="27" nodeType="clickPar">
                      <p:stCondLst>
                        <p:cond delay="indefinite"/>
                      </p:stCondLst>
                      <p:childTnLst>
                        <p:par>
                          <p:cTn fill="hold" id="28" nodeType="afterGroup">
                            <p:stCondLst>
                              <p:cond delay="0"/>
                            </p:stCondLst>
                            <p:childTnLst>
                              <p:par>
                                <p:cTn fill="hold" grpId="0" id="29" nodeType="clickEffect" presetClass="entr" presetID="22" presetSubtype="8">
                                  <p:stCondLst>
                                    <p:cond delay="0"/>
                                  </p:stCondLst>
                                  <p:childTnLst>
                                    <p:set>
                                      <p:cBhvr>
                                        <p:cTn dur="1" fill="hold" id="30">
                                          <p:stCondLst>
                                            <p:cond delay="0"/>
                                          </p:stCondLst>
                                        </p:cTn>
                                        <p:tgtEl>
                                          <p:spTgt spid="37"/>
                                        </p:tgtEl>
                                        <p:attrNameLst>
                                          <p:attrName>style.visibility</p:attrName>
                                        </p:attrNameLst>
                                      </p:cBhvr>
                                      <p:to>
                                        <p:strVal val="visible"/>
                                      </p:to>
                                    </p:set>
                                    <p:animEffect filter="wipe(left)" transition="in">
                                      <p:cBhvr>
                                        <p:cTn dur="500" id="31"/>
                                        <p:tgtEl>
                                          <p:spTgt spid="37"/>
                                        </p:tgtEl>
                                      </p:cBhvr>
                                    </p:animEffect>
                                  </p:childTnLst>
                                </p:cTn>
                              </p:par>
                            </p:childTnLst>
                          </p:cTn>
                        </p:par>
                      </p:childTnLst>
                    </p:cTn>
                  </p:par>
                  <p:par>
                    <p:cTn fill="hold" id="32" nodeType="clickPar">
                      <p:stCondLst>
                        <p:cond delay="indefinite"/>
                      </p:stCondLst>
                      <p:childTnLst>
                        <p:par>
                          <p:cTn fill="hold" id="33" nodeType="afterGroup">
                            <p:stCondLst>
                              <p:cond delay="0"/>
                            </p:stCondLst>
                            <p:childTnLst>
                              <p:par>
                                <p:cTn fill="hold" grpId="0" id="34" nodeType="clickEffect" presetClass="entr" presetID="22" presetSubtype="2">
                                  <p:stCondLst>
                                    <p:cond delay="0"/>
                                  </p:stCondLst>
                                  <p:childTnLst>
                                    <p:set>
                                      <p:cBhvr>
                                        <p:cTn dur="1" fill="hold" id="35">
                                          <p:stCondLst>
                                            <p:cond delay="0"/>
                                          </p:stCondLst>
                                        </p:cTn>
                                        <p:tgtEl>
                                          <p:spTgt spid="41"/>
                                        </p:tgtEl>
                                        <p:attrNameLst>
                                          <p:attrName>style.visibility</p:attrName>
                                        </p:attrNameLst>
                                      </p:cBhvr>
                                      <p:to>
                                        <p:strVal val="visible"/>
                                      </p:to>
                                    </p:set>
                                    <p:animEffect filter="wipe(right)" transition="in">
                                      <p:cBhvr>
                                        <p:cTn dur="500" id="36"/>
                                        <p:tgtEl>
                                          <p:spTgt spid="41"/>
                                        </p:tgtEl>
                                      </p:cBhvr>
                                    </p:animEffect>
                                  </p:childTnLst>
                                </p:cTn>
                              </p:par>
                            </p:childTnLst>
                          </p:cTn>
                        </p:par>
                      </p:childTnLst>
                    </p:cTn>
                  </p:par>
                  <p:par>
                    <p:cTn fill="hold" id="37" nodeType="clickPar">
                      <p:stCondLst>
                        <p:cond delay="indefinite"/>
                      </p:stCondLst>
                      <p:childTnLst>
                        <p:par>
                          <p:cTn fill="hold" id="38" nodeType="afterGroup">
                            <p:stCondLst>
                              <p:cond delay="0"/>
                            </p:stCondLst>
                            <p:childTnLst>
                              <p:par>
                                <p:cTn fill="hold" id="39" nodeType="clickEffect" presetClass="entr" presetID="2" presetSubtype="3">
                                  <p:stCondLst>
                                    <p:cond delay="0"/>
                                  </p:stCondLst>
                                  <p:childTnLst>
                                    <p:set>
                                      <p:cBhvr>
                                        <p:cTn dur="1" fill="hold" id="40">
                                          <p:stCondLst>
                                            <p:cond delay="0"/>
                                          </p:stCondLst>
                                        </p:cTn>
                                        <p:tgtEl>
                                          <p:spTgt spid="46"/>
                                        </p:tgtEl>
                                        <p:attrNameLst>
                                          <p:attrName>style.visibility</p:attrName>
                                        </p:attrNameLst>
                                      </p:cBhvr>
                                      <p:to>
                                        <p:strVal val="visible"/>
                                      </p:to>
                                    </p:set>
                                    <p:anim calcmode="lin" valueType="num">
                                      <p:cBhvr additive="base">
                                        <p:cTn dur="500" fill="hold" id="41"/>
                                        <p:tgtEl>
                                          <p:spTgt spid="46"/>
                                        </p:tgtEl>
                                        <p:attrNameLst>
                                          <p:attrName>ppt_x</p:attrName>
                                        </p:attrNameLst>
                                      </p:cBhvr>
                                      <p:tavLst>
                                        <p:tav tm="0">
                                          <p:val>
                                            <p:strVal val="1+#ppt_w/2"/>
                                          </p:val>
                                        </p:tav>
                                        <p:tav tm="100000">
                                          <p:val>
                                            <p:strVal val="#ppt_x"/>
                                          </p:val>
                                        </p:tav>
                                      </p:tavLst>
                                    </p:anim>
                                    <p:anim calcmode="lin" valueType="num">
                                      <p:cBhvr additive="base">
                                        <p:cTn dur="500" fill="hold" id="42"/>
                                        <p:tgtEl>
                                          <p:spTgt spid="46"/>
                                        </p:tgtEl>
                                        <p:attrNameLst>
                                          <p:attrName>ppt_y</p:attrName>
                                        </p:attrNameLst>
                                      </p:cBhvr>
                                      <p:tavLst>
                                        <p:tav tm="0">
                                          <p:val>
                                            <p:strVal val="0-#ppt_h/2"/>
                                          </p:val>
                                        </p:tav>
                                        <p:tav tm="100000">
                                          <p:val>
                                            <p:strVal val="#ppt_y"/>
                                          </p:val>
                                        </p:tav>
                                      </p:tavLst>
                                    </p:anim>
                                  </p:childTnLst>
                                </p:cTn>
                              </p:par>
                              <p:par>
                                <p:cTn fill="hold" id="43" nodeType="withEffect" presetClass="entr" presetID="2" presetSubtype="3">
                                  <p:stCondLst>
                                    <p:cond delay="0"/>
                                  </p:stCondLst>
                                  <p:childTnLst>
                                    <p:set>
                                      <p:cBhvr>
                                        <p:cTn dur="1" fill="hold" id="44">
                                          <p:stCondLst>
                                            <p:cond delay="0"/>
                                          </p:stCondLst>
                                        </p:cTn>
                                        <p:tgtEl>
                                          <p:spTgt spid="55"/>
                                        </p:tgtEl>
                                        <p:attrNameLst>
                                          <p:attrName>style.visibility</p:attrName>
                                        </p:attrNameLst>
                                      </p:cBhvr>
                                      <p:to>
                                        <p:strVal val="visible"/>
                                      </p:to>
                                    </p:set>
                                    <p:anim calcmode="lin" valueType="num">
                                      <p:cBhvr additive="base">
                                        <p:cTn dur="500" fill="hold" id="45"/>
                                        <p:tgtEl>
                                          <p:spTgt spid="55"/>
                                        </p:tgtEl>
                                        <p:attrNameLst>
                                          <p:attrName>ppt_x</p:attrName>
                                        </p:attrNameLst>
                                      </p:cBhvr>
                                      <p:tavLst>
                                        <p:tav tm="0">
                                          <p:val>
                                            <p:strVal val="1+#ppt_w/2"/>
                                          </p:val>
                                        </p:tav>
                                        <p:tav tm="100000">
                                          <p:val>
                                            <p:strVal val="#ppt_x"/>
                                          </p:val>
                                        </p:tav>
                                      </p:tavLst>
                                    </p:anim>
                                    <p:anim calcmode="lin" valueType="num">
                                      <p:cBhvr additive="base">
                                        <p:cTn dur="500" fill="hold" id="46"/>
                                        <p:tgtEl>
                                          <p:spTgt spid="55"/>
                                        </p:tgtEl>
                                        <p:attrNameLst>
                                          <p:attrName>ppt_y</p:attrName>
                                        </p:attrNameLst>
                                      </p:cBhvr>
                                      <p:tavLst>
                                        <p:tav tm="0">
                                          <p:val>
                                            <p:strVal val="0-#ppt_h/2"/>
                                          </p:val>
                                        </p:tav>
                                        <p:tav tm="100000">
                                          <p:val>
                                            <p:strVal val="#ppt_y"/>
                                          </p:val>
                                        </p:tav>
                                      </p:tavLst>
                                    </p:anim>
                                  </p:childTnLst>
                                </p:cTn>
                              </p:par>
                              <p:par>
                                <p:cTn fill="hold" id="47" nodeType="withEffect" presetClass="entr" presetID="2" presetSubtype="3">
                                  <p:stCondLst>
                                    <p:cond delay="0"/>
                                  </p:stCondLst>
                                  <p:childTnLst>
                                    <p:set>
                                      <p:cBhvr>
                                        <p:cTn dur="1" fill="hold" id="48">
                                          <p:stCondLst>
                                            <p:cond delay="0"/>
                                          </p:stCondLst>
                                        </p:cTn>
                                        <p:tgtEl>
                                          <p:spTgt spid="59"/>
                                        </p:tgtEl>
                                        <p:attrNameLst>
                                          <p:attrName>style.visibility</p:attrName>
                                        </p:attrNameLst>
                                      </p:cBhvr>
                                      <p:to>
                                        <p:strVal val="visible"/>
                                      </p:to>
                                    </p:set>
                                    <p:anim calcmode="lin" valueType="num">
                                      <p:cBhvr additive="base">
                                        <p:cTn dur="500" fill="hold" id="49"/>
                                        <p:tgtEl>
                                          <p:spTgt spid="59"/>
                                        </p:tgtEl>
                                        <p:attrNameLst>
                                          <p:attrName>ppt_x</p:attrName>
                                        </p:attrNameLst>
                                      </p:cBhvr>
                                      <p:tavLst>
                                        <p:tav tm="0">
                                          <p:val>
                                            <p:strVal val="1+#ppt_w/2"/>
                                          </p:val>
                                        </p:tav>
                                        <p:tav tm="100000">
                                          <p:val>
                                            <p:strVal val="#ppt_x"/>
                                          </p:val>
                                        </p:tav>
                                      </p:tavLst>
                                    </p:anim>
                                    <p:anim calcmode="lin" valueType="num">
                                      <p:cBhvr additive="base">
                                        <p:cTn dur="500" fill="hold" id="50"/>
                                        <p:tgtEl>
                                          <p:spTgt spid="59"/>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7"/>
      <p:bldP grpId="0" spid="41"/>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7" name="îśļîďe">
            <a:extLst>
              <a:ext uri="{FF2B5EF4-FFF2-40B4-BE49-F238E27FC236}">
                <a16:creationId xmlns:a16="http://schemas.microsoft.com/office/drawing/2014/main" id="{E3B7ED35-E200-47B7-AD74-EB0E33E53E01}"/>
              </a:ext>
            </a:extLst>
          </p:cNvPr>
          <p:cNvSpPr/>
          <p:nvPr/>
        </p:nvSpPr>
        <p:spPr>
          <a:xfrm>
            <a:off x="914400" y="2951023"/>
            <a:ext cx="2130061" cy="914400"/>
          </a:xfrm>
          <a:prstGeom prst="snip2SameRect">
            <a:avLst>
              <a:gd fmla="val 0" name="adj1"/>
              <a:gd fmla="val 0" name="adj2"/>
            </a:avLst>
          </a:prstGeom>
          <a:ln>
            <a:noFill/>
          </a:ln>
        </p:spPr>
        <p:txBody>
          <a:bodyPr anchor="t" wrap="square">
            <a:spAutoFit/>
          </a:bodyPr>
          <a:lstStyle/>
          <a:p>
            <a:pPr>
              <a:lnSpc>
                <a:spcPct val="150000"/>
              </a:lnSpc>
            </a:pPr>
            <a:r>
              <a:rPr altLang="en-US" lang="zh-CN" sz="900">
                <a:solidFill>
                  <a:schemeClr val="tx1">
                    <a:lumMod val="85000"/>
                    <a:lumOff val="15000"/>
                  </a:schemeClr>
                </a:solidFill>
                <a:latin typeface="+mn-ea"/>
              </a:rPr>
              <a:t>根据德鲁克的说法，管理人员一定要避免 “活动陷阱” （Activity Trap），不能只顾低头拉车，而不抬头看路，最终忘了自己的主要目标。</a:t>
            </a:r>
          </a:p>
        </p:txBody>
      </p:sp>
      <p:sp>
        <p:nvSpPr>
          <p:cNvPr id="48" name="ïšļïḋe">
            <a:extLst>
              <a:ext uri="{FF2B5EF4-FFF2-40B4-BE49-F238E27FC236}">
                <a16:creationId xmlns:a16="http://schemas.microsoft.com/office/drawing/2014/main" id="{95C4774D-37D4-4B72-8797-598A19E76AF5}"/>
              </a:ext>
            </a:extLst>
          </p:cNvPr>
          <p:cNvSpPr txBox="1"/>
          <p:nvPr/>
        </p:nvSpPr>
        <p:spPr bwMode="auto">
          <a:xfrm>
            <a:off x="1607130" y="2624989"/>
            <a:ext cx="744600" cy="314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bIns="35100" lIns="67500" rIns="67500" tIns="35100" wrap="none">
            <a:spAutoFit/>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gn="ctr">
              <a:spcBef>
                <a:spcPct val="0"/>
              </a:spcBef>
            </a:pPr>
            <a:r>
              <a:rPr altLang="en-US" b="1" lang="zh-CN" sz="1600">
                <a:latin typeface="+mn-ea"/>
              </a:rPr>
              <a:t>德鲁克</a:t>
            </a:r>
          </a:p>
        </p:txBody>
      </p:sp>
      <p:sp>
        <p:nvSpPr>
          <p:cNvPr id="53" name="îṣḻiḓè">
            <a:extLst>
              <a:ext uri="{FF2B5EF4-FFF2-40B4-BE49-F238E27FC236}">
                <a16:creationId xmlns:a16="http://schemas.microsoft.com/office/drawing/2014/main" id="{75E2AB3D-DB2D-4F42-8609-69DC6F283986}"/>
              </a:ext>
            </a:extLst>
          </p:cNvPr>
          <p:cNvSpPr/>
          <p:nvPr/>
        </p:nvSpPr>
        <p:spPr>
          <a:xfrm>
            <a:off x="3518888" y="2951024"/>
            <a:ext cx="2192481" cy="1737360"/>
          </a:xfrm>
          <a:prstGeom prst="snip2SameRect">
            <a:avLst>
              <a:gd fmla="val 0" name="adj1"/>
              <a:gd fmla="val 0" name="adj2"/>
            </a:avLst>
          </a:prstGeom>
          <a:ln>
            <a:noFill/>
          </a:ln>
        </p:spPr>
        <p:txBody>
          <a:bodyPr anchor="t" wrap="square">
            <a:spAutoFit/>
          </a:bodyPr>
          <a:lstStyle/>
          <a:p>
            <a:pPr>
              <a:lnSpc>
                <a:spcPct val="150000"/>
              </a:lnSpc>
            </a:pPr>
            <a:r>
              <a:rPr altLang="en-US" lang="zh-CN" sz="900">
                <a:solidFill>
                  <a:schemeClr val="tx1">
                    <a:lumMod val="85000"/>
                    <a:lumOff val="15000"/>
                  </a:schemeClr>
                </a:solidFill>
                <a:latin typeface="+mn-ea"/>
              </a:rPr>
              <a:t>目标管理的一个重要概念是企业战略规划不能仅由几个高管来执行，所有管理人员都应该参与进来，这将更有利于战略的执行。另一个相关概念是，企业要设计有一个完整的绩效系统，它将帮助企业实现高效运作。 由此，可以将目标管理视为Value Based Management（价值管理）的前身。</a:t>
            </a:r>
          </a:p>
        </p:txBody>
      </p:sp>
      <p:sp>
        <p:nvSpPr>
          <p:cNvPr id="54" name="ïşḷïḓe">
            <a:extLst>
              <a:ext uri="{FF2B5EF4-FFF2-40B4-BE49-F238E27FC236}">
                <a16:creationId xmlns:a16="http://schemas.microsoft.com/office/drawing/2014/main" id="{BB3CCF28-8670-4B76-A45B-C8AE2FD723D8}"/>
              </a:ext>
            </a:extLst>
          </p:cNvPr>
          <p:cNvSpPr txBox="1"/>
          <p:nvPr/>
        </p:nvSpPr>
        <p:spPr bwMode="auto">
          <a:xfrm>
            <a:off x="4110020" y="2624989"/>
            <a:ext cx="947800" cy="314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bIns="35100" lIns="67500" rIns="67500" tIns="35100" wrap="none">
            <a:spAutoFit/>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gn="ctr">
              <a:spcBef>
                <a:spcPct val="0"/>
              </a:spcBef>
            </a:pPr>
            <a:r>
              <a:rPr altLang="en-US" b="1" lang="zh-CN" sz="1600">
                <a:latin typeface="+mn-ea"/>
              </a:rPr>
              <a:t>重要概念</a:t>
            </a:r>
          </a:p>
        </p:txBody>
      </p:sp>
      <p:sp>
        <p:nvSpPr>
          <p:cNvPr id="58" name="išlíḓè">
            <a:extLst>
              <a:ext uri="{FF2B5EF4-FFF2-40B4-BE49-F238E27FC236}">
                <a16:creationId xmlns:a16="http://schemas.microsoft.com/office/drawing/2014/main" id="{2DE118D4-826D-482F-942B-BC45ABCC29BA}"/>
              </a:ext>
            </a:extLst>
          </p:cNvPr>
          <p:cNvSpPr/>
          <p:nvPr/>
        </p:nvSpPr>
        <p:spPr>
          <a:xfrm>
            <a:off x="6123375" y="2951022"/>
            <a:ext cx="2130061" cy="914400"/>
          </a:xfrm>
          <a:prstGeom prst="snip2SameRect">
            <a:avLst>
              <a:gd fmla="val 0" name="adj1"/>
              <a:gd fmla="val 0" name="adj2"/>
            </a:avLst>
          </a:prstGeom>
          <a:ln>
            <a:noFill/>
          </a:ln>
        </p:spPr>
        <p:txBody>
          <a:bodyPr anchor="t" wrap="square">
            <a:spAutoFit/>
          </a:bodyPr>
          <a:lstStyle/>
          <a:p>
            <a:pPr>
              <a:lnSpc>
                <a:spcPct val="150000"/>
              </a:lnSpc>
            </a:pPr>
            <a:r>
              <a:rPr altLang="en-US" lang="zh-CN" sz="900">
                <a:solidFill>
                  <a:schemeClr val="tx1">
                    <a:lumMod val="85000"/>
                    <a:lumOff val="15000"/>
                  </a:schemeClr>
                </a:solidFill>
                <a:latin typeface="+mn-ea"/>
              </a:rPr>
              <a:t>制定目标看似一件简单的事情，每个人都有过制定目标的经历，但是如果上升到技术的层面，经理必须学习并掌握SMART原则。 </a:t>
            </a:r>
          </a:p>
        </p:txBody>
      </p:sp>
      <p:sp>
        <p:nvSpPr>
          <p:cNvPr id="59" name="í$ļíḋè">
            <a:extLst>
              <a:ext uri="{FF2B5EF4-FFF2-40B4-BE49-F238E27FC236}">
                <a16:creationId xmlns:a16="http://schemas.microsoft.com/office/drawing/2014/main" id="{255A7A80-2859-4D9C-B449-E8001AB6FFAE}"/>
              </a:ext>
            </a:extLst>
          </p:cNvPr>
          <p:cNvSpPr txBox="1"/>
          <p:nvPr/>
        </p:nvSpPr>
        <p:spPr bwMode="auto">
          <a:xfrm>
            <a:off x="6714506" y="2624989"/>
            <a:ext cx="947800" cy="314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bIns="35100" lIns="67500" rIns="67500" tIns="35100" wrap="none">
            <a:spAutoFit/>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gn="ctr">
              <a:spcBef>
                <a:spcPct val="0"/>
              </a:spcBef>
            </a:pPr>
            <a:r>
              <a:rPr altLang="en-US" b="1" lang="zh-CN" sz="1600">
                <a:latin typeface="+mn-ea"/>
              </a:rPr>
              <a:t>制定目标</a:t>
            </a:r>
          </a:p>
        </p:txBody>
      </p:sp>
      <p:pic>
        <p:nvPicPr>
          <p:cNvPr id="7" name="图片 6"/>
          <p:cNvPicPr>
            <a:picLocks noChangeAspect="1"/>
          </p:cNvPicPr>
          <p:nvPr/>
        </p:nvPicPr>
        <p:blipFill>
          <a:blip r:embed="rId2">
            <a:extLst>
              <a:ext uri="{28A0092B-C50C-407E-A947-70E740481C1C}">
                <a14:useLocalDpi val="0"/>
              </a:ext>
            </a:extLst>
          </a:blip>
          <a:stretch>
            <a:fillRect/>
          </a:stretch>
        </p:blipFill>
        <p:spPr>
          <a:xfrm>
            <a:off x="1223477" y="1096779"/>
            <a:ext cx="1678455" cy="1678455"/>
          </a:xfrm>
          <a:prstGeom prst="rect">
            <a:avLst/>
          </a:prstGeom>
        </p:spPr>
      </p:pic>
      <p:pic>
        <p:nvPicPr>
          <p:cNvPr id="8" name="图片 7"/>
          <p:cNvPicPr>
            <a:picLocks noChangeAspect="1"/>
          </p:cNvPicPr>
          <p:nvPr/>
        </p:nvPicPr>
        <p:blipFill>
          <a:blip r:embed="rId3">
            <a:extLst>
              <a:ext uri="{28A0092B-C50C-407E-A947-70E740481C1C}">
                <a14:useLocalDpi val="0"/>
              </a:ext>
            </a:extLst>
          </a:blip>
          <a:stretch>
            <a:fillRect/>
          </a:stretch>
        </p:blipFill>
        <p:spPr>
          <a:xfrm>
            <a:off x="6249873" y="819150"/>
            <a:ext cx="1877063" cy="1877063"/>
          </a:xfrm>
          <a:prstGeom prst="rect">
            <a:avLst/>
          </a:prstGeom>
        </p:spPr>
      </p:pic>
      <p:pic>
        <p:nvPicPr>
          <p:cNvPr id="9" name="图片 8"/>
          <p:cNvPicPr>
            <a:picLocks noChangeAspect="1"/>
          </p:cNvPicPr>
          <p:nvPr/>
        </p:nvPicPr>
        <p:blipFill>
          <a:blip r:embed="rId4">
            <a:extLst>
              <a:ext uri="{28A0092B-C50C-407E-A947-70E740481C1C}">
                <a14:useLocalDpi val="0"/>
              </a:ext>
            </a:extLst>
          </a:blip>
          <a:stretch>
            <a:fillRect/>
          </a:stretch>
        </p:blipFill>
        <p:spPr>
          <a:xfrm>
            <a:off x="3676595" y="923287"/>
            <a:ext cx="1877063" cy="1877063"/>
          </a:xfrm>
          <a:prstGeom prst="rect">
            <a:avLst/>
          </a:prstGeom>
        </p:spPr>
      </p:pic>
    </p:spTree>
    <p:extLst>
      <p:ext uri="{BB962C8B-B14F-4D97-AF65-F5344CB8AC3E}">
        <p14:creationId val="1011709737"/>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8"/>
                                        </p:tgtEl>
                                        <p:attrNameLst>
                                          <p:attrName>style.visibility</p:attrName>
                                        </p:attrNameLst>
                                      </p:cBhvr>
                                      <p:to>
                                        <p:strVal val="visible"/>
                                      </p:to>
                                    </p:set>
                                    <p:anim calcmode="lin" valueType="num">
                                      <p:cBhvr>
                                        <p:cTn dur="500" fill="hold" id="7"/>
                                        <p:tgtEl>
                                          <p:spTgt spid="8"/>
                                        </p:tgtEl>
                                        <p:attrNameLst>
                                          <p:attrName>ppt_w</p:attrName>
                                        </p:attrNameLst>
                                      </p:cBhvr>
                                      <p:tavLst>
                                        <p:tav tm="0">
                                          <p:val>
                                            <p:fltVal val="0"/>
                                          </p:val>
                                        </p:tav>
                                        <p:tav tm="100000">
                                          <p:val>
                                            <p:strVal val="#ppt_w"/>
                                          </p:val>
                                        </p:tav>
                                      </p:tavLst>
                                    </p:anim>
                                    <p:anim calcmode="lin" valueType="num">
                                      <p:cBhvr>
                                        <p:cTn dur="500" fill="hold" id="8"/>
                                        <p:tgtEl>
                                          <p:spTgt spid="8"/>
                                        </p:tgtEl>
                                        <p:attrNameLst>
                                          <p:attrName>ppt_h</p:attrName>
                                        </p:attrNameLst>
                                      </p:cBhvr>
                                      <p:tavLst>
                                        <p:tav tm="0">
                                          <p:val>
                                            <p:fltVal val="0"/>
                                          </p:val>
                                        </p:tav>
                                        <p:tav tm="100000">
                                          <p:val>
                                            <p:strVal val="#ppt_h"/>
                                          </p:val>
                                        </p:tav>
                                      </p:tavLst>
                                    </p:anim>
                                    <p:animEffect filter="fade" transition="in">
                                      <p:cBhvr>
                                        <p:cTn dur="500" id="9"/>
                                        <p:tgtEl>
                                          <p:spTgt spid="8"/>
                                        </p:tgtEl>
                                      </p:cBhvr>
                                    </p:animEffect>
                                  </p:childTnLst>
                                </p:cTn>
                              </p:par>
                              <p:par>
                                <p:cTn fill="hold" id="10" nodeType="withEffect" presetClass="entr" presetID="53" presetSubtype="0">
                                  <p:stCondLst>
                                    <p:cond delay="0"/>
                                  </p:stCondLst>
                                  <p:childTnLst>
                                    <p:set>
                                      <p:cBhvr>
                                        <p:cTn dur="1" fill="hold" id="11">
                                          <p:stCondLst>
                                            <p:cond delay="0"/>
                                          </p:stCondLst>
                                        </p:cTn>
                                        <p:tgtEl>
                                          <p:spTgt spid="9"/>
                                        </p:tgtEl>
                                        <p:attrNameLst>
                                          <p:attrName>style.visibility</p:attrName>
                                        </p:attrNameLst>
                                      </p:cBhvr>
                                      <p:to>
                                        <p:strVal val="visible"/>
                                      </p:to>
                                    </p:set>
                                    <p:anim calcmode="lin" valueType="num">
                                      <p:cBhvr>
                                        <p:cTn dur="500" fill="hold" id="12"/>
                                        <p:tgtEl>
                                          <p:spTgt spid="9"/>
                                        </p:tgtEl>
                                        <p:attrNameLst>
                                          <p:attrName>ppt_w</p:attrName>
                                        </p:attrNameLst>
                                      </p:cBhvr>
                                      <p:tavLst>
                                        <p:tav tm="0">
                                          <p:val>
                                            <p:fltVal val="0"/>
                                          </p:val>
                                        </p:tav>
                                        <p:tav tm="100000">
                                          <p:val>
                                            <p:strVal val="#ppt_w"/>
                                          </p:val>
                                        </p:tav>
                                      </p:tavLst>
                                    </p:anim>
                                    <p:anim calcmode="lin" valueType="num">
                                      <p:cBhvr>
                                        <p:cTn dur="500" fill="hold" id="13"/>
                                        <p:tgtEl>
                                          <p:spTgt spid="9"/>
                                        </p:tgtEl>
                                        <p:attrNameLst>
                                          <p:attrName>ppt_h</p:attrName>
                                        </p:attrNameLst>
                                      </p:cBhvr>
                                      <p:tavLst>
                                        <p:tav tm="0">
                                          <p:val>
                                            <p:fltVal val="0"/>
                                          </p:val>
                                        </p:tav>
                                        <p:tav tm="100000">
                                          <p:val>
                                            <p:strVal val="#ppt_h"/>
                                          </p:val>
                                        </p:tav>
                                      </p:tavLst>
                                    </p:anim>
                                    <p:animEffect filter="fade" transition="in">
                                      <p:cBhvr>
                                        <p:cTn dur="500" id="14"/>
                                        <p:tgtEl>
                                          <p:spTgt spid="9"/>
                                        </p:tgtEl>
                                      </p:cBhvr>
                                    </p:animEffect>
                                  </p:childTnLst>
                                </p:cTn>
                              </p:par>
                              <p:par>
                                <p:cTn fill="hold" id="15" nodeType="withEffect" presetClass="entr" presetID="53" presetSubtype="0">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p:cTn dur="500" fill="hold" id="17"/>
                                        <p:tgtEl>
                                          <p:spTgt spid="7"/>
                                        </p:tgtEl>
                                        <p:attrNameLst>
                                          <p:attrName>ppt_w</p:attrName>
                                        </p:attrNameLst>
                                      </p:cBhvr>
                                      <p:tavLst>
                                        <p:tav tm="0">
                                          <p:val>
                                            <p:fltVal val="0"/>
                                          </p:val>
                                        </p:tav>
                                        <p:tav tm="100000">
                                          <p:val>
                                            <p:strVal val="#ppt_w"/>
                                          </p:val>
                                        </p:tav>
                                      </p:tavLst>
                                    </p:anim>
                                    <p:anim calcmode="lin" valueType="num">
                                      <p:cBhvr>
                                        <p:cTn dur="500" fill="hold" id="18"/>
                                        <p:tgtEl>
                                          <p:spTgt spid="7"/>
                                        </p:tgtEl>
                                        <p:attrNameLst>
                                          <p:attrName>ppt_h</p:attrName>
                                        </p:attrNameLst>
                                      </p:cBhvr>
                                      <p:tavLst>
                                        <p:tav tm="0">
                                          <p:val>
                                            <p:fltVal val="0"/>
                                          </p:val>
                                        </p:tav>
                                        <p:tav tm="100000">
                                          <p:val>
                                            <p:strVal val="#ppt_h"/>
                                          </p:val>
                                        </p:tav>
                                      </p:tavLst>
                                    </p:anim>
                                    <p:animEffect filter="fade" transition="in">
                                      <p:cBhvr>
                                        <p:cTn dur="500" id="19"/>
                                        <p:tgtEl>
                                          <p:spTgt spid="7"/>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16" presetSubtype="21">
                                  <p:stCondLst>
                                    <p:cond delay="0"/>
                                  </p:stCondLst>
                                  <p:childTnLst>
                                    <p:set>
                                      <p:cBhvr>
                                        <p:cTn dur="1" fill="hold" id="23">
                                          <p:stCondLst>
                                            <p:cond delay="0"/>
                                          </p:stCondLst>
                                        </p:cTn>
                                        <p:tgtEl>
                                          <p:spTgt spid="48"/>
                                        </p:tgtEl>
                                        <p:attrNameLst>
                                          <p:attrName>style.visibility</p:attrName>
                                        </p:attrNameLst>
                                      </p:cBhvr>
                                      <p:to>
                                        <p:strVal val="visible"/>
                                      </p:to>
                                    </p:set>
                                    <p:animEffect filter="barn(inVertical)" transition="in">
                                      <p:cBhvr>
                                        <p:cTn dur="500" id="24"/>
                                        <p:tgtEl>
                                          <p:spTgt spid="48"/>
                                        </p:tgtEl>
                                      </p:cBhvr>
                                    </p:animEffect>
                                  </p:childTnLst>
                                </p:cTn>
                              </p:par>
                              <p:par>
                                <p:cTn fill="hold" grpId="0" id="25" nodeType="withEffect" presetClass="entr" presetID="16" presetSubtype="21">
                                  <p:stCondLst>
                                    <p:cond delay="0"/>
                                  </p:stCondLst>
                                  <p:childTnLst>
                                    <p:set>
                                      <p:cBhvr>
                                        <p:cTn dur="1" fill="hold" id="26">
                                          <p:stCondLst>
                                            <p:cond delay="0"/>
                                          </p:stCondLst>
                                        </p:cTn>
                                        <p:tgtEl>
                                          <p:spTgt spid="54"/>
                                        </p:tgtEl>
                                        <p:attrNameLst>
                                          <p:attrName>style.visibility</p:attrName>
                                        </p:attrNameLst>
                                      </p:cBhvr>
                                      <p:to>
                                        <p:strVal val="visible"/>
                                      </p:to>
                                    </p:set>
                                    <p:animEffect filter="barn(inVertical)" transition="in">
                                      <p:cBhvr>
                                        <p:cTn dur="500" id="27"/>
                                        <p:tgtEl>
                                          <p:spTgt spid="54"/>
                                        </p:tgtEl>
                                      </p:cBhvr>
                                    </p:animEffect>
                                  </p:childTnLst>
                                </p:cTn>
                              </p:par>
                              <p:par>
                                <p:cTn fill="hold" grpId="0" id="28" nodeType="withEffect" presetClass="entr" presetID="16" presetSubtype="21">
                                  <p:stCondLst>
                                    <p:cond delay="0"/>
                                  </p:stCondLst>
                                  <p:childTnLst>
                                    <p:set>
                                      <p:cBhvr>
                                        <p:cTn dur="1" fill="hold" id="29">
                                          <p:stCondLst>
                                            <p:cond delay="0"/>
                                          </p:stCondLst>
                                        </p:cTn>
                                        <p:tgtEl>
                                          <p:spTgt spid="59"/>
                                        </p:tgtEl>
                                        <p:attrNameLst>
                                          <p:attrName>style.visibility</p:attrName>
                                        </p:attrNameLst>
                                      </p:cBhvr>
                                      <p:to>
                                        <p:strVal val="visible"/>
                                      </p:to>
                                    </p:set>
                                    <p:animEffect filter="barn(inVertical)" transition="in">
                                      <p:cBhvr>
                                        <p:cTn dur="500" id="30"/>
                                        <p:tgtEl>
                                          <p:spTgt spid="59"/>
                                        </p:tgtEl>
                                      </p:cBhvr>
                                    </p:animEffect>
                                  </p:childTnLst>
                                </p:cTn>
                              </p:par>
                            </p:childTnLst>
                          </p:cTn>
                        </p:par>
                      </p:childTnLst>
                    </p:cTn>
                  </p:par>
                  <p:par>
                    <p:cTn fill="hold" id="31" nodeType="clickPar">
                      <p:stCondLst>
                        <p:cond delay="indefinite"/>
                      </p:stCondLst>
                      <p:childTnLst>
                        <p:par>
                          <p:cTn fill="hold" id="32" nodeType="afterGroup">
                            <p:stCondLst>
                              <p:cond delay="0"/>
                            </p:stCondLst>
                            <p:childTnLst>
                              <p:par>
                                <p:cTn fill="hold" grpId="0" id="33" nodeType="clickEffect" presetClass="entr" presetID="22" presetSubtype="1">
                                  <p:stCondLst>
                                    <p:cond delay="0"/>
                                  </p:stCondLst>
                                  <p:childTnLst>
                                    <p:set>
                                      <p:cBhvr>
                                        <p:cTn dur="1" fill="hold" id="34">
                                          <p:stCondLst>
                                            <p:cond delay="0"/>
                                          </p:stCondLst>
                                        </p:cTn>
                                        <p:tgtEl>
                                          <p:spTgt spid="47"/>
                                        </p:tgtEl>
                                        <p:attrNameLst>
                                          <p:attrName>style.visibility</p:attrName>
                                        </p:attrNameLst>
                                      </p:cBhvr>
                                      <p:to>
                                        <p:strVal val="visible"/>
                                      </p:to>
                                    </p:set>
                                    <p:animEffect filter="wipe(up)" transition="in">
                                      <p:cBhvr>
                                        <p:cTn dur="500" id="35"/>
                                        <p:tgtEl>
                                          <p:spTgt spid="47"/>
                                        </p:tgtEl>
                                      </p:cBhvr>
                                    </p:animEffect>
                                  </p:childTnLst>
                                </p:cTn>
                              </p:par>
                              <p:par>
                                <p:cTn fill="hold" grpId="0" id="36" nodeType="withEffect" presetClass="entr" presetID="22" presetSubtype="1">
                                  <p:stCondLst>
                                    <p:cond delay="0"/>
                                  </p:stCondLst>
                                  <p:childTnLst>
                                    <p:set>
                                      <p:cBhvr>
                                        <p:cTn dur="1" fill="hold" id="37">
                                          <p:stCondLst>
                                            <p:cond delay="0"/>
                                          </p:stCondLst>
                                        </p:cTn>
                                        <p:tgtEl>
                                          <p:spTgt spid="53"/>
                                        </p:tgtEl>
                                        <p:attrNameLst>
                                          <p:attrName>style.visibility</p:attrName>
                                        </p:attrNameLst>
                                      </p:cBhvr>
                                      <p:to>
                                        <p:strVal val="visible"/>
                                      </p:to>
                                    </p:set>
                                    <p:animEffect filter="wipe(up)" transition="in">
                                      <p:cBhvr>
                                        <p:cTn dur="500" id="38"/>
                                        <p:tgtEl>
                                          <p:spTgt spid="53"/>
                                        </p:tgtEl>
                                      </p:cBhvr>
                                    </p:animEffect>
                                  </p:childTnLst>
                                </p:cTn>
                              </p:par>
                              <p:par>
                                <p:cTn fill="hold" grpId="0" id="39" nodeType="withEffect" presetClass="entr" presetID="22" presetSubtype="1">
                                  <p:stCondLst>
                                    <p:cond delay="0"/>
                                  </p:stCondLst>
                                  <p:childTnLst>
                                    <p:set>
                                      <p:cBhvr>
                                        <p:cTn dur="1" fill="hold" id="40">
                                          <p:stCondLst>
                                            <p:cond delay="0"/>
                                          </p:stCondLst>
                                        </p:cTn>
                                        <p:tgtEl>
                                          <p:spTgt spid="58"/>
                                        </p:tgtEl>
                                        <p:attrNameLst>
                                          <p:attrName>style.visibility</p:attrName>
                                        </p:attrNameLst>
                                      </p:cBhvr>
                                      <p:to>
                                        <p:strVal val="visible"/>
                                      </p:to>
                                    </p:set>
                                    <p:animEffect filter="wipe(up)" transition="in">
                                      <p:cBhvr>
                                        <p:cTn dur="500" id="41"/>
                                        <p:tgtEl>
                                          <p:spTgt spid="5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7"/>
      <p:bldP grpId="0" spid="48"/>
      <p:bldP grpId="0" spid="53"/>
      <p:bldP grpId="0" spid="54"/>
      <p:bldP grpId="0" spid="58"/>
      <p:bldP grpId="0" spid="59"/>
    </p:bldLst>
  </p:timing>
</p:sld>
</file>

<file path=ppt/tags/tag1.xml><?xml version="1.0" encoding="utf-8"?>
<p:tagLst xmlns:p="http://schemas.openxmlformats.org/presentationml/2006/main">
  <p:tag name="PA" val="v5.0.3"/>
  <p:tag name="RESOURCELIBID" val="437"/>
</p:tagLst>
</file>

<file path=ppt/tags/tag10.xml><?xml version="1.0" encoding="utf-8"?>
<p:tagLst xmlns:p="http://schemas.openxmlformats.org/presentationml/2006/main">
  <p:tag name="PA" val="v5.0.3"/>
  <p:tag name="RESOURCELIBID" val="433"/>
</p:tagLst>
</file>

<file path=ppt/tags/tag11.xml><?xml version="1.0" encoding="utf-8"?>
<p:tagLst xmlns:p="http://schemas.openxmlformats.org/presentationml/2006/main">
  <p:tag name="PA" val="v5.0.3"/>
  <p:tag name="RESOURCELIBID" val="431"/>
</p:tagLst>
</file>

<file path=ppt/tags/tag12.xml><?xml version="1.0" encoding="utf-8"?>
<p:tagLst xmlns:p="http://schemas.openxmlformats.org/presentationml/2006/main">
  <p:tag name="PA" val="v5.0.3"/>
</p:tagLst>
</file>

<file path=ppt/tags/tag13.xml><?xml version="1.0" encoding="utf-8"?>
<p:tagLst xmlns:p="http://schemas.openxmlformats.org/presentationml/2006/main">
  <p:tag name="PA" val="v5.0.3"/>
</p:tagLst>
</file>

<file path=ppt/tags/tag14.xml><?xml version="1.0" encoding="utf-8"?>
<p:tagLst xmlns:p="http://schemas.openxmlformats.org/presentationml/2006/main">
  <p:tag name="PA" val="v5.0.3"/>
  <p:tag name="RESOURCELIBID" val="433"/>
</p:tagLst>
</file>

<file path=ppt/tags/tag15.xml><?xml version="1.0" encoding="utf-8"?>
<p:tagLst xmlns:p="http://schemas.openxmlformats.org/presentationml/2006/main">
  <p:tag name="PA" val="v5.0.3"/>
  <p:tag name="RESOURCELIBID" val="431"/>
</p:tagLst>
</file>

<file path=ppt/tags/tag16.xml><?xml version="1.0" encoding="utf-8"?>
<p:tagLst xmlns:p="http://schemas.openxmlformats.org/presentationml/2006/main">
  <p:tag name="PA" val="v5.0.3"/>
</p:tagLst>
</file>

<file path=ppt/tags/tag17.xml><?xml version="1.0" encoding="utf-8"?>
<p:tagLst xmlns:p="http://schemas.openxmlformats.org/presentationml/2006/main">
  <p:tag name="PA" val="v5.0.3"/>
</p:tagLst>
</file>

<file path=ppt/tags/tag18.xml><?xml version="1.0" encoding="utf-8"?>
<p:tagLst xmlns:p="http://schemas.openxmlformats.org/presentationml/2006/main">
  <p:tag name="PA" val="v5.0.3"/>
</p:tagLst>
</file>

<file path=ppt/tags/tag19.xml><?xml version="1.0" encoding="utf-8"?>
<p:tagLst xmlns:p="http://schemas.openxmlformats.org/presentationml/2006/main">
  <p:tag name="PA" val="v5.0.3"/>
  <p:tag name="RESOURCELIBID" val="433"/>
</p:tagLst>
</file>

<file path=ppt/tags/tag2.xml><?xml version="1.0" encoding="utf-8"?>
<p:tagLst xmlns:p="http://schemas.openxmlformats.org/presentationml/2006/main">
  <p:tag name="PA" val="v5.0.3"/>
  <p:tag name="RESOURCELIBID" val="437"/>
</p:tagLst>
</file>

<file path=ppt/tags/tag20.xml><?xml version="1.0" encoding="utf-8"?>
<p:tagLst xmlns:p="http://schemas.openxmlformats.org/presentationml/2006/main">
  <p:tag name="PA" val="v5.0.3"/>
  <p:tag name="RESOURCELIBID" val="431"/>
</p:tagLst>
</file>

<file path=ppt/tags/tag21.xml><?xml version="1.0" encoding="utf-8"?>
<p:tagLst xmlns:p="http://schemas.openxmlformats.org/presentationml/2006/main">
  <p:tag name="PA" val="v5.0.3"/>
</p:tagLst>
</file>

<file path=ppt/tags/tag22.xml><?xml version="1.0" encoding="utf-8"?>
<p:tagLst xmlns:p="http://schemas.openxmlformats.org/presentationml/2006/main">
  <p:tag name="PA" val="v5.0.3"/>
</p:tagLst>
</file>

<file path=ppt/tags/tag23.xml><?xml version="1.0" encoding="utf-8"?>
<p:tagLst xmlns:p="http://schemas.openxmlformats.org/presentationml/2006/main">
  <p:tag name="PA" val="v5.0.3"/>
  <p:tag name="RESOURCELIBID" val="437"/>
</p:tagLst>
</file>

<file path=ppt/tags/tag24.xml><?xml version="1.0" encoding="utf-8"?>
<p:tagLst xmlns:p="http://schemas.openxmlformats.org/presentationml/2006/main">
  <p:tag name="PA" val="v5.0.3"/>
  <p:tag name="RESOURCELIBID" val="437"/>
</p:tagLst>
</file>

<file path=ppt/tags/tag25.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FIRST_PUBLISH" val="1"/>
  <p:tag name="ISPRING_OUTPUT_FOLDER" val="F:\我图VIP设计PPT上传\10月份上传文件\364"/>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ags/tag3.xml><?xml version="1.0" encoding="utf-8"?>
<p:tagLst xmlns:p="http://schemas.openxmlformats.org/presentationml/2006/main">
  <p:tag name="PA" val="v5.0.3"/>
  <p:tag name="RESOURCELIBID" val="433"/>
</p:tagLst>
</file>

<file path=ppt/tags/tag4.xml><?xml version="1.0" encoding="utf-8"?>
<p:tagLst xmlns:p="http://schemas.openxmlformats.org/presentationml/2006/main">
  <p:tag name="PA" val="v5.0.3"/>
  <p:tag name="RESOURCELIBID" val="431"/>
</p:tagLst>
</file>

<file path=ppt/tags/tag5.xml><?xml version="1.0" encoding="utf-8"?>
<p:tagLst xmlns:p="http://schemas.openxmlformats.org/presentationml/2006/main">
  <p:tag name="PA" val="v5.0.3"/>
</p:tagLst>
</file>

<file path=ppt/tags/tag6.xml><?xml version="1.0" encoding="utf-8"?>
<p:tagLst xmlns:p="http://schemas.openxmlformats.org/presentationml/2006/main">
  <p:tag name="PA" val="v5.0.3"/>
</p:tagLst>
</file>

<file path=ppt/tags/tag7.xml><?xml version="1.0" encoding="utf-8"?>
<p:tagLst xmlns:p="http://schemas.openxmlformats.org/presentationml/2006/main">
  <p:tag name="PA" val="v5.0.3"/>
</p:tagLst>
</file>

<file path=ppt/tags/tag8.xml><?xml version="1.0" encoding="utf-8"?>
<p:tagLst xmlns:p="http://schemas.openxmlformats.org/presentationml/2006/main">
  <p:tag name="PA" val="v5.0.3"/>
  <p:tag name="RESOURCELIBID" val="432"/>
</p:tagLst>
</file>

<file path=ppt/tags/tag9.xml><?xml version="1.0" encoding="utf-8"?>
<p:tagLst xmlns:p="http://schemas.openxmlformats.org/presentationml/2006/main">
  <p:tag name="PA" val="v5.0.3"/>
  <p:tag name="RESOURCELIBID" val="433"/>
</p:tagLst>
</file>

<file path=ppt/theme/theme1.xml><?xml version="1.0" encoding="utf-8"?>
<a:theme xmlns:r="http://schemas.openxmlformats.org/officeDocument/2006/relationships" xmlns:a="http://schemas.openxmlformats.org/drawingml/2006/main" name="">
  <a:themeElements>
    <a:clrScheme name="01">
      <a:dk1>
        <a:sysClr val="windowText" lastClr="000000"/>
      </a:dk1>
      <a:lt1>
        <a:srgbClr val="FFFFFF"/>
      </a:lt1>
      <a:dk2>
        <a:srgbClr val="000000"/>
      </a:dk2>
      <a:lt2>
        <a:srgbClr val="FFFFFF"/>
      </a:lt2>
      <a:accent1>
        <a:srgbClr val="26879A"/>
      </a:accent1>
      <a:accent2>
        <a:srgbClr val="FB412E"/>
      </a:accent2>
      <a:accent3>
        <a:srgbClr val="26879A"/>
      </a:accent3>
      <a:accent4>
        <a:srgbClr val="FB412E"/>
      </a:accent4>
      <a:accent5>
        <a:srgbClr val="26879A"/>
      </a:accent5>
      <a:accent6>
        <a:srgbClr val="FB412E"/>
      </a:accent6>
      <a:hlink>
        <a:srgbClr val="26879A"/>
      </a:hlink>
      <a:folHlink>
        <a:srgbClr val="FB412E"/>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140</Paragraphs>
  <Slides>23</Slides>
  <Notes>0</Notes>
  <TotalTime>0</TotalTime>
  <HiddenSlides>0</HiddenSlides>
  <MMClips>0</MMClips>
  <ScaleCrop>0</ScaleCrop>
  <HeadingPairs>
    <vt:vector baseType="variant" size="6">
      <vt:variant>
        <vt:lpstr>Fonts used</vt:lpstr>
      </vt:variant>
      <vt:variant>
        <vt:i4>7</vt:i4>
      </vt:variant>
      <vt:variant>
        <vt:lpstr>Theme</vt:lpstr>
      </vt:variant>
      <vt:variant>
        <vt:i4>1</vt:i4>
      </vt:variant>
      <vt:variant>
        <vt:lpstr>Slide Titles</vt:lpstr>
      </vt:variant>
      <vt:variant>
        <vt:i4>23</vt:i4>
      </vt:variant>
    </vt:vector>
  </HeadingPairs>
  <TitlesOfParts>
    <vt:vector baseType="lpstr" size="31">
      <vt:lpstr>Arial</vt:lpstr>
      <vt:lpstr>Arial Black</vt:lpstr>
      <vt:lpstr>微软雅黑</vt:lpstr>
      <vt:lpstr>Calibri Light</vt:lpstr>
      <vt:lpstr>Calibri</vt:lpstr>
      <vt:lpstr>等线</vt:lpstr>
      <vt:lpstr>思源黑体 CN Bold</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2019-05-08T21:57:22Z</dcterms:created>
  <dcterms:modified xsi:type="dcterms:W3CDTF">2021-08-20T10:48:28Z</dcterms:modified>
  <cp:revision>1</cp:revision>
</cp:coreProperties>
</file>