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sldIdLst>
    <p:sldId id="256" r:id="rId4"/>
    <p:sldId id="274" r:id="rId5"/>
    <p:sldId id="272" r:id="rId6"/>
    <p:sldId id="266" r:id="rId7"/>
    <p:sldId id="270" r:id="rId8"/>
    <p:sldId id="279" r:id="rId9"/>
    <p:sldId id="286" r:id="rId10"/>
    <p:sldId id="281" r:id="rId11"/>
    <p:sldId id="283" r:id="rId12"/>
    <p:sldId id="285" r:id="rId13"/>
    <p:sldId id="276" r:id="rId14"/>
    <p:sldId id="293" r:id="rId15"/>
    <p:sldId id="268" r:id="rId16"/>
    <p:sldId id="287" r:id="rId17"/>
    <p:sldId id="277" r:id="rId18"/>
    <p:sldId id="291" r:id="rId19"/>
    <p:sldId id="289" r:id="rId20"/>
    <p:sldId id="282" r:id="rId21"/>
    <p:sldId id="278" r:id="rId22"/>
    <p:sldId id="294" r:id="rId23"/>
    <p:sldId id="292" r:id="rId24"/>
    <p:sldId id="288" r:id="rId25"/>
    <p:sldId id="273" r:id="rId26"/>
    <p:sldId id="258" r:id="rId27"/>
    <p:sldId id="275" r:id="rId28"/>
    <p:sldId id="257" r:id="rId29"/>
    <p:sldId id="259"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showGuides="1">
      <p:cViewPr varScale="1">
        <p:scale>
          <a:sx n="91" d="100"/>
          <a:sy n="91" d="100"/>
        </p:scale>
        <p:origin x="108"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9216B-85FF-4088-A222-4EA0BC9DEF7A}" type="datetimeFigureOut">
              <a:rPr lang="zh-CN" altLang="en-US" smtClean="0"/>
              <a:t>2016/3/10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42FB2-E086-4A2C-9782-DCE9BE6E4718}" type="slidenum">
              <a:rPr lang="zh-CN" altLang="en-US" smtClean="0"/>
              <a:t>‹#›</a:t>
            </a:fld>
            <a:endParaRPr lang="zh-CN" altLang="en-US"/>
          </a:p>
        </p:txBody>
      </p:sp>
    </p:spTree>
    <p:extLst>
      <p:ext uri="{BB962C8B-B14F-4D97-AF65-F5344CB8AC3E}">
        <p14:creationId val="176112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6.jpeg" Type="http://schemas.openxmlformats.org/officeDocument/2006/relationships/image"/><Relationship Id="rId2" Target="http://www.yanj.cn/goods-57652.html" TargetMode="External" Type="http://schemas.openxmlformats.org/officeDocument/2006/relationships/hyperlink"/><Relationship Id="rId3"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3.png" Type="http://schemas.openxmlformats.org/officeDocument/2006/relationships/image"/><Relationship Id="rId2" Target="http://weibo.com/teliss" TargetMode="External" Type="http://schemas.openxmlformats.org/officeDocument/2006/relationships/hyperlink"/><Relationship Id="rId3" Target="http://teliss.blog.163.com/" TargetMode="External" Type="http://schemas.openxmlformats.org/officeDocument/2006/relationships/hyperlink"/><Relationship Id="rId4" Target="../media/image4.jpeg" Type="http://schemas.openxmlformats.org/officeDocument/2006/relationships/image"/><Relationship Id="rId5"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5.jpeg" Type="http://schemas.openxmlformats.org/officeDocument/2006/relationships/image"/><Relationship Id="rId2" Target="http://teliss.yanj.cn/goods-65678.html" TargetMode="External" Type="http://schemas.openxmlformats.org/officeDocument/2006/relationships/hyperlink"/><Relationship Id="rId3"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bg>
      <p:bgPr>
        <a:solidFill>
          <a:srgbClr val="3A494C"/>
        </a:solidFill>
        <a:effectLst/>
      </p:bgPr>
    </p:bg>
    <p:spTree>
      <p:nvGrpSpPr>
        <p:cNvPr id="1" name=""/>
        <p:cNvGrpSpPr/>
        <p:nvPr/>
      </p:nvGrpSpPr>
      <p:grpSpPr>
        <a:xfrm>
          <a:off x="0" y="0"/>
          <a:ext cx="0" cy="0"/>
        </a:xfrm>
      </p:grpSpPr>
      <p:grpSp>
        <p:nvGrpSpPr>
          <p:cNvPr id="2" name="组合 1"/>
          <p:cNvGrpSpPr/>
          <p:nvPr userDrawn="1"/>
        </p:nvGrpSpPr>
        <p:grpSpPr>
          <a:xfrm>
            <a:off x="2668439" y="1328935"/>
            <a:ext cx="4207093" cy="4628517"/>
            <a:chOff x="2668439" y="1328935"/>
            <a:chExt cx="4207093" cy="4628517"/>
          </a:xfrm>
          <a:effectLst>
            <a:outerShdw blurRad="228600" dist="101600" dir="2700000" algn="tl" rotWithShape="0">
              <a:prstClr val="black">
                <a:alpha val="22000"/>
              </a:prstClr>
            </a:outerShdw>
          </a:effectLst>
        </p:grpSpPr>
        <p:sp>
          <p:nvSpPr>
            <p:cNvPr id="3" name="Freeform 87"/>
            <p:cNvSpPr/>
            <p:nvPr/>
          </p:nvSpPr>
          <p:spPr bwMode="auto">
            <a:xfrm>
              <a:off x="2725581" y="3280698"/>
              <a:ext cx="3873168" cy="516066"/>
            </a:xfrm>
            <a:custGeom>
              <a:gdLst>
                <a:gd name="T0" fmla="*/ 704 w 1607"/>
                <a:gd name="T1" fmla="*/ 116 h 214"/>
                <a:gd name="T2" fmla="*/ 0 w 1607"/>
                <a:gd name="T3" fmla="*/ 138 h 214"/>
                <a:gd name="T4" fmla="*/ 0 w 1607"/>
                <a:gd name="T5" fmla="*/ 168 h 214"/>
                <a:gd name="T6" fmla="*/ 706 w 1607"/>
                <a:gd name="T7" fmla="*/ 190 h 214"/>
                <a:gd name="T8" fmla="*/ 1529 w 1607"/>
                <a:gd name="T9" fmla="*/ 214 h 214"/>
                <a:gd name="T10" fmla="*/ 1602 w 1607"/>
                <a:gd name="T11" fmla="*/ 209 h 214"/>
                <a:gd name="T12" fmla="*/ 1607 w 1607"/>
                <a:gd name="T13" fmla="*/ 0 h 214"/>
                <a:gd name="T14" fmla="*/ 704 w 1607"/>
                <a:gd name="T15" fmla="*/ 116 h 2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solidFill>
              <a:srgbClr val="F8FCE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88"/>
            <p:cNvSpPr/>
            <p:nvPr/>
          </p:nvSpPr>
          <p:spPr bwMode="auto">
            <a:xfrm>
              <a:off x="2725581" y="3748550"/>
              <a:ext cx="4030310" cy="1662482"/>
            </a:xfrm>
            <a:custGeom>
              <a:gdLst>
                <a:gd name="T0" fmla="*/ 1251 w 1672"/>
                <a:gd name="T1" fmla="*/ 184 h 690"/>
                <a:gd name="T2" fmla="*/ 876 w 1672"/>
                <a:gd name="T3" fmla="*/ 66 h 690"/>
                <a:gd name="T4" fmla="*/ 286 w 1672"/>
                <a:gd name="T5" fmla="*/ 17 h 690"/>
                <a:gd name="T6" fmla="*/ 0 w 1672"/>
                <a:gd name="T7" fmla="*/ 0 h 690"/>
                <a:gd name="T8" fmla="*/ 0 w 1672"/>
                <a:gd name="T9" fmla="*/ 25 h 690"/>
                <a:gd name="T10" fmla="*/ 287 w 1672"/>
                <a:gd name="T11" fmla="*/ 40 h 690"/>
                <a:gd name="T12" fmla="*/ 835 w 1672"/>
                <a:gd name="T13" fmla="*/ 121 h 690"/>
                <a:gd name="T14" fmla="*/ 1485 w 1672"/>
                <a:gd name="T15" fmla="*/ 598 h 690"/>
                <a:gd name="T16" fmla="*/ 1652 w 1672"/>
                <a:gd name="T17" fmla="*/ 686 h 690"/>
                <a:gd name="T18" fmla="*/ 1672 w 1672"/>
                <a:gd name="T19" fmla="*/ 391 h 690"/>
                <a:gd name="T20" fmla="*/ 1251 w 1672"/>
                <a:gd name="T21" fmla="*/ 184 h 6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solidFill>
              <a:srgbClr val="ECECE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89"/>
            <p:cNvSpPr/>
            <p:nvPr/>
          </p:nvSpPr>
          <p:spPr bwMode="auto">
            <a:xfrm>
              <a:off x="2725581" y="3675337"/>
              <a:ext cx="3567815" cy="785705"/>
            </a:xfrm>
            <a:custGeom>
              <a:gdLst>
                <a:gd name="T0" fmla="*/ 0 w 1480"/>
                <a:gd name="T1" fmla="*/ 0 h 326"/>
                <a:gd name="T2" fmla="*/ 0 w 1480"/>
                <a:gd name="T3" fmla="*/ 31 h 326"/>
                <a:gd name="T4" fmla="*/ 726 w 1480"/>
                <a:gd name="T5" fmla="*/ 76 h 326"/>
                <a:gd name="T6" fmla="*/ 1382 w 1480"/>
                <a:gd name="T7" fmla="*/ 285 h 326"/>
                <a:gd name="T8" fmla="*/ 1471 w 1480"/>
                <a:gd name="T9" fmla="*/ 316 h 326"/>
                <a:gd name="T10" fmla="*/ 1480 w 1480"/>
                <a:gd name="T11" fmla="*/ 45 h 326"/>
                <a:gd name="T12" fmla="*/ 0 w 1480"/>
                <a:gd name="T13" fmla="*/ 0 h 326"/>
              </a:gdLst>
              <a:cxnLst>
                <a:cxn ang="0">
                  <a:pos x="T0" y="T1"/>
                </a:cxn>
                <a:cxn ang="0">
                  <a:pos x="T2" y="T3"/>
                </a:cxn>
                <a:cxn ang="0">
                  <a:pos x="T4" y="T5"/>
                </a:cxn>
                <a:cxn ang="0">
                  <a:pos x="T6" y="T7"/>
                </a:cxn>
                <a:cxn ang="0">
                  <a:pos x="T8" y="T9"/>
                </a:cxn>
                <a:cxn ang="0">
                  <a:pos x="T10" y="T11"/>
                </a:cxn>
                <a:cxn ang="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solidFill>
              <a:srgbClr val="ADDA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90"/>
            <p:cNvSpPr/>
            <p:nvPr/>
          </p:nvSpPr>
          <p:spPr bwMode="auto">
            <a:xfrm>
              <a:off x="2725581" y="2730705"/>
              <a:ext cx="3787456" cy="894633"/>
            </a:xfrm>
            <a:custGeom>
              <a:gdLst>
                <a:gd name="T0" fmla="*/ 1491 w 1571"/>
                <a:gd name="T1" fmla="*/ 0 h 371"/>
                <a:gd name="T2" fmla="*/ 726 w 1571"/>
                <a:gd name="T3" fmla="*/ 287 h 371"/>
                <a:gd name="T4" fmla="*/ 0 w 1571"/>
                <a:gd name="T5" fmla="*/ 343 h 371"/>
                <a:gd name="T6" fmla="*/ 0 w 1571"/>
                <a:gd name="T7" fmla="*/ 371 h 371"/>
                <a:gd name="T8" fmla="*/ 550 w 1571"/>
                <a:gd name="T9" fmla="*/ 361 h 371"/>
                <a:gd name="T10" fmla="*/ 1571 w 1571"/>
                <a:gd name="T11" fmla="*/ 245 h 371"/>
                <a:gd name="T12" fmla="*/ 1491 w 1571"/>
                <a:gd name="T13" fmla="*/ 0 h 371"/>
              </a:gdLst>
              <a:cxnLst>
                <a:cxn ang="0">
                  <a:pos x="T0" y="T1"/>
                </a:cxn>
                <a:cxn ang="0">
                  <a:pos x="T2" y="T3"/>
                </a:cxn>
                <a:cxn ang="0">
                  <a:pos x="T4" y="T5"/>
                </a:cxn>
                <a:cxn ang="0">
                  <a:pos x="T6" y="T7"/>
                </a:cxn>
                <a:cxn ang="0">
                  <a:pos x="T8" y="T9"/>
                </a:cxn>
                <a:cxn ang="0">
                  <a:pos x="T10" y="T11"/>
                </a:cxn>
                <a:cxn ang="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solidFill>
              <a:srgbClr val="ADDA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91"/>
            <p:cNvSpPr/>
            <p:nvPr/>
          </p:nvSpPr>
          <p:spPr bwMode="auto">
            <a:xfrm>
              <a:off x="2725581" y="1328935"/>
              <a:ext cx="3967811" cy="2155333"/>
            </a:xfrm>
            <a:custGeom>
              <a:gdLst>
                <a:gd name="T0" fmla="*/ 1354 w 1646"/>
                <a:gd name="T1" fmla="*/ 0 h 895"/>
                <a:gd name="T2" fmla="*/ 821 w 1646"/>
                <a:gd name="T3" fmla="*/ 718 h 895"/>
                <a:gd name="T4" fmla="*/ 195 w 1646"/>
                <a:gd name="T5" fmla="*/ 846 h 895"/>
                <a:gd name="T6" fmla="*/ 0 w 1646"/>
                <a:gd name="T7" fmla="*/ 863 h 895"/>
                <a:gd name="T8" fmla="*/ 0 w 1646"/>
                <a:gd name="T9" fmla="*/ 895 h 895"/>
                <a:gd name="T10" fmla="*/ 194 w 1646"/>
                <a:gd name="T11" fmla="*/ 885 h 895"/>
                <a:gd name="T12" fmla="*/ 874 w 1646"/>
                <a:gd name="T13" fmla="*/ 779 h 895"/>
                <a:gd name="T14" fmla="*/ 1646 w 1646"/>
                <a:gd name="T15" fmla="*/ 164 h 895"/>
                <a:gd name="T16" fmla="*/ 1354 w 1646"/>
                <a:gd name="T17" fmla="*/ 0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solidFill>
              <a:srgbClr val="ADDA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92"/>
            <p:cNvSpPr/>
            <p:nvPr/>
          </p:nvSpPr>
          <p:spPr bwMode="auto">
            <a:xfrm>
              <a:off x="2725581" y="1766431"/>
              <a:ext cx="4149951" cy="1792837"/>
            </a:xfrm>
            <a:custGeom>
              <a:gdLst>
                <a:gd name="T0" fmla="*/ 1646 w 1722"/>
                <a:gd name="T1" fmla="*/ 45 h 744"/>
                <a:gd name="T2" fmla="*/ 1569 w 1722"/>
                <a:gd name="T3" fmla="*/ 44 h 744"/>
                <a:gd name="T4" fmla="*/ 836 w 1722"/>
                <a:gd name="T5" fmla="*/ 614 h 744"/>
                <a:gd name="T6" fmla="*/ 288 w 1722"/>
                <a:gd name="T7" fmla="*/ 695 h 744"/>
                <a:gd name="T8" fmla="*/ 0 w 1722"/>
                <a:gd name="T9" fmla="*/ 712 h 744"/>
                <a:gd name="T10" fmla="*/ 0 w 1722"/>
                <a:gd name="T11" fmla="*/ 744 h 744"/>
                <a:gd name="T12" fmla="*/ 286 w 1722"/>
                <a:gd name="T13" fmla="*/ 728 h 744"/>
                <a:gd name="T14" fmla="*/ 853 w 1722"/>
                <a:gd name="T15" fmla="*/ 670 h 744"/>
                <a:gd name="T16" fmla="*/ 1221 w 1722"/>
                <a:gd name="T17" fmla="*/ 541 h 744"/>
                <a:gd name="T18" fmla="*/ 1722 w 1722"/>
                <a:gd name="T19" fmla="*/ 302 h 744"/>
                <a:gd name="T20" fmla="*/ 1646 w 1722"/>
                <a:gd name="T21" fmla="*/ 45 h 7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solidFill>
              <a:srgbClr val="ECECE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7"/>
            <p:cNvSpPr/>
            <p:nvPr/>
          </p:nvSpPr>
          <p:spPr bwMode="auto">
            <a:xfrm>
              <a:off x="2668439" y="3803906"/>
              <a:ext cx="3974952" cy="2153546"/>
            </a:xfrm>
            <a:custGeom>
              <a:gdLst>
                <a:gd name="T0" fmla="*/ 904 w 1649"/>
                <a:gd name="T1" fmla="*/ 117 h 894"/>
                <a:gd name="T2" fmla="*/ 224 w 1649"/>
                <a:gd name="T3" fmla="*/ 10 h 894"/>
                <a:gd name="T4" fmla="*/ 24 w 1649"/>
                <a:gd name="T5" fmla="*/ 0 h 894"/>
                <a:gd name="T6" fmla="*/ 0 w 1649"/>
                <a:gd name="T7" fmla="*/ 32 h 894"/>
                <a:gd name="T8" fmla="*/ 225 w 1649"/>
                <a:gd name="T9" fmla="*/ 49 h 894"/>
                <a:gd name="T10" fmla="*/ 850 w 1649"/>
                <a:gd name="T11" fmla="*/ 177 h 894"/>
                <a:gd name="T12" fmla="*/ 1387 w 1649"/>
                <a:gd name="T13" fmla="*/ 894 h 894"/>
                <a:gd name="T14" fmla="*/ 1649 w 1649"/>
                <a:gd name="T15" fmla="*/ 681 h 894"/>
                <a:gd name="T16" fmla="*/ 904 w 1649"/>
                <a:gd name="T17" fmla="*/ 117 h 8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solidFill>
              <a:srgbClr val="ADDA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Oval 95"/>
          <p:cNvSpPr>
            <a:spLocks noChangeArrowheads="1"/>
          </p:cNvSpPr>
          <p:nvPr userDrawn="1"/>
        </p:nvSpPr>
        <p:spPr bwMode="auto">
          <a:xfrm>
            <a:off x="6014745" y="3544326"/>
            <a:ext cx="1206219" cy="1206000"/>
          </a:xfrm>
          <a:prstGeom prst="ellipse">
            <a:avLst/>
          </a:prstGeom>
          <a:solidFill>
            <a:srgbClr val="94BC22"/>
          </a:solidFill>
          <a:ln>
            <a:noFill/>
          </a:ln>
          <a:effectLst>
            <a:outerShdw blurRad="228600" dist="38100" dir="2700000" algn="tl" rotWithShape="0">
              <a:prstClr val="black">
                <a:alpha val="22000"/>
              </a:prstClr>
            </a:outerShdw>
          </a:effectLst>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文本框 10"/>
          <p:cNvSpPr txBox="1"/>
          <p:nvPr userDrawn="1"/>
        </p:nvSpPr>
        <p:spPr>
          <a:xfrm>
            <a:off x="6160638" y="3677254"/>
            <a:ext cx="877164" cy="923330"/>
          </a:xfrm>
          <a:prstGeom prst="rect">
            <a:avLst/>
          </a:prstGeom>
          <a:noFill/>
        </p:spPr>
        <p:txBody>
          <a:bodyPr wrap="none" rtlCol="0">
            <a:spAutoFit/>
          </a:bodyPr>
          <a:lstStyle>
            <a:defPPr>
              <a:defRPr lang="zh-CN"/>
            </a:defPPr>
            <a:lvl1pPr algn="r">
              <a:defRPr sz="5400" b="1">
                <a:solidFill>
                  <a:schemeClr val="bg1"/>
                </a:solidFill>
                <a:effectLst>
                  <a:outerShdw blurRad="279400" dist="152400" dir="2700000" sx="102000" sy="102000" algn="tl" rotWithShape="0">
                    <a:prstClr val="black">
                      <a:alpha val="28000"/>
                    </a:prstClr>
                  </a:outerShdw>
                </a:effectLst>
              </a:defRPr>
            </a:lvl1pPr>
          </a:lstStyle>
          <a:p>
            <a:r>
              <a:rPr lang="zh-CN" altLang="en-US"/>
              <a:t>地</a:t>
            </a:r>
          </a:p>
        </p:txBody>
      </p:sp>
      <p:sp>
        <p:nvSpPr>
          <p:cNvPr id="12" name="任意多边形 11"/>
          <p:cNvSpPr/>
          <p:nvPr userDrawn="1"/>
        </p:nvSpPr>
        <p:spPr bwMode="auto">
          <a:xfrm>
            <a:off x="9121214" y="4612710"/>
            <a:ext cx="3070786" cy="2245290"/>
          </a:xfrm>
          <a:custGeom>
            <a:gdLst>
              <a:gd name="connsiteX0" fmla="*/ 5973130 w 6430962"/>
              <a:gd name="connsiteY0" fmla="*/ 0 h 4702175"/>
              <a:gd name="connsiteX1" fmla="*/ 5973134 w 6430962"/>
              <a:gd name="connsiteY1" fmla="*/ 0 h 4702175"/>
              <a:gd name="connsiteX2" fmla="*/ 5973138 w 6430962"/>
              <a:gd name="connsiteY2" fmla="*/ 0 h 4702175"/>
              <a:gd name="connsiteX3" fmla="*/ 5973170 w 6430962"/>
              <a:gd name="connsiteY3" fmla="*/ 1 h 4702175"/>
              <a:gd name="connsiteX4" fmla="*/ 5973198 w 6430962"/>
              <a:gd name="connsiteY4" fmla="*/ 0 h 4702175"/>
              <a:gd name="connsiteX5" fmla="*/ 6171940 w 6430962"/>
              <a:gd name="connsiteY5" fmla="*/ 6810 h 4702175"/>
              <a:gd name="connsiteX6" fmla="*/ 6206268 w 6430962"/>
              <a:gd name="connsiteY6" fmla="*/ 7986 h 4702175"/>
              <a:gd name="connsiteX7" fmla="*/ 6206274 w 6430962"/>
              <a:gd name="connsiteY7" fmla="*/ 7987 h 4702175"/>
              <a:gd name="connsiteX8" fmla="*/ 6206302 w 6430962"/>
              <a:gd name="connsiteY8" fmla="*/ 7988 h 4702175"/>
              <a:gd name="connsiteX9" fmla="*/ 6256782 w 6430962"/>
              <a:gd name="connsiteY9" fmla="*/ 12950 h 4702175"/>
              <a:gd name="connsiteX10" fmla="*/ 6430962 w 6430962"/>
              <a:gd name="connsiteY10" fmla="*/ 30066 h 4702175"/>
              <a:gd name="connsiteX11" fmla="*/ 6430962 w 6430962"/>
              <a:gd name="connsiteY11" fmla="*/ 30072 h 4702175"/>
              <a:gd name="connsiteX12" fmla="*/ 6430962 w 6430962"/>
              <a:gd name="connsiteY12" fmla="*/ 30074 h 4702175"/>
              <a:gd name="connsiteX13" fmla="*/ 6430962 w 6430962"/>
              <a:gd name="connsiteY13" fmla="*/ 134937 h 4702175"/>
              <a:gd name="connsiteX14" fmla="*/ 6430962 w 6430962"/>
              <a:gd name="connsiteY14" fmla="*/ 455262 h 4702175"/>
              <a:gd name="connsiteX15" fmla="*/ 6430962 w 6430962"/>
              <a:gd name="connsiteY15" fmla="*/ 522287 h 4702175"/>
              <a:gd name="connsiteX16" fmla="*/ 6430962 w 6430962"/>
              <a:gd name="connsiteY16" fmla="*/ 755574 h 4702175"/>
              <a:gd name="connsiteX17" fmla="*/ 6430962 w 6430962"/>
              <a:gd name="connsiteY17" fmla="*/ 842324 h 4702175"/>
              <a:gd name="connsiteX18" fmla="*/ 6430962 w 6430962"/>
              <a:gd name="connsiteY18" fmla="*/ 906462 h 4702175"/>
              <a:gd name="connsiteX19" fmla="*/ 6430962 w 6430962"/>
              <a:gd name="connsiteY19" fmla="*/ 1036518 h 4702175"/>
              <a:gd name="connsiteX20" fmla="*/ 6430962 w 6430962"/>
              <a:gd name="connsiteY20" fmla="*/ 1142365 h 4702175"/>
              <a:gd name="connsiteX21" fmla="*/ 6430962 w 6430962"/>
              <a:gd name="connsiteY21" fmla="*/ 1226643 h 4702175"/>
              <a:gd name="connsiteX22" fmla="*/ 6430962 w 6430962"/>
              <a:gd name="connsiteY22" fmla="*/ 1293812 h 4702175"/>
              <a:gd name="connsiteX23" fmla="*/ 6430962 w 6430962"/>
              <a:gd name="connsiteY23" fmla="*/ 1298739 h 4702175"/>
              <a:gd name="connsiteX24" fmla="*/ 6430962 w 6430962"/>
              <a:gd name="connsiteY24" fmla="*/ 1423056 h 4702175"/>
              <a:gd name="connsiteX25" fmla="*/ 6430962 w 6430962"/>
              <a:gd name="connsiteY25" fmla="*/ 1526820 h 4702175"/>
              <a:gd name="connsiteX26" fmla="*/ 6430962 w 6430962"/>
              <a:gd name="connsiteY26" fmla="*/ 1542884 h 4702175"/>
              <a:gd name="connsiteX27" fmla="*/ 6430962 w 6430962"/>
              <a:gd name="connsiteY27" fmla="*/ 1603465 h 4702175"/>
              <a:gd name="connsiteX28" fmla="*/ 6430962 w 6430962"/>
              <a:gd name="connsiteY28" fmla="*/ 1676400 h 4702175"/>
              <a:gd name="connsiteX29" fmla="*/ 6430962 w 6430962"/>
              <a:gd name="connsiteY29" fmla="*/ 1685041 h 4702175"/>
              <a:gd name="connsiteX30" fmla="*/ 6430962 w 6430962"/>
              <a:gd name="connsiteY30" fmla="*/ 1769597 h 4702175"/>
              <a:gd name="connsiteX31" fmla="*/ 6430962 w 6430962"/>
              <a:gd name="connsiteY31" fmla="*/ 1807637 h 4702175"/>
              <a:gd name="connsiteX32" fmla="*/ 6430962 w 6430962"/>
              <a:gd name="connsiteY32" fmla="*/ 1893771 h 4702175"/>
              <a:gd name="connsiteX33" fmla="*/ 6430962 w 6430962"/>
              <a:gd name="connsiteY33" fmla="*/ 1928966 h 4702175"/>
              <a:gd name="connsiteX34" fmla="*/ 6430962 w 6430962"/>
              <a:gd name="connsiteY34" fmla="*/ 1951294 h 4702175"/>
              <a:gd name="connsiteX35" fmla="*/ 6430962 w 6430962"/>
              <a:gd name="connsiteY35" fmla="*/ 1979524 h 4702175"/>
              <a:gd name="connsiteX36" fmla="*/ 6430962 w 6430962"/>
              <a:gd name="connsiteY36" fmla="*/ 2063750 h 4702175"/>
              <a:gd name="connsiteX37" fmla="*/ 6430962 w 6430962"/>
              <a:gd name="connsiteY37" fmla="*/ 2069740 h 4702175"/>
              <a:gd name="connsiteX38" fmla="*/ 6430962 w 6430962"/>
              <a:gd name="connsiteY38" fmla="*/ 2155475 h 4702175"/>
              <a:gd name="connsiteX39" fmla="*/ 6430962 w 6430962"/>
              <a:gd name="connsiteY39" fmla="*/ 2165354 h 4702175"/>
              <a:gd name="connsiteX40" fmla="*/ 6430962 w 6430962"/>
              <a:gd name="connsiteY40" fmla="*/ 2173312 h 4702175"/>
              <a:gd name="connsiteX41" fmla="*/ 6430962 w 6430962"/>
              <a:gd name="connsiteY41" fmla="*/ 2209013 h 4702175"/>
              <a:gd name="connsiteX42" fmla="*/ 6430962 w 6430962"/>
              <a:gd name="connsiteY42" fmla="*/ 2303453 h 4702175"/>
              <a:gd name="connsiteX43" fmla="*/ 6430962 w 6430962"/>
              <a:gd name="connsiteY43" fmla="*/ 2313774 h 4702175"/>
              <a:gd name="connsiteX44" fmla="*/ 6430962 w 6430962"/>
              <a:gd name="connsiteY44" fmla="*/ 2351605 h 4702175"/>
              <a:gd name="connsiteX45" fmla="*/ 6430962 w 6430962"/>
              <a:gd name="connsiteY45" fmla="*/ 2365213 h 4702175"/>
              <a:gd name="connsiteX46" fmla="*/ 6430962 w 6430962"/>
              <a:gd name="connsiteY46" fmla="*/ 2418838 h 4702175"/>
              <a:gd name="connsiteX47" fmla="*/ 6430962 w 6430962"/>
              <a:gd name="connsiteY47" fmla="*/ 2446337 h 4702175"/>
              <a:gd name="connsiteX48" fmla="*/ 6430962 w 6430962"/>
              <a:gd name="connsiteY48" fmla="*/ 2450111 h 4702175"/>
              <a:gd name="connsiteX49" fmla="*/ 6430962 w 6430962"/>
              <a:gd name="connsiteY49" fmla="*/ 2503488 h 4702175"/>
              <a:gd name="connsiteX50" fmla="*/ 6430962 w 6430962"/>
              <a:gd name="connsiteY50" fmla="*/ 2515050 h 4702175"/>
              <a:gd name="connsiteX51" fmla="*/ 6430962 w 6430962"/>
              <a:gd name="connsiteY51" fmla="*/ 2528180 h 4702175"/>
              <a:gd name="connsiteX52" fmla="*/ 6430962 w 6430962"/>
              <a:gd name="connsiteY52" fmla="*/ 2540386 h 4702175"/>
              <a:gd name="connsiteX53" fmla="*/ 6430962 w 6430962"/>
              <a:gd name="connsiteY53" fmla="*/ 2558827 h 4702175"/>
              <a:gd name="connsiteX54" fmla="*/ 6430962 w 6430962"/>
              <a:gd name="connsiteY54" fmla="*/ 2651282 h 4702175"/>
              <a:gd name="connsiteX55" fmla="*/ 6430962 w 6430962"/>
              <a:gd name="connsiteY55" fmla="*/ 2654848 h 4702175"/>
              <a:gd name="connsiteX56" fmla="*/ 6430962 w 6430962"/>
              <a:gd name="connsiteY56" fmla="*/ 2664291 h 4702175"/>
              <a:gd name="connsiteX57" fmla="*/ 6430962 w 6430962"/>
              <a:gd name="connsiteY57" fmla="*/ 2675142 h 4702175"/>
              <a:gd name="connsiteX58" fmla="*/ 6430962 w 6430962"/>
              <a:gd name="connsiteY58" fmla="*/ 2736959 h 4702175"/>
              <a:gd name="connsiteX59" fmla="*/ 6430962 w 6430962"/>
              <a:gd name="connsiteY59" fmla="*/ 2738413 h 4702175"/>
              <a:gd name="connsiteX60" fmla="*/ 6430962 w 6430962"/>
              <a:gd name="connsiteY60" fmla="*/ 2750219 h 4702175"/>
              <a:gd name="connsiteX61" fmla="*/ 6430962 w 6430962"/>
              <a:gd name="connsiteY61" fmla="*/ 2799975 h 4702175"/>
              <a:gd name="connsiteX62" fmla="*/ 6430962 w 6430962"/>
              <a:gd name="connsiteY62" fmla="*/ 2833687 h 4702175"/>
              <a:gd name="connsiteX63" fmla="*/ 6430962 w 6430962"/>
              <a:gd name="connsiteY63" fmla="*/ 2843422 h 4702175"/>
              <a:gd name="connsiteX64" fmla="*/ 6430962 w 6430962"/>
              <a:gd name="connsiteY64" fmla="*/ 2874008 h 4702175"/>
              <a:gd name="connsiteX65" fmla="*/ 6430962 w 6430962"/>
              <a:gd name="connsiteY65" fmla="*/ 2884660 h 4702175"/>
              <a:gd name="connsiteX66" fmla="*/ 6430962 w 6430962"/>
              <a:gd name="connsiteY66" fmla="*/ 2890838 h 4702175"/>
              <a:gd name="connsiteX67" fmla="*/ 6430962 w 6430962"/>
              <a:gd name="connsiteY67" fmla="*/ 2900257 h 4702175"/>
              <a:gd name="connsiteX68" fmla="*/ 6430962 w 6430962"/>
              <a:gd name="connsiteY68" fmla="*/ 2922746 h 4702175"/>
              <a:gd name="connsiteX69" fmla="*/ 6430962 w 6430962"/>
              <a:gd name="connsiteY69" fmla="*/ 2934636 h 4702175"/>
              <a:gd name="connsiteX70" fmla="*/ 6430962 w 6430962"/>
              <a:gd name="connsiteY70" fmla="*/ 2943919 h 4702175"/>
              <a:gd name="connsiteX71" fmla="*/ 6430962 w 6430962"/>
              <a:gd name="connsiteY71" fmla="*/ 3003441 h 4702175"/>
              <a:gd name="connsiteX72" fmla="*/ 6430962 w 6430962"/>
              <a:gd name="connsiteY72" fmla="*/ 3023170 h 4702175"/>
              <a:gd name="connsiteX73" fmla="*/ 6430962 w 6430962"/>
              <a:gd name="connsiteY73" fmla="*/ 3033252 h 4702175"/>
              <a:gd name="connsiteX74" fmla="*/ 6430962 w 6430962"/>
              <a:gd name="connsiteY74" fmla="*/ 3049363 h 4702175"/>
              <a:gd name="connsiteX75" fmla="*/ 6430962 w 6430962"/>
              <a:gd name="connsiteY75" fmla="*/ 3076941 h 4702175"/>
              <a:gd name="connsiteX76" fmla="*/ 6430962 w 6430962"/>
              <a:gd name="connsiteY76" fmla="*/ 3079219 h 4702175"/>
              <a:gd name="connsiteX77" fmla="*/ 6430962 w 6430962"/>
              <a:gd name="connsiteY77" fmla="*/ 3117333 h 4702175"/>
              <a:gd name="connsiteX78" fmla="*/ 6430962 w 6430962"/>
              <a:gd name="connsiteY78" fmla="*/ 3122132 h 4702175"/>
              <a:gd name="connsiteX79" fmla="*/ 6430962 w 6430962"/>
              <a:gd name="connsiteY79" fmla="*/ 3132136 h 4702175"/>
              <a:gd name="connsiteX80" fmla="*/ 6430962 w 6430962"/>
              <a:gd name="connsiteY80" fmla="*/ 3162588 h 4702175"/>
              <a:gd name="connsiteX81" fmla="*/ 6430962 w 6430962"/>
              <a:gd name="connsiteY81" fmla="*/ 3184925 h 4702175"/>
              <a:gd name="connsiteX82" fmla="*/ 6430962 w 6430962"/>
              <a:gd name="connsiteY82" fmla="*/ 3190940 h 4702175"/>
              <a:gd name="connsiteX83" fmla="*/ 6430962 w 6430962"/>
              <a:gd name="connsiteY83" fmla="*/ 3217862 h 4702175"/>
              <a:gd name="connsiteX84" fmla="*/ 6430962 w 6430962"/>
              <a:gd name="connsiteY84" fmla="*/ 3220045 h 4702175"/>
              <a:gd name="connsiteX85" fmla="*/ 6430962 w 6430962"/>
              <a:gd name="connsiteY85" fmla="*/ 3259373 h 4702175"/>
              <a:gd name="connsiteX86" fmla="*/ 6430962 w 6430962"/>
              <a:gd name="connsiteY86" fmla="*/ 3264272 h 4702175"/>
              <a:gd name="connsiteX87" fmla="*/ 6430962 w 6430962"/>
              <a:gd name="connsiteY87" fmla="*/ 3273425 h 4702175"/>
              <a:gd name="connsiteX88" fmla="*/ 6430962 w 6430962"/>
              <a:gd name="connsiteY88" fmla="*/ 3285503 h 4702175"/>
              <a:gd name="connsiteX89" fmla="*/ 6430962 w 6430962"/>
              <a:gd name="connsiteY89" fmla="*/ 3286985 h 4702175"/>
              <a:gd name="connsiteX90" fmla="*/ 6430962 w 6430962"/>
              <a:gd name="connsiteY90" fmla="*/ 3297625 h 4702175"/>
              <a:gd name="connsiteX91" fmla="*/ 6430962 w 6430962"/>
              <a:gd name="connsiteY91" fmla="*/ 3307586 h 4702175"/>
              <a:gd name="connsiteX92" fmla="*/ 6430962 w 6430962"/>
              <a:gd name="connsiteY92" fmla="*/ 3311472 h 4702175"/>
              <a:gd name="connsiteX93" fmla="*/ 6430962 w 6430962"/>
              <a:gd name="connsiteY93" fmla="*/ 3347144 h 4702175"/>
              <a:gd name="connsiteX94" fmla="*/ 6430962 w 6430962"/>
              <a:gd name="connsiteY94" fmla="*/ 3352713 h 4702175"/>
              <a:gd name="connsiteX95" fmla="*/ 6430962 w 6430962"/>
              <a:gd name="connsiteY95" fmla="*/ 3361549 h 4702175"/>
              <a:gd name="connsiteX96" fmla="*/ 6430962 w 6430962"/>
              <a:gd name="connsiteY96" fmla="*/ 3417493 h 4702175"/>
              <a:gd name="connsiteX97" fmla="*/ 6430962 w 6430962"/>
              <a:gd name="connsiteY97" fmla="*/ 3417992 h 4702175"/>
              <a:gd name="connsiteX98" fmla="*/ 6430962 w 6430962"/>
              <a:gd name="connsiteY98" fmla="*/ 3425676 h 4702175"/>
              <a:gd name="connsiteX99" fmla="*/ 6430962 w 6430962"/>
              <a:gd name="connsiteY99" fmla="*/ 3434677 h 4702175"/>
              <a:gd name="connsiteX100" fmla="*/ 6430962 w 6430962"/>
              <a:gd name="connsiteY100" fmla="*/ 3436625 h 4702175"/>
              <a:gd name="connsiteX101" fmla="*/ 6430962 w 6430962"/>
              <a:gd name="connsiteY101" fmla="*/ 3444076 h 4702175"/>
              <a:gd name="connsiteX102" fmla="*/ 6430962 w 6430962"/>
              <a:gd name="connsiteY102" fmla="*/ 3450434 h 4702175"/>
              <a:gd name="connsiteX103" fmla="*/ 6430962 w 6430962"/>
              <a:gd name="connsiteY103" fmla="*/ 3479139 h 4702175"/>
              <a:gd name="connsiteX104" fmla="*/ 6430962 w 6430962"/>
              <a:gd name="connsiteY104" fmla="*/ 3492196 h 4702175"/>
              <a:gd name="connsiteX105" fmla="*/ 6430962 w 6430962"/>
              <a:gd name="connsiteY105" fmla="*/ 3507571 h 4702175"/>
              <a:gd name="connsiteX106" fmla="*/ 6430962 w 6430962"/>
              <a:gd name="connsiteY106" fmla="*/ 3516787 h 4702175"/>
              <a:gd name="connsiteX107" fmla="*/ 6430962 w 6430962"/>
              <a:gd name="connsiteY107" fmla="*/ 3570299 h 4702175"/>
              <a:gd name="connsiteX108" fmla="*/ 6430962 w 6430962"/>
              <a:gd name="connsiteY108" fmla="*/ 3572115 h 4702175"/>
              <a:gd name="connsiteX109" fmla="*/ 6430962 w 6430962"/>
              <a:gd name="connsiteY109" fmla="*/ 3578682 h 4702175"/>
              <a:gd name="connsiteX110" fmla="*/ 6430962 w 6430962"/>
              <a:gd name="connsiteY110" fmla="*/ 3579816 h 4702175"/>
              <a:gd name="connsiteX111" fmla="*/ 6430962 w 6430962"/>
              <a:gd name="connsiteY111" fmla="*/ 3589089 h 4702175"/>
              <a:gd name="connsiteX112" fmla="*/ 6430962 w 6430962"/>
              <a:gd name="connsiteY112" fmla="*/ 3594624 h 4702175"/>
              <a:gd name="connsiteX113" fmla="*/ 6430962 w 6430962"/>
              <a:gd name="connsiteY113" fmla="*/ 3597411 h 4702175"/>
              <a:gd name="connsiteX114" fmla="*/ 6430962 w 6430962"/>
              <a:gd name="connsiteY114" fmla="*/ 3604617 h 4702175"/>
              <a:gd name="connsiteX115" fmla="*/ 6430962 w 6430962"/>
              <a:gd name="connsiteY115" fmla="*/ 3605212 h 4702175"/>
              <a:gd name="connsiteX116" fmla="*/ 6430962 w 6430962"/>
              <a:gd name="connsiteY116" fmla="*/ 3615381 h 4702175"/>
              <a:gd name="connsiteX117" fmla="*/ 6430962 w 6430962"/>
              <a:gd name="connsiteY117" fmla="*/ 3626508 h 4702175"/>
              <a:gd name="connsiteX118" fmla="*/ 6430962 w 6430962"/>
              <a:gd name="connsiteY118" fmla="*/ 3641624 h 4702175"/>
              <a:gd name="connsiteX119" fmla="*/ 6430962 w 6430962"/>
              <a:gd name="connsiteY119" fmla="*/ 3660775 h 4702175"/>
              <a:gd name="connsiteX120" fmla="*/ 6430962 w 6430962"/>
              <a:gd name="connsiteY120" fmla="*/ 3682127 h 4702175"/>
              <a:gd name="connsiteX121" fmla="*/ 6430962 w 6430962"/>
              <a:gd name="connsiteY121" fmla="*/ 3693016 h 4702175"/>
              <a:gd name="connsiteX122" fmla="*/ 6430962 w 6430962"/>
              <a:gd name="connsiteY122" fmla="*/ 3699961 h 4702175"/>
              <a:gd name="connsiteX123" fmla="*/ 6430962 w 6430962"/>
              <a:gd name="connsiteY123" fmla="*/ 3707801 h 4702175"/>
              <a:gd name="connsiteX124" fmla="*/ 6430962 w 6430962"/>
              <a:gd name="connsiteY124" fmla="*/ 3718946 h 4702175"/>
              <a:gd name="connsiteX125" fmla="*/ 6430962 w 6430962"/>
              <a:gd name="connsiteY125" fmla="*/ 3722508 h 4702175"/>
              <a:gd name="connsiteX126" fmla="*/ 6430962 w 6430962"/>
              <a:gd name="connsiteY126" fmla="*/ 3738892 h 4702175"/>
              <a:gd name="connsiteX127" fmla="*/ 6430962 w 6430962"/>
              <a:gd name="connsiteY127" fmla="*/ 3745993 h 4702175"/>
              <a:gd name="connsiteX128" fmla="*/ 6430962 w 6430962"/>
              <a:gd name="connsiteY128" fmla="*/ 3750493 h 4702175"/>
              <a:gd name="connsiteX129" fmla="*/ 6430962 w 6430962"/>
              <a:gd name="connsiteY129" fmla="*/ 3798305 h 4702175"/>
              <a:gd name="connsiteX130" fmla="*/ 6430962 w 6430962"/>
              <a:gd name="connsiteY130" fmla="*/ 3801887 h 4702175"/>
              <a:gd name="connsiteX131" fmla="*/ 6430962 w 6430962"/>
              <a:gd name="connsiteY131" fmla="*/ 3803471 h 4702175"/>
              <a:gd name="connsiteX132" fmla="*/ 6430962 w 6430962"/>
              <a:gd name="connsiteY132" fmla="*/ 3810582 h 4702175"/>
              <a:gd name="connsiteX133" fmla="*/ 6430962 w 6430962"/>
              <a:gd name="connsiteY133" fmla="*/ 3811211 h 4702175"/>
              <a:gd name="connsiteX134" fmla="*/ 6430962 w 6430962"/>
              <a:gd name="connsiteY134" fmla="*/ 3844816 h 4702175"/>
              <a:gd name="connsiteX135" fmla="*/ 6430962 w 6430962"/>
              <a:gd name="connsiteY135" fmla="*/ 3847021 h 4702175"/>
              <a:gd name="connsiteX136" fmla="*/ 6430962 w 6430962"/>
              <a:gd name="connsiteY136" fmla="*/ 3864566 h 4702175"/>
              <a:gd name="connsiteX137" fmla="*/ 6430962 w 6430962"/>
              <a:gd name="connsiteY137" fmla="*/ 3870055 h 4702175"/>
              <a:gd name="connsiteX138" fmla="*/ 6430962 w 6430962"/>
              <a:gd name="connsiteY138" fmla="*/ 3891884 h 4702175"/>
              <a:gd name="connsiteX139" fmla="*/ 6430962 w 6430962"/>
              <a:gd name="connsiteY139" fmla="*/ 3902311 h 4702175"/>
              <a:gd name="connsiteX140" fmla="*/ 6430962 w 6430962"/>
              <a:gd name="connsiteY140" fmla="*/ 3906024 h 4702175"/>
              <a:gd name="connsiteX141" fmla="*/ 6430962 w 6430962"/>
              <a:gd name="connsiteY141" fmla="*/ 3913907 h 4702175"/>
              <a:gd name="connsiteX142" fmla="*/ 6430962 w 6430962"/>
              <a:gd name="connsiteY142" fmla="*/ 3956370 h 4702175"/>
              <a:gd name="connsiteX143" fmla="*/ 6430962 w 6430962"/>
              <a:gd name="connsiteY143" fmla="*/ 3956495 h 4702175"/>
              <a:gd name="connsiteX144" fmla="*/ 6430962 w 6430962"/>
              <a:gd name="connsiteY144" fmla="*/ 3963460 h 4702175"/>
              <a:gd name="connsiteX145" fmla="*/ 6430962 w 6430962"/>
              <a:gd name="connsiteY145" fmla="*/ 3967295 h 4702175"/>
              <a:gd name="connsiteX146" fmla="*/ 6430962 w 6430962"/>
              <a:gd name="connsiteY146" fmla="*/ 3969138 h 4702175"/>
              <a:gd name="connsiteX147" fmla="*/ 6430962 w 6430962"/>
              <a:gd name="connsiteY147" fmla="*/ 3987800 h 4702175"/>
              <a:gd name="connsiteX148" fmla="*/ 6430962 w 6430962"/>
              <a:gd name="connsiteY148" fmla="*/ 3988736 h 4702175"/>
              <a:gd name="connsiteX149" fmla="*/ 6430962 w 6430962"/>
              <a:gd name="connsiteY149" fmla="*/ 3990181 h 4702175"/>
              <a:gd name="connsiteX150" fmla="*/ 6430962 w 6430962"/>
              <a:gd name="connsiteY150" fmla="*/ 3999597 h 4702175"/>
              <a:gd name="connsiteX151" fmla="*/ 6430962 w 6430962"/>
              <a:gd name="connsiteY151" fmla="*/ 4008392 h 4702175"/>
              <a:gd name="connsiteX152" fmla="*/ 6430962 w 6430962"/>
              <a:gd name="connsiteY152" fmla="*/ 4025817 h 4702175"/>
              <a:gd name="connsiteX153" fmla="*/ 6430962 w 6430962"/>
              <a:gd name="connsiteY153" fmla="*/ 4044950 h 4702175"/>
              <a:gd name="connsiteX154" fmla="*/ 6430962 w 6430962"/>
              <a:gd name="connsiteY154" fmla="*/ 4058028 h 4702175"/>
              <a:gd name="connsiteX155" fmla="*/ 6430962 w 6430962"/>
              <a:gd name="connsiteY155" fmla="*/ 4064623 h 4702175"/>
              <a:gd name="connsiteX156" fmla="*/ 6430962 w 6430962"/>
              <a:gd name="connsiteY156" fmla="*/ 4067725 h 4702175"/>
              <a:gd name="connsiteX157" fmla="*/ 6430962 w 6430962"/>
              <a:gd name="connsiteY157" fmla="*/ 4068820 h 4702175"/>
              <a:gd name="connsiteX158" fmla="*/ 6430962 w 6430962"/>
              <a:gd name="connsiteY158" fmla="*/ 4075980 h 4702175"/>
              <a:gd name="connsiteX159" fmla="*/ 6430962 w 6430962"/>
              <a:gd name="connsiteY159" fmla="*/ 4095008 h 4702175"/>
              <a:gd name="connsiteX160" fmla="*/ 6430962 w 6430962"/>
              <a:gd name="connsiteY160" fmla="*/ 4095560 h 4702175"/>
              <a:gd name="connsiteX161" fmla="*/ 6430962 w 6430962"/>
              <a:gd name="connsiteY161" fmla="*/ 4113548 h 4702175"/>
              <a:gd name="connsiteX162" fmla="*/ 6430962 w 6430962"/>
              <a:gd name="connsiteY162" fmla="*/ 4113789 h 4702175"/>
              <a:gd name="connsiteX163" fmla="*/ 6430962 w 6430962"/>
              <a:gd name="connsiteY163" fmla="*/ 4149900 h 4702175"/>
              <a:gd name="connsiteX164" fmla="*/ 6430962 w 6430962"/>
              <a:gd name="connsiteY164" fmla="*/ 4151120 h 4702175"/>
              <a:gd name="connsiteX165" fmla="*/ 6430962 w 6430962"/>
              <a:gd name="connsiteY165" fmla="*/ 4151433 h 4702175"/>
              <a:gd name="connsiteX166" fmla="*/ 6430962 w 6430962"/>
              <a:gd name="connsiteY166" fmla="*/ 4163652 h 4702175"/>
              <a:gd name="connsiteX167" fmla="*/ 6430962 w 6430962"/>
              <a:gd name="connsiteY167" fmla="*/ 4174097 h 4702175"/>
              <a:gd name="connsiteX168" fmla="*/ 6430962 w 6430962"/>
              <a:gd name="connsiteY168" fmla="*/ 4191149 h 4702175"/>
              <a:gd name="connsiteX169" fmla="*/ 6430962 w 6430962"/>
              <a:gd name="connsiteY169" fmla="*/ 4219846 h 4702175"/>
              <a:gd name="connsiteX170" fmla="*/ 6430962 w 6430962"/>
              <a:gd name="connsiteY170" fmla="*/ 4220650 h 4702175"/>
              <a:gd name="connsiteX171" fmla="*/ 6430962 w 6430962"/>
              <a:gd name="connsiteY171" fmla="*/ 4223600 h 4702175"/>
              <a:gd name="connsiteX172" fmla="*/ 6430962 w 6430962"/>
              <a:gd name="connsiteY172" fmla="*/ 4229983 h 4702175"/>
              <a:gd name="connsiteX173" fmla="*/ 6430962 w 6430962"/>
              <a:gd name="connsiteY173" fmla="*/ 4232592 h 4702175"/>
              <a:gd name="connsiteX174" fmla="*/ 6430962 w 6430962"/>
              <a:gd name="connsiteY174" fmla="*/ 4239394 h 4702175"/>
              <a:gd name="connsiteX175" fmla="*/ 6430962 w 6430962"/>
              <a:gd name="connsiteY175" fmla="*/ 4246001 h 4702175"/>
              <a:gd name="connsiteX176" fmla="*/ 6430962 w 6430962"/>
              <a:gd name="connsiteY176" fmla="*/ 4248512 h 4702175"/>
              <a:gd name="connsiteX177" fmla="*/ 6430962 w 6430962"/>
              <a:gd name="connsiteY177" fmla="*/ 4276130 h 4702175"/>
              <a:gd name="connsiteX178" fmla="*/ 6430962 w 6430962"/>
              <a:gd name="connsiteY178" fmla="*/ 4277577 h 4702175"/>
              <a:gd name="connsiteX179" fmla="*/ 6430962 w 6430962"/>
              <a:gd name="connsiteY179" fmla="*/ 4300684 h 4702175"/>
              <a:gd name="connsiteX180" fmla="*/ 6430962 w 6430962"/>
              <a:gd name="connsiteY180" fmla="*/ 4306588 h 4702175"/>
              <a:gd name="connsiteX181" fmla="*/ 6430962 w 6430962"/>
              <a:gd name="connsiteY181" fmla="*/ 4319001 h 4702175"/>
              <a:gd name="connsiteX182" fmla="*/ 6430962 w 6430962"/>
              <a:gd name="connsiteY182" fmla="*/ 4323160 h 4702175"/>
              <a:gd name="connsiteX183" fmla="*/ 6430962 w 6430962"/>
              <a:gd name="connsiteY183" fmla="*/ 4323953 h 4702175"/>
              <a:gd name="connsiteX184" fmla="*/ 6430962 w 6430962"/>
              <a:gd name="connsiteY184" fmla="*/ 4339794 h 4702175"/>
              <a:gd name="connsiteX185" fmla="*/ 6430962 w 6430962"/>
              <a:gd name="connsiteY185" fmla="*/ 4345716 h 4702175"/>
              <a:gd name="connsiteX186" fmla="*/ 6430962 w 6430962"/>
              <a:gd name="connsiteY186" fmla="*/ 4351124 h 4702175"/>
              <a:gd name="connsiteX187" fmla="*/ 6430962 w 6430962"/>
              <a:gd name="connsiteY187" fmla="*/ 4369624 h 4702175"/>
              <a:gd name="connsiteX188" fmla="*/ 6430962 w 6430962"/>
              <a:gd name="connsiteY188" fmla="*/ 4372372 h 4702175"/>
              <a:gd name="connsiteX189" fmla="*/ 6430962 w 6430962"/>
              <a:gd name="connsiteY189" fmla="*/ 4375150 h 4702175"/>
              <a:gd name="connsiteX190" fmla="*/ 6430962 w 6430962"/>
              <a:gd name="connsiteY190" fmla="*/ 4375646 h 4702175"/>
              <a:gd name="connsiteX191" fmla="*/ 6430962 w 6430962"/>
              <a:gd name="connsiteY191" fmla="*/ 4390530 h 4702175"/>
              <a:gd name="connsiteX192" fmla="*/ 6430962 w 6430962"/>
              <a:gd name="connsiteY192" fmla="*/ 4400798 h 4702175"/>
              <a:gd name="connsiteX193" fmla="*/ 6430962 w 6430962"/>
              <a:gd name="connsiteY193" fmla="*/ 4407481 h 4702175"/>
              <a:gd name="connsiteX194" fmla="*/ 6430962 w 6430962"/>
              <a:gd name="connsiteY194" fmla="*/ 4416758 h 4702175"/>
              <a:gd name="connsiteX195" fmla="*/ 6430962 w 6430962"/>
              <a:gd name="connsiteY195" fmla="*/ 4420195 h 4702175"/>
              <a:gd name="connsiteX196" fmla="*/ 6430962 w 6430962"/>
              <a:gd name="connsiteY196" fmla="*/ 4423829 h 4702175"/>
              <a:gd name="connsiteX197" fmla="*/ 6430962 w 6430962"/>
              <a:gd name="connsiteY197" fmla="*/ 4429852 h 4702175"/>
              <a:gd name="connsiteX198" fmla="*/ 6430962 w 6430962"/>
              <a:gd name="connsiteY198" fmla="*/ 4430426 h 4702175"/>
              <a:gd name="connsiteX199" fmla="*/ 6430962 w 6430962"/>
              <a:gd name="connsiteY199" fmla="*/ 4430712 h 4702175"/>
              <a:gd name="connsiteX200" fmla="*/ 6430962 w 6430962"/>
              <a:gd name="connsiteY200" fmla="*/ 4432715 h 4702175"/>
              <a:gd name="connsiteX201" fmla="*/ 6430962 w 6430962"/>
              <a:gd name="connsiteY201" fmla="*/ 4434362 h 4702175"/>
              <a:gd name="connsiteX202" fmla="*/ 6430962 w 6430962"/>
              <a:gd name="connsiteY202" fmla="*/ 4437999 h 4702175"/>
              <a:gd name="connsiteX203" fmla="*/ 6430962 w 6430962"/>
              <a:gd name="connsiteY203" fmla="*/ 4448796 h 4702175"/>
              <a:gd name="connsiteX204" fmla="*/ 6430962 w 6430962"/>
              <a:gd name="connsiteY204" fmla="*/ 4468614 h 4702175"/>
              <a:gd name="connsiteX205" fmla="*/ 6430962 w 6430962"/>
              <a:gd name="connsiteY205" fmla="*/ 4470038 h 4702175"/>
              <a:gd name="connsiteX206" fmla="*/ 6430962 w 6430962"/>
              <a:gd name="connsiteY206" fmla="*/ 4473654 h 4702175"/>
              <a:gd name="connsiteX207" fmla="*/ 6430962 w 6430962"/>
              <a:gd name="connsiteY207" fmla="*/ 4481233 h 4702175"/>
              <a:gd name="connsiteX208" fmla="*/ 6430962 w 6430962"/>
              <a:gd name="connsiteY208" fmla="*/ 4499305 h 4702175"/>
              <a:gd name="connsiteX209" fmla="*/ 6430962 w 6430962"/>
              <a:gd name="connsiteY209" fmla="*/ 4506939 h 4702175"/>
              <a:gd name="connsiteX210" fmla="*/ 6430962 w 6430962"/>
              <a:gd name="connsiteY210" fmla="*/ 4513271 h 4702175"/>
              <a:gd name="connsiteX211" fmla="*/ 6430962 w 6430962"/>
              <a:gd name="connsiteY211" fmla="*/ 4516636 h 4702175"/>
              <a:gd name="connsiteX212" fmla="*/ 6430962 w 6430962"/>
              <a:gd name="connsiteY212" fmla="*/ 4521658 h 4702175"/>
              <a:gd name="connsiteX213" fmla="*/ 6430962 w 6430962"/>
              <a:gd name="connsiteY213" fmla="*/ 4522437 h 4702175"/>
              <a:gd name="connsiteX214" fmla="*/ 6430962 w 6430962"/>
              <a:gd name="connsiteY214" fmla="*/ 4527767 h 4702175"/>
              <a:gd name="connsiteX215" fmla="*/ 6430962 w 6430962"/>
              <a:gd name="connsiteY215" fmla="*/ 4542613 h 4702175"/>
              <a:gd name="connsiteX216" fmla="*/ 6430962 w 6430962"/>
              <a:gd name="connsiteY216" fmla="*/ 4545707 h 4702175"/>
              <a:gd name="connsiteX217" fmla="*/ 6430962 w 6430962"/>
              <a:gd name="connsiteY217" fmla="*/ 4563039 h 4702175"/>
              <a:gd name="connsiteX218" fmla="*/ 6430962 w 6430962"/>
              <a:gd name="connsiteY218" fmla="*/ 4565055 h 4702175"/>
              <a:gd name="connsiteX219" fmla="*/ 6430962 w 6430962"/>
              <a:gd name="connsiteY219" fmla="*/ 4575032 h 4702175"/>
              <a:gd name="connsiteX220" fmla="*/ 6430962 w 6430962"/>
              <a:gd name="connsiteY220" fmla="*/ 4577878 h 4702175"/>
              <a:gd name="connsiteX221" fmla="*/ 6430962 w 6430962"/>
              <a:gd name="connsiteY221" fmla="*/ 4583215 h 4702175"/>
              <a:gd name="connsiteX222" fmla="*/ 6430962 w 6430962"/>
              <a:gd name="connsiteY222" fmla="*/ 4588497 h 4702175"/>
              <a:gd name="connsiteX223" fmla="*/ 6430962 w 6430962"/>
              <a:gd name="connsiteY223" fmla="*/ 4598160 h 4702175"/>
              <a:gd name="connsiteX224" fmla="*/ 6430962 w 6430962"/>
              <a:gd name="connsiteY224" fmla="*/ 4603641 h 4702175"/>
              <a:gd name="connsiteX225" fmla="*/ 6430962 w 6430962"/>
              <a:gd name="connsiteY225" fmla="*/ 4609836 h 4702175"/>
              <a:gd name="connsiteX226" fmla="*/ 6430962 w 6430962"/>
              <a:gd name="connsiteY226" fmla="*/ 4610315 h 4702175"/>
              <a:gd name="connsiteX227" fmla="*/ 6430962 w 6430962"/>
              <a:gd name="connsiteY227" fmla="*/ 4612878 h 4702175"/>
              <a:gd name="connsiteX228" fmla="*/ 6430962 w 6430962"/>
              <a:gd name="connsiteY228" fmla="*/ 4621657 h 4702175"/>
              <a:gd name="connsiteX229" fmla="*/ 6430962 w 6430962"/>
              <a:gd name="connsiteY229" fmla="*/ 4623901 h 4702175"/>
              <a:gd name="connsiteX230" fmla="*/ 6430962 w 6430962"/>
              <a:gd name="connsiteY230" fmla="*/ 4633332 h 4702175"/>
              <a:gd name="connsiteX231" fmla="*/ 6430962 w 6430962"/>
              <a:gd name="connsiteY231" fmla="*/ 4636389 h 4702175"/>
              <a:gd name="connsiteX232" fmla="*/ 6430962 w 6430962"/>
              <a:gd name="connsiteY232" fmla="*/ 4642353 h 4702175"/>
              <a:gd name="connsiteX233" fmla="*/ 6430962 w 6430962"/>
              <a:gd name="connsiteY233" fmla="*/ 4644327 h 4702175"/>
              <a:gd name="connsiteX234" fmla="*/ 6430962 w 6430962"/>
              <a:gd name="connsiteY234" fmla="*/ 4645153 h 4702175"/>
              <a:gd name="connsiteX235" fmla="*/ 6430962 w 6430962"/>
              <a:gd name="connsiteY235" fmla="*/ 4648919 h 4702175"/>
              <a:gd name="connsiteX236" fmla="*/ 6430962 w 6430962"/>
              <a:gd name="connsiteY236" fmla="*/ 4654897 h 4702175"/>
              <a:gd name="connsiteX237" fmla="*/ 6430962 w 6430962"/>
              <a:gd name="connsiteY237" fmla="*/ 4656877 h 4702175"/>
              <a:gd name="connsiteX238" fmla="*/ 6430962 w 6430962"/>
              <a:gd name="connsiteY238" fmla="*/ 4660950 h 4702175"/>
              <a:gd name="connsiteX239" fmla="*/ 6430962 w 6430962"/>
              <a:gd name="connsiteY239" fmla="*/ 4664503 h 4702175"/>
              <a:gd name="connsiteX240" fmla="*/ 6430962 w 6430962"/>
              <a:gd name="connsiteY240" fmla="*/ 4666928 h 4702175"/>
              <a:gd name="connsiteX241" fmla="*/ 6430962 w 6430962"/>
              <a:gd name="connsiteY241" fmla="*/ 4668493 h 4702175"/>
              <a:gd name="connsiteX242" fmla="*/ 6430962 w 6430962"/>
              <a:gd name="connsiteY242" fmla="*/ 4668698 h 4702175"/>
              <a:gd name="connsiteX243" fmla="*/ 6430962 w 6430962"/>
              <a:gd name="connsiteY243" fmla="*/ 4672980 h 4702175"/>
              <a:gd name="connsiteX244" fmla="*/ 6430962 w 6430962"/>
              <a:gd name="connsiteY244" fmla="*/ 4678983 h 4702175"/>
              <a:gd name="connsiteX245" fmla="*/ 6430962 w 6430962"/>
              <a:gd name="connsiteY245" fmla="*/ 4679708 h 4702175"/>
              <a:gd name="connsiteX246" fmla="*/ 6430962 w 6430962"/>
              <a:gd name="connsiteY246" fmla="*/ 4682230 h 4702175"/>
              <a:gd name="connsiteX247" fmla="*/ 6430962 w 6430962"/>
              <a:gd name="connsiteY247" fmla="*/ 4684783 h 4702175"/>
              <a:gd name="connsiteX248" fmla="*/ 6430962 w 6430962"/>
              <a:gd name="connsiteY248" fmla="*/ 4685035 h 4702175"/>
              <a:gd name="connsiteX249" fmla="*/ 6430962 w 6430962"/>
              <a:gd name="connsiteY249" fmla="*/ 4687305 h 4702175"/>
              <a:gd name="connsiteX250" fmla="*/ 6430962 w 6430962"/>
              <a:gd name="connsiteY250" fmla="*/ 4687965 h 4702175"/>
              <a:gd name="connsiteX251" fmla="*/ 6430962 w 6430962"/>
              <a:gd name="connsiteY251" fmla="*/ 4689858 h 4702175"/>
              <a:gd name="connsiteX252" fmla="*/ 6430962 w 6430962"/>
              <a:gd name="connsiteY252" fmla="*/ 4691013 h 4702175"/>
              <a:gd name="connsiteX253" fmla="*/ 6430962 w 6430962"/>
              <a:gd name="connsiteY253" fmla="*/ 4692391 h 4702175"/>
              <a:gd name="connsiteX254" fmla="*/ 6430962 w 6430962"/>
              <a:gd name="connsiteY254" fmla="*/ 4695518 h 4702175"/>
              <a:gd name="connsiteX255" fmla="*/ 6430962 w 6430962"/>
              <a:gd name="connsiteY255" fmla="*/ 4696265 h 4702175"/>
              <a:gd name="connsiteX256" fmla="*/ 6430962 w 6430962"/>
              <a:gd name="connsiteY256" fmla="*/ 4697022 h 4702175"/>
              <a:gd name="connsiteX257" fmla="*/ 6430962 w 6430962"/>
              <a:gd name="connsiteY257" fmla="*/ 4697769 h 4702175"/>
              <a:gd name="connsiteX258" fmla="*/ 6430962 w 6430962"/>
              <a:gd name="connsiteY258" fmla="*/ 4697965 h 4702175"/>
              <a:gd name="connsiteX259" fmla="*/ 6430962 w 6430962"/>
              <a:gd name="connsiteY259" fmla="*/ 4698526 h 4702175"/>
              <a:gd name="connsiteX260" fmla="*/ 6430962 w 6430962"/>
              <a:gd name="connsiteY260" fmla="*/ 4699276 h 4702175"/>
              <a:gd name="connsiteX261" fmla="*/ 6430962 w 6430962"/>
              <a:gd name="connsiteY261" fmla="*/ 4700032 h 4702175"/>
              <a:gd name="connsiteX262" fmla="*/ 6430962 w 6430962"/>
              <a:gd name="connsiteY262" fmla="*/ 4700780 h 4702175"/>
              <a:gd name="connsiteX263" fmla="*/ 6430962 w 6430962"/>
              <a:gd name="connsiteY263" fmla="*/ 4701343 h 4702175"/>
              <a:gd name="connsiteX264" fmla="*/ 6430962 w 6430962"/>
              <a:gd name="connsiteY264" fmla="*/ 4701436 h 4702175"/>
              <a:gd name="connsiteX265" fmla="*/ 6430962 w 6430962"/>
              <a:gd name="connsiteY265" fmla="*/ 4701531 h 4702175"/>
              <a:gd name="connsiteX266" fmla="*/ 6430962 w 6430962"/>
              <a:gd name="connsiteY266" fmla="*/ 4702175 h 4702175"/>
              <a:gd name="connsiteX267" fmla="*/ 18760 w 6430962"/>
              <a:gd name="connsiteY267" fmla="*/ 4702175 h 4702175"/>
              <a:gd name="connsiteX268" fmla="*/ 0 w 6430962"/>
              <a:gd name="connsiteY268" fmla="*/ 4431691 h 4702175"/>
              <a:gd name="connsiteX269" fmla="*/ 2 w 6430962"/>
              <a:gd name="connsiteY269" fmla="*/ 4431663 h 4702175"/>
              <a:gd name="connsiteX270" fmla="*/ 0 w 6430962"/>
              <a:gd name="connsiteY270" fmla="*/ 4431617 h 4702175"/>
              <a:gd name="connsiteX271" fmla="*/ 0 w 6430962"/>
              <a:gd name="connsiteY271" fmla="*/ 4431614 h 4702175"/>
              <a:gd name="connsiteX272" fmla="*/ 0 w 6430962"/>
              <a:gd name="connsiteY272" fmla="*/ 4431610 h 4702175"/>
              <a:gd name="connsiteX273" fmla="*/ 1 w 6430962"/>
              <a:gd name="connsiteY273" fmla="*/ 4431600 h 4702175"/>
              <a:gd name="connsiteX274" fmla="*/ 1 w 6430962"/>
              <a:gd name="connsiteY274" fmla="*/ 4431596 h 4702175"/>
              <a:gd name="connsiteX275" fmla="*/ 0 w 6430962"/>
              <a:gd name="connsiteY275" fmla="*/ 4431567 h 4702175"/>
              <a:gd name="connsiteX276" fmla="*/ 1 w 6430962"/>
              <a:gd name="connsiteY276" fmla="*/ 4431558 h 4702175"/>
              <a:gd name="connsiteX277" fmla="*/ 0 w 6430962"/>
              <a:gd name="connsiteY277" fmla="*/ 4431547 h 4702175"/>
              <a:gd name="connsiteX278" fmla="*/ 0 w 6430962"/>
              <a:gd name="connsiteY278" fmla="*/ 4431542 h 4702175"/>
              <a:gd name="connsiteX279" fmla="*/ 0 w 6430962"/>
              <a:gd name="connsiteY279" fmla="*/ 4431534 h 4702175"/>
              <a:gd name="connsiteX280" fmla="*/ 0 w 6430962"/>
              <a:gd name="connsiteY280" fmla="*/ 4431489 h 4702175"/>
              <a:gd name="connsiteX281" fmla="*/ 0 w 6430962"/>
              <a:gd name="connsiteY281" fmla="*/ 4431475 h 4702175"/>
              <a:gd name="connsiteX282" fmla="*/ 0 w 6430962"/>
              <a:gd name="connsiteY282" fmla="*/ 4431464 h 4702175"/>
              <a:gd name="connsiteX283" fmla="*/ 0 w 6430962"/>
              <a:gd name="connsiteY283" fmla="*/ 4430712 h 4702175"/>
              <a:gd name="connsiteX284" fmla="*/ 0 w 6430962"/>
              <a:gd name="connsiteY284" fmla="*/ 4375150 h 4702175"/>
              <a:gd name="connsiteX285" fmla="*/ 2694 w 6430962"/>
              <a:gd name="connsiteY285" fmla="*/ 4375150 h 4702175"/>
              <a:gd name="connsiteX286" fmla="*/ 7995 w 6430962"/>
              <a:gd name="connsiteY286" fmla="*/ 4264023 h 4702175"/>
              <a:gd name="connsiteX287" fmla="*/ 8264 w 6430962"/>
              <a:gd name="connsiteY287" fmla="*/ 4262149 h 4702175"/>
              <a:gd name="connsiteX288" fmla="*/ 8378 w 6430962"/>
              <a:gd name="connsiteY288" fmla="*/ 4259820 h 4702175"/>
              <a:gd name="connsiteX289" fmla="*/ 11934 w 6430962"/>
              <a:gd name="connsiteY289" fmla="*/ 4235664 h 4702175"/>
              <a:gd name="connsiteX290" fmla="*/ 13066 w 6430962"/>
              <a:gd name="connsiteY290" fmla="*/ 4217167 h 4702175"/>
              <a:gd name="connsiteX291" fmla="*/ 13082 w 6430962"/>
              <a:gd name="connsiteY291" fmla="*/ 4217083 h 4702175"/>
              <a:gd name="connsiteX292" fmla="*/ 13249 w 6430962"/>
              <a:gd name="connsiteY292" fmla="*/ 4214329 h 4702175"/>
              <a:gd name="connsiteX293" fmla="*/ 13777 w 6430962"/>
              <a:gd name="connsiteY293" fmla="*/ 4211488 h 4702175"/>
              <a:gd name="connsiteX294" fmla="*/ 14070 w 6430962"/>
              <a:gd name="connsiteY294" fmla="*/ 4206812 h 4702175"/>
              <a:gd name="connsiteX295" fmla="*/ 15805 w 6430962"/>
              <a:gd name="connsiteY295" fmla="*/ 4197812 h 4702175"/>
              <a:gd name="connsiteX296" fmla="*/ 16063 w 6430962"/>
              <a:gd name="connsiteY296" fmla="*/ 4193985 h 4702175"/>
              <a:gd name="connsiteX297" fmla="*/ 22761 w 6430962"/>
              <a:gd name="connsiteY297" fmla="*/ 4161299 h 4702175"/>
              <a:gd name="connsiteX298" fmla="*/ 31599 w 6430962"/>
              <a:gd name="connsiteY298" fmla="*/ 4099819 h 4702175"/>
              <a:gd name="connsiteX299" fmla="*/ 32459 w 6430962"/>
              <a:gd name="connsiteY299" fmla="*/ 4096251 h 4702175"/>
              <a:gd name="connsiteX300" fmla="*/ 33079 w 6430962"/>
              <a:gd name="connsiteY300" fmla="*/ 4092042 h 4702175"/>
              <a:gd name="connsiteX301" fmla="*/ 44718 w 6430962"/>
              <a:gd name="connsiteY301" fmla="*/ 4044950 h 4702175"/>
              <a:gd name="connsiteX302" fmla="*/ 42835 w 6430962"/>
              <a:gd name="connsiteY302" fmla="*/ 4044950 h 4702175"/>
              <a:gd name="connsiteX303" fmla="*/ 41275 w 6430962"/>
              <a:gd name="connsiteY303" fmla="*/ 4044950 h 4702175"/>
              <a:gd name="connsiteX304" fmla="*/ 51258 w 6430962"/>
              <a:gd name="connsiteY304" fmla="*/ 4009793 h 4702175"/>
              <a:gd name="connsiteX305" fmla="*/ 52528 w 6430962"/>
              <a:gd name="connsiteY305" fmla="*/ 4002955 h 4702175"/>
              <a:gd name="connsiteX306" fmla="*/ 54645 w 6430962"/>
              <a:gd name="connsiteY306" fmla="*/ 3996283 h 4702175"/>
              <a:gd name="connsiteX307" fmla="*/ 56280 w 6430962"/>
              <a:gd name="connsiteY307" fmla="*/ 3987800 h 4702175"/>
              <a:gd name="connsiteX308" fmla="*/ 57337 w 6430962"/>
              <a:gd name="connsiteY308" fmla="*/ 3987800 h 4702175"/>
              <a:gd name="connsiteX309" fmla="*/ 58913 w 6430962"/>
              <a:gd name="connsiteY309" fmla="*/ 3982832 h 4702175"/>
              <a:gd name="connsiteX310" fmla="*/ 60424 w 6430962"/>
              <a:gd name="connsiteY310" fmla="*/ 3977509 h 4702175"/>
              <a:gd name="connsiteX311" fmla="*/ 63081 w 6430962"/>
              <a:gd name="connsiteY311" fmla="*/ 3964543 h 4702175"/>
              <a:gd name="connsiteX312" fmla="*/ 66832 w 6430962"/>
              <a:gd name="connsiteY312" fmla="*/ 3953713 h 4702175"/>
              <a:gd name="connsiteX313" fmla="*/ 70241 w 6430962"/>
              <a:gd name="connsiteY313" fmla="*/ 3939578 h 4702175"/>
              <a:gd name="connsiteX314" fmla="*/ 72127 w 6430962"/>
              <a:gd name="connsiteY314" fmla="*/ 3934049 h 4702175"/>
              <a:gd name="connsiteX315" fmla="*/ 73456 w 6430962"/>
              <a:gd name="connsiteY315" fmla="*/ 3928670 h 4702175"/>
              <a:gd name="connsiteX316" fmla="*/ 77896 w 6430962"/>
              <a:gd name="connsiteY316" fmla="*/ 3915972 h 4702175"/>
              <a:gd name="connsiteX317" fmla="*/ 92090 w 6430962"/>
              <a:gd name="connsiteY317" fmla="*/ 3865980 h 4702175"/>
              <a:gd name="connsiteX318" fmla="*/ 110331 w 6430962"/>
              <a:gd name="connsiteY318" fmla="*/ 3820226 h 4702175"/>
              <a:gd name="connsiteX319" fmla="*/ 113448 w 6430962"/>
              <a:gd name="connsiteY319" fmla="*/ 3810187 h 4702175"/>
              <a:gd name="connsiteX320" fmla="*/ 114298 w 6430962"/>
              <a:gd name="connsiteY320" fmla="*/ 3808264 h 4702175"/>
              <a:gd name="connsiteX321" fmla="*/ 117133 w 6430962"/>
              <a:gd name="connsiteY321" fmla="*/ 3799329 h 4702175"/>
              <a:gd name="connsiteX322" fmla="*/ 120791 w 6430962"/>
              <a:gd name="connsiteY322" fmla="*/ 3791371 h 4702175"/>
              <a:gd name="connsiteX323" fmla="*/ 123348 w 6430962"/>
              <a:gd name="connsiteY323" fmla="*/ 3783874 h 4702175"/>
              <a:gd name="connsiteX324" fmla="*/ 126809 w 6430962"/>
              <a:gd name="connsiteY324" fmla="*/ 3776094 h 4702175"/>
              <a:gd name="connsiteX325" fmla="*/ 128859 w 6430962"/>
              <a:gd name="connsiteY325" fmla="*/ 3770232 h 4702175"/>
              <a:gd name="connsiteX326" fmla="*/ 135224 w 6430962"/>
              <a:gd name="connsiteY326" fmla="*/ 3756279 h 4702175"/>
              <a:gd name="connsiteX327" fmla="*/ 139294 w 6430962"/>
              <a:gd name="connsiteY327" fmla="*/ 3744529 h 4702175"/>
              <a:gd name="connsiteX328" fmla="*/ 145517 w 6430962"/>
              <a:gd name="connsiteY328" fmla="*/ 3731968 h 4702175"/>
              <a:gd name="connsiteX329" fmla="*/ 160937 w 6430962"/>
              <a:gd name="connsiteY329" fmla="*/ 3693289 h 4702175"/>
              <a:gd name="connsiteX330" fmla="*/ 177814 w 6430962"/>
              <a:gd name="connsiteY330" fmla="*/ 3660775 h 4702175"/>
              <a:gd name="connsiteX331" fmla="*/ 177739 w 6430962"/>
              <a:gd name="connsiteY331" fmla="*/ 3660775 h 4702175"/>
              <a:gd name="connsiteX332" fmla="*/ 176212 w 6430962"/>
              <a:gd name="connsiteY332" fmla="*/ 3660775 h 4702175"/>
              <a:gd name="connsiteX333" fmla="*/ 187747 w 6430962"/>
              <a:gd name="connsiteY333" fmla="*/ 3639127 h 4702175"/>
              <a:gd name="connsiteX334" fmla="*/ 190349 w 6430962"/>
              <a:gd name="connsiteY334" fmla="*/ 3633278 h 4702175"/>
              <a:gd name="connsiteX335" fmla="*/ 195900 w 6430962"/>
              <a:gd name="connsiteY335" fmla="*/ 3623263 h 4702175"/>
              <a:gd name="connsiteX336" fmla="*/ 198639 w 6430962"/>
              <a:gd name="connsiteY336" fmla="*/ 3617258 h 4702175"/>
              <a:gd name="connsiteX337" fmla="*/ 210868 w 6430962"/>
              <a:gd name="connsiteY337" fmla="*/ 3595735 h 4702175"/>
              <a:gd name="connsiteX338" fmla="*/ 238350 w 6430962"/>
              <a:gd name="connsiteY338" fmla="*/ 3544157 h 4702175"/>
              <a:gd name="connsiteX339" fmla="*/ 246943 w 6430962"/>
              <a:gd name="connsiteY339" fmla="*/ 3527602 h 4702175"/>
              <a:gd name="connsiteX340" fmla="*/ 248226 w 6430962"/>
              <a:gd name="connsiteY340" fmla="*/ 3525621 h 4702175"/>
              <a:gd name="connsiteX341" fmla="*/ 252099 w 6430962"/>
              <a:gd name="connsiteY341" fmla="*/ 3518352 h 4702175"/>
              <a:gd name="connsiteX342" fmla="*/ 266078 w 6430962"/>
              <a:gd name="connsiteY342" fmla="*/ 3496652 h 4702175"/>
              <a:gd name="connsiteX343" fmla="*/ 270673 w 6430962"/>
              <a:gd name="connsiteY343" fmla="*/ 3488362 h 4702175"/>
              <a:gd name="connsiteX344" fmla="*/ 278488 w 6430962"/>
              <a:gd name="connsiteY344" fmla="*/ 3476720 h 4702175"/>
              <a:gd name="connsiteX345" fmla="*/ 282149 w 6430962"/>
              <a:gd name="connsiteY345" fmla="*/ 3470276 h 4702175"/>
              <a:gd name="connsiteX346" fmla="*/ 296718 w 6430962"/>
              <a:gd name="connsiteY346" fmla="*/ 3449090 h 4702175"/>
              <a:gd name="connsiteX347" fmla="*/ 297006 w 6430962"/>
              <a:gd name="connsiteY347" fmla="*/ 3448643 h 4702175"/>
              <a:gd name="connsiteX348" fmla="*/ 304646 w 6430962"/>
              <a:gd name="connsiteY348" fmla="*/ 3435517 h 4702175"/>
              <a:gd name="connsiteX349" fmla="*/ 311316 w 6430962"/>
              <a:gd name="connsiteY349" fmla="*/ 3426430 h 4702175"/>
              <a:gd name="connsiteX350" fmla="*/ 340088 w 6430962"/>
              <a:gd name="connsiteY350" fmla="*/ 3381766 h 4702175"/>
              <a:gd name="connsiteX351" fmla="*/ 348610 w 6430962"/>
              <a:gd name="connsiteY351" fmla="*/ 3370611 h 4702175"/>
              <a:gd name="connsiteX352" fmla="*/ 349234 w 6430962"/>
              <a:gd name="connsiteY352" fmla="*/ 3369648 h 4702175"/>
              <a:gd name="connsiteX353" fmla="*/ 353005 w 6430962"/>
              <a:gd name="connsiteY353" fmla="*/ 3364857 h 4702175"/>
              <a:gd name="connsiteX354" fmla="*/ 357693 w 6430962"/>
              <a:gd name="connsiteY354" fmla="*/ 3358720 h 4702175"/>
              <a:gd name="connsiteX355" fmla="*/ 363749 w 6430962"/>
              <a:gd name="connsiteY355" fmla="*/ 3349699 h 4702175"/>
              <a:gd name="connsiteX356" fmla="*/ 369415 w 6430962"/>
              <a:gd name="connsiteY356" fmla="*/ 3342601 h 4702175"/>
              <a:gd name="connsiteX357" fmla="*/ 372271 w 6430962"/>
              <a:gd name="connsiteY357" fmla="*/ 3338250 h 4702175"/>
              <a:gd name="connsiteX358" fmla="*/ 376061 w 6430962"/>
              <a:gd name="connsiteY358" fmla="*/ 3333710 h 4702175"/>
              <a:gd name="connsiteX359" fmla="*/ 378740 w 6430962"/>
              <a:gd name="connsiteY359" fmla="*/ 3329815 h 4702175"/>
              <a:gd name="connsiteX360" fmla="*/ 394632 w 6430962"/>
              <a:gd name="connsiteY360" fmla="*/ 3310367 h 4702175"/>
              <a:gd name="connsiteX361" fmla="*/ 422854 w 6430962"/>
              <a:gd name="connsiteY361" fmla="*/ 3273425 h 4702175"/>
              <a:gd name="connsiteX362" fmla="*/ 420568 w 6430962"/>
              <a:gd name="connsiteY362" fmla="*/ 3273425 h 4702175"/>
              <a:gd name="connsiteX363" fmla="*/ 419100 w 6430962"/>
              <a:gd name="connsiteY363" fmla="*/ 3273425 h 4702175"/>
              <a:gd name="connsiteX364" fmla="*/ 458137 w 6430962"/>
              <a:gd name="connsiteY364" fmla="*/ 3230780 h 4702175"/>
              <a:gd name="connsiteX365" fmla="*/ 461731 w 6430962"/>
              <a:gd name="connsiteY365" fmla="*/ 3226763 h 4702175"/>
              <a:gd name="connsiteX366" fmla="*/ 466936 w 6430962"/>
              <a:gd name="connsiteY366" fmla="*/ 3220152 h 4702175"/>
              <a:gd name="connsiteX367" fmla="*/ 468498 w 6430962"/>
              <a:gd name="connsiteY367" fmla="*/ 3218495 h 4702175"/>
              <a:gd name="connsiteX368" fmla="*/ 469003 w 6430962"/>
              <a:gd name="connsiteY368" fmla="*/ 3217862 h 4702175"/>
              <a:gd name="connsiteX369" fmla="*/ 469094 w 6430962"/>
              <a:gd name="connsiteY369" fmla="*/ 3217862 h 4702175"/>
              <a:gd name="connsiteX370" fmla="*/ 477616 w 6430962"/>
              <a:gd name="connsiteY370" fmla="*/ 3208820 h 4702175"/>
              <a:gd name="connsiteX371" fmla="*/ 487763 w 6430962"/>
              <a:gd name="connsiteY371" fmla="*/ 3196403 h 4702175"/>
              <a:gd name="connsiteX372" fmla="*/ 504346 w 6430962"/>
              <a:gd name="connsiteY372" fmla="*/ 3179130 h 4702175"/>
              <a:gd name="connsiteX373" fmla="*/ 516130 w 6430962"/>
              <a:gd name="connsiteY373" fmla="*/ 3165959 h 4702175"/>
              <a:gd name="connsiteX374" fmla="*/ 525518 w 6430962"/>
              <a:gd name="connsiteY374" fmla="*/ 3154716 h 4702175"/>
              <a:gd name="connsiteX375" fmla="*/ 530316 w 6430962"/>
              <a:gd name="connsiteY375" fmla="*/ 3150102 h 4702175"/>
              <a:gd name="connsiteX376" fmla="*/ 550132 w 6430962"/>
              <a:gd name="connsiteY376" fmla="*/ 3127953 h 4702175"/>
              <a:gd name="connsiteX377" fmla="*/ 567958 w 6430962"/>
              <a:gd name="connsiteY377" fmla="*/ 3110809 h 4702175"/>
              <a:gd name="connsiteX378" fmla="*/ 603922 w 6430962"/>
              <a:gd name="connsiteY378" fmla="*/ 3071522 h 4702175"/>
              <a:gd name="connsiteX379" fmla="*/ 648120 w 6430962"/>
              <a:gd name="connsiteY379" fmla="*/ 3033718 h 4702175"/>
              <a:gd name="connsiteX380" fmla="*/ 671066 w 6430962"/>
              <a:gd name="connsiteY380" fmla="*/ 3011651 h 4702175"/>
              <a:gd name="connsiteX381" fmla="*/ 694950 w 6430962"/>
              <a:gd name="connsiteY381" fmla="*/ 2991817 h 4702175"/>
              <a:gd name="connsiteX382" fmla="*/ 700925 w 6430962"/>
              <a:gd name="connsiteY382" fmla="*/ 2986073 h 4702175"/>
              <a:gd name="connsiteX383" fmla="*/ 715921 w 6430962"/>
              <a:gd name="connsiteY383" fmla="*/ 2974402 h 4702175"/>
              <a:gd name="connsiteX384" fmla="*/ 722096 w 6430962"/>
              <a:gd name="connsiteY384" fmla="*/ 2969274 h 4702175"/>
              <a:gd name="connsiteX385" fmla="*/ 740511 w 6430962"/>
              <a:gd name="connsiteY385" fmla="*/ 2952843 h 4702175"/>
              <a:gd name="connsiteX386" fmla="*/ 758184 w 6430962"/>
              <a:gd name="connsiteY386" fmla="*/ 2939307 h 4702175"/>
              <a:gd name="connsiteX387" fmla="*/ 769081 w 6430962"/>
              <a:gd name="connsiteY387" fmla="*/ 2930257 h 4702175"/>
              <a:gd name="connsiteX388" fmla="*/ 816185 w 6430962"/>
              <a:gd name="connsiteY388" fmla="*/ 2889967 h 4702175"/>
              <a:gd name="connsiteX389" fmla="*/ 867942 w 6430962"/>
              <a:gd name="connsiteY389" fmla="*/ 2855240 h 4702175"/>
              <a:gd name="connsiteX390" fmla="*/ 882939 w 6430962"/>
              <a:gd name="connsiteY390" fmla="*/ 2843752 h 4702175"/>
              <a:gd name="connsiteX391" fmla="*/ 888432 w 6430962"/>
              <a:gd name="connsiteY391" fmla="*/ 2840148 h 4702175"/>
              <a:gd name="connsiteX392" fmla="*/ 896733 w 6430962"/>
              <a:gd name="connsiteY392" fmla="*/ 2833687 h 4702175"/>
              <a:gd name="connsiteX393" fmla="*/ 898276 w 6430962"/>
              <a:gd name="connsiteY393" fmla="*/ 2833687 h 4702175"/>
              <a:gd name="connsiteX394" fmla="*/ 899762 w 6430962"/>
              <a:gd name="connsiteY394" fmla="*/ 2832712 h 4702175"/>
              <a:gd name="connsiteX395" fmla="*/ 903770 w 6430962"/>
              <a:gd name="connsiteY395" fmla="*/ 2829688 h 4702175"/>
              <a:gd name="connsiteX396" fmla="*/ 907006 w 6430962"/>
              <a:gd name="connsiteY396" fmla="*/ 2827632 h 4702175"/>
              <a:gd name="connsiteX397" fmla="*/ 941954 w 6430962"/>
              <a:gd name="connsiteY397" fmla="*/ 2802570 h 4702175"/>
              <a:gd name="connsiteX398" fmla="*/ 997903 w 6430962"/>
              <a:gd name="connsiteY398" fmla="*/ 2768040 h 4702175"/>
              <a:gd name="connsiteX399" fmla="*/ 1053428 w 6430962"/>
              <a:gd name="connsiteY399" fmla="*/ 2730785 h 4702175"/>
              <a:gd name="connsiteX400" fmla="*/ 1083818 w 6430962"/>
              <a:gd name="connsiteY400" fmla="*/ 2715016 h 4702175"/>
              <a:gd name="connsiteX401" fmla="*/ 1090786 w 6430962"/>
              <a:gd name="connsiteY401" fmla="*/ 2710716 h 4702175"/>
              <a:gd name="connsiteX402" fmla="*/ 1155472 w 6430962"/>
              <a:gd name="connsiteY402" fmla="*/ 2676612 h 4702175"/>
              <a:gd name="connsiteX403" fmla="*/ 1196662 w 6430962"/>
              <a:gd name="connsiteY403" fmla="*/ 2653592 h 4702175"/>
              <a:gd name="connsiteX404" fmla="*/ 1219712 w 6430962"/>
              <a:gd name="connsiteY404" fmla="*/ 2642743 h 4702175"/>
              <a:gd name="connsiteX405" fmla="*/ 1247797 w 6430962"/>
              <a:gd name="connsiteY405" fmla="*/ 2627936 h 4702175"/>
              <a:gd name="connsiteX406" fmla="*/ 1274781 w 6430962"/>
              <a:gd name="connsiteY406" fmla="*/ 2615931 h 4702175"/>
              <a:gd name="connsiteX407" fmla="*/ 1313187 w 6430962"/>
              <a:gd name="connsiteY407" fmla="*/ 2596003 h 4702175"/>
              <a:gd name="connsiteX408" fmla="*/ 1346093 w 6430962"/>
              <a:gd name="connsiteY408" fmla="*/ 2583260 h 4702175"/>
              <a:gd name="connsiteX409" fmla="*/ 1366659 w 6430962"/>
              <a:gd name="connsiteY409" fmla="*/ 2573580 h 4702175"/>
              <a:gd name="connsiteX410" fmla="*/ 1393196 w 6430962"/>
              <a:gd name="connsiteY410" fmla="*/ 2563248 h 4702175"/>
              <a:gd name="connsiteX411" fmla="*/ 1412426 w 6430962"/>
              <a:gd name="connsiteY411" fmla="*/ 2554693 h 4702175"/>
              <a:gd name="connsiteX412" fmla="*/ 1446017 w 6430962"/>
              <a:gd name="connsiteY412" fmla="*/ 2542319 h 4702175"/>
              <a:gd name="connsiteX413" fmla="*/ 1447845 w 6430962"/>
              <a:gd name="connsiteY413" fmla="*/ 2541523 h 4702175"/>
              <a:gd name="connsiteX414" fmla="*/ 1453757 w 6430962"/>
              <a:gd name="connsiteY414" fmla="*/ 2539468 h 4702175"/>
              <a:gd name="connsiteX415" fmla="*/ 1463313 w 6430962"/>
              <a:gd name="connsiteY415" fmla="*/ 2535948 h 4702175"/>
              <a:gd name="connsiteX416" fmla="*/ 1544548 w 6430962"/>
              <a:gd name="connsiteY416" fmla="*/ 2504319 h 4702175"/>
              <a:gd name="connsiteX417" fmla="*/ 1572751 w 6430962"/>
              <a:gd name="connsiteY417" fmla="*/ 2495486 h 4702175"/>
              <a:gd name="connsiteX418" fmla="*/ 1592999 w 6430962"/>
              <a:gd name="connsiteY418" fmla="*/ 2487645 h 4702175"/>
              <a:gd name="connsiteX419" fmla="*/ 1688801 w 6430962"/>
              <a:gd name="connsiteY419" fmla="*/ 2459140 h 4702175"/>
              <a:gd name="connsiteX420" fmla="*/ 1729681 w 6430962"/>
              <a:gd name="connsiteY420" fmla="*/ 2446337 h 4702175"/>
              <a:gd name="connsiteX421" fmla="*/ 1731832 w 6430962"/>
              <a:gd name="connsiteY421" fmla="*/ 2446337 h 4702175"/>
              <a:gd name="connsiteX422" fmla="*/ 1739656 w 6430962"/>
              <a:gd name="connsiteY422" fmla="*/ 2444009 h 4702175"/>
              <a:gd name="connsiteX423" fmla="*/ 1772227 w 6430962"/>
              <a:gd name="connsiteY423" fmla="*/ 2436172 h 4702175"/>
              <a:gd name="connsiteX424" fmla="*/ 1779982 w 6430962"/>
              <a:gd name="connsiteY424" fmla="*/ 2433829 h 4702175"/>
              <a:gd name="connsiteX425" fmla="*/ 1795701 w 6430962"/>
              <a:gd name="connsiteY425" fmla="*/ 2430524 h 4702175"/>
              <a:gd name="connsiteX426" fmla="*/ 1814511 w 6430962"/>
              <a:gd name="connsiteY426" fmla="*/ 2425998 h 4702175"/>
              <a:gd name="connsiteX427" fmla="*/ 1816438 w 6430962"/>
              <a:gd name="connsiteY427" fmla="*/ 2425451 h 4702175"/>
              <a:gd name="connsiteX428" fmla="*/ 1818468 w 6430962"/>
              <a:gd name="connsiteY428" fmla="*/ 2425046 h 4702175"/>
              <a:gd name="connsiteX429" fmla="*/ 1890402 w 6430962"/>
              <a:gd name="connsiteY429" fmla="*/ 2407738 h 4702175"/>
              <a:gd name="connsiteX430" fmla="*/ 1933421 w 6430962"/>
              <a:gd name="connsiteY430" fmla="*/ 2399762 h 4702175"/>
              <a:gd name="connsiteX431" fmla="*/ 1946413 w 6430962"/>
              <a:gd name="connsiteY431" fmla="*/ 2396808 h 4702175"/>
              <a:gd name="connsiteX432" fmla="*/ 1968558 w 6430962"/>
              <a:gd name="connsiteY432" fmla="*/ 2393247 h 4702175"/>
              <a:gd name="connsiteX433" fmla="*/ 2005964 w 6430962"/>
              <a:gd name="connsiteY433" fmla="*/ 2386312 h 4702175"/>
              <a:gd name="connsiteX434" fmla="*/ 2020765 w 6430962"/>
              <a:gd name="connsiteY434" fmla="*/ 2383200 h 4702175"/>
              <a:gd name="connsiteX435" fmla="*/ 2026720 w 6430962"/>
              <a:gd name="connsiteY435" fmla="*/ 2382464 h 4702175"/>
              <a:gd name="connsiteX436" fmla="*/ 2044931 w 6430962"/>
              <a:gd name="connsiteY436" fmla="*/ 2379087 h 4702175"/>
              <a:gd name="connsiteX437" fmla="*/ 2109075 w 6430962"/>
              <a:gd name="connsiteY437" fmla="*/ 2370652 h 4702175"/>
              <a:gd name="connsiteX438" fmla="*/ 2135907 w 6430962"/>
              <a:gd name="connsiteY438" fmla="*/ 2366337 h 4702175"/>
              <a:gd name="connsiteX439" fmla="*/ 2157948 w 6430962"/>
              <a:gd name="connsiteY439" fmla="*/ 2364225 h 4702175"/>
              <a:gd name="connsiteX440" fmla="*/ 2202933 w 6430962"/>
              <a:gd name="connsiteY440" fmla="*/ 2358309 h 4702175"/>
              <a:gd name="connsiteX441" fmla="*/ 2255550 w 6430962"/>
              <a:gd name="connsiteY441" fmla="*/ 2354178 h 4702175"/>
              <a:gd name="connsiteX442" fmla="*/ 2270694 w 6430962"/>
              <a:gd name="connsiteY442" fmla="*/ 2352306 h 4702175"/>
              <a:gd name="connsiteX443" fmla="*/ 2280644 w 6430962"/>
              <a:gd name="connsiteY443" fmla="*/ 2351903 h 4702175"/>
              <a:gd name="connsiteX444" fmla="*/ 2283673 w 6430962"/>
              <a:gd name="connsiteY444" fmla="*/ 2351544 h 4702175"/>
              <a:gd name="connsiteX445" fmla="*/ 2291408 w 6430962"/>
              <a:gd name="connsiteY445" fmla="*/ 2351242 h 4702175"/>
              <a:gd name="connsiteX446" fmla="*/ 2299316 w 6430962"/>
              <a:gd name="connsiteY446" fmla="*/ 2350361 h 4702175"/>
              <a:gd name="connsiteX447" fmla="*/ 2304664 w 6430962"/>
              <a:gd name="connsiteY447" fmla="*/ 2350164 h 4702175"/>
              <a:gd name="connsiteX448" fmla="*/ 2330216 w 6430962"/>
              <a:gd name="connsiteY448" fmla="*/ 2347715 h 4702175"/>
              <a:gd name="connsiteX449" fmla="*/ 2343083 w 6430962"/>
              <a:gd name="connsiteY449" fmla="*/ 2347306 h 4702175"/>
              <a:gd name="connsiteX450" fmla="*/ 2364103 w 6430962"/>
              <a:gd name="connsiteY450" fmla="*/ 2345656 h 4702175"/>
              <a:gd name="connsiteX451" fmla="*/ 2528130 w 6430962"/>
              <a:gd name="connsiteY451" fmla="*/ 2341382 h 4702175"/>
              <a:gd name="connsiteX452" fmla="*/ 2582678 w 6430962"/>
              <a:gd name="connsiteY452" fmla="*/ 2343202 h 4702175"/>
              <a:gd name="connsiteX453" fmla="*/ 2686143 w 6430962"/>
              <a:gd name="connsiteY453" fmla="*/ 2345791 h 4702175"/>
              <a:gd name="connsiteX454" fmla="*/ 2706630 w 6430962"/>
              <a:gd name="connsiteY454" fmla="*/ 2347336 h 4702175"/>
              <a:gd name="connsiteX455" fmla="*/ 2737638 w 6430962"/>
              <a:gd name="connsiteY455" fmla="*/ 2348370 h 4702175"/>
              <a:gd name="connsiteX456" fmla="*/ 2737693 w 6430962"/>
              <a:gd name="connsiteY456" fmla="*/ 2348376 h 4702175"/>
              <a:gd name="connsiteX457" fmla="*/ 2738251 w 6430962"/>
              <a:gd name="connsiteY457" fmla="*/ 2348394 h 4702175"/>
              <a:gd name="connsiteX458" fmla="*/ 2790448 w 6430962"/>
              <a:gd name="connsiteY458" fmla="*/ 2353658 h 4702175"/>
              <a:gd name="connsiteX459" fmla="*/ 2841543 w 6430962"/>
              <a:gd name="connsiteY459" fmla="*/ 2357511 h 4702175"/>
              <a:gd name="connsiteX460" fmla="*/ 2892086 w 6430962"/>
              <a:gd name="connsiteY460" fmla="*/ 2363907 h 4702175"/>
              <a:gd name="connsiteX461" fmla="*/ 2943855 w 6430962"/>
              <a:gd name="connsiteY461" fmla="*/ 2369127 h 4702175"/>
              <a:gd name="connsiteX462" fmla="*/ 2974449 w 6430962"/>
              <a:gd name="connsiteY462" fmla="*/ 2374329 h 4702175"/>
              <a:gd name="connsiteX463" fmla="*/ 2994471 w 6430962"/>
              <a:gd name="connsiteY463" fmla="*/ 2376863 h 4702175"/>
              <a:gd name="connsiteX464" fmla="*/ 3092850 w 6430962"/>
              <a:gd name="connsiteY464" fmla="*/ 2394462 h 4702175"/>
              <a:gd name="connsiteX465" fmla="*/ 3144534 w 6430962"/>
              <a:gd name="connsiteY465" fmla="*/ 2403251 h 4702175"/>
              <a:gd name="connsiteX466" fmla="*/ 3322404 w 6430962"/>
              <a:gd name="connsiteY466" fmla="*/ 2446337 h 4702175"/>
              <a:gd name="connsiteX467" fmla="*/ 3324290 w 6430962"/>
              <a:gd name="connsiteY467" fmla="*/ 2446337 h 4702175"/>
              <a:gd name="connsiteX468" fmla="*/ 3337422 w 6430962"/>
              <a:gd name="connsiteY468" fmla="*/ 2449627 h 4702175"/>
              <a:gd name="connsiteX469" fmla="*/ 3338652 w 6430962"/>
              <a:gd name="connsiteY469" fmla="*/ 2449935 h 4702175"/>
              <a:gd name="connsiteX470" fmla="*/ 3325168 w 6430962"/>
              <a:gd name="connsiteY470" fmla="*/ 2324136 h 4702175"/>
              <a:gd name="connsiteX471" fmla="*/ 3325162 w 6430962"/>
              <a:gd name="connsiteY471" fmla="*/ 2323957 h 4702175"/>
              <a:gd name="connsiteX472" fmla="*/ 3325116 w 6430962"/>
              <a:gd name="connsiteY472" fmla="*/ 2323531 h 4702175"/>
              <a:gd name="connsiteX473" fmla="*/ 3319956 w 6430962"/>
              <a:gd name="connsiteY473" fmla="*/ 2191053 h 4702175"/>
              <a:gd name="connsiteX474" fmla="*/ 3321102 w 6430962"/>
              <a:gd name="connsiteY474" fmla="*/ 2172358 h 4702175"/>
              <a:gd name="connsiteX475" fmla="*/ 3324290 w 6430962"/>
              <a:gd name="connsiteY475" fmla="*/ 2063750 h 4702175"/>
              <a:gd name="connsiteX476" fmla="*/ 3326532 w 6430962"/>
              <a:gd name="connsiteY476" fmla="*/ 2063750 h 4702175"/>
              <a:gd name="connsiteX477" fmla="*/ 3328808 w 6430962"/>
              <a:gd name="connsiteY477" fmla="*/ 2015905 h 4702175"/>
              <a:gd name="connsiteX478" fmla="*/ 3329204 w 6430962"/>
              <a:gd name="connsiteY478" fmla="*/ 2013150 h 4702175"/>
              <a:gd name="connsiteX479" fmla="*/ 3329214 w 6430962"/>
              <a:gd name="connsiteY479" fmla="*/ 2012927 h 4702175"/>
              <a:gd name="connsiteX480" fmla="*/ 3330272 w 6430962"/>
              <a:gd name="connsiteY480" fmla="*/ 2005707 h 4702175"/>
              <a:gd name="connsiteX481" fmla="*/ 3332072 w 6430962"/>
              <a:gd name="connsiteY481" fmla="*/ 1993175 h 4702175"/>
              <a:gd name="connsiteX482" fmla="*/ 3333674 w 6430962"/>
              <a:gd name="connsiteY482" fmla="*/ 1967019 h 4702175"/>
              <a:gd name="connsiteX483" fmla="*/ 3335760 w 6430962"/>
              <a:gd name="connsiteY483" fmla="*/ 1955744 h 4702175"/>
              <a:gd name="connsiteX484" fmla="*/ 3335780 w 6430962"/>
              <a:gd name="connsiteY484" fmla="*/ 1955427 h 4702175"/>
              <a:gd name="connsiteX485" fmla="*/ 3336514 w 6430962"/>
              <a:gd name="connsiteY485" fmla="*/ 1951672 h 4702175"/>
              <a:gd name="connsiteX486" fmla="*/ 3336938 w 6430962"/>
              <a:gd name="connsiteY486" fmla="*/ 1949378 h 4702175"/>
              <a:gd name="connsiteX487" fmla="*/ 3337292 w 6430962"/>
              <a:gd name="connsiteY487" fmla="*/ 1944154 h 4702175"/>
              <a:gd name="connsiteX488" fmla="*/ 3339488 w 6430962"/>
              <a:gd name="connsiteY488" fmla="*/ 1933439 h 4702175"/>
              <a:gd name="connsiteX489" fmla="*/ 3339768 w 6430962"/>
              <a:gd name="connsiteY489" fmla="*/ 1929644 h 4702175"/>
              <a:gd name="connsiteX490" fmla="*/ 3343856 w 6430962"/>
              <a:gd name="connsiteY490" fmla="*/ 1911086 h 4702175"/>
              <a:gd name="connsiteX491" fmla="*/ 3353398 w 6430962"/>
              <a:gd name="connsiteY491" fmla="*/ 1844615 h 4702175"/>
              <a:gd name="connsiteX492" fmla="*/ 3354620 w 6430962"/>
              <a:gd name="connsiteY492" fmla="*/ 1839544 h 4702175"/>
              <a:gd name="connsiteX493" fmla="*/ 3354776 w 6430962"/>
              <a:gd name="connsiteY493" fmla="*/ 1838482 h 4702175"/>
              <a:gd name="connsiteX494" fmla="*/ 3359836 w 6430962"/>
              <a:gd name="connsiteY494" fmla="*/ 1817887 h 4702175"/>
              <a:gd name="connsiteX495" fmla="*/ 3366016 w 6430962"/>
              <a:gd name="connsiteY495" fmla="*/ 1792228 h 4702175"/>
              <a:gd name="connsiteX496" fmla="*/ 3373930 w 6430962"/>
              <a:gd name="connsiteY496" fmla="*/ 1749460 h 4702175"/>
              <a:gd name="connsiteX497" fmla="*/ 3379424 w 6430962"/>
              <a:gd name="connsiteY497" fmla="*/ 1731839 h 4702175"/>
              <a:gd name="connsiteX498" fmla="*/ 3380570 w 6430962"/>
              <a:gd name="connsiteY498" fmla="*/ 1725964 h 4702175"/>
              <a:gd name="connsiteX499" fmla="*/ 3384372 w 6430962"/>
              <a:gd name="connsiteY499" fmla="*/ 1714442 h 4702175"/>
              <a:gd name="connsiteX500" fmla="*/ 3386318 w 6430962"/>
              <a:gd name="connsiteY500" fmla="*/ 1704948 h 4702175"/>
              <a:gd name="connsiteX501" fmla="*/ 3388698 w 6430962"/>
              <a:gd name="connsiteY501" fmla="*/ 1698070 h 4702175"/>
              <a:gd name="connsiteX502" fmla="*/ 3393608 w 6430962"/>
              <a:gd name="connsiteY502" fmla="*/ 1677686 h 4702175"/>
              <a:gd name="connsiteX503" fmla="*/ 3396046 w 6430962"/>
              <a:gd name="connsiteY503" fmla="*/ 1670526 h 4702175"/>
              <a:gd name="connsiteX504" fmla="*/ 3396516 w 6430962"/>
              <a:gd name="connsiteY504" fmla="*/ 1668615 h 4702175"/>
              <a:gd name="connsiteX505" fmla="*/ 3405908 w 6430962"/>
              <a:gd name="connsiteY505" fmla="*/ 1641569 h 4702175"/>
              <a:gd name="connsiteX506" fmla="*/ 3425414 w 6430962"/>
              <a:gd name="connsiteY506" fmla="*/ 1584299 h 4702175"/>
              <a:gd name="connsiteX507" fmla="*/ 3439388 w 6430962"/>
              <a:gd name="connsiteY507" fmla="*/ 1539476 h 4702175"/>
              <a:gd name="connsiteX508" fmla="*/ 3444958 w 6430962"/>
              <a:gd name="connsiteY508" fmla="*/ 1526918 h 4702175"/>
              <a:gd name="connsiteX509" fmla="*/ 3448806 w 6430962"/>
              <a:gd name="connsiteY509" fmla="*/ 1515624 h 4702175"/>
              <a:gd name="connsiteX510" fmla="*/ 3452672 w 6430962"/>
              <a:gd name="connsiteY510" fmla="*/ 1506915 h 4702175"/>
              <a:gd name="connsiteX511" fmla="*/ 3453734 w 6430962"/>
              <a:gd name="connsiteY511" fmla="*/ 1503856 h 4702175"/>
              <a:gd name="connsiteX512" fmla="*/ 3462962 w 6430962"/>
              <a:gd name="connsiteY512" fmla="*/ 1483462 h 4702175"/>
              <a:gd name="connsiteX513" fmla="*/ 3465770 w 6430962"/>
              <a:gd name="connsiteY513" fmla="*/ 1475346 h 4702175"/>
              <a:gd name="connsiteX514" fmla="*/ 3474750 w 6430962"/>
              <a:gd name="connsiteY514" fmla="*/ 1457177 h 4702175"/>
              <a:gd name="connsiteX515" fmla="*/ 3518360 w 6430962"/>
              <a:gd name="connsiteY515" fmla="*/ 1358936 h 4702175"/>
              <a:gd name="connsiteX516" fmla="*/ 3523568 w 6430962"/>
              <a:gd name="connsiteY516" fmla="*/ 1349502 h 4702175"/>
              <a:gd name="connsiteX517" fmla="*/ 3525726 w 6430962"/>
              <a:gd name="connsiteY517" fmla="*/ 1344733 h 4702175"/>
              <a:gd name="connsiteX518" fmla="*/ 3526020 w 6430962"/>
              <a:gd name="connsiteY518" fmla="*/ 1344210 h 4702175"/>
              <a:gd name="connsiteX519" fmla="*/ 3528702 w 6430962"/>
              <a:gd name="connsiteY519" fmla="*/ 1338168 h 4702175"/>
              <a:gd name="connsiteX520" fmla="*/ 3547104 w 6430962"/>
              <a:gd name="connsiteY520" fmla="*/ 1306651 h 4702175"/>
              <a:gd name="connsiteX521" fmla="*/ 3553164 w 6430962"/>
              <a:gd name="connsiteY521" fmla="*/ 1293812 h 4702175"/>
              <a:gd name="connsiteX522" fmla="*/ 3554324 w 6430962"/>
              <a:gd name="connsiteY522" fmla="*/ 1293812 h 4702175"/>
              <a:gd name="connsiteX523" fmla="*/ 3565614 w 6430962"/>
              <a:gd name="connsiteY523" fmla="*/ 1273366 h 4702175"/>
              <a:gd name="connsiteX524" fmla="*/ 3573802 w 6430962"/>
              <a:gd name="connsiteY524" fmla="*/ 1256802 h 4702175"/>
              <a:gd name="connsiteX525" fmla="*/ 3579958 w 6430962"/>
              <a:gd name="connsiteY525" fmla="*/ 1247390 h 4702175"/>
              <a:gd name="connsiteX526" fmla="*/ 3601638 w 6430962"/>
              <a:gd name="connsiteY526" fmla="*/ 1208129 h 4702175"/>
              <a:gd name="connsiteX527" fmla="*/ 3607684 w 6430962"/>
              <a:gd name="connsiteY527" fmla="*/ 1199070 h 4702175"/>
              <a:gd name="connsiteX528" fmla="*/ 3611788 w 6430962"/>
              <a:gd name="connsiteY528" fmla="*/ 1191774 h 4702175"/>
              <a:gd name="connsiteX529" fmla="*/ 3628724 w 6430962"/>
              <a:gd name="connsiteY529" fmla="*/ 1166861 h 4702175"/>
              <a:gd name="connsiteX530" fmla="*/ 3640532 w 6430962"/>
              <a:gd name="connsiteY530" fmla="*/ 1146637 h 4702175"/>
              <a:gd name="connsiteX531" fmla="*/ 3663370 w 6430962"/>
              <a:gd name="connsiteY531" fmla="*/ 1115617 h 4702175"/>
              <a:gd name="connsiteX532" fmla="*/ 3698008 w 6430962"/>
              <a:gd name="connsiteY532" fmla="*/ 1063709 h 4702175"/>
              <a:gd name="connsiteX533" fmla="*/ 3703934 w 6430962"/>
              <a:gd name="connsiteY533" fmla="*/ 1056220 h 4702175"/>
              <a:gd name="connsiteX534" fmla="*/ 3711216 w 6430962"/>
              <a:gd name="connsiteY534" fmla="*/ 1045508 h 4702175"/>
              <a:gd name="connsiteX535" fmla="*/ 3754714 w 6430962"/>
              <a:gd name="connsiteY535" fmla="*/ 991551 h 4702175"/>
              <a:gd name="connsiteX536" fmla="*/ 3773536 w 6430962"/>
              <a:gd name="connsiteY536" fmla="*/ 965985 h 4702175"/>
              <a:gd name="connsiteX537" fmla="*/ 3787778 w 6430962"/>
              <a:gd name="connsiteY537" fmla="*/ 950267 h 4702175"/>
              <a:gd name="connsiteX538" fmla="*/ 3806838 w 6430962"/>
              <a:gd name="connsiteY538" fmla="*/ 926183 h 4702175"/>
              <a:gd name="connsiteX539" fmla="*/ 3811216 w 6430962"/>
              <a:gd name="connsiteY539" fmla="*/ 921461 h 4702175"/>
              <a:gd name="connsiteX540" fmla="*/ 3823308 w 6430962"/>
              <a:gd name="connsiteY540" fmla="*/ 906462 h 4702175"/>
              <a:gd name="connsiteX541" fmla="*/ 3825124 w 6430962"/>
              <a:gd name="connsiteY541" fmla="*/ 906462 h 4702175"/>
              <a:gd name="connsiteX542" fmla="*/ 3857918 w 6430962"/>
              <a:gd name="connsiteY542" fmla="*/ 871096 h 4702175"/>
              <a:gd name="connsiteX543" fmla="*/ 3868218 w 6430962"/>
              <a:gd name="connsiteY543" fmla="*/ 858705 h 4702175"/>
              <a:gd name="connsiteX544" fmla="*/ 3879718 w 6430962"/>
              <a:gd name="connsiteY544" fmla="*/ 847584 h 4702175"/>
              <a:gd name="connsiteX545" fmla="*/ 3927496 w 6430962"/>
              <a:gd name="connsiteY545" fmla="*/ 796058 h 4702175"/>
              <a:gd name="connsiteX546" fmla="*/ 4059350 w 6430962"/>
              <a:gd name="connsiteY546" fmla="*/ 673838 h 4702175"/>
              <a:gd name="connsiteX547" fmla="*/ 4084248 w 6430962"/>
              <a:gd name="connsiteY547" fmla="*/ 653941 h 4702175"/>
              <a:gd name="connsiteX548" fmla="*/ 4097708 w 6430962"/>
              <a:gd name="connsiteY548" fmla="*/ 641719 h 4702175"/>
              <a:gd name="connsiteX549" fmla="*/ 4127758 w 6430962"/>
              <a:gd name="connsiteY549" fmla="*/ 619174 h 4702175"/>
              <a:gd name="connsiteX550" fmla="*/ 4201768 w 6430962"/>
              <a:gd name="connsiteY550" fmla="*/ 560033 h 4702175"/>
              <a:gd name="connsiteX551" fmla="*/ 4241758 w 6430962"/>
              <a:gd name="connsiteY551" fmla="*/ 532501 h 4702175"/>
              <a:gd name="connsiteX552" fmla="*/ 4254792 w 6430962"/>
              <a:gd name="connsiteY552" fmla="*/ 522287 h 4702175"/>
              <a:gd name="connsiteX553" fmla="*/ 4256594 w 6430962"/>
              <a:gd name="connsiteY553" fmla="*/ 522287 h 4702175"/>
              <a:gd name="connsiteX554" fmla="*/ 4260244 w 6430962"/>
              <a:gd name="connsiteY554" fmla="*/ 519774 h 4702175"/>
              <a:gd name="connsiteX555" fmla="*/ 4286190 w 6430962"/>
              <a:gd name="connsiteY555" fmla="*/ 500308 h 4702175"/>
              <a:gd name="connsiteX556" fmla="*/ 4308756 w 6430962"/>
              <a:gd name="connsiteY556" fmla="*/ 486376 h 4702175"/>
              <a:gd name="connsiteX557" fmla="*/ 4354116 w 6430962"/>
              <a:gd name="connsiteY557" fmla="*/ 455148 h 4702175"/>
              <a:gd name="connsiteX558" fmla="*/ 4474122 w 6430962"/>
              <a:gd name="connsiteY558" fmla="*/ 384281 h 4702175"/>
              <a:gd name="connsiteX559" fmla="*/ 4490482 w 6430962"/>
              <a:gd name="connsiteY559" fmla="*/ 374180 h 4702175"/>
              <a:gd name="connsiteX560" fmla="*/ 4495428 w 6430962"/>
              <a:gd name="connsiteY560" fmla="*/ 371699 h 4702175"/>
              <a:gd name="connsiteX561" fmla="*/ 4515766 w 6430962"/>
              <a:gd name="connsiteY561" fmla="*/ 359689 h 4702175"/>
              <a:gd name="connsiteX562" fmla="*/ 4864434 w 6430962"/>
              <a:gd name="connsiteY562" fmla="*/ 199077 h 4702175"/>
              <a:gd name="connsiteX563" fmla="*/ 4933148 w 6430962"/>
              <a:gd name="connsiteY563" fmla="*/ 175350 h 4702175"/>
              <a:gd name="connsiteX564" fmla="*/ 4941132 w 6430962"/>
              <a:gd name="connsiteY564" fmla="*/ 172174 h 4702175"/>
              <a:gd name="connsiteX565" fmla="*/ 4950904 w 6430962"/>
              <a:gd name="connsiteY565" fmla="*/ 169219 h 4702175"/>
              <a:gd name="connsiteX566" fmla="*/ 5050190 w 6430962"/>
              <a:gd name="connsiteY566" fmla="*/ 134937 h 4702175"/>
              <a:gd name="connsiteX567" fmla="*/ 5064292 w 6430962"/>
              <a:gd name="connsiteY567" fmla="*/ 134937 h 4702175"/>
              <a:gd name="connsiteX568" fmla="*/ 5184806 w 6430962"/>
              <a:gd name="connsiteY568" fmla="*/ 98500 h 4702175"/>
              <a:gd name="connsiteX569" fmla="*/ 5973130 w 6430962"/>
              <a:gd name="connsiteY569" fmla="*/ 0 h 47021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6430962" h="4702175">
                <a:moveTo>
                  <a:pt x="5973130" y="0"/>
                </a:moveTo>
                <a:lnTo>
                  <a:pt x="5973134" y="0"/>
                </a:lnTo>
                <a:lnTo>
                  <a:pt x="5973138" y="0"/>
                </a:lnTo>
                <a:lnTo>
                  <a:pt x="5973170" y="1"/>
                </a:lnTo>
                <a:lnTo>
                  <a:pt x="5973198" y="0"/>
                </a:lnTo>
                <a:lnTo>
                  <a:pt x="6171940" y="6810"/>
                </a:lnTo>
                <a:lnTo>
                  <a:pt x="6206268" y="7986"/>
                </a:lnTo>
                <a:lnTo>
                  <a:pt x="6206274" y="7987"/>
                </a:lnTo>
                <a:lnTo>
                  <a:pt x="6206302" y="7988"/>
                </a:lnTo>
                <a:lnTo>
                  <a:pt x="6256782" y="12950"/>
                </a:lnTo>
                <a:lnTo>
                  <a:pt x="6430962" y="30066"/>
                </a:lnTo>
                <a:lnTo>
                  <a:pt x="6430962" y="30072"/>
                </a:lnTo>
                <a:lnTo>
                  <a:pt x="6430962" y="30074"/>
                </a:lnTo>
                <a:lnTo>
                  <a:pt x="6430962" y="134937"/>
                </a:lnTo>
                <a:lnTo>
                  <a:pt x="6430962" y="455262"/>
                </a:lnTo>
                <a:lnTo>
                  <a:pt x="6430962" y="522287"/>
                </a:lnTo>
                <a:lnTo>
                  <a:pt x="6430962" y="755574"/>
                </a:lnTo>
                <a:lnTo>
                  <a:pt x="6430962" y="842324"/>
                </a:lnTo>
                <a:lnTo>
                  <a:pt x="6430962" y="906462"/>
                </a:lnTo>
                <a:lnTo>
                  <a:pt x="6430962" y="1036518"/>
                </a:lnTo>
                <a:lnTo>
                  <a:pt x="6430962" y="1142365"/>
                </a:lnTo>
                <a:lnTo>
                  <a:pt x="6430962" y="1226643"/>
                </a:lnTo>
                <a:lnTo>
                  <a:pt x="6430962" y="1293812"/>
                </a:lnTo>
                <a:lnTo>
                  <a:pt x="6430962" y="1298739"/>
                </a:lnTo>
                <a:lnTo>
                  <a:pt x="6430962" y="1423056"/>
                </a:lnTo>
                <a:lnTo>
                  <a:pt x="6430962" y="1526820"/>
                </a:lnTo>
                <a:lnTo>
                  <a:pt x="6430962" y="1542884"/>
                </a:lnTo>
                <a:lnTo>
                  <a:pt x="6430962" y="1603465"/>
                </a:lnTo>
                <a:lnTo>
                  <a:pt x="6430962" y="1676400"/>
                </a:lnTo>
                <a:lnTo>
                  <a:pt x="6430962" y="1685041"/>
                </a:lnTo>
                <a:lnTo>
                  <a:pt x="6430962" y="1769597"/>
                </a:lnTo>
                <a:lnTo>
                  <a:pt x="6430962" y="1807637"/>
                </a:lnTo>
                <a:lnTo>
                  <a:pt x="6430962" y="1893771"/>
                </a:lnTo>
                <a:lnTo>
                  <a:pt x="6430962" y="1928966"/>
                </a:lnTo>
                <a:lnTo>
                  <a:pt x="6430962" y="1951294"/>
                </a:lnTo>
                <a:lnTo>
                  <a:pt x="6430962" y="1979524"/>
                </a:lnTo>
                <a:lnTo>
                  <a:pt x="6430962" y="2063750"/>
                </a:lnTo>
                <a:lnTo>
                  <a:pt x="6430962" y="2069740"/>
                </a:lnTo>
                <a:lnTo>
                  <a:pt x="6430962" y="2155475"/>
                </a:lnTo>
                <a:lnTo>
                  <a:pt x="6430962" y="2165354"/>
                </a:lnTo>
                <a:lnTo>
                  <a:pt x="6430962" y="2173312"/>
                </a:lnTo>
                <a:lnTo>
                  <a:pt x="6430962" y="2209013"/>
                </a:lnTo>
                <a:lnTo>
                  <a:pt x="6430962" y="2303453"/>
                </a:lnTo>
                <a:lnTo>
                  <a:pt x="6430962" y="2313774"/>
                </a:lnTo>
                <a:lnTo>
                  <a:pt x="6430962" y="2351605"/>
                </a:lnTo>
                <a:lnTo>
                  <a:pt x="6430962" y="2365213"/>
                </a:lnTo>
                <a:lnTo>
                  <a:pt x="6430962" y="2418838"/>
                </a:lnTo>
                <a:lnTo>
                  <a:pt x="6430962" y="2446337"/>
                </a:lnTo>
                <a:lnTo>
                  <a:pt x="6430962" y="2450111"/>
                </a:lnTo>
                <a:lnTo>
                  <a:pt x="6430962" y="2503488"/>
                </a:lnTo>
                <a:lnTo>
                  <a:pt x="6430962" y="2515050"/>
                </a:lnTo>
                <a:lnTo>
                  <a:pt x="6430962" y="2528180"/>
                </a:lnTo>
                <a:lnTo>
                  <a:pt x="6430962" y="2540386"/>
                </a:lnTo>
                <a:lnTo>
                  <a:pt x="6430962" y="2558827"/>
                </a:lnTo>
                <a:lnTo>
                  <a:pt x="6430962" y="2651282"/>
                </a:lnTo>
                <a:lnTo>
                  <a:pt x="6430962" y="2654848"/>
                </a:lnTo>
                <a:lnTo>
                  <a:pt x="6430962" y="2664291"/>
                </a:lnTo>
                <a:lnTo>
                  <a:pt x="6430962" y="2675142"/>
                </a:lnTo>
                <a:lnTo>
                  <a:pt x="6430962" y="2736959"/>
                </a:lnTo>
                <a:lnTo>
                  <a:pt x="6430962" y="2738413"/>
                </a:lnTo>
                <a:lnTo>
                  <a:pt x="6430962" y="2750219"/>
                </a:lnTo>
                <a:lnTo>
                  <a:pt x="6430962" y="2799975"/>
                </a:lnTo>
                <a:lnTo>
                  <a:pt x="6430962" y="2833687"/>
                </a:lnTo>
                <a:lnTo>
                  <a:pt x="6430962" y="2843422"/>
                </a:lnTo>
                <a:lnTo>
                  <a:pt x="6430962" y="2874008"/>
                </a:lnTo>
                <a:lnTo>
                  <a:pt x="6430962" y="2884660"/>
                </a:lnTo>
                <a:lnTo>
                  <a:pt x="6430962" y="2890838"/>
                </a:lnTo>
                <a:lnTo>
                  <a:pt x="6430962" y="2900257"/>
                </a:lnTo>
                <a:lnTo>
                  <a:pt x="6430962" y="2922746"/>
                </a:lnTo>
                <a:lnTo>
                  <a:pt x="6430962" y="2934636"/>
                </a:lnTo>
                <a:lnTo>
                  <a:pt x="6430962" y="2943919"/>
                </a:lnTo>
                <a:lnTo>
                  <a:pt x="6430962" y="3003441"/>
                </a:lnTo>
                <a:lnTo>
                  <a:pt x="6430962" y="3023170"/>
                </a:lnTo>
                <a:lnTo>
                  <a:pt x="6430962" y="3033252"/>
                </a:lnTo>
                <a:lnTo>
                  <a:pt x="6430962" y="3049363"/>
                </a:lnTo>
                <a:lnTo>
                  <a:pt x="6430962" y="3076941"/>
                </a:lnTo>
                <a:lnTo>
                  <a:pt x="6430962" y="3079219"/>
                </a:lnTo>
                <a:lnTo>
                  <a:pt x="6430962" y="3117333"/>
                </a:lnTo>
                <a:lnTo>
                  <a:pt x="6430962" y="3122132"/>
                </a:lnTo>
                <a:lnTo>
                  <a:pt x="6430962" y="3132136"/>
                </a:lnTo>
                <a:lnTo>
                  <a:pt x="6430962" y="3162588"/>
                </a:lnTo>
                <a:lnTo>
                  <a:pt x="6430962" y="3184925"/>
                </a:lnTo>
                <a:lnTo>
                  <a:pt x="6430962" y="3190940"/>
                </a:lnTo>
                <a:lnTo>
                  <a:pt x="6430962" y="3217862"/>
                </a:lnTo>
                <a:lnTo>
                  <a:pt x="6430962" y="3220045"/>
                </a:lnTo>
                <a:lnTo>
                  <a:pt x="6430962" y="3259373"/>
                </a:lnTo>
                <a:lnTo>
                  <a:pt x="6430962" y="3264272"/>
                </a:lnTo>
                <a:lnTo>
                  <a:pt x="6430962" y="3273425"/>
                </a:lnTo>
                <a:lnTo>
                  <a:pt x="6430962" y="3285503"/>
                </a:lnTo>
                <a:lnTo>
                  <a:pt x="6430962" y="3286985"/>
                </a:lnTo>
                <a:lnTo>
                  <a:pt x="6430962" y="3297625"/>
                </a:lnTo>
                <a:lnTo>
                  <a:pt x="6430962" y="3307586"/>
                </a:lnTo>
                <a:lnTo>
                  <a:pt x="6430962" y="3311472"/>
                </a:lnTo>
                <a:lnTo>
                  <a:pt x="6430962" y="3347144"/>
                </a:lnTo>
                <a:lnTo>
                  <a:pt x="6430962" y="3352713"/>
                </a:lnTo>
                <a:lnTo>
                  <a:pt x="6430962" y="3361549"/>
                </a:lnTo>
                <a:cubicBezTo>
                  <a:pt x="6430962" y="3381497"/>
                  <a:pt x="6430962" y="3400116"/>
                  <a:pt x="6430962" y="3417493"/>
                </a:cubicBezTo>
                <a:lnTo>
                  <a:pt x="6430962" y="3417992"/>
                </a:lnTo>
                <a:lnTo>
                  <a:pt x="6430962" y="3425676"/>
                </a:lnTo>
                <a:lnTo>
                  <a:pt x="6430962" y="3434677"/>
                </a:lnTo>
                <a:lnTo>
                  <a:pt x="6430962" y="3436625"/>
                </a:lnTo>
                <a:lnTo>
                  <a:pt x="6430962" y="3444076"/>
                </a:lnTo>
                <a:lnTo>
                  <a:pt x="6430962" y="3450434"/>
                </a:lnTo>
                <a:lnTo>
                  <a:pt x="6430962" y="3479139"/>
                </a:lnTo>
                <a:lnTo>
                  <a:pt x="6430962" y="3492196"/>
                </a:lnTo>
                <a:lnTo>
                  <a:pt x="6430962" y="3507571"/>
                </a:lnTo>
                <a:lnTo>
                  <a:pt x="6430962" y="3516787"/>
                </a:lnTo>
                <a:lnTo>
                  <a:pt x="6430962" y="3570299"/>
                </a:lnTo>
                <a:lnTo>
                  <a:pt x="6430962" y="3572115"/>
                </a:lnTo>
                <a:lnTo>
                  <a:pt x="6430962" y="3578682"/>
                </a:lnTo>
                <a:lnTo>
                  <a:pt x="6430962" y="3579816"/>
                </a:lnTo>
                <a:lnTo>
                  <a:pt x="6430962" y="3589089"/>
                </a:lnTo>
                <a:lnTo>
                  <a:pt x="6430962" y="3594624"/>
                </a:lnTo>
                <a:lnTo>
                  <a:pt x="6430962" y="3597411"/>
                </a:lnTo>
                <a:lnTo>
                  <a:pt x="6430962" y="3604617"/>
                </a:lnTo>
                <a:lnTo>
                  <a:pt x="6430962" y="3605212"/>
                </a:lnTo>
                <a:lnTo>
                  <a:pt x="6430962" y="3615381"/>
                </a:lnTo>
                <a:lnTo>
                  <a:pt x="6430962" y="3626508"/>
                </a:lnTo>
                <a:lnTo>
                  <a:pt x="6430962" y="3641624"/>
                </a:lnTo>
                <a:cubicBezTo>
                  <a:pt x="6430962" y="3660775"/>
                  <a:pt x="6430962" y="3660775"/>
                  <a:pt x="6430962" y="3660775"/>
                </a:cubicBezTo>
                <a:lnTo>
                  <a:pt x="6430962" y="3682127"/>
                </a:lnTo>
                <a:lnTo>
                  <a:pt x="6430962" y="3693016"/>
                </a:lnTo>
                <a:lnTo>
                  <a:pt x="6430962" y="3699961"/>
                </a:lnTo>
                <a:lnTo>
                  <a:pt x="6430962" y="3707801"/>
                </a:lnTo>
                <a:lnTo>
                  <a:pt x="6430962" y="3718946"/>
                </a:lnTo>
                <a:lnTo>
                  <a:pt x="6430962" y="3722508"/>
                </a:lnTo>
                <a:lnTo>
                  <a:pt x="6430962" y="3738892"/>
                </a:lnTo>
                <a:lnTo>
                  <a:pt x="6430962" y="3745993"/>
                </a:lnTo>
                <a:lnTo>
                  <a:pt x="6430962" y="3750493"/>
                </a:lnTo>
                <a:lnTo>
                  <a:pt x="6430962" y="3798305"/>
                </a:lnTo>
                <a:lnTo>
                  <a:pt x="6430962" y="3801887"/>
                </a:lnTo>
                <a:lnTo>
                  <a:pt x="6430962" y="3803471"/>
                </a:lnTo>
                <a:lnTo>
                  <a:pt x="6430962" y="3810582"/>
                </a:lnTo>
                <a:lnTo>
                  <a:pt x="6430962" y="3811211"/>
                </a:lnTo>
                <a:lnTo>
                  <a:pt x="6430962" y="3844816"/>
                </a:lnTo>
                <a:lnTo>
                  <a:pt x="6430962" y="3847021"/>
                </a:lnTo>
                <a:lnTo>
                  <a:pt x="6430962" y="3864566"/>
                </a:lnTo>
                <a:lnTo>
                  <a:pt x="6430962" y="3870055"/>
                </a:lnTo>
                <a:lnTo>
                  <a:pt x="6430962" y="3891884"/>
                </a:lnTo>
                <a:lnTo>
                  <a:pt x="6430962" y="3902311"/>
                </a:lnTo>
                <a:lnTo>
                  <a:pt x="6430962" y="3906024"/>
                </a:lnTo>
                <a:lnTo>
                  <a:pt x="6430962" y="3913907"/>
                </a:lnTo>
                <a:lnTo>
                  <a:pt x="6430962" y="3956370"/>
                </a:lnTo>
                <a:lnTo>
                  <a:pt x="6430962" y="3956495"/>
                </a:lnTo>
                <a:lnTo>
                  <a:pt x="6430962" y="3963460"/>
                </a:lnTo>
                <a:lnTo>
                  <a:pt x="6430962" y="3967295"/>
                </a:lnTo>
                <a:lnTo>
                  <a:pt x="6430962" y="3969138"/>
                </a:lnTo>
                <a:lnTo>
                  <a:pt x="6430962" y="3987800"/>
                </a:lnTo>
                <a:lnTo>
                  <a:pt x="6430962" y="3988736"/>
                </a:lnTo>
                <a:lnTo>
                  <a:pt x="6430962" y="3990181"/>
                </a:lnTo>
                <a:lnTo>
                  <a:pt x="6430962" y="3999597"/>
                </a:lnTo>
                <a:lnTo>
                  <a:pt x="6430962" y="4008392"/>
                </a:lnTo>
                <a:lnTo>
                  <a:pt x="6430962" y="4025817"/>
                </a:lnTo>
                <a:cubicBezTo>
                  <a:pt x="6430962" y="4044950"/>
                  <a:pt x="6430962" y="4044950"/>
                  <a:pt x="6430962" y="4044950"/>
                </a:cubicBezTo>
                <a:lnTo>
                  <a:pt x="6430962" y="4058028"/>
                </a:lnTo>
                <a:lnTo>
                  <a:pt x="6430962" y="4064623"/>
                </a:lnTo>
                <a:lnTo>
                  <a:pt x="6430962" y="4067725"/>
                </a:lnTo>
                <a:lnTo>
                  <a:pt x="6430962" y="4068820"/>
                </a:lnTo>
                <a:lnTo>
                  <a:pt x="6430962" y="4075980"/>
                </a:lnTo>
                <a:lnTo>
                  <a:pt x="6430962" y="4095008"/>
                </a:lnTo>
                <a:lnTo>
                  <a:pt x="6430962" y="4095560"/>
                </a:lnTo>
                <a:lnTo>
                  <a:pt x="6430962" y="4113548"/>
                </a:lnTo>
                <a:lnTo>
                  <a:pt x="6430962" y="4113789"/>
                </a:lnTo>
                <a:lnTo>
                  <a:pt x="6430962" y="4149900"/>
                </a:lnTo>
                <a:lnTo>
                  <a:pt x="6430962" y="4151120"/>
                </a:lnTo>
                <a:lnTo>
                  <a:pt x="6430962" y="4151433"/>
                </a:lnTo>
                <a:lnTo>
                  <a:pt x="6430962" y="4163652"/>
                </a:lnTo>
                <a:lnTo>
                  <a:pt x="6430962" y="4174097"/>
                </a:lnTo>
                <a:lnTo>
                  <a:pt x="6430962" y="4191149"/>
                </a:lnTo>
                <a:lnTo>
                  <a:pt x="6430962" y="4219846"/>
                </a:lnTo>
                <a:lnTo>
                  <a:pt x="6430962" y="4220650"/>
                </a:lnTo>
                <a:lnTo>
                  <a:pt x="6430962" y="4223600"/>
                </a:lnTo>
                <a:lnTo>
                  <a:pt x="6430962" y="4229983"/>
                </a:lnTo>
                <a:lnTo>
                  <a:pt x="6430962" y="4232592"/>
                </a:lnTo>
                <a:lnTo>
                  <a:pt x="6430962" y="4239394"/>
                </a:lnTo>
                <a:lnTo>
                  <a:pt x="6430962" y="4246001"/>
                </a:lnTo>
                <a:lnTo>
                  <a:pt x="6430962" y="4248512"/>
                </a:lnTo>
                <a:lnTo>
                  <a:pt x="6430962" y="4276130"/>
                </a:lnTo>
                <a:lnTo>
                  <a:pt x="6430962" y="4277577"/>
                </a:lnTo>
                <a:lnTo>
                  <a:pt x="6430962" y="4300684"/>
                </a:lnTo>
                <a:lnTo>
                  <a:pt x="6430962" y="4306588"/>
                </a:lnTo>
                <a:lnTo>
                  <a:pt x="6430962" y="4319001"/>
                </a:lnTo>
                <a:lnTo>
                  <a:pt x="6430962" y="4323160"/>
                </a:lnTo>
                <a:lnTo>
                  <a:pt x="6430962" y="4323953"/>
                </a:lnTo>
                <a:lnTo>
                  <a:pt x="6430962" y="4339794"/>
                </a:lnTo>
                <a:lnTo>
                  <a:pt x="6430962" y="4345716"/>
                </a:lnTo>
                <a:lnTo>
                  <a:pt x="6430962" y="4351124"/>
                </a:lnTo>
                <a:lnTo>
                  <a:pt x="6430962" y="4369624"/>
                </a:lnTo>
                <a:lnTo>
                  <a:pt x="6430962" y="4372372"/>
                </a:lnTo>
                <a:lnTo>
                  <a:pt x="6430962" y="4375150"/>
                </a:lnTo>
                <a:lnTo>
                  <a:pt x="6430962" y="4375646"/>
                </a:lnTo>
                <a:lnTo>
                  <a:pt x="6430962" y="4390530"/>
                </a:lnTo>
                <a:lnTo>
                  <a:pt x="6430962" y="4400798"/>
                </a:lnTo>
                <a:lnTo>
                  <a:pt x="6430962" y="4407481"/>
                </a:lnTo>
                <a:lnTo>
                  <a:pt x="6430962" y="4416758"/>
                </a:lnTo>
                <a:lnTo>
                  <a:pt x="6430962" y="4420195"/>
                </a:lnTo>
                <a:lnTo>
                  <a:pt x="6430962" y="4423829"/>
                </a:lnTo>
                <a:lnTo>
                  <a:pt x="6430962" y="4429852"/>
                </a:lnTo>
                <a:lnTo>
                  <a:pt x="6430962" y="4430426"/>
                </a:lnTo>
                <a:lnTo>
                  <a:pt x="6430962" y="4430712"/>
                </a:lnTo>
                <a:lnTo>
                  <a:pt x="6430962" y="4432715"/>
                </a:lnTo>
                <a:lnTo>
                  <a:pt x="6430962" y="4434362"/>
                </a:lnTo>
                <a:lnTo>
                  <a:pt x="6430962" y="4437999"/>
                </a:lnTo>
                <a:lnTo>
                  <a:pt x="6430962" y="4448796"/>
                </a:lnTo>
                <a:lnTo>
                  <a:pt x="6430962" y="4468614"/>
                </a:lnTo>
                <a:lnTo>
                  <a:pt x="6430962" y="4470038"/>
                </a:lnTo>
                <a:lnTo>
                  <a:pt x="6430962" y="4473654"/>
                </a:lnTo>
                <a:lnTo>
                  <a:pt x="6430962" y="4481233"/>
                </a:lnTo>
                <a:lnTo>
                  <a:pt x="6430962" y="4499305"/>
                </a:lnTo>
                <a:lnTo>
                  <a:pt x="6430962" y="4506939"/>
                </a:lnTo>
                <a:lnTo>
                  <a:pt x="6430962" y="4513271"/>
                </a:lnTo>
                <a:lnTo>
                  <a:pt x="6430962" y="4516636"/>
                </a:lnTo>
                <a:lnTo>
                  <a:pt x="6430962" y="4521658"/>
                </a:lnTo>
                <a:lnTo>
                  <a:pt x="6430962" y="4522437"/>
                </a:lnTo>
                <a:lnTo>
                  <a:pt x="6430962" y="4527767"/>
                </a:lnTo>
                <a:lnTo>
                  <a:pt x="6430962" y="4542613"/>
                </a:lnTo>
                <a:lnTo>
                  <a:pt x="6430962" y="4545707"/>
                </a:lnTo>
                <a:lnTo>
                  <a:pt x="6430962" y="4563039"/>
                </a:lnTo>
                <a:lnTo>
                  <a:pt x="6430962" y="4565055"/>
                </a:lnTo>
                <a:lnTo>
                  <a:pt x="6430962" y="4575032"/>
                </a:lnTo>
                <a:lnTo>
                  <a:pt x="6430962" y="4577878"/>
                </a:lnTo>
                <a:lnTo>
                  <a:pt x="6430962" y="4583215"/>
                </a:lnTo>
                <a:lnTo>
                  <a:pt x="6430962" y="4588497"/>
                </a:lnTo>
                <a:lnTo>
                  <a:pt x="6430962" y="4598160"/>
                </a:lnTo>
                <a:lnTo>
                  <a:pt x="6430962" y="4603641"/>
                </a:lnTo>
                <a:lnTo>
                  <a:pt x="6430962" y="4609836"/>
                </a:lnTo>
                <a:lnTo>
                  <a:pt x="6430962" y="4610315"/>
                </a:lnTo>
                <a:lnTo>
                  <a:pt x="6430962" y="4612878"/>
                </a:lnTo>
                <a:lnTo>
                  <a:pt x="6430962" y="4621657"/>
                </a:lnTo>
                <a:lnTo>
                  <a:pt x="6430962" y="4623901"/>
                </a:lnTo>
                <a:lnTo>
                  <a:pt x="6430962" y="4633332"/>
                </a:lnTo>
                <a:lnTo>
                  <a:pt x="6430962" y="4636389"/>
                </a:lnTo>
                <a:lnTo>
                  <a:pt x="6430962" y="4642353"/>
                </a:lnTo>
                <a:lnTo>
                  <a:pt x="6430962" y="4644327"/>
                </a:lnTo>
                <a:lnTo>
                  <a:pt x="6430962" y="4645153"/>
                </a:lnTo>
                <a:lnTo>
                  <a:pt x="6430962" y="4648919"/>
                </a:lnTo>
                <a:lnTo>
                  <a:pt x="6430962" y="4654897"/>
                </a:lnTo>
                <a:lnTo>
                  <a:pt x="6430962" y="4656877"/>
                </a:lnTo>
                <a:lnTo>
                  <a:pt x="6430962" y="4660950"/>
                </a:lnTo>
                <a:lnTo>
                  <a:pt x="6430962" y="4664503"/>
                </a:lnTo>
                <a:lnTo>
                  <a:pt x="6430962" y="4666928"/>
                </a:lnTo>
                <a:lnTo>
                  <a:pt x="6430962" y="4668493"/>
                </a:lnTo>
                <a:lnTo>
                  <a:pt x="6430962" y="4668698"/>
                </a:lnTo>
                <a:lnTo>
                  <a:pt x="6430962" y="4672980"/>
                </a:lnTo>
                <a:lnTo>
                  <a:pt x="6430962" y="4678983"/>
                </a:lnTo>
                <a:lnTo>
                  <a:pt x="6430962" y="4679708"/>
                </a:lnTo>
                <a:lnTo>
                  <a:pt x="6430962" y="4682230"/>
                </a:lnTo>
                <a:lnTo>
                  <a:pt x="6430962" y="4684783"/>
                </a:lnTo>
                <a:lnTo>
                  <a:pt x="6430962" y="4685035"/>
                </a:lnTo>
                <a:lnTo>
                  <a:pt x="6430962" y="4687305"/>
                </a:lnTo>
                <a:lnTo>
                  <a:pt x="6430962" y="4687965"/>
                </a:lnTo>
                <a:lnTo>
                  <a:pt x="6430962" y="4689858"/>
                </a:lnTo>
                <a:lnTo>
                  <a:pt x="6430962" y="4691013"/>
                </a:lnTo>
                <a:lnTo>
                  <a:pt x="6430962" y="4692391"/>
                </a:lnTo>
                <a:lnTo>
                  <a:pt x="6430962" y="4695518"/>
                </a:lnTo>
                <a:lnTo>
                  <a:pt x="6430962" y="4696265"/>
                </a:lnTo>
                <a:lnTo>
                  <a:pt x="6430962" y="4697022"/>
                </a:lnTo>
                <a:lnTo>
                  <a:pt x="6430962" y="4697769"/>
                </a:lnTo>
                <a:lnTo>
                  <a:pt x="6430962" y="4697965"/>
                </a:lnTo>
                <a:lnTo>
                  <a:pt x="6430962" y="4698526"/>
                </a:lnTo>
                <a:lnTo>
                  <a:pt x="6430962" y="4699276"/>
                </a:lnTo>
                <a:lnTo>
                  <a:pt x="6430962" y="4700032"/>
                </a:lnTo>
                <a:lnTo>
                  <a:pt x="6430962" y="4700780"/>
                </a:lnTo>
                <a:lnTo>
                  <a:pt x="6430962" y="4701343"/>
                </a:lnTo>
                <a:lnTo>
                  <a:pt x="6430962" y="4701436"/>
                </a:lnTo>
                <a:lnTo>
                  <a:pt x="6430962" y="4701531"/>
                </a:lnTo>
                <a:lnTo>
                  <a:pt x="6430962" y="4702175"/>
                </a:lnTo>
                <a:cubicBezTo>
                  <a:pt x="18760" y="4702175"/>
                  <a:pt x="18760" y="4702175"/>
                  <a:pt x="18760" y="4702175"/>
                </a:cubicBezTo>
                <a:cubicBezTo>
                  <a:pt x="7504" y="4612014"/>
                  <a:pt x="0" y="4521852"/>
                  <a:pt x="0" y="4431691"/>
                </a:cubicBezTo>
                <a:lnTo>
                  <a:pt x="2" y="4431663"/>
                </a:lnTo>
                <a:lnTo>
                  <a:pt x="0" y="4431617"/>
                </a:lnTo>
                <a:lnTo>
                  <a:pt x="0" y="4431614"/>
                </a:lnTo>
                <a:lnTo>
                  <a:pt x="0" y="4431610"/>
                </a:lnTo>
                <a:lnTo>
                  <a:pt x="1" y="4431600"/>
                </a:lnTo>
                <a:lnTo>
                  <a:pt x="1" y="4431596"/>
                </a:lnTo>
                <a:lnTo>
                  <a:pt x="0" y="4431567"/>
                </a:lnTo>
                <a:lnTo>
                  <a:pt x="1" y="4431558"/>
                </a:lnTo>
                <a:lnTo>
                  <a:pt x="0" y="4431547"/>
                </a:lnTo>
                <a:lnTo>
                  <a:pt x="0" y="4431542"/>
                </a:lnTo>
                <a:lnTo>
                  <a:pt x="0" y="4431534"/>
                </a:lnTo>
                <a:lnTo>
                  <a:pt x="0" y="4431489"/>
                </a:lnTo>
                <a:lnTo>
                  <a:pt x="0" y="4431475"/>
                </a:lnTo>
                <a:lnTo>
                  <a:pt x="0" y="4431464"/>
                </a:lnTo>
                <a:lnTo>
                  <a:pt x="0" y="4430712"/>
                </a:lnTo>
                <a:lnTo>
                  <a:pt x="0" y="4375150"/>
                </a:lnTo>
                <a:lnTo>
                  <a:pt x="2694" y="4375150"/>
                </a:lnTo>
                <a:lnTo>
                  <a:pt x="7995" y="4264023"/>
                </a:lnTo>
                <a:lnTo>
                  <a:pt x="8264" y="4262149"/>
                </a:lnTo>
                <a:lnTo>
                  <a:pt x="8378" y="4259820"/>
                </a:lnTo>
                <a:lnTo>
                  <a:pt x="11934" y="4235664"/>
                </a:lnTo>
                <a:lnTo>
                  <a:pt x="13066" y="4217167"/>
                </a:lnTo>
                <a:lnTo>
                  <a:pt x="13082" y="4217083"/>
                </a:lnTo>
                <a:lnTo>
                  <a:pt x="13249" y="4214329"/>
                </a:lnTo>
                <a:lnTo>
                  <a:pt x="13777" y="4211488"/>
                </a:lnTo>
                <a:lnTo>
                  <a:pt x="14070" y="4206812"/>
                </a:lnTo>
                <a:lnTo>
                  <a:pt x="15805" y="4197812"/>
                </a:lnTo>
                <a:lnTo>
                  <a:pt x="16063" y="4193985"/>
                </a:lnTo>
                <a:lnTo>
                  <a:pt x="22761" y="4161299"/>
                </a:lnTo>
                <a:lnTo>
                  <a:pt x="31599" y="4099819"/>
                </a:lnTo>
                <a:lnTo>
                  <a:pt x="32459" y="4096251"/>
                </a:lnTo>
                <a:lnTo>
                  <a:pt x="33079" y="4092042"/>
                </a:lnTo>
                <a:lnTo>
                  <a:pt x="44718" y="4044950"/>
                </a:lnTo>
                <a:lnTo>
                  <a:pt x="42835" y="4044950"/>
                </a:lnTo>
                <a:cubicBezTo>
                  <a:pt x="41275" y="4044950"/>
                  <a:pt x="41275" y="4044950"/>
                  <a:pt x="41275" y="4044950"/>
                </a:cubicBezTo>
                <a:lnTo>
                  <a:pt x="51258" y="4009793"/>
                </a:lnTo>
                <a:lnTo>
                  <a:pt x="52528" y="4002955"/>
                </a:lnTo>
                <a:lnTo>
                  <a:pt x="54645" y="3996283"/>
                </a:lnTo>
                <a:lnTo>
                  <a:pt x="56280" y="3987800"/>
                </a:lnTo>
                <a:lnTo>
                  <a:pt x="57337" y="3987800"/>
                </a:lnTo>
                <a:lnTo>
                  <a:pt x="58913" y="3982832"/>
                </a:lnTo>
                <a:lnTo>
                  <a:pt x="60424" y="3977509"/>
                </a:lnTo>
                <a:lnTo>
                  <a:pt x="63081" y="3964543"/>
                </a:lnTo>
                <a:lnTo>
                  <a:pt x="66832" y="3953713"/>
                </a:lnTo>
                <a:lnTo>
                  <a:pt x="70241" y="3939578"/>
                </a:lnTo>
                <a:lnTo>
                  <a:pt x="72127" y="3934049"/>
                </a:lnTo>
                <a:lnTo>
                  <a:pt x="73456" y="3928670"/>
                </a:lnTo>
                <a:lnTo>
                  <a:pt x="77896" y="3915972"/>
                </a:lnTo>
                <a:lnTo>
                  <a:pt x="92090" y="3865980"/>
                </a:lnTo>
                <a:lnTo>
                  <a:pt x="110331" y="3820226"/>
                </a:lnTo>
                <a:lnTo>
                  <a:pt x="113448" y="3810187"/>
                </a:lnTo>
                <a:lnTo>
                  <a:pt x="114298" y="3808264"/>
                </a:lnTo>
                <a:lnTo>
                  <a:pt x="117133" y="3799329"/>
                </a:lnTo>
                <a:lnTo>
                  <a:pt x="120791" y="3791371"/>
                </a:lnTo>
                <a:lnTo>
                  <a:pt x="123348" y="3783874"/>
                </a:lnTo>
                <a:lnTo>
                  <a:pt x="126809" y="3776094"/>
                </a:lnTo>
                <a:lnTo>
                  <a:pt x="128859" y="3770232"/>
                </a:lnTo>
                <a:lnTo>
                  <a:pt x="135224" y="3756279"/>
                </a:lnTo>
                <a:lnTo>
                  <a:pt x="139294" y="3744529"/>
                </a:lnTo>
                <a:lnTo>
                  <a:pt x="145517" y="3731968"/>
                </a:lnTo>
                <a:lnTo>
                  <a:pt x="160937" y="3693289"/>
                </a:lnTo>
                <a:lnTo>
                  <a:pt x="177814" y="3660775"/>
                </a:lnTo>
                <a:lnTo>
                  <a:pt x="177739" y="3660775"/>
                </a:lnTo>
                <a:cubicBezTo>
                  <a:pt x="176212" y="3660775"/>
                  <a:pt x="176212" y="3660775"/>
                  <a:pt x="176212" y="3660775"/>
                </a:cubicBezTo>
                <a:lnTo>
                  <a:pt x="187747" y="3639127"/>
                </a:lnTo>
                <a:lnTo>
                  <a:pt x="190349" y="3633278"/>
                </a:lnTo>
                <a:lnTo>
                  <a:pt x="195900" y="3623263"/>
                </a:lnTo>
                <a:lnTo>
                  <a:pt x="198639" y="3617258"/>
                </a:lnTo>
                <a:lnTo>
                  <a:pt x="210868" y="3595735"/>
                </a:lnTo>
                <a:lnTo>
                  <a:pt x="238350" y="3544157"/>
                </a:lnTo>
                <a:lnTo>
                  <a:pt x="246943" y="3527602"/>
                </a:lnTo>
                <a:lnTo>
                  <a:pt x="248226" y="3525621"/>
                </a:lnTo>
                <a:lnTo>
                  <a:pt x="252099" y="3518352"/>
                </a:lnTo>
                <a:lnTo>
                  <a:pt x="266078" y="3496652"/>
                </a:lnTo>
                <a:lnTo>
                  <a:pt x="270673" y="3488362"/>
                </a:lnTo>
                <a:lnTo>
                  <a:pt x="278488" y="3476720"/>
                </a:lnTo>
                <a:lnTo>
                  <a:pt x="282149" y="3470276"/>
                </a:lnTo>
                <a:lnTo>
                  <a:pt x="296718" y="3449090"/>
                </a:lnTo>
                <a:lnTo>
                  <a:pt x="297006" y="3448643"/>
                </a:lnTo>
                <a:lnTo>
                  <a:pt x="304646" y="3435517"/>
                </a:lnTo>
                <a:lnTo>
                  <a:pt x="311316" y="3426430"/>
                </a:lnTo>
                <a:lnTo>
                  <a:pt x="340088" y="3381766"/>
                </a:lnTo>
                <a:lnTo>
                  <a:pt x="348610" y="3370611"/>
                </a:lnTo>
                <a:lnTo>
                  <a:pt x="349234" y="3369648"/>
                </a:lnTo>
                <a:lnTo>
                  <a:pt x="353005" y="3364857"/>
                </a:lnTo>
                <a:lnTo>
                  <a:pt x="357693" y="3358720"/>
                </a:lnTo>
                <a:lnTo>
                  <a:pt x="363749" y="3349699"/>
                </a:lnTo>
                <a:lnTo>
                  <a:pt x="369415" y="3342601"/>
                </a:lnTo>
                <a:lnTo>
                  <a:pt x="372271" y="3338250"/>
                </a:lnTo>
                <a:lnTo>
                  <a:pt x="376061" y="3333710"/>
                </a:lnTo>
                <a:lnTo>
                  <a:pt x="378740" y="3329815"/>
                </a:lnTo>
                <a:lnTo>
                  <a:pt x="394632" y="3310367"/>
                </a:lnTo>
                <a:lnTo>
                  <a:pt x="422854" y="3273425"/>
                </a:lnTo>
                <a:lnTo>
                  <a:pt x="420568" y="3273425"/>
                </a:lnTo>
                <a:cubicBezTo>
                  <a:pt x="419100" y="3273425"/>
                  <a:pt x="419100" y="3273425"/>
                  <a:pt x="419100" y="3273425"/>
                </a:cubicBezTo>
                <a:lnTo>
                  <a:pt x="458137" y="3230780"/>
                </a:lnTo>
                <a:lnTo>
                  <a:pt x="461731" y="3226763"/>
                </a:lnTo>
                <a:lnTo>
                  <a:pt x="466936" y="3220152"/>
                </a:lnTo>
                <a:lnTo>
                  <a:pt x="468498" y="3218495"/>
                </a:lnTo>
                <a:lnTo>
                  <a:pt x="469003" y="3217862"/>
                </a:lnTo>
                <a:lnTo>
                  <a:pt x="469094" y="3217862"/>
                </a:lnTo>
                <a:lnTo>
                  <a:pt x="477616" y="3208820"/>
                </a:lnTo>
                <a:lnTo>
                  <a:pt x="487763" y="3196403"/>
                </a:lnTo>
                <a:lnTo>
                  <a:pt x="504346" y="3179130"/>
                </a:lnTo>
                <a:lnTo>
                  <a:pt x="516130" y="3165959"/>
                </a:lnTo>
                <a:lnTo>
                  <a:pt x="525518" y="3154716"/>
                </a:lnTo>
                <a:lnTo>
                  <a:pt x="530316" y="3150102"/>
                </a:lnTo>
                <a:lnTo>
                  <a:pt x="550132" y="3127953"/>
                </a:lnTo>
                <a:lnTo>
                  <a:pt x="567958" y="3110809"/>
                </a:lnTo>
                <a:lnTo>
                  <a:pt x="603922" y="3071522"/>
                </a:lnTo>
                <a:lnTo>
                  <a:pt x="648120" y="3033718"/>
                </a:lnTo>
                <a:lnTo>
                  <a:pt x="671066" y="3011651"/>
                </a:lnTo>
                <a:lnTo>
                  <a:pt x="694950" y="2991817"/>
                </a:lnTo>
                <a:lnTo>
                  <a:pt x="700925" y="2986073"/>
                </a:lnTo>
                <a:lnTo>
                  <a:pt x="715921" y="2974402"/>
                </a:lnTo>
                <a:lnTo>
                  <a:pt x="722096" y="2969274"/>
                </a:lnTo>
                <a:lnTo>
                  <a:pt x="740511" y="2952843"/>
                </a:lnTo>
                <a:lnTo>
                  <a:pt x="758184" y="2939307"/>
                </a:lnTo>
                <a:lnTo>
                  <a:pt x="769081" y="2930257"/>
                </a:lnTo>
                <a:lnTo>
                  <a:pt x="816185" y="2889967"/>
                </a:lnTo>
                <a:lnTo>
                  <a:pt x="867942" y="2855240"/>
                </a:lnTo>
                <a:lnTo>
                  <a:pt x="882939" y="2843752"/>
                </a:lnTo>
                <a:lnTo>
                  <a:pt x="888432" y="2840148"/>
                </a:lnTo>
                <a:lnTo>
                  <a:pt x="896733" y="2833687"/>
                </a:lnTo>
                <a:lnTo>
                  <a:pt x="898276" y="2833687"/>
                </a:lnTo>
                <a:lnTo>
                  <a:pt x="899762" y="2832712"/>
                </a:lnTo>
                <a:lnTo>
                  <a:pt x="903770" y="2829688"/>
                </a:lnTo>
                <a:lnTo>
                  <a:pt x="907006" y="2827632"/>
                </a:lnTo>
                <a:lnTo>
                  <a:pt x="941954" y="2802570"/>
                </a:lnTo>
                <a:lnTo>
                  <a:pt x="997903" y="2768040"/>
                </a:lnTo>
                <a:lnTo>
                  <a:pt x="1053428" y="2730785"/>
                </a:lnTo>
                <a:lnTo>
                  <a:pt x="1083818" y="2715016"/>
                </a:lnTo>
                <a:lnTo>
                  <a:pt x="1090786" y="2710716"/>
                </a:lnTo>
                <a:lnTo>
                  <a:pt x="1155472" y="2676612"/>
                </a:lnTo>
                <a:lnTo>
                  <a:pt x="1196662" y="2653592"/>
                </a:lnTo>
                <a:lnTo>
                  <a:pt x="1219712" y="2642743"/>
                </a:lnTo>
                <a:lnTo>
                  <a:pt x="1247797" y="2627936"/>
                </a:lnTo>
                <a:lnTo>
                  <a:pt x="1274781" y="2615931"/>
                </a:lnTo>
                <a:lnTo>
                  <a:pt x="1313187" y="2596003"/>
                </a:lnTo>
                <a:lnTo>
                  <a:pt x="1346093" y="2583260"/>
                </a:lnTo>
                <a:lnTo>
                  <a:pt x="1366659" y="2573580"/>
                </a:lnTo>
                <a:lnTo>
                  <a:pt x="1393196" y="2563248"/>
                </a:lnTo>
                <a:lnTo>
                  <a:pt x="1412426" y="2554693"/>
                </a:lnTo>
                <a:lnTo>
                  <a:pt x="1446017" y="2542319"/>
                </a:lnTo>
                <a:lnTo>
                  <a:pt x="1447845" y="2541523"/>
                </a:lnTo>
                <a:lnTo>
                  <a:pt x="1453757" y="2539468"/>
                </a:lnTo>
                <a:lnTo>
                  <a:pt x="1463313" y="2535948"/>
                </a:lnTo>
                <a:lnTo>
                  <a:pt x="1544548" y="2504319"/>
                </a:lnTo>
                <a:lnTo>
                  <a:pt x="1572751" y="2495486"/>
                </a:lnTo>
                <a:lnTo>
                  <a:pt x="1592999" y="2487645"/>
                </a:lnTo>
                <a:lnTo>
                  <a:pt x="1688801" y="2459140"/>
                </a:lnTo>
                <a:lnTo>
                  <a:pt x="1729681" y="2446337"/>
                </a:lnTo>
                <a:lnTo>
                  <a:pt x="1731832" y="2446337"/>
                </a:lnTo>
                <a:lnTo>
                  <a:pt x="1739656" y="2444009"/>
                </a:lnTo>
                <a:lnTo>
                  <a:pt x="1772227" y="2436172"/>
                </a:lnTo>
                <a:lnTo>
                  <a:pt x="1779982" y="2433829"/>
                </a:lnTo>
                <a:lnTo>
                  <a:pt x="1795701" y="2430524"/>
                </a:lnTo>
                <a:lnTo>
                  <a:pt x="1814511" y="2425998"/>
                </a:lnTo>
                <a:lnTo>
                  <a:pt x="1816438" y="2425451"/>
                </a:lnTo>
                <a:lnTo>
                  <a:pt x="1818468" y="2425046"/>
                </a:lnTo>
                <a:lnTo>
                  <a:pt x="1890402" y="2407738"/>
                </a:lnTo>
                <a:lnTo>
                  <a:pt x="1933421" y="2399762"/>
                </a:lnTo>
                <a:lnTo>
                  <a:pt x="1946413" y="2396808"/>
                </a:lnTo>
                <a:lnTo>
                  <a:pt x="1968558" y="2393247"/>
                </a:lnTo>
                <a:lnTo>
                  <a:pt x="2005964" y="2386312"/>
                </a:lnTo>
                <a:lnTo>
                  <a:pt x="2020765" y="2383200"/>
                </a:lnTo>
                <a:lnTo>
                  <a:pt x="2026720" y="2382464"/>
                </a:lnTo>
                <a:lnTo>
                  <a:pt x="2044931" y="2379087"/>
                </a:lnTo>
                <a:lnTo>
                  <a:pt x="2109075" y="2370652"/>
                </a:lnTo>
                <a:lnTo>
                  <a:pt x="2135907" y="2366337"/>
                </a:lnTo>
                <a:lnTo>
                  <a:pt x="2157948" y="2364225"/>
                </a:lnTo>
                <a:lnTo>
                  <a:pt x="2202933" y="2358309"/>
                </a:lnTo>
                <a:lnTo>
                  <a:pt x="2255550" y="2354178"/>
                </a:lnTo>
                <a:lnTo>
                  <a:pt x="2270694" y="2352306"/>
                </a:lnTo>
                <a:lnTo>
                  <a:pt x="2280644" y="2351903"/>
                </a:lnTo>
                <a:lnTo>
                  <a:pt x="2283673" y="2351544"/>
                </a:lnTo>
                <a:lnTo>
                  <a:pt x="2291408" y="2351242"/>
                </a:lnTo>
                <a:lnTo>
                  <a:pt x="2299316" y="2350361"/>
                </a:lnTo>
                <a:lnTo>
                  <a:pt x="2304664" y="2350164"/>
                </a:lnTo>
                <a:lnTo>
                  <a:pt x="2330216" y="2347715"/>
                </a:lnTo>
                <a:lnTo>
                  <a:pt x="2343083" y="2347306"/>
                </a:lnTo>
                <a:lnTo>
                  <a:pt x="2364103" y="2345656"/>
                </a:lnTo>
                <a:cubicBezTo>
                  <a:pt x="2418319" y="2342821"/>
                  <a:pt x="2473012" y="2341382"/>
                  <a:pt x="2528130" y="2341382"/>
                </a:cubicBezTo>
                <a:lnTo>
                  <a:pt x="2582678" y="2343202"/>
                </a:lnTo>
                <a:lnTo>
                  <a:pt x="2686143" y="2345791"/>
                </a:lnTo>
                <a:lnTo>
                  <a:pt x="2706630" y="2347336"/>
                </a:lnTo>
                <a:lnTo>
                  <a:pt x="2737638" y="2348370"/>
                </a:lnTo>
                <a:lnTo>
                  <a:pt x="2737693" y="2348376"/>
                </a:lnTo>
                <a:lnTo>
                  <a:pt x="2738251" y="2348394"/>
                </a:lnTo>
                <a:lnTo>
                  <a:pt x="2790448" y="2353658"/>
                </a:lnTo>
                <a:lnTo>
                  <a:pt x="2841543" y="2357511"/>
                </a:lnTo>
                <a:lnTo>
                  <a:pt x="2892086" y="2363907"/>
                </a:lnTo>
                <a:lnTo>
                  <a:pt x="2943855" y="2369127"/>
                </a:lnTo>
                <a:lnTo>
                  <a:pt x="2974449" y="2374329"/>
                </a:lnTo>
                <a:lnTo>
                  <a:pt x="2994471" y="2376863"/>
                </a:lnTo>
                <a:lnTo>
                  <a:pt x="3092850" y="2394462"/>
                </a:lnTo>
                <a:lnTo>
                  <a:pt x="3144534" y="2403251"/>
                </a:lnTo>
                <a:lnTo>
                  <a:pt x="3322404" y="2446337"/>
                </a:lnTo>
                <a:lnTo>
                  <a:pt x="3324290" y="2446337"/>
                </a:lnTo>
                <a:cubicBezTo>
                  <a:pt x="3331794" y="2448217"/>
                  <a:pt x="3335546" y="2449157"/>
                  <a:pt x="3337422" y="2449627"/>
                </a:cubicBezTo>
                <a:lnTo>
                  <a:pt x="3338652" y="2449935"/>
                </a:lnTo>
                <a:lnTo>
                  <a:pt x="3325168" y="2324136"/>
                </a:lnTo>
                <a:lnTo>
                  <a:pt x="3325162" y="2323957"/>
                </a:lnTo>
                <a:lnTo>
                  <a:pt x="3325116" y="2323531"/>
                </a:lnTo>
                <a:cubicBezTo>
                  <a:pt x="3321832" y="2280311"/>
                  <a:pt x="3319956" y="2236152"/>
                  <a:pt x="3319956" y="2191053"/>
                </a:cubicBezTo>
                <a:lnTo>
                  <a:pt x="3321102" y="2172358"/>
                </a:lnTo>
                <a:lnTo>
                  <a:pt x="3324290" y="2063750"/>
                </a:lnTo>
                <a:lnTo>
                  <a:pt x="3326532" y="2063750"/>
                </a:lnTo>
                <a:lnTo>
                  <a:pt x="3328808" y="2015905"/>
                </a:lnTo>
                <a:lnTo>
                  <a:pt x="3329204" y="2013150"/>
                </a:lnTo>
                <a:lnTo>
                  <a:pt x="3329214" y="2012927"/>
                </a:lnTo>
                <a:lnTo>
                  <a:pt x="3330272" y="2005707"/>
                </a:lnTo>
                <a:lnTo>
                  <a:pt x="3332072" y="1993175"/>
                </a:lnTo>
                <a:lnTo>
                  <a:pt x="3333674" y="1967019"/>
                </a:lnTo>
                <a:lnTo>
                  <a:pt x="3335760" y="1955744"/>
                </a:lnTo>
                <a:lnTo>
                  <a:pt x="3335780" y="1955427"/>
                </a:lnTo>
                <a:lnTo>
                  <a:pt x="3336514" y="1951672"/>
                </a:lnTo>
                <a:lnTo>
                  <a:pt x="3336938" y="1949378"/>
                </a:lnTo>
                <a:lnTo>
                  <a:pt x="3337292" y="1944154"/>
                </a:lnTo>
                <a:lnTo>
                  <a:pt x="3339488" y="1933439"/>
                </a:lnTo>
                <a:lnTo>
                  <a:pt x="3339768" y="1929644"/>
                </a:lnTo>
                <a:lnTo>
                  <a:pt x="3343856" y="1911086"/>
                </a:lnTo>
                <a:lnTo>
                  <a:pt x="3353398" y="1844615"/>
                </a:lnTo>
                <a:lnTo>
                  <a:pt x="3354620" y="1839544"/>
                </a:lnTo>
                <a:lnTo>
                  <a:pt x="3354776" y="1838482"/>
                </a:lnTo>
                <a:lnTo>
                  <a:pt x="3359836" y="1817887"/>
                </a:lnTo>
                <a:lnTo>
                  <a:pt x="3366016" y="1792228"/>
                </a:lnTo>
                <a:lnTo>
                  <a:pt x="3373930" y="1749460"/>
                </a:lnTo>
                <a:lnTo>
                  <a:pt x="3379424" y="1731839"/>
                </a:lnTo>
                <a:lnTo>
                  <a:pt x="3380570" y="1725964"/>
                </a:lnTo>
                <a:lnTo>
                  <a:pt x="3384372" y="1714442"/>
                </a:lnTo>
                <a:lnTo>
                  <a:pt x="3386318" y="1704948"/>
                </a:lnTo>
                <a:lnTo>
                  <a:pt x="3388698" y="1698070"/>
                </a:lnTo>
                <a:lnTo>
                  <a:pt x="3393608" y="1677686"/>
                </a:lnTo>
                <a:lnTo>
                  <a:pt x="3396046" y="1670526"/>
                </a:lnTo>
                <a:lnTo>
                  <a:pt x="3396516" y="1668615"/>
                </a:lnTo>
                <a:lnTo>
                  <a:pt x="3405908" y="1641569"/>
                </a:lnTo>
                <a:lnTo>
                  <a:pt x="3425414" y="1584299"/>
                </a:lnTo>
                <a:lnTo>
                  <a:pt x="3439388" y="1539476"/>
                </a:lnTo>
                <a:lnTo>
                  <a:pt x="3444958" y="1526918"/>
                </a:lnTo>
                <a:lnTo>
                  <a:pt x="3448806" y="1515624"/>
                </a:lnTo>
                <a:lnTo>
                  <a:pt x="3452672" y="1506915"/>
                </a:lnTo>
                <a:lnTo>
                  <a:pt x="3453734" y="1503856"/>
                </a:lnTo>
                <a:lnTo>
                  <a:pt x="3462962" y="1483462"/>
                </a:lnTo>
                <a:lnTo>
                  <a:pt x="3465770" y="1475346"/>
                </a:lnTo>
                <a:lnTo>
                  <a:pt x="3474750" y="1457177"/>
                </a:lnTo>
                <a:lnTo>
                  <a:pt x="3518360" y="1358936"/>
                </a:lnTo>
                <a:lnTo>
                  <a:pt x="3523568" y="1349502"/>
                </a:lnTo>
                <a:lnTo>
                  <a:pt x="3525726" y="1344733"/>
                </a:lnTo>
                <a:lnTo>
                  <a:pt x="3526020" y="1344210"/>
                </a:lnTo>
                <a:lnTo>
                  <a:pt x="3528702" y="1338168"/>
                </a:lnTo>
                <a:lnTo>
                  <a:pt x="3547104" y="1306651"/>
                </a:lnTo>
                <a:lnTo>
                  <a:pt x="3553164" y="1293812"/>
                </a:lnTo>
                <a:lnTo>
                  <a:pt x="3554324" y="1293812"/>
                </a:lnTo>
                <a:lnTo>
                  <a:pt x="3565614" y="1273366"/>
                </a:lnTo>
                <a:lnTo>
                  <a:pt x="3573802" y="1256802"/>
                </a:lnTo>
                <a:lnTo>
                  <a:pt x="3579958" y="1247390"/>
                </a:lnTo>
                <a:lnTo>
                  <a:pt x="3601638" y="1208129"/>
                </a:lnTo>
                <a:lnTo>
                  <a:pt x="3607684" y="1199070"/>
                </a:lnTo>
                <a:lnTo>
                  <a:pt x="3611788" y="1191774"/>
                </a:lnTo>
                <a:lnTo>
                  <a:pt x="3628724" y="1166861"/>
                </a:lnTo>
                <a:lnTo>
                  <a:pt x="3640532" y="1146637"/>
                </a:lnTo>
                <a:lnTo>
                  <a:pt x="3663370" y="1115617"/>
                </a:lnTo>
                <a:lnTo>
                  <a:pt x="3698008" y="1063709"/>
                </a:lnTo>
                <a:lnTo>
                  <a:pt x="3703934" y="1056220"/>
                </a:lnTo>
                <a:lnTo>
                  <a:pt x="3711216" y="1045508"/>
                </a:lnTo>
                <a:lnTo>
                  <a:pt x="3754714" y="991551"/>
                </a:lnTo>
                <a:lnTo>
                  <a:pt x="3773536" y="965985"/>
                </a:lnTo>
                <a:lnTo>
                  <a:pt x="3787778" y="950267"/>
                </a:lnTo>
                <a:lnTo>
                  <a:pt x="3806838" y="926183"/>
                </a:lnTo>
                <a:lnTo>
                  <a:pt x="3811216" y="921461"/>
                </a:lnTo>
                <a:lnTo>
                  <a:pt x="3823308" y="906462"/>
                </a:lnTo>
                <a:lnTo>
                  <a:pt x="3825124" y="906462"/>
                </a:lnTo>
                <a:lnTo>
                  <a:pt x="3857918" y="871096"/>
                </a:lnTo>
                <a:lnTo>
                  <a:pt x="3868218" y="858705"/>
                </a:lnTo>
                <a:lnTo>
                  <a:pt x="3879718" y="847584"/>
                </a:lnTo>
                <a:lnTo>
                  <a:pt x="3927496" y="796058"/>
                </a:lnTo>
                <a:cubicBezTo>
                  <a:pt x="3969616" y="753972"/>
                  <a:pt x="4013602" y="713204"/>
                  <a:pt x="4059350" y="673838"/>
                </a:cubicBezTo>
                <a:lnTo>
                  <a:pt x="4084248" y="653941"/>
                </a:lnTo>
                <a:lnTo>
                  <a:pt x="4097708" y="641719"/>
                </a:lnTo>
                <a:lnTo>
                  <a:pt x="4127758" y="619174"/>
                </a:lnTo>
                <a:lnTo>
                  <a:pt x="4201768" y="560033"/>
                </a:lnTo>
                <a:lnTo>
                  <a:pt x="4241758" y="532501"/>
                </a:lnTo>
                <a:lnTo>
                  <a:pt x="4254792" y="522287"/>
                </a:lnTo>
                <a:lnTo>
                  <a:pt x="4256594" y="522287"/>
                </a:lnTo>
                <a:lnTo>
                  <a:pt x="4260244" y="519774"/>
                </a:lnTo>
                <a:lnTo>
                  <a:pt x="4286190" y="500308"/>
                </a:lnTo>
                <a:lnTo>
                  <a:pt x="4308756" y="486376"/>
                </a:lnTo>
                <a:lnTo>
                  <a:pt x="4354116" y="455148"/>
                </a:lnTo>
                <a:lnTo>
                  <a:pt x="4474122" y="384281"/>
                </a:lnTo>
                <a:lnTo>
                  <a:pt x="4490482" y="374180"/>
                </a:lnTo>
                <a:lnTo>
                  <a:pt x="4495428" y="371699"/>
                </a:lnTo>
                <a:lnTo>
                  <a:pt x="4515766" y="359689"/>
                </a:lnTo>
                <a:cubicBezTo>
                  <a:pt x="4626490" y="299304"/>
                  <a:pt x="4742994" y="245542"/>
                  <a:pt x="4864434" y="199077"/>
                </a:cubicBezTo>
                <a:lnTo>
                  <a:pt x="4933148" y="175350"/>
                </a:lnTo>
                <a:lnTo>
                  <a:pt x="4941132" y="172174"/>
                </a:lnTo>
                <a:lnTo>
                  <a:pt x="4950904" y="169219"/>
                </a:lnTo>
                <a:lnTo>
                  <a:pt x="5050190" y="134937"/>
                </a:lnTo>
                <a:lnTo>
                  <a:pt x="5064292" y="134937"/>
                </a:lnTo>
                <a:lnTo>
                  <a:pt x="5184806" y="98500"/>
                </a:lnTo>
                <a:cubicBezTo>
                  <a:pt x="5433926" y="34485"/>
                  <a:pt x="5698712" y="0"/>
                  <a:pt x="5973130" y="0"/>
                </a:cubicBezTo>
                <a:close/>
              </a:path>
            </a:pathLst>
          </a:custGeom>
          <a:gradFill flip="none" rotWithShape="1">
            <a:gsLst>
              <a:gs pos="0">
                <a:srgbClr val="DEDFDF"/>
              </a:gs>
              <a:gs pos="85000">
                <a:schemeClr val="bg1"/>
              </a:gs>
            </a:gsLst>
            <a:lin ang="18900000" scaled="1"/>
          </a:gradFill>
          <a:ln w="28575" cap="flat">
            <a:noFill/>
            <a:prstDash val="solid"/>
            <a:miter lim="800000"/>
          </a:ln>
          <a:effectLst>
            <a:outerShdw blurRad="381000" dist="622300" dir="2700000" algn="tr" rotWithShape="0">
              <a:prstClr val="black">
                <a:alpha val="22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13" name="组合 12"/>
          <p:cNvGrpSpPr/>
          <p:nvPr userDrawn="1"/>
        </p:nvGrpSpPr>
        <p:grpSpPr>
          <a:xfrm>
            <a:off x="10260931" y="6159906"/>
            <a:ext cx="1936649" cy="495514"/>
            <a:chOff x="602538" y="6254444"/>
            <a:chExt cx="1936145" cy="495514"/>
          </a:xfrm>
        </p:grpSpPr>
        <p:sp>
          <p:nvSpPr>
            <p:cNvPr id="14" name="Text Box 62"/>
            <p:cNvSpPr txBox="1">
              <a:spLocks noChangeArrowheads="1"/>
            </p:cNvSpPr>
            <p:nvPr/>
          </p:nvSpPr>
          <p:spPr bwMode="auto">
            <a:xfrm>
              <a:off x="1027280" y="6332924"/>
              <a:ext cx="1511403" cy="338554"/>
            </a:xfrm>
            <a:prstGeom prst="rect">
              <a:avLst/>
            </a:prstGeom>
            <a:noFill/>
            <a:effectLst>
              <a:reflection blurRad="6350" stA="50000" endA="300" endPos="38500" dist="50800" dir="5400000" sy="-100000" algn="bl" rotWithShape="0"/>
            </a:effectLst>
          </p:spPr>
          <p:txBody>
            <a:bodyPr wrap="square" rtlCol="0" anchor="ctr">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gn="ctr"/>
              <a:r>
                <a:rPr lang="zh-CN" altLang="en-US" sz="1600">
                  <a:solidFill>
                    <a:schemeClr val="tx1">
                      <a:lumMod val="65000"/>
                      <a:lumOff val="35000"/>
                    </a:schemeClr>
                  </a:solidFill>
                  <a:latin typeface="微软雅黑" pitchFamily="34" charset="-122"/>
                  <a:ea typeface="微软雅黑" pitchFamily="34" charset="-122"/>
                </a:rPr>
                <a:t>布衣公子作品</a:t>
              </a:r>
              <a:endParaRPr lang="en-GB"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5" name="Picture 9" descr="E:\仝德志文件，勿删！\03-参考文档\！PPT图片及版面资源\06-PPT精选插图\05-头像\嘿嘿.png"/>
            <p:cNvPicPr>
              <a:picLocks noChangeAspect="1" noChangeArrowheads="1"/>
            </p:cNvPicPr>
            <p:nvPr/>
          </p:nvPicPr>
          <p:blipFill>
            <a:blip r:embed="rId1">
              <a:extLst>
                <a:ext uri="{28A0092B-C50C-407E-A947-70E740481C1C}">
                  <a14:useLocalDpi/>
                </a:ext>
              </a:extLst>
            </a:blip>
            <a:stretch>
              <a:fillRect/>
            </a:stretch>
          </p:blipFill>
          <p:spPr bwMode="auto">
            <a:xfrm>
              <a:off x="602538" y="6254444"/>
              <a:ext cx="495514" cy="495514"/>
            </a:xfrm>
            <a:prstGeom prst="rect">
              <a:avLst/>
            </a:prstGeom>
            <a:noFill/>
            <a:extLst>
              <a:ext uri="{909E8E84-426E-40DD-AFC4-6F175D3DCCD1}">
                <a14:hiddenFill>
                  <a:solidFill>
                    <a:srgbClr val="FFFFFF"/>
                  </a:solidFill>
                </a14:hiddenFill>
              </a:ext>
            </a:extLst>
          </p:spPr>
        </p:pic>
      </p:grpSp>
      <p:sp>
        <p:nvSpPr>
          <p:cNvPr id="16" name="任意多边形 15"/>
          <p:cNvSpPr/>
          <p:nvPr userDrawn="1"/>
        </p:nvSpPr>
        <p:spPr bwMode="auto">
          <a:xfrm>
            <a:off x="4696913" y="4777961"/>
            <a:ext cx="5957372" cy="2080039"/>
          </a:xfrm>
          <a:custGeom>
            <a:gdLst>
              <a:gd name="connsiteX0" fmla="*/ 5304991 w 12476163"/>
              <a:gd name="connsiteY0" fmla="*/ 0 h 4356100"/>
              <a:gd name="connsiteX1" fmla="*/ 5305464 w 12476163"/>
              <a:gd name="connsiteY1" fmla="*/ 14 h 4356100"/>
              <a:gd name="connsiteX2" fmla="*/ 5305807 w 12476163"/>
              <a:gd name="connsiteY2" fmla="*/ 0 h 4356100"/>
              <a:gd name="connsiteX3" fmla="*/ 5305950 w 12476163"/>
              <a:gd name="connsiteY3" fmla="*/ 4 h 4356100"/>
              <a:gd name="connsiteX4" fmla="*/ 5306041 w 12476163"/>
              <a:gd name="connsiteY4" fmla="*/ 0 h 4356100"/>
              <a:gd name="connsiteX5" fmla="*/ 5307687 w 12476163"/>
              <a:gd name="connsiteY5" fmla="*/ 50 h 4356100"/>
              <a:gd name="connsiteX6" fmla="*/ 5447486 w 12476163"/>
              <a:gd name="connsiteY6" fmla="*/ 3772 h 4356100"/>
              <a:gd name="connsiteX7" fmla="*/ 5458123 w 12476163"/>
              <a:gd name="connsiteY7" fmla="*/ 4624 h 4356100"/>
              <a:gd name="connsiteX8" fmla="*/ 5467780 w 12476163"/>
              <a:gd name="connsiteY8" fmla="*/ 4918 h 4356100"/>
              <a:gd name="connsiteX9" fmla="*/ 5509676 w 12476163"/>
              <a:gd name="connsiteY9" fmla="*/ 8756 h 4356100"/>
              <a:gd name="connsiteX10" fmla="*/ 5586730 w 12476163"/>
              <a:gd name="connsiteY10" fmla="*/ 14930 h 4356100"/>
              <a:gd name="connsiteX11" fmla="*/ 5599422 w 12476163"/>
              <a:gd name="connsiteY11" fmla="*/ 16976 h 4356100"/>
              <a:gd name="connsiteX12" fmla="*/ 5626288 w 12476163"/>
              <a:gd name="connsiteY12" fmla="*/ 19437 h 4356100"/>
              <a:gd name="connsiteX13" fmla="*/ 5781146 w 12476163"/>
              <a:gd name="connsiteY13" fmla="*/ 43205 h 4356100"/>
              <a:gd name="connsiteX14" fmla="*/ 5836408 w 12476163"/>
              <a:gd name="connsiteY14" fmla="*/ 55176 h 4356100"/>
              <a:gd name="connsiteX15" fmla="*/ 5856797 w 12476163"/>
              <a:gd name="connsiteY15" fmla="*/ 58462 h 4356100"/>
              <a:gd name="connsiteX16" fmla="*/ 5876717 w 12476163"/>
              <a:gd name="connsiteY16" fmla="*/ 63908 h 4356100"/>
              <a:gd name="connsiteX17" fmla="*/ 5931936 w 12476163"/>
              <a:gd name="connsiteY17" fmla="*/ 75869 h 4356100"/>
              <a:gd name="connsiteX18" fmla="*/ 6078242 w 12476163"/>
              <a:gd name="connsiteY18" fmla="*/ 117078 h 4356100"/>
              <a:gd name="connsiteX19" fmla="*/ 6103477 w 12476163"/>
              <a:gd name="connsiteY19" fmla="*/ 125894 h 4356100"/>
              <a:gd name="connsiteX20" fmla="*/ 6113769 w 12476163"/>
              <a:gd name="connsiteY20" fmla="*/ 128707 h 4356100"/>
              <a:gd name="connsiteX21" fmla="*/ 6131517 w 12476163"/>
              <a:gd name="connsiteY21" fmla="*/ 135690 h 4356100"/>
              <a:gd name="connsiteX22" fmla="*/ 6219645 w 12476163"/>
              <a:gd name="connsiteY22" fmla="*/ 166478 h 4356100"/>
              <a:gd name="connsiteX23" fmla="*/ 6486073 w 12476163"/>
              <a:gd name="connsiteY23" fmla="*/ 288445 h 4356100"/>
              <a:gd name="connsiteX24" fmla="*/ 6529350 w 12476163"/>
              <a:gd name="connsiteY24" fmla="*/ 315382 h 4356100"/>
              <a:gd name="connsiteX25" fmla="*/ 6579477 w 12476163"/>
              <a:gd name="connsiteY25" fmla="*/ 341781 h 4356100"/>
              <a:gd name="connsiteX26" fmla="*/ 6623498 w 12476163"/>
              <a:gd name="connsiteY26" fmla="*/ 371749 h 4356100"/>
              <a:gd name="connsiteX27" fmla="*/ 6655709 w 12476163"/>
              <a:gd name="connsiteY27" fmla="*/ 390975 h 4356100"/>
              <a:gd name="connsiteX28" fmla="*/ 6686472 w 12476163"/>
              <a:gd name="connsiteY28" fmla="*/ 413179 h 4356100"/>
              <a:gd name="connsiteX29" fmla="*/ 6727877 w 12476163"/>
              <a:gd name="connsiteY29" fmla="*/ 438950 h 4356100"/>
              <a:gd name="connsiteX30" fmla="*/ 6754773 w 12476163"/>
              <a:gd name="connsiteY30" fmla="*/ 461115 h 4356100"/>
              <a:gd name="connsiteX31" fmla="*/ 6783735 w 12476163"/>
              <a:gd name="connsiteY31" fmla="*/ 480831 h 4356100"/>
              <a:gd name="connsiteX32" fmla="*/ 6801141 w 12476163"/>
              <a:gd name="connsiteY32" fmla="*/ 495944 h 4356100"/>
              <a:gd name="connsiteX33" fmla="*/ 6806083 w 12476163"/>
              <a:gd name="connsiteY33" fmla="*/ 499511 h 4356100"/>
              <a:gd name="connsiteX34" fmla="*/ 6832339 w 12476163"/>
              <a:gd name="connsiteY34" fmla="*/ 522287 h 4356100"/>
              <a:gd name="connsiteX35" fmla="*/ 6836041 w 12476163"/>
              <a:gd name="connsiteY35" fmla="*/ 522287 h 4356100"/>
              <a:gd name="connsiteX36" fmla="*/ 6909790 w 12476163"/>
              <a:gd name="connsiteY36" fmla="*/ 588865 h 4356100"/>
              <a:gd name="connsiteX37" fmla="*/ 6941717 w 12476163"/>
              <a:gd name="connsiteY37" fmla="*/ 615176 h 4356100"/>
              <a:gd name="connsiteX38" fmla="*/ 6954415 w 12476163"/>
              <a:gd name="connsiteY38" fmla="*/ 629029 h 4356100"/>
              <a:gd name="connsiteX39" fmla="*/ 6965945 w 12476163"/>
              <a:gd name="connsiteY39" fmla="*/ 639040 h 4356100"/>
              <a:gd name="connsiteX40" fmla="*/ 6989709 w 12476163"/>
              <a:gd name="connsiteY40" fmla="*/ 665446 h 4356100"/>
              <a:gd name="connsiteX41" fmla="*/ 7045322 w 12476163"/>
              <a:gd name="connsiteY41" fmla="*/ 724927 h 4356100"/>
              <a:gd name="connsiteX42" fmla="*/ 7067878 w 12476163"/>
              <a:gd name="connsiteY42" fmla="*/ 748467 h 4356100"/>
              <a:gd name="connsiteX43" fmla="*/ 7070848 w 12476163"/>
              <a:gd name="connsiteY43" fmla="*/ 752229 h 4356100"/>
              <a:gd name="connsiteX44" fmla="*/ 7078964 w 12476163"/>
              <a:gd name="connsiteY44" fmla="*/ 760909 h 4356100"/>
              <a:gd name="connsiteX45" fmla="*/ 7099765 w 12476163"/>
              <a:gd name="connsiteY45" fmla="*/ 787591 h 4356100"/>
              <a:gd name="connsiteX46" fmla="*/ 7124251 w 12476163"/>
              <a:gd name="connsiteY46" fmla="*/ 814304 h 4356100"/>
              <a:gd name="connsiteX47" fmla="*/ 7147792 w 12476163"/>
              <a:gd name="connsiteY47" fmla="*/ 849199 h 4356100"/>
              <a:gd name="connsiteX48" fmla="*/ 7176800 w 12476163"/>
              <a:gd name="connsiteY48" fmla="*/ 886410 h 4356100"/>
              <a:gd name="connsiteX49" fmla="*/ 7177364 w 12476163"/>
              <a:gd name="connsiteY49" fmla="*/ 887124 h 4356100"/>
              <a:gd name="connsiteX50" fmla="*/ 7177397 w 12476163"/>
              <a:gd name="connsiteY50" fmla="*/ 887175 h 4356100"/>
              <a:gd name="connsiteX51" fmla="*/ 7182136 w 12476163"/>
              <a:gd name="connsiteY51" fmla="*/ 893254 h 4356100"/>
              <a:gd name="connsiteX52" fmla="*/ 7192556 w 12476163"/>
              <a:gd name="connsiteY52" fmla="*/ 909637 h 4356100"/>
              <a:gd name="connsiteX53" fmla="*/ 7193024 w 12476163"/>
              <a:gd name="connsiteY53" fmla="*/ 909637 h 4356100"/>
              <a:gd name="connsiteX54" fmla="*/ 7232422 w 12476163"/>
              <a:gd name="connsiteY54" fmla="*/ 970241 h 4356100"/>
              <a:gd name="connsiteX55" fmla="*/ 7266981 w 12476163"/>
              <a:gd name="connsiteY55" fmla="*/ 1025874 h 4356100"/>
              <a:gd name="connsiteX56" fmla="*/ 7272085 w 12476163"/>
              <a:gd name="connsiteY56" fmla="*/ 1033439 h 4356100"/>
              <a:gd name="connsiteX57" fmla="*/ 7467036 w 12476163"/>
              <a:gd name="connsiteY57" fmla="*/ 1053993 h 4356100"/>
              <a:gd name="connsiteX58" fmla="*/ 7658815 w 12476163"/>
              <a:gd name="connsiteY58" fmla="*/ 1084704 h 4356100"/>
              <a:gd name="connsiteX59" fmla="*/ 7659183 w 12476163"/>
              <a:gd name="connsiteY59" fmla="*/ 1084784 h 4356100"/>
              <a:gd name="connsiteX60" fmla="*/ 7659752 w 12476163"/>
              <a:gd name="connsiteY60" fmla="*/ 1084875 h 4356100"/>
              <a:gd name="connsiteX61" fmla="*/ 7754765 w 12476163"/>
              <a:gd name="connsiteY61" fmla="*/ 1105392 h 4356100"/>
              <a:gd name="connsiteX62" fmla="*/ 7776966 w 12476163"/>
              <a:gd name="connsiteY62" fmla="*/ 1109330 h 4356100"/>
              <a:gd name="connsiteX63" fmla="*/ 7792891 w 12476163"/>
              <a:gd name="connsiteY63" fmla="*/ 1113624 h 4356100"/>
              <a:gd name="connsiteX64" fmla="*/ 7847121 w 12476163"/>
              <a:gd name="connsiteY64" fmla="*/ 1125334 h 4356100"/>
              <a:gd name="connsiteX65" fmla="*/ 8029647 w 12476163"/>
              <a:gd name="connsiteY65" fmla="*/ 1175213 h 4356100"/>
              <a:gd name="connsiteX66" fmla="*/ 8065357 w 12476163"/>
              <a:gd name="connsiteY66" fmla="*/ 1187092 h 4356100"/>
              <a:gd name="connsiteX67" fmla="*/ 8074013 w 12476163"/>
              <a:gd name="connsiteY67" fmla="*/ 1189426 h 4356100"/>
              <a:gd name="connsiteX68" fmla="*/ 8089779 w 12476163"/>
              <a:gd name="connsiteY68" fmla="*/ 1195216 h 4356100"/>
              <a:gd name="connsiteX69" fmla="*/ 8206920 w 12476163"/>
              <a:gd name="connsiteY69" fmla="*/ 1234186 h 4356100"/>
              <a:gd name="connsiteX70" fmla="*/ 8353944 w 12476163"/>
              <a:gd name="connsiteY70" fmla="*/ 1292225 h 4356100"/>
              <a:gd name="connsiteX71" fmla="*/ 8356215 w 12476163"/>
              <a:gd name="connsiteY71" fmla="*/ 1292225 h 4356100"/>
              <a:gd name="connsiteX72" fmla="*/ 8369768 w 12476163"/>
              <a:gd name="connsiteY72" fmla="*/ 1298472 h 4356100"/>
              <a:gd name="connsiteX73" fmla="*/ 8378526 w 12476163"/>
              <a:gd name="connsiteY73" fmla="*/ 1301929 h 4356100"/>
              <a:gd name="connsiteX74" fmla="*/ 8544053 w 12476163"/>
              <a:gd name="connsiteY74" fmla="*/ 1378116 h 4356100"/>
              <a:gd name="connsiteX75" fmla="*/ 8553910 w 12476163"/>
              <a:gd name="connsiteY75" fmla="*/ 1383341 h 4356100"/>
              <a:gd name="connsiteX76" fmla="*/ 8566281 w 12476163"/>
              <a:gd name="connsiteY76" fmla="*/ 1389043 h 4356100"/>
              <a:gd name="connsiteX77" fmla="*/ 8608780 w 12476163"/>
              <a:gd name="connsiteY77" fmla="*/ 1412430 h 4356100"/>
              <a:gd name="connsiteX78" fmla="*/ 8609864 w 12476163"/>
              <a:gd name="connsiteY78" fmla="*/ 1413004 h 4356100"/>
              <a:gd name="connsiteX79" fmla="*/ 8623902 w 12476163"/>
              <a:gd name="connsiteY79" fmla="*/ 1419646 h 4356100"/>
              <a:gd name="connsiteX80" fmla="*/ 8637048 w 12476163"/>
              <a:gd name="connsiteY80" fmla="*/ 1427415 h 4356100"/>
              <a:gd name="connsiteX81" fmla="*/ 8703089 w 12476163"/>
              <a:gd name="connsiteY81" fmla="*/ 1462424 h 4356100"/>
              <a:gd name="connsiteX82" fmla="*/ 8737573 w 12476163"/>
              <a:gd name="connsiteY82" fmla="*/ 1483301 h 4356100"/>
              <a:gd name="connsiteX83" fmla="*/ 8765443 w 12476163"/>
              <a:gd name="connsiteY83" fmla="*/ 1498637 h 4356100"/>
              <a:gd name="connsiteX84" fmla="*/ 8800569 w 12476163"/>
              <a:gd name="connsiteY84" fmla="*/ 1521440 h 4356100"/>
              <a:gd name="connsiteX85" fmla="*/ 8855221 w 12476163"/>
              <a:gd name="connsiteY85" fmla="*/ 1554528 h 4356100"/>
              <a:gd name="connsiteX86" fmla="*/ 8917459 w 12476163"/>
              <a:gd name="connsiteY86" fmla="*/ 1597321 h 4356100"/>
              <a:gd name="connsiteX87" fmla="*/ 8952996 w 12476163"/>
              <a:gd name="connsiteY87" fmla="*/ 1620390 h 4356100"/>
              <a:gd name="connsiteX88" fmla="*/ 8971683 w 12476163"/>
              <a:gd name="connsiteY88" fmla="*/ 1634605 h 4356100"/>
              <a:gd name="connsiteX89" fmla="*/ 9000039 w 12476163"/>
              <a:gd name="connsiteY89" fmla="*/ 1654102 h 4356100"/>
              <a:gd name="connsiteX90" fmla="*/ 9030806 w 12476163"/>
              <a:gd name="connsiteY90" fmla="*/ 1679575 h 4356100"/>
              <a:gd name="connsiteX91" fmla="*/ 9031616 w 12476163"/>
              <a:gd name="connsiteY91" fmla="*/ 1679575 h 4356100"/>
              <a:gd name="connsiteX92" fmla="*/ 9042304 w 12476163"/>
              <a:gd name="connsiteY92" fmla="*/ 1688323 h 4356100"/>
              <a:gd name="connsiteX93" fmla="*/ 9085744 w 12476163"/>
              <a:gd name="connsiteY93" fmla="*/ 1721364 h 4356100"/>
              <a:gd name="connsiteX94" fmla="*/ 9103058 w 12476163"/>
              <a:gd name="connsiteY94" fmla="*/ 1733941 h 4356100"/>
              <a:gd name="connsiteX95" fmla="*/ 9107729 w 12476163"/>
              <a:gd name="connsiteY95" fmla="*/ 1738087 h 4356100"/>
              <a:gd name="connsiteX96" fmla="*/ 9128236 w 12476163"/>
              <a:gd name="connsiteY96" fmla="*/ 1753686 h 4356100"/>
              <a:gd name="connsiteX97" fmla="*/ 9198614 w 12476163"/>
              <a:gd name="connsiteY97" fmla="*/ 1816253 h 4356100"/>
              <a:gd name="connsiteX98" fmla="*/ 9223449 w 12476163"/>
              <a:gd name="connsiteY98" fmla="*/ 1836579 h 4356100"/>
              <a:gd name="connsiteX99" fmla="*/ 9239816 w 12476163"/>
              <a:gd name="connsiteY99" fmla="*/ 1852619 h 4356100"/>
              <a:gd name="connsiteX100" fmla="*/ 9266078 w 12476163"/>
              <a:gd name="connsiteY100" fmla="*/ 1874362 h 4356100"/>
              <a:gd name="connsiteX101" fmla="*/ 9276863 w 12476163"/>
              <a:gd name="connsiteY101" fmla="*/ 1885818 h 4356100"/>
              <a:gd name="connsiteX102" fmla="*/ 9290462 w 12476163"/>
              <a:gd name="connsiteY102" fmla="*/ 1897907 h 4356100"/>
              <a:gd name="connsiteX103" fmla="*/ 9306043 w 12476163"/>
              <a:gd name="connsiteY103" fmla="*/ 1914120 h 4356100"/>
              <a:gd name="connsiteX104" fmla="*/ 9311689 w 12476163"/>
              <a:gd name="connsiteY104" fmla="*/ 1919132 h 4356100"/>
              <a:gd name="connsiteX105" fmla="*/ 9329786 w 12476163"/>
              <a:gd name="connsiteY105" fmla="*/ 1938826 h 4356100"/>
              <a:gd name="connsiteX106" fmla="*/ 9362256 w 12476163"/>
              <a:gd name="connsiteY106" fmla="*/ 1972613 h 4356100"/>
              <a:gd name="connsiteX107" fmla="*/ 9398397 w 12476163"/>
              <a:gd name="connsiteY107" fmla="*/ 2008032 h 4356100"/>
              <a:gd name="connsiteX108" fmla="*/ 9414095 w 12476163"/>
              <a:gd name="connsiteY108" fmla="*/ 2026555 h 4356100"/>
              <a:gd name="connsiteX109" fmla="*/ 9438968 w 12476163"/>
              <a:gd name="connsiteY109" fmla="*/ 2052437 h 4356100"/>
              <a:gd name="connsiteX110" fmla="*/ 9473198 w 12476163"/>
              <a:gd name="connsiteY110" fmla="*/ 2094362 h 4356100"/>
              <a:gd name="connsiteX111" fmla="*/ 9497908 w 12476163"/>
              <a:gd name="connsiteY111" fmla="*/ 2120608 h 4356100"/>
              <a:gd name="connsiteX112" fmla="*/ 9521233 w 12476163"/>
              <a:gd name="connsiteY112" fmla="*/ 2152972 h 4356100"/>
              <a:gd name="connsiteX113" fmla="*/ 9555052 w 12476163"/>
              <a:gd name="connsiteY113" fmla="*/ 2192877 h 4356100"/>
              <a:gd name="connsiteX114" fmla="*/ 9563070 w 12476163"/>
              <a:gd name="connsiteY114" fmla="*/ 2204420 h 4356100"/>
              <a:gd name="connsiteX115" fmla="*/ 9577096 w 12476163"/>
              <a:gd name="connsiteY115" fmla="*/ 2221584 h 4356100"/>
              <a:gd name="connsiteX116" fmla="*/ 9642430 w 12476163"/>
              <a:gd name="connsiteY116" fmla="*/ 2317731 h 4356100"/>
              <a:gd name="connsiteX117" fmla="*/ 9691592 w 12476163"/>
              <a:gd name="connsiteY117" fmla="*/ 2389350 h 4356100"/>
              <a:gd name="connsiteX118" fmla="*/ 9691988 w 12476163"/>
              <a:gd name="connsiteY118" fmla="*/ 2389899 h 4356100"/>
              <a:gd name="connsiteX119" fmla="*/ 9837405 w 12476163"/>
              <a:gd name="connsiteY119" fmla="*/ 2386164 h 4356100"/>
              <a:gd name="connsiteX120" fmla="*/ 9864785 w 12476163"/>
              <a:gd name="connsiteY120" fmla="*/ 2387135 h 4356100"/>
              <a:gd name="connsiteX121" fmla="*/ 10001292 w 12476163"/>
              <a:gd name="connsiteY121" fmla="*/ 2390537 h 4356100"/>
              <a:gd name="connsiteX122" fmla="*/ 10031121 w 12476163"/>
              <a:gd name="connsiteY122" fmla="*/ 2392774 h 4356100"/>
              <a:gd name="connsiteX123" fmla="*/ 10036051 w 12476163"/>
              <a:gd name="connsiteY123" fmla="*/ 2392925 h 4356100"/>
              <a:gd name="connsiteX124" fmla="*/ 10041031 w 12476163"/>
              <a:gd name="connsiteY124" fmla="*/ 2393382 h 4356100"/>
              <a:gd name="connsiteX125" fmla="*/ 10067780 w 12476163"/>
              <a:gd name="connsiteY125" fmla="*/ 2394330 h 4356100"/>
              <a:gd name="connsiteX126" fmla="*/ 10080585 w 12476163"/>
              <a:gd name="connsiteY126" fmla="*/ 2395699 h 4356100"/>
              <a:gd name="connsiteX127" fmla="*/ 10092801 w 12476163"/>
              <a:gd name="connsiteY127" fmla="*/ 2396178 h 4356100"/>
              <a:gd name="connsiteX128" fmla="*/ 10120937 w 12476163"/>
              <a:gd name="connsiteY128" fmla="*/ 2399511 h 4356100"/>
              <a:gd name="connsiteX129" fmla="*/ 10161442 w 12476163"/>
              <a:gd name="connsiteY129" fmla="*/ 2402549 h 4356100"/>
              <a:gd name="connsiteX130" fmla="*/ 10217455 w 12476163"/>
              <a:gd name="connsiteY130" fmla="*/ 2409575 h 4356100"/>
              <a:gd name="connsiteX131" fmla="*/ 10230658 w 12476163"/>
              <a:gd name="connsiteY131" fmla="*/ 2410787 h 4356100"/>
              <a:gd name="connsiteX132" fmla="*/ 10246284 w 12476163"/>
              <a:gd name="connsiteY132" fmla="*/ 2413192 h 4356100"/>
              <a:gd name="connsiteX133" fmla="*/ 10252721 w 12476163"/>
              <a:gd name="connsiteY133" fmla="*/ 2413999 h 4356100"/>
              <a:gd name="connsiteX134" fmla="*/ 10282381 w 12476163"/>
              <a:gd name="connsiteY134" fmla="*/ 2417031 h 4356100"/>
              <a:gd name="connsiteX135" fmla="*/ 10286213 w 12476163"/>
              <a:gd name="connsiteY135" fmla="*/ 2417686 h 4356100"/>
              <a:gd name="connsiteX136" fmla="*/ 10292680 w 12476163"/>
              <a:gd name="connsiteY136" fmla="*/ 2418377 h 4356100"/>
              <a:gd name="connsiteX137" fmla="*/ 10304416 w 12476163"/>
              <a:gd name="connsiteY137" fmla="*/ 2420484 h 4356100"/>
              <a:gd name="connsiteX138" fmla="*/ 10318722 w 12476163"/>
              <a:gd name="connsiteY138" fmla="*/ 2422279 h 4356100"/>
              <a:gd name="connsiteX139" fmla="*/ 10330044 w 12476163"/>
              <a:gd name="connsiteY139" fmla="*/ 2424278 h 4356100"/>
              <a:gd name="connsiteX140" fmla="*/ 10340441 w 12476163"/>
              <a:gd name="connsiteY140" fmla="*/ 2425510 h 4356100"/>
              <a:gd name="connsiteX141" fmla="*/ 10367054 w 12476163"/>
              <a:gd name="connsiteY141" fmla="*/ 2430813 h 4356100"/>
              <a:gd name="connsiteX142" fmla="*/ 10409478 w 12476163"/>
              <a:gd name="connsiteY142" fmla="*/ 2438303 h 4356100"/>
              <a:gd name="connsiteX143" fmla="*/ 10420725 w 12476163"/>
              <a:gd name="connsiteY143" fmla="*/ 2440033 h 4356100"/>
              <a:gd name="connsiteX144" fmla="*/ 10426990 w 12476163"/>
              <a:gd name="connsiteY144" fmla="*/ 2441394 h 4356100"/>
              <a:gd name="connsiteX145" fmla="*/ 10472843 w 12476163"/>
              <a:gd name="connsiteY145" fmla="*/ 2449490 h 4356100"/>
              <a:gd name="connsiteX146" fmla="*/ 10473718 w 12476163"/>
              <a:gd name="connsiteY146" fmla="*/ 2449713 h 4356100"/>
              <a:gd name="connsiteX147" fmla="*/ 10496261 w 12476163"/>
              <a:gd name="connsiteY147" fmla="*/ 2453564 h 4356100"/>
              <a:gd name="connsiteX148" fmla="*/ 10570268 w 12476163"/>
              <a:gd name="connsiteY148" fmla="*/ 2471306 h 4356100"/>
              <a:gd name="connsiteX149" fmla="*/ 10580166 w 12476163"/>
              <a:gd name="connsiteY149" fmla="*/ 2473278 h 4356100"/>
              <a:gd name="connsiteX150" fmla="*/ 10589423 w 12476163"/>
              <a:gd name="connsiteY150" fmla="*/ 2475898 h 4356100"/>
              <a:gd name="connsiteX151" fmla="*/ 10704512 w 12476163"/>
              <a:gd name="connsiteY151" fmla="*/ 2503488 h 4356100"/>
              <a:gd name="connsiteX152" fmla="*/ 10691669 w 12476163"/>
              <a:gd name="connsiteY152" fmla="*/ 2503488 h 4356100"/>
              <a:gd name="connsiteX153" fmla="*/ 10722808 w 12476163"/>
              <a:gd name="connsiteY153" fmla="*/ 2511405 h 4356100"/>
              <a:gd name="connsiteX154" fmla="*/ 10740663 w 12476163"/>
              <a:gd name="connsiteY154" fmla="*/ 2517336 h 4356100"/>
              <a:gd name="connsiteX155" fmla="*/ 10752924 w 12476163"/>
              <a:gd name="connsiteY155" fmla="*/ 2520555 h 4356100"/>
              <a:gd name="connsiteX156" fmla="*/ 10757292 w 12476163"/>
              <a:gd name="connsiteY156" fmla="*/ 2522057 h 4356100"/>
              <a:gd name="connsiteX157" fmla="*/ 10770438 w 12476163"/>
              <a:gd name="connsiteY157" fmla="*/ 2525411 h 4356100"/>
              <a:gd name="connsiteX158" fmla="*/ 10791096 w 12476163"/>
              <a:gd name="connsiteY158" fmla="*/ 2532971 h 4356100"/>
              <a:gd name="connsiteX159" fmla="*/ 10810877 w 12476163"/>
              <a:gd name="connsiteY159" fmla="*/ 2538569 h 4356100"/>
              <a:gd name="connsiteX160" fmla="*/ 10860249 w 12476163"/>
              <a:gd name="connsiteY160" fmla="*/ 2556899 h 4356100"/>
              <a:gd name="connsiteX161" fmla="*/ 10862059 w 12476163"/>
              <a:gd name="connsiteY161" fmla="*/ 2557459 h 4356100"/>
              <a:gd name="connsiteX162" fmla="*/ 10865846 w 12476163"/>
              <a:gd name="connsiteY162" fmla="*/ 2558916 h 4356100"/>
              <a:gd name="connsiteX163" fmla="*/ 10926407 w 12476163"/>
              <a:gd name="connsiteY163" fmla="*/ 2579032 h 4356100"/>
              <a:gd name="connsiteX164" fmla="*/ 10943212 w 12476163"/>
              <a:gd name="connsiteY164" fmla="*/ 2586000 h 4356100"/>
              <a:gd name="connsiteX165" fmla="*/ 10962650 w 12476163"/>
              <a:gd name="connsiteY165" fmla="*/ 2592685 h 4356100"/>
              <a:gd name="connsiteX166" fmla="*/ 11000069 w 12476163"/>
              <a:gd name="connsiteY166" fmla="*/ 2608810 h 4356100"/>
              <a:gd name="connsiteX167" fmla="*/ 11031474 w 12476163"/>
              <a:gd name="connsiteY167" fmla="*/ 2620469 h 4356100"/>
              <a:gd name="connsiteX168" fmla="*/ 11036210 w 12476163"/>
              <a:gd name="connsiteY168" fmla="*/ 2622677 h 4356100"/>
              <a:gd name="connsiteX169" fmla="*/ 11051896 w 12476163"/>
              <a:gd name="connsiteY169" fmla="*/ 2628417 h 4356100"/>
              <a:gd name="connsiteX170" fmla="*/ 11088219 w 12476163"/>
              <a:gd name="connsiteY170" fmla="*/ 2646124 h 4356100"/>
              <a:gd name="connsiteX171" fmla="*/ 11121280 w 12476163"/>
              <a:gd name="connsiteY171" fmla="*/ 2659832 h 4356100"/>
              <a:gd name="connsiteX172" fmla="*/ 11137980 w 12476163"/>
              <a:gd name="connsiteY172" fmla="*/ 2668238 h 4356100"/>
              <a:gd name="connsiteX173" fmla="*/ 11162748 w 12476163"/>
              <a:gd name="connsiteY173" fmla="*/ 2678912 h 4356100"/>
              <a:gd name="connsiteX174" fmla="*/ 11208702 w 12476163"/>
              <a:gd name="connsiteY174" fmla="*/ 2703075 h 4356100"/>
              <a:gd name="connsiteX175" fmla="*/ 11240859 w 12476163"/>
              <a:gd name="connsiteY175" fmla="*/ 2718064 h 4356100"/>
              <a:gd name="connsiteX176" fmla="*/ 11266881 w 12476163"/>
              <a:gd name="connsiteY176" fmla="*/ 2732902 h 4356100"/>
              <a:gd name="connsiteX177" fmla="*/ 11285084 w 12476163"/>
              <a:gd name="connsiteY177" fmla="*/ 2741989 h 4356100"/>
              <a:gd name="connsiteX178" fmla="*/ 11286136 w 12476163"/>
              <a:gd name="connsiteY178" fmla="*/ 2742602 h 4356100"/>
              <a:gd name="connsiteX179" fmla="*/ 11314886 w 12476163"/>
              <a:gd name="connsiteY179" fmla="*/ 2756616 h 4356100"/>
              <a:gd name="connsiteX180" fmla="*/ 11337878 w 12476163"/>
              <a:gd name="connsiteY180" fmla="*/ 2770998 h 4356100"/>
              <a:gd name="connsiteX181" fmla="*/ 11352205 w 12476163"/>
              <a:gd name="connsiteY181" fmla="*/ 2778531 h 4356100"/>
              <a:gd name="connsiteX182" fmla="*/ 11401464 w 12476163"/>
              <a:gd name="connsiteY182" fmla="*/ 2809644 h 4356100"/>
              <a:gd name="connsiteX183" fmla="*/ 11437932 w 12476163"/>
              <a:gd name="connsiteY183" fmla="*/ 2830439 h 4356100"/>
              <a:gd name="connsiteX184" fmla="*/ 11442657 w 12476163"/>
              <a:gd name="connsiteY184" fmla="*/ 2833687 h 4356100"/>
              <a:gd name="connsiteX185" fmla="*/ 11444300 w 12476163"/>
              <a:gd name="connsiteY185" fmla="*/ 2833687 h 4356100"/>
              <a:gd name="connsiteX186" fmla="*/ 11467099 w 12476163"/>
              <a:gd name="connsiteY186" fmla="*/ 2849535 h 4356100"/>
              <a:gd name="connsiteX187" fmla="*/ 11481590 w 12476163"/>
              <a:gd name="connsiteY187" fmla="*/ 2858240 h 4356100"/>
              <a:gd name="connsiteX188" fmla="*/ 11507381 w 12476163"/>
              <a:gd name="connsiteY188" fmla="*/ 2876544 h 4356100"/>
              <a:gd name="connsiteX189" fmla="*/ 11530012 w 12476163"/>
              <a:gd name="connsiteY189" fmla="*/ 2890838 h 4356100"/>
              <a:gd name="connsiteX190" fmla="*/ 11529462 w 12476163"/>
              <a:gd name="connsiteY190" fmla="*/ 2890838 h 4356100"/>
              <a:gd name="connsiteX191" fmla="*/ 11557079 w 12476163"/>
              <a:gd name="connsiteY191" fmla="*/ 2908113 h 4356100"/>
              <a:gd name="connsiteX192" fmla="*/ 11598520 w 12476163"/>
              <a:gd name="connsiteY192" fmla="*/ 2940821 h 4356100"/>
              <a:gd name="connsiteX193" fmla="*/ 11621593 w 12476163"/>
              <a:gd name="connsiteY193" fmla="*/ 2956680 h 4356100"/>
              <a:gd name="connsiteX194" fmla="*/ 11623524 w 12476163"/>
              <a:gd name="connsiteY194" fmla="*/ 2958269 h 4356100"/>
              <a:gd name="connsiteX195" fmla="*/ 11649309 w 12476163"/>
              <a:gd name="connsiteY195" fmla="*/ 2976193 h 4356100"/>
              <a:gd name="connsiteX196" fmla="*/ 11701062 w 12476163"/>
              <a:gd name="connsiteY196" fmla="*/ 3020313 h 4356100"/>
              <a:gd name="connsiteX197" fmla="*/ 11716517 w 12476163"/>
              <a:gd name="connsiteY197" fmla="*/ 3032286 h 4356100"/>
              <a:gd name="connsiteX198" fmla="*/ 11733003 w 12476163"/>
              <a:gd name="connsiteY198" fmla="*/ 3046964 h 4356100"/>
              <a:gd name="connsiteX199" fmla="*/ 11776143 w 12476163"/>
              <a:gd name="connsiteY199" fmla="*/ 3081014 h 4356100"/>
              <a:gd name="connsiteX200" fmla="*/ 11792468 w 12476163"/>
              <a:gd name="connsiteY200" fmla="*/ 3097238 h 4356100"/>
              <a:gd name="connsiteX201" fmla="*/ 11797231 w 12476163"/>
              <a:gd name="connsiteY201" fmla="*/ 3101214 h 4356100"/>
              <a:gd name="connsiteX202" fmla="*/ 11805621 w 12476163"/>
              <a:gd name="connsiteY202" fmla="*/ 3109451 h 4356100"/>
              <a:gd name="connsiteX203" fmla="*/ 11835587 w 12476163"/>
              <a:gd name="connsiteY203" fmla="*/ 3134998 h 4356100"/>
              <a:gd name="connsiteX204" fmla="*/ 11895396 w 12476163"/>
              <a:gd name="connsiteY204" fmla="*/ 3197592 h 4356100"/>
              <a:gd name="connsiteX205" fmla="*/ 11919276 w 12476163"/>
              <a:gd name="connsiteY205" fmla="*/ 3221037 h 4356100"/>
              <a:gd name="connsiteX206" fmla="*/ 11920833 w 12476163"/>
              <a:gd name="connsiteY206" fmla="*/ 3221037 h 4356100"/>
              <a:gd name="connsiteX207" fmla="*/ 11927663 w 12476163"/>
              <a:gd name="connsiteY207" fmla="*/ 3229272 h 4356100"/>
              <a:gd name="connsiteX208" fmla="*/ 11936268 w 12476163"/>
              <a:gd name="connsiteY208" fmla="*/ 3237720 h 4356100"/>
              <a:gd name="connsiteX209" fmla="*/ 11950812 w 12476163"/>
              <a:gd name="connsiteY209" fmla="*/ 3254604 h 4356100"/>
              <a:gd name="connsiteX210" fmla="*/ 11969749 w 12476163"/>
              <a:gd name="connsiteY210" fmla="*/ 3273425 h 4356100"/>
              <a:gd name="connsiteX211" fmla="*/ 11967855 w 12476163"/>
              <a:gd name="connsiteY211" fmla="*/ 3273425 h 4356100"/>
              <a:gd name="connsiteX212" fmla="*/ 12001637 w 12476163"/>
              <a:gd name="connsiteY212" fmla="*/ 3308780 h 4356100"/>
              <a:gd name="connsiteX213" fmla="*/ 12036703 w 12476163"/>
              <a:gd name="connsiteY213" fmla="*/ 3354320 h 4356100"/>
              <a:gd name="connsiteX214" fmla="*/ 12061697 w 12476163"/>
              <a:gd name="connsiteY214" fmla="*/ 3383336 h 4356100"/>
              <a:gd name="connsiteX215" fmla="*/ 12077019 w 12476163"/>
              <a:gd name="connsiteY215" fmla="*/ 3404599 h 4356100"/>
              <a:gd name="connsiteX216" fmla="*/ 12081117 w 12476163"/>
              <a:gd name="connsiteY216" fmla="*/ 3409460 h 4356100"/>
              <a:gd name="connsiteX217" fmla="*/ 12094389 w 12476163"/>
              <a:gd name="connsiteY217" fmla="*/ 3428703 h 4356100"/>
              <a:gd name="connsiteX218" fmla="*/ 12100369 w 12476163"/>
              <a:gd name="connsiteY218" fmla="*/ 3437001 h 4356100"/>
              <a:gd name="connsiteX219" fmla="*/ 12105611 w 12476163"/>
              <a:gd name="connsiteY219" fmla="*/ 3443809 h 4356100"/>
              <a:gd name="connsiteX220" fmla="*/ 12128437 w 12476163"/>
              <a:gd name="connsiteY220" fmla="*/ 3471329 h 4356100"/>
              <a:gd name="connsiteX221" fmla="*/ 12134111 w 12476163"/>
              <a:gd name="connsiteY221" fmla="*/ 3480823 h 4356100"/>
              <a:gd name="connsiteX222" fmla="*/ 12145967 w 12476163"/>
              <a:gd name="connsiteY222" fmla="*/ 3496219 h 4356100"/>
              <a:gd name="connsiteX223" fmla="*/ 12161481 w 12476163"/>
              <a:gd name="connsiteY223" fmla="*/ 3521810 h 4356100"/>
              <a:gd name="connsiteX224" fmla="*/ 12172705 w 12476163"/>
              <a:gd name="connsiteY224" fmla="*/ 3537386 h 4356100"/>
              <a:gd name="connsiteX225" fmla="*/ 12193011 w 12476163"/>
              <a:gd name="connsiteY225" fmla="*/ 3571689 h 4356100"/>
              <a:gd name="connsiteX226" fmla="*/ 12200139 w 12476163"/>
              <a:gd name="connsiteY226" fmla="*/ 3582025 h 4356100"/>
              <a:gd name="connsiteX227" fmla="*/ 12212031 w 12476163"/>
              <a:gd name="connsiteY227" fmla="*/ 3603625 h 4356100"/>
              <a:gd name="connsiteX228" fmla="*/ 12213507 w 12476163"/>
              <a:gd name="connsiteY228" fmla="*/ 3603625 h 4356100"/>
              <a:gd name="connsiteX229" fmla="*/ 12228921 w 12476163"/>
              <a:gd name="connsiteY229" fmla="*/ 3632358 h 4356100"/>
              <a:gd name="connsiteX230" fmla="*/ 12243887 w 12476163"/>
              <a:gd name="connsiteY230" fmla="*/ 3657641 h 4356100"/>
              <a:gd name="connsiteX231" fmla="*/ 12245975 w 12476163"/>
              <a:gd name="connsiteY231" fmla="*/ 3660775 h 4356100"/>
              <a:gd name="connsiteX232" fmla="*/ 12245741 w 12476163"/>
              <a:gd name="connsiteY232" fmla="*/ 3660775 h 4356100"/>
              <a:gd name="connsiteX233" fmla="*/ 12246265 w 12476163"/>
              <a:gd name="connsiteY233" fmla="*/ 3661660 h 4356100"/>
              <a:gd name="connsiteX234" fmla="*/ 12267079 w 12476163"/>
              <a:gd name="connsiteY234" fmla="*/ 3695991 h 4356100"/>
              <a:gd name="connsiteX235" fmla="*/ 12281301 w 12476163"/>
              <a:gd name="connsiteY235" fmla="*/ 3727091 h 4356100"/>
              <a:gd name="connsiteX236" fmla="*/ 12292773 w 12476163"/>
              <a:gd name="connsiteY236" fmla="*/ 3746285 h 4356100"/>
              <a:gd name="connsiteX237" fmla="*/ 12298423 w 12476163"/>
              <a:gd name="connsiteY237" fmla="*/ 3760558 h 4356100"/>
              <a:gd name="connsiteX238" fmla="*/ 12300255 w 12476163"/>
              <a:gd name="connsiteY238" fmla="*/ 3763886 h 4356100"/>
              <a:gd name="connsiteX239" fmla="*/ 12303089 w 12476163"/>
              <a:gd name="connsiteY239" fmla="*/ 3770617 h 4356100"/>
              <a:gd name="connsiteX240" fmla="*/ 12308367 w 12476163"/>
              <a:gd name="connsiteY240" fmla="*/ 3780457 h 4356100"/>
              <a:gd name="connsiteX241" fmla="*/ 12331105 w 12476163"/>
              <a:gd name="connsiteY241" fmla="*/ 3835993 h 4356100"/>
              <a:gd name="connsiteX242" fmla="*/ 12363479 w 12476163"/>
              <a:gd name="connsiteY242" fmla="*/ 3906777 h 4356100"/>
              <a:gd name="connsiteX243" fmla="*/ 12372945 w 12476163"/>
              <a:gd name="connsiteY243" fmla="*/ 3936512 h 4356100"/>
              <a:gd name="connsiteX244" fmla="*/ 12380363 w 12476163"/>
              <a:gd name="connsiteY244" fmla="*/ 3954128 h 4356100"/>
              <a:gd name="connsiteX245" fmla="*/ 12382755 w 12476163"/>
              <a:gd name="connsiteY245" fmla="*/ 3962143 h 4356100"/>
              <a:gd name="connsiteX246" fmla="*/ 12384233 w 12476163"/>
              <a:gd name="connsiteY246" fmla="*/ 3965754 h 4356100"/>
              <a:gd name="connsiteX247" fmla="*/ 12385733 w 12476163"/>
              <a:gd name="connsiteY247" fmla="*/ 3972120 h 4356100"/>
              <a:gd name="connsiteX248" fmla="*/ 12391359 w 12476163"/>
              <a:gd name="connsiteY248" fmla="*/ 3990975 h 4356100"/>
              <a:gd name="connsiteX249" fmla="*/ 12393613 w 12476163"/>
              <a:gd name="connsiteY249" fmla="*/ 3990975 h 4356100"/>
              <a:gd name="connsiteX250" fmla="*/ 12398803 w 12476163"/>
              <a:gd name="connsiteY250" fmla="*/ 4009739 h 4356100"/>
              <a:gd name="connsiteX251" fmla="*/ 12401763 w 12476163"/>
              <a:gd name="connsiteY251" fmla="*/ 4016723 h 4356100"/>
              <a:gd name="connsiteX252" fmla="*/ 12403701 w 12476163"/>
              <a:gd name="connsiteY252" fmla="*/ 4025565 h 4356100"/>
              <a:gd name="connsiteX253" fmla="*/ 12411075 w 12476163"/>
              <a:gd name="connsiteY253" fmla="*/ 4043362 h 4356100"/>
              <a:gd name="connsiteX254" fmla="*/ 12410179 w 12476163"/>
              <a:gd name="connsiteY254" fmla="*/ 4043362 h 4356100"/>
              <a:gd name="connsiteX255" fmla="*/ 12416495 w 12476163"/>
              <a:gd name="connsiteY255" fmla="*/ 4073304 h 4356100"/>
              <a:gd name="connsiteX256" fmla="*/ 12433671 w 12476163"/>
              <a:gd name="connsiteY256" fmla="*/ 4127254 h 4356100"/>
              <a:gd name="connsiteX257" fmla="*/ 12436375 w 12476163"/>
              <a:gd name="connsiteY257" fmla="*/ 4141808 h 4356100"/>
              <a:gd name="connsiteX258" fmla="*/ 12439367 w 12476163"/>
              <a:gd name="connsiteY258" fmla="*/ 4151837 h 4356100"/>
              <a:gd name="connsiteX259" fmla="*/ 12441715 w 12476163"/>
              <a:gd name="connsiteY259" fmla="*/ 4164874 h 4356100"/>
              <a:gd name="connsiteX260" fmla="*/ 12443331 w 12476163"/>
              <a:gd name="connsiteY260" fmla="*/ 4170714 h 4356100"/>
              <a:gd name="connsiteX261" fmla="*/ 12476163 w 12476163"/>
              <a:gd name="connsiteY261" fmla="*/ 4356100 h 4356100"/>
              <a:gd name="connsiteX262" fmla="*/ 7504 w 12476163"/>
              <a:gd name="connsiteY262" fmla="*/ 4356100 h 4356100"/>
              <a:gd name="connsiteX263" fmla="*/ 0 w 12476163"/>
              <a:gd name="connsiteY263" fmla="*/ 4194532 h 4356100"/>
              <a:gd name="connsiteX264" fmla="*/ 1 w 12476163"/>
              <a:gd name="connsiteY264" fmla="*/ 4194523 h 4356100"/>
              <a:gd name="connsiteX265" fmla="*/ 0 w 12476163"/>
              <a:gd name="connsiteY265" fmla="*/ 4194508 h 4356100"/>
              <a:gd name="connsiteX266" fmla="*/ 1 w 12476163"/>
              <a:gd name="connsiteY266" fmla="*/ 4194503 h 4356100"/>
              <a:gd name="connsiteX267" fmla="*/ 1 w 12476163"/>
              <a:gd name="connsiteY267" fmla="*/ 4194495 h 4356100"/>
              <a:gd name="connsiteX268" fmla="*/ 0 w 12476163"/>
              <a:gd name="connsiteY268" fmla="*/ 4194488 h 4356100"/>
              <a:gd name="connsiteX269" fmla="*/ 1 w 12476163"/>
              <a:gd name="connsiteY269" fmla="*/ 4194487 h 4356100"/>
              <a:gd name="connsiteX270" fmla="*/ 0 w 12476163"/>
              <a:gd name="connsiteY270" fmla="*/ 4194485 h 4356100"/>
              <a:gd name="connsiteX271" fmla="*/ 1 w 12476163"/>
              <a:gd name="connsiteY271" fmla="*/ 4194475 h 4356100"/>
              <a:gd name="connsiteX272" fmla="*/ 0 w 12476163"/>
              <a:gd name="connsiteY272" fmla="*/ 4194461 h 4356100"/>
              <a:gd name="connsiteX273" fmla="*/ 1 w 12476163"/>
              <a:gd name="connsiteY273" fmla="*/ 4194460 h 4356100"/>
              <a:gd name="connsiteX274" fmla="*/ 0 w 12476163"/>
              <a:gd name="connsiteY274" fmla="*/ 4194456 h 4356100"/>
              <a:gd name="connsiteX275" fmla="*/ 1 w 12476163"/>
              <a:gd name="connsiteY275" fmla="*/ 4194452 h 4356100"/>
              <a:gd name="connsiteX276" fmla="*/ 0 w 12476163"/>
              <a:gd name="connsiteY276" fmla="*/ 4194448 h 4356100"/>
              <a:gd name="connsiteX277" fmla="*/ 3 w 12476163"/>
              <a:gd name="connsiteY277" fmla="*/ 4194392 h 4356100"/>
              <a:gd name="connsiteX278" fmla="*/ 0 w 12476163"/>
              <a:gd name="connsiteY278" fmla="*/ 4194318 h 4356100"/>
              <a:gd name="connsiteX279" fmla="*/ 2 w 12476163"/>
              <a:gd name="connsiteY279" fmla="*/ 4194290 h 4356100"/>
              <a:gd name="connsiteX280" fmla="*/ 0 w 12476163"/>
              <a:gd name="connsiteY280" fmla="*/ 4194240 h 4356100"/>
              <a:gd name="connsiteX281" fmla="*/ 8355 w 12476163"/>
              <a:gd name="connsiteY281" fmla="*/ 4043362 h 4356100"/>
              <a:gd name="connsiteX282" fmla="*/ 7937 w 12476163"/>
              <a:gd name="connsiteY282" fmla="*/ 4043362 h 4356100"/>
              <a:gd name="connsiteX283" fmla="*/ 8625 w 12476163"/>
              <a:gd name="connsiteY283" fmla="*/ 4038494 h 4356100"/>
              <a:gd name="connsiteX284" fmla="*/ 11256 w 12476163"/>
              <a:gd name="connsiteY284" fmla="*/ 3990975 h 4356100"/>
              <a:gd name="connsiteX285" fmla="*/ 12453 w 12476163"/>
              <a:gd name="connsiteY285" fmla="*/ 3990975 h 4356100"/>
              <a:gd name="connsiteX286" fmla="*/ 13715 w 12476163"/>
              <a:gd name="connsiteY286" fmla="*/ 3970348 h 4356100"/>
              <a:gd name="connsiteX287" fmla="*/ 17658 w 12476163"/>
              <a:gd name="connsiteY287" fmla="*/ 3949033 h 4356100"/>
              <a:gd name="connsiteX288" fmla="*/ 18585 w 12476163"/>
              <a:gd name="connsiteY288" fmla="*/ 3936148 h 4356100"/>
              <a:gd name="connsiteX289" fmla="*/ 18726 w 12476163"/>
              <a:gd name="connsiteY289" fmla="*/ 3935500 h 4356100"/>
              <a:gd name="connsiteX290" fmla="*/ 18974 w 12476163"/>
              <a:gd name="connsiteY290" fmla="*/ 3932065 h 4356100"/>
              <a:gd name="connsiteX291" fmla="*/ 23290 w 12476163"/>
              <a:gd name="connsiteY291" fmla="*/ 3912324 h 4356100"/>
              <a:gd name="connsiteX292" fmla="*/ 24858 w 12476163"/>
              <a:gd name="connsiteY292" fmla="*/ 3893328 h 4356100"/>
              <a:gd name="connsiteX293" fmla="*/ 34640 w 12476163"/>
              <a:gd name="connsiteY293" fmla="*/ 3854351 h 4356100"/>
              <a:gd name="connsiteX294" fmla="*/ 36830 w 12476163"/>
              <a:gd name="connsiteY294" fmla="*/ 3838848 h 4356100"/>
              <a:gd name="connsiteX295" fmla="*/ 39046 w 12476163"/>
              <a:gd name="connsiteY295" fmla="*/ 3817441 h 4356100"/>
              <a:gd name="connsiteX296" fmla="*/ 39251 w 12476163"/>
              <a:gd name="connsiteY296" fmla="*/ 3816798 h 4356100"/>
              <a:gd name="connsiteX297" fmla="*/ 39354 w 12476163"/>
              <a:gd name="connsiteY297" fmla="*/ 3815799 h 4356100"/>
              <a:gd name="connsiteX298" fmla="*/ 46398 w 12476163"/>
              <a:gd name="connsiteY298" fmla="*/ 3793650 h 4356100"/>
              <a:gd name="connsiteX299" fmla="*/ 53968 w 12476163"/>
              <a:gd name="connsiteY299" fmla="*/ 3752724 h 4356100"/>
              <a:gd name="connsiteX300" fmla="*/ 68087 w 12476163"/>
              <a:gd name="connsiteY300" fmla="*/ 3707411 h 4356100"/>
              <a:gd name="connsiteX301" fmla="*/ 74400 w 12476163"/>
              <a:gd name="connsiteY301" fmla="*/ 3678536 h 4356100"/>
              <a:gd name="connsiteX302" fmla="*/ 80959 w 12476163"/>
              <a:gd name="connsiteY302" fmla="*/ 3660775 h 4356100"/>
              <a:gd name="connsiteX303" fmla="*/ 79375 w 12476163"/>
              <a:gd name="connsiteY303" fmla="*/ 3660775 h 4356100"/>
              <a:gd name="connsiteX304" fmla="*/ 88170 w 12476163"/>
              <a:gd name="connsiteY304" fmla="*/ 3639479 h 4356100"/>
              <a:gd name="connsiteX305" fmla="*/ 90965 w 12476163"/>
              <a:gd name="connsiteY305" fmla="*/ 3628776 h 4356100"/>
              <a:gd name="connsiteX306" fmla="*/ 91773 w 12476163"/>
              <a:gd name="connsiteY306" fmla="*/ 3626678 h 4356100"/>
              <a:gd name="connsiteX307" fmla="*/ 97558 w 12476163"/>
              <a:gd name="connsiteY307" fmla="*/ 3603625 h 4356100"/>
              <a:gd name="connsiteX308" fmla="*/ 100425 w 12476163"/>
              <a:gd name="connsiteY308" fmla="*/ 3603625 h 4356100"/>
              <a:gd name="connsiteX309" fmla="*/ 119415 w 12476163"/>
              <a:gd name="connsiteY309" fmla="*/ 3542677 h 4356100"/>
              <a:gd name="connsiteX310" fmla="*/ 143422 w 12476163"/>
              <a:gd name="connsiteY310" fmla="*/ 3488544 h 4356100"/>
              <a:gd name="connsiteX311" fmla="*/ 153021 w 12476163"/>
              <a:gd name="connsiteY311" fmla="*/ 3458361 h 4356100"/>
              <a:gd name="connsiteX312" fmla="*/ 193831 w 12476163"/>
              <a:gd name="connsiteY312" fmla="*/ 3374877 h 4356100"/>
              <a:gd name="connsiteX313" fmla="*/ 208718 w 12476163"/>
              <a:gd name="connsiteY313" fmla="*/ 3341309 h 4356100"/>
              <a:gd name="connsiteX314" fmla="*/ 217613 w 12476163"/>
              <a:gd name="connsiteY314" fmla="*/ 3326067 h 4356100"/>
              <a:gd name="connsiteX315" fmla="*/ 221967 w 12476163"/>
              <a:gd name="connsiteY315" fmla="*/ 3315525 h 4356100"/>
              <a:gd name="connsiteX316" fmla="*/ 227056 w 12476163"/>
              <a:gd name="connsiteY316" fmla="*/ 3306911 h 4356100"/>
              <a:gd name="connsiteX317" fmla="*/ 235660 w 12476163"/>
              <a:gd name="connsiteY317" fmla="*/ 3289311 h 4356100"/>
              <a:gd name="connsiteX318" fmla="*/ 245360 w 12476163"/>
              <a:gd name="connsiteY318" fmla="*/ 3273425 h 4356100"/>
              <a:gd name="connsiteX319" fmla="*/ 244475 w 12476163"/>
              <a:gd name="connsiteY319" fmla="*/ 3273425 h 4356100"/>
              <a:gd name="connsiteX320" fmla="*/ 254888 w 12476163"/>
              <a:gd name="connsiteY320" fmla="*/ 3257823 h 4356100"/>
              <a:gd name="connsiteX321" fmla="*/ 279331 w 12476163"/>
              <a:gd name="connsiteY321" fmla="*/ 3217795 h 4356100"/>
              <a:gd name="connsiteX322" fmla="*/ 285638 w 12476163"/>
              <a:gd name="connsiteY322" fmla="*/ 3205867 h 4356100"/>
              <a:gd name="connsiteX323" fmla="*/ 292604 w 12476163"/>
              <a:gd name="connsiteY323" fmla="*/ 3195954 h 4356100"/>
              <a:gd name="connsiteX324" fmla="*/ 317740 w 12476163"/>
              <a:gd name="connsiteY324" fmla="*/ 3153403 h 4356100"/>
              <a:gd name="connsiteX325" fmla="*/ 323758 w 12476163"/>
              <a:gd name="connsiteY325" fmla="*/ 3145042 h 4356100"/>
              <a:gd name="connsiteX326" fmla="*/ 334403 w 12476163"/>
              <a:gd name="connsiteY326" fmla="*/ 3127610 h 4356100"/>
              <a:gd name="connsiteX327" fmla="*/ 379566 w 12476163"/>
              <a:gd name="connsiteY327" fmla="*/ 3066741 h 4356100"/>
              <a:gd name="connsiteX328" fmla="*/ 380337 w 12476163"/>
              <a:gd name="connsiteY328" fmla="*/ 3065563 h 4356100"/>
              <a:gd name="connsiteX329" fmla="*/ 381619 w 12476163"/>
              <a:gd name="connsiteY329" fmla="*/ 3063975 h 4356100"/>
              <a:gd name="connsiteX330" fmla="*/ 397745 w 12476163"/>
              <a:gd name="connsiteY330" fmla="*/ 3042240 h 4356100"/>
              <a:gd name="connsiteX331" fmla="*/ 411758 w 12476163"/>
              <a:gd name="connsiteY331" fmla="*/ 3022770 h 4356100"/>
              <a:gd name="connsiteX332" fmla="*/ 424927 w 12476163"/>
              <a:gd name="connsiteY332" fmla="*/ 3003038 h 4356100"/>
              <a:gd name="connsiteX333" fmla="*/ 433758 w 12476163"/>
              <a:gd name="connsiteY333" fmla="*/ 2993344 h 4356100"/>
              <a:gd name="connsiteX334" fmla="*/ 435689 w 12476163"/>
              <a:gd name="connsiteY334" fmla="*/ 2991102 h 4356100"/>
              <a:gd name="connsiteX335" fmla="*/ 448426 w 12476163"/>
              <a:gd name="connsiteY335" fmla="*/ 2973935 h 4356100"/>
              <a:gd name="connsiteX336" fmla="*/ 513854 w 12476163"/>
              <a:gd name="connsiteY336" fmla="*/ 2900108 h 4356100"/>
              <a:gd name="connsiteX337" fmla="*/ 516066 w 12476163"/>
              <a:gd name="connsiteY337" fmla="*/ 2897367 h 4356100"/>
              <a:gd name="connsiteX338" fmla="*/ 518371 w 12476163"/>
              <a:gd name="connsiteY338" fmla="*/ 2895011 h 4356100"/>
              <a:gd name="connsiteX339" fmla="*/ 519790 w 12476163"/>
              <a:gd name="connsiteY339" fmla="*/ 2893410 h 4356100"/>
              <a:gd name="connsiteX340" fmla="*/ 554175 w 12476163"/>
              <a:gd name="connsiteY340" fmla="*/ 2853468 h 4356100"/>
              <a:gd name="connsiteX341" fmla="*/ 561970 w 12476163"/>
              <a:gd name="connsiteY341" fmla="*/ 2845816 h 4356100"/>
              <a:gd name="connsiteX342" fmla="*/ 576905 w 12476163"/>
              <a:gd name="connsiteY342" fmla="*/ 2828963 h 4356100"/>
              <a:gd name="connsiteX343" fmla="*/ 602432 w 12476163"/>
              <a:gd name="connsiteY343" fmla="*/ 2804607 h 4356100"/>
              <a:gd name="connsiteX344" fmla="*/ 606340 w 12476163"/>
              <a:gd name="connsiteY344" fmla="*/ 2800292 h 4356100"/>
              <a:gd name="connsiteX345" fmla="*/ 615544 w 12476163"/>
              <a:gd name="connsiteY345" fmla="*/ 2791931 h 4356100"/>
              <a:gd name="connsiteX346" fmla="*/ 615776 w 12476163"/>
              <a:gd name="connsiteY346" fmla="*/ 2791673 h 4356100"/>
              <a:gd name="connsiteX347" fmla="*/ 617727 w 12476163"/>
              <a:gd name="connsiteY347" fmla="*/ 2789947 h 4356100"/>
              <a:gd name="connsiteX348" fmla="*/ 619180 w 12476163"/>
              <a:gd name="connsiteY348" fmla="*/ 2788627 h 4356100"/>
              <a:gd name="connsiteX349" fmla="*/ 627359 w 12476163"/>
              <a:gd name="connsiteY349" fmla="*/ 2780823 h 4356100"/>
              <a:gd name="connsiteX350" fmla="*/ 648293 w 12476163"/>
              <a:gd name="connsiteY350" fmla="*/ 2757842 h 4356100"/>
              <a:gd name="connsiteX351" fmla="*/ 682198 w 12476163"/>
              <a:gd name="connsiteY351" fmla="*/ 2727785 h 4356100"/>
              <a:gd name="connsiteX352" fmla="*/ 693209 w 12476163"/>
              <a:gd name="connsiteY352" fmla="*/ 2716976 h 4356100"/>
              <a:gd name="connsiteX353" fmla="*/ 701683 w 12476163"/>
              <a:gd name="connsiteY353" fmla="*/ 2709909 h 4356100"/>
              <a:gd name="connsiteX354" fmla="*/ 719016 w 12476163"/>
              <a:gd name="connsiteY354" fmla="*/ 2693371 h 4356100"/>
              <a:gd name="connsiteX355" fmla="*/ 742328 w 12476163"/>
              <a:gd name="connsiteY355" fmla="*/ 2674481 h 4356100"/>
              <a:gd name="connsiteX356" fmla="*/ 774751 w 12476163"/>
              <a:gd name="connsiteY356" fmla="*/ 2645737 h 4356100"/>
              <a:gd name="connsiteX357" fmla="*/ 826029 w 12476163"/>
              <a:gd name="connsiteY357" fmla="*/ 2606202 h 4356100"/>
              <a:gd name="connsiteX358" fmla="*/ 845038 w 12476163"/>
              <a:gd name="connsiteY358" fmla="*/ 2590348 h 4356100"/>
              <a:gd name="connsiteX359" fmla="*/ 853932 w 12476163"/>
              <a:gd name="connsiteY359" fmla="*/ 2584044 h 4356100"/>
              <a:gd name="connsiteX360" fmla="*/ 873933 w 12476163"/>
              <a:gd name="connsiteY360" fmla="*/ 2567837 h 4356100"/>
              <a:gd name="connsiteX361" fmla="*/ 891130 w 12476163"/>
              <a:gd name="connsiteY361" fmla="*/ 2556007 h 4356100"/>
              <a:gd name="connsiteX362" fmla="*/ 910353 w 12476163"/>
              <a:gd name="connsiteY362" fmla="*/ 2541186 h 4356100"/>
              <a:gd name="connsiteX363" fmla="*/ 958081 w 12476163"/>
              <a:gd name="connsiteY363" fmla="*/ 2509225 h 4356100"/>
              <a:gd name="connsiteX364" fmla="*/ 965724 w 12476163"/>
              <a:gd name="connsiteY364" fmla="*/ 2503488 h 4356100"/>
              <a:gd name="connsiteX365" fmla="*/ 963613 w 12476163"/>
              <a:gd name="connsiteY365" fmla="*/ 2503488 h 4356100"/>
              <a:gd name="connsiteX366" fmla="*/ 997278 w 12476163"/>
              <a:gd name="connsiteY366" fmla="*/ 2482444 h 4356100"/>
              <a:gd name="connsiteX367" fmla="*/ 1008847 w 12476163"/>
              <a:gd name="connsiteY367" fmla="*/ 2474244 h 4356100"/>
              <a:gd name="connsiteX368" fmla="*/ 1017832 w 12476163"/>
              <a:gd name="connsiteY368" fmla="*/ 2468857 h 4356100"/>
              <a:gd name="connsiteX369" fmla="*/ 1040832 w 12476163"/>
              <a:gd name="connsiteY369" fmla="*/ 2453037 h 4356100"/>
              <a:gd name="connsiteX370" fmla="*/ 1049512 w 12476163"/>
              <a:gd name="connsiteY370" fmla="*/ 2447997 h 4356100"/>
              <a:gd name="connsiteX371" fmla="*/ 1054575 w 12476163"/>
              <a:gd name="connsiteY371" fmla="*/ 2444606 h 4356100"/>
              <a:gd name="connsiteX372" fmla="*/ 1098476 w 12476163"/>
              <a:gd name="connsiteY372" fmla="*/ 2419187 h 4356100"/>
              <a:gd name="connsiteX373" fmla="*/ 1141281 w 12476163"/>
              <a:gd name="connsiteY373" fmla="*/ 2392429 h 4356100"/>
              <a:gd name="connsiteX374" fmla="*/ 1168177 w 12476163"/>
              <a:gd name="connsiteY374" fmla="*/ 2378391 h 4356100"/>
              <a:gd name="connsiteX375" fmla="*/ 1170374 w 12476163"/>
              <a:gd name="connsiteY375" fmla="*/ 2377034 h 4356100"/>
              <a:gd name="connsiteX376" fmla="*/ 1174020 w 12476163"/>
              <a:gd name="connsiteY376" fmla="*/ 2375204 h 4356100"/>
              <a:gd name="connsiteX377" fmla="*/ 1183823 w 12476163"/>
              <a:gd name="connsiteY377" fmla="*/ 2369326 h 4356100"/>
              <a:gd name="connsiteX378" fmla="*/ 1189593 w 12476163"/>
              <a:gd name="connsiteY378" fmla="*/ 2366428 h 4356100"/>
              <a:gd name="connsiteX379" fmla="*/ 1206886 w 12476163"/>
              <a:gd name="connsiteY379" fmla="*/ 2356415 h 4356100"/>
              <a:gd name="connsiteX380" fmla="*/ 1209292 w 12476163"/>
              <a:gd name="connsiteY380" fmla="*/ 2355220 h 4356100"/>
              <a:gd name="connsiteX381" fmla="*/ 1218889 w 12476163"/>
              <a:gd name="connsiteY381" fmla="*/ 2349648 h 4356100"/>
              <a:gd name="connsiteX382" fmla="*/ 1279784 w 12476163"/>
              <a:gd name="connsiteY382" fmla="*/ 2320136 h 4356100"/>
              <a:gd name="connsiteX383" fmla="*/ 1330339 w 12476163"/>
              <a:gd name="connsiteY383" fmla="*/ 2293748 h 4356100"/>
              <a:gd name="connsiteX384" fmla="*/ 1350565 w 12476163"/>
              <a:gd name="connsiteY384" fmla="*/ 2285075 h 4356100"/>
              <a:gd name="connsiteX385" fmla="*/ 1366760 w 12476163"/>
              <a:gd name="connsiteY385" fmla="*/ 2277034 h 4356100"/>
              <a:gd name="connsiteX386" fmla="*/ 1381539 w 12476163"/>
              <a:gd name="connsiteY386" fmla="*/ 2270822 h 4356100"/>
              <a:gd name="connsiteX387" fmla="*/ 1407279 w 12476163"/>
              <a:gd name="connsiteY387" fmla="*/ 2258348 h 4356100"/>
              <a:gd name="connsiteX388" fmla="*/ 1477778 w 12476163"/>
              <a:gd name="connsiteY388" fmla="*/ 2230371 h 4356100"/>
              <a:gd name="connsiteX389" fmla="*/ 1496199 w 12476163"/>
              <a:gd name="connsiteY389" fmla="*/ 2222628 h 4356100"/>
              <a:gd name="connsiteX390" fmla="*/ 1529862 w 12476163"/>
              <a:gd name="connsiteY390" fmla="*/ 2208194 h 4356100"/>
              <a:gd name="connsiteX391" fmla="*/ 1533544 w 12476163"/>
              <a:gd name="connsiteY391" fmla="*/ 2206932 h 4356100"/>
              <a:gd name="connsiteX392" fmla="*/ 1533670 w 12476163"/>
              <a:gd name="connsiteY392" fmla="*/ 2206879 h 4356100"/>
              <a:gd name="connsiteX393" fmla="*/ 1554727 w 12476163"/>
              <a:gd name="connsiteY393" fmla="*/ 2199532 h 4356100"/>
              <a:gd name="connsiteX394" fmla="*/ 1564022 w 12476163"/>
              <a:gd name="connsiteY394" fmla="*/ 2195689 h 4356100"/>
              <a:gd name="connsiteX395" fmla="*/ 1570965 w 12476163"/>
              <a:gd name="connsiteY395" fmla="*/ 2193390 h 4356100"/>
              <a:gd name="connsiteX396" fmla="*/ 1605178 w 12476163"/>
              <a:gd name="connsiteY396" fmla="*/ 2179813 h 4356100"/>
              <a:gd name="connsiteX397" fmla="*/ 1650172 w 12476163"/>
              <a:gd name="connsiteY397" fmla="*/ 2165636 h 4356100"/>
              <a:gd name="connsiteX398" fmla="*/ 1660857 w 12476163"/>
              <a:gd name="connsiteY398" fmla="*/ 2161576 h 4356100"/>
              <a:gd name="connsiteX399" fmla="*/ 1676354 w 12476163"/>
              <a:gd name="connsiteY399" fmla="*/ 2157092 h 4356100"/>
              <a:gd name="connsiteX400" fmla="*/ 1707087 w 12476163"/>
              <a:gd name="connsiteY400" fmla="*/ 2146369 h 4356100"/>
              <a:gd name="connsiteX401" fmla="*/ 1724342 w 12476163"/>
              <a:gd name="connsiteY401" fmla="*/ 2141517 h 4356100"/>
              <a:gd name="connsiteX402" fmla="*/ 1738926 w 12476163"/>
              <a:gd name="connsiteY402" fmla="*/ 2136516 h 4356100"/>
              <a:gd name="connsiteX403" fmla="*/ 1757384 w 12476163"/>
              <a:gd name="connsiteY403" fmla="*/ 2131678 h 4356100"/>
              <a:gd name="connsiteX404" fmla="*/ 1767618 w 12476163"/>
              <a:gd name="connsiteY404" fmla="*/ 2128290 h 4356100"/>
              <a:gd name="connsiteX405" fmla="*/ 1773129 w 12476163"/>
              <a:gd name="connsiteY405" fmla="*/ 2126894 h 4356100"/>
              <a:gd name="connsiteX406" fmla="*/ 1811761 w 12476163"/>
              <a:gd name="connsiteY406" fmla="*/ 2114722 h 4356100"/>
              <a:gd name="connsiteX407" fmla="*/ 1850884 w 12476163"/>
              <a:gd name="connsiteY407" fmla="*/ 2105423 h 4356100"/>
              <a:gd name="connsiteX408" fmla="*/ 1864606 w 12476163"/>
              <a:gd name="connsiteY408" fmla="*/ 2101272 h 4356100"/>
              <a:gd name="connsiteX409" fmla="*/ 1876300 w 12476163"/>
              <a:gd name="connsiteY409" fmla="*/ 2098786 h 4356100"/>
              <a:gd name="connsiteX410" fmla="*/ 1886483 w 12476163"/>
              <a:gd name="connsiteY410" fmla="*/ 2095923 h 4356100"/>
              <a:gd name="connsiteX411" fmla="*/ 1891608 w 12476163"/>
              <a:gd name="connsiteY411" fmla="*/ 2094815 h 4356100"/>
              <a:gd name="connsiteX412" fmla="*/ 1895799 w 12476163"/>
              <a:gd name="connsiteY412" fmla="*/ 2093602 h 4356100"/>
              <a:gd name="connsiteX413" fmla="*/ 1920019 w 12476163"/>
              <a:gd name="connsiteY413" fmla="*/ 2088672 h 4356100"/>
              <a:gd name="connsiteX414" fmla="*/ 1928320 w 12476163"/>
              <a:gd name="connsiteY414" fmla="*/ 2086877 h 4356100"/>
              <a:gd name="connsiteX415" fmla="*/ 1956609 w 12476163"/>
              <a:gd name="connsiteY415" fmla="*/ 2079463 h 4356100"/>
              <a:gd name="connsiteX416" fmla="*/ 1970655 w 12476163"/>
              <a:gd name="connsiteY416" fmla="*/ 2076866 h 4356100"/>
              <a:gd name="connsiteX417" fmla="*/ 1979128 w 12476163"/>
              <a:gd name="connsiteY417" fmla="*/ 2074720 h 4356100"/>
              <a:gd name="connsiteX418" fmla="*/ 1982859 w 12476163"/>
              <a:gd name="connsiteY418" fmla="*/ 2074053 h 4356100"/>
              <a:gd name="connsiteX419" fmla="*/ 2026205 w 12476163"/>
              <a:gd name="connsiteY419" fmla="*/ 2063750 h 4356100"/>
              <a:gd name="connsiteX420" fmla="*/ 2035293 w 12476163"/>
              <a:gd name="connsiteY420" fmla="*/ 2063750 h 4356100"/>
              <a:gd name="connsiteX421" fmla="*/ 2071332 w 12476163"/>
              <a:gd name="connsiteY421" fmla="*/ 2055958 h 4356100"/>
              <a:gd name="connsiteX422" fmla="*/ 2094495 w 12476163"/>
              <a:gd name="connsiteY422" fmla="*/ 2052411 h 4356100"/>
              <a:gd name="connsiteX423" fmla="*/ 2118691 w 12476163"/>
              <a:gd name="connsiteY423" fmla="*/ 2047268 h 4356100"/>
              <a:gd name="connsiteX424" fmla="*/ 2131105 w 12476163"/>
              <a:gd name="connsiteY424" fmla="*/ 2045701 h 4356100"/>
              <a:gd name="connsiteX425" fmla="*/ 2140232 w 12476163"/>
              <a:gd name="connsiteY425" fmla="*/ 2043843 h 4356100"/>
              <a:gd name="connsiteX426" fmla="*/ 2166218 w 12476163"/>
              <a:gd name="connsiteY426" fmla="*/ 2040700 h 4356100"/>
              <a:gd name="connsiteX427" fmla="*/ 2181987 w 12476163"/>
              <a:gd name="connsiteY427" fmla="*/ 2037784 h 4356100"/>
              <a:gd name="connsiteX428" fmla="*/ 2191724 w 12476163"/>
              <a:gd name="connsiteY428" fmla="*/ 2036712 h 4356100"/>
              <a:gd name="connsiteX429" fmla="*/ 2197740 w 12476163"/>
              <a:gd name="connsiteY429" fmla="*/ 2035637 h 4356100"/>
              <a:gd name="connsiteX430" fmla="*/ 2218330 w 12476163"/>
              <a:gd name="connsiteY430" fmla="*/ 2033446 h 4356100"/>
              <a:gd name="connsiteX431" fmla="*/ 2261105 w 12476163"/>
              <a:gd name="connsiteY431" fmla="*/ 2026894 h 4356100"/>
              <a:gd name="connsiteX432" fmla="*/ 2306998 w 12476163"/>
              <a:gd name="connsiteY432" fmla="*/ 2022700 h 4356100"/>
              <a:gd name="connsiteX433" fmla="*/ 2330603 w 12476163"/>
              <a:gd name="connsiteY433" fmla="*/ 2019735 h 4356100"/>
              <a:gd name="connsiteX434" fmla="*/ 2346122 w 12476163"/>
              <a:gd name="connsiteY434" fmla="*/ 2018570 h 4356100"/>
              <a:gd name="connsiteX435" fmla="*/ 2381878 w 12476163"/>
              <a:gd name="connsiteY435" fmla="*/ 2014058 h 4356100"/>
              <a:gd name="connsiteX436" fmla="*/ 2388934 w 12476163"/>
              <a:gd name="connsiteY436" fmla="*/ 2013763 h 4356100"/>
              <a:gd name="connsiteX437" fmla="*/ 2392986 w 12476163"/>
              <a:gd name="connsiteY437" fmla="*/ 2013273 h 4356100"/>
              <a:gd name="connsiteX438" fmla="*/ 2411289 w 12476163"/>
              <a:gd name="connsiteY438" fmla="*/ 2012541 h 4356100"/>
              <a:gd name="connsiteX439" fmla="*/ 2414137 w 12476163"/>
              <a:gd name="connsiteY439" fmla="*/ 2012227 h 4356100"/>
              <a:gd name="connsiteX440" fmla="*/ 2419575 w 12476163"/>
              <a:gd name="connsiteY440" fmla="*/ 2012029 h 4356100"/>
              <a:gd name="connsiteX441" fmla="*/ 2422636 w 12476163"/>
              <a:gd name="connsiteY441" fmla="*/ 2011703 h 4356100"/>
              <a:gd name="connsiteX442" fmla="*/ 2430288 w 12476163"/>
              <a:gd name="connsiteY442" fmla="*/ 2011433 h 4356100"/>
              <a:gd name="connsiteX443" fmla="*/ 2455277 w 12476163"/>
              <a:gd name="connsiteY443" fmla="*/ 2009149 h 4356100"/>
              <a:gd name="connsiteX444" fmla="*/ 2482655 w 12476163"/>
              <a:gd name="connsiteY444" fmla="*/ 2008318 h 4356100"/>
              <a:gd name="connsiteX445" fmla="*/ 2490626 w 12476163"/>
              <a:gd name="connsiteY445" fmla="*/ 2007720 h 4356100"/>
              <a:gd name="connsiteX446" fmla="*/ 2556693 w 12476163"/>
              <a:gd name="connsiteY446" fmla="*/ 2006072 h 4356100"/>
              <a:gd name="connsiteX447" fmla="*/ 2616680 w 12476163"/>
              <a:gd name="connsiteY447" fmla="*/ 2004253 h 4356100"/>
              <a:gd name="connsiteX448" fmla="*/ 2652826 w 12476163"/>
              <a:gd name="connsiteY448" fmla="*/ 2002743 h 4356100"/>
              <a:gd name="connsiteX449" fmla="*/ 2908916 w 12476163"/>
              <a:gd name="connsiteY449" fmla="*/ 2011672 h 4356100"/>
              <a:gd name="connsiteX450" fmla="*/ 3158571 w 12476163"/>
              <a:gd name="connsiteY450" fmla="*/ 2040245 h 4356100"/>
              <a:gd name="connsiteX451" fmla="*/ 3141808 w 12476163"/>
              <a:gd name="connsiteY451" fmla="*/ 1918495 h 4356100"/>
              <a:gd name="connsiteX452" fmla="*/ 3136179 w 12476163"/>
              <a:gd name="connsiteY452" fmla="*/ 1793039 h 4356100"/>
              <a:gd name="connsiteX453" fmla="*/ 3137486 w 12476163"/>
              <a:gd name="connsiteY453" fmla="*/ 1782337 h 4356100"/>
              <a:gd name="connsiteX454" fmla="*/ 3148268 w 12476163"/>
              <a:gd name="connsiteY454" fmla="*/ 1608692 h 4356100"/>
              <a:gd name="connsiteX455" fmla="*/ 3154397 w 12476163"/>
              <a:gd name="connsiteY455" fmla="*/ 1575965 h 4356100"/>
              <a:gd name="connsiteX456" fmla="*/ 3156095 w 12476163"/>
              <a:gd name="connsiteY456" fmla="*/ 1554968 h 4356100"/>
              <a:gd name="connsiteX457" fmla="*/ 3157991 w 12476163"/>
              <a:gd name="connsiteY457" fmla="*/ 1547236 h 4356100"/>
              <a:gd name="connsiteX458" fmla="*/ 3158909 w 12476163"/>
              <a:gd name="connsiteY458" fmla="*/ 1536583 h 4356100"/>
              <a:gd name="connsiteX459" fmla="*/ 3161631 w 12476163"/>
              <a:gd name="connsiteY459" fmla="*/ 1526232 h 4356100"/>
              <a:gd name="connsiteX460" fmla="*/ 3162360 w 12476163"/>
              <a:gd name="connsiteY460" fmla="*/ 1518335 h 4356100"/>
              <a:gd name="connsiteX461" fmla="*/ 3170813 w 12476163"/>
              <a:gd name="connsiteY461" fmla="*/ 1488306 h 4356100"/>
              <a:gd name="connsiteX462" fmla="*/ 3178296 w 12476163"/>
              <a:gd name="connsiteY462" fmla="*/ 1448353 h 4356100"/>
              <a:gd name="connsiteX463" fmla="*/ 3180275 w 12476163"/>
              <a:gd name="connsiteY463" fmla="*/ 1432154 h 4356100"/>
              <a:gd name="connsiteX464" fmla="*/ 3208106 w 12476163"/>
              <a:gd name="connsiteY464" fmla="*/ 1342805 h 4356100"/>
              <a:gd name="connsiteX465" fmla="*/ 3211909 w 12476163"/>
              <a:gd name="connsiteY465" fmla="*/ 1327290 h 4356100"/>
              <a:gd name="connsiteX466" fmla="*/ 3216025 w 12476163"/>
              <a:gd name="connsiteY466" fmla="*/ 1317380 h 4356100"/>
              <a:gd name="connsiteX467" fmla="*/ 3219398 w 12476163"/>
              <a:gd name="connsiteY467" fmla="*/ 1306554 h 4356100"/>
              <a:gd name="connsiteX468" fmla="*/ 3223165 w 12476163"/>
              <a:gd name="connsiteY468" fmla="*/ 1292225 h 4356100"/>
              <a:gd name="connsiteX469" fmla="*/ 3223861 w 12476163"/>
              <a:gd name="connsiteY469" fmla="*/ 1292225 h 4356100"/>
              <a:gd name="connsiteX470" fmla="*/ 3233755 w 12476163"/>
              <a:gd name="connsiteY470" fmla="*/ 1260458 h 4356100"/>
              <a:gd name="connsiteX471" fmla="*/ 3306732 w 12476163"/>
              <a:gd name="connsiteY471" fmla="*/ 1095805 h 4356100"/>
              <a:gd name="connsiteX472" fmla="*/ 3345614 w 12476163"/>
              <a:gd name="connsiteY472" fmla="*/ 1029127 h 4356100"/>
              <a:gd name="connsiteX473" fmla="*/ 3354002 w 12476163"/>
              <a:gd name="connsiteY473" fmla="*/ 1011705 h 4356100"/>
              <a:gd name="connsiteX474" fmla="*/ 3364400 w 12476163"/>
              <a:gd name="connsiteY474" fmla="*/ 996910 h 4356100"/>
              <a:gd name="connsiteX475" fmla="*/ 3398109 w 12476163"/>
              <a:gd name="connsiteY475" fmla="*/ 939103 h 4356100"/>
              <a:gd name="connsiteX476" fmla="*/ 3631697 w 12476163"/>
              <a:gd name="connsiteY476" fmla="*/ 653186 h 4356100"/>
              <a:gd name="connsiteX477" fmla="*/ 3701283 w 12476163"/>
              <a:gd name="connsiteY477" fmla="*/ 589874 h 4356100"/>
              <a:gd name="connsiteX478" fmla="*/ 3707961 w 12476163"/>
              <a:gd name="connsiteY478" fmla="*/ 582932 h 4356100"/>
              <a:gd name="connsiteX479" fmla="*/ 3714512 w 12476163"/>
              <a:gd name="connsiteY479" fmla="*/ 577839 h 4356100"/>
              <a:gd name="connsiteX480" fmla="*/ 3771719 w 12476163"/>
              <a:gd name="connsiteY480" fmla="*/ 525789 h 4356100"/>
              <a:gd name="connsiteX481" fmla="*/ 5304991 w 12476163"/>
              <a:gd name="connsiteY481" fmla="*/ 0 h 4356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Lst>
            <a:rect l="l" t="t" r="r" b="b"/>
            <a:pathLst>
              <a:path w="12476163" h="4356100">
                <a:moveTo>
                  <a:pt x="5304991" y="0"/>
                </a:moveTo>
                <a:lnTo>
                  <a:pt x="5305464" y="14"/>
                </a:lnTo>
                <a:lnTo>
                  <a:pt x="5305807" y="0"/>
                </a:lnTo>
                <a:lnTo>
                  <a:pt x="5305950" y="4"/>
                </a:lnTo>
                <a:lnTo>
                  <a:pt x="5306041" y="0"/>
                </a:lnTo>
                <a:lnTo>
                  <a:pt x="5307687" y="50"/>
                </a:lnTo>
                <a:lnTo>
                  <a:pt x="5447486" y="3772"/>
                </a:lnTo>
                <a:lnTo>
                  <a:pt x="5458123" y="4624"/>
                </a:lnTo>
                <a:lnTo>
                  <a:pt x="5467780" y="4918"/>
                </a:lnTo>
                <a:lnTo>
                  <a:pt x="5509676" y="8756"/>
                </a:lnTo>
                <a:lnTo>
                  <a:pt x="5586730" y="14930"/>
                </a:lnTo>
                <a:lnTo>
                  <a:pt x="5599422" y="16976"/>
                </a:lnTo>
                <a:lnTo>
                  <a:pt x="5626288" y="19437"/>
                </a:lnTo>
                <a:cubicBezTo>
                  <a:pt x="5678539" y="25838"/>
                  <a:pt x="5730181" y="33780"/>
                  <a:pt x="5781146" y="43205"/>
                </a:cubicBezTo>
                <a:lnTo>
                  <a:pt x="5836408" y="55176"/>
                </a:lnTo>
                <a:lnTo>
                  <a:pt x="5856797" y="58462"/>
                </a:lnTo>
                <a:lnTo>
                  <a:pt x="5876717" y="63908"/>
                </a:lnTo>
                <a:lnTo>
                  <a:pt x="5931936" y="75869"/>
                </a:lnTo>
                <a:cubicBezTo>
                  <a:pt x="5981476" y="88201"/>
                  <a:pt x="6030268" y="101957"/>
                  <a:pt x="6078242" y="117078"/>
                </a:cubicBezTo>
                <a:lnTo>
                  <a:pt x="6103477" y="125894"/>
                </a:lnTo>
                <a:lnTo>
                  <a:pt x="6113769" y="128707"/>
                </a:lnTo>
                <a:lnTo>
                  <a:pt x="6131517" y="135690"/>
                </a:lnTo>
                <a:lnTo>
                  <a:pt x="6219645" y="166478"/>
                </a:lnTo>
                <a:cubicBezTo>
                  <a:pt x="6312187" y="202064"/>
                  <a:pt x="6401182" y="242876"/>
                  <a:pt x="6486073" y="288445"/>
                </a:cubicBezTo>
                <a:lnTo>
                  <a:pt x="6529350" y="315382"/>
                </a:lnTo>
                <a:lnTo>
                  <a:pt x="6579477" y="341781"/>
                </a:lnTo>
                <a:lnTo>
                  <a:pt x="6623498" y="371749"/>
                </a:lnTo>
                <a:lnTo>
                  <a:pt x="6655709" y="390975"/>
                </a:lnTo>
                <a:lnTo>
                  <a:pt x="6686472" y="413179"/>
                </a:lnTo>
                <a:lnTo>
                  <a:pt x="6727877" y="438950"/>
                </a:lnTo>
                <a:lnTo>
                  <a:pt x="6754773" y="461115"/>
                </a:lnTo>
                <a:lnTo>
                  <a:pt x="6783735" y="480831"/>
                </a:lnTo>
                <a:lnTo>
                  <a:pt x="6801141" y="495944"/>
                </a:lnTo>
                <a:lnTo>
                  <a:pt x="6806083" y="499511"/>
                </a:lnTo>
                <a:lnTo>
                  <a:pt x="6832339" y="522287"/>
                </a:lnTo>
                <a:lnTo>
                  <a:pt x="6836041" y="522287"/>
                </a:lnTo>
                <a:lnTo>
                  <a:pt x="6909790" y="588865"/>
                </a:lnTo>
                <a:lnTo>
                  <a:pt x="6941717" y="615176"/>
                </a:lnTo>
                <a:lnTo>
                  <a:pt x="6954415" y="629029"/>
                </a:lnTo>
                <a:lnTo>
                  <a:pt x="6965945" y="639040"/>
                </a:lnTo>
                <a:lnTo>
                  <a:pt x="6989709" y="665446"/>
                </a:lnTo>
                <a:lnTo>
                  <a:pt x="7045322" y="724927"/>
                </a:lnTo>
                <a:lnTo>
                  <a:pt x="7067878" y="748467"/>
                </a:lnTo>
                <a:lnTo>
                  <a:pt x="7070848" y="752229"/>
                </a:lnTo>
                <a:lnTo>
                  <a:pt x="7078964" y="760909"/>
                </a:lnTo>
                <a:lnTo>
                  <a:pt x="7099765" y="787591"/>
                </a:lnTo>
                <a:lnTo>
                  <a:pt x="7124251" y="814304"/>
                </a:lnTo>
                <a:lnTo>
                  <a:pt x="7147792" y="849199"/>
                </a:lnTo>
                <a:lnTo>
                  <a:pt x="7176800" y="886410"/>
                </a:lnTo>
                <a:lnTo>
                  <a:pt x="7177364" y="887124"/>
                </a:lnTo>
                <a:lnTo>
                  <a:pt x="7177397" y="887175"/>
                </a:lnTo>
                <a:lnTo>
                  <a:pt x="7182136" y="893254"/>
                </a:lnTo>
                <a:lnTo>
                  <a:pt x="7192556" y="909637"/>
                </a:lnTo>
                <a:lnTo>
                  <a:pt x="7193024" y="909637"/>
                </a:lnTo>
                <a:cubicBezTo>
                  <a:pt x="7206156" y="928429"/>
                  <a:pt x="7219289" y="949100"/>
                  <a:pt x="7232422" y="970241"/>
                </a:cubicBezTo>
                <a:lnTo>
                  <a:pt x="7266981" y="1025874"/>
                </a:lnTo>
                <a:lnTo>
                  <a:pt x="7272085" y="1033439"/>
                </a:lnTo>
                <a:lnTo>
                  <a:pt x="7467036" y="1053993"/>
                </a:lnTo>
                <a:cubicBezTo>
                  <a:pt x="7531655" y="1062570"/>
                  <a:pt x="7595604" y="1072826"/>
                  <a:pt x="7658815" y="1084704"/>
                </a:cubicBezTo>
                <a:lnTo>
                  <a:pt x="7659183" y="1084784"/>
                </a:lnTo>
                <a:lnTo>
                  <a:pt x="7659752" y="1084875"/>
                </a:lnTo>
                <a:lnTo>
                  <a:pt x="7754765" y="1105392"/>
                </a:lnTo>
                <a:lnTo>
                  <a:pt x="7776966" y="1109330"/>
                </a:lnTo>
                <a:lnTo>
                  <a:pt x="7792891" y="1113624"/>
                </a:lnTo>
                <a:lnTo>
                  <a:pt x="7847121" y="1125334"/>
                </a:lnTo>
                <a:cubicBezTo>
                  <a:pt x="7908793" y="1140409"/>
                  <a:pt x="7969658" y="1157053"/>
                  <a:pt x="8029647" y="1175213"/>
                </a:cubicBezTo>
                <a:lnTo>
                  <a:pt x="8065357" y="1187092"/>
                </a:lnTo>
                <a:lnTo>
                  <a:pt x="8074013" y="1189426"/>
                </a:lnTo>
                <a:lnTo>
                  <a:pt x="8089779" y="1195216"/>
                </a:lnTo>
                <a:lnTo>
                  <a:pt x="8206920" y="1234186"/>
                </a:lnTo>
                <a:lnTo>
                  <a:pt x="8353944" y="1292225"/>
                </a:lnTo>
                <a:lnTo>
                  <a:pt x="8356215" y="1292225"/>
                </a:lnTo>
                <a:lnTo>
                  <a:pt x="8369768" y="1298472"/>
                </a:lnTo>
                <a:lnTo>
                  <a:pt x="8378526" y="1301929"/>
                </a:lnTo>
                <a:cubicBezTo>
                  <a:pt x="8434737" y="1325935"/>
                  <a:pt x="8489936" y="1351349"/>
                  <a:pt x="8544053" y="1378116"/>
                </a:cubicBezTo>
                <a:lnTo>
                  <a:pt x="8553910" y="1383341"/>
                </a:lnTo>
                <a:lnTo>
                  <a:pt x="8566281" y="1389043"/>
                </a:lnTo>
                <a:lnTo>
                  <a:pt x="8608780" y="1412430"/>
                </a:lnTo>
                <a:lnTo>
                  <a:pt x="8609864" y="1413004"/>
                </a:lnTo>
                <a:lnTo>
                  <a:pt x="8623902" y="1419646"/>
                </a:lnTo>
                <a:lnTo>
                  <a:pt x="8637048" y="1427415"/>
                </a:lnTo>
                <a:lnTo>
                  <a:pt x="8703089" y="1462424"/>
                </a:lnTo>
                <a:lnTo>
                  <a:pt x="8737573" y="1483301"/>
                </a:lnTo>
                <a:lnTo>
                  <a:pt x="8765443" y="1498637"/>
                </a:lnTo>
                <a:lnTo>
                  <a:pt x="8800569" y="1521440"/>
                </a:lnTo>
                <a:lnTo>
                  <a:pt x="8855221" y="1554528"/>
                </a:lnTo>
                <a:lnTo>
                  <a:pt x="8917459" y="1597321"/>
                </a:lnTo>
                <a:lnTo>
                  <a:pt x="8952996" y="1620390"/>
                </a:lnTo>
                <a:lnTo>
                  <a:pt x="8971683" y="1634605"/>
                </a:lnTo>
                <a:lnTo>
                  <a:pt x="9000039" y="1654102"/>
                </a:lnTo>
                <a:lnTo>
                  <a:pt x="9030806" y="1679575"/>
                </a:lnTo>
                <a:lnTo>
                  <a:pt x="9031616" y="1679575"/>
                </a:lnTo>
                <a:lnTo>
                  <a:pt x="9042304" y="1688323"/>
                </a:lnTo>
                <a:lnTo>
                  <a:pt x="9085744" y="1721364"/>
                </a:lnTo>
                <a:lnTo>
                  <a:pt x="9103058" y="1733941"/>
                </a:lnTo>
                <a:lnTo>
                  <a:pt x="9107729" y="1738087"/>
                </a:lnTo>
                <a:lnTo>
                  <a:pt x="9128236" y="1753686"/>
                </a:lnTo>
                <a:lnTo>
                  <a:pt x="9198614" y="1816253"/>
                </a:lnTo>
                <a:lnTo>
                  <a:pt x="9223449" y="1836579"/>
                </a:lnTo>
                <a:lnTo>
                  <a:pt x="9239816" y="1852619"/>
                </a:lnTo>
                <a:lnTo>
                  <a:pt x="9266078" y="1874362"/>
                </a:lnTo>
                <a:lnTo>
                  <a:pt x="9276863" y="1885818"/>
                </a:lnTo>
                <a:lnTo>
                  <a:pt x="9290462" y="1897907"/>
                </a:lnTo>
                <a:lnTo>
                  <a:pt x="9306043" y="1914120"/>
                </a:lnTo>
                <a:lnTo>
                  <a:pt x="9311689" y="1919132"/>
                </a:lnTo>
                <a:lnTo>
                  <a:pt x="9329786" y="1938826"/>
                </a:lnTo>
                <a:lnTo>
                  <a:pt x="9362256" y="1972613"/>
                </a:lnTo>
                <a:lnTo>
                  <a:pt x="9398397" y="2008032"/>
                </a:lnTo>
                <a:lnTo>
                  <a:pt x="9414095" y="2026555"/>
                </a:lnTo>
                <a:lnTo>
                  <a:pt x="9438968" y="2052437"/>
                </a:lnTo>
                <a:lnTo>
                  <a:pt x="9473198" y="2094362"/>
                </a:lnTo>
                <a:lnTo>
                  <a:pt x="9497908" y="2120608"/>
                </a:lnTo>
                <a:lnTo>
                  <a:pt x="9521233" y="2152972"/>
                </a:lnTo>
                <a:lnTo>
                  <a:pt x="9555052" y="2192877"/>
                </a:lnTo>
                <a:lnTo>
                  <a:pt x="9563070" y="2204420"/>
                </a:lnTo>
                <a:lnTo>
                  <a:pt x="9577096" y="2221584"/>
                </a:lnTo>
                <a:lnTo>
                  <a:pt x="9642430" y="2317731"/>
                </a:lnTo>
                <a:lnTo>
                  <a:pt x="9691592" y="2389350"/>
                </a:lnTo>
                <a:lnTo>
                  <a:pt x="9691988" y="2389899"/>
                </a:lnTo>
                <a:lnTo>
                  <a:pt x="9837405" y="2386164"/>
                </a:lnTo>
                <a:lnTo>
                  <a:pt x="9864785" y="2387135"/>
                </a:lnTo>
                <a:lnTo>
                  <a:pt x="10001292" y="2390537"/>
                </a:lnTo>
                <a:lnTo>
                  <a:pt x="10031121" y="2392774"/>
                </a:lnTo>
                <a:lnTo>
                  <a:pt x="10036051" y="2392925"/>
                </a:lnTo>
                <a:lnTo>
                  <a:pt x="10041031" y="2393382"/>
                </a:lnTo>
                <a:lnTo>
                  <a:pt x="10067780" y="2394330"/>
                </a:lnTo>
                <a:lnTo>
                  <a:pt x="10080585" y="2395699"/>
                </a:lnTo>
                <a:lnTo>
                  <a:pt x="10092801" y="2396178"/>
                </a:lnTo>
                <a:lnTo>
                  <a:pt x="10120937" y="2399511"/>
                </a:lnTo>
                <a:lnTo>
                  <a:pt x="10161442" y="2402549"/>
                </a:lnTo>
                <a:lnTo>
                  <a:pt x="10217455" y="2409575"/>
                </a:lnTo>
                <a:lnTo>
                  <a:pt x="10230658" y="2410787"/>
                </a:lnTo>
                <a:lnTo>
                  <a:pt x="10246284" y="2413192"/>
                </a:lnTo>
                <a:lnTo>
                  <a:pt x="10252721" y="2413999"/>
                </a:lnTo>
                <a:lnTo>
                  <a:pt x="10282381" y="2417031"/>
                </a:lnTo>
                <a:lnTo>
                  <a:pt x="10286213" y="2417686"/>
                </a:lnTo>
                <a:lnTo>
                  <a:pt x="10292680" y="2418377"/>
                </a:lnTo>
                <a:lnTo>
                  <a:pt x="10304416" y="2420484"/>
                </a:lnTo>
                <a:lnTo>
                  <a:pt x="10318722" y="2422279"/>
                </a:lnTo>
                <a:lnTo>
                  <a:pt x="10330044" y="2424278"/>
                </a:lnTo>
                <a:lnTo>
                  <a:pt x="10340441" y="2425510"/>
                </a:lnTo>
                <a:lnTo>
                  <a:pt x="10367054" y="2430813"/>
                </a:lnTo>
                <a:lnTo>
                  <a:pt x="10409478" y="2438303"/>
                </a:lnTo>
                <a:lnTo>
                  <a:pt x="10420725" y="2440033"/>
                </a:lnTo>
                <a:lnTo>
                  <a:pt x="10426990" y="2441394"/>
                </a:lnTo>
                <a:lnTo>
                  <a:pt x="10472843" y="2449490"/>
                </a:lnTo>
                <a:lnTo>
                  <a:pt x="10473718" y="2449713"/>
                </a:lnTo>
                <a:lnTo>
                  <a:pt x="10496261" y="2453564"/>
                </a:lnTo>
                <a:lnTo>
                  <a:pt x="10570268" y="2471306"/>
                </a:lnTo>
                <a:lnTo>
                  <a:pt x="10580166" y="2473278"/>
                </a:lnTo>
                <a:lnTo>
                  <a:pt x="10589423" y="2475898"/>
                </a:lnTo>
                <a:lnTo>
                  <a:pt x="10704512" y="2503488"/>
                </a:lnTo>
                <a:lnTo>
                  <a:pt x="10691669" y="2503488"/>
                </a:lnTo>
                <a:lnTo>
                  <a:pt x="10722808" y="2511405"/>
                </a:lnTo>
                <a:lnTo>
                  <a:pt x="10740663" y="2517336"/>
                </a:lnTo>
                <a:lnTo>
                  <a:pt x="10752924" y="2520555"/>
                </a:lnTo>
                <a:lnTo>
                  <a:pt x="10757292" y="2522057"/>
                </a:lnTo>
                <a:lnTo>
                  <a:pt x="10770438" y="2525411"/>
                </a:lnTo>
                <a:lnTo>
                  <a:pt x="10791096" y="2532971"/>
                </a:lnTo>
                <a:lnTo>
                  <a:pt x="10810877" y="2538569"/>
                </a:lnTo>
                <a:lnTo>
                  <a:pt x="10860249" y="2556899"/>
                </a:lnTo>
                <a:lnTo>
                  <a:pt x="10862059" y="2557459"/>
                </a:lnTo>
                <a:lnTo>
                  <a:pt x="10865846" y="2558916"/>
                </a:lnTo>
                <a:lnTo>
                  <a:pt x="10926407" y="2579032"/>
                </a:lnTo>
                <a:lnTo>
                  <a:pt x="10943212" y="2586000"/>
                </a:lnTo>
                <a:lnTo>
                  <a:pt x="10962650" y="2592685"/>
                </a:lnTo>
                <a:lnTo>
                  <a:pt x="11000069" y="2608810"/>
                </a:lnTo>
                <a:lnTo>
                  <a:pt x="11031474" y="2620469"/>
                </a:lnTo>
                <a:lnTo>
                  <a:pt x="11036210" y="2622677"/>
                </a:lnTo>
                <a:lnTo>
                  <a:pt x="11051896" y="2628417"/>
                </a:lnTo>
                <a:lnTo>
                  <a:pt x="11088219" y="2646124"/>
                </a:lnTo>
                <a:lnTo>
                  <a:pt x="11121280" y="2659832"/>
                </a:lnTo>
                <a:lnTo>
                  <a:pt x="11137980" y="2668238"/>
                </a:lnTo>
                <a:lnTo>
                  <a:pt x="11162748" y="2678912"/>
                </a:lnTo>
                <a:lnTo>
                  <a:pt x="11208702" y="2703075"/>
                </a:lnTo>
                <a:lnTo>
                  <a:pt x="11240859" y="2718064"/>
                </a:lnTo>
                <a:lnTo>
                  <a:pt x="11266881" y="2732902"/>
                </a:lnTo>
                <a:lnTo>
                  <a:pt x="11285084" y="2741989"/>
                </a:lnTo>
                <a:lnTo>
                  <a:pt x="11286136" y="2742602"/>
                </a:lnTo>
                <a:lnTo>
                  <a:pt x="11314886" y="2756616"/>
                </a:lnTo>
                <a:lnTo>
                  <a:pt x="11337878" y="2770998"/>
                </a:lnTo>
                <a:lnTo>
                  <a:pt x="11352205" y="2778531"/>
                </a:lnTo>
                <a:lnTo>
                  <a:pt x="11401464" y="2809644"/>
                </a:lnTo>
                <a:lnTo>
                  <a:pt x="11437932" y="2830439"/>
                </a:lnTo>
                <a:lnTo>
                  <a:pt x="11442657" y="2833687"/>
                </a:lnTo>
                <a:lnTo>
                  <a:pt x="11444300" y="2833687"/>
                </a:lnTo>
                <a:lnTo>
                  <a:pt x="11467099" y="2849535"/>
                </a:lnTo>
                <a:lnTo>
                  <a:pt x="11481590" y="2858240"/>
                </a:lnTo>
                <a:lnTo>
                  <a:pt x="11507381" y="2876544"/>
                </a:lnTo>
                <a:lnTo>
                  <a:pt x="11530012" y="2890838"/>
                </a:lnTo>
                <a:lnTo>
                  <a:pt x="11529462" y="2890838"/>
                </a:lnTo>
                <a:lnTo>
                  <a:pt x="11557079" y="2908113"/>
                </a:lnTo>
                <a:lnTo>
                  <a:pt x="11598520" y="2940821"/>
                </a:lnTo>
                <a:lnTo>
                  <a:pt x="11621593" y="2956680"/>
                </a:lnTo>
                <a:lnTo>
                  <a:pt x="11623524" y="2958269"/>
                </a:lnTo>
                <a:lnTo>
                  <a:pt x="11649309" y="2976193"/>
                </a:lnTo>
                <a:lnTo>
                  <a:pt x="11701062" y="3020313"/>
                </a:lnTo>
                <a:lnTo>
                  <a:pt x="11716517" y="3032286"/>
                </a:lnTo>
                <a:lnTo>
                  <a:pt x="11733003" y="3046964"/>
                </a:lnTo>
                <a:lnTo>
                  <a:pt x="11776143" y="3081014"/>
                </a:lnTo>
                <a:lnTo>
                  <a:pt x="11792468" y="3097238"/>
                </a:lnTo>
                <a:lnTo>
                  <a:pt x="11797231" y="3101214"/>
                </a:lnTo>
                <a:lnTo>
                  <a:pt x="11805621" y="3109451"/>
                </a:lnTo>
                <a:lnTo>
                  <a:pt x="11835587" y="3134998"/>
                </a:lnTo>
                <a:lnTo>
                  <a:pt x="11895396" y="3197592"/>
                </a:lnTo>
                <a:lnTo>
                  <a:pt x="11919276" y="3221037"/>
                </a:lnTo>
                <a:lnTo>
                  <a:pt x="11920833" y="3221037"/>
                </a:lnTo>
                <a:lnTo>
                  <a:pt x="11927663" y="3229272"/>
                </a:lnTo>
                <a:lnTo>
                  <a:pt x="11936268" y="3237720"/>
                </a:lnTo>
                <a:lnTo>
                  <a:pt x="11950812" y="3254604"/>
                </a:lnTo>
                <a:lnTo>
                  <a:pt x="11969749" y="3273425"/>
                </a:lnTo>
                <a:lnTo>
                  <a:pt x="11967855" y="3273425"/>
                </a:lnTo>
                <a:lnTo>
                  <a:pt x="12001637" y="3308780"/>
                </a:lnTo>
                <a:lnTo>
                  <a:pt x="12036703" y="3354320"/>
                </a:lnTo>
                <a:lnTo>
                  <a:pt x="12061697" y="3383336"/>
                </a:lnTo>
                <a:lnTo>
                  <a:pt x="12077019" y="3404599"/>
                </a:lnTo>
                <a:lnTo>
                  <a:pt x="12081117" y="3409460"/>
                </a:lnTo>
                <a:lnTo>
                  <a:pt x="12094389" y="3428703"/>
                </a:lnTo>
                <a:lnTo>
                  <a:pt x="12100369" y="3437001"/>
                </a:lnTo>
                <a:lnTo>
                  <a:pt x="12105611" y="3443809"/>
                </a:lnTo>
                <a:lnTo>
                  <a:pt x="12128437" y="3471329"/>
                </a:lnTo>
                <a:lnTo>
                  <a:pt x="12134111" y="3480823"/>
                </a:lnTo>
                <a:lnTo>
                  <a:pt x="12145967" y="3496219"/>
                </a:lnTo>
                <a:lnTo>
                  <a:pt x="12161481" y="3521810"/>
                </a:lnTo>
                <a:lnTo>
                  <a:pt x="12172705" y="3537386"/>
                </a:lnTo>
                <a:lnTo>
                  <a:pt x="12193011" y="3571689"/>
                </a:lnTo>
                <a:lnTo>
                  <a:pt x="12200139" y="3582025"/>
                </a:lnTo>
                <a:lnTo>
                  <a:pt x="12212031" y="3603625"/>
                </a:lnTo>
                <a:lnTo>
                  <a:pt x="12213507" y="3603625"/>
                </a:lnTo>
                <a:lnTo>
                  <a:pt x="12228921" y="3632358"/>
                </a:lnTo>
                <a:lnTo>
                  <a:pt x="12243887" y="3657641"/>
                </a:lnTo>
                <a:lnTo>
                  <a:pt x="12245975" y="3660775"/>
                </a:lnTo>
                <a:lnTo>
                  <a:pt x="12245741" y="3660775"/>
                </a:lnTo>
                <a:lnTo>
                  <a:pt x="12246265" y="3661660"/>
                </a:lnTo>
                <a:lnTo>
                  <a:pt x="12267079" y="3695991"/>
                </a:lnTo>
                <a:lnTo>
                  <a:pt x="12281301" y="3727091"/>
                </a:lnTo>
                <a:lnTo>
                  <a:pt x="12292773" y="3746285"/>
                </a:lnTo>
                <a:lnTo>
                  <a:pt x="12298423" y="3760558"/>
                </a:lnTo>
                <a:lnTo>
                  <a:pt x="12300255" y="3763886"/>
                </a:lnTo>
                <a:lnTo>
                  <a:pt x="12303089" y="3770617"/>
                </a:lnTo>
                <a:lnTo>
                  <a:pt x="12308367" y="3780457"/>
                </a:lnTo>
                <a:lnTo>
                  <a:pt x="12331105" y="3835993"/>
                </a:lnTo>
                <a:lnTo>
                  <a:pt x="12363479" y="3906777"/>
                </a:lnTo>
                <a:lnTo>
                  <a:pt x="12372945" y="3936512"/>
                </a:lnTo>
                <a:lnTo>
                  <a:pt x="12380363" y="3954128"/>
                </a:lnTo>
                <a:lnTo>
                  <a:pt x="12382755" y="3962143"/>
                </a:lnTo>
                <a:lnTo>
                  <a:pt x="12384233" y="3965754"/>
                </a:lnTo>
                <a:lnTo>
                  <a:pt x="12385733" y="3972120"/>
                </a:lnTo>
                <a:lnTo>
                  <a:pt x="12391359" y="3990975"/>
                </a:lnTo>
                <a:lnTo>
                  <a:pt x="12393613" y="3990975"/>
                </a:lnTo>
                <a:lnTo>
                  <a:pt x="12398803" y="4009739"/>
                </a:lnTo>
                <a:lnTo>
                  <a:pt x="12401763" y="4016723"/>
                </a:lnTo>
                <a:lnTo>
                  <a:pt x="12403701" y="4025565"/>
                </a:lnTo>
                <a:lnTo>
                  <a:pt x="12411075" y="4043362"/>
                </a:lnTo>
                <a:lnTo>
                  <a:pt x="12410179" y="4043362"/>
                </a:lnTo>
                <a:lnTo>
                  <a:pt x="12416495" y="4073304"/>
                </a:lnTo>
                <a:lnTo>
                  <a:pt x="12433671" y="4127254"/>
                </a:lnTo>
                <a:lnTo>
                  <a:pt x="12436375" y="4141808"/>
                </a:lnTo>
                <a:lnTo>
                  <a:pt x="12439367" y="4151837"/>
                </a:lnTo>
                <a:lnTo>
                  <a:pt x="12441715" y="4164874"/>
                </a:lnTo>
                <a:lnTo>
                  <a:pt x="12443331" y="4170714"/>
                </a:lnTo>
                <a:cubicBezTo>
                  <a:pt x="12457401" y="4231882"/>
                  <a:pt x="12468659" y="4293991"/>
                  <a:pt x="12476163" y="4356100"/>
                </a:cubicBezTo>
                <a:cubicBezTo>
                  <a:pt x="7504" y="4356100"/>
                  <a:pt x="7504" y="4356100"/>
                  <a:pt x="7504" y="4356100"/>
                </a:cubicBezTo>
                <a:cubicBezTo>
                  <a:pt x="3752" y="4303496"/>
                  <a:pt x="0" y="4247136"/>
                  <a:pt x="0" y="4194532"/>
                </a:cubicBezTo>
                <a:lnTo>
                  <a:pt x="1" y="4194523"/>
                </a:lnTo>
                <a:lnTo>
                  <a:pt x="0" y="4194508"/>
                </a:lnTo>
                <a:lnTo>
                  <a:pt x="1" y="4194503"/>
                </a:lnTo>
                <a:lnTo>
                  <a:pt x="1" y="4194495"/>
                </a:lnTo>
                <a:lnTo>
                  <a:pt x="0" y="4194488"/>
                </a:lnTo>
                <a:lnTo>
                  <a:pt x="1" y="4194487"/>
                </a:lnTo>
                <a:lnTo>
                  <a:pt x="0" y="4194485"/>
                </a:lnTo>
                <a:lnTo>
                  <a:pt x="1" y="4194475"/>
                </a:lnTo>
                <a:lnTo>
                  <a:pt x="0" y="4194461"/>
                </a:lnTo>
                <a:lnTo>
                  <a:pt x="1" y="4194460"/>
                </a:lnTo>
                <a:lnTo>
                  <a:pt x="0" y="4194456"/>
                </a:lnTo>
                <a:lnTo>
                  <a:pt x="1" y="4194452"/>
                </a:lnTo>
                <a:lnTo>
                  <a:pt x="0" y="4194448"/>
                </a:lnTo>
                <a:lnTo>
                  <a:pt x="3" y="4194392"/>
                </a:lnTo>
                <a:lnTo>
                  <a:pt x="0" y="4194318"/>
                </a:lnTo>
                <a:lnTo>
                  <a:pt x="2" y="4194290"/>
                </a:lnTo>
                <a:lnTo>
                  <a:pt x="0" y="4194240"/>
                </a:lnTo>
                <a:lnTo>
                  <a:pt x="8355" y="4043362"/>
                </a:lnTo>
                <a:lnTo>
                  <a:pt x="7937" y="4043362"/>
                </a:lnTo>
                <a:lnTo>
                  <a:pt x="8625" y="4038494"/>
                </a:lnTo>
                <a:lnTo>
                  <a:pt x="11256" y="3990975"/>
                </a:lnTo>
                <a:lnTo>
                  <a:pt x="12453" y="3990975"/>
                </a:lnTo>
                <a:lnTo>
                  <a:pt x="13715" y="3970348"/>
                </a:lnTo>
                <a:lnTo>
                  <a:pt x="17658" y="3949033"/>
                </a:lnTo>
                <a:lnTo>
                  <a:pt x="18585" y="3936148"/>
                </a:lnTo>
                <a:lnTo>
                  <a:pt x="18726" y="3935500"/>
                </a:lnTo>
                <a:lnTo>
                  <a:pt x="18974" y="3932065"/>
                </a:lnTo>
                <a:lnTo>
                  <a:pt x="23290" y="3912324"/>
                </a:lnTo>
                <a:lnTo>
                  <a:pt x="24858" y="3893328"/>
                </a:lnTo>
                <a:lnTo>
                  <a:pt x="34640" y="3854351"/>
                </a:lnTo>
                <a:lnTo>
                  <a:pt x="36830" y="3838848"/>
                </a:lnTo>
                <a:lnTo>
                  <a:pt x="39046" y="3817441"/>
                </a:lnTo>
                <a:lnTo>
                  <a:pt x="39251" y="3816798"/>
                </a:lnTo>
                <a:lnTo>
                  <a:pt x="39354" y="3815799"/>
                </a:lnTo>
                <a:lnTo>
                  <a:pt x="46398" y="3793650"/>
                </a:lnTo>
                <a:lnTo>
                  <a:pt x="53968" y="3752724"/>
                </a:lnTo>
                <a:lnTo>
                  <a:pt x="68087" y="3707411"/>
                </a:lnTo>
                <a:lnTo>
                  <a:pt x="74400" y="3678536"/>
                </a:lnTo>
                <a:lnTo>
                  <a:pt x="80959" y="3660775"/>
                </a:lnTo>
                <a:lnTo>
                  <a:pt x="79375" y="3660775"/>
                </a:lnTo>
                <a:lnTo>
                  <a:pt x="88170" y="3639479"/>
                </a:lnTo>
                <a:lnTo>
                  <a:pt x="90965" y="3628776"/>
                </a:lnTo>
                <a:lnTo>
                  <a:pt x="91773" y="3626678"/>
                </a:lnTo>
                <a:lnTo>
                  <a:pt x="97558" y="3603625"/>
                </a:lnTo>
                <a:lnTo>
                  <a:pt x="100425" y="3603625"/>
                </a:lnTo>
                <a:lnTo>
                  <a:pt x="119415" y="3542677"/>
                </a:lnTo>
                <a:lnTo>
                  <a:pt x="143422" y="3488544"/>
                </a:lnTo>
                <a:lnTo>
                  <a:pt x="153021" y="3458361"/>
                </a:lnTo>
                <a:lnTo>
                  <a:pt x="193831" y="3374877"/>
                </a:lnTo>
                <a:lnTo>
                  <a:pt x="208718" y="3341309"/>
                </a:lnTo>
                <a:lnTo>
                  <a:pt x="217613" y="3326067"/>
                </a:lnTo>
                <a:lnTo>
                  <a:pt x="221967" y="3315525"/>
                </a:lnTo>
                <a:lnTo>
                  <a:pt x="227056" y="3306911"/>
                </a:lnTo>
                <a:lnTo>
                  <a:pt x="235660" y="3289311"/>
                </a:lnTo>
                <a:lnTo>
                  <a:pt x="245360" y="3273425"/>
                </a:lnTo>
                <a:lnTo>
                  <a:pt x="244475" y="3273425"/>
                </a:lnTo>
                <a:lnTo>
                  <a:pt x="254888" y="3257823"/>
                </a:lnTo>
                <a:lnTo>
                  <a:pt x="279331" y="3217795"/>
                </a:lnTo>
                <a:lnTo>
                  <a:pt x="285638" y="3205867"/>
                </a:lnTo>
                <a:lnTo>
                  <a:pt x="292604" y="3195954"/>
                </a:lnTo>
                <a:lnTo>
                  <a:pt x="317740" y="3153403"/>
                </a:lnTo>
                <a:lnTo>
                  <a:pt x="323758" y="3145042"/>
                </a:lnTo>
                <a:lnTo>
                  <a:pt x="334403" y="3127610"/>
                </a:lnTo>
                <a:lnTo>
                  <a:pt x="379566" y="3066741"/>
                </a:lnTo>
                <a:lnTo>
                  <a:pt x="380337" y="3065563"/>
                </a:lnTo>
                <a:lnTo>
                  <a:pt x="381619" y="3063975"/>
                </a:lnTo>
                <a:lnTo>
                  <a:pt x="397745" y="3042240"/>
                </a:lnTo>
                <a:lnTo>
                  <a:pt x="411758" y="3022770"/>
                </a:lnTo>
                <a:lnTo>
                  <a:pt x="424927" y="3003038"/>
                </a:lnTo>
                <a:lnTo>
                  <a:pt x="433758" y="2993344"/>
                </a:lnTo>
                <a:lnTo>
                  <a:pt x="435689" y="2991102"/>
                </a:lnTo>
                <a:lnTo>
                  <a:pt x="448426" y="2973935"/>
                </a:lnTo>
                <a:lnTo>
                  <a:pt x="513854" y="2900108"/>
                </a:lnTo>
                <a:lnTo>
                  <a:pt x="516066" y="2897367"/>
                </a:lnTo>
                <a:lnTo>
                  <a:pt x="518371" y="2895011"/>
                </a:lnTo>
                <a:lnTo>
                  <a:pt x="519790" y="2893410"/>
                </a:lnTo>
                <a:lnTo>
                  <a:pt x="554175" y="2853468"/>
                </a:lnTo>
                <a:lnTo>
                  <a:pt x="561970" y="2845816"/>
                </a:lnTo>
                <a:lnTo>
                  <a:pt x="576905" y="2828963"/>
                </a:lnTo>
                <a:lnTo>
                  <a:pt x="602432" y="2804607"/>
                </a:lnTo>
                <a:lnTo>
                  <a:pt x="606340" y="2800292"/>
                </a:lnTo>
                <a:lnTo>
                  <a:pt x="615544" y="2791931"/>
                </a:lnTo>
                <a:lnTo>
                  <a:pt x="615776" y="2791673"/>
                </a:lnTo>
                <a:lnTo>
                  <a:pt x="617727" y="2789947"/>
                </a:lnTo>
                <a:lnTo>
                  <a:pt x="619180" y="2788627"/>
                </a:lnTo>
                <a:lnTo>
                  <a:pt x="627359" y="2780823"/>
                </a:lnTo>
                <a:lnTo>
                  <a:pt x="648293" y="2757842"/>
                </a:lnTo>
                <a:lnTo>
                  <a:pt x="682198" y="2727785"/>
                </a:lnTo>
                <a:lnTo>
                  <a:pt x="693209" y="2716976"/>
                </a:lnTo>
                <a:lnTo>
                  <a:pt x="701683" y="2709909"/>
                </a:lnTo>
                <a:lnTo>
                  <a:pt x="719016" y="2693371"/>
                </a:lnTo>
                <a:lnTo>
                  <a:pt x="742328" y="2674481"/>
                </a:lnTo>
                <a:lnTo>
                  <a:pt x="774751" y="2645737"/>
                </a:lnTo>
                <a:lnTo>
                  <a:pt x="826029" y="2606202"/>
                </a:lnTo>
                <a:lnTo>
                  <a:pt x="845038" y="2590348"/>
                </a:lnTo>
                <a:lnTo>
                  <a:pt x="853932" y="2584044"/>
                </a:lnTo>
                <a:lnTo>
                  <a:pt x="873933" y="2567837"/>
                </a:lnTo>
                <a:lnTo>
                  <a:pt x="891130" y="2556007"/>
                </a:lnTo>
                <a:lnTo>
                  <a:pt x="910353" y="2541186"/>
                </a:lnTo>
                <a:lnTo>
                  <a:pt x="958081" y="2509225"/>
                </a:lnTo>
                <a:lnTo>
                  <a:pt x="965724" y="2503488"/>
                </a:lnTo>
                <a:lnTo>
                  <a:pt x="963613" y="2503488"/>
                </a:lnTo>
                <a:lnTo>
                  <a:pt x="997278" y="2482444"/>
                </a:lnTo>
                <a:lnTo>
                  <a:pt x="1008847" y="2474244"/>
                </a:lnTo>
                <a:lnTo>
                  <a:pt x="1017832" y="2468857"/>
                </a:lnTo>
                <a:lnTo>
                  <a:pt x="1040832" y="2453037"/>
                </a:lnTo>
                <a:lnTo>
                  <a:pt x="1049512" y="2447997"/>
                </a:lnTo>
                <a:lnTo>
                  <a:pt x="1054575" y="2444606"/>
                </a:lnTo>
                <a:lnTo>
                  <a:pt x="1098476" y="2419187"/>
                </a:lnTo>
                <a:lnTo>
                  <a:pt x="1141281" y="2392429"/>
                </a:lnTo>
                <a:lnTo>
                  <a:pt x="1168177" y="2378391"/>
                </a:lnTo>
                <a:lnTo>
                  <a:pt x="1170374" y="2377034"/>
                </a:lnTo>
                <a:lnTo>
                  <a:pt x="1174020" y="2375204"/>
                </a:lnTo>
                <a:lnTo>
                  <a:pt x="1183823" y="2369326"/>
                </a:lnTo>
                <a:lnTo>
                  <a:pt x="1189593" y="2366428"/>
                </a:lnTo>
                <a:lnTo>
                  <a:pt x="1206886" y="2356415"/>
                </a:lnTo>
                <a:lnTo>
                  <a:pt x="1209292" y="2355220"/>
                </a:lnTo>
                <a:lnTo>
                  <a:pt x="1218889" y="2349648"/>
                </a:lnTo>
                <a:lnTo>
                  <a:pt x="1279784" y="2320136"/>
                </a:lnTo>
                <a:lnTo>
                  <a:pt x="1330339" y="2293748"/>
                </a:lnTo>
                <a:lnTo>
                  <a:pt x="1350565" y="2285075"/>
                </a:lnTo>
                <a:lnTo>
                  <a:pt x="1366760" y="2277034"/>
                </a:lnTo>
                <a:lnTo>
                  <a:pt x="1381539" y="2270822"/>
                </a:lnTo>
                <a:lnTo>
                  <a:pt x="1407279" y="2258348"/>
                </a:lnTo>
                <a:lnTo>
                  <a:pt x="1477778" y="2230371"/>
                </a:lnTo>
                <a:lnTo>
                  <a:pt x="1496199" y="2222628"/>
                </a:lnTo>
                <a:lnTo>
                  <a:pt x="1529862" y="2208194"/>
                </a:lnTo>
                <a:lnTo>
                  <a:pt x="1533544" y="2206932"/>
                </a:lnTo>
                <a:lnTo>
                  <a:pt x="1533670" y="2206879"/>
                </a:lnTo>
                <a:lnTo>
                  <a:pt x="1554727" y="2199532"/>
                </a:lnTo>
                <a:lnTo>
                  <a:pt x="1564022" y="2195689"/>
                </a:lnTo>
                <a:lnTo>
                  <a:pt x="1570965" y="2193390"/>
                </a:lnTo>
                <a:lnTo>
                  <a:pt x="1605178" y="2179813"/>
                </a:lnTo>
                <a:lnTo>
                  <a:pt x="1650172" y="2165636"/>
                </a:lnTo>
                <a:lnTo>
                  <a:pt x="1660857" y="2161576"/>
                </a:lnTo>
                <a:lnTo>
                  <a:pt x="1676354" y="2157092"/>
                </a:lnTo>
                <a:lnTo>
                  <a:pt x="1707087" y="2146369"/>
                </a:lnTo>
                <a:lnTo>
                  <a:pt x="1724342" y="2141517"/>
                </a:lnTo>
                <a:lnTo>
                  <a:pt x="1738926" y="2136516"/>
                </a:lnTo>
                <a:lnTo>
                  <a:pt x="1757384" y="2131678"/>
                </a:lnTo>
                <a:lnTo>
                  <a:pt x="1767618" y="2128290"/>
                </a:lnTo>
                <a:lnTo>
                  <a:pt x="1773129" y="2126894"/>
                </a:lnTo>
                <a:lnTo>
                  <a:pt x="1811761" y="2114722"/>
                </a:lnTo>
                <a:lnTo>
                  <a:pt x="1850884" y="2105423"/>
                </a:lnTo>
                <a:lnTo>
                  <a:pt x="1864606" y="2101272"/>
                </a:lnTo>
                <a:lnTo>
                  <a:pt x="1876300" y="2098786"/>
                </a:lnTo>
                <a:lnTo>
                  <a:pt x="1886483" y="2095923"/>
                </a:lnTo>
                <a:lnTo>
                  <a:pt x="1891608" y="2094815"/>
                </a:lnTo>
                <a:lnTo>
                  <a:pt x="1895799" y="2093602"/>
                </a:lnTo>
                <a:lnTo>
                  <a:pt x="1920019" y="2088672"/>
                </a:lnTo>
                <a:lnTo>
                  <a:pt x="1928320" y="2086877"/>
                </a:lnTo>
                <a:lnTo>
                  <a:pt x="1956609" y="2079463"/>
                </a:lnTo>
                <a:lnTo>
                  <a:pt x="1970655" y="2076866"/>
                </a:lnTo>
                <a:lnTo>
                  <a:pt x="1979128" y="2074720"/>
                </a:lnTo>
                <a:lnTo>
                  <a:pt x="1982859" y="2074053"/>
                </a:lnTo>
                <a:lnTo>
                  <a:pt x="2026205" y="2063750"/>
                </a:lnTo>
                <a:lnTo>
                  <a:pt x="2035293" y="2063750"/>
                </a:lnTo>
                <a:lnTo>
                  <a:pt x="2071332" y="2055958"/>
                </a:lnTo>
                <a:lnTo>
                  <a:pt x="2094495" y="2052411"/>
                </a:lnTo>
                <a:lnTo>
                  <a:pt x="2118691" y="2047268"/>
                </a:lnTo>
                <a:lnTo>
                  <a:pt x="2131105" y="2045701"/>
                </a:lnTo>
                <a:lnTo>
                  <a:pt x="2140232" y="2043843"/>
                </a:lnTo>
                <a:lnTo>
                  <a:pt x="2166218" y="2040700"/>
                </a:lnTo>
                <a:lnTo>
                  <a:pt x="2181987" y="2037784"/>
                </a:lnTo>
                <a:lnTo>
                  <a:pt x="2191724" y="2036712"/>
                </a:lnTo>
                <a:lnTo>
                  <a:pt x="2197740" y="2035637"/>
                </a:lnTo>
                <a:lnTo>
                  <a:pt x="2218330" y="2033446"/>
                </a:lnTo>
                <a:lnTo>
                  <a:pt x="2261105" y="2026894"/>
                </a:lnTo>
                <a:lnTo>
                  <a:pt x="2306998" y="2022700"/>
                </a:lnTo>
                <a:lnTo>
                  <a:pt x="2330603" y="2019735"/>
                </a:lnTo>
                <a:lnTo>
                  <a:pt x="2346122" y="2018570"/>
                </a:lnTo>
                <a:lnTo>
                  <a:pt x="2381878" y="2014058"/>
                </a:lnTo>
                <a:lnTo>
                  <a:pt x="2388934" y="2013763"/>
                </a:lnTo>
                <a:lnTo>
                  <a:pt x="2392986" y="2013273"/>
                </a:lnTo>
                <a:lnTo>
                  <a:pt x="2411289" y="2012541"/>
                </a:lnTo>
                <a:lnTo>
                  <a:pt x="2414137" y="2012227"/>
                </a:lnTo>
                <a:lnTo>
                  <a:pt x="2419575" y="2012029"/>
                </a:lnTo>
                <a:lnTo>
                  <a:pt x="2422636" y="2011703"/>
                </a:lnTo>
                <a:lnTo>
                  <a:pt x="2430288" y="2011433"/>
                </a:lnTo>
                <a:lnTo>
                  <a:pt x="2455277" y="2009149"/>
                </a:lnTo>
                <a:lnTo>
                  <a:pt x="2482655" y="2008318"/>
                </a:lnTo>
                <a:lnTo>
                  <a:pt x="2490626" y="2007720"/>
                </a:lnTo>
                <a:lnTo>
                  <a:pt x="2556693" y="2006072"/>
                </a:lnTo>
                <a:lnTo>
                  <a:pt x="2616680" y="2004253"/>
                </a:lnTo>
                <a:lnTo>
                  <a:pt x="2652826" y="2002743"/>
                </a:lnTo>
                <a:cubicBezTo>
                  <a:pt x="2739128" y="2002743"/>
                  <a:pt x="2824491" y="2005563"/>
                  <a:pt x="2908916" y="2011672"/>
                </a:cubicBezTo>
                <a:lnTo>
                  <a:pt x="3158571" y="2040245"/>
                </a:lnTo>
                <a:lnTo>
                  <a:pt x="3141808" y="1918495"/>
                </a:lnTo>
                <a:cubicBezTo>
                  <a:pt x="3138055" y="1876676"/>
                  <a:pt x="3136179" y="1834387"/>
                  <a:pt x="3136179" y="1793039"/>
                </a:cubicBezTo>
                <a:lnTo>
                  <a:pt x="3137486" y="1782337"/>
                </a:lnTo>
                <a:lnTo>
                  <a:pt x="3148268" y="1608692"/>
                </a:lnTo>
                <a:lnTo>
                  <a:pt x="3154397" y="1575965"/>
                </a:lnTo>
                <a:lnTo>
                  <a:pt x="3156095" y="1554968"/>
                </a:lnTo>
                <a:lnTo>
                  <a:pt x="3157991" y="1547236"/>
                </a:lnTo>
                <a:lnTo>
                  <a:pt x="3158909" y="1536583"/>
                </a:lnTo>
                <a:lnTo>
                  <a:pt x="3161631" y="1526232"/>
                </a:lnTo>
                <a:lnTo>
                  <a:pt x="3162360" y="1518335"/>
                </a:lnTo>
                <a:lnTo>
                  <a:pt x="3170813" y="1488306"/>
                </a:lnTo>
                <a:lnTo>
                  <a:pt x="3178296" y="1448353"/>
                </a:lnTo>
                <a:lnTo>
                  <a:pt x="3180275" y="1432154"/>
                </a:lnTo>
                <a:lnTo>
                  <a:pt x="3208106" y="1342805"/>
                </a:lnTo>
                <a:lnTo>
                  <a:pt x="3211909" y="1327290"/>
                </a:lnTo>
                <a:lnTo>
                  <a:pt x="3216025" y="1317380"/>
                </a:lnTo>
                <a:lnTo>
                  <a:pt x="3219398" y="1306554"/>
                </a:lnTo>
                <a:lnTo>
                  <a:pt x="3223165" y="1292225"/>
                </a:lnTo>
                <a:lnTo>
                  <a:pt x="3223861" y="1292225"/>
                </a:lnTo>
                <a:lnTo>
                  <a:pt x="3233755" y="1260458"/>
                </a:lnTo>
                <a:cubicBezTo>
                  <a:pt x="3254892" y="1204349"/>
                  <a:pt x="3279278" y="1149415"/>
                  <a:pt x="3306732" y="1095805"/>
                </a:cubicBezTo>
                <a:lnTo>
                  <a:pt x="3345614" y="1029127"/>
                </a:lnTo>
                <a:lnTo>
                  <a:pt x="3354002" y="1011705"/>
                </a:lnTo>
                <a:lnTo>
                  <a:pt x="3364400" y="996910"/>
                </a:lnTo>
                <a:lnTo>
                  <a:pt x="3398109" y="939103"/>
                </a:lnTo>
                <a:cubicBezTo>
                  <a:pt x="3464919" y="837487"/>
                  <a:pt x="3543268" y="741778"/>
                  <a:pt x="3631697" y="653186"/>
                </a:cubicBezTo>
                <a:lnTo>
                  <a:pt x="3701283" y="589874"/>
                </a:lnTo>
                <a:lnTo>
                  <a:pt x="3707961" y="582932"/>
                </a:lnTo>
                <a:lnTo>
                  <a:pt x="3714512" y="577839"/>
                </a:lnTo>
                <a:lnTo>
                  <a:pt x="3771719" y="525789"/>
                </a:lnTo>
                <a:cubicBezTo>
                  <a:pt x="4164301" y="201106"/>
                  <a:pt x="4706504" y="0"/>
                  <a:pt x="5304991" y="0"/>
                </a:cubicBezTo>
                <a:close/>
              </a:path>
            </a:pathLst>
          </a:custGeom>
          <a:gradFill flip="none" rotWithShape="1">
            <a:gsLst>
              <a:gs pos="0">
                <a:srgbClr val="DEDFDF"/>
              </a:gs>
              <a:gs pos="85000">
                <a:schemeClr val="bg1"/>
              </a:gs>
            </a:gsLst>
            <a:lin ang="18900000" scaled="1"/>
          </a:gradFill>
          <a:ln w="28575" cap="flat">
            <a:noFill/>
            <a:prstDash val="solid"/>
            <a:miter lim="800000"/>
          </a:ln>
          <a:effectLst>
            <a:outerShdw blurRad="381000" dist="622300" dir="2700000" algn="tr" rotWithShape="0">
              <a:prstClr val="black">
                <a:alpha val="22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Oval 93"/>
          <p:cNvSpPr>
            <a:spLocks noChangeArrowheads="1"/>
          </p:cNvSpPr>
          <p:nvPr userDrawn="1"/>
        </p:nvSpPr>
        <p:spPr bwMode="auto">
          <a:xfrm>
            <a:off x="6272319" y="2251893"/>
            <a:ext cx="1193719" cy="1193722"/>
          </a:xfrm>
          <a:prstGeom prst="ellipse">
            <a:avLst/>
          </a:prstGeom>
          <a:solidFill>
            <a:srgbClr val="94BC22"/>
          </a:solidFill>
          <a:ln>
            <a:noFill/>
          </a:ln>
          <a:effectLst>
            <a:outerShdw blurRad="228600" dist="38100" dir="2700000" algn="tl" rotWithShape="0">
              <a:prstClr val="black">
                <a:alpha val="22000"/>
              </a:prstClr>
            </a:outerShdw>
          </a:effectLst>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Oval 94"/>
          <p:cNvSpPr>
            <a:spLocks noChangeArrowheads="1"/>
          </p:cNvSpPr>
          <p:nvPr userDrawn="1"/>
        </p:nvSpPr>
        <p:spPr bwMode="auto">
          <a:xfrm>
            <a:off x="5459505" y="528233"/>
            <a:ext cx="1357099" cy="1357200"/>
          </a:xfrm>
          <a:prstGeom prst="ellipse">
            <a:avLst/>
          </a:prstGeom>
          <a:solidFill>
            <a:srgbClr val="94BC22"/>
          </a:solidFill>
          <a:ln>
            <a:noFill/>
          </a:ln>
          <a:effectLst>
            <a:outerShdw blurRad="228600" dist="38100" dir="2700000" algn="tl" rotWithShape="0">
              <a:prstClr val="black">
                <a:alpha val="22000"/>
              </a:prstClr>
            </a:outerShdw>
          </a:effectLst>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96"/>
          <p:cNvSpPr>
            <a:spLocks noChangeArrowheads="1"/>
          </p:cNvSpPr>
          <p:nvPr userDrawn="1"/>
        </p:nvSpPr>
        <p:spPr bwMode="auto">
          <a:xfrm>
            <a:off x="6686999" y="4347377"/>
            <a:ext cx="1170220" cy="1170218"/>
          </a:xfrm>
          <a:prstGeom prst="ellipse">
            <a:avLst/>
          </a:prstGeom>
          <a:solidFill>
            <a:srgbClr val="7F7F7F"/>
          </a:solidFill>
          <a:ln>
            <a:noFill/>
          </a:ln>
          <a:effectLst>
            <a:outerShdw blurRad="228600" dist="38100" dir="2700000" algn="tl" rotWithShape="0">
              <a:prstClr val="black">
                <a:alpha val="22000"/>
              </a:prstClr>
            </a:outerShdw>
          </a:effectLst>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100"/>
          <p:cNvSpPr>
            <a:spLocks noChangeArrowheads="1"/>
          </p:cNvSpPr>
          <p:nvPr userDrawn="1"/>
        </p:nvSpPr>
        <p:spPr bwMode="auto">
          <a:xfrm>
            <a:off x="6414803" y="3272757"/>
            <a:ext cx="360000" cy="360000"/>
          </a:xfrm>
          <a:prstGeom prst="ellipse">
            <a:avLst/>
          </a:prstGeom>
          <a:solidFill>
            <a:schemeClr val="bg1">
              <a:lumMod val="95000"/>
            </a:schemeClr>
          </a:solidFill>
          <a:ln>
            <a:noFill/>
          </a:ln>
          <a:effectLst>
            <a:outerShdw blurRad="228600" dist="38100" dir="2700000" algn="tl" rotWithShape="0">
              <a:prstClr val="black">
                <a:alpha val="22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userDrawn="1"/>
        </p:nvGrpSpPr>
        <p:grpSpPr>
          <a:xfrm>
            <a:off x="67067" y="2942359"/>
            <a:ext cx="3553684" cy="1334707"/>
            <a:chOff x="3046413" y="2984500"/>
            <a:chExt cx="2379663" cy="893763"/>
          </a:xfrm>
          <a:effectLst>
            <a:outerShdw blurRad="50800" dist="38100" dir="8100000" algn="tr" rotWithShape="0">
              <a:prstClr val="black">
                <a:alpha val="40000"/>
              </a:prstClr>
            </a:outerShdw>
          </a:effectLst>
        </p:grpSpPr>
        <p:sp>
          <p:nvSpPr>
            <p:cNvPr id="22" name="Freeform 101"/>
            <p:cNvSpPr>
              <a:spLocks noEditPoints="1"/>
            </p:cNvSpPr>
            <p:nvPr/>
          </p:nvSpPr>
          <p:spPr bwMode="auto">
            <a:xfrm>
              <a:off x="3046413" y="2984500"/>
              <a:ext cx="2379663" cy="893763"/>
            </a:xfrm>
            <a:custGeom>
              <a:gdLst>
                <a:gd name="T0" fmla="*/ 7 w 1111"/>
                <a:gd name="T1" fmla="*/ 265 h 417"/>
                <a:gd name="T2" fmla="*/ 93 w 1111"/>
                <a:gd name="T3" fmla="*/ 291 h 417"/>
                <a:gd name="T4" fmla="*/ 169 w 1111"/>
                <a:gd name="T5" fmla="*/ 295 h 417"/>
                <a:gd name="T6" fmla="*/ 171 w 1111"/>
                <a:gd name="T7" fmla="*/ 295 h 417"/>
                <a:gd name="T8" fmla="*/ 199 w 1111"/>
                <a:gd name="T9" fmla="*/ 295 h 417"/>
                <a:gd name="T10" fmla="*/ 418 w 1111"/>
                <a:gd name="T11" fmla="*/ 295 h 417"/>
                <a:gd name="T12" fmla="*/ 681 w 1111"/>
                <a:gd name="T13" fmla="*/ 417 h 417"/>
                <a:gd name="T14" fmla="*/ 809 w 1111"/>
                <a:gd name="T15" fmla="*/ 417 h 417"/>
                <a:gd name="T16" fmla="*/ 658 w 1111"/>
                <a:gd name="T17" fmla="*/ 295 h 417"/>
                <a:gd name="T18" fmla="*/ 785 w 1111"/>
                <a:gd name="T19" fmla="*/ 295 h 417"/>
                <a:gd name="T20" fmla="*/ 983 w 1111"/>
                <a:gd name="T21" fmla="*/ 290 h 417"/>
                <a:gd name="T22" fmla="*/ 1025 w 1111"/>
                <a:gd name="T23" fmla="*/ 195 h 417"/>
                <a:gd name="T24" fmla="*/ 1047 w 1111"/>
                <a:gd name="T25" fmla="*/ 146 h 417"/>
                <a:gd name="T26" fmla="*/ 1051 w 1111"/>
                <a:gd name="T27" fmla="*/ 138 h 417"/>
                <a:gd name="T28" fmla="*/ 1061 w 1111"/>
                <a:gd name="T29" fmla="*/ 143 h 417"/>
                <a:gd name="T30" fmla="*/ 1109 w 1111"/>
                <a:gd name="T31" fmla="*/ 143 h 417"/>
                <a:gd name="T32" fmla="*/ 1067 w 1111"/>
                <a:gd name="T33" fmla="*/ 102 h 417"/>
                <a:gd name="T34" fmla="*/ 1071 w 1111"/>
                <a:gd name="T35" fmla="*/ 93 h 417"/>
                <a:gd name="T36" fmla="*/ 1107 w 1111"/>
                <a:gd name="T37" fmla="*/ 12 h 417"/>
                <a:gd name="T38" fmla="*/ 1111 w 1111"/>
                <a:gd name="T39" fmla="*/ 0 h 417"/>
                <a:gd name="T40" fmla="*/ 1024 w 1111"/>
                <a:gd name="T41" fmla="*/ 0 h 417"/>
                <a:gd name="T42" fmla="*/ 978 w 1111"/>
                <a:gd name="T43" fmla="*/ 42 h 417"/>
                <a:gd name="T44" fmla="*/ 950 w 1111"/>
                <a:gd name="T45" fmla="*/ 69 h 417"/>
                <a:gd name="T46" fmla="*/ 895 w 1111"/>
                <a:gd name="T47" fmla="*/ 122 h 417"/>
                <a:gd name="T48" fmla="*/ 570 w 1111"/>
                <a:gd name="T49" fmla="*/ 122 h 417"/>
                <a:gd name="T50" fmla="*/ 608 w 1111"/>
                <a:gd name="T51" fmla="*/ 54 h 417"/>
                <a:gd name="T52" fmla="*/ 514 w 1111"/>
                <a:gd name="T53" fmla="*/ 54 h 417"/>
                <a:gd name="T54" fmla="*/ 411 w 1111"/>
                <a:gd name="T55" fmla="*/ 122 h 417"/>
                <a:gd name="T56" fmla="*/ 244 w 1111"/>
                <a:gd name="T57" fmla="*/ 122 h 417"/>
                <a:gd name="T58" fmla="*/ 179 w 1111"/>
                <a:gd name="T59" fmla="*/ 135 h 417"/>
                <a:gd name="T60" fmla="*/ 208 w 1111"/>
                <a:gd name="T61" fmla="*/ 149 h 417"/>
                <a:gd name="T62" fmla="*/ 161 w 1111"/>
                <a:gd name="T63" fmla="*/ 197 h 417"/>
                <a:gd name="T64" fmla="*/ 113 w 1111"/>
                <a:gd name="T65" fmla="*/ 197 h 417"/>
                <a:gd name="T66" fmla="*/ 98 w 1111"/>
                <a:gd name="T67" fmla="*/ 197 h 417"/>
                <a:gd name="T68" fmla="*/ 87 w 1111"/>
                <a:gd name="T69" fmla="*/ 198 h 417"/>
                <a:gd name="T70" fmla="*/ 54 w 1111"/>
                <a:gd name="T71" fmla="*/ 208 h 417"/>
                <a:gd name="T72" fmla="*/ 7 w 1111"/>
                <a:gd name="T73" fmla="*/ 265 h 417"/>
                <a:gd name="T74" fmla="*/ 680 w 1111"/>
                <a:gd name="T75" fmla="*/ 163 h 417"/>
                <a:gd name="T76" fmla="*/ 746 w 1111"/>
                <a:gd name="T77" fmla="*/ 163 h 417"/>
                <a:gd name="T78" fmla="*/ 755 w 1111"/>
                <a:gd name="T79" fmla="*/ 197 h 417"/>
                <a:gd name="T80" fmla="*/ 689 w 1111"/>
                <a:gd name="T81" fmla="*/ 197 h 417"/>
                <a:gd name="T82" fmla="*/ 680 w 1111"/>
                <a:gd name="T83" fmla="*/ 163 h 417"/>
                <a:gd name="T84" fmla="*/ 570 w 1111"/>
                <a:gd name="T85" fmla="*/ 163 h 417"/>
                <a:gd name="T86" fmla="*/ 636 w 1111"/>
                <a:gd name="T87" fmla="*/ 163 h 417"/>
                <a:gd name="T88" fmla="*/ 645 w 1111"/>
                <a:gd name="T89" fmla="*/ 197 h 417"/>
                <a:gd name="T90" fmla="*/ 579 w 1111"/>
                <a:gd name="T91" fmla="*/ 197 h 417"/>
                <a:gd name="T92" fmla="*/ 570 w 1111"/>
                <a:gd name="T93" fmla="*/ 163 h 417"/>
                <a:gd name="T94" fmla="*/ 461 w 1111"/>
                <a:gd name="T95" fmla="*/ 163 h 417"/>
                <a:gd name="T96" fmla="*/ 527 w 1111"/>
                <a:gd name="T97" fmla="*/ 163 h 417"/>
                <a:gd name="T98" fmla="*/ 536 w 1111"/>
                <a:gd name="T99" fmla="*/ 197 h 417"/>
                <a:gd name="T100" fmla="*/ 470 w 1111"/>
                <a:gd name="T101" fmla="*/ 197 h 417"/>
                <a:gd name="T102" fmla="*/ 461 w 1111"/>
                <a:gd name="T103" fmla="*/ 163 h 417"/>
                <a:gd name="T104" fmla="*/ 351 w 1111"/>
                <a:gd name="T105" fmla="*/ 163 h 417"/>
                <a:gd name="T106" fmla="*/ 417 w 1111"/>
                <a:gd name="T107" fmla="*/ 163 h 417"/>
                <a:gd name="T108" fmla="*/ 426 w 1111"/>
                <a:gd name="T109" fmla="*/ 197 h 417"/>
                <a:gd name="T110" fmla="*/ 360 w 1111"/>
                <a:gd name="T111" fmla="*/ 197 h 417"/>
                <a:gd name="T112" fmla="*/ 351 w 1111"/>
                <a:gd name="T113" fmla="*/ 163 h 4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rgbClr val="F8FCE0"/>
            </a:solidFill>
            <a:ln>
              <a:noFill/>
            </a:ln>
            <a:effectLst>
              <a:outerShdw blurRad="190500" dist="139700" dir="2700000" sx="102000" sy="102000" algn="tl" rotWithShape="0">
                <a:prstClr val="black">
                  <a:alpha val="27000"/>
                </a:prstClr>
              </a:outerShdw>
            </a:effectLst>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2"/>
            <p:cNvSpPr/>
            <p:nvPr/>
          </p:nvSpPr>
          <p:spPr bwMode="auto">
            <a:xfrm>
              <a:off x="4806950" y="3509963"/>
              <a:ext cx="349250" cy="165100"/>
            </a:xfrm>
            <a:custGeom>
              <a:gdLst>
                <a:gd name="T0" fmla="*/ 0 w 163"/>
                <a:gd name="T1" fmla="*/ 0 h 77"/>
                <a:gd name="T2" fmla="*/ 9 w 163"/>
                <a:gd name="T3" fmla="*/ 38 h 77"/>
                <a:gd name="T4" fmla="*/ 9 w 163"/>
                <a:gd name="T5" fmla="*/ 50 h 77"/>
                <a:gd name="T6" fmla="*/ 0 w 163"/>
                <a:gd name="T7" fmla="*/ 77 h 77"/>
                <a:gd name="T8" fmla="*/ 153 w 163"/>
                <a:gd name="T9" fmla="*/ 50 h 77"/>
                <a:gd name="T10" fmla="*/ 160 w 163"/>
                <a:gd name="T11" fmla="*/ 45 h 77"/>
                <a:gd name="T12" fmla="*/ 163 w 163"/>
                <a:gd name="T13" fmla="*/ 38 h 77"/>
                <a:gd name="T14" fmla="*/ 163 w 163"/>
                <a:gd name="T15" fmla="*/ 38 h 77"/>
                <a:gd name="T16" fmla="*/ 0 w 163"/>
                <a:gd name="T17"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rgbClr val="94BC2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03"/>
            <p:cNvSpPr/>
            <p:nvPr/>
          </p:nvSpPr>
          <p:spPr bwMode="auto">
            <a:xfrm>
              <a:off x="4775200" y="3509963"/>
              <a:ext cx="61913" cy="165100"/>
            </a:xfrm>
            <a:custGeom>
              <a:gdLst>
                <a:gd name="T0" fmla="*/ 28 w 29"/>
                <a:gd name="T1" fmla="*/ 50 h 77"/>
                <a:gd name="T2" fmla="*/ 29 w 29"/>
                <a:gd name="T3" fmla="*/ 38 h 77"/>
                <a:gd name="T4" fmla="*/ 18 w 29"/>
                <a:gd name="T5" fmla="*/ 2 h 77"/>
                <a:gd name="T6" fmla="*/ 14 w 29"/>
                <a:gd name="T7" fmla="*/ 0 h 77"/>
                <a:gd name="T8" fmla="*/ 14 w 29"/>
                <a:gd name="T9" fmla="*/ 0 h 77"/>
                <a:gd name="T10" fmla="*/ 9 w 29"/>
                <a:gd name="T11" fmla="*/ 3 h 77"/>
                <a:gd name="T12" fmla="*/ 0 w 29"/>
                <a:gd name="T13" fmla="*/ 38 h 77"/>
                <a:gd name="T14" fmla="*/ 1 w 29"/>
                <a:gd name="T15" fmla="*/ 50 h 77"/>
                <a:gd name="T16" fmla="*/ 9 w 29"/>
                <a:gd name="T17" fmla="*/ 73 h 77"/>
                <a:gd name="T18" fmla="*/ 14 w 29"/>
                <a:gd name="T19" fmla="*/ 77 h 77"/>
                <a:gd name="T20" fmla="*/ 14 w 29"/>
                <a:gd name="T21" fmla="*/ 77 h 77"/>
                <a:gd name="T22" fmla="*/ 18 w 29"/>
                <a:gd name="T23" fmla="*/ 75 h 77"/>
                <a:gd name="T24" fmla="*/ 28 w 29"/>
                <a:gd name="T25" fmla="*/ 5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rgbClr val="ADDA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04"/>
            <p:cNvSpPr/>
            <p:nvPr/>
          </p:nvSpPr>
          <p:spPr bwMode="auto">
            <a:xfrm>
              <a:off x="3929063" y="3100388"/>
              <a:ext cx="422275" cy="146050"/>
            </a:xfrm>
            <a:custGeom>
              <a:gdLst>
                <a:gd name="T0" fmla="*/ 214 w 266"/>
                <a:gd name="T1" fmla="*/ 92 h 92"/>
                <a:gd name="T2" fmla="*/ 266 w 266"/>
                <a:gd name="T3" fmla="*/ 0 h 92"/>
                <a:gd name="T4" fmla="*/ 138 w 266"/>
                <a:gd name="T5" fmla="*/ 0 h 92"/>
                <a:gd name="T6" fmla="*/ 0 w 266"/>
                <a:gd name="T7" fmla="*/ 92 h 92"/>
                <a:gd name="T8" fmla="*/ 214 w 266"/>
                <a:gd name="T9" fmla="*/ 92 h 92"/>
              </a:gdLst>
              <a:cxnLst>
                <a:cxn ang="0">
                  <a:pos x="T0" y="T1"/>
                </a:cxn>
                <a:cxn ang="0">
                  <a:pos x="T2" y="T3"/>
                </a:cxn>
                <a:cxn ang="0">
                  <a:pos x="T4" y="T5"/>
                </a:cxn>
                <a:cxn ang="0">
                  <a:pos x="T6" y="T7"/>
                </a:cxn>
                <a:cxn ang="0">
                  <a:pos x="T8" y="T9"/>
                </a:cxn>
              </a:cxnLst>
              <a:rect l="0" t="0" r="r" b="b"/>
              <a:pathLst>
                <a:path w="266" h="92">
                  <a:moveTo>
                    <a:pt x="214" y="92"/>
                  </a:moveTo>
                  <a:lnTo>
                    <a:pt x="266" y="0"/>
                  </a:lnTo>
                  <a:lnTo>
                    <a:pt x="138" y="0"/>
                  </a:lnTo>
                  <a:lnTo>
                    <a:pt x="0" y="92"/>
                  </a:lnTo>
                  <a:lnTo>
                    <a:pt x="214" y="92"/>
                  </a:lnTo>
                  <a:close/>
                </a:path>
              </a:pathLst>
            </a:custGeom>
            <a:solidFill>
              <a:srgbClr val="ADDA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05"/>
            <p:cNvSpPr/>
            <p:nvPr/>
          </p:nvSpPr>
          <p:spPr bwMode="auto">
            <a:xfrm>
              <a:off x="3929063" y="3100388"/>
              <a:ext cx="422275" cy="146050"/>
            </a:xfrm>
            <a:custGeom>
              <a:gdLst>
                <a:gd name="T0" fmla="*/ 214 w 266"/>
                <a:gd name="T1" fmla="*/ 92 h 92"/>
                <a:gd name="T2" fmla="*/ 266 w 266"/>
                <a:gd name="T3" fmla="*/ 0 h 92"/>
                <a:gd name="T4" fmla="*/ 138 w 266"/>
                <a:gd name="T5" fmla="*/ 0 h 92"/>
                <a:gd name="T6" fmla="*/ 0 w 266"/>
                <a:gd name="T7" fmla="*/ 92 h 92"/>
              </a:gdLst>
              <a:cxnLst>
                <a:cxn ang="0">
                  <a:pos x="T0" y="T1"/>
                </a:cxn>
                <a:cxn ang="0">
                  <a:pos x="T2" y="T3"/>
                </a:cxn>
                <a:cxn ang="0">
                  <a:pos x="T4" y="T5"/>
                </a:cxn>
                <a:cxn ang="0">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06"/>
            <p:cNvSpPr/>
            <p:nvPr/>
          </p:nvSpPr>
          <p:spPr bwMode="auto">
            <a:xfrm>
              <a:off x="3230563" y="3268663"/>
              <a:ext cx="265113" cy="139700"/>
            </a:xfrm>
            <a:custGeom>
              <a:gdLst>
                <a:gd name="T0" fmla="*/ 94 w 124"/>
                <a:gd name="T1" fmla="*/ 1 h 65"/>
                <a:gd name="T2" fmla="*/ 124 w 124"/>
                <a:gd name="T3" fmla="*/ 16 h 65"/>
                <a:gd name="T4" fmla="*/ 75 w 124"/>
                <a:gd name="T5" fmla="*/ 64 h 65"/>
                <a:gd name="T6" fmla="*/ 27 w 124"/>
                <a:gd name="T7" fmla="*/ 64 h 65"/>
                <a:gd name="T8" fmla="*/ 13 w 124"/>
                <a:gd name="T9" fmla="*/ 64 h 65"/>
                <a:gd name="T10" fmla="*/ 0 w 124"/>
                <a:gd name="T11" fmla="*/ 65 h 65"/>
                <a:gd name="T12" fmla="*/ 94 w 124"/>
                <a:gd name="T13" fmla="*/ 1 h 65"/>
              </a:gdLst>
              <a:cxnLst>
                <a:cxn ang="0">
                  <a:pos x="T0" y="T1"/>
                </a:cxn>
                <a:cxn ang="0">
                  <a:pos x="T2" y="T3"/>
                </a:cxn>
                <a:cxn ang="0">
                  <a:pos x="T4" y="T5"/>
                </a:cxn>
                <a:cxn ang="0">
                  <a:pos x="T6" y="T7"/>
                </a:cxn>
                <a:cxn ang="0">
                  <a:pos x="T8" y="T9"/>
                </a:cxn>
                <a:cxn ang="0">
                  <a:pos x="T10" y="T11"/>
                </a:cxn>
                <a:cxn ang="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rgbClr val="ADDA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AutoShape 3"/>
          <p:cNvSpPr>
            <a:spLocks noChangeAspect="1" noChangeArrowheads="1" noTextEdit="1"/>
          </p:cNvSpPr>
          <p:nvPr userDrawn="1"/>
        </p:nvSpPr>
        <p:spPr bwMode="auto">
          <a:xfrm>
            <a:off x="1706563" y="4359275"/>
            <a:ext cx="2806700" cy="1787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文本框 28"/>
          <p:cNvSpPr txBox="1"/>
          <p:nvPr userDrawn="1"/>
        </p:nvSpPr>
        <p:spPr>
          <a:xfrm>
            <a:off x="6796562" y="4489165"/>
            <a:ext cx="877164" cy="923330"/>
          </a:xfrm>
          <a:prstGeom prst="rect">
            <a:avLst/>
          </a:prstGeom>
          <a:noFill/>
        </p:spPr>
        <p:txBody>
          <a:bodyPr wrap="none" rtlCol="0">
            <a:spAutoFit/>
          </a:bodyPr>
          <a:lstStyle>
            <a:defPPr>
              <a:defRPr lang="zh-CN"/>
            </a:defPPr>
            <a:lvl1pPr algn="r">
              <a:defRPr sz="5400" b="1">
                <a:solidFill>
                  <a:schemeClr val="bg1"/>
                </a:solidFill>
                <a:effectLst>
                  <a:outerShdw blurRad="279400" dist="152400" dir="2700000" sx="102000" sy="102000" algn="tl" rotWithShape="0">
                    <a:prstClr val="black">
                      <a:alpha val="28000"/>
                    </a:prstClr>
                  </a:outerShdw>
                </a:effectLst>
              </a:defRPr>
            </a:lvl1pPr>
          </a:lstStyle>
          <a:p>
            <a:r>
              <a:rPr lang="zh-CN" altLang="en-US" smtClean="0"/>
              <a:t>推</a:t>
            </a:r>
            <a:endParaRPr lang="zh-CN" altLang="en-US"/>
          </a:p>
        </p:txBody>
      </p:sp>
      <p:sp>
        <p:nvSpPr>
          <p:cNvPr id="30" name="任意多边形 29"/>
          <p:cNvSpPr/>
          <p:nvPr userDrawn="1"/>
        </p:nvSpPr>
        <p:spPr bwMode="auto">
          <a:xfrm>
            <a:off x="875675" y="5266133"/>
            <a:ext cx="5034089" cy="1591867"/>
          </a:xfrm>
          <a:custGeom>
            <a:gdLst>
              <a:gd name="connsiteX0" fmla="*/ 5597200 w 10542588"/>
              <a:gd name="connsiteY0" fmla="*/ 0 h 3333750"/>
              <a:gd name="connsiteX1" fmla="*/ 5597232 w 10542588"/>
              <a:gd name="connsiteY1" fmla="*/ 1 h 3333750"/>
              <a:gd name="connsiteX2" fmla="*/ 5597264 w 10542588"/>
              <a:gd name="connsiteY2" fmla="*/ 0 h 3333750"/>
              <a:gd name="connsiteX3" fmla="*/ 5597814 w 10542588"/>
              <a:gd name="connsiteY3" fmla="*/ 23 h 3333750"/>
              <a:gd name="connsiteX4" fmla="*/ 5598363 w 10542588"/>
              <a:gd name="connsiteY4" fmla="*/ 0 h 3333750"/>
              <a:gd name="connsiteX5" fmla="*/ 6387930 w 10542588"/>
              <a:gd name="connsiteY5" fmla="*/ 98519 h 3333750"/>
              <a:gd name="connsiteX6" fmla="*/ 6508425 w 10542588"/>
              <a:gd name="connsiteY6" fmla="*/ 134937 h 3333750"/>
              <a:gd name="connsiteX7" fmla="*/ 6517042 w 10542588"/>
              <a:gd name="connsiteY7" fmla="*/ 134937 h 3333750"/>
              <a:gd name="connsiteX8" fmla="*/ 6520647 w 10542588"/>
              <a:gd name="connsiteY8" fmla="*/ 134937 h 3333750"/>
              <a:gd name="connsiteX9" fmla="*/ 6605944 w 10542588"/>
              <a:gd name="connsiteY9" fmla="*/ 164410 h 3333750"/>
              <a:gd name="connsiteX10" fmla="*/ 6631746 w 10542588"/>
              <a:gd name="connsiteY10" fmla="*/ 172209 h 3333750"/>
              <a:gd name="connsiteX11" fmla="*/ 6653094 w 10542588"/>
              <a:gd name="connsiteY11" fmla="*/ 180703 h 3333750"/>
              <a:gd name="connsiteX12" fmla="*/ 6706388 w 10542588"/>
              <a:gd name="connsiteY12" fmla="*/ 199118 h 3333750"/>
              <a:gd name="connsiteX13" fmla="*/ 6823702 w 10542588"/>
              <a:gd name="connsiteY13" fmla="*/ 248585 h 3333750"/>
              <a:gd name="connsiteX14" fmla="*/ 6863670 w 10542588"/>
              <a:gd name="connsiteY14" fmla="*/ 264488 h 3333750"/>
              <a:gd name="connsiteX15" fmla="*/ 6875516 w 10542588"/>
              <a:gd name="connsiteY15" fmla="*/ 270433 h 3333750"/>
              <a:gd name="connsiteX16" fmla="*/ 6884727 w 10542588"/>
              <a:gd name="connsiteY16" fmla="*/ 274317 h 3333750"/>
              <a:gd name="connsiteX17" fmla="*/ 7055030 w 10542588"/>
              <a:gd name="connsiteY17" fmla="*/ 360011 h 3333750"/>
              <a:gd name="connsiteX18" fmla="*/ 7060806 w 10542588"/>
              <a:gd name="connsiteY18" fmla="*/ 363429 h 3333750"/>
              <a:gd name="connsiteX19" fmla="*/ 7082375 w 10542588"/>
              <a:gd name="connsiteY19" fmla="*/ 374255 h 3333750"/>
              <a:gd name="connsiteX20" fmla="*/ 7156850 w 10542588"/>
              <a:gd name="connsiteY20" fmla="*/ 420273 h 3333750"/>
              <a:gd name="connsiteX21" fmla="*/ 7216667 w 10542588"/>
              <a:gd name="connsiteY21" fmla="*/ 455676 h 3333750"/>
              <a:gd name="connsiteX22" fmla="*/ 7238282 w 10542588"/>
              <a:gd name="connsiteY22" fmla="*/ 470591 h 3333750"/>
              <a:gd name="connsiteX23" fmla="*/ 7286538 w 10542588"/>
              <a:gd name="connsiteY23" fmla="*/ 500409 h 3333750"/>
              <a:gd name="connsiteX24" fmla="*/ 7315664 w 10542588"/>
              <a:gd name="connsiteY24" fmla="*/ 522287 h 3333750"/>
              <a:gd name="connsiteX25" fmla="*/ 7316031 w 10542588"/>
              <a:gd name="connsiteY25" fmla="*/ 522287 h 3333750"/>
              <a:gd name="connsiteX26" fmla="*/ 7325797 w 10542588"/>
              <a:gd name="connsiteY26" fmla="*/ 529899 h 3333750"/>
              <a:gd name="connsiteX27" fmla="*/ 7343433 w 10542588"/>
              <a:gd name="connsiteY27" fmla="*/ 543146 h 3333750"/>
              <a:gd name="connsiteX28" fmla="*/ 7369004 w 10542588"/>
              <a:gd name="connsiteY28" fmla="*/ 560790 h 3333750"/>
              <a:gd name="connsiteX29" fmla="*/ 7400501 w 10542588"/>
              <a:gd name="connsiteY29" fmla="*/ 586013 h 3333750"/>
              <a:gd name="connsiteX30" fmla="*/ 7474834 w 10542588"/>
              <a:gd name="connsiteY30" fmla="*/ 641848 h 3333750"/>
              <a:gd name="connsiteX31" fmla="*/ 7507163 w 10542588"/>
              <a:gd name="connsiteY31" fmla="*/ 671252 h 3333750"/>
              <a:gd name="connsiteX32" fmla="*/ 7520981 w 10542588"/>
              <a:gd name="connsiteY32" fmla="*/ 682022 h 3333750"/>
              <a:gd name="connsiteX33" fmla="*/ 7553955 w 10542588"/>
              <a:gd name="connsiteY33" fmla="*/ 713811 h 3333750"/>
              <a:gd name="connsiteX34" fmla="*/ 7645937 w 10542588"/>
              <a:gd name="connsiteY34" fmla="*/ 797472 h 3333750"/>
              <a:gd name="connsiteX35" fmla="*/ 7681373 w 10542588"/>
              <a:gd name="connsiteY35" fmla="*/ 836651 h 3333750"/>
              <a:gd name="connsiteX36" fmla="*/ 7704168 w 10542588"/>
              <a:gd name="connsiteY36" fmla="*/ 858627 h 3333750"/>
              <a:gd name="connsiteX37" fmla="*/ 7737547 w 10542588"/>
              <a:gd name="connsiteY37" fmla="*/ 898760 h 3333750"/>
              <a:gd name="connsiteX38" fmla="*/ 7744513 w 10542588"/>
              <a:gd name="connsiteY38" fmla="*/ 906462 h 3333750"/>
              <a:gd name="connsiteX39" fmla="*/ 7747489 w 10542588"/>
              <a:gd name="connsiteY39" fmla="*/ 906462 h 3333750"/>
              <a:gd name="connsiteX40" fmla="*/ 7759684 w 10542588"/>
              <a:gd name="connsiteY40" fmla="*/ 923034 h 3333750"/>
              <a:gd name="connsiteX41" fmla="*/ 7763903 w 10542588"/>
              <a:gd name="connsiteY41" fmla="*/ 927592 h 3333750"/>
              <a:gd name="connsiteX42" fmla="*/ 7765044 w 10542588"/>
              <a:gd name="connsiteY42" fmla="*/ 929161 h 3333750"/>
              <a:gd name="connsiteX43" fmla="*/ 7798524 w 10542588"/>
              <a:gd name="connsiteY43" fmla="*/ 966178 h 3333750"/>
              <a:gd name="connsiteX44" fmla="*/ 7835643 w 10542588"/>
              <a:gd name="connsiteY44" fmla="*/ 1016703 h 3333750"/>
              <a:gd name="connsiteX45" fmla="*/ 7863876 w 10542588"/>
              <a:gd name="connsiteY45" fmla="*/ 1050648 h 3333750"/>
              <a:gd name="connsiteX46" fmla="*/ 7890232 w 10542588"/>
              <a:gd name="connsiteY46" fmla="*/ 1091007 h 3333750"/>
              <a:gd name="connsiteX47" fmla="*/ 7931271 w 10542588"/>
              <a:gd name="connsiteY47" fmla="*/ 1146867 h 3333750"/>
              <a:gd name="connsiteX48" fmla="*/ 7957417 w 10542588"/>
              <a:gd name="connsiteY48" fmla="*/ 1191756 h 3333750"/>
              <a:gd name="connsiteX49" fmla="*/ 7958997 w 10542588"/>
              <a:gd name="connsiteY49" fmla="*/ 1193904 h 3333750"/>
              <a:gd name="connsiteX50" fmla="*/ 7961153 w 10542588"/>
              <a:gd name="connsiteY50" fmla="*/ 1198171 h 3333750"/>
              <a:gd name="connsiteX51" fmla="*/ 7963194 w 10542588"/>
              <a:gd name="connsiteY51" fmla="*/ 1201674 h 3333750"/>
              <a:gd name="connsiteX52" fmla="*/ 7969088 w 10542588"/>
              <a:gd name="connsiteY52" fmla="*/ 1209780 h 3333750"/>
              <a:gd name="connsiteX53" fmla="*/ 7973206 w 10542588"/>
              <a:gd name="connsiteY53" fmla="*/ 1218065 h 3333750"/>
              <a:gd name="connsiteX54" fmla="*/ 7998392 w 10542588"/>
              <a:gd name="connsiteY54" fmla="*/ 1256631 h 3333750"/>
              <a:gd name="connsiteX55" fmla="*/ 8015843 w 10542588"/>
              <a:gd name="connsiteY55" fmla="*/ 1292065 h 3333750"/>
              <a:gd name="connsiteX56" fmla="*/ 8015936 w 10542588"/>
              <a:gd name="connsiteY56" fmla="*/ 1292225 h 3333750"/>
              <a:gd name="connsiteX57" fmla="*/ 8017620 w 10542588"/>
              <a:gd name="connsiteY57" fmla="*/ 1292225 h 3333750"/>
              <a:gd name="connsiteX58" fmla="*/ 8024795 w 10542588"/>
              <a:gd name="connsiteY58" fmla="*/ 1307435 h 3333750"/>
              <a:gd name="connsiteX59" fmla="*/ 8042852 w 10542588"/>
              <a:gd name="connsiteY59" fmla="*/ 1338436 h 3333750"/>
              <a:gd name="connsiteX60" fmla="*/ 8079743 w 10542588"/>
              <a:gd name="connsiteY60" fmla="*/ 1421813 h 3333750"/>
              <a:gd name="connsiteX61" fmla="*/ 8106000 w 10542588"/>
              <a:gd name="connsiteY61" fmla="*/ 1475124 h 3333750"/>
              <a:gd name="connsiteX62" fmla="*/ 8111651 w 10542588"/>
              <a:gd name="connsiteY62" fmla="*/ 1491548 h 3333750"/>
              <a:gd name="connsiteX63" fmla="*/ 8117277 w 10542588"/>
              <a:gd name="connsiteY63" fmla="*/ 1503474 h 3333750"/>
              <a:gd name="connsiteX64" fmla="*/ 8121377 w 10542588"/>
              <a:gd name="connsiteY64" fmla="*/ 1515906 h 3333750"/>
              <a:gd name="connsiteX65" fmla="*/ 8131943 w 10542588"/>
              <a:gd name="connsiteY65" fmla="*/ 1539784 h 3333750"/>
              <a:gd name="connsiteX66" fmla="*/ 8166427 w 10542588"/>
              <a:gd name="connsiteY66" fmla="*/ 1650737 h 3333750"/>
              <a:gd name="connsiteX67" fmla="*/ 8175257 w 10542588"/>
              <a:gd name="connsiteY67" fmla="*/ 1676400 h 3333750"/>
              <a:gd name="connsiteX68" fmla="*/ 8178948 w 10542588"/>
              <a:gd name="connsiteY68" fmla="*/ 1676400 h 3333750"/>
              <a:gd name="connsiteX69" fmla="*/ 8184551 w 10542588"/>
              <a:gd name="connsiteY69" fmla="*/ 1703410 h 3333750"/>
              <a:gd name="connsiteX70" fmla="*/ 8184985 w 10542588"/>
              <a:gd name="connsiteY70" fmla="*/ 1704673 h 3333750"/>
              <a:gd name="connsiteX71" fmla="*/ 8187161 w 10542588"/>
              <a:gd name="connsiteY71" fmla="*/ 1715369 h 3333750"/>
              <a:gd name="connsiteX72" fmla="*/ 8190203 w 10542588"/>
              <a:gd name="connsiteY72" fmla="*/ 1724592 h 3333750"/>
              <a:gd name="connsiteX73" fmla="*/ 8191589 w 10542588"/>
              <a:gd name="connsiteY73" fmla="*/ 1731699 h 3333750"/>
              <a:gd name="connsiteX74" fmla="*/ 8197219 w 10542588"/>
              <a:gd name="connsiteY74" fmla="*/ 1749811 h 3333750"/>
              <a:gd name="connsiteX75" fmla="*/ 8210639 w 10542588"/>
              <a:gd name="connsiteY75" fmla="*/ 1822569 h 3333750"/>
              <a:gd name="connsiteX76" fmla="*/ 8215996 w 10542588"/>
              <a:gd name="connsiteY76" fmla="*/ 1840649 h 3333750"/>
              <a:gd name="connsiteX77" fmla="*/ 8216074 w 10542588"/>
              <a:gd name="connsiteY77" fmla="*/ 1841443 h 3333750"/>
              <a:gd name="connsiteX78" fmla="*/ 8217308 w 10542588"/>
              <a:gd name="connsiteY78" fmla="*/ 1845693 h 3333750"/>
              <a:gd name="connsiteX79" fmla="*/ 8219880 w 10542588"/>
              <a:gd name="connsiteY79" fmla="*/ 1872666 h 3333750"/>
              <a:gd name="connsiteX80" fmla="*/ 8221634 w 10542588"/>
              <a:gd name="connsiteY80" fmla="*/ 1882176 h 3333750"/>
              <a:gd name="connsiteX81" fmla="*/ 8231473 w 10542588"/>
              <a:gd name="connsiteY81" fmla="*/ 1929606 h 3333750"/>
              <a:gd name="connsiteX82" fmla="*/ 8231870 w 10542588"/>
              <a:gd name="connsiteY82" fmla="*/ 1935153 h 3333750"/>
              <a:gd name="connsiteX83" fmla="*/ 8233634 w 10542588"/>
              <a:gd name="connsiteY83" fmla="*/ 1943824 h 3333750"/>
              <a:gd name="connsiteX84" fmla="*/ 8233982 w 10542588"/>
              <a:gd name="connsiteY84" fmla="*/ 1949004 h 3333750"/>
              <a:gd name="connsiteX85" fmla="*/ 8234990 w 10542588"/>
              <a:gd name="connsiteY85" fmla="*/ 1954170 h 3333750"/>
              <a:gd name="connsiteX86" fmla="*/ 8235031 w 10542588"/>
              <a:gd name="connsiteY86" fmla="*/ 1954812 h 3333750"/>
              <a:gd name="connsiteX87" fmla="*/ 8237356 w 10542588"/>
              <a:gd name="connsiteY87" fmla="*/ 1967414 h 3333750"/>
              <a:gd name="connsiteX88" fmla="*/ 8243234 w 10542588"/>
              <a:gd name="connsiteY88" fmla="*/ 2063750 h 3333750"/>
              <a:gd name="connsiteX89" fmla="*/ 8246480 w 10542588"/>
              <a:gd name="connsiteY89" fmla="*/ 2063750 h 3333750"/>
              <a:gd name="connsiteX90" fmla="*/ 8249491 w 10542588"/>
              <a:gd name="connsiteY90" fmla="*/ 2166288 h 3333750"/>
              <a:gd name="connsiteX91" fmla="*/ 8251029 w 10542588"/>
              <a:gd name="connsiteY91" fmla="*/ 2191492 h 3333750"/>
              <a:gd name="connsiteX92" fmla="*/ 8236066 w 10542588"/>
              <a:gd name="connsiteY92" fmla="*/ 2446337 h 3333750"/>
              <a:gd name="connsiteX93" fmla="*/ 8236685 w 10542588"/>
              <a:gd name="connsiteY93" fmla="*/ 2446337 h 3333750"/>
              <a:gd name="connsiteX94" fmla="*/ 8401242 w 10542588"/>
              <a:gd name="connsiteY94" fmla="*/ 2432828 h 3333750"/>
              <a:gd name="connsiteX95" fmla="*/ 8572887 w 10542588"/>
              <a:gd name="connsiteY95" fmla="*/ 2427659 h 3333750"/>
              <a:gd name="connsiteX96" fmla="*/ 8727773 w 10542588"/>
              <a:gd name="connsiteY96" fmla="*/ 2431846 h 3333750"/>
              <a:gd name="connsiteX97" fmla="*/ 8782474 w 10542588"/>
              <a:gd name="connsiteY97" fmla="*/ 2436300 h 3333750"/>
              <a:gd name="connsiteX98" fmla="*/ 8786485 w 10542588"/>
              <a:gd name="connsiteY98" fmla="*/ 2436450 h 3333750"/>
              <a:gd name="connsiteX99" fmla="*/ 8792096 w 10542588"/>
              <a:gd name="connsiteY99" fmla="*/ 2437084 h 3333750"/>
              <a:gd name="connsiteX100" fmla="*/ 8831314 w 10542588"/>
              <a:gd name="connsiteY100" fmla="*/ 2440277 h 3333750"/>
              <a:gd name="connsiteX101" fmla="*/ 8868557 w 10542588"/>
              <a:gd name="connsiteY101" fmla="*/ 2443193 h 3333750"/>
              <a:gd name="connsiteX102" fmla="*/ 8870096 w 10542588"/>
              <a:gd name="connsiteY102" fmla="*/ 2443436 h 3333750"/>
              <a:gd name="connsiteX103" fmla="*/ 8879884 w 10542588"/>
              <a:gd name="connsiteY103" fmla="*/ 2444233 h 3333750"/>
              <a:gd name="connsiteX104" fmla="*/ 8895312 w 10542588"/>
              <a:gd name="connsiteY104" fmla="*/ 2446337 h 3333750"/>
              <a:gd name="connsiteX105" fmla="*/ 8906425 w 10542588"/>
              <a:gd name="connsiteY105" fmla="*/ 2446337 h 3333750"/>
              <a:gd name="connsiteX106" fmla="*/ 8918054 w 10542588"/>
              <a:gd name="connsiteY106" fmla="*/ 2446337 h 3333750"/>
              <a:gd name="connsiteX107" fmla="*/ 9001403 w 10542588"/>
              <a:gd name="connsiteY107" fmla="*/ 2460810 h 3333750"/>
              <a:gd name="connsiteX108" fmla="*/ 9028906 w 10542588"/>
              <a:gd name="connsiteY108" fmla="*/ 2464561 h 3333750"/>
              <a:gd name="connsiteX109" fmla="*/ 9041992 w 10542588"/>
              <a:gd name="connsiteY109" fmla="*/ 2467079 h 3333750"/>
              <a:gd name="connsiteX110" fmla="*/ 9069670 w 10542588"/>
              <a:gd name="connsiteY110" fmla="*/ 2471125 h 3333750"/>
              <a:gd name="connsiteX111" fmla="*/ 9116780 w 10542588"/>
              <a:gd name="connsiteY111" fmla="*/ 2480843 h 3333750"/>
              <a:gd name="connsiteX112" fmla="*/ 9170517 w 10542588"/>
              <a:gd name="connsiteY112" fmla="*/ 2490174 h 3333750"/>
              <a:gd name="connsiteX113" fmla="*/ 9197104 w 10542588"/>
              <a:gd name="connsiteY113" fmla="*/ 2497414 h 3333750"/>
              <a:gd name="connsiteX114" fmla="*/ 9226550 w 10542588"/>
              <a:gd name="connsiteY114" fmla="*/ 2503488 h 3333750"/>
              <a:gd name="connsiteX115" fmla="*/ 9219412 w 10542588"/>
              <a:gd name="connsiteY115" fmla="*/ 2503488 h 3333750"/>
              <a:gd name="connsiteX116" fmla="*/ 9411944 w 10542588"/>
              <a:gd name="connsiteY116" fmla="*/ 2555912 h 3333750"/>
              <a:gd name="connsiteX117" fmla="*/ 9441328 w 10542588"/>
              <a:gd name="connsiteY117" fmla="*/ 2566989 h 3333750"/>
              <a:gd name="connsiteX118" fmla="*/ 9454306 w 10542588"/>
              <a:gd name="connsiteY118" fmla="*/ 2570609 h 3333750"/>
              <a:gd name="connsiteX119" fmla="*/ 9503877 w 10542588"/>
              <a:gd name="connsiteY119" fmla="*/ 2590568 h 3333750"/>
              <a:gd name="connsiteX120" fmla="*/ 9528750 w 10542588"/>
              <a:gd name="connsiteY120" fmla="*/ 2599945 h 3333750"/>
              <a:gd name="connsiteX121" fmla="*/ 9577698 w 10542588"/>
              <a:gd name="connsiteY121" fmla="*/ 2617332 h 3333750"/>
              <a:gd name="connsiteX122" fmla="*/ 9593200 w 10542588"/>
              <a:gd name="connsiteY122" fmla="*/ 2624241 h 3333750"/>
              <a:gd name="connsiteX123" fmla="*/ 9640798 w 10542588"/>
              <a:gd name="connsiteY123" fmla="*/ 2642184 h 3333750"/>
              <a:gd name="connsiteX124" fmla="*/ 9659306 w 10542588"/>
              <a:gd name="connsiteY124" fmla="*/ 2651272 h 3333750"/>
              <a:gd name="connsiteX125" fmla="*/ 9679222 w 10542588"/>
              <a:gd name="connsiteY125" fmla="*/ 2658954 h 3333750"/>
              <a:gd name="connsiteX126" fmla="*/ 9698656 w 10542588"/>
              <a:gd name="connsiteY126" fmla="*/ 2668996 h 3333750"/>
              <a:gd name="connsiteX127" fmla="*/ 9716720 w 10542588"/>
              <a:gd name="connsiteY127" fmla="*/ 2676270 h 3333750"/>
              <a:gd name="connsiteX128" fmla="*/ 9748410 w 10542588"/>
              <a:gd name="connsiteY128" fmla="*/ 2693414 h 3333750"/>
              <a:gd name="connsiteX129" fmla="*/ 9755276 w 10542588"/>
              <a:gd name="connsiteY129" fmla="*/ 2696474 h 3333750"/>
              <a:gd name="connsiteX130" fmla="*/ 9791338 w 10542588"/>
              <a:gd name="connsiteY130" fmla="*/ 2716102 h 3333750"/>
              <a:gd name="connsiteX131" fmla="*/ 9855538 w 10542588"/>
              <a:gd name="connsiteY131" fmla="*/ 2747625 h 3333750"/>
              <a:gd name="connsiteX132" fmla="*/ 9879347 w 10542588"/>
              <a:gd name="connsiteY132" fmla="*/ 2762364 h 3333750"/>
              <a:gd name="connsiteX133" fmla="*/ 9915912 w 10542588"/>
              <a:gd name="connsiteY133" fmla="*/ 2781258 h 3333750"/>
              <a:gd name="connsiteX134" fmla="*/ 9937718 w 10542588"/>
              <a:gd name="connsiteY134" fmla="*/ 2795830 h 3333750"/>
              <a:gd name="connsiteX135" fmla="*/ 9959262 w 10542588"/>
              <a:gd name="connsiteY135" fmla="*/ 2807485 h 3333750"/>
              <a:gd name="connsiteX136" fmla="*/ 9996552 w 10542588"/>
              <a:gd name="connsiteY136" fmla="*/ 2833687 h 3333750"/>
              <a:gd name="connsiteX137" fmla="*/ 9998575 w 10542588"/>
              <a:gd name="connsiteY137" fmla="*/ 2833687 h 3333750"/>
              <a:gd name="connsiteX138" fmla="*/ 10025763 w 10542588"/>
              <a:gd name="connsiteY138" fmla="*/ 2853001 h 3333750"/>
              <a:gd name="connsiteX139" fmla="*/ 10054626 w 10542588"/>
              <a:gd name="connsiteY139" fmla="*/ 2870868 h 3333750"/>
              <a:gd name="connsiteX140" fmla="*/ 10085553 w 10542588"/>
              <a:gd name="connsiteY140" fmla="*/ 2894617 h 3333750"/>
              <a:gd name="connsiteX141" fmla="*/ 10132024 w 10542588"/>
              <a:gd name="connsiteY141" fmla="*/ 2925671 h 3333750"/>
              <a:gd name="connsiteX142" fmla="*/ 10151904 w 10542588"/>
              <a:gd name="connsiteY142" fmla="*/ 2942611 h 3333750"/>
              <a:gd name="connsiteX143" fmla="*/ 10153220 w 10542588"/>
              <a:gd name="connsiteY143" fmla="*/ 2943546 h 3333750"/>
              <a:gd name="connsiteX144" fmla="*/ 10154816 w 10542588"/>
              <a:gd name="connsiteY144" fmla="*/ 2944893 h 3333750"/>
              <a:gd name="connsiteX145" fmla="*/ 10179424 w 10542588"/>
              <a:gd name="connsiteY145" fmla="*/ 2962184 h 3333750"/>
              <a:gd name="connsiteX146" fmla="*/ 10213146 w 10542588"/>
              <a:gd name="connsiteY146" fmla="*/ 2992596 h 3333750"/>
              <a:gd name="connsiteX147" fmla="*/ 10236522 w 10542588"/>
              <a:gd name="connsiteY147" fmla="*/ 3010547 h 3333750"/>
              <a:gd name="connsiteX148" fmla="*/ 10268236 w 10542588"/>
              <a:gd name="connsiteY148" fmla="*/ 3040624 h 3333750"/>
              <a:gd name="connsiteX149" fmla="*/ 10295906 w 10542588"/>
              <a:gd name="connsiteY149" fmla="*/ 3063979 h 3333750"/>
              <a:gd name="connsiteX150" fmla="*/ 10304827 w 10542588"/>
              <a:gd name="connsiteY150" fmla="*/ 3072919 h 3333750"/>
              <a:gd name="connsiteX151" fmla="*/ 10325274 w 10542588"/>
              <a:gd name="connsiteY151" fmla="*/ 3090343 h 3333750"/>
              <a:gd name="connsiteX152" fmla="*/ 10343308 w 10542588"/>
              <a:gd name="connsiteY152" fmla="*/ 3109984 h 3333750"/>
              <a:gd name="connsiteX153" fmla="*/ 10374702 w 10542588"/>
              <a:gd name="connsiteY153" fmla="*/ 3138296 h 3333750"/>
              <a:gd name="connsiteX154" fmla="*/ 10390003 w 10542588"/>
              <a:gd name="connsiteY154" fmla="*/ 3156110 h 3333750"/>
              <a:gd name="connsiteX155" fmla="*/ 10399690 w 10542588"/>
              <a:gd name="connsiteY155" fmla="*/ 3165296 h 3333750"/>
              <a:gd name="connsiteX156" fmla="*/ 10414910 w 10542588"/>
              <a:gd name="connsiteY156" fmla="*/ 3183239 h 3333750"/>
              <a:gd name="connsiteX157" fmla="*/ 10425930 w 10542588"/>
              <a:gd name="connsiteY157" fmla="*/ 3194282 h 3333750"/>
              <a:gd name="connsiteX158" fmla="*/ 10445653 w 10542588"/>
              <a:gd name="connsiteY158" fmla="*/ 3217862 h 3333750"/>
              <a:gd name="connsiteX159" fmla="*/ 10446265 w 10542588"/>
              <a:gd name="connsiteY159" fmla="*/ 3217862 h 3333750"/>
              <a:gd name="connsiteX160" fmla="*/ 10448793 w 10542588"/>
              <a:gd name="connsiteY160" fmla="*/ 3217862 h 3333750"/>
              <a:gd name="connsiteX161" fmla="*/ 10542588 w 10542588"/>
              <a:gd name="connsiteY161" fmla="*/ 3333750 h 3333750"/>
              <a:gd name="connsiteX162" fmla="*/ 9584786 w 10542588"/>
              <a:gd name="connsiteY162" fmla="*/ 3333750 h 3333750"/>
              <a:gd name="connsiteX163" fmla="*/ 9584785 w 10542588"/>
              <a:gd name="connsiteY163" fmla="*/ 3333750 h 3333750"/>
              <a:gd name="connsiteX164" fmla="*/ 9584785 w 10542588"/>
              <a:gd name="connsiteY164" fmla="*/ 3333750 h 3333750"/>
              <a:gd name="connsiteX165" fmla="*/ 8686825 w 10542588"/>
              <a:gd name="connsiteY165" fmla="*/ 3333750 h 3333750"/>
              <a:gd name="connsiteX166" fmla="*/ 8686825 w 10542588"/>
              <a:gd name="connsiteY166" fmla="*/ 3333750 h 3333750"/>
              <a:gd name="connsiteX167" fmla="*/ 7846777 w 10542588"/>
              <a:gd name="connsiteY167" fmla="*/ 3333750 h 3333750"/>
              <a:gd name="connsiteX168" fmla="*/ 7846777 w 10542588"/>
              <a:gd name="connsiteY168" fmla="*/ 3333750 h 3333750"/>
              <a:gd name="connsiteX169" fmla="*/ 7846777 w 10542588"/>
              <a:gd name="connsiteY169" fmla="*/ 3333750 h 3333750"/>
              <a:gd name="connsiteX170" fmla="*/ 7062711 w 10542588"/>
              <a:gd name="connsiteY170" fmla="*/ 3333750 h 3333750"/>
              <a:gd name="connsiteX171" fmla="*/ 7062710 w 10542588"/>
              <a:gd name="connsiteY171" fmla="*/ 3333750 h 3333750"/>
              <a:gd name="connsiteX172" fmla="*/ 6332696 w 10542588"/>
              <a:gd name="connsiteY172" fmla="*/ 3333750 h 3333750"/>
              <a:gd name="connsiteX173" fmla="*/ 6332695 w 10542588"/>
              <a:gd name="connsiteY173" fmla="*/ 3333750 h 3333750"/>
              <a:gd name="connsiteX174" fmla="*/ 5654802 w 10542588"/>
              <a:gd name="connsiteY174" fmla="*/ 3333750 h 3333750"/>
              <a:gd name="connsiteX175" fmla="*/ 5654801 w 10542588"/>
              <a:gd name="connsiteY175" fmla="*/ 3333750 h 3333750"/>
              <a:gd name="connsiteX176" fmla="*/ 5027099 w 10542588"/>
              <a:gd name="connsiteY176" fmla="*/ 3333750 h 3333750"/>
              <a:gd name="connsiteX177" fmla="*/ 5027099 w 10542588"/>
              <a:gd name="connsiteY177" fmla="*/ 3333750 h 3333750"/>
              <a:gd name="connsiteX178" fmla="*/ 5027099 w 10542588"/>
              <a:gd name="connsiteY178" fmla="*/ 3333750 h 3333750"/>
              <a:gd name="connsiteX179" fmla="*/ 5027099 w 10542588"/>
              <a:gd name="connsiteY179" fmla="*/ 3333750 h 3333750"/>
              <a:gd name="connsiteX180" fmla="*/ 5027099 w 10542588"/>
              <a:gd name="connsiteY180" fmla="*/ 3333750 h 3333750"/>
              <a:gd name="connsiteX181" fmla="*/ 5027099 w 10542588"/>
              <a:gd name="connsiteY181" fmla="*/ 3333750 h 3333750"/>
              <a:gd name="connsiteX182" fmla="*/ 5027098 w 10542588"/>
              <a:gd name="connsiteY182" fmla="*/ 3333750 h 3333750"/>
              <a:gd name="connsiteX183" fmla="*/ 5027098 w 10542588"/>
              <a:gd name="connsiteY183" fmla="*/ 3333750 h 3333750"/>
              <a:gd name="connsiteX184" fmla="*/ 5027098 w 10542588"/>
              <a:gd name="connsiteY184" fmla="*/ 3333750 h 3333750"/>
              <a:gd name="connsiteX185" fmla="*/ 4447656 w 10542588"/>
              <a:gd name="connsiteY185" fmla="*/ 3333750 h 3333750"/>
              <a:gd name="connsiteX186" fmla="*/ 4447656 w 10542588"/>
              <a:gd name="connsiteY186" fmla="*/ 3333750 h 3333750"/>
              <a:gd name="connsiteX187" fmla="*/ 4447656 w 10542588"/>
              <a:gd name="connsiteY187" fmla="*/ 3333750 h 3333750"/>
              <a:gd name="connsiteX188" fmla="*/ 4447655 w 10542588"/>
              <a:gd name="connsiteY188" fmla="*/ 3333750 h 3333750"/>
              <a:gd name="connsiteX189" fmla="*/ 4447655 w 10542588"/>
              <a:gd name="connsiteY189" fmla="*/ 3333750 h 3333750"/>
              <a:gd name="connsiteX190" fmla="*/ 4447655 w 10542588"/>
              <a:gd name="connsiteY190" fmla="*/ 3333750 h 3333750"/>
              <a:gd name="connsiteX191" fmla="*/ 4447655 w 10542588"/>
              <a:gd name="connsiteY191" fmla="*/ 3333750 h 3333750"/>
              <a:gd name="connsiteX192" fmla="*/ 4447655 w 10542588"/>
              <a:gd name="connsiteY192" fmla="*/ 3333750 h 3333750"/>
              <a:gd name="connsiteX193" fmla="*/ 4447655 w 10542588"/>
              <a:gd name="connsiteY193" fmla="*/ 3333750 h 3333750"/>
              <a:gd name="connsiteX194" fmla="*/ 3914542 w 10542588"/>
              <a:gd name="connsiteY194" fmla="*/ 3333750 h 3333750"/>
              <a:gd name="connsiteX195" fmla="*/ 3914542 w 10542588"/>
              <a:gd name="connsiteY195" fmla="*/ 3333750 h 3333750"/>
              <a:gd name="connsiteX196" fmla="*/ 3914542 w 10542588"/>
              <a:gd name="connsiteY196" fmla="*/ 3333750 h 3333750"/>
              <a:gd name="connsiteX197" fmla="*/ 3914542 w 10542588"/>
              <a:gd name="connsiteY197" fmla="*/ 3333750 h 3333750"/>
              <a:gd name="connsiteX198" fmla="*/ 3914542 w 10542588"/>
              <a:gd name="connsiteY198" fmla="*/ 3333750 h 3333750"/>
              <a:gd name="connsiteX199" fmla="*/ 3914541 w 10542588"/>
              <a:gd name="connsiteY199" fmla="*/ 3333750 h 3333750"/>
              <a:gd name="connsiteX200" fmla="*/ 3914541 w 10542588"/>
              <a:gd name="connsiteY200" fmla="*/ 3333750 h 3333750"/>
              <a:gd name="connsiteX201" fmla="*/ 3914541 w 10542588"/>
              <a:gd name="connsiteY201" fmla="*/ 3333750 h 3333750"/>
              <a:gd name="connsiteX202" fmla="*/ 3914541 w 10542588"/>
              <a:gd name="connsiteY202" fmla="*/ 3333750 h 3333750"/>
              <a:gd name="connsiteX203" fmla="*/ 3425828 w 10542588"/>
              <a:gd name="connsiteY203" fmla="*/ 3333750 h 3333750"/>
              <a:gd name="connsiteX204" fmla="*/ 3425828 w 10542588"/>
              <a:gd name="connsiteY204" fmla="*/ 3333750 h 3333750"/>
              <a:gd name="connsiteX205" fmla="*/ 3425828 w 10542588"/>
              <a:gd name="connsiteY205" fmla="*/ 3333750 h 3333750"/>
              <a:gd name="connsiteX206" fmla="*/ 3425827 w 10542588"/>
              <a:gd name="connsiteY206" fmla="*/ 3333750 h 3333750"/>
              <a:gd name="connsiteX207" fmla="*/ 3425827 w 10542588"/>
              <a:gd name="connsiteY207" fmla="*/ 3333750 h 3333750"/>
              <a:gd name="connsiteX208" fmla="*/ 3425827 w 10542588"/>
              <a:gd name="connsiteY208" fmla="*/ 3333750 h 3333750"/>
              <a:gd name="connsiteX209" fmla="*/ 3425827 w 10542588"/>
              <a:gd name="connsiteY209" fmla="*/ 3333750 h 3333750"/>
              <a:gd name="connsiteX210" fmla="*/ 3425827 w 10542588"/>
              <a:gd name="connsiteY210" fmla="*/ 3333750 h 3333750"/>
              <a:gd name="connsiteX211" fmla="*/ 3425827 w 10542588"/>
              <a:gd name="connsiteY211" fmla="*/ 3333750 h 3333750"/>
              <a:gd name="connsiteX212" fmla="*/ 2979583 w 10542588"/>
              <a:gd name="connsiteY212" fmla="*/ 3333750 h 3333750"/>
              <a:gd name="connsiteX213" fmla="*/ 2979582 w 10542588"/>
              <a:gd name="connsiteY213" fmla="*/ 3333750 h 3333750"/>
              <a:gd name="connsiteX214" fmla="*/ 2979582 w 10542588"/>
              <a:gd name="connsiteY214" fmla="*/ 3333750 h 3333750"/>
              <a:gd name="connsiteX215" fmla="*/ 2979582 w 10542588"/>
              <a:gd name="connsiteY215" fmla="*/ 3333750 h 3333750"/>
              <a:gd name="connsiteX216" fmla="*/ 2979582 w 10542588"/>
              <a:gd name="connsiteY216" fmla="*/ 3333750 h 3333750"/>
              <a:gd name="connsiteX217" fmla="*/ 2979582 w 10542588"/>
              <a:gd name="connsiteY217" fmla="*/ 3333750 h 3333750"/>
              <a:gd name="connsiteX218" fmla="*/ 2979582 w 10542588"/>
              <a:gd name="connsiteY218" fmla="*/ 3333750 h 3333750"/>
              <a:gd name="connsiteX219" fmla="*/ 2979581 w 10542588"/>
              <a:gd name="connsiteY219" fmla="*/ 3333750 h 3333750"/>
              <a:gd name="connsiteX220" fmla="*/ 2979581 w 10542588"/>
              <a:gd name="connsiteY220" fmla="*/ 3333750 h 3333750"/>
              <a:gd name="connsiteX221" fmla="*/ 2573876 w 10542588"/>
              <a:gd name="connsiteY221" fmla="*/ 3333750 h 3333750"/>
              <a:gd name="connsiteX222" fmla="*/ 2573875 w 10542588"/>
              <a:gd name="connsiteY222" fmla="*/ 3333750 h 3333750"/>
              <a:gd name="connsiteX223" fmla="*/ 2573875 w 10542588"/>
              <a:gd name="connsiteY223" fmla="*/ 3333750 h 3333750"/>
              <a:gd name="connsiteX224" fmla="*/ 2573875 w 10542588"/>
              <a:gd name="connsiteY224" fmla="*/ 3333750 h 3333750"/>
              <a:gd name="connsiteX225" fmla="*/ 2573875 w 10542588"/>
              <a:gd name="connsiteY225" fmla="*/ 3333750 h 3333750"/>
              <a:gd name="connsiteX226" fmla="*/ 2573875 w 10542588"/>
              <a:gd name="connsiteY226" fmla="*/ 3333750 h 3333750"/>
              <a:gd name="connsiteX227" fmla="*/ 2573875 w 10542588"/>
              <a:gd name="connsiteY227" fmla="*/ 3333750 h 3333750"/>
              <a:gd name="connsiteX228" fmla="*/ 2573874 w 10542588"/>
              <a:gd name="connsiteY228" fmla="*/ 3333750 h 3333750"/>
              <a:gd name="connsiteX229" fmla="*/ 2573874 w 10542588"/>
              <a:gd name="connsiteY229" fmla="*/ 3333750 h 3333750"/>
              <a:gd name="connsiteX230" fmla="*/ 2206777 w 10542588"/>
              <a:gd name="connsiteY230" fmla="*/ 3333750 h 3333750"/>
              <a:gd name="connsiteX231" fmla="*/ 2206777 w 10542588"/>
              <a:gd name="connsiteY231" fmla="*/ 3333750 h 3333750"/>
              <a:gd name="connsiteX232" fmla="*/ 2206776 w 10542588"/>
              <a:gd name="connsiteY232" fmla="*/ 3333750 h 3333750"/>
              <a:gd name="connsiteX233" fmla="*/ 2206776 w 10542588"/>
              <a:gd name="connsiteY233" fmla="*/ 3333750 h 3333750"/>
              <a:gd name="connsiteX234" fmla="*/ 2206776 w 10542588"/>
              <a:gd name="connsiteY234" fmla="*/ 3333750 h 3333750"/>
              <a:gd name="connsiteX235" fmla="*/ 2206776 w 10542588"/>
              <a:gd name="connsiteY235" fmla="*/ 3333750 h 3333750"/>
              <a:gd name="connsiteX236" fmla="*/ 2206776 w 10542588"/>
              <a:gd name="connsiteY236" fmla="*/ 3333750 h 3333750"/>
              <a:gd name="connsiteX237" fmla="*/ 2206776 w 10542588"/>
              <a:gd name="connsiteY237" fmla="*/ 3333750 h 3333750"/>
              <a:gd name="connsiteX238" fmla="*/ 2206776 w 10542588"/>
              <a:gd name="connsiteY238" fmla="*/ 3333750 h 3333750"/>
              <a:gd name="connsiteX239" fmla="*/ 1876356 w 10542588"/>
              <a:gd name="connsiteY239" fmla="*/ 3333750 h 3333750"/>
              <a:gd name="connsiteX240" fmla="*/ 1876355 w 10542588"/>
              <a:gd name="connsiteY240" fmla="*/ 3333750 h 3333750"/>
              <a:gd name="connsiteX241" fmla="*/ 1876355 w 10542588"/>
              <a:gd name="connsiteY241" fmla="*/ 3333750 h 3333750"/>
              <a:gd name="connsiteX242" fmla="*/ 1876355 w 10542588"/>
              <a:gd name="connsiteY242" fmla="*/ 3333750 h 3333750"/>
              <a:gd name="connsiteX243" fmla="*/ 1876355 w 10542588"/>
              <a:gd name="connsiteY243" fmla="*/ 3333750 h 3333750"/>
              <a:gd name="connsiteX244" fmla="*/ 1876355 w 10542588"/>
              <a:gd name="connsiteY244" fmla="*/ 3333750 h 3333750"/>
              <a:gd name="connsiteX245" fmla="*/ 1876355 w 10542588"/>
              <a:gd name="connsiteY245" fmla="*/ 3333750 h 3333750"/>
              <a:gd name="connsiteX246" fmla="*/ 1876355 w 10542588"/>
              <a:gd name="connsiteY246" fmla="*/ 3333750 h 3333750"/>
              <a:gd name="connsiteX247" fmla="*/ 1876354 w 10542588"/>
              <a:gd name="connsiteY247" fmla="*/ 3333750 h 3333750"/>
              <a:gd name="connsiteX248" fmla="*/ 1580682 w 10542588"/>
              <a:gd name="connsiteY248" fmla="*/ 3333750 h 3333750"/>
              <a:gd name="connsiteX249" fmla="*/ 1580682 w 10542588"/>
              <a:gd name="connsiteY249" fmla="*/ 3333750 h 3333750"/>
              <a:gd name="connsiteX250" fmla="*/ 1580682 w 10542588"/>
              <a:gd name="connsiteY250" fmla="*/ 3333750 h 3333750"/>
              <a:gd name="connsiteX251" fmla="*/ 1580681 w 10542588"/>
              <a:gd name="connsiteY251" fmla="*/ 3333750 h 3333750"/>
              <a:gd name="connsiteX252" fmla="*/ 1580681 w 10542588"/>
              <a:gd name="connsiteY252" fmla="*/ 3333750 h 3333750"/>
              <a:gd name="connsiteX253" fmla="*/ 1580681 w 10542588"/>
              <a:gd name="connsiteY253" fmla="*/ 3333750 h 3333750"/>
              <a:gd name="connsiteX254" fmla="*/ 1580681 w 10542588"/>
              <a:gd name="connsiteY254" fmla="*/ 3333750 h 3333750"/>
              <a:gd name="connsiteX255" fmla="*/ 1580681 w 10542588"/>
              <a:gd name="connsiteY255" fmla="*/ 3333750 h 3333750"/>
              <a:gd name="connsiteX256" fmla="*/ 1580681 w 10542588"/>
              <a:gd name="connsiteY256" fmla="*/ 3333750 h 3333750"/>
              <a:gd name="connsiteX257" fmla="*/ 1317825 w 10542588"/>
              <a:gd name="connsiteY257" fmla="*/ 3333750 h 3333750"/>
              <a:gd name="connsiteX258" fmla="*/ 1317825 w 10542588"/>
              <a:gd name="connsiteY258" fmla="*/ 3333750 h 3333750"/>
              <a:gd name="connsiteX259" fmla="*/ 1317825 w 10542588"/>
              <a:gd name="connsiteY259" fmla="*/ 3333750 h 3333750"/>
              <a:gd name="connsiteX260" fmla="*/ 1317824 w 10542588"/>
              <a:gd name="connsiteY260" fmla="*/ 3333750 h 3333750"/>
              <a:gd name="connsiteX261" fmla="*/ 1317824 w 10542588"/>
              <a:gd name="connsiteY261" fmla="*/ 3333750 h 3333750"/>
              <a:gd name="connsiteX262" fmla="*/ 1317824 w 10542588"/>
              <a:gd name="connsiteY262" fmla="*/ 3333750 h 3333750"/>
              <a:gd name="connsiteX263" fmla="*/ 1317824 w 10542588"/>
              <a:gd name="connsiteY263" fmla="*/ 3333750 h 3333750"/>
              <a:gd name="connsiteX264" fmla="*/ 1317824 w 10542588"/>
              <a:gd name="connsiteY264" fmla="*/ 3333750 h 3333750"/>
              <a:gd name="connsiteX265" fmla="*/ 1317824 w 10542588"/>
              <a:gd name="connsiteY265" fmla="*/ 3333750 h 3333750"/>
              <a:gd name="connsiteX266" fmla="*/ 1085854 w 10542588"/>
              <a:gd name="connsiteY266" fmla="*/ 3333750 h 3333750"/>
              <a:gd name="connsiteX267" fmla="*/ 1085854 w 10542588"/>
              <a:gd name="connsiteY267" fmla="*/ 3333750 h 3333750"/>
              <a:gd name="connsiteX268" fmla="*/ 1085854 w 10542588"/>
              <a:gd name="connsiteY268" fmla="*/ 3333750 h 3333750"/>
              <a:gd name="connsiteX269" fmla="*/ 1085854 w 10542588"/>
              <a:gd name="connsiteY269" fmla="*/ 3333750 h 3333750"/>
              <a:gd name="connsiteX270" fmla="*/ 1085854 w 10542588"/>
              <a:gd name="connsiteY270" fmla="*/ 3333750 h 3333750"/>
              <a:gd name="connsiteX271" fmla="*/ 1085853 w 10542588"/>
              <a:gd name="connsiteY271" fmla="*/ 3333750 h 3333750"/>
              <a:gd name="connsiteX272" fmla="*/ 882840 w 10542588"/>
              <a:gd name="connsiteY272" fmla="*/ 3333750 h 3333750"/>
              <a:gd name="connsiteX273" fmla="*/ 882839 w 10542588"/>
              <a:gd name="connsiteY273" fmla="*/ 3333750 h 3333750"/>
              <a:gd name="connsiteX274" fmla="*/ 882839 w 10542588"/>
              <a:gd name="connsiteY274" fmla="*/ 3333750 h 3333750"/>
              <a:gd name="connsiteX275" fmla="*/ 706851 w 10542588"/>
              <a:gd name="connsiteY275" fmla="*/ 3333750 h 3333750"/>
              <a:gd name="connsiteX276" fmla="*/ 706851 w 10542588"/>
              <a:gd name="connsiteY276" fmla="*/ 3333750 h 3333750"/>
              <a:gd name="connsiteX277" fmla="*/ 706851 w 10542588"/>
              <a:gd name="connsiteY277" fmla="*/ 3333750 h 3333750"/>
              <a:gd name="connsiteX278" fmla="*/ 706850 w 10542588"/>
              <a:gd name="connsiteY278" fmla="*/ 3333750 h 3333750"/>
              <a:gd name="connsiteX279" fmla="*/ 555958 w 10542588"/>
              <a:gd name="connsiteY279" fmla="*/ 3333750 h 3333750"/>
              <a:gd name="connsiteX280" fmla="*/ 555957 w 10542588"/>
              <a:gd name="connsiteY280" fmla="*/ 3333750 h 3333750"/>
              <a:gd name="connsiteX281" fmla="*/ 555957 w 10542588"/>
              <a:gd name="connsiteY281" fmla="*/ 3333750 h 3333750"/>
              <a:gd name="connsiteX282" fmla="*/ 321735 w 10542588"/>
              <a:gd name="connsiteY282" fmla="*/ 3333750 h 3333750"/>
              <a:gd name="connsiteX283" fmla="*/ 321735 w 10542588"/>
              <a:gd name="connsiteY283" fmla="*/ 3333750 h 3333750"/>
              <a:gd name="connsiteX284" fmla="*/ 321735 w 10542588"/>
              <a:gd name="connsiteY284" fmla="*/ 3333750 h 3333750"/>
              <a:gd name="connsiteX285" fmla="*/ 164729 w 10542588"/>
              <a:gd name="connsiteY285" fmla="*/ 3333750 h 3333750"/>
              <a:gd name="connsiteX286" fmla="*/ 164728 w 10542588"/>
              <a:gd name="connsiteY286" fmla="*/ 3333750 h 3333750"/>
              <a:gd name="connsiteX287" fmla="*/ 69496 w 10542588"/>
              <a:gd name="connsiteY287" fmla="*/ 3333750 h 3333750"/>
              <a:gd name="connsiteX288" fmla="*/ 69496 w 10542588"/>
              <a:gd name="connsiteY288" fmla="*/ 3333750 h 3333750"/>
              <a:gd name="connsiteX289" fmla="*/ 69496 w 10542588"/>
              <a:gd name="connsiteY289" fmla="*/ 3333750 h 3333750"/>
              <a:gd name="connsiteX290" fmla="*/ 69495 w 10542588"/>
              <a:gd name="connsiteY290" fmla="*/ 3333750 h 3333750"/>
              <a:gd name="connsiteX291" fmla="*/ 69495 w 10542588"/>
              <a:gd name="connsiteY291" fmla="*/ 3333750 h 3333750"/>
              <a:gd name="connsiteX292" fmla="*/ 69495 w 10542588"/>
              <a:gd name="connsiteY292" fmla="*/ 3333750 h 3333750"/>
              <a:gd name="connsiteX293" fmla="*/ 20592 w 10542588"/>
              <a:gd name="connsiteY293" fmla="*/ 3333750 h 3333750"/>
              <a:gd name="connsiteX294" fmla="*/ 20592 w 10542588"/>
              <a:gd name="connsiteY294" fmla="*/ 3333750 h 3333750"/>
              <a:gd name="connsiteX295" fmla="*/ 20591 w 10542588"/>
              <a:gd name="connsiteY295" fmla="*/ 3333750 h 3333750"/>
              <a:gd name="connsiteX296" fmla="*/ 2575 w 10542588"/>
              <a:gd name="connsiteY296" fmla="*/ 3333750 h 3333750"/>
              <a:gd name="connsiteX297" fmla="*/ 2574 w 10542588"/>
              <a:gd name="connsiteY297" fmla="*/ 3333750 h 3333750"/>
              <a:gd name="connsiteX298" fmla="*/ 2574 w 10542588"/>
              <a:gd name="connsiteY298" fmla="*/ 3333750 h 3333750"/>
              <a:gd name="connsiteX299" fmla="*/ 2574 w 10542588"/>
              <a:gd name="connsiteY299" fmla="*/ 3333750 h 3333750"/>
              <a:gd name="connsiteX300" fmla="*/ 1 w 10542588"/>
              <a:gd name="connsiteY300" fmla="*/ 3333750 h 3333750"/>
              <a:gd name="connsiteX301" fmla="*/ 1 w 10542588"/>
              <a:gd name="connsiteY301" fmla="*/ 3333750 h 3333750"/>
              <a:gd name="connsiteX302" fmla="*/ 0 w 10542588"/>
              <a:gd name="connsiteY302" fmla="*/ 3333750 h 3333750"/>
              <a:gd name="connsiteX303" fmla="*/ 78 w 10542588"/>
              <a:gd name="connsiteY303" fmla="*/ 3333656 h 3333750"/>
              <a:gd name="connsiteX304" fmla="*/ 48825 w 10542588"/>
              <a:gd name="connsiteY304" fmla="*/ 3273425 h 3333750"/>
              <a:gd name="connsiteX305" fmla="*/ 47002 w 10542588"/>
              <a:gd name="connsiteY305" fmla="*/ 3273425 h 3333750"/>
              <a:gd name="connsiteX306" fmla="*/ 44451 w 10542588"/>
              <a:gd name="connsiteY306" fmla="*/ 3273425 h 3333750"/>
              <a:gd name="connsiteX307" fmla="*/ 80581 w 10542588"/>
              <a:gd name="connsiteY307" fmla="*/ 3234190 h 3333750"/>
              <a:gd name="connsiteX308" fmla="*/ 93796 w 10542588"/>
              <a:gd name="connsiteY308" fmla="*/ 3217862 h 3333750"/>
              <a:gd name="connsiteX309" fmla="*/ 95509 w 10542588"/>
              <a:gd name="connsiteY309" fmla="*/ 3217862 h 3333750"/>
              <a:gd name="connsiteX310" fmla="*/ 113200 w 10542588"/>
              <a:gd name="connsiteY310" fmla="*/ 3196397 h 3333750"/>
              <a:gd name="connsiteX311" fmla="*/ 115745 w 10542588"/>
              <a:gd name="connsiteY311" fmla="*/ 3193769 h 3333750"/>
              <a:gd name="connsiteX312" fmla="*/ 124367 w 10542588"/>
              <a:gd name="connsiteY312" fmla="*/ 3183341 h 3333750"/>
              <a:gd name="connsiteX313" fmla="*/ 162449 w 10542588"/>
              <a:gd name="connsiteY313" fmla="*/ 3144827 h 3333750"/>
              <a:gd name="connsiteX314" fmla="*/ 183327 w 10542588"/>
              <a:gd name="connsiteY314" fmla="*/ 3120548 h 3333750"/>
              <a:gd name="connsiteX315" fmla="*/ 194605 w 10542588"/>
              <a:gd name="connsiteY315" fmla="*/ 3110370 h 3333750"/>
              <a:gd name="connsiteX316" fmla="*/ 229384 w 10542588"/>
              <a:gd name="connsiteY316" fmla="*/ 3072602 h 3333750"/>
              <a:gd name="connsiteX317" fmla="*/ 257760 w 10542588"/>
              <a:gd name="connsiteY317" fmla="*/ 3048436 h 3333750"/>
              <a:gd name="connsiteX318" fmla="*/ 263330 w 10542588"/>
              <a:gd name="connsiteY318" fmla="*/ 3042802 h 3333750"/>
              <a:gd name="connsiteX319" fmla="*/ 339995 w 10542588"/>
              <a:gd name="connsiteY319" fmla="*/ 2977545 h 3333750"/>
              <a:gd name="connsiteX320" fmla="*/ 376178 w 10542588"/>
              <a:gd name="connsiteY320" fmla="*/ 2945661 h 3333750"/>
              <a:gd name="connsiteX321" fmla="*/ 381833 w 10542588"/>
              <a:gd name="connsiteY321" fmla="*/ 2941413 h 3333750"/>
              <a:gd name="connsiteX322" fmla="*/ 396637 w 10542588"/>
              <a:gd name="connsiteY322" fmla="*/ 2928053 h 3333750"/>
              <a:gd name="connsiteX323" fmla="*/ 405330 w 10542588"/>
              <a:gd name="connsiteY323" fmla="*/ 2921932 h 3333750"/>
              <a:gd name="connsiteX324" fmla="*/ 416012 w 10542588"/>
              <a:gd name="connsiteY324" fmla="*/ 2912840 h 3333750"/>
              <a:gd name="connsiteX325" fmla="*/ 422120 w 10542588"/>
              <a:gd name="connsiteY325" fmla="*/ 2908460 h 3333750"/>
              <a:gd name="connsiteX326" fmla="*/ 441972 w 10542588"/>
              <a:gd name="connsiteY326" fmla="*/ 2891553 h 3333750"/>
              <a:gd name="connsiteX327" fmla="*/ 496599 w 10542588"/>
              <a:gd name="connsiteY327" fmla="*/ 2854978 h 3333750"/>
              <a:gd name="connsiteX328" fmla="*/ 502234 w 10542588"/>
              <a:gd name="connsiteY328" fmla="*/ 2850978 h 3333750"/>
              <a:gd name="connsiteX329" fmla="*/ 525254 w 10542588"/>
              <a:gd name="connsiteY329" fmla="*/ 2833687 h 3333750"/>
              <a:gd name="connsiteX330" fmla="*/ 526402 w 10542588"/>
              <a:gd name="connsiteY330" fmla="*/ 2833687 h 3333750"/>
              <a:gd name="connsiteX331" fmla="*/ 581531 w 10542588"/>
              <a:gd name="connsiteY331" fmla="*/ 2794158 h 3333750"/>
              <a:gd name="connsiteX332" fmla="*/ 617407 w 10542588"/>
              <a:gd name="connsiteY332" fmla="*/ 2772589 h 3333750"/>
              <a:gd name="connsiteX333" fmla="*/ 637207 w 10542588"/>
              <a:gd name="connsiteY333" fmla="*/ 2758646 h 3333750"/>
              <a:gd name="connsiteX334" fmla="*/ 654505 w 10542588"/>
              <a:gd name="connsiteY334" fmla="*/ 2749254 h 3333750"/>
              <a:gd name="connsiteX335" fmla="*/ 679621 w 10542588"/>
              <a:gd name="connsiteY335" fmla="*/ 2732437 h 3333750"/>
              <a:gd name="connsiteX336" fmla="*/ 700859 w 10542588"/>
              <a:gd name="connsiteY336" fmla="*/ 2721413 h 3333750"/>
              <a:gd name="connsiteX337" fmla="*/ 714220 w 10542588"/>
              <a:gd name="connsiteY337" fmla="*/ 2713157 h 3333750"/>
              <a:gd name="connsiteX338" fmla="*/ 732584 w 10542588"/>
              <a:gd name="connsiteY338" fmla="*/ 2703347 h 3333750"/>
              <a:gd name="connsiteX339" fmla="*/ 759009 w 10542588"/>
              <a:gd name="connsiteY339" fmla="*/ 2687461 h 3333750"/>
              <a:gd name="connsiteX340" fmla="*/ 808706 w 10542588"/>
              <a:gd name="connsiteY340" fmla="*/ 2662685 h 3333750"/>
              <a:gd name="connsiteX341" fmla="*/ 858840 w 10542588"/>
              <a:gd name="connsiteY341" fmla="*/ 2635904 h 3333750"/>
              <a:gd name="connsiteX342" fmla="*/ 886792 w 10542588"/>
              <a:gd name="connsiteY342" fmla="*/ 2623130 h 3333750"/>
              <a:gd name="connsiteX343" fmla="*/ 902311 w 10542588"/>
              <a:gd name="connsiteY343" fmla="*/ 2614704 h 3333750"/>
              <a:gd name="connsiteX344" fmla="*/ 923904 w 10542588"/>
              <a:gd name="connsiteY344" fmla="*/ 2605253 h 3333750"/>
              <a:gd name="connsiteX345" fmla="*/ 947567 w 10542588"/>
              <a:gd name="connsiteY345" fmla="*/ 2593456 h 3333750"/>
              <a:gd name="connsiteX346" fmla="*/ 984543 w 10542588"/>
              <a:gd name="connsiteY346" fmla="*/ 2578459 h 3333750"/>
              <a:gd name="connsiteX347" fmla="*/ 1009952 w 10542588"/>
              <a:gd name="connsiteY347" fmla="*/ 2566848 h 3333750"/>
              <a:gd name="connsiteX348" fmla="*/ 1021390 w 10542588"/>
              <a:gd name="connsiteY348" fmla="*/ 2562579 h 3333750"/>
              <a:gd name="connsiteX349" fmla="*/ 1043211 w 10542588"/>
              <a:gd name="connsiteY349" fmla="*/ 2553027 h 3333750"/>
              <a:gd name="connsiteX350" fmla="*/ 1093066 w 10542588"/>
              <a:gd name="connsiteY350" fmla="*/ 2534446 h 3333750"/>
              <a:gd name="connsiteX351" fmla="*/ 1146325 w 10542588"/>
              <a:gd name="connsiteY351" fmla="*/ 2512846 h 3333750"/>
              <a:gd name="connsiteX352" fmla="*/ 1175602 w 10542588"/>
              <a:gd name="connsiteY352" fmla="*/ 2503488 h 3333750"/>
              <a:gd name="connsiteX353" fmla="*/ 1174752 w 10542588"/>
              <a:gd name="connsiteY353" fmla="*/ 2503488 h 3333750"/>
              <a:gd name="connsiteX354" fmla="*/ 1181383 w 10542588"/>
              <a:gd name="connsiteY354" fmla="*/ 2501530 h 3333750"/>
              <a:gd name="connsiteX355" fmla="*/ 1189222 w 10542588"/>
              <a:gd name="connsiteY355" fmla="*/ 2498608 h 3333750"/>
              <a:gd name="connsiteX356" fmla="*/ 1210364 w 10542588"/>
              <a:gd name="connsiteY356" fmla="*/ 2492038 h 3333750"/>
              <a:gd name="connsiteX357" fmla="*/ 1220829 w 10542588"/>
              <a:gd name="connsiteY357" fmla="*/ 2488132 h 3333750"/>
              <a:gd name="connsiteX358" fmla="*/ 1232335 w 10542588"/>
              <a:gd name="connsiteY358" fmla="*/ 2484864 h 3333750"/>
              <a:gd name="connsiteX359" fmla="*/ 1256310 w 10542588"/>
              <a:gd name="connsiteY359" fmla="*/ 2477691 h 3333750"/>
              <a:gd name="connsiteX360" fmla="*/ 1354404 w 10542588"/>
              <a:gd name="connsiteY360" fmla="*/ 2446337 h 3333750"/>
              <a:gd name="connsiteX361" fmla="*/ 1361116 w 10542588"/>
              <a:gd name="connsiteY361" fmla="*/ 2446337 h 3333750"/>
              <a:gd name="connsiteX362" fmla="*/ 1366365 w 10542588"/>
              <a:gd name="connsiteY362" fmla="*/ 2444766 h 3333750"/>
              <a:gd name="connsiteX363" fmla="*/ 1405710 w 10542588"/>
              <a:gd name="connsiteY363" fmla="*/ 2435232 h 3333750"/>
              <a:gd name="connsiteX364" fmla="*/ 1417881 w 10542588"/>
              <a:gd name="connsiteY364" fmla="*/ 2432173 h 3333750"/>
              <a:gd name="connsiteX365" fmla="*/ 1441553 w 10542588"/>
              <a:gd name="connsiteY365" fmla="*/ 2425451 h 3333750"/>
              <a:gd name="connsiteX366" fmla="*/ 1456457 w 10542588"/>
              <a:gd name="connsiteY366" fmla="*/ 2422478 h 3333750"/>
              <a:gd name="connsiteX367" fmla="*/ 1495215 w 10542588"/>
              <a:gd name="connsiteY367" fmla="*/ 2412737 h 3333750"/>
              <a:gd name="connsiteX368" fmla="*/ 1511845 w 10542588"/>
              <a:gd name="connsiteY368" fmla="*/ 2409516 h 3333750"/>
              <a:gd name="connsiteX369" fmla="*/ 1516997 w 10542588"/>
              <a:gd name="connsiteY369" fmla="*/ 2408267 h 3333750"/>
              <a:gd name="connsiteX370" fmla="*/ 1554426 w 10542588"/>
              <a:gd name="connsiteY370" fmla="*/ 2401267 h 3333750"/>
              <a:gd name="connsiteX371" fmla="*/ 1654515 w 10542588"/>
              <a:gd name="connsiteY371" fmla="*/ 2381879 h 3333750"/>
              <a:gd name="connsiteX372" fmla="*/ 1668026 w 10542588"/>
              <a:gd name="connsiteY372" fmla="*/ 2380022 h 3333750"/>
              <a:gd name="connsiteX373" fmla="*/ 1671300 w 10542588"/>
              <a:gd name="connsiteY373" fmla="*/ 2379410 h 3333750"/>
              <a:gd name="connsiteX374" fmla="*/ 1706767 w 10542588"/>
              <a:gd name="connsiteY374" fmla="*/ 2374697 h 3333750"/>
              <a:gd name="connsiteX375" fmla="*/ 1817563 w 10542588"/>
              <a:gd name="connsiteY375" fmla="*/ 2359470 h 3333750"/>
              <a:gd name="connsiteX376" fmla="*/ 1827540 w 10542588"/>
              <a:gd name="connsiteY376" fmla="*/ 2358651 h 3333750"/>
              <a:gd name="connsiteX377" fmla="*/ 1828951 w 10542588"/>
              <a:gd name="connsiteY377" fmla="*/ 2358463 h 3333750"/>
              <a:gd name="connsiteX378" fmla="*/ 1856239 w 10542588"/>
              <a:gd name="connsiteY378" fmla="*/ 2356295 h 3333750"/>
              <a:gd name="connsiteX379" fmla="*/ 1891695 w 10542588"/>
              <a:gd name="connsiteY379" fmla="*/ 2353384 h 3333750"/>
              <a:gd name="connsiteX380" fmla="*/ 1896016 w 10542588"/>
              <a:gd name="connsiteY380" fmla="*/ 2352835 h 3333750"/>
              <a:gd name="connsiteX381" fmla="*/ 1898748 w 10542588"/>
              <a:gd name="connsiteY381" fmla="*/ 2352719 h 3333750"/>
              <a:gd name="connsiteX382" fmla="*/ 1908677 w 10542588"/>
              <a:gd name="connsiteY382" fmla="*/ 2351544 h 3333750"/>
              <a:gd name="connsiteX383" fmla="*/ 1919058 w 10542588"/>
              <a:gd name="connsiteY383" fmla="*/ 2351138 h 3333750"/>
              <a:gd name="connsiteX384" fmla="*/ 1984018 w 10542588"/>
              <a:gd name="connsiteY384" fmla="*/ 2345806 h 3333750"/>
              <a:gd name="connsiteX385" fmla="*/ 2153540 w 10542588"/>
              <a:gd name="connsiteY385" fmla="*/ 2341185 h 3333750"/>
              <a:gd name="connsiteX386" fmla="*/ 2231980 w 10542588"/>
              <a:gd name="connsiteY386" fmla="*/ 2343803 h 3333750"/>
              <a:gd name="connsiteX387" fmla="*/ 2311447 w 10542588"/>
              <a:gd name="connsiteY387" fmla="*/ 2345792 h 3333750"/>
              <a:gd name="connsiteX388" fmla="*/ 2327234 w 10542588"/>
              <a:gd name="connsiteY388" fmla="*/ 2346982 h 3333750"/>
              <a:gd name="connsiteX389" fmla="*/ 2362997 w 10542588"/>
              <a:gd name="connsiteY389" fmla="*/ 2348176 h 3333750"/>
              <a:gd name="connsiteX390" fmla="*/ 2422111 w 10542588"/>
              <a:gd name="connsiteY390" fmla="*/ 2354138 h 3333750"/>
              <a:gd name="connsiteX391" fmla="*/ 2466841 w 10542588"/>
              <a:gd name="connsiteY391" fmla="*/ 2357512 h 3333750"/>
              <a:gd name="connsiteX392" fmla="*/ 2511159 w 10542588"/>
              <a:gd name="connsiteY392" fmla="*/ 2363121 h 3333750"/>
              <a:gd name="connsiteX393" fmla="*/ 2568584 w 10542588"/>
              <a:gd name="connsiteY393" fmla="*/ 2368913 h 3333750"/>
              <a:gd name="connsiteX394" fmla="*/ 2602438 w 10542588"/>
              <a:gd name="connsiteY394" fmla="*/ 2374671 h 3333750"/>
              <a:gd name="connsiteX395" fmla="*/ 2619762 w 10542588"/>
              <a:gd name="connsiteY395" fmla="*/ 2376863 h 3333750"/>
              <a:gd name="connsiteX396" fmla="*/ 2705460 w 10542588"/>
              <a:gd name="connsiteY396" fmla="*/ 2392194 h 3333750"/>
              <a:gd name="connsiteX397" fmla="*/ 2769248 w 10542588"/>
              <a:gd name="connsiteY397" fmla="*/ 2403044 h 3333750"/>
              <a:gd name="connsiteX398" fmla="*/ 2947917 w 10542588"/>
              <a:gd name="connsiteY398" fmla="*/ 2446337 h 3333750"/>
              <a:gd name="connsiteX399" fmla="*/ 2949554 w 10542588"/>
              <a:gd name="connsiteY399" fmla="*/ 2446337 h 3333750"/>
              <a:gd name="connsiteX400" fmla="*/ 2952675 w 10542588"/>
              <a:gd name="connsiteY400" fmla="*/ 2446337 h 3333750"/>
              <a:gd name="connsiteX401" fmla="*/ 2963364 w 10542588"/>
              <a:gd name="connsiteY401" fmla="*/ 2449908 h 3333750"/>
              <a:gd name="connsiteX402" fmla="*/ 2944638 w 10542588"/>
              <a:gd name="connsiteY402" fmla="*/ 2191052 h 3333750"/>
              <a:gd name="connsiteX403" fmla="*/ 2958352 w 10542588"/>
              <a:gd name="connsiteY403" fmla="*/ 1967019 h 3333750"/>
              <a:gd name="connsiteX404" fmla="*/ 2961520 w 10542588"/>
              <a:gd name="connsiteY404" fmla="*/ 1949894 h 3333750"/>
              <a:gd name="connsiteX405" fmla="*/ 2961931 w 10542588"/>
              <a:gd name="connsiteY405" fmla="*/ 1943824 h 3333750"/>
              <a:gd name="connsiteX406" fmla="*/ 2964150 w 10542588"/>
              <a:gd name="connsiteY406" fmla="*/ 1933012 h 3333750"/>
              <a:gd name="connsiteX407" fmla="*/ 2964400 w 10542588"/>
              <a:gd name="connsiteY407" fmla="*/ 1929606 h 3333750"/>
              <a:gd name="connsiteX408" fmla="*/ 2969834 w 10542588"/>
              <a:gd name="connsiteY408" fmla="*/ 1904953 h 3333750"/>
              <a:gd name="connsiteX409" fmla="*/ 2975225 w 10542588"/>
              <a:gd name="connsiteY409" fmla="*/ 1875811 h 3333750"/>
              <a:gd name="connsiteX410" fmla="*/ 2978096 w 10542588"/>
              <a:gd name="connsiteY410" fmla="*/ 1845693 h 3333750"/>
              <a:gd name="connsiteX411" fmla="*/ 2979418 w 10542588"/>
              <a:gd name="connsiteY411" fmla="*/ 1841141 h 3333750"/>
              <a:gd name="connsiteX412" fmla="*/ 2979467 w 10542588"/>
              <a:gd name="connsiteY412" fmla="*/ 1840649 h 3333750"/>
              <a:gd name="connsiteX413" fmla="*/ 2983424 w 10542588"/>
              <a:gd name="connsiteY413" fmla="*/ 1827350 h 3333750"/>
              <a:gd name="connsiteX414" fmla="*/ 2985536 w 10542588"/>
              <a:gd name="connsiteY414" fmla="*/ 1820077 h 3333750"/>
              <a:gd name="connsiteX415" fmla="*/ 2998600 w 10542588"/>
              <a:gd name="connsiteY415" fmla="*/ 1749459 h 3333750"/>
              <a:gd name="connsiteX416" fmla="*/ 3008013 w 10542588"/>
              <a:gd name="connsiteY416" fmla="*/ 1719257 h 3333750"/>
              <a:gd name="connsiteX417" fmla="*/ 3011005 w 10542588"/>
              <a:gd name="connsiteY417" fmla="*/ 1704673 h 3333750"/>
              <a:gd name="connsiteX418" fmla="*/ 3019162 w 10542588"/>
              <a:gd name="connsiteY418" fmla="*/ 1681146 h 3333750"/>
              <a:gd name="connsiteX419" fmla="*/ 3020208 w 10542588"/>
              <a:gd name="connsiteY419" fmla="*/ 1676400 h 3333750"/>
              <a:gd name="connsiteX420" fmla="*/ 3020808 w 10542588"/>
              <a:gd name="connsiteY420" fmla="*/ 1676400 h 3333750"/>
              <a:gd name="connsiteX421" fmla="*/ 3026357 w 10542588"/>
              <a:gd name="connsiteY421" fmla="*/ 1660394 h 3333750"/>
              <a:gd name="connsiteX422" fmla="*/ 3064041 w 10542588"/>
              <a:gd name="connsiteY422" fmla="*/ 1539475 h 3333750"/>
              <a:gd name="connsiteX423" fmla="*/ 3072697 w 10542588"/>
              <a:gd name="connsiteY423" fmla="*/ 1519962 h 3333750"/>
              <a:gd name="connsiteX424" fmla="*/ 3073496 w 10542588"/>
              <a:gd name="connsiteY424" fmla="*/ 1517209 h 3333750"/>
              <a:gd name="connsiteX425" fmla="*/ 3077412 w 10542588"/>
              <a:gd name="connsiteY425" fmla="*/ 1509332 h 3333750"/>
              <a:gd name="connsiteX426" fmla="*/ 3078831 w 10542588"/>
              <a:gd name="connsiteY426" fmla="*/ 1506134 h 3333750"/>
              <a:gd name="connsiteX427" fmla="*/ 3079710 w 10542588"/>
              <a:gd name="connsiteY427" fmla="*/ 1503474 h 3333750"/>
              <a:gd name="connsiteX428" fmla="*/ 3083868 w 10542588"/>
              <a:gd name="connsiteY428" fmla="*/ 1494517 h 3333750"/>
              <a:gd name="connsiteX429" fmla="*/ 3090592 w 10542588"/>
              <a:gd name="connsiteY429" fmla="*/ 1475124 h 3333750"/>
              <a:gd name="connsiteX430" fmla="*/ 3109561 w 10542588"/>
              <a:gd name="connsiteY430" fmla="*/ 1436853 h 3333750"/>
              <a:gd name="connsiteX431" fmla="*/ 3153335 w 10542588"/>
              <a:gd name="connsiteY431" fmla="*/ 1338167 h 3333750"/>
              <a:gd name="connsiteX432" fmla="*/ 3168582 w 10542588"/>
              <a:gd name="connsiteY432" fmla="*/ 1312049 h 3333750"/>
              <a:gd name="connsiteX433" fmla="*/ 3177785 w 10542588"/>
              <a:gd name="connsiteY433" fmla="*/ 1292225 h 3333750"/>
              <a:gd name="connsiteX434" fmla="*/ 3180153 w 10542588"/>
              <a:gd name="connsiteY434" fmla="*/ 1292225 h 3333750"/>
              <a:gd name="connsiteX435" fmla="*/ 3187397 w 10542588"/>
              <a:gd name="connsiteY435" fmla="*/ 1279815 h 3333750"/>
              <a:gd name="connsiteX436" fmla="*/ 3198889 w 10542588"/>
              <a:gd name="connsiteY436" fmla="*/ 1256631 h 3333750"/>
              <a:gd name="connsiteX437" fmla="*/ 3215944 w 10542588"/>
              <a:gd name="connsiteY437" fmla="*/ 1230648 h 3333750"/>
              <a:gd name="connsiteX438" fmla="*/ 3226317 w 10542588"/>
              <a:gd name="connsiteY438" fmla="*/ 1209780 h 3333750"/>
              <a:gd name="connsiteX439" fmla="*/ 3236273 w 10542588"/>
              <a:gd name="connsiteY439" fmla="*/ 1196088 h 3333750"/>
              <a:gd name="connsiteX440" fmla="*/ 3265140 w 10542588"/>
              <a:gd name="connsiteY440" fmla="*/ 1146637 h 3333750"/>
              <a:gd name="connsiteX441" fmla="*/ 3320074 w 10542588"/>
              <a:gd name="connsiteY441" fmla="*/ 1072006 h 3333750"/>
              <a:gd name="connsiteX442" fmla="*/ 3334093 w 10542588"/>
              <a:gd name="connsiteY442" fmla="*/ 1050648 h 3333750"/>
              <a:gd name="connsiteX443" fmla="*/ 3348480 w 10542588"/>
              <a:gd name="connsiteY443" fmla="*/ 1033416 h 3333750"/>
              <a:gd name="connsiteX444" fmla="*/ 3398114 w 10542588"/>
              <a:gd name="connsiteY444" fmla="*/ 965984 h 3333750"/>
              <a:gd name="connsiteX445" fmla="*/ 3425835 w 10542588"/>
              <a:gd name="connsiteY445" fmla="*/ 935385 h 3333750"/>
              <a:gd name="connsiteX446" fmla="*/ 3431501 w 10542588"/>
              <a:gd name="connsiteY446" fmla="*/ 927592 h 3333750"/>
              <a:gd name="connsiteX447" fmla="*/ 3485721 w 10542588"/>
              <a:gd name="connsiteY447" fmla="*/ 869025 h 3333750"/>
              <a:gd name="connsiteX448" fmla="*/ 3494403 w 10542588"/>
              <a:gd name="connsiteY448" fmla="*/ 858627 h 3333750"/>
              <a:gd name="connsiteX449" fmla="*/ 3501936 w 10542588"/>
              <a:gd name="connsiteY449" fmla="*/ 851381 h 3333750"/>
              <a:gd name="connsiteX450" fmla="*/ 3550918 w 10542588"/>
              <a:gd name="connsiteY450" fmla="*/ 797312 h 3333750"/>
              <a:gd name="connsiteX451" fmla="*/ 3605155 w 10542588"/>
              <a:gd name="connsiteY451" fmla="*/ 748046 h 3333750"/>
              <a:gd name="connsiteX452" fmla="*/ 3683994 w 10542588"/>
              <a:gd name="connsiteY452" fmla="*/ 674829 h 3333750"/>
              <a:gd name="connsiteX453" fmla="*/ 3698907 w 10542588"/>
              <a:gd name="connsiteY453" fmla="*/ 662887 h 3333750"/>
              <a:gd name="connsiteX454" fmla="*/ 3722210 w 10542588"/>
              <a:gd name="connsiteY454" fmla="*/ 641719 h 3333750"/>
              <a:gd name="connsiteX455" fmla="*/ 3771967 w 10542588"/>
              <a:gd name="connsiteY455" fmla="*/ 604380 h 3333750"/>
              <a:gd name="connsiteX456" fmla="*/ 3826400 w 10542588"/>
              <a:gd name="connsiteY456" fmla="*/ 560790 h 3333750"/>
              <a:gd name="connsiteX457" fmla="*/ 3871772 w 10542588"/>
              <a:gd name="connsiteY457" fmla="*/ 529483 h 3333750"/>
              <a:gd name="connsiteX458" fmla="*/ 3910650 w 10542588"/>
              <a:gd name="connsiteY458" fmla="*/ 500308 h 3333750"/>
              <a:gd name="connsiteX459" fmla="*/ 3943065 w 10542588"/>
              <a:gd name="connsiteY459" fmla="*/ 480290 h 3333750"/>
              <a:gd name="connsiteX460" fmla="*/ 3978738 w 10542588"/>
              <a:gd name="connsiteY460" fmla="*/ 455676 h 3333750"/>
              <a:gd name="connsiteX461" fmla="*/ 4079415 w 10542588"/>
              <a:gd name="connsiteY461" fmla="*/ 396090 h 3333750"/>
              <a:gd name="connsiteX462" fmla="*/ 4114895 w 10542588"/>
              <a:gd name="connsiteY462" fmla="*/ 374180 h 3333750"/>
              <a:gd name="connsiteX463" fmla="*/ 4125011 w 10542588"/>
              <a:gd name="connsiteY463" fmla="*/ 369104 h 3333750"/>
              <a:gd name="connsiteX464" fmla="*/ 4140375 w 10542588"/>
              <a:gd name="connsiteY464" fmla="*/ 360011 h 3333750"/>
              <a:gd name="connsiteX465" fmla="*/ 4310678 w 10542588"/>
              <a:gd name="connsiteY465" fmla="*/ 274317 h 3333750"/>
              <a:gd name="connsiteX466" fmla="*/ 4330929 w 10542588"/>
              <a:gd name="connsiteY466" fmla="*/ 265778 h 3333750"/>
              <a:gd name="connsiteX467" fmla="*/ 4333606 w 10542588"/>
              <a:gd name="connsiteY467" fmla="*/ 264435 h 3333750"/>
              <a:gd name="connsiteX468" fmla="*/ 4342651 w 10542588"/>
              <a:gd name="connsiteY468" fmla="*/ 260835 h 3333750"/>
              <a:gd name="connsiteX469" fmla="*/ 4489016 w 10542588"/>
              <a:gd name="connsiteY469" fmla="*/ 199118 h 3333750"/>
              <a:gd name="connsiteX470" fmla="*/ 4555213 w 10542588"/>
              <a:gd name="connsiteY470" fmla="*/ 176245 h 3333750"/>
              <a:gd name="connsiteX471" fmla="*/ 4565440 w 10542588"/>
              <a:gd name="connsiteY471" fmla="*/ 172174 h 3333750"/>
              <a:gd name="connsiteX472" fmla="*/ 4577873 w 10542588"/>
              <a:gd name="connsiteY472" fmla="*/ 168414 h 3333750"/>
              <a:gd name="connsiteX473" fmla="*/ 4674757 w 10542588"/>
              <a:gd name="connsiteY473" fmla="*/ 134937 h 3333750"/>
              <a:gd name="connsiteX474" fmla="*/ 4688572 w 10542588"/>
              <a:gd name="connsiteY474" fmla="*/ 134937 h 3333750"/>
              <a:gd name="connsiteX475" fmla="*/ 4809059 w 10542588"/>
              <a:gd name="connsiteY475" fmla="*/ 98500 h 3333750"/>
              <a:gd name="connsiteX476" fmla="*/ 5597200 w 10542588"/>
              <a:gd name="connsiteY476" fmla="*/ 0 h 3333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10542588" h="3333750">
                <a:moveTo>
                  <a:pt x="5597200" y="0"/>
                </a:moveTo>
                <a:lnTo>
                  <a:pt x="5597232" y="1"/>
                </a:lnTo>
                <a:lnTo>
                  <a:pt x="5597264" y="0"/>
                </a:lnTo>
                <a:lnTo>
                  <a:pt x="5597814" y="23"/>
                </a:lnTo>
                <a:lnTo>
                  <a:pt x="5598363" y="0"/>
                </a:lnTo>
                <a:cubicBezTo>
                  <a:pt x="5873431" y="0"/>
                  <a:pt x="6138607" y="34492"/>
                  <a:pt x="6387930" y="98519"/>
                </a:cubicBezTo>
                <a:lnTo>
                  <a:pt x="6508425" y="134937"/>
                </a:lnTo>
                <a:lnTo>
                  <a:pt x="6517042" y="134937"/>
                </a:lnTo>
                <a:cubicBezTo>
                  <a:pt x="6520647" y="134937"/>
                  <a:pt x="6520647" y="134937"/>
                  <a:pt x="6520647" y="134937"/>
                </a:cubicBezTo>
                <a:lnTo>
                  <a:pt x="6605944" y="164410"/>
                </a:lnTo>
                <a:lnTo>
                  <a:pt x="6631746" y="172209"/>
                </a:lnTo>
                <a:lnTo>
                  <a:pt x="6653094" y="180703"/>
                </a:lnTo>
                <a:lnTo>
                  <a:pt x="6706388" y="199118"/>
                </a:lnTo>
                <a:lnTo>
                  <a:pt x="6823702" y="248585"/>
                </a:lnTo>
                <a:lnTo>
                  <a:pt x="6863670" y="264488"/>
                </a:lnTo>
                <a:lnTo>
                  <a:pt x="6875516" y="270433"/>
                </a:lnTo>
                <a:lnTo>
                  <a:pt x="6884727" y="274317"/>
                </a:lnTo>
                <a:cubicBezTo>
                  <a:pt x="6942869" y="301161"/>
                  <a:pt x="6999672" y="329755"/>
                  <a:pt x="7055030" y="360011"/>
                </a:cubicBezTo>
                <a:lnTo>
                  <a:pt x="7060806" y="363429"/>
                </a:lnTo>
                <a:lnTo>
                  <a:pt x="7082375" y="374255"/>
                </a:lnTo>
                <a:lnTo>
                  <a:pt x="7156850" y="420273"/>
                </a:lnTo>
                <a:lnTo>
                  <a:pt x="7216667" y="455676"/>
                </a:lnTo>
                <a:lnTo>
                  <a:pt x="7238282" y="470591"/>
                </a:lnTo>
                <a:lnTo>
                  <a:pt x="7286538" y="500409"/>
                </a:lnTo>
                <a:lnTo>
                  <a:pt x="7315664" y="522287"/>
                </a:lnTo>
                <a:lnTo>
                  <a:pt x="7316031" y="522287"/>
                </a:lnTo>
                <a:lnTo>
                  <a:pt x="7325797" y="529899"/>
                </a:lnTo>
                <a:lnTo>
                  <a:pt x="7343433" y="543146"/>
                </a:lnTo>
                <a:lnTo>
                  <a:pt x="7369004" y="560790"/>
                </a:lnTo>
                <a:lnTo>
                  <a:pt x="7400501" y="586013"/>
                </a:lnTo>
                <a:lnTo>
                  <a:pt x="7474834" y="641848"/>
                </a:lnTo>
                <a:lnTo>
                  <a:pt x="7507163" y="671252"/>
                </a:lnTo>
                <a:lnTo>
                  <a:pt x="7520981" y="682022"/>
                </a:lnTo>
                <a:lnTo>
                  <a:pt x="7553955" y="713811"/>
                </a:lnTo>
                <a:lnTo>
                  <a:pt x="7645937" y="797472"/>
                </a:lnTo>
                <a:lnTo>
                  <a:pt x="7681373" y="836651"/>
                </a:lnTo>
                <a:lnTo>
                  <a:pt x="7704168" y="858627"/>
                </a:lnTo>
                <a:lnTo>
                  <a:pt x="7737547" y="898760"/>
                </a:lnTo>
                <a:lnTo>
                  <a:pt x="7744513" y="906462"/>
                </a:lnTo>
                <a:lnTo>
                  <a:pt x="7747489" y="906462"/>
                </a:lnTo>
                <a:lnTo>
                  <a:pt x="7759684" y="923034"/>
                </a:lnTo>
                <a:lnTo>
                  <a:pt x="7763903" y="927592"/>
                </a:lnTo>
                <a:lnTo>
                  <a:pt x="7765044" y="929161"/>
                </a:lnTo>
                <a:lnTo>
                  <a:pt x="7798524" y="966178"/>
                </a:lnTo>
                <a:lnTo>
                  <a:pt x="7835643" y="1016703"/>
                </a:lnTo>
                <a:lnTo>
                  <a:pt x="7863876" y="1050648"/>
                </a:lnTo>
                <a:lnTo>
                  <a:pt x="7890232" y="1091007"/>
                </a:lnTo>
                <a:lnTo>
                  <a:pt x="7931271" y="1146867"/>
                </a:lnTo>
                <a:lnTo>
                  <a:pt x="7957417" y="1191756"/>
                </a:lnTo>
                <a:lnTo>
                  <a:pt x="7958997" y="1193904"/>
                </a:lnTo>
                <a:lnTo>
                  <a:pt x="7961153" y="1198171"/>
                </a:lnTo>
                <a:lnTo>
                  <a:pt x="7963194" y="1201674"/>
                </a:lnTo>
                <a:lnTo>
                  <a:pt x="7969088" y="1209780"/>
                </a:lnTo>
                <a:lnTo>
                  <a:pt x="7973206" y="1218065"/>
                </a:lnTo>
                <a:lnTo>
                  <a:pt x="7998392" y="1256631"/>
                </a:lnTo>
                <a:lnTo>
                  <a:pt x="8015843" y="1292065"/>
                </a:lnTo>
                <a:lnTo>
                  <a:pt x="8015936" y="1292225"/>
                </a:lnTo>
                <a:lnTo>
                  <a:pt x="8017620" y="1292225"/>
                </a:lnTo>
                <a:lnTo>
                  <a:pt x="8024795" y="1307435"/>
                </a:lnTo>
                <a:lnTo>
                  <a:pt x="8042852" y="1338436"/>
                </a:lnTo>
                <a:lnTo>
                  <a:pt x="8079743" y="1421813"/>
                </a:lnTo>
                <a:lnTo>
                  <a:pt x="8106000" y="1475124"/>
                </a:lnTo>
                <a:lnTo>
                  <a:pt x="8111651" y="1491548"/>
                </a:lnTo>
                <a:lnTo>
                  <a:pt x="8117277" y="1503474"/>
                </a:lnTo>
                <a:lnTo>
                  <a:pt x="8121377" y="1515906"/>
                </a:lnTo>
                <a:lnTo>
                  <a:pt x="8131943" y="1539784"/>
                </a:lnTo>
                <a:lnTo>
                  <a:pt x="8166427" y="1650737"/>
                </a:lnTo>
                <a:lnTo>
                  <a:pt x="8175257" y="1676400"/>
                </a:lnTo>
                <a:lnTo>
                  <a:pt x="8178948" y="1676400"/>
                </a:lnTo>
                <a:lnTo>
                  <a:pt x="8184551" y="1703410"/>
                </a:lnTo>
                <a:lnTo>
                  <a:pt x="8184985" y="1704673"/>
                </a:lnTo>
                <a:lnTo>
                  <a:pt x="8187161" y="1715369"/>
                </a:lnTo>
                <a:lnTo>
                  <a:pt x="8190203" y="1724592"/>
                </a:lnTo>
                <a:lnTo>
                  <a:pt x="8191589" y="1731699"/>
                </a:lnTo>
                <a:lnTo>
                  <a:pt x="8197219" y="1749811"/>
                </a:lnTo>
                <a:lnTo>
                  <a:pt x="8210639" y="1822569"/>
                </a:lnTo>
                <a:lnTo>
                  <a:pt x="8215996" y="1840649"/>
                </a:lnTo>
                <a:lnTo>
                  <a:pt x="8216074" y="1841443"/>
                </a:lnTo>
                <a:lnTo>
                  <a:pt x="8217308" y="1845693"/>
                </a:lnTo>
                <a:lnTo>
                  <a:pt x="8219880" y="1872666"/>
                </a:lnTo>
                <a:lnTo>
                  <a:pt x="8221634" y="1882176"/>
                </a:lnTo>
                <a:lnTo>
                  <a:pt x="8231473" y="1929606"/>
                </a:lnTo>
                <a:lnTo>
                  <a:pt x="8231870" y="1935153"/>
                </a:lnTo>
                <a:lnTo>
                  <a:pt x="8233634" y="1943824"/>
                </a:lnTo>
                <a:lnTo>
                  <a:pt x="8233982" y="1949004"/>
                </a:lnTo>
                <a:lnTo>
                  <a:pt x="8234990" y="1954170"/>
                </a:lnTo>
                <a:lnTo>
                  <a:pt x="8235031" y="1954812"/>
                </a:lnTo>
                <a:lnTo>
                  <a:pt x="8237356" y="1967414"/>
                </a:lnTo>
                <a:lnTo>
                  <a:pt x="8243234" y="2063750"/>
                </a:lnTo>
                <a:lnTo>
                  <a:pt x="8246480" y="2063750"/>
                </a:lnTo>
                <a:lnTo>
                  <a:pt x="8249491" y="2166288"/>
                </a:lnTo>
                <a:lnTo>
                  <a:pt x="8251029" y="2191492"/>
                </a:lnTo>
                <a:lnTo>
                  <a:pt x="8236066" y="2446337"/>
                </a:lnTo>
                <a:lnTo>
                  <a:pt x="8236685" y="2446337"/>
                </a:lnTo>
                <a:lnTo>
                  <a:pt x="8401242" y="2432828"/>
                </a:lnTo>
                <a:cubicBezTo>
                  <a:pt x="8457519" y="2429539"/>
                  <a:pt x="8514734" y="2427659"/>
                  <a:pt x="8572887" y="2427659"/>
                </a:cubicBezTo>
                <a:cubicBezTo>
                  <a:pt x="8624944" y="2427659"/>
                  <a:pt x="8676590" y="2429069"/>
                  <a:pt x="8727773" y="2431846"/>
                </a:cubicBezTo>
                <a:lnTo>
                  <a:pt x="8782474" y="2436300"/>
                </a:lnTo>
                <a:lnTo>
                  <a:pt x="8786485" y="2436450"/>
                </a:lnTo>
                <a:lnTo>
                  <a:pt x="8792096" y="2437084"/>
                </a:lnTo>
                <a:lnTo>
                  <a:pt x="8831314" y="2440277"/>
                </a:lnTo>
                <a:lnTo>
                  <a:pt x="8868557" y="2443193"/>
                </a:lnTo>
                <a:lnTo>
                  <a:pt x="8870096" y="2443436"/>
                </a:lnTo>
                <a:lnTo>
                  <a:pt x="8879884" y="2444233"/>
                </a:lnTo>
                <a:lnTo>
                  <a:pt x="8895312" y="2446337"/>
                </a:lnTo>
                <a:lnTo>
                  <a:pt x="8906425" y="2446337"/>
                </a:lnTo>
                <a:cubicBezTo>
                  <a:pt x="8918054" y="2446337"/>
                  <a:pt x="8918054" y="2446337"/>
                  <a:pt x="8918054" y="2446337"/>
                </a:cubicBezTo>
                <a:lnTo>
                  <a:pt x="9001403" y="2460810"/>
                </a:lnTo>
                <a:lnTo>
                  <a:pt x="9028906" y="2464561"/>
                </a:lnTo>
                <a:lnTo>
                  <a:pt x="9041992" y="2467079"/>
                </a:lnTo>
                <a:lnTo>
                  <a:pt x="9069670" y="2471125"/>
                </a:lnTo>
                <a:lnTo>
                  <a:pt x="9116780" y="2480843"/>
                </a:lnTo>
                <a:lnTo>
                  <a:pt x="9170517" y="2490174"/>
                </a:lnTo>
                <a:lnTo>
                  <a:pt x="9197104" y="2497414"/>
                </a:lnTo>
                <a:lnTo>
                  <a:pt x="9226550" y="2503488"/>
                </a:lnTo>
                <a:lnTo>
                  <a:pt x="9219412" y="2503488"/>
                </a:lnTo>
                <a:lnTo>
                  <a:pt x="9411944" y="2555912"/>
                </a:lnTo>
                <a:lnTo>
                  <a:pt x="9441328" y="2566989"/>
                </a:lnTo>
                <a:lnTo>
                  <a:pt x="9454306" y="2570609"/>
                </a:lnTo>
                <a:lnTo>
                  <a:pt x="9503877" y="2590568"/>
                </a:lnTo>
                <a:lnTo>
                  <a:pt x="9528750" y="2599945"/>
                </a:lnTo>
                <a:lnTo>
                  <a:pt x="9577698" y="2617332"/>
                </a:lnTo>
                <a:lnTo>
                  <a:pt x="9593200" y="2624241"/>
                </a:lnTo>
                <a:lnTo>
                  <a:pt x="9640798" y="2642184"/>
                </a:lnTo>
                <a:lnTo>
                  <a:pt x="9659306" y="2651272"/>
                </a:lnTo>
                <a:lnTo>
                  <a:pt x="9679222" y="2658954"/>
                </a:lnTo>
                <a:lnTo>
                  <a:pt x="9698656" y="2668996"/>
                </a:lnTo>
                <a:lnTo>
                  <a:pt x="9716720" y="2676270"/>
                </a:lnTo>
                <a:lnTo>
                  <a:pt x="9748410" y="2693414"/>
                </a:lnTo>
                <a:lnTo>
                  <a:pt x="9755276" y="2696474"/>
                </a:lnTo>
                <a:lnTo>
                  <a:pt x="9791338" y="2716102"/>
                </a:lnTo>
                <a:lnTo>
                  <a:pt x="9855538" y="2747625"/>
                </a:lnTo>
                <a:lnTo>
                  <a:pt x="9879347" y="2762364"/>
                </a:lnTo>
                <a:lnTo>
                  <a:pt x="9915912" y="2781258"/>
                </a:lnTo>
                <a:lnTo>
                  <a:pt x="9937718" y="2795830"/>
                </a:lnTo>
                <a:lnTo>
                  <a:pt x="9959262" y="2807485"/>
                </a:lnTo>
                <a:lnTo>
                  <a:pt x="9996552" y="2833687"/>
                </a:lnTo>
                <a:lnTo>
                  <a:pt x="9998575" y="2833687"/>
                </a:lnTo>
                <a:lnTo>
                  <a:pt x="10025763" y="2853001"/>
                </a:lnTo>
                <a:lnTo>
                  <a:pt x="10054626" y="2870868"/>
                </a:lnTo>
                <a:lnTo>
                  <a:pt x="10085553" y="2894617"/>
                </a:lnTo>
                <a:lnTo>
                  <a:pt x="10132024" y="2925671"/>
                </a:lnTo>
                <a:lnTo>
                  <a:pt x="10151904" y="2942611"/>
                </a:lnTo>
                <a:lnTo>
                  <a:pt x="10153220" y="2943546"/>
                </a:lnTo>
                <a:lnTo>
                  <a:pt x="10154816" y="2944893"/>
                </a:lnTo>
                <a:lnTo>
                  <a:pt x="10179424" y="2962184"/>
                </a:lnTo>
                <a:lnTo>
                  <a:pt x="10213146" y="2992596"/>
                </a:lnTo>
                <a:lnTo>
                  <a:pt x="10236522" y="3010547"/>
                </a:lnTo>
                <a:lnTo>
                  <a:pt x="10268236" y="3040624"/>
                </a:lnTo>
                <a:lnTo>
                  <a:pt x="10295906" y="3063979"/>
                </a:lnTo>
                <a:lnTo>
                  <a:pt x="10304827" y="3072919"/>
                </a:lnTo>
                <a:lnTo>
                  <a:pt x="10325274" y="3090343"/>
                </a:lnTo>
                <a:lnTo>
                  <a:pt x="10343308" y="3109984"/>
                </a:lnTo>
                <a:lnTo>
                  <a:pt x="10374702" y="3138296"/>
                </a:lnTo>
                <a:lnTo>
                  <a:pt x="10390003" y="3156110"/>
                </a:lnTo>
                <a:lnTo>
                  <a:pt x="10399690" y="3165296"/>
                </a:lnTo>
                <a:lnTo>
                  <a:pt x="10414910" y="3183239"/>
                </a:lnTo>
                <a:lnTo>
                  <a:pt x="10425930" y="3194282"/>
                </a:lnTo>
                <a:lnTo>
                  <a:pt x="10445653" y="3217862"/>
                </a:lnTo>
                <a:lnTo>
                  <a:pt x="10446265" y="3217862"/>
                </a:lnTo>
                <a:cubicBezTo>
                  <a:pt x="10448793" y="3217862"/>
                  <a:pt x="10448793" y="3217862"/>
                  <a:pt x="10448793" y="3217862"/>
                </a:cubicBezTo>
                <a:cubicBezTo>
                  <a:pt x="10478807" y="3255245"/>
                  <a:pt x="10512574" y="3296367"/>
                  <a:pt x="10542588" y="3333750"/>
                </a:cubicBezTo>
                <a:cubicBezTo>
                  <a:pt x="10213132" y="3333750"/>
                  <a:pt x="9893972" y="3333750"/>
                  <a:pt x="9584786" y="3333750"/>
                </a:cubicBezTo>
                <a:lnTo>
                  <a:pt x="9584785" y="3333750"/>
                </a:lnTo>
                <a:lnTo>
                  <a:pt x="9584785" y="3333750"/>
                </a:lnTo>
                <a:lnTo>
                  <a:pt x="8686825" y="3333750"/>
                </a:lnTo>
                <a:lnTo>
                  <a:pt x="8686825" y="3333750"/>
                </a:lnTo>
                <a:lnTo>
                  <a:pt x="7846777" y="3333750"/>
                </a:lnTo>
                <a:lnTo>
                  <a:pt x="7846777" y="3333750"/>
                </a:lnTo>
                <a:lnTo>
                  <a:pt x="7846777" y="3333750"/>
                </a:lnTo>
                <a:lnTo>
                  <a:pt x="7062711" y="3333750"/>
                </a:lnTo>
                <a:lnTo>
                  <a:pt x="7062710" y="3333750"/>
                </a:lnTo>
                <a:lnTo>
                  <a:pt x="6332696" y="3333750"/>
                </a:lnTo>
                <a:lnTo>
                  <a:pt x="6332695" y="3333750"/>
                </a:lnTo>
                <a:lnTo>
                  <a:pt x="5654802" y="3333750"/>
                </a:lnTo>
                <a:lnTo>
                  <a:pt x="5654801" y="3333750"/>
                </a:lnTo>
                <a:lnTo>
                  <a:pt x="5027099" y="3333750"/>
                </a:lnTo>
                <a:lnTo>
                  <a:pt x="5027099" y="3333750"/>
                </a:lnTo>
                <a:lnTo>
                  <a:pt x="5027099" y="3333750"/>
                </a:lnTo>
                <a:lnTo>
                  <a:pt x="5027099" y="3333750"/>
                </a:lnTo>
                <a:lnTo>
                  <a:pt x="5027099" y="3333750"/>
                </a:lnTo>
                <a:lnTo>
                  <a:pt x="5027099" y="3333750"/>
                </a:lnTo>
                <a:lnTo>
                  <a:pt x="5027098" y="3333750"/>
                </a:lnTo>
                <a:lnTo>
                  <a:pt x="5027098" y="3333750"/>
                </a:lnTo>
                <a:lnTo>
                  <a:pt x="5027098" y="3333750"/>
                </a:lnTo>
                <a:lnTo>
                  <a:pt x="4447656" y="3333750"/>
                </a:lnTo>
                <a:lnTo>
                  <a:pt x="4447656" y="3333750"/>
                </a:lnTo>
                <a:lnTo>
                  <a:pt x="4447656" y="3333750"/>
                </a:lnTo>
                <a:lnTo>
                  <a:pt x="4447655" y="3333750"/>
                </a:lnTo>
                <a:lnTo>
                  <a:pt x="4447655" y="3333750"/>
                </a:lnTo>
                <a:lnTo>
                  <a:pt x="4447655" y="3333750"/>
                </a:lnTo>
                <a:lnTo>
                  <a:pt x="4447655" y="3333750"/>
                </a:lnTo>
                <a:lnTo>
                  <a:pt x="4447655" y="3333750"/>
                </a:lnTo>
                <a:lnTo>
                  <a:pt x="4447655" y="3333750"/>
                </a:lnTo>
                <a:lnTo>
                  <a:pt x="3914542" y="3333750"/>
                </a:lnTo>
                <a:lnTo>
                  <a:pt x="3914542" y="3333750"/>
                </a:lnTo>
                <a:lnTo>
                  <a:pt x="3914542" y="3333750"/>
                </a:lnTo>
                <a:lnTo>
                  <a:pt x="3914542" y="3333750"/>
                </a:lnTo>
                <a:lnTo>
                  <a:pt x="3914542" y="3333750"/>
                </a:lnTo>
                <a:lnTo>
                  <a:pt x="3914541" y="3333750"/>
                </a:lnTo>
                <a:lnTo>
                  <a:pt x="3914541" y="3333750"/>
                </a:lnTo>
                <a:lnTo>
                  <a:pt x="3914541" y="3333750"/>
                </a:lnTo>
                <a:lnTo>
                  <a:pt x="3914541" y="3333750"/>
                </a:lnTo>
                <a:lnTo>
                  <a:pt x="3425828" y="3333750"/>
                </a:lnTo>
                <a:lnTo>
                  <a:pt x="3425828" y="3333750"/>
                </a:lnTo>
                <a:lnTo>
                  <a:pt x="3425828" y="3333750"/>
                </a:lnTo>
                <a:lnTo>
                  <a:pt x="3425827" y="3333750"/>
                </a:lnTo>
                <a:lnTo>
                  <a:pt x="3425827" y="3333750"/>
                </a:lnTo>
                <a:lnTo>
                  <a:pt x="3425827" y="3333750"/>
                </a:lnTo>
                <a:lnTo>
                  <a:pt x="3425827" y="3333750"/>
                </a:lnTo>
                <a:lnTo>
                  <a:pt x="3425827" y="3333750"/>
                </a:lnTo>
                <a:lnTo>
                  <a:pt x="3425827" y="3333750"/>
                </a:lnTo>
                <a:lnTo>
                  <a:pt x="2979583" y="3333750"/>
                </a:lnTo>
                <a:lnTo>
                  <a:pt x="2979582" y="3333750"/>
                </a:lnTo>
                <a:lnTo>
                  <a:pt x="2979582" y="3333750"/>
                </a:lnTo>
                <a:lnTo>
                  <a:pt x="2979582" y="3333750"/>
                </a:lnTo>
                <a:lnTo>
                  <a:pt x="2979582" y="3333750"/>
                </a:lnTo>
                <a:lnTo>
                  <a:pt x="2979582" y="3333750"/>
                </a:lnTo>
                <a:lnTo>
                  <a:pt x="2979582" y="3333750"/>
                </a:lnTo>
                <a:lnTo>
                  <a:pt x="2979581" y="3333750"/>
                </a:lnTo>
                <a:lnTo>
                  <a:pt x="2979581" y="3333750"/>
                </a:lnTo>
                <a:lnTo>
                  <a:pt x="2573876" y="3333750"/>
                </a:lnTo>
                <a:lnTo>
                  <a:pt x="2573875" y="3333750"/>
                </a:lnTo>
                <a:lnTo>
                  <a:pt x="2573875" y="3333750"/>
                </a:lnTo>
                <a:lnTo>
                  <a:pt x="2573875" y="3333750"/>
                </a:lnTo>
                <a:lnTo>
                  <a:pt x="2573875" y="3333750"/>
                </a:lnTo>
                <a:lnTo>
                  <a:pt x="2573875" y="3333750"/>
                </a:lnTo>
                <a:lnTo>
                  <a:pt x="2573875" y="3333750"/>
                </a:lnTo>
                <a:lnTo>
                  <a:pt x="2573874" y="3333750"/>
                </a:lnTo>
                <a:lnTo>
                  <a:pt x="2573874" y="3333750"/>
                </a:lnTo>
                <a:lnTo>
                  <a:pt x="2206777" y="3333750"/>
                </a:lnTo>
                <a:lnTo>
                  <a:pt x="2206777" y="3333750"/>
                </a:lnTo>
                <a:lnTo>
                  <a:pt x="2206776" y="3333750"/>
                </a:lnTo>
                <a:lnTo>
                  <a:pt x="2206776" y="3333750"/>
                </a:lnTo>
                <a:lnTo>
                  <a:pt x="2206776" y="3333750"/>
                </a:lnTo>
                <a:lnTo>
                  <a:pt x="2206776" y="3333750"/>
                </a:lnTo>
                <a:lnTo>
                  <a:pt x="2206776" y="3333750"/>
                </a:lnTo>
                <a:lnTo>
                  <a:pt x="2206776" y="3333750"/>
                </a:lnTo>
                <a:lnTo>
                  <a:pt x="2206776" y="3333750"/>
                </a:lnTo>
                <a:lnTo>
                  <a:pt x="1876356" y="3333750"/>
                </a:lnTo>
                <a:lnTo>
                  <a:pt x="1876355" y="3333750"/>
                </a:lnTo>
                <a:lnTo>
                  <a:pt x="1876355" y="3333750"/>
                </a:lnTo>
                <a:lnTo>
                  <a:pt x="1876355" y="3333750"/>
                </a:lnTo>
                <a:lnTo>
                  <a:pt x="1876355" y="3333750"/>
                </a:lnTo>
                <a:lnTo>
                  <a:pt x="1876355" y="3333750"/>
                </a:lnTo>
                <a:lnTo>
                  <a:pt x="1876355" y="3333750"/>
                </a:lnTo>
                <a:lnTo>
                  <a:pt x="1876355" y="3333750"/>
                </a:lnTo>
                <a:lnTo>
                  <a:pt x="1876354" y="3333750"/>
                </a:lnTo>
                <a:lnTo>
                  <a:pt x="1580682" y="3333750"/>
                </a:lnTo>
                <a:lnTo>
                  <a:pt x="1580682" y="3333750"/>
                </a:lnTo>
                <a:lnTo>
                  <a:pt x="1580682" y="3333750"/>
                </a:lnTo>
                <a:lnTo>
                  <a:pt x="1580681" y="3333750"/>
                </a:lnTo>
                <a:lnTo>
                  <a:pt x="1580681" y="3333750"/>
                </a:lnTo>
                <a:lnTo>
                  <a:pt x="1580681" y="3333750"/>
                </a:lnTo>
                <a:lnTo>
                  <a:pt x="1580681" y="3333750"/>
                </a:lnTo>
                <a:lnTo>
                  <a:pt x="1580681" y="3333750"/>
                </a:lnTo>
                <a:lnTo>
                  <a:pt x="1580681" y="3333750"/>
                </a:lnTo>
                <a:lnTo>
                  <a:pt x="1317825" y="3333750"/>
                </a:lnTo>
                <a:lnTo>
                  <a:pt x="1317825" y="3333750"/>
                </a:lnTo>
                <a:lnTo>
                  <a:pt x="1317825" y="3333750"/>
                </a:lnTo>
                <a:lnTo>
                  <a:pt x="1317824" y="3333750"/>
                </a:lnTo>
                <a:lnTo>
                  <a:pt x="1317824" y="3333750"/>
                </a:lnTo>
                <a:lnTo>
                  <a:pt x="1317824" y="3333750"/>
                </a:lnTo>
                <a:lnTo>
                  <a:pt x="1317824" y="3333750"/>
                </a:lnTo>
                <a:lnTo>
                  <a:pt x="1317824" y="3333750"/>
                </a:lnTo>
                <a:lnTo>
                  <a:pt x="1317824" y="3333750"/>
                </a:lnTo>
                <a:lnTo>
                  <a:pt x="1085854" y="3333750"/>
                </a:lnTo>
                <a:lnTo>
                  <a:pt x="1085854" y="3333750"/>
                </a:lnTo>
                <a:lnTo>
                  <a:pt x="1085854" y="3333750"/>
                </a:lnTo>
                <a:lnTo>
                  <a:pt x="1085854" y="3333750"/>
                </a:lnTo>
                <a:lnTo>
                  <a:pt x="1085854" y="3333750"/>
                </a:lnTo>
                <a:lnTo>
                  <a:pt x="1085853" y="3333750"/>
                </a:lnTo>
                <a:lnTo>
                  <a:pt x="882840" y="3333750"/>
                </a:lnTo>
                <a:lnTo>
                  <a:pt x="882839" y="3333750"/>
                </a:lnTo>
                <a:lnTo>
                  <a:pt x="882839" y="3333750"/>
                </a:lnTo>
                <a:lnTo>
                  <a:pt x="706851" y="3333750"/>
                </a:lnTo>
                <a:lnTo>
                  <a:pt x="706851" y="3333750"/>
                </a:lnTo>
                <a:lnTo>
                  <a:pt x="706851" y="3333750"/>
                </a:lnTo>
                <a:lnTo>
                  <a:pt x="706850" y="3333750"/>
                </a:lnTo>
                <a:lnTo>
                  <a:pt x="555958" y="3333750"/>
                </a:lnTo>
                <a:lnTo>
                  <a:pt x="555957" y="3333750"/>
                </a:lnTo>
                <a:lnTo>
                  <a:pt x="555957" y="3333750"/>
                </a:lnTo>
                <a:lnTo>
                  <a:pt x="321735" y="3333750"/>
                </a:lnTo>
                <a:lnTo>
                  <a:pt x="321735" y="3333750"/>
                </a:lnTo>
                <a:lnTo>
                  <a:pt x="321735" y="3333750"/>
                </a:lnTo>
                <a:lnTo>
                  <a:pt x="164729" y="3333750"/>
                </a:lnTo>
                <a:lnTo>
                  <a:pt x="164728" y="3333750"/>
                </a:lnTo>
                <a:lnTo>
                  <a:pt x="69496" y="3333750"/>
                </a:lnTo>
                <a:lnTo>
                  <a:pt x="69496" y="3333750"/>
                </a:lnTo>
                <a:lnTo>
                  <a:pt x="69496" y="3333750"/>
                </a:lnTo>
                <a:lnTo>
                  <a:pt x="69495" y="3333750"/>
                </a:lnTo>
                <a:lnTo>
                  <a:pt x="69495" y="3333750"/>
                </a:lnTo>
                <a:lnTo>
                  <a:pt x="69495" y="3333750"/>
                </a:lnTo>
                <a:lnTo>
                  <a:pt x="20592" y="3333750"/>
                </a:lnTo>
                <a:lnTo>
                  <a:pt x="20592" y="3333750"/>
                </a:lnTo>
                <a:lnTo>
                  <a:pt x="20591" y="3333750"/>
                </a:lnTo>
                <a:lnTo>
                  <a:pt x="2575" y="3333750"/>
                </a:lnTo>
                <a:lnTo>
                  <a:pt x="2574" y="3333750"/>
                </a:lnTo>
                <a:lnTo>
                  <a:pt x="2574" y="3333750"/>
                </a:lnTo>
                <a:lnTo>
                  <a:pt x="2574" y="3333750"/>
                </a:lnTo>
                <a:lnTo>
                  <a:pt x="1" y="3333750"/>
                </a:lnTo>
                <a:lnTo>
                  <a:pt x="1" y="3333750"/>
                </a:lnTo>
                <a:lnTo>
                  <a:pt x="0" y="3333750"/>
                </a:lnTo>
                <a:lnTo>
                  <a:pt x="78" y="3333656"/>
                </a:lnTo>
                <a:lnTo>
                  <a:pt x="48825" y="3273425"/>
                </a:lnTo>
                <a:lnTo>
                  <a:pt x="47002" y="3273425"/>
                </a:lnTo>
                <a:cubicBezTo>
                  <a:pt x="44451" y="3273425"/>
                  <a:pt x="44451" y="3273425"/>
                  <a:pt x="44451" y="3273425"/>
                </a:cubicBezTo>
                <a:lnTo>
                  <a:pt x="80581" y="3234190"/>
                </a:lnTo>
                <a:lnTo>
                  <a:pt x="93796" y="3217862"/>
                </a:lnTo>
                <a:lnTo>
                  <a:pt x="95509" y="3217862"/>
                </a:lnTo>
                <a:lnTo>
                  <a:pt x="113200" y="3196397"/>
                </a:lnTo>
                <a:lnTo>
                  <a:pt x="115745" y="3193769"/>
                </a:lnTo>
                <a:lnTo>
                  <a:pt x="124367" y="3183341"/>
                </a:lnTo>
                <a:lnTo>
                  <a:pt x="162449" y="3144827"/>
                </a:lnTo>
                <a:lnTo>
                  <a:pt x="183327" y="3120548"/>
                </a:lnTo>
                <a:lnTo>
                  <a:pt x="194605" y="3110370"/>
                </a:lnTo>
                <a:lnTo>
                  <a:pt x="229384" y="3072602"/>
                </a:lnTo>
                <a:lnTo>
                  <a:pt x="257760" y="3048436"/>
                </a:lnTo>
                <a:lnTo>
                  <a:pt x="263330" y="3042802"/>
                </a:lnTo>
                <a:lnTo>
                  <a:pt x="339995" y="2977545"/>
                </a:lnTo>
                <a:lnTo>
                  <a:pt x="376178" y="2945661"/>
                </a:lnTo>
                <a:lnTo>
                  <a:pt x="381833" y="2941413"/>
                </a:lnTo>
                <a:lnTo>
                  <a:pt x="396637" y="2928053"/>
                </a:lnTo>
                <a:lnTo>
                  <a:pt x="405330" y="2921932"/>
                </a:lnTo>
                <a:lnTo>
                  <a:pt x="416012" y="2912840"/>
                </a:lnTo>
                <a:lnTo>
                  <a:pt x="422120" y="2908460"/>
                </a:lnTo>
                <a:lnTo>
                  <a:pt x="441972" y="2891553"/>
                </a:lnTo>
                <a:lnTo>
                  <a:pt x="496599" y="2854978"/>
                </a:lnTo>
                <a:lnTo>
                  <a:pt x="502234" y="2850978"/>
                </a:lnTo>
                <a:lnTo>
                  <a:pt x="525254" y="2833687"/>
                </a:lnTo>
                <a:lnTo>
                  <a:pt x="526402" y="2833687"/>
                </a:lnTo>
                <a:lnTo>
                  <a:pt x="581531" y="2794158"/>
                </a:lnTo>
                <a:lnTo>
                  <a:pt x="617407" y="2772589"/>
                </a:lnTo>
                <a:lnTo>
                  <a:pt x="637207" y="2758646"/>
                </a:lnTo>
                <a:lnTo>
                  <a:pt x="654505" y="2749254"/>
                </a:lnTo>
                <a:lnTo>
                  <a:pt x="679621" y="2732437"/>
                </a:lnTo>
                <a:lnTo>
                  <a:pt x="700859" y="2721413"/>
                </a:lnTo>
                <a:lnTo>
                  <a:pt x="714220" y="2713157"/>
                </a:lnTo>
                <a:lnTo>
                  <a:pt x="732584" y="2703347"/>
                </a:lnTo>
                <a:lnTo>
                  <a:pt x="759009" y="2687461"/>
                </a:lnTo>
                <a:lnTo>
                  <a:pt x="808706" y="2662685"/>
                </a:lnTo>
                <a:lnTo>
                  <a:pt x="858840" y="2635904"/>
                </a:lnTo>
                <a:lnTo>
                  <a:pt x="886792" y="2623130"/>
                </a:lnTo>
                <a:lnTo>
                  <a:pt x="902311" y="2614704"/>
                </a:lnTo>
                <a:lnTo>
                  <a:pt x="923904" y="2605253"/>
                </a:lnTo>
                <a:lnTo>
                  <a:pt x="947567" y="2593456"/>
                </a:lnTo>
                <a:lnTo>
                  <a:pt x="984543" y="2578459"/>
                </a:lnTo>
                <a:lnTo>
                  <a:pt x="1009952" y="2566848"/>
                </a:lnTo>
                <a:lnTo>
                  <a:pt x="1021390" y="2562579"/>
                </a:lnTo>
                <a:lnTo>
                  <a:pt x="1043211" y="2553027"/>
                </a:lnTo>
                <a:lnTo>
                  <a:pt x="1093066" y="2534446"/>
                </a:lnTo>
                <a:lnTo>
                  <a:pt x="1146325" y="2512846"/>
                </a:lnTo>
                <a:lnTo>
                  <a:pt x="1175602" y="2503488"/>
                </a:lnTo>
                <a:lnTo>
                  <a:pt x="1174752" y="2503488"/>
                </a:lnTo>
                <a:lnTo>
                  <a:pt x="1181383" y="2501530"/>
                </a:lnTo>
                <a:lnTo>
                  <a:pt x="1189222" y="2498608"/>
                </a:lnTo>
                <a:lnTo>
                  <a:pt x="1210364" y="2492038"/>
                </a:lnTo>
                <a:lnTo>
                  <a:pt x="1220829" y="2488132"/>
                </a:lnTo>
                <a:lnTo>
                  <a:pt x="1232335" y="2484864"/>
                </a:lnTo>
                <a:lnTo>
                  <a:pt x="1256310" y="2477691"/>
                </a:lnTo>
                <a:lnTo>
                  <a:pt x="1354404" y="2446337"/>
                </a:lnTo>
                <a:lnTo>
                  <a:pt x="1361116" y="2446337"/>
                </a:lnTo>
                <a:lnTo>
                  <a:pt x="1366365" y="2444766"/>
                </a:lnTo>
                <a:lnTo>
                  <a:pt x="1405710" y="2435232"/>
                </a:lnTo>
                <a:lnTo>
                  <a:pt x="1417881" y="2432173"/>
                </a:lnTo>
                <a:lnTo>
                  <a:pt x="1441553" y="2425451"/>
                </a:lnTo>
                <a:lnTo>
                  <a:pt x="1456457" y="2422478"/>
                </a:lnTo>
                <a:lnTo>
                  <a:pt x="1495215" y="2412737"/>
                </a:lnTo>
                <a:lnTo>
                  <a:pt x="1511845" y="2409516"/>
                </a:lnTo>
                <a:lnTo>
                  <a:pt x="1516997" y="2408267"/>
                </a:lnTo>
                <a:lnTo>
                  <a:pt x="1554426" y="2401267"/>
                </a:lnTo>
                <a:lnTo>
                  <a:pt x="1654515" y="2381879"/>
                </a:lnTo>
                <a:lnTo>
                  <a:pt x="1668026" y="2380022"/>
                </a:lnTo>
                <a:lnTo>
                  <a:pt x="1671300" y="2379410"/>
                </a:lnTo>
                <a:lnTo>
                  <a:pt x="1706767" y="2374697"/>
                </a:lnTo>
                <a:lnTo>
                  <a:pt x="1817563" y="2359470"/>
                </a:lnTo>
                <a:lnTo>
                  <a:pt x="1827540" y="2358651"/>
                </a:lnTo>
                <a:lnTo>
                  <a:pt x="1828951" y="2358463"/>
                </a:lnTo>
                <a:lnTo>
                  <a:pt x="1856239" y="2356295"/>
                </a:lnTo>
                <a:lnTo>
                  <a:pt x="1891695" y="2353384"/>
                </a:lnTo>
                <a:lnTo>
                  <a:pt x="1896016" y="2352835"/>
                </a:lnTo>
                <a:lnTo>
                  <a:pt x="1898748" y="2352719"/>
                </a:lnTo>
                <a:lnTo>
                  <a:pt x="1908677" y="2351544"/>
                </a:lnTo>
                <a:lnTo>
                  <a:pt x="1919058" y="2351138"/>
                </a:lnTo>
                <a:lnTo>
                  <a:pt x="1984018" y="2345806"/>
                </a:lnTo>
                <a:cubicBezTo>
                  <a:pt x="2040033" y="2342742"/>
                  <a:pt x="2096559" y="2341185"/>
                  <a:pt x="2153540" y="2341185"/>
                </a:cubicBezTo>
                <a:lnTo>
                  <a:pt x="2231980" y="2343803"/>
                </a:lnTo>
                <a:lnTo>
                  <a:pt x="2311447" y="2345792"/>
                </a:lnTo>
                <a:lnTo>
                  <a:pt x="2327234" y="2346982"/>
                </a:lnTo>
                <a:lnTo>
                  <a:pt x="2362997" y="2348176"/>
                </a:lnTo>
                <a:lnTo>
                  <a:pt x="2422111" y="2354138"/>
                </a:lnTo>
                <a:lnTo>
                  <a:pt x="2466841" y="2357512"/>
                </a:lnTo>
                <a:lnTo>
                  <a:pt x="2511159" y="2363121"/>
                </a:lnTo>
                <a:lnTo>
                  <a:pt x="2568584" y="2368913"/>
                </a:lnTo>
                <a:lnTo>
                  <a:pt x="2602438" y="2374671"/>
                </a:lnTo>
                <a:lnTo>
                  <a:pt x="2619762" y="2376863"/>
                </a:lnTo>
                <a:lnTo>
                  <a:pt x="2705460" y="2392194"/>
                </a:lnTo>
                <a:lnTo>
                  <a:pt x="2769248" y="2403044"/>
                </a:lnTo>
                <a:lnTo>
                  <a:pt x="2947917" y="2446337"/>
                </a:lnTo>
                <a:lnTo>
                  <a:pt x="2949554" y="2446337"/>
                </a:lnTo>
                <a:cubicBezTo>
                  <a:pt x="2952675" y="2446337"/>
                  <a:pt x="2952675" y="2446337"/>
                  <a:pt x="2952675" y="2446337"/>
                </a:cubicBezTo>
                <a:lnTo>
                  <a:pt x="2963364" y="2449908"/>
                </a:lnTo>
                <a:lnTo>
                  <a:pt x="2944638" y="2191052"/>
                </a:lnTo>
                <a:cubicBezTo>
                  <a:pt x="2944638" y="2115418"/>
                  <a:pt x="2949284" y="2040679"/>
                  <a:pt x="2958352" y="1967019"/>
                </a:cubicBezTo>
                <a:lnTo>
                  <a:pt x="2961520" y="1949894"/>
                </a:lnTo>
                <a:lnTo>
                  <a:pt x="2961931" y="1943824"/>
                </a:lnTo>
                <a:lnTo>
                  <a:pt x="2964150" y="1933012"/>
                </a:lnTo>
                <a:lnTo>
                  <a:pt x="2964400" y="1929606"/>
                </a:lnTo>
                <a:lnTo>
                  <a:pt x="2969834" y="1904953"/>
                </a:lnTo>
                <a:lnTo>
                  <a:pt x="2975225" y="1875811"/>
                </a:lnTo>
                <a:lnTo>
                  <a:pt x="2978096" y="1845693"/>
                </a:lnTo>
                <a:lnTo>
                  <a:pt x="2979418" y="1841141"/>
                </a:lnTo>
                <a:lnTo>
                  <a:pt x="2979467" y="1840649"/>
                </a:lnTo>
                <a:lnTo>
                  <a:pt x="2983424" y="1827350"/>
                </a:lnTo>
                <a:lnTo>
                  <a:pt x="2985536" y="1820077"/>
                </a:lnTo>
                <a:lnTo>
                  <a:pt x="2998600" y="1749459"/>
                </a:lnTo>
                <a:lnTo>
                  <a:pt x="3008013" y="1719257"/>
                </a:lnTo>
                <a:lnTo>
                  <a:pt x="3011005" y="1704673"/>
                </a:lnTo>
                <a:lnTo>
                  <a:pt x="3019162" y="1681146"/>
                </a:lnTo>
                <a:lnTo>
                  <a:pt x="3020208" y="1676400"/>
                </a:lnTo>
                <a:lnTo>
                  <a:pt x="3020808" y="1676400"/>
                </a:lnTo>
                <a:lnTo>
                  <a:pt x="3026357" y="1660394"/>
                </a:lnTo>
                <a:lnTo>
                  <a:pt x="3064041" y="1539475"/>
                </a:lnTo>
                <a:lnTo>
                  <a:pt x="3072697" y="1519962"/>
                </a:lnTo>
                <a:lnTo>
                  <a:pt x="3073496" y="1517209"/>
                </a:lnTo>
                <a:lnTo>
                  <a:pt x="3077412" y="1509332"/>
                </a:lnTo>
                <a:lnTo>
                  <a:pt x="3078831" y="1506134"/>
                </a:lnTo>
                <a:lnTo>
                  <a:pt x="3079710" y="1503474"/>
                </a:lnTo>
                <a:lnTo>
                  <a:pt x="3083868" y="1494517"/>
                </a:lnTo>
                <a:lnTo>
                  <a:pt x="3090592" y="1475124"/>
                </a:lnTo>
                <a:lnTo>
                  <a:pt x="3109561" y="1436853"/>
                </a:lnTo>
                <a:lnTo>
                  <a:pt x="3153335" y="1338167"/>
                </a:lnTo>
                <a:lnTo>
                  <a:pt x="3168582" y="1312049"/>
                </a:lnTo>
                <a:lnTo>
                  <a:pt x="3177785" y="1292225"/>
                </a:lnTo>
                <a:lnTo>
                  <a:pt x="3180153" y="1292225"/>
                </a:lnTo>
                <a:lnTo>
                  <a:pt x="3187397" y="1279815"/>
                </a:lnTo>
                <a:lnTo>
                  <a:pt x="3198889" y="1256631"/>
                </a:lnTo>
                <a:lnTo>
                  <a:pt x="3215944" y="1230648"/>
                </a:lnTo>
                <a:lnTo>
                  <a:pt x="3226317" y="1209780"/>
                </a:lnTo>
                <a:lnTo>
                  <a:pt x="3236273" y="1196088"/>
                </a:lnTo>
                <a:lnTo>
                  <a:pt x="3265140" y="1146637"/>
                </a:lnTo>
                <a:lnTo>
                  <a:pt x="3320074" y="1072006"/>
                </a:lnTo>
                <a:lnTo>
                  <a:pt x="3334093" y="1050648"/>
                </a:lnTo>
                <a:lnTo>
                  <a:pt x="3348480" y="1033416"/>
                </a:lnTo>
                <a:lnTo>
                  <a:pt x="3398114" y="965984"/>
                </a:lnTo>
                <a:lnTo>
                  <a:pt x="3425835" y="935385"/>
                </a:lnTo>
                <a:lnTo>
                  <a:pt x="3431501" y="927592"/>
                </a:lnTo>
                <a:lnTo>
                  <a:pt x="3485721" y="869025"/>
                </a:lnTo>
                <a:lnTo>
                  <a:pt x="3494403" y="858627"/>
                </a:lnTo>
                <a:lnTo>
                  <a:pt x="3501936" y="851381"/>
                </a:lnTo>
                <a:lnTo>
                  <a:pt x="3550918" y="797312"/>
                </a:lnTo>
                <a:lnTo>
                  <a:pt x="3605155" y="748046"/>
                </a:lnTo>
                <a:lnTo>
                  <a:pt x="3683994" y="674829"/>
                </a:lnTo>
                <a:lnTo>
                  <a:pt x="3698907" y="662887"/>
                </a:lnTo>
                <a:lnTo>
                  <a:pt x="3722210" y="641719"/>
                </a:lnTo>
                <a:lnTo>
                  <a:pt x="3771967" y="604380"/>
                </a:lnTo>
                <a:lnTo>
                  <a:pt x="3826400" y="560790"/>
                </a:lnTo>
                <a:lnTo>
                  <a:pt x="3871772" y="529483"/>
                </a:lnTo>
                <a:lnTo>
                  <a:pt x="3910650" y="500308"/>
                </a:lnTo>
                <a:lnTo>
                  <a:pt x="3943065" y="480290"/>
                </a:lnTo>
                <a:lnTo>
                  <a:pt x="3978738" y="455676"/>
                </a:lnTo>
                <a:lnTo>
                  <a:pt x="4079415" y="396090"/>
                </a:lnTo>
                <a:lnTo>
                  <a:pt x="4114895" y="374180"/>
                </a:lnTo>
                <a:lnTo>
                  <a:pt x="4125011" y="369104"/>
                </a:lnTo>
                <a:lnTo>
                  <a:pt x="4140375" y="360011"/>
                </a:lnTo>
                <a:cubicBezTo>
                  <a:pt x="4195733" y="329755"/>
                  <a:pt x="4252536" y="301161"/>
                  <a:pt x="4310678" y="274317"/>
                </a:cubicBezTo>
                <a:lnTo>
                  <a:pt x="4330929" y="265778"/>
                </a:lnTo>
                <a:lnTo>
                  <a:pt x="4333606" y="264435"/>
                </a:lnTo>
                <a:lnTo>
                  <a:pt x="4342651" y="260835"/>
                </a:lnTo>
                <a:lnTo>
                  <a:pt x="4489016" y="199118"/>
                </a:lnTo>
                <a:lnTo>
                  <a:pt x="4555213" y="176245"/>
                </a:lnTo>
                <a:lnTo>
                  <a:pt x="4565440" y="172174"/>
                </a:lnTo>
                <a:lnTo>
                  <a:pt x="4577873" y="168414"/>
                </a:lnTo>
                <a:lnTo>
                  <a:pt x="4674757" y="134937"/>
                </a:lnTo>
                <a:lnTo>
                  <a:pt x="4688572" y="134937"/>
                </a:lnTo>
                <a:lnTo>
                  <a:pt x="4809059" y="98500"/>
                </a:lnTo>
                <a:cubicBezTo>
                  <a:pt x="5058121" y="34485"/>
                  <a:pt x="5322846" y="0"/>
                  <a:pt x="5597200" y="0"/>
                </a:cubicBezTo>
                <a:close/>
              </a:path>
            </a:pathLst>
          </a:custGeom>
          <a:gradFill flip="none" rotWithShape="1">
            <a:gsLst>
              <a:gs pos="0">
                <a:srgbClr val="DEDFDF"/>
              </a:gs>
              <a:gs pos="85000">
                <a:schemeClr val="bg1"/>
              </a:gs>
            </a:gsLst>
            <a:lin ang="18900000" scaled="1"/>
          </a:gradFill>
          <a:ln w="28575" cap="flat">
            <a:noFill/>
            <a:prstDash val="solid"/>
            <a:miter lim="800000"/>
          </a:ln>
          <a:effectLst>
            <a:outerShdw blurRad="381000" dist="622300" dir="2700000" algn="tr" rotWithShape="0">
              <a:prstClr val="black">
                <a:alpha val="22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文本框 30"/>
          <p:cNvSpPr txBox="1"/>
          <p:nvPr userDrawn="1"/>
        </p:nvSpPr>
        <p:spPr>
          <a:xfrm>
            <a:off x="5631781" y="683447"/>
            <a:ext cx="954108" cy="1015663"/>
          </a:xfrm>
          <a:prstGeom prst="rect">
            <a:avLst/>
          </a:prstGeom>
          <a:noFill/>
        </p:spPr>
        <p:txBody>
          <a:bodyPr wrap="none" rtlCol="0">
            <a:spAutoFit/>
          </a:bodyPr>
          <a:lstStyle>
            <a:defPPr>
              <a:defRPr lang="zh-CN"/>
            </a:defPPr>
            <a:lvl1pPr algn="r">
              <a:defRPr sz="5400" b="1">
                <a:solidFill>
                  <a:schemeClr val="bg1"/>
                </a:solidFill>
                <a:effectLst>
                  <a:outerShdw blurRad="279400" dist="152400" dir="2700000" sx="102000" sy="102000" algn="tl" rotWithShape="0">
                    <a:prstClr val="black">
                      <a:alpha val="28000"/>
                    </a:prstClr>
                  </a:outerShdw>
                </a:effectLst>
              </a:defRPr>
            </a:lvl1pPr>
          </a:lstStyle>
          <a:p>
            <a:r>
              <a:rPr lang="zh-CN" altLang="en-US" sz="6000"/>
              <a:t>文</a:t>
            </a:r>
          </a:p>
        </p:txBody>
      </p:sp>
      <p:sp>
        <p:nvSpPr>
          <p:cNvPr id="32" name="文本框 31"/>
          <p:cNvSpPr txBox="1"/>
          <p:nvPr userDrawn="1"/>
        </p:nvSpPr>
        <p:spPr>
          <a:xfrm>
            <a:off x="6430334" y="2403974"/>
            <a:ext cx="877163" cy="923330"/>
          </a:xfrm>
          <a:prstGeom prst="rect">
            <a:avLst/>
          </a:prstGeom>
          <a:noFill/>
        </p:spPr>
        <p:txBody>
          <a:bodyPr wrap="none" rtlCol="0">
            <a:spAutoFit/>
          </a:bodyPr>
          <a:lstStyle>
            <a:defPPr>
              <a:defRPr lang="zh-CN"/>
            </a:defPPr>
            <a:lvl1pPr algn="r">
              <a:defRPr sz="5400" b="1">
                <a:solidFill>
                  <a:schemeClr val="bg1"/>
                </a:solidFill>
                <a:effectLst>
                  <a:outerShdw blurRad="279400" dist="152400" dir="2700000" sx="102000" sy="102000" algn="tl" rotWithShape="0">
                    <a:prstClr val="black">
                      <a:alpha val="28000"/>
                    </a:prstClr>
                  </a:outerShdw>
                </a:effectLst>
              </a:defRPr>
            </a:lvl1pPr>
          </a:lstStyle>
          <a:p>
            <a:r>
              <a:rPr lang="zh-CN" altLang="en-US" smtClean="0"/>
              <a:t>落</a:t>
            </a:r>
            <a:endParaRPr lang="zh-CN" altLang="en-US"/>
          </a:p>
        </p:txBody>
      </p:sp>
      <p:sp>
        <p:nvSpPr>
          <p:cNvPr id="33" name="Oval 98"/>
          <p:cNvSpPr>
            <a:spLocks noChangeArrowheads="1"/>
          </p:cNvSpPr>
          <p:nvPr userDrawn="1"/>
        </p:nvSpPr>
        <p:spPr bwMode="auto">
          <a:xfrm>
            <a:off x="5865837" y="5035933"/>
            <a:ext cx="1366150" cy="1366150"/>
          </a:xfrm>
          <a:prstGeom prst="ellipse">
            <a:avLst/>
          </a:prstGeom>
          <a:solidFill>
            <a:srgbClr val="94BC22"/>
          </a:solidFill>
          <a:ln>
            <a:noFill/>
          </a:ln>
          <a:effectLst>
            <a:outerShdw blurRad="228600" dist="38100" dir="2700000" algn="tl" rotWithShape="0">
              <a:prstClr val="black">
                <a:alpha val="22000"/>
              </a:prstClr>
            </a:outerShdw>
          </a:effectLst>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文本框 33"/>
          <p:cNvSpPr txBox="1"/>
          <p:nvPr userDrawn="1"/>
        </p:nvSpPr>
        <p:spPr>
          <a:xfrm>
            <a:off x="6093414" y="5220119"/>
            <a:ext cx="954108" cy="1015663"/>
          </a:xfrm>
          <a:prstGeom prst="rect">
            <a:avLst/>
          </a:prstGeom>
          <a:noFill/>
        </p:spPr>
        <p:txBody>
          <a:bodyPr wrap="none" rtlCol="0">
            <a:spAutoFit/>
          </a:bodyPr>
          <a:lstStyle>
            <a:defPPr>
              <a:defRPr lang="zh-CN"/>
            </a:defPPr>
            <a:lvl1pPr algn="r">
              <a:defRPr sz="5400" b="1">
                <a:solidFill>
                  <a:schemeClr val="bg1"/>
                </a:solidFill>
                <a:effectLst>
                  <a:outerShdw blurRad="279400" dist="152400" dir="2700000" sx="102000" sy="102000" algn="tl" rotWithShape="0">
                    <a:prstClr val="black">
                      <a:alpha val="28000"/>
                    </a:prstClr>
                  </a:outerShdw>
                </a:effectLst>
              </a:defRPr>
            </a:lvl1pPr>
          </a:lstStyle>
          <a:p>
            <a:r>
              <a:rPr lang="zh-CN" altLang="en-US" sz="6000" smtClean="0"/>
              <a:t>演</a:t>
            </a:r>
            <a:endParaRPr lang="zh-CN" altLang="en-US" sz="6000"/>
          </a:p>
        </p:txBody>
      </p:sp>
      <p:sp>
        <p:nvSpPr>
          <p:cNvPr id="35" name="Oval 99"/>
          <p:cNvSpPr>
            <a:spLocks noChangeArrowheads="1"/>
          </p:cNvSpPr>
          <p:nvPr userDrawn="1"/>
        </p:nvSpPr>
        <p:spPr bwMode="auto">
          <a:xfrm>
            <a:off x="6500336" y="1165950"/>
            <a:ext cx="1215148" cy="1216800"/>
          </a:xfrm>
          <a:prstGeom prst="ellipse">
            <a:avLst/>
          </a:prstGeom>
          <a:solidFill>
            <a:schemeClr val="bg1">
              <a:lumMod val="50000"/>
            </a:schemeClr>
          </a:solidFill>
          <a:ln>
            <a:noFill/>
          </a:ln>
          <a:effectLst>
            <a:outerShdw blurRad="228600" dist="38100" dir="2700000" algn="tl" rotWithShape="0">
              <a:prstClr val="black">
                <a:alpha val="22000"/>
              </a:prstClr>
            </a:outerShdw>
          </a:effectLst>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文本框 35"/>
          <p:cNvSpPr txBox="1"/>
          <p:nvPr userDrawn="1"/>
        </p:nvSpPr>
        <p:spPr>
          <a:xfrm>
            <a:off x="6647563" y="1300728"/>
            <a:ext cx="877164" cy="923330"/>
          </a:xfrm>
          <a:prstGeom prst="rect">
            <a:avLst/>
          </a:prstGeom>
          <a:noFill/>
        </p:spPr>
        <p:txBody>
          <a:bodyPr wrap="none" rtlCol="0">
            <a:spAutoFit/>
          </a:bodyPr>
          <a:lstStyle>
            <a:defPPr>
              <a:defRPr lang="zh-CN"/>
            </a:defPPr>
            <a:lvl1pPr algn="r">
              <a:defRPr sz="5400" b="1">
                <a:solidFill>
                  <a:schemeClr val="bg1"/>
                </a:solidFill>
                <a:effectLst>
                  <a:outerShdw blurRad="279400" dist="152400" dir="2700000" sx="102000" sy="102000" algn="tl" rotWithShape="0">
                    <a:prstClr val="black">
                      <a:alpha val="28000"/>
                    </a:prstClr>
                  </a:outerShdw>
                </a:effectLst>
              </a:defRPr>
            </a:lvl1pPr>
          </a:lstStyle>
          <a:p>
            <a:r>
              <a:rPr lang="zh-CN" altLang="en-US" smtClean="0"/>
              <a:t>化</a:t>
            </a:r>
            <a:endParaRPr lang="zh-CN" altLang="en-US"/>
          </a:p>
        </p:txBody>
      </p:sp>
      <p:grpSp>
        <p:nvGrpSpPr>
          <p:cNvPr id="37" name="组合 36"/>
          <p:cNvGrpSpPr/>
          <p:nvPr userDrawn="1"/>
        </p:nvGrpSpPr>
        <p:grpSpPr>
          <a:xfrm>
            <a:off x="6432931" y="3289760"/>
            <a:ext cx="324477" cy="324477"/>
            <a:chOff x="4619503" y="2380974"/>
            <a:chExt cx="3138274" cy="3138274"/>
          </a:xfrm>
        </p:grpSpPr>
        <p:grpSp>
          <p:nvGrpSpPr>
            <p:cNvPr id="39" name="组合 38"/>
            <p:cNvGrpSpPr/>
            <p:nvPr userDrawn="1"/>
          </p:nvGrpSpPr>
          <p:grpSpPr>
            <a:xfrm>
              <a:off x="4619503" y="2380974"/>
              <a:ext cx="3138274" cy="3138274"/>
              <a:chOff x="4619504" y="2380975"/>
              <a:chExt cx="3138274" cy="3138274"/>
            </a:xfrm>
          </p:grpSpPr>
          <p:sp>
            <p:nvSpPr>
              <p:cNvPr id="41" name="椭圆 40"/>
              <p:cNvSpPr/>
              <p:nvPr userDrawn="1"/>
            </p:nvSpPr>
            <p:spPr>
              <a:xfrm rot="5400000">
                <a:off x="4619504" y="2380975"/>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rot="2700000">
                <a:off x="5033349" y="2794820"/>
                <a:ext cx="2310583" cy="2310583"/>
              </a:xfrm>
              <a:prstGeom prst="roundRect">
                <a:avLst>
                  <a:gd name="adj" fmla="val 50000"/>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 name="图片 39"/>
            <p:cNvPicPr>
              <a:picLocks noChangeAspect="1"/>
            </p:cNvPicPr>
            <p:nvPr userDrawn="1"/>
          </p:nvPicPr>
          <p:blipFill>
            <a:blip r:embed="rId2">
              <a:extLst>
                <a:ext uri="{28A0092B-C50C-407E-A947-70E740481C1C}">
                  <a14:useLocalDpi/>
                </a:ext>
              </a:extLst>
            </a:blip>
            <a:stretch>
              <a:fillRect/>
            </a:stretch>
          </p:blipFill>
          <p:spPr>
            <a:xfrm>
              <a:off x="5255984" y="3017455"/>
              <a:ext cx="1865311" cy="1865311"/>
            </a:xfrm>
            <a:prstGeom prst="rect">
              <a:avLst/>
            </a:prstGeom>
          </p:spPr>
        </p:pic>
      </p:grpSp>
    </p:spTree>
    <p:extLst>
      <p:ext uri="{BB962C8B-B14F-4D97-AF65-F5344CB8AC3E}">
        <p14:creationId val="102303713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1"/>
                            </p:stCondLst>
                            <p:childTnLst>
                              <p:par>
                                <p:cTn id="8" presetID="0" presetClass="path" presetSubtype="0" accel="50000" decel="50000" fill="hold" nodeType="afterEffect">
                                  <p:stCondLst>
                                    <p:cond delay="0"/>
                                  </p:stCondLst>
                                  <p:childTnLst>
                                    <p:animMotion origin="layout" path="M 1.87451E-06 -1.19861 L 1.87451E-06 -2.59259E-06 L 0.00039 -0.12153 L 1.87451E-06 -2.59259E-06" pathEditMode="relative" rAng="0" ptsTypes="AAAA">
                                      <p:cBhvr>
                                        <p:cTn id="9" dur="600" fill="hold"/>
                                        <p:tgtEl>
                                          <p:spTgt spid="13"/>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pic>
        <p:nvPicPr>
          <p:cNvPr id="2" name="图片 1">
            <a:hlinkClick r:id="rId2"/>
          </p:cNvPr>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Tree>
    <p:extLst>
      <p:ext uri="{BB962C8B-B14F-4D97-AF65-F5344CB8AC3E}">
        <p14:creationId val="4948716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962977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026641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260314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08499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397422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470941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071122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723905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829795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bg>
      <p:bgPr>
        <a:solidFill>
          <a:srgbClr val="3A494C"/>
        </a:solidFill>
        <a:effectLst/>
      </p:bgPr>
    </p:bg>
    <p:spTree>
      <p:nvGrpSpPr>
        <p:cNvPr id="1" name=""/>
        <p:cNvGrpSpPr/>
        <p:nvPr/>
      </p:nvGrpSpPr>
      <p:grpSpPr>
        <a:xfrm>
          <a:off x="0" y="0"/>
          <a:ext cx="0" cy="0"/>
        </a:xfrm>
      </p:grpSpPr>
      <p:pic>
        <p:nvPicPr>
          <p:cNvPr id="181" name="图片 180"/>
          <p:cNvPicPr>
            <a:picLocks noChangeAspect="1"/>
          </p:cNvPicPr>
          <p:nvPr userDrawn="1"/>
        </p:nvPicPr>
        <p:blipFill>
          <a:blip r:embed="rId1">
            <a:extLst>
              <a:ext uri="{28A0092B-C50C-407E-A947-70E740481C1C}">
                <a14:useLocalDpi/>
              </a:ext>
            </a:extLst>
          </a:blip>
          <a:stretch>
            <a:fillRect/>
          </a:stretch>
        </p:blipFill>
        <p:spPr>
          <a:xfrm>
            <a:off x="-600" y="1969171"/>
            <a:ext cx="12193200" cy="4888829"/>
          </a:xfrm>
          <a:prstGeom prst="rect">
            <a:avLst/>
          </a:prstGeom>
        </p:spPr>
      </p:pic>
      <p:grpSp>
        <p:nvGrpSpPr>
          <p:cNvPr id="132" name="组合 131"/>
          <p:cNvGrpSpPr/>
          <p:nvPr userDrawn="1"/>
        </p:nvGrpSpPr>
        <p:grpSpPr>
          <a:xfrm>
            <a:off x="937613" y="1117043"/>
            <a:ext cx="10577114" cy="3607302"/>
            <a:chOff x="937613" y="2203330"/>
            <a:chExt cx="9876579" cy="3368386"/>
          </a:xfrm>
          <a:effectLst>
            <a:outerShdw blurRad="101600" dist="76200" dir="5400000" algn="t" rotWithShape="0">
              <a:prstClr val="black">
                <a:alpha val="32000"/>
              </a:prstClr>
            </a:outerShdw>
          </a:effectLst>
        </p:grpSpPr>
        <p:sp>
          <p:nvSpPr>
            <p:cNvPr id="89" name="Freeform 75"/>
            <p:cNvSpPr/>
            <p:nvPr userDrawn="1"/>
          </p:nvSpPr>
          <p:spPr bwMode="auto">
            <a:xfrm rot="1384363">
              <a:off x="7802290" y="4030274"/>
              <a:ext cx="182562" cy="123825"/>
            </a:xfrm>
            <a:custGeom>
              <a:gdLst>
                <a:gd name="T0" fmla="*/ 22 w 31"/>
                <a:gd name="T1" fmla="*/ 0 h 21"/>
                <a:gd name="T2" fmla="*/ 31 w 31"/>
                <a:gd name="T3" fmla="*/ 12 h 21"/>
                <a:gd name="T4" fmla="*/ 15 w 31"/>
                <a:gd name="T5" fmla="*/ 21 h 21"/>
                <a:gd name="T6" fmla="*/ 1 w 31"/>
                <a:gd name="T7" fmla="*/ 12 h 21"/>
                <a:gd name="T8" fmla="*/ 2 w 31"/>
                <a:gd name="T9" fmla="*/ 11 h 21"/>
                <a:gd name="T10" fmla="*/ 22 w 31"/>
                <a:gd name="T11" fmla="*/ 0 h 21"/>
              </a:gdLst>
              <a:cxnLst>
                <a:cxn ang="0">
                  <a:pos x="T0" y="T1"/>
                </a:cxn>
                <a:cxn ang="0">
                  <a:pos x="T2" y="T3"/>
                </a:cxn>
                <a:cxn ang="0">
                  <a:pos x="T4" y="T5"/>
                </a:cxn>
                <a:cxn ang="0">
                  <a:pos x="T6" y="T7"/>
                </a:cxn>
                <a:cxn ang="0">
                  <a:pos x="T8" y="T9"/>
                </a:cxn>
                <a:cxn ang="0">
                  <a:pos x="T10" y="T11"/>
                </a:cxn>
              </a:cxnLst>
              <a:rect l="0" t="0" r="r" b="b"/>
              <a:pathLst>
                <a:path w="31" h="21">
                  <a:moveTo>
                    <a:pt x="22" y="0"/>
                  </a:moveTo>
                  <a:cubicBezTo>
                    <a:pt x="22" y="0"/>
                    <a:pt x="27" y="2"/>
                    <a:pt x="31" y="12"/>
                  </a:cubicBezTo>
                  <a:cubicBezTo>
                    <a:pt x="15" y="21"/>
                    <a:pt x="15" y="21"/>
                    <a:pt x="15" y="21"/>
                  </a:cubicBezTo>
                  <a:cubicBezTo>
                    <a:pt x="15" y="21"/>
                    <a:pt x="5" y="12"/>
                    <a:pt x="1" y="12"/>
                  </a:cubicBezTo>
                  <a:cubicBezTo>
                    <a:pt x="0" y="12"/>
                    <a:pt x="2" y="11"/>
                    <a:pt x="2" y="11"/>
                  </a:cubicBezTo>
                  <a:lnTo>
                    <a:pt x="22" y="0"/>
                  </a:lnTo>
                  <a:close/>
                </a:path>
              </a:pathLst>
            </a:custGeom>
            <a:solidFill>
              <a:srgbClr val="9CAC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76"/>
            <p:cNvSpPr/>
            <p:nvPr userDrawn="1"/>
          </p:nvSpPr>
          <p:spPr bwMode="auto">
            <a:xfrm rot="1384363">
              <a:off x="7720529" y="4060527"/>
              <a:ext cx="152400" cy="141288"/>
            </a:xfrm>
            <a:custGeom>
              <a:gdLst>
                <a:gd name="T0" fmla="*/ 0 w 96"/>
                <a:gd name="T1" fmla="*/ 30 h 89"/>
                <a:gd name="T2" fmla="*/ 48 w 96"/>
                <a:gd name="T3" fmla="*/ 89 h 89"/>
                <a:gd name="T4" fmla="*/ 96 w 96"/>
                <a:gd name="T5" fmla="*/ 37 h 89"/>
                <a:gd name="T6" fmla="*/ 41 w 96"/>
                <a:gd name="T7" fmla="*/ 0 h 89"/>
                <a:gd name="T8" fmla="*/ 0 w 96"/>
                <a:gd name="T9" fmla="*/ 30 h 89"/>
              </a:gdLst>
              <a:cxnLst>
                <a:cxn ang="0">
                  <a:pos x="T0" y="T1"/>
                </a:cxn>
                <a:cxn ang="0">
                  <a:pos x="T2" y="T3"/>
                </a:cxn>
                <a:cxn ang="0">
                  <a:pos x="T4" y="T5"/>
                </a:cxn>
                <a:cxn ang="0">
                  <a:pos x="T6" y="T7"/>
                </a:cxn>
                <a:cxn ang="0">
                  <a:pos x="T8" y="T9"/>
                </a:cxn>
              </a:cxnLst>
              <a:rect l="0" t="0" r="r" b="b"/>
              <a:pathLst>
                <a:path w="96" h="89">
                  <a:moveTo>
                    <a:pt x="0" y="30"/>
                  </a:moveTo>
                  <a:lnTo>
                    <a:pt x="48" y="89"/>
                  </a:lnTo>
                  <a:lnTo>
                    <a:pt x="96" y="37"/>
                  </a:lnTo>
                  <a:lnTo>
                    <a:pt x="41" y="0"/>
                  </a:lnTo>
                  <a:lnTo>
                    <a:pt x="0" y="30"/>
                  </a:lnTo>
                  <a:close/>
                </a:path>
              </a:pathLst>
            </a:custGeom>
            <a:solidFill>
              <a:srgbClr val="8D989E"/>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77"/>
            <p:cNvSpPr/>
            <p:nvPr userDrawn="1"/>
          </p:nvSpPr>
          <p:spPr bwMode="auto">
            <a:xfrm rot="1384363">
              <a:off x="6785511" y="3619780"/>
              <a:ext cx="749300" cy="487363"/>
            </a:xfrm>
            <a:custGeom>
              <a:gdLst>
                <a:gd name="T0" fmla="*/ 0 w 472"/>
                <a:gd name="T1" fmla="*/ 292 h 307"/>
                <a:gd name="T2" fmla="*/ 465 w 472"/>
                <a:gd name="T3" fmla="*/ 0 h 307"/>
                <a:gd name="T4" fmla="*/ 472 w 472"/>
                <a:gd name="T5" fmla="*/ 11 h 307"/>
                <a:gd name="T6" fmla="*/ 7 w 472"/>
                <a:gd name="T7" fmla="*/ 307 h 307"/>
                <a:gd name="T8" fmla="*/ 0 w 472"/>
                <a:gd name="T9" fmla="*/ 292 h 307"/>
              </a:gdLst>
              <a:cxnLst>
                <a:cxn ang="0">
                  <a:pos x="T0" y="T1"/>
                </a:cxn>
                <a:cxn ang="0">
                  <a:pos x="T2" y="T3"/>
                </a:cxn>
                <a:cxn ang="0">
                  <a:pos x="T4" y="T5"/>
                </a:cxn>
                <a:cxn ang="0">
                  <a:pos x="T6" y="T7"/>
                </a:cxn>
                <a:cxn ang="0">
                  <a:pos x="T8" y="T9"/>
                </a:cxn>
              </a:cxnLst>
              <a:rect l="0" t="0" r="r" b="b"/>
              <a:pathLst>
                <a:path w="472" h="307">
                  <a:moveTo>
                    <a:pt x="0" y="292"/>
                  </a:moveTo>
                  <a:lnTo>
                    <a:pt x="465" y="0"/>
                  </a:lnTo>
                  <a:lnTo>
                    <a:pt x="472" y="11"/>
                  </a:lnTo>
                  <a:lnTo>
                    <a:pt x="7" y="307"/>
                  </a:lnTo>
                  <a:lnTo>
                    <a:pt x="0" y="29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78"/>
            <p:cNvSpPr/>
            <p:nvPr userDrawn="1"/>
          </p:nvSpPr>
          <p:spPr bwMode="auto">
            <a:xfrm rot="1384363">
              <a:off x="7550012" y="4097763"/>
              <a:ext cx="796925" cy="820738"/>
            </a:xfrm>
            <a:custGeom>
              <a:gdLst>
                <a:gd name="T0" fmla="*/ 14 w 136"/>
                <a:gd name="T1" fmla="*/ 96 h 140"/>
                <a:gd name="T2" fmla="*/ 93 w 136"/>
                <a:gd name="T3" fmla="*/ 127 h 140"/>
                <a:gd name="T4" fmla="*/ 118 w 136"/>
                <a:gd name="T5" fmla="*/ 42 h 140"/>
                <a:gd name="T6" fmla="*/ 43 w 136"/>
                <a:gd name="T7" fmla="*/ 12 h 140"/>
                <a:gd name="T8" fmla="*/ 14 w 136"/>
                <a:gd name="T9" fmla="*/ 96 h 140"/>
              </a:gdLst>
              <a:cxnLst>
                <a:cxn ang="0">
                  <a:pos x="T0" y="T1"/>
                </a:cxn>
                <a:cxn ang="0">
                  <a:pos x="T2" y="T3"/>
                </a:cxn>
                <a:cxn ang="0">
                  <a:pos x="T4" y="T5"/>
                </a:cxn>
                <a:cxn ang="0">
                  <a:pos x="T6" y="T7"/>
                </a:cxn>
                <a:cxn ang="0">
                  <a:pos x="T8" y="T9"/>
                </a:cxn>
              </a:cxnLst>
              <a:rect l="0" t="0" r="r" b="b"/>
              <a:pathLst>
                <a:path w="136" h="140">
                  <a:moveTo>
                    <a:pt x="14" y="96"/>
                  </a:moveTo>
                  <a:cubicBezTo>
                    <a:pt x="27" y="127"/>
                    <a:pt x="62" y="140"/>
                    <a:pt x="93" y="127"/>
                  </a:cubicBezTo>
                  <a:cubicBezTo>
                    <a:pt x="118" y="115"/>
                    <a:pt x="136" y="80"/>
                    <a:pt x="118" y="42"/>
                  </a:cubicBezTo>
                  <a:cubicBezTo>
                    <a:pt x="106" y="15"/>
                    <a:pt x="69" y="0"/>
                    <a:pt x="43" y="12"/>
                  </a:cubicBezTo>
                  <a:cubicBezTo>
                    <a:pt x="12" y="26"/>
                    <a:pt x="0" y="66"/>
                    <a:pt x="14" y="96"/>
                  </a:cubicBezTo>
                  <a:close/>
                </a:path>
              </a:pathLst>
            </a:custGeom>
            <a:solidFill>
              <a:srgbClr val="DBDBD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79"/>
            <p:cNvSpPr/>
            <p:nvPr userDrawn="1"/>
          </p:nvSpPr>
          <p:spPr bwMode="auto">
            <a:xfrm rot="1384363">
              <a:off x="6777337" y="3644419"/>
              <a:ext cx="727075" cy="528638"/>
            </a:xfrm>
            <a:custGeom>
              <a:gdLst>
                <a:gd name="T0" fmla="*/ 123 w 124"/>
                <a:gd name="T1" fmla="*/ 0 h 90"/>
                <a:gd name="T2" fmla="*/ 124 w 124"/>
                <a:gd name="T3" fmla="*/ 5 h 90"/>
                <a:gd name="T4" fmla="*/ 2 w 124"/>
                <a:gd name="T5" fmla="*/ 90 h 90"/>
                <a:gd name="T6" fmla="*/ 0 w 124"/>
                <a:gd name="T7" fmla="*/ 78 h 90"/>
                <a:gd name="T8" fmla="*/ 123 w 124"/>
                <a:gd name="T9" fmla="*/ 0 h 90"/>
              </a:gdLst>
              <a:cxnLst>
                <a:cxn ang="0">
                  <a:pos x="T0" y="T1"/>
                </a:cxn>
                <a:cxn ang="0">
                  <a:pos x="T2" y="T3"/>
                </a:cxn>
                <a:cxn ang="0">
                  <a:pos x="T4" y="T5"/>
                </a:cxn>
                <a:cxn ang="0">
                  <a:pos x="T6" y="T7"/>
                </a:cxn>
                <a:cxn ang="0">
                  <a:pos x="T8" y="T9"/>
                </a:cxn>
              </a:cxnLst>
              <a:rect l="0" t="0" r="r" b="b"/>
              <a:pathLst>
                <a:path w="124" h="90">
                  <a:moveTo>
                    <a:pt x="123" y="0"/>
                  </a:moveTo>
                  <a:cubicBezTo>
                    <a:pt x="124" y="5"/>
                    <a:pt x="124" y="5"/>
                    <a:pt x="124" y="5"/>
                  </a:cubicBezTo>
                  <a:cubicBezTo>
                    <a:pt x="2" y="90"/>
                    <a:pt x="2" y="90"/>
                    <a:pt x="2" y="90"/>
                  </a:cubicBezTo>
                  <a:cubicBezTo>
                    <a:pt x="2" y="90"/>
                    <a:pt x="2" y="84"/>
                    <a:pt x="0" y="78"/>
                  </a:cubicBezTo>
                  <a:lnTo>
                    <a:pt x="123" y="0"/>
                  </a:lnTo>
                  <a:close/>
                </a:path>
              </a:pathLst>
            </a:custGeom>
            <a:solidFill>
              <a:srgbClr val="282B2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0"/>
            <p:cNvSpPr/>
            <p:nvPr userDrawn="1"/>
          </p:nvSpPr>
          <p:spPr bwMode="auto">
            <a:xfrm rot="1384363">
              <a:off x="8299418" y="3953894"/>
              <a:ext cx="193675" cy="188913"/>
            </a:xfrm>
            <a:custGeom>
              <a:gdLst>
                <a:gd name="T0" fmla="*/ 28 w 33"/>
                <a:gd name="T1" fmla="*/ 0 h 32"/>
                <a:gd name="T2" fmla="*/ 15 w 33"/>
                <a:gd name="T3" fmla="*/ 28 h 32"/>
                <a:gd name="T4" fmla="*/ 0 w 33"/>
                <a:gd name="T5" fmla="*/ 14 h 32"/>
                <a:gd name="T6" fmla="*/ 28 w 33"/>
                <a:gd name="T7" fmla="*/ 0 h 32"/>
              </a:gdLst>
              <a:cxnLst>
                <a:cxn ang="0">
                  <a:pos x="T0" y="T1"/>
                </a:cxn>
                <a:cxn ang="0">
                  <a:pos x="T2" y="T3"/>
                </a:cxn>
                <a:cxn ang="0">
                  <a:pos x="T4" y="T5"/>
                </a:cxn>
                <a:cxn ang="0">
                  <a:pos x="T6" y="T7"/>
                </a:cxn>
              </a:cxnLst>
              <a:rect l="0" t="0" r="r" b="b"/>
              <a:pathLst>
                <a:path w="33" h="32">
                  <a:moveTo>
                    <a:pt x="28" y="0"/>
                  </a:moveTo>
                  <a:cubicBezTo>
                    <a:pt x="28" y="0"/>
                    <a:pt x="33" y="22"/>
                    <a:pt x="15" y="28"/>
                  </a:cubicBezTo>
                  <a:cubicBezTo>
                    <a:pt x="4" y="32"/>
                    <a:pt x="0" y="14"/>
                    <a:pt x="0" y="14"/>
                  </a:cubicBezTo>
                  <a:lnTo>
                    <a:pt x="28" y="0"/>
                  </a:lnTo>
                  <a:close/>
                </a:path>
              </a:pathLst>
            </a:custGeom>
            <a:solidFill>
              <a:srgbClr val="262628"/>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1"/>
            <p:cNvSpPr/>
            <p:nvPr userDrawn="1"/>
          </p:nvSpPr>
          <p:spPr bwMode="auto">
            <a:xfrm rot="1384363">
              <a:off x="7653991" y="4165637"/>
              <a:ext cx="614362" cy="669925"/>
            </a:xfrm>
            <a:custGeom>
              <a:gdLst>
                <a:gd name="T0" fmla="*/ 11 w 105"/>
                <a:gd name="T1" fmla="*/ 75 h 114"/>
                <a:gd name="T2" fmla="*/ 72 w 105"/>
                <a:gd name="T3" fmla="*/ 103 h 114"/>
                <a:gd name="T4" fmla="*/ 93 w 105"/>
                <a:gd name="T5" fmla="*/ 35 h 114"/>
                <a:gd name="T6" fmla="*/ 37 w 105"/>
                <a:gd name="T7" fmla="*/ 9 h 114"/>
                <a:gd name="T8" fmla="*/ 11 w 105"/>
                <a:gd name="T9" fmla="*/ 75 h 114"/>
              </a:gdLst>
              <a:cxnLst>
                <a:cxn ang="0">
                  <a:pos x="T0" y="T1"/>
                </a:cxn>
                <a:cxn ang="0">
                  <a:pos x="T2" y="T3"/>
                </a:cxn>
                <a:cxn ang="0">
                  <a:pos x="T4" y="T5"/>
                </a:cxn>
                <a:cxn ang="0">
                  <a:pos x="T6" y="T7"/>
                </a:cxn>
                <a:cxn ang="0">
                  <a:pos x="T8" y="T9"/>
                </a:cxn>
              </a:cxnLst>
              <a:rect l="0" t="0" r="r" b="b"/>
              <a:pathLst>
                <a:path w="105" h="114">
                  <a:moveTo>
                    <a:pt x="11" y="75"/>
                  </a:moveTo>
                  <a:cubicBezTo>
                    <a:pt x="23" y="100"/>
                    <a:pt x="47" y="114"/>
                    <a:pt x="72" y="103"/>
                  </a:cubicBezTo>
                  <a:cubicBezTo>
                    <a:pt x="97" y="91"/>
                    <a:pt x="105" y="60"/>
                    <a:pt x="93" y="35"/>
                  </a:cubicBezTo>
                  <a:cubicBezTo>
                    <a:pt x="85" y="16"/>
                    <a:pt x="57" y="0"/>
                    <a:pt x="37" y="9"/>
                  </a:cubicBezTo>
                  <a:cubicBezTo>
                    <a:pt x="12" y="20"/>
                    <a:pt x="0" y="50"/>
                    <a:pt x="11" y="75"/>
                  </a:cubicBezTo>
                  <a:close/>
                </a:path>
              </a:pathLst>
            </a:custGeom>
            <a:solidFill>
              <a:srgbClr val="02020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82"/>
            <p:cNvSpPr/>
            <p:nvPr userDrawn="1"/>
          </p:nvSpPr>
          <p:spPr bwMode="auto">
            <a:xfrm rot="1384363">
              <a:off x="7510657" y="4148897"/>
              <a:ext cx="174625" cy="152400"/>
            </a:xfrm>
            <a:custGeom>
              <a:gdLst>
                <a:gd name="T0" fmla="*/ 16 w 30"/>
                <a:gd name="T1" fmla="*/ 0 h 26"/>
                <a:gd name="T2" fmla="*/ 17 w 30"/>
                <a:gd name="T3" fmla="*/ 22 h 26"/>
                <a:gd name="T4" fmla="*/ 0 w 30"/>
                <a:gd name="T5" fmla="*/ 9 h 26"/>
                <a:gd name="T6" fmla="*/ 16 w 30"/>
                <a:gd name="T7" fmla="*/ 0 h 26"/>
              </a:gdLst>
              <a:cxnLst>
                <a:cxn ang="0">
                  <a:pos x="T0" y="T1"/>
                </a:cxn>
                <a:cxn ang="0">
                  <a:pos x="T2" y="T3"/>
                </a:cxn>
                <a:cxn ang="0">
                  <a:pos x="T4" y="T5"/>
                </a:cxn>
                <a:cxn ang="0">
                  <a:pos x="T6" y="T7"/>
                </a:cxn>
              </a:cxnLst>
              <a:rect l="0" t="0" r="r" b="b"/>
              <a:pathLst>
                <a:path w="30" h="26">
                  <a:moveTo>
                    <a:pt x="16" y="0"/>
                  </a:moveTo>
                  <a:cubicBezTo>
                    <a:pt x="16" y="0"/>
                    <a:pt x="30" y="14"/>
                    <a:pt x="17" y="22"/>
                  </a:cubicBezTo>
                  <a:cubicBezTo>
                    <a:pt x="11" y="26"/>
                    <a:pt x="4" y="14"/>
                    <a:pt x="0" y="9"/>
                  </a:cubicBezTo>
                  <a:lnTo>
                    <a:pt x="16" y="0"/>
                  </a:lnTo>
                  <a:close/>
                </a:path>
              </a:pathLst>
            </a:custGeom>
            <a:solidFill>
              <a:srgbClr val="2E2E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83"/>
            <p:cNvSpPr/>
            <p:nvPr userDrawn="1"/>
          </p:nvSpPr>
          <p:spPr bwMode="auto">
            <a:xfrm rot="1384363">
              <a:off x="6828609" y="3249832"/>
              <a:ext cx="2314575" cy="1668463"/>
            </a:xfrm>
            <a:custGeom>
              <a:gdLst>
                <a:gd name="T0" fmla="*/ 395 w 395"/>
                <a:gd name="T1" fmla="*/ 7 h 284"/>
                <a:gd name="T2" fmla="*/ 92 w 395"/>
                <a:gd name="T3" fmla="*/ 221 h 284"/>
                <a:gd name="T4" fmla="*/ 6 w 395"/>
                <a:gd name="T5" fmla="*/ 284 h 284"/>
                <a:gd name="T6" fmla="*/ 0 w 395"/>
                <a:gd name="T7" fmla="*/ 259 h 284"/>
                <a:gd name="T8" fmla="*/ 51 w 395"/>
                <a:gd name="T9" fmla="*/ 214 h 284"/>
                <a:gd name="T10" fmla="*/ 392 w 395"/>
                <a:gd name="T11" fmla="*/ 0 h 284"/>
                <a:gd name="T12" fmla="*/ 395 w 395"/>
                <a:gd name="T13" fmla="*/ 7 h 284"/>
              </a:gdLst>
              <a:cxnLst>
                <a:cxn ang="0">
                  <a:pos x="T0" y="T1"/>
                </a:cxn>
                <a:cxn ang="0">
                  <a:pos x="T2" y="T3"/>
                </a:cxn>
                <a:cxn ang="0">
                  <a:pos x="T4" y="T5"/>
                </a:cxn>
                <a:cxn ang="0">
                  <a:pos x="T6" y="T7"/>
                </a:cxn>
                <a:cxn ang="0">
                  <a:pos x="T8" y="T9"/>
                </a:cxn>
                <a:cxn ang="0">
                  <a:pos x="T10" y="T11"/>
                </a:cxn>
                <a:cxn ang="0">
                  <a:pos x="T12" y="T13"/>
                </a:cxn>
              </a:cxnLst>
              <a:rect l="0" t="0" r="r" b="b"/>
              <a:pathLst>
                <a:path w="395" h="284">
                  <a:moveTo>
                    <a:pt x="395" y="7"/>
                  </a:moveTo>
                  <a:cubicBezTo>
                    <a:pt x="395" y="7"/>
                    <a:pt x="126" y="196"/>
                    <a:pt x="92" y="221"/>
                  </a:cubicBezTo>
                  <a:cubicBezTo>
                    <a:pt x="58" y="245"/>
                    <a:pt x="6" y="284"/>
                    <a:pt x="6" y="284"/>
                  </a:cubicBezTo>
                  <a:cubicBezTo>
                    <a:pt x="0" y="259"/>
                    <a:pt x="0" y="259"/>
                    <a:pt x="0" y="259"/>
                  </a:cubicBezTo>
                  <a:cubicBezTo>
                    <a:pt x="51" y="214"/>
                    <a:pt x="51" y="214"/>
                    <a:pt x="51" y="214"/>
                  </a:cubicBezTo>
                  <a:cubicBezTo>
                    <a:pt x="392" y="0"/>
                    <a:pt x="392" y="0"/>
                    <a:pt x="392" y="0"/>
                  </a:cubicBezTo>
                  <a:lnTo>
                    <a:pt x="395" y="7"/>
                  </a:lnTo>
                  <a:close/>
                </a:path>
              </a:pathLst>
            </a:custGeom>
            <a:solidFill>
              <a:srgbClr val="2A2A2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84"/>
            <p:cNvSpPr/>
            <p:nvPr userDrawn="1"/>
          </p:nvSpPr>
          <p:spPr bwMode="auto">
            <a:xfrm rot="1384363">
              <a:off x="9346852" y="3717449"/>
              <a:ext cx="163512" cy="193675"/>
            </a:xfrm>
            <a:custGeom>
              <a:gdLst>
                <a:gd name="T0" fmla="*/ 23 w 28"/>
                <a:gd name="T1" fmla="*/ 0 h 33"/>
                <a:gd name="T2" fmla="*/ 15 w 28"/>
                <a:gd name="T3" fmla="*/ 27 h 33"/>
                <a:gd name="T4" fmla="*/ 0 w 28"/>
                <a:gd name="T5" fmla="*/ 15 h 33"/>
                <a:gd name="T6" fmla="*/ 23 w 28"/>
                <a:gd name="T7" fmla="*/ 0 h 33"/>
              </a:gdLst>
              <a:cxnLst>
                <a:cxn ang="0">
                  <a:pos x="T0" y="T1"/>
                </a:cxn>
                <a:cxn ang="0">
                  <a:pos x="T2" y="T3"/>
                </a:cxn>
                <a:cxn ang="0">
                  <a:pos x="T4" y="T5"/>
                </a:cxn>
                <a:cxn ang="0">
                  <a:pos x="T6" y="T7"/>
                </a:cxn>
              </a:cxnLst>
              <a:rect l="0" t="0" r="r" b="b"/>
              <a:pathLst>
                <a:path w="28" h="33">
                  <a:moveTo>
                    <a:pt x="23" y="0"/>
                  </a:moveTo>
                  <a:cubicBezTo>
                    <a:pt x="23" y="0"/>
                    <a:pt x="28" y="21"/>
                    <a:pt x="15" y="27"/>
                  </a:cubicBezTo>
                  <a:cubicBezTo>
                    <a:pt x="2" y="33"/>
                    <a:pt x="2" y="18"/>
                    <a:pt x="0" y="15"/>
                  </a:cubicBezTo>
                  <a:lnTo>
                    <a:pt x="23" y="0"/>
                  </a:lnTo>
                  <a:close/>
                </a:path>
              </a:pathLst>
            </a:custGeom>
            <a:solidFill>
              <a:srgbClr val="292C2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5"/>
            <p:cNvSpPr/>
            <p:nvPr userDrawn="1"/>
          </p:nvSpPr>
          <p:spPr bwMode="auto">
            <a:xfrm rot="1384363">
              <a:off x="7816951" y="4362502"/>
              <a:ext cx="246062" cy="246063"/>
            </a:xfrm>
            <a:custGeom>
              <a:gdLst>
                <a:gd name="T0" fmla="*/ 4 w 42"/>
                <a:gd name="T1" fmla="*/ 28 h 42"/>
                <a:gd name="T2" fmla="*/ 28 w 42"/>
                <a:gd name="T3" fmla="*/ 37 h 42"/>
                <a:gd name="T4" fmla="*/ 38 w 42"/>
                <a:gd name="T5" fmla="*/ 13 h 42"/>
                <a:gd name="T6" fmla="*/ 13 w 42"/>
                <a:gd name="T7" fmla="*/ 4 h 42"/>
                <a:gd name="T8" fmla="*/ 4 w 42"/>
                <a:gd name="T9" fmla="*/ 28 h 42"/>
              </a:gdLst>
              <a:cxnLst>
                <a:cxn ang="0">
                  <a:pos x="T0" y="T1"/>
                </a:cxn>
                <a:cxn ang="0">
                  <a:pos x="T2" y="T3"/>
                </a:cxn>
                <a:cxn ang="0">
                  <a:pos x="T4" y="T5"/>
                </a:cxn>
                <a:cxn ang="0">
                  <a:pos x="T6" y="T7"/>
                </a:cxn>
                <a:cxn ang="0">
                  <a:pos x="T8" y="T9"/>
                </a:cxn>
              </a:cxnLst>
              <a:rect l="0" t="0" r="r" b="b"/>
              <a:pathLst>
                <a:path w="42" h="42">
                  <a:moveTo>
                    <a:pt x="4" y="28"/>
                  </a:moveTo>
                  <a:cubicBezTo>
                    <a:pt x="8" y="37"/>
                    <a:pt x="19" y="42"/>
                    <a:pt x="28" y="37"/>
                  </a:cubicBezTo>
                  <a:cubicBezTo>
                    <a:pt x="38" y="33"/>
                    <a:pt x="42" y="22"/>
                    <a:pt x="38" y="13"/>
                  </a:cubicBezTo>
                  <a:cubicBezTo>
                    <a:pt x="33" y="4"/>
                    <a:pt x="23" y="0"/>
                    <a:pt x="13" y="4"/>
                  </a:cubicBezTo>
                  <a:cubicBezTo>
                    <a:pt x="4" y="8"/>
                    <a:pt x="0" y="19"/>
                    <a:pt x="4" y="28"/>
                  </a:cubicBezTo>
                  <a:close/>
                </a:path>
              </a:pathLst>
            </a:custGeom>
            <a:solidFill>
              <a:srgbClr val="16151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86"/>
            <p:cNvSpPr/>
            <p:nvPr userDrawn="1"/>
          </p:nvSpPr>
          <p:spPr bwMode="auto">
            <a:xfrm rot="1384363">
              <a:off x="7857635" y="4403657"/>
              <a:ext cx="165100" cy="158750"/>
            </a:xfrm>
            <a:custGeom>
              <a:gdLst>
                <a:gd name="T0" fmla="*/ 3 w 28"/>
                <a:gd name="T1" fmla="*/ 19 h 27"/>
                <a:gd name="T2" fmla="*/ 19 w 28"/>
                <a:gd name="T3" fmla="*/ 25 h 27"/>
                <a:gd name="T4" fmla="*/ 25 w 28"/>
                <a:gd name="T5" fmla="*/ 9 h 27"/>
                <a:gd name="T6" fmla="*/ 9 w 28"/>
                <a:gd name="T7" fmla="*/ 3 h 27"/>
                <a:gd name="T8" fmla="*/ 3 w 28"/>
                <a:gd name="T9" fmla="*/ 19 h 27"/>
              </a:gdLst>
              <a:cxnLst>
                <a:cxn ang="0">
                  <a:pos x="T0" y="T1"/>
                </a:cxn>
                <a:cxn ang="0">
                  <a:pos x="T2" y="T3"/>
                </a:cxn>
                <a:cxn ang="0">
                  <a:pos x="T4" y="T5"/>
                </a:cxn>
                <a:cxn ang="0">
                  <a:pos x="T6" y="T7"/>
                </a:cxn>
                <a:cxn ang="0">
                  <a:pos x="T8" y="T9"/>
                </a:cxn>
              </a:cxnLst>
              <a:rect l="0" t="0" r="r" b="b"/>
              <a:pathLst>
                <a:path w="28" h="27">
                  <a:moveTo>
                    <a:pt x="3" y="19"/>
                  </a:moveTo>
                  <a:cubicBezTo>
                    <a:pt x="5" y="25"/>
                    <a:pt x="13" y="27"/>
                    <a:pt x="19" y="25"/>
                  </a:cubicBezTo>
                  <a:cubicBezTo>
                    <a:pt x="25" y="22"/>
                    <a:pt x="28" y="15"/>
                    <a:pt x="25" y="9"/>
                  </a:cubicBezTo>
                  <a:cubicBezTo>
                    <a:pt x="22" y="3"/>
                    <a:pt x="15" y="0"/>
                    <a:pt x="9" y="3"/>
                  </a:cubicBezTo>
                  <a:cubicBezTo>
                    <a:pt x="3" y="5"/>
                    <a:pt x="0" y="12"/>
                    <a:pt x="3" y="19"/>
                  </a:cubicBezTo>
                  <a:close/>
                </a:path>
              </a:pathLst>
            </a:custGeom>
            <a:solidFill>
              <a:srgbClr val="140C0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87"/>
            <p:cNvSpPr/>
            <p:nvPr userDrawn="1"/>
          </p:nvSpPr>
          <p:spPr bwMode="auto">
            <a:xfrm rot="1384363">
              <a:off x="6528491" y="2266541"/>
              <a:ext cx="4194175" cy="3305175"/>
            </a:xfrm>
            <a:custGeom>
              <a:gdLst>
                <a:gd name="T0" fmla="*/ 709 w 716"/>
                <a:gd name="T1" fmla="*/ 0 h 563"/>
                <a:gd name="T2" fmla="*/ 321 w 716"/>
                <a:gd name="T3" fmla="*/ 295 h 563"/>
                <a:gd name="T4" fmla="*/ 67 w 716"/>
                <a:gd name="T5" fmla="*/ 439 h 563"/>
                <a:gd name="T6" fmla="*/ 1 w 716"/>
                <a:gd name="T7" fmla="*/ 550 h 563"/>
                <a:gd name="T8" fmla="*/ 0 w 716"/>
                <a:gd name="T9" fmla="*/ 550 h 563"/>
                <a:gd name="T10" fmla="*/ 6 w 716"/>
                <a:gd name="T11" fmla="*/ 563 h 563"/>
                <a:gd name="T12" fmla="*/ 6 w 716"/>
                <a:gd name="T13" fmla="*/ 563 h 563"/>
                <a:gd name="T14" fmla="*/ 6 w 716"/>
                <a:gd name="T15" fmla="*/ 563 h 563"/>
                <a:gd name="T16" fmla="*/ 7 w 716"/>
                <a:gd name="T17" fmla="*/ 562 h 563"/>
                <a:gd name="T18" fmla="*/ 7 w 716"/>
                <a:gd name="T19" fmla="*/ 562 h 563"/>
                <a:gd name="T20" fmla="*/ 7 w 716"/>
                <a:gd name="T21" fmla="*/ 562 h 563"/>
                <a:gd name="T22" fmla="*/ 78 w 716"/>
                <a:gd name="T23" fmla="*/ 509 h 563"/>
                <a:gd name="T24" fmla="*/ 89 w 716"/>
                <a:gd name="T25" fmla="*/ 456 h 563"/>
                <a:gd name="T26" fmla="*/ 486 w 716"/>
                <a:gd name="T27" fmla="*/ 196 h 563"/>
                <a:gd name="T28" fmla="*/ 716 w 716"/>
                <a:gd name="T29" fmla="*/ 0 h 563"/>
                <a:gd name="T30" fmla="*/ 709 w 716"/>
                <a:gd name="T31" fmla="*/ 0 h 5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6" h="563">
                  <a:moveTo>
                    <a:pt x="709" y="0"/>
                  </a:moveTo>
                  <a:cubicBezTo>
                    <a:pt x="612" y="102"/>
                    <a:pt x="414" y="241"/>
                    <a:pt x="321" y="295"/>
                  </a:cubicBezTo>
                  <a:cubicBezTo>
                    <a:pt x="292" y="311"/>
                    <a:pt x="83" y="429"/>
                    <a:pt x="67" y="439"/>
                  </a:cubicBezTo>
                  <a:cubicBezTo>
                    <a:pt x="71" y="506"/>
                    <a:pt x="15" y="544"/>
                    <a:pt x="1" y="550"/>
                  </a:cubicBezTo>
                  <a:cubicBezTo>
                    <a:pt x="1" y="550"/>
                    <a:pt x="1" y="550"/>
                    <a:pt x="0" y="550"/>
                  </a:cubicBezTo>
                  <a:cubicBezTo>
                    <a:pt x="6" y="563"/>
                    <a:pt x="6" y="563"/>
                    <a:pt x="6" y="563"/>
                  </a:cubicBezTo>
                  <a:cubicBezTo>
                    <a:pt x="6" y="563"/>
                    <a:pt x="6" y="563"/>
                    <a:pt x="6" y="563"/>
                  </a:cubicBezTo>
                  <a:cubicBezTo>
                    <a:pt x="6" y="563"/>
                    <a:pt x="6" y="563"/>
                    <a:pt x="6" y="563"/>
                  </a:cubicBezTo>
                  <a:cubicBezTo>
                    <a:pt x="7" y="563"/>
                    <a:pt x="7" y="562"/>
                    <a:pt x="7" y="562"/>
                  </a:cubicBezTo>
                  <a:cubicBezTo>
                    <a:pt x="7" y="562"/>
                    <a:pt x="7" y="562"/>
                    <a:pt x="7" y="562"/>
                  </a:cubicBezTo>
                  <a:cubicBezTo>
                    <a:pt x="7" y="562"/>
                    <a:pt x="7" y="562"/>
                    <a:pt x="7" y="562"/>
                  </a:cubicBezTo>
                  <a:cubicBezTo>
                    <a:pt x="36" y="549"/>
                    <a:pt x="76" y="518"/>
                    <a:pt x="78" y="509"/>
                  </a:cubicBezTo>
                  <a:cubicBezTo>
                    <a:pt x="79" y="500"/>
                    <a:pt x="76" y="472"/>
                    <a:pt x="89" y="456"/>
                  </a:cubicBezTo>
                  <a:cubicBezTo>
                    <a:pt x="103" y="439"/>
                    <a:pt x="354" y="293"/>
                    <a:pt x="486" y="196"/>
                  </a:cubicBezTo>
                  <a:cubicBezTo>
                    <a:pt x="611" y="103"/>
                    <a:pt x="716" y="0"/>
                    <a:pt x="716" y="0"/>
                  </a:cubicBezTo>
                  <a:lnTo>
                    <a:pt x="709" y="0"/>
                  </a:lnTo>
                  <a:close/>
                </a:path>
              </a:pathLst>
            </a:custGeom>
            <a:solidFill>
              <a:srgbClr val="A1ACB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88"/>
            <p:cNvSpPr/>
            <p:nvPr userDrawn="1"/>
          </p:nvSpPr>
          <p:spPr bwMode="auto">
            <a:xfrm rot="1384363">
              <a:off x="5832569" y="2203330"/>
              <a:ext cx="415925" cy="904875"/>
            </a:xfrm>
            <a:custGeom>
              <a:gdLst>
                <a:gd name="T0" fmla="*/ 0 w 262"/>
                <a:gd name="T1" fmla="*/ 8 h 570"/>
                <a:gd name="T2" fmla="*/ 240 w 262"/>
                <a:gd name="T3" fmla="*/ 570 h 570"/>
                <a:gd name="T4" fmla="*/ 262 w 262"/>
                <a:gd name="T5" fmla="*/ 559 h 570"/>
                <a:gd name="T6" fmla="*/ 12 w 262"/>
                <a:gd name="T7" fmla="*/ 0 h 570"/>
                <a:gd name="T8" fmla="*/ 0 w 262"/>
                <a:gd name="T9" fmla="*/ 8 h 570"/>
              </a:gdLst>
              <a:cxnLst>
                <a:cxn ang="0">
                  <a:pos x="T0" y="T1"/>
                </a:cxn>
                <a:cxn ang="0">
                  <a:pos x="T2" y="T3"/>
                </a:cxn>
                <a:cxn ang="0">
                  <a:pos x="T4" y="T5"/>
                </a:cxn>
                <a:cxn ang="0">
                  <a:pos x="T6" y="T7"/>
                </a:cxn>
                <a:cxn ang="0">
                  <a:pos x="T8" y="T9"/>
                </a:cxn>
              </a:cxnLst>
              <a:rect l="0" t="0" r="r" b="b"/>
              <a:pathLst>
                <a:path w="262" h="570">
                  <a:moveTo>
                    <a:pt x="0" y="8"/>
                  </a:moveTo>
                  <a:lnTo>
                    <a:pt x="240" y="570"/>
                  </a:lnTo>
                  <a:lnTo>
                    <a:pt x="262" y="559"/>
                  </a:lnTo>
                  <a:lnTo>
                    <a:pt x="12" y="0"/>
                  </a:lnTo>
                  <a:lnTo>
                    <a:pt x="0" y="8"/>
                  </a:lnTo>
                  <a:close/>
                </a:path>
              </a:pathLst>
            </a:custGeom>
            <a:solidFill>
              <a:srgbClr val="CCCCC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89"/>
            <p:cNvSpPr/>
            <p:nvPr userDrawn="1"/>
          </p:nvSpPr>
          <p:spPr bwMode="auto">
            <a:xfrm rot="1384363">
              <a:off x="5853129" y="2208629"/>
              <a:ext cx="433387" cy="898525"/>
            </a:xfrm>
            <a:custGeom>
              <a:gdLst>
                <a:gd name="T0" fmla="*/ 14 w 273"/>
                <a:gd name="T1" fmla="*/ 0 h 566"/>
                <a:gd name="T2" fmla="*/ 273 w 273"/>
                <a:gd name="T3" fmla="*/ 555 h 566"/>
                <a:gd name="T4" fmla="*/ 250 w 273"/>
                <a:gd name="T5" fmla="*/ 566 h 566"/>
                <a:gd name="T6" fmla="*/ 0 w 273"/>
                <a:gd name="T7" fmla="*/ 4 h 566"/>
                <a:gd name="T8" fmla="*/ 14 w 273"/>
                <a:gd name="T9" fmla="*/ 0 h 566"/>
              </a:gdLst>
              <a:cxnLst>
                <a:cxn ang="0">
                  <a:pos x="T0" y="T1"/>
                </a:cxn>
                <a:cxn ang="0">
                  <a:pos x="T2" y="T3"/>
                </a:cxn>
                <a:cxn ang="0">
                  <a:pos x="T4" y="T5"/>
                </a:cxn>
                <a:cxn ang="0">
                  <a:pos x="T6" y="T7"/>
                </a:cxn>
                <a:cxn ang="0">
                  <a:pos x="T8" y="T9"/>
                </a:cxn>
              </a:cxnLst>
              <a:rect l="0" t="0" r="r" b="b"/>
              <a:pathLst>
                <a:path w="273" h="566">
                  <a:moveTo>
                    <a:pt x="14" y="0"/>
                  </a:moveTo>
                  <a:lnTo>
                    <a:pt x="273" y="555"/>
                  </a:lnTo>
                  <a:lnTo>
                    <a:pt x="250" y="566"/>
                  </a:lnTo>
                  <a:lnTo>
                    <a:pt x="0" y="4"/>
                  </a:lnTo>
                  <a:lnTo>
                    <a:pt x="14" y="0"/>
                  </a:lnTo>
                  <a:close/>
                </a:path>
              </a:pathLst>
            </a:custGeom>
            <a:solidFill>
              <a:srgbClr val="99999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0"/>
            <p:cNvSpPr/>
            <p:nvPr userDrawn="1"/>
          </p:nvSpPr>
          <p:spPr bwMode="auto">
            <a:xfrm rot="1384363">
              <a:off x="4184521" y="4097278"/>
              <a:ext cx="146050" cy="141288"/>
            </a:xfrm>
            <a:custGeom>
              <a:gdLst>
                <a:gd name="T0" fmla="*/ 1 w 25"/>
                <a:gd name="T1" fmla="*/ 9 h 24"/>
                <a:gd name="T2" fmla="*/ 5 w 25"/>
                <a:gd name="T3" fmla="*/ 24 h 24"/>
                <a:gd name="T4" fmla="*/ 22 w 25"/>
                <a:gd name="T5" fmla="*/ 18 h 24"/>
                <a:gd name="T6" fmla="*/ 25 w 25"/>
                <a:gd name="T7" fmla="*/ 1 h 24"/>
                <a:gd name="T8" fmla="*/ 23 w 25"/>
                <a:gd name="T9" fmla="*/ 1 h 24"/>
                <a:gd name="T10" fmla="*/ 1 w 25"/>
                <a:gd name="T11" fmla="*/ 9 h 24"/>
              </a:gdLst>
              <a:cxnLst>
                <a:cxn ang="0">
                  <a:pos x="T0" y="T1"/>
                </a:cxn>
                <a:cxn ang="0">
                  <a:pos x="T2" y="T3"/>
                </a:cxn>
                <a:cxn ang="0">
                  <a:pos x="T4" y="T5"/>
                </a:cxn>
                <a:cxn ang="0">
                  <a:pos x="T6" y="T7"/>
                </a:cxn>
                <a:cxn ang="0">
                  <a:pos x="T8" y="T9"/>
                </a:cxn>
                <a:cxn ang="0">
                  <a:pos x="T10" y="T11"/>
                </a:cxn>
              </a:cxnLst>
              <a:rect l="0" t="0" r="r" b="b"/>
              <a:pathLst>
                <a:path w="25" h="24">
                  <a:moveTo>
                    <a:pt x="1" y="9"/>
                  </a:moveTo>
                  <a:cubicBezTo>
                    <a:pt x="1" y="9"/>
                    <a:pt x="0" y="13"/>
                    <a:pt x="5" y="24"/>
                  </a:cubicBezTo>
                  <a:cubicBezTo>
                    <a:pt x="22" y="18"/>
                    <a:pt x="22" y="18"/>
                    <a:pt x="22" y="18"/>
                  </a:cubicBezTo>
                  <a:cubicBezTo>
                    <a:pt x="22" y="18"/>
                    <a:pt x="22" y="3"/>
                    <a:pt x="25" y="1"/>
                  </a:cubicBezTo>
                  <a:cubicBezTo>
                    <a:pt x="25" y="0"/>
                    <a:pt x="23" y="1"/>
                    <a:pt x="23" y="1"/>
                  </a:cubicBezTo>
                  <a:lnTo>
                    <a:pt x="1" y="9"/>
                  </a:lnTo>
                  <a:close/>
                </a:path>
              </a:pathLst>
            </a:custGeom>
            <a:solidFill>
              <a:srgbClr val="C8D7E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91"/>
            <p:cNvSpPr/>
            <p:nvPr userDrawn="1"/>
          </p:nvSpPr>
          <p:spPr bwMode="auto">
            <a:xfrm rot="1384363">
              <a:off x="4308953" y="4123034"/>
              <a:ext cx="111125" cy="122238"/>
            </a:xfrm>
            <a:custGeom>
              <a:gdLst>
                <a:gd name="T0" fmla="*/ 59 w 70"/>
                <a:gd name="T1" fmla="*/ 0 h 77"/>
                <a:gd name="T2" fmla="*/ 70 w 70"/>
                <a:gd name="T3" fmla="*/ 77 h 77"/>
                <a:gd name="T4" fmla="*/ 0 w 70"/>
                <a:gd name="T5" fmla="*/ 77 h 77"/>
                <a:gd name="T6" fmla="*/ 11 w 70"/>
                <a:gd name="T7" fmla="*/ 15 h 77"/>
                <a:gd name="T8" fmla="*/ 59 w 70"/>
                <a:gd name="T9" fmla="*/ 0 h 77"/>
              </a:gdLst>
              <a:cxnLst>
                <a:cxn ang="0">
                  <a:pos x="T0" y="T1"/>
                </a:cxn>
                <a:cxn ang="0">
                  <a:pos x="T2" y="T3"/>
                </a:cxn>
                <a:cxn ang="0">
                  <a:pos x="T4" y="T5"/>
                </a:cxn>
                <a:cxn ang="0">
                  <a:pos x="T6" y="T7"/>
                </a:cxn>
                <a:cxn ang="0">
                  <a:pos x="T8" y="T9"/>
                </a:cxn>
              </a:cxnLst>
              <a:rect l="0" t="0" r="r" b="b"/>
              <a:pathLst>
                <a:path w="70" h="77">
                  <a:moveTo>
                    <a:pt x="59" y="0"/>
                  </a:moveTo>
                  <a:lnTo>
                    <a:pt x="70" y="77"/>
                  </a:lnTo>
                  <a:lnTo>
                    <a:pt x="0" y="77"/>
                  </a:lnTo>
                  <a:lnTo>
                    <a:pt x="11" y="15"/>
                  </a:lnTo>
                  <a:lnTo>
                    <a:pt x="59" y="0"/>
                  </a:lnTo>
                  <a:close/>
                </a:path>
              </a:pathLst>
            </a:custGeom>
            <a:solidFill>
              <a:srgbClr val="B5C1C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92"/>
            <p:cNvSpPr/>
            <p:nvPr userDrawn="1"/>
          </p:nvSpPr>
          <p:spPr bwMode="auto">
            <a:xfrm rot="1384363">
              <a:off x="4569282" y="3770997"/>
              <a:ext cx="849312" cy="265113"/>
            </a:xfrm>
            <a:custGeom>
              <a:gdLst>
                <a:gd name="T0" fmla="*/ 528 w 535"/>
                <a:gd name="T1" fmla="*/ 0 h 167"/>
                <a:gd name="T2" fmla="*/ 0 w 535"/>
                <a:gd name="T3" fmla="*/ 156 h 167"/>
                <a:gd name="T4" fmla="*/ 4 w 535"/>
                <a:gd name="T5" fmla="*/ 167 h 167"/>
                <a:gd name="T6" fmla="*/ 535 w 535"/>
                <a:gd name="T7" fmla="*/ 15 h 167"/>
                <a:gd name="T8" fmla="*/ 528 w 535"/>
                <a:gd name="T9" fmla="*/ 0 h 167"/>
              </a:gdLst>
              <a:cxnLst>
                <a:cxn ang="0">
                  <a:pos x="T0" y="T1"/>
                </a:cxn>
                <a:cxn ang="0">
                  <a:pos x="T2" y="T3"/>
                </a:cxn>
                <a:cxn ang="0">
                  <a:pos x="T4" y="T5"/>
                </a:cxn>
                <a:cxn ang="0">
                  <a:pos x="T6" y="T7"/>
                </a:cxn>
                <a:cxn ang="0">
                  <a:pos x="T8" y="T9"/>
                </a:cxn>
              </a:cxnLst>
              <a:rect l="0" t="0" r="r" b="b"/>
              <a:pathLst>
                <a:path w="535" h="167">
                  <a:moveTo>
                    <a:pt x="528" y="0"/>
                  </a:moveTo>
                  <a:lnTo>
                    <a:pt x="0" y="156"/>
                  </a:lnTo>
                  <a:lnTo>
                    <a:pt x="4" y="167"/>
                  </a:lnTo>
                  <a:lnTo>
                    <a:pt x="535" y="15"/>
                  </a:lnTo>
                  <a:lnTo>
                    <a:pt x="528" y="0"/>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93"/>
            <p:cNvSpPr/>
            <p:nvPr userDrawn="1"/>
          </p:nvSpPr>
          <p:spPr bwMode="auto">
            <a:xfrm rot="1384363">
              <a:off x="3841216" y="4168830"/>
              <a:ext cx="796925" cy="811213"/>
            </a:xfrm>
            <a:custGeom>
              <a:gdLst>
                <a:gd name="T0" fmla="*/ 122 w 136"/>
                <a:gd name="T1" fmla="*/ 48 h 138"/>
                <a:gd name="T2" fmla="*/ 92 w 136"/>
                <a:gd name="T3" fmla="*/ 127 h 138"/>
                <a:gd name="T4" fmla="*/ 12 w 136"/>
                <a:gd name="T5" fmla="*/ 90 h 138"/>
                <a:gd name="T6" fmla="*/ 40 w 136"/>
                <a:gd name="T7" fmla="*/ 13 h 138"/>
                <a:gd name="T8" fmla="*/ 122 w 136"/>
                <a:gd name="T9" fmla="*/ 48 h 138"/>
              </a:gdLst>
              <a:cxnLst>
                <a:cxn ang="0">
                  <a:pos x="T0" y="T1"/>
                </a:cxn>
                <a:cxn ang="0">
                  <a:pos x="T2" y="T3"/>
                </a:cxn>
                <a:cxn ang="0">
                  <a:pos x="T4" y="T5"/>
                </a:cxn>
                <a:cxn ang="0">
                  <a:pos x="T6" y="T7"/>
                </a:cxn>
                <a:cxn ang="0">
                  <a:pos x="T8" y="T9"/>
                </a:cxn>
              </a:cxnLst>
              <a:rect l="0" t="0" r="r" b="b"/>
              <a:pathLst>
                <a:path w="136" h="138">
                  <a:moveTo>
                    <a:pt x="122" y="48"/>
                  </a:moveTo>
                  <a:cubicBezTo>
                    <a:pt x="136" y="78"/>
                    <a:pt x="123" y="113"/>
                    <a:pt x="92" y="127"/>
                  </a:cubicBezTo>
                  <a:cubicBezTo>
                    <a:pt x="67" y="138"/>
                    <a:pt x="29" y="128"/>
                    <a:pt x="12" y="90"/>
                  </a:cubicBezTo>
                  <a:cubicBezTo>
                    <a:pt x="0" y="63"/>
                    <a:pt x="13" y="25"/>
                    <a:pt x="40" y="13"/>
                  </a:cubicBezTo>
                  <a:cubicBezTo>
                    <a:pt x="71" y="0"/>
                    <a:pt x="109" y="18"/>
                    <a:pt x="122" y="48"/>
                  </a:cubicBezTo>
                  <a:close/>
                </a:path>
              </a:pathLst>
            </a:custGeom>
            <a:solidFill>
              <a:srgbClr val="EEF2F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94"/>
            <p:cNvSpPr/>
            <p:nvPr userDrawn="1"/>
          </p:nvSpPr>
          <p:spPr bwMode="auto">
            <a:xfrm rot="1384363">
              <a:off x="4587255" y="3806902"/>
              <a:ext cx="860425" cy="265113"/>
            </a:xfrm>
            <a:custGeom>
              <a:gdLst>
                <a:gd name="T0" fmla="*/ 0 w 147"/>
                <a:gd name="T1" fmla="*/ 40 h 45"/>
                <a:gd name="T2" fmla="*/ 2 w 147"/>
                <a:gd name="T3" fmla="*/ 45 h 45"/>
                <a:gd name="T4" fmla="*/ 147 w 147"/>
                <a:gd name="T5" fmla="*/ 10 h 45"/>
                <a:gd name="T6" fmla="*/ 140 w 147"/>
                <a:gd name="T7" fmla="*/ 0 h 45"/>
                <a:gd name="T8" fmla="*/ 0 w 147"/>
                <a:gd name="T9" fmla="*/ 40 h 45"/>
              </a:gdLst>
              <a:cxnLst>
                <a:cxn ang="0">
                  <a:pos x="T0" y="T1"/>
                </a:cxn>
                <a:cxn ang="0">
                  <a:pos x="T2" y="T3"/>
                </a:cxn>
                <a:cxn ang="0">
                  <a:pos x="T4" y="T5"/>
                </a:cxn>
                <a:cxn ang="0">
                  <a:pos x="T6" y="T7"/>
                </a:cxn>
                <a:cxn ang="0">
                  <a:pos x="T8" y="T9"/>
                </a:cxn>
              </a:cxnLst>
              <a:rect l="0" t="0" r="r" b="b"/>
              <a:pathLst>
                <a:path w="147" h="45">
                  <a:moveTo>
                    <a:pt x="0" y="40"/>
                  </a:moveTo>
                  <a:cubicBezTo>
                    <a:pt x="2" y="45"/>
                    <a:pt x="2" y="45"/>
                    <a:pt x="2" y="45"/>
                  </a:cubicBezTo>
                  <a:cubicBezTo>
                    <a:pt x="147" y="10"/>
                    <a:pt x="147" y="10"/>
                    <a:pt x="147" y="10"/>
                  </a:cubicBezTo>
                  <a:cubicBezTo>
                    <a:pt x="147" y="10"/>
                    <a:pt x="143" y="5"/>
                    <a:pt x="140" y="0"/>
                  </a:cubicBezTo>
                  <a:lnTo>
                    <a:pt x="0" y="40"/>
                  </a:lnTo>
                  <a:close/>
                </a:path>
              </a:pathLst>
            </a:custGeom>
            <a:solidFill>
              <a:srgbClr val="42464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95"/>
            <p:cNvSpPr/>
            <p:nvPr userDrawn="1"/>
          </p:nvSpPr>
          <p:spPr bwMode="auto">
            <a:xfrm rot="1384363">
              <a:off x="5172312" y="3069193"/>
              <a:ext cx="1171575" cy="1560513"/>
            </a:xfrm>
            <a:custGeom>
              <a:gdLst>
                <a:gd name="T0" fmla="*/ 200 w 200"/>
                <a:gd name="T1" fmla="*/ 221 h 266"/>
                <a:gd name="T2" fmla="*/ 40 w 200"/>
                <a:gd name="T3" fmla="*/ 147 h 266"/>
                <a:gd name="T4" fmla="*/ 99 w 200"/>
                <a:gd name="T5" fmla="*/ 0 h 266"/>
                <a:gd name="T6" fmla="*/ 200 w 200"/>
                <a:gd name="T7" fmla="*/ 221 h 266"/>
              </a:gdLst>
              <a:cxnLst>
                <a:cxn ang="0">
                  <a:pos x="T0" y="T1"/>
                </a:cxn>
                <a:cxn ang="0">
                  <a:pos x="T2" y="T3"/>
                </a:cxn>
                <a:cxn ang="0">
                  <a:pos x="T4" y="T5"/>
                </a:cxn>
                <a:cxn ang="0">
                  <a:pos x="T6" y="T7"/>
                </a:cxn>
              </a:cxnLst>
              <a:rect l="0" t="0" r="r" b="b"/>
              <a:pathLst>
                <a:path w="200" h="266">
                  <a:moveTo>
                    <a:pt x="200" y="221"/>
                  </a:moveTo>
                  <a:cubicBezTo>
                    <a:pt x="200" y="221"/>
                    <a:pt x="94" y="266"/>
                    <a:pt x="40" y="147"/>
                  </a:cubicBezTo>
                  <a:cubicBezTo>
                    <a:pt x="0" y="57"/>
                    <a:pt x="85" y="6"/>
                    <a:pt x="99" y="0"/>
                  </a:cubicBezTo>
                  <a:cubicBezTo>
                    <a:pt x="100" y="2"/>
                    <a:pt x="200" y="221"/>
                    <a:pt x="200" y="221"/>
                  </a:cubicBezTo>
                  <a:close/>
                </a:path>
              </a:pathLst>
            </a:custGeom>
            <a:solidFill>
              <a:srgbClr val="EEF2F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6"/>
            <p:cNvSpPr/>
            <p:nvPr userDrawn="1"/>
          </p:nvSpPr>
          <p:spPr bwMode="auto">
            <a:xfrm rot="1384363">
              <a:off x="5799171" y="3108164"/>
              <a:ext cx="1189037" cy="1508125"/>
            </a:xfrm>
            <a:custGeom>
              <a:gdLst>
                <a:gd name="T0" fmla="*/ 100 w 203"/>
                <a:gd name="T1" fmla="*/ 257 h 257"/>
                <a:gd name="T2" fmla="*/ 149 w 203"/>
                <a:gd name="T3" fmla="*/ 90 h 257"/>
                <a:gd name="T4" fmla="*/ 0 w 203"/>
                <a:gd name="T5" fmla="*/ 36 h 257"/>
                <a:gd name="T6" fmla="*/ 100 w 203"/>
                <a:gd name="T7" fmla="*/ 257 h 257"/>
              </a:gdLst>
              <a:cxnLst>
                <a:cxn ang="0">
                  <a:pos x="T0" y="T1"/>
                </a:cxn>
                <a:cxn ang="0">
                  <a:pos x="T2" y="T3"/>
                </a:cxn>
                <a:cxn ang="0">
                  <a:pos x="T4" y="T5"/>
                </a:cxn>
                <a:cxn ang="0">
                  <a:pos x="T6" y="T7"/>
                </a:cxn>
              </a:cxnLst>
              <a:rect l="0" t="0" r="r" b="b"/>
              <a:pathLst>
                <a:path w="203" h="257">
                  <a:moveTo>
                    <a:pt x="100" y="257"/>
                  </a:moveTo>
                  <a:cubicBezTo>
                    <a:pt x="100" y="257"/>
                    <a:pt x="203" y="209"/>
                    <a:pt x="149" y="90"/>
                  </a:cubicBezTo>
                  <a:cubicBezTo>
                    <a:pt x="109" y="0"/>
                    <a:pt x="14" y="30"/>
                    <a:pt x="0" y="36"/>
                  </a:cubicBezTo>
                  <a:cubicBezTo>
                    <a:pt x="1" y="38"/>
                    <a:pt x="100" y="257"/>
                    <a:pt x="100" y="257"/>
                  </a:cubicBezTo>
                  <a:close/>
                </a:path>
              </a:pathLst>
            </a:custGeom>
            <a:solidFill>
              <a:srgbClr val="E0E1E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97"/>
            <p:cNvSpPr/>
            <p:nvPr userDrawn="1"/>
          </p:nvSpPr>
          <p:spPr bwMode="auto">
            <a:xfrm rot="1384363">
              <a:off x="5959009" y="3709815"/>
              <a:ext cx="555625" cy="769938"/>
            </a:xfrm>
            <a:custGeom>
              <a:gdLst>
                <a:gd name="T0" fmla="*/ 0 w 95"/>
                <a:gd name="T1" fmla="*/ 27 h 131"/>
                <a:gd name="T2" fmla="*/ 75 w 95"/>
                <a:gd name="T3" fmla="*/ 46 h 131"/>
                <a:gd name="T4" fmla="*/ 47 w 95"/>
                <a:gd name="T5" fmla="*/ 131 h 131"/>
                <a:gd name="T6" fmla="*/ 0 w 95"/>
                <a:gd name="T7" fmla="*/ 27 h 131"/>
              </a:gdLst>
              <a:cxnLst>
                <a:cxn ang="0">
                  <a:pos x="T0" y="T1"/>
                </a:cxn>
                <a:cxn ang="0">
                  <a:pos x="T2" y="T3"/>
                </a:cxn>
                <a:cxn ang="0">
                  <a:pos x="T4" y="T5"/>
                </a:cxn>
                <a:cxn ang="0">
                  <a:pos x="T6" y="T7"/>
                </a:cxn>
              </a:cxnLst>
              <a:rect l="0" t="0" r="r" b="b"/>
              <a:pathLst>
                <a:path w="95" h="131">
                  <a:moveTo>
                    <a:pt x="0" y="27"/>
                  </a:moveTo>
                  <a:cubicBezTo>
                    <a:pt x="0" y="27"/>
                    <a:pt x="55" y="0"/>
                    <a:pt x="75" y="46"/>
                  </a:cubicBezTo>
                  <a:cubicBezTo>
                    <a:pt x="95" y="89"/>
                    <a:pt x="73" y="119"/>
                    <a:pt x="47" y="131"/>
                  </a:cubicBezTo>
                  <a:lnTo>
                    <a:pt x="0" y="27"/>
                  </a:lnTo>
                  <a:close/>
                </a:path>
              </a:pathLst>
            </a:custGeom>
            <a:solidFill>
              <a:srgbClr val="D1D2D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98"/>
            <p:cNvSpPr/>
            <p:nvPr userDrawn="1"/>
          </p:nvSpPr>
          <p:spPr bwMode="auto">
            <a:xfrm rot="1384363">
              <a:off x="3649242" y="4060578"/>
              <a:ext cx="227012" cy="176213"/>
            </a:xfrm>
            <a:custGeom>
              <a:gdLst>
                <a:gd name="T0" fmla="*/ 0 w 39"/>
                <a:gd name="T1" fmla="*/ 12 h 30"/>
                <a:gd name="T2" fmla="*/ 29 w 39"/>
                <a:gd name="T3" fmla="*/ 21 h 30"/>
                <a:gd name="T4" fmla="*/ 28 w 39"/>
                <a:gd name="T5" fmla="*/ 0 h 30"/>
                <a:gd name="T6" fmla="*/ 0 w 39"/>
                <a:gd name="T7" fmla="*/ 12 h 30"/>
              </a:gdLst>
              <a:cxnLst>
                <a:cxn ang="0">
                  <a:pos x="T0" y="T1"/>
                </a:cxn>
                <a:cxn ang="0">
                  <a:pos x="T2" y="T3"/>
                </a:cxn>
                <a:cxn ang="0">
                  <a:pos x="T4" y="T5"/>
                </a:cxn>
                <a:cxn ang="0">
                  <a:pos x="T6" y="T7"/>
                </a:cxn>
              </a:cxnLst>
              <a:rect l="0" t="0" r="r" b="b"/>
              <a:pathLst>
                <a:path w="39" h="30">
                  <a:moveTo>
                    <a:pt x="0" y="12"/>
                  </a:moveTo>
                  <a:cubicBezTo>
                    <a:pt x="0" y="12"/>
                    <a:pt x="13" y="30"/>
                    <a:pt x="29" y="21"/>
                  </a:cubicBezTo>
                  <a:cubicBezTo>
                    <a:pt x="39" y="15"/>
                    <a:pt x="28" y="0"/>
                    <a:pt x="28" y="0"/>
                  </a:cubicBezTo>
                  <a:lnTo>
                    <a:pt x="0" y="12"/>
                  </a:lnTo>
                  <a:close/>
                </a:path>
              </a:pathLst>
            </a:custGeom>
            <a:solidFill>
              <a:srgbClr val="39383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99"/>
            <p:cNvSpPr/>
            <p:nvPr userDrawn="1"/>
          </p:nvSpPr>
          <p:spPr bwMode="auto">
            <a:xfrm rot="1384363">
              <a:off x="3908585" y="4253853"/>
              <a:ext cx="608012" cy="650875"/>
            </a:xfrm>
            <a:custGeom>
              <a:gdLst>
                <a:gd name="T0" fmla="*/ 93 w 104"/>
                <a:gd name="T1" fmla="*/ 36 h 111"/>
                <a:gd name="T2" fmla="*/ 73 w 104"/>
                <a:gd name="T3" fmla="*/ 100 h 111"/>
                <a:gd name="T4" fmla="*/ 8 w 104"/>
                <a:gd name="T5" fmla="*/ 70 h 111"/>
                <a:gd name="T6" fmla="*/ 26 w 104"/>
                <a:gd name="T7" fmla="*/ 11 h 111"/>
                <a:gd name="T8" fmla="*/ 93 w 104"/>
                <a:gd name="T9" fmla="*/ 36 h 111"/>
              </a:gdLst>
              <a:cxnLst>
                <a:cxn ang="0">
                  <a:pos x="T0" y="T1"/>
                </a:cxn>
                <a:cxn ang="0">
                  <a:pos x="T2" y="T3"/>
                </a:cxn>
                <a:cxn ang="0">
                  <a:pos x="T4" y="T5"/>
                </a:cxn>
                <a:cxn ang="0">
                  <a:pos x="T6" y="T7"/>
                </a:cxn>
                <a:cxn ang="0">
                  <a:pos x="T8" y="T9"/>
                </a:cxn>
              </a:cxnLst>
              <a:rect l="0" t="0" r="r" b="b"/>
              <a:pathLst>
                <a:path w="104" h="110">
                  <a:moveTo>
                    <a:pt x="93" y="36"/>
                  </a:moveTo>
                  <a:cubicBezTo>
                    <a:pt x="104" y="61"/>
                    <a:pt x="98" y="88"/>
                    <a:pt x="73" y="100"/>
                  </a:cubicBezTo>
                  <a:cubicBezTo>
                    <a:pt x="48" y="111"/>
                    <a:pt x="20" y="96"/>
                    <a:pt x="8" y="70"/>
                  </a:cubicBezTo>
                  <a:cubicBezTo>
                    <a:pt x="0" y="52"/>
                    <a:pt x="6" y="20"/>
                    <a:pt x="26" y="11"/>
                  </a:cubicBezTo>
                  <a:cubicBezTo>
                    <a:pt x="52" y="0"/>
                    <a:pt x="82" y="11"/>
                    <a:pt x="93" y="36"/>
                  </a:cubicBezTo>
                  <a:close/>
                </a:path>
              </a:pathLst>
            </a:custGeom>
            <a:solidFill>
              <a:srgbClr val="11151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0"/>
            <p:cNvSpPr/>
            <p:nvPr userDrawn="1"/>
          </p:nvSpPr>
          <p:spPr bwMode="auto">
            <a:xfrm rot="1384363">
              <a:off x="5541257" y="3426610"/>
              <a:ext cx="539750" cy="450850"/>
            </a:xfrm>
            <a:custGeom>
              <a:gdLst>
                <a:gd name="T0" fmla="*/ 78 w 92"/>
                <a:gd name="T1" fmla="*/ 0 h 77"/>
                <a:gd name="T2" fmla="*/ 35 w 92"/>
                <a:gd name="T3" fmla="*/ 17 h 77"/>
                <a:gd name="T4" fmla="*/ 11 w 92"/>
                <a:gd name="T5" fmla="*/ 31 h 77"/>
                <a:gd name="T6" fmla="*/ 0 w 92"/>
                <a:gd name="T7" fmla="*/ 42 h 77"/>
                <a:gd name="T8" fmla="*/ 1 w 92"/>
                <a:gd name="T9" fmla="*/ 72 h 77"/>
                <a:gd name="T10" fmla="*/ 15 w 92"/>
                <a:gd name="T11" fmla="*/ 77 h 77"/>
                <a:gd name="T12" fmla="*/ 38 w 92"/>
                <a:gd name="T13" fmla="*/ 54 h 77"/>
                <a:gd name="T14" fmla="*/ 92 w 92"/>
                <a:gd name="T15" fmla="*/ 30 h 77"/>
                <a:gd name="T16" fmla="*/ 78 w 92"/>
                <a:gd name="T17"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7">
                  <a:moveTo>
                    <a:pt x="78" y="0"/>
                  </a:moveTo>
                  <a:cubicBezTo>
                    <a:pt x="35" y="17"/>
                    <a:pt x="35" y="17"/>
                    <a:pt x="35" y="17"/>
                  </a:cubicBezTo>
                  <a:cubicBezTo>
                    <a:pt x="11" y="31"/>
                    <a:pt x="11" y="31"/>
                    <a:pt x="11" y="31"/>
                  </a:cubicBezTo>
                  <a:cubicBezTo>
                    <a:pt x="11" y="31"/>
                    <a:pt x="0" y="42"/>
                    <a:pt x="0" y="42"/>
                  </a:cubicBezTo>
                  <a:cubicBezTo>
                    <a:pt x="0" y="42"/>
                    <a:pt x="0" y="55"/>
                    <a:pt x="1" y="72"/>
                  </a:cubicBezTo>
                  <a:cubicBezTo>
                    <a:pt x="15" y="77"/>
                    <a:pt x="15" y="77"/>
                    <a:pt x="15" y="77"/>
                  </a:cubicBezTo>
                  <a:cubicBezTo>
                    <a:pt x="38" y="54"/>
                    <a:pt x="38" y="54"/>
                    <a:pt x="38" y="54"/>
                  </a:cubicBezTo>
                  <a:cubicBezTo>
                    <a:pt x="92" y="30"/>
                    <a:pt x="92" y="30"/>
                    <a:pt x="92" y="30"/>
                  </a:cubicBezTo>
                  <a:lnTo>
                    <a:pt x="78" y="0"/>
                  </a:lnTo>
                  <a:close/>
                </a:path>
              </a:pathLst>
            </a:custGeom>
            <a:solidFill>
              <a:srgbClr val="ACADB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01"/>
            <p:cNvSpPr/>
            <p:nvPr userDrawn="1"/>
          </p:nvSpPr>
          <p:spPr bwMode="auto">
            <a:xfrm rot="1384363">
              <a:off x="5529866" y="3524639"/>
              <a:ext cx="76200" cy="246063"/>
            </a:xfrm>
            <a:custGeom>
              <a:gdLst>
                <a:gd name="T0" fmla="*/ 0 w 48"/>
                <a:gd name="T1" fmla="*/ 37 h 155"/>
                <a:gd name="T2" fmla="*/ 33 w 48"/>
                <a:gd name="T3" fmla="*/ 0 h 155"/>
                <a:gd name="T4" fmla="*/ 48 w 48"/>
                <a:gd name="T5" fmla="*/ 155 h 155"/>
                <a:gd name="T6" fmla="*/ 4 w 48"/>
                <a:gd name="T7" fmla="*/ 140 h 155"/>
                <a:gd name="T8" fmla="*/ 0 w 48"/>
                <a:gd name="T9" fmla="*/ 37 h 155"/>
              </a:gdLst>
              <a:cxnLst>
                <a:cxn ang="0">
                  <a:pos x="T0" y="T1"/>
                </a:cxn>
                <a:cxn ang="0">
                  <a:pos x="T2" y="T3"/>
                </a:cxn>
                <a:cxn ang="0">
                  <a:pos x="T4" y="T5"/>
                </a:cxn>
                <a:cxn ang="0">
                  <a:pos x="T6" y="T7"/>
                </a:cxn>
                <a:cxn ang="0">
                  <a:pos x="T8" y="T9"/>
                </a:cxn>
              </a:cxnLst>
              <a:rect l="0" t="0" r="r" b="b"/>
              <a:pathLst>
                <a:path w="48" h="155">
                  <a:moveTo>
                    <a:pt x="0" y="37"/>
                  </a:moveTo>
                  <a:lnTo>
                    <a:pt x="33" y="0"/>
                  </a:lnTo>
                  <a:lnTo>
                    <a:pt x="48" y="155"/>
                  </a:lnTo>
                  <a:lnTo>
                    <a:pt x="4" y="140"/>
                  </a:lnTo>
                  <a:lnTo>
                    <a:pt x="0" y="37"/>
                  </a:lnTo>
                  <a:close/>
                </a:path>
              </a:pathLst>
            </a:custGeom>
            <a:solidFill>
              <a:srgbClr val="46586D"/>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02"/>
            <p:cNvSpPr/>
            <p:nvPr userDrawn="1"/>
          </p:nvSpPr>
          <p:spPr bwMode="auto">
            <a:xfrm rot="1384363">
              <a:off x="5596799" y="3490841"/>
              <a:ext cx="134937" cy="311150"/>
            </a:xfrm>
            <a:custGeom>
              <a:gdLst>
                <a:gd name="T0" fmla="*/ 0 w 85"/>
                <a:gd name="T1" fmla="*/ 41 h 196"/>
                <a:gd name="T2" fmla="*/ 74 w 85"/>
                <a:gd name="T3" fmla="*/ 0 h 196"/>
                <a:gd name="T4" fmla="*/ 85 w 85"/>
                <a:gd name="T5" fmla="*/ 126 h 196"/>
                <a:gd name="T6" fmla="*/ 18 w 85"/>
                <a:gd name="T7" fmla="*/ 196 h 196"/>
                <a:gd name="T8" fmla="*/ 0 w 85"/>
                <a:gd name="T9" fmla="*/ 41 h 196"/>
              </a:gdLst>
              <a:cxnLst>
                <a:cxn ang="0">
                  <a:pos x="T0" y="T1"/>
                </a:cxn>
                <a:cxn ang="0">
                  <a:pos x="T2" y="T3"/>
                </a:cxn>
                <a:cxn ang="0">
                  <a:pos x="T4" y="T5"/>
                </a:cxn>
                <a:cxn ang="0">
                  <a:pos x="T6" y="T7"/>
                </a:cxn>
                <a:cxn ang="0">
                  <a:pos x="T8" y="T9"/>
                </a:cxn>
              </a:cxnLst>
              <a:rect l="0" t="0" r="r" b="b"/>
              <a:pathLst>
                <a:path w="85" h="196">
                  <a:moveTo>
                    <a:pt x="0" y="41"/>
                  </a:moveTo>
                  <a:lnTo>
                    <a:pt x="74" y="0"/>
                  </a:lnTo>
                  <a:lnTo>
                    <a:pt x="85" y="126"/>
                  </a:lnTo>
                  <a:lnTo>
                    <a:pt x="18" y="196"/>
                  </a:lnTo>
                  <a:lnTo>
                    <a:pt x="0" y="41"/>
                  </a:lnTo>
                  <a:close/>
                </a:path>
              </a:pathLst>
            </a:custGeom>
            <a:solidFill>
              <a:srgbClr val="37465B"/>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03"/>
            <p:cNvSpPr/>
            <p:nvPr userDrawn="1"/>
          </p:nvSpPr>
          <p:spPr bwMode="auto">
            <a:xfrm rot="1384363">
              <a:off x="4511820" y="4201967"/>
              <a:ext cx="133350" cy="158750"/>
            </a:xfrm>
            <a:custGeom>
              <a:gdLst>
                <a:gd name="T0" fmla="*/ 0 w 23"/>
                <a:gd name="T1" fmla="*/ 7 h 27"/>
                <a:gd name="T2" fmla="*/ 16 w 23"/>
                <a:gd name="T3" fmla="*/ 23 h 27"/>
                <a:gd name="T4" fmla="*/ 17 w 23"/>
                <a:gd name="T5" fmla="*/ 0 h 27"/>
                <a:gd name="T6" fmla="*/ 0 w 23"/>
                <a:gd name="T7" fmla="*/ 7 h 27"/>
              </a:gdLst>
              <a:cxnLst>
                <a:cxn ang="0">
                  <a:pos x="T0" y="T1"/>
                </a:cxn>
                <a:cxn ang="0">
                  <a:pos x="T2" y="T3"/>
                </a:cxn>
                <a:cxn ang="0">
                  <a:pos x="T4" y="T5"/>
                </a:cxn>
                <a:cxn ang="0">
                  <a:pos x="T6" y="T7"/>
                </a:cxn>
              </a:cxnLst>
              <a:rect l="0" t="0" r="r" b="b"/>
              <a:pathLst>
                <a:path w="23" h="27">
                  <a:moveTo>
                    <a:pt x="0" y="7"/>
                  </a:moveTo>
                  <a:cubicBezTo>
                    <a:pt x="0" y="7"/>
                    <a:pt x="1" y="27"/>
                    <a:pt x="16" y="23"/>
                  </a:cubicBezTo>
                  <a:cubicBezTo>
                    <a:pt x="23" y="21"/>
                    <a:pt x="18" y="7"/>
                    <a:pt x="17" y="0"/>
                  </a:cubicBezTo>
                  <a:lnTo>
                    <a:pt x="0" y="7"/>
                  </a:lnTo>
                  <a:close/>
                </a:path>
              </a:pathLst>
            </a:custGeom>
            <a:solidFill>
              <a:srgbClr val="43424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04"/>
            <p:cNvSpPr/>
            <p:nvPr userDrawn="1"/>
          </p:nvSpPr>
          <p:spPr bwMode="auto">
            <a:xfrm rot="1384363">
              <a:off x="5776507" y="3491992"/>
              <a:ext cx="298450" cy="276225"/>
            </a:xfrm>
            <a:custGeom>
              <a:gdLst>
                <a:gd name="T0" fmla="*/ 0 w 188"/>
                <a:gd name="T1" fmla="*/ 60 h 174"/>
                <a:gd name="T2" fmla="*/ 147 w 188"/>
                <a:gd name="T3" fmla="*/ 0 h 174"/>
                <a:gd name="T4" fmla="*/ 188 w 188"/>
                <a:gd name="T5" fmla="*/ 93 h 174"/>
                <a:gd name="T6" fmla="*/ 7 w 188"/>
                <a:gd name="T7" fmla="*/ 174 h 174"/>
                <a:gd name="T8" fmla="*/ 0 w 188"/>
                <a:gd name="T9" fmla="*/ 60 h 174"/>
              </a:gdLst>
              <a:cxnLst>
                <a:cxn ang="0">
                  <a:pos x="T0" y="T1"/>
                </a:cxn>
                <a:cxn ang="0">
                  <a:pos x="T2" y="T3"/>
                </a:cxn>
                <a:cxn ang="0">
                  <a:pos x="T4" y="T5"/>
                </a:cxn>
                <a:cxn ang="0">
                  <a:pos x="T6" y="T7"/>
                </a:cxn>
                <a:cxn ang="0">
                  <a:pos x="T8" y="T9"/>
                </a:cxn>
              </a:cxnLst>
              <a:rect l="0" t="0" r="r" b="b"/>
              <a:pathLst>
                <a:path w="188" h="174">
                  <a:moveTo>
                    <a:pt x="0" y="60"/>
                  </a:moveTo>
                  <a:lnTo>
                    <a:pt x="147" y="0"/>
                  </a:lnTo>
                  <a:lnTo>
                    <a:pt x="188" y="93"/>
                  </a:lnTo>
                  <a:lnTo>
                    <a:pt x="7" y="174"/>
                  </a:lnTo>
                  <a:lnTo>
                    <a:pt x="0" y="60"/>
                  </a:lnTo>
                  <a:close/>
                </a:path>
              </a:pathLst>
            </a:custGeom>
            <a:solidFill>
              <a:srgbClr val="232E4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05"/>
            <p:cNvSpPr/>
            <p:nvPr userDrawn="1"/>
          </p:nvSpPr>
          <p:spPr bwMode="auto">
            <a:xfrm rot="1384363">
              <a:off x="2812335" y="3753605"/>
              <a:ext cx="2741612" cy="744538"/>
            </a:xfrm>
            <a:custGeom>
              <a:gdLst>
                <a:gd name="T0" fmla="*/ 3 w 468"/>
                <a:gd name="T1" fmla="*/ 127 h 127"/>
                <a:gd name="T2" fmla="*/ 364 w 468"/>
                <a:gd name="T3" fmla="*/ 42 h 127"/>
                <a:gd name="T4" fmla="*/ 468 w 468"/>
                <a:gd name="T5" fmla="*/ 20 h 127"/>
                <a:gd name="T6" fmla="*/ 454 w 468"/>
                <a:gd name="T7" fmla="*/ 0 h 127"/>
                <a:gd name="T8" fmla="*/ 387 w 468"/>
                <a:gd name="T9" fmla="*/ 8 h 127"/>
                <a:gd name="T10" fmla="*/ 0 w 468"/>
                <a:gd name="T11" fmla="*/ 121 h 127"/>
                <a:gd name="T12" fmla="*/ 3 w 468"/>
                <a:gd name="T13" fmla="*/ 127 h 127"/>
              </a:gdLst>
              <a:cxnLst>
                <a:cxn ang="0">
                  <a:pos x="T0" y="T1"/>
                </a:cxn>
                <a:cxn ang="0">
                  <a:pos x="T2" y="T3"/>
                </a:cxn>
                <a:cxn ang="0">
                  <a:pos x="T4" y="T5"/>
                </a:cxn>
                <a:cxn ang="0">
                  <a:pos x="T6" y="T7"/>
                </a:cxn>
                <a:cxn ang="0">
                  <a:pos x="T8" y="T9"/>
                </a:cxn>
                <a:cxn ang="0">
                  <a:pos x="T10" y="T11"/>
                </a:cxn>
                <a:cxn ang="0">
                  <a:pos x="T12" y="T13"/>
                </a:cxn>
              </a:cxnLst>
              <a:rect l="0" t="0" r="r" b="b"/>
              <a:pathLst>
                <a:path w="468" h="127">
                  <a:moveTo>
                    <a:pt x="3" y="127"/>
                  </a:moveTo>
                  <a:cubicBezTo>
                    <a:pt x="3" y="127"/>
                    <a:pt x="323" y="51"/>
                    <a:pt x="364" y="42"/>
                  </a:cubicBezTo>
                  <a:cubicBezTo>
                    <a:pt x="405" y="34"/>
                    <a:pt x="468" y="20"/>
                    <a:pt x="468" y="20"/>
                  </a:cubicBezTo>
                  <a:cubicBezTo>
                    <a:pt x="454" y="0"/>
                    <a:pt x="454" y="0"/>
                    <a:pt x="454" y="0"/>
                  </a:cubicBezTo>
                  <a:cubicBezTo>
                    <a:pt x="387" y="8"/>
                    <a:pt x="387" y="8"/>
                    <a:pt x="387" y="8"/>
                  </a:cubicBezTo>
                  <a:cubicBezTo>
                    <a:pt x="0" y="121"/>
                    <a:pt x="0" y="121"/>
                    <a:pt x="0" y="121"/>
                  </a:cubicBezTo>
                  <a:lnTo>
                    <a:pt x="3" y="127"/>
                  </a:lnTo>
                  <a:close/>
                </a:path>
              </a:pathLst>
            </a:custGeom>
            <a:solidFill>
              <a:srgbClr val="52535E"/>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06"/>
            <p:cNvSpPr/>
            <p:nvPr userDrawn="1"/>
          </p:nvSpPr>
          <p:spPr bwMode="auto">
            <a:xfrm rot="1384363">
              <a:off x="2615420" y="3885328"/>
              <a:ext cx="222250" cy="146050"/>
            </a:xfrm>
            <a:custGeom>
              <a:gdLst>
                <a:gd name="T0" fmla="*/ 0 w 38"/>
                <a:gd name="T1" fmla="*/ 7 h 25"/>
                <a:gd name="T2" fmla="*/ 25 w 38"/>
                <a:gd name="T3" fmla="*/ 19 h 25"/>
                <a:gd name="T4" fmla="*/ 26 w 38"/>
                <a:gd name="T5" fmla="*/ 0 h 25"/>
                <a:gd name="T6" fmla="*/ 0 w 38"/>
                <a:gd name="T7" fmla="*/ 7 h 25"/>
              </a:gdLst>
              <a:cxnLst>
                <a:cxn ang="0">
                  <a:pos x="T0" y="T1"/>
                </a:cxn>
                <a:cxn ang="0">
                  <a:pos x="T2" y="T3"/>
                </a:cxn>
                <a:cxn ang="0">
                  <a:pos x="T4" y="T5"/>
                </a:cxn>
                <a:cxn ang="0">
                  <a:pos x="T6" y="T7"/>
                </a:cxn>
              </a:cxnLst>
              <a:rect l="0" t="0" r="r" b="b"/>
              <a:pathLst>
                <a:path w="38" h="25">
                  <a:moveTo>
                    <a:pt x="0" y="7"/>
                  </a:moveTo>
                  <a:cubicBezTo>
                    <a:pt x="0" y="7"/>
                    <a:pt x="12" y="25"/>
                    <a:pt x="25" y="19"/>
                  </a:cubicBezTo>
                  <a:cubicBezTo>
                    <a:pt x="38" y="13"/>
                    <a:pt x="27" y="3"/>
                    <a:pt x="26" y="0"/>
                  </a:cubicBezTo>
                  <a:lnTo>
                    <a:pt x="0" y="7"/>
                  </a:lnTo>
                  <a:close/>
                </a:path>
              </a:pathLst>
            </a:custGeom>
            <a:solidFill>
              <a:srgbClr val="4246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07"/>
            <p:cNvSpPr/>
            <p:nvPr userDrawn="1"/>
          </p:nvSpPr>
          <p:spPr bwMode="auto">
            <a:xfrm rot="1384363">
              <a:off x="4114061" y="4430985"/>
              <a:ext cx="244475" cy="246063"/>
            </a:xfrm>
            <a:custGeom>
              <a:gdLst>
                <a:gd name="T0" fmla="*/ 38 w 42"/>
                <a:gd name="T1" fmla="*/ 14 h 42"/>
                <a:gd name="T2" fmla="*/ 29 w 42"/>
                <a:gd name="T3" fmla="*/ 38 h 42"/>
                <a:gd name="T4" fmla="*/ 4 w 42"/>
                <a:gd name="T5" fmla="*/ 29 h 42"/>
                <a:gd name="T6" fmla="*/ 14 w 42"/>
                <a:gd name="T7" fmla="*/ 4 h 42"/>
                <a:gd name="T8" fmla="*/ 38 w 42"/>
                <a:gd name="T9" fmla="*/ 14 h 42"/>
              </a:gdLst>
              <a:cxnLst>
                <a:cxn ang="0">
                  <a:pos x="T0" y="T1"/>
                </a:cxn>
                <a:cxn ang="0">
                  <a:pos x="T2" y="T3"/>
                </a:cxn>
                <a:cxn ang="0">
                  <a:pos x="T4" y="T5"/>
                </a:cxn>
                <a:cxn ang="0">
                  <a:pos x="T6" y="T7"/>
                </a:cxn>
                <a:cxn ang="0">
                  <a:pos x="T8" y="T9"/>
                </a:cxn>
              </a:cxnLst>
              <a:rect l="0" t="0" r="r" b="b"/>
              <a:pathLst>
                <a:path w="42" h="42">
                  <a:moveTo>
                    <a:pt x="38" y="14"/>
                  </a:moveTo>
                  <a:cubicBezTo>
                    <a:pt x="42" y="23"/>
                    <a:pt x="38" y="34"/>
                    <a:pt x="29" y="38"/>
                  </a:cubicBezTo>
                  <a:cubicBezTo>
                    <a:pt x="19" y="42"/>
                    <a:pt x="8" y="38"/>
                    <a:pt x="4" y="29"/>
                  </a:cubicBezTo>
                  <a:cubicBezTo>
                    <a:pt x="0" y="20"/>
                    <a:pt x="4" y="9"/>
                    <a:pt x="14" y="4"/>
                  </a:cubicBezTo>
                  <a:cubicBezTo>
                    <a:pt x="23" y="0"/>
                    <a:pt x="34" y="4"/>
                    <a:pt x="38" y="14"/>
                  </a:cubicBezTo>
                  <a:close/>
                </a:path>
              </a:pathLst>
            </a:custGeom>
            <a:solidFill>
              <a:srgbClr val="37342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08"/>
            <p:cNvSpPr/>
            <p:nvPr userDrawn="1"/>
          </p:nvSpPr>
          <p:spPr bwMode="auto">
            <a:xfrm rot="1384363">
              <a:off x="4153748" y="4472260"/>
              <a:ext cx="165100" cy="163513"/>
            </a:xfrm>
            <a:custGeom>
              <a:gdLst>
                <a:gd name="T0" fmla="*/ 25 w 28"/>
                <a:gd name="T1" fmla="*/ 9 h 28"/>
                <a:gd name="T2" fmla="*/ 19 w 28"/>
                <a:gd name="T3" fmla="*/ 25 h 28"/>
                <a:gd name="T4" fmla="*/ 3 w 28"/>
                <a:gd name="T5" fmla="*/ 19 h 28"/>
                <a:gd name="T6" fmla="*/ 9 w 28"/>
                <a:gd name="T7" fmla="*/ 3 h 28"/>
                <a:gd name="T8" fmla="*/ 25 w 28"/>
                <a:gd name="T9" fmla="*/ 9 h 28"/>
              </a:gdLst>
              <a:cxnLst>
                <a:cxn ang="0">
                  <a:pos x="T0" y="T1"/>
                </a:cxn>
                <a:cxn ang="0">
                  <a:pos x="T2" y="T3"/>
                </a:cxn>
                <a:cxn ang="0">
                  <a:pos x="T4" y="T5"/>
                </a:cxn>
                <a:cxn ang="0">
                  <a:pos x="T6" y="T7"/>
                </a:cxn>
                <a:cxn ang="0">
                  <a:pos x="T8" y="T9"/>
                </a:cxn>
              </a:cxnLst>
              <a:rect l="0" t="0" r="r" b="b"/>
              <a:pathLst>
                <a:path w="28" h="28">
                  <a:moveTo>
                    <a:pt x="25" y="9"/>
                  </a:moveTo>
                  <a:cubicBezTo>
                    <a:pt x="28" y="15"/>
                    <a:pt x="25" y="23"/>
                    <a:pt x="19" y="25"/>
                  </a:cubicBezTo>
                  <a:cubicBezTo>
                    <a:pt x="13" y="28"/>
                    <a:pt x="6" y="25"/>
                    <a:pt x="3" y="19"/>
                  </a:cubicBezTo>
                  <a:cubicBezTo>
                    <a:pt x="0" y="13"/>
                    <a:pt x="3" y="6"/>
                    <a:pt x="9" y="3"/>
                  </a:cubicBezTo>
                  <a:cubicBezTo>
                    <a:pt x="15" y="0"/>
                    <a:pt x="23" y="3"/>
                    <a:pt x="25" y="9"/>
                  </a:cubicBezTo>
                  <a:close/>
                </a:path>
              </a:pathLst>
            </a:custGeom>
            <a:solidFill>
              <a:srgbClr val="2D1B1A"/>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9"/>
            <p:cNvSpPr/>
            <p:nvPr userDrawn="1"/>
          </p:nvSpPr>
          <p:spPr bwMode="auto">
            <a:xfrm rot="1384363">
              <a:off x="937613" y="3354282"/>
              <a:ext cx="5224462" cy="1138238"/>
            </a:xfrm>
            <a:custGeom>
              <a:gdLst>
                <a:gd name="T0" fmla="*/ 760 w 892"/>
                <a:gd name="T1" fmla="*/ 0 h 194"/>
                <a:gd name="T2" fmla="*/ 484 w 892"/>
                <a:gd name="T3" fmla="*/ 95 h 194"/>
                <a:gd name="T4" fmla="*/ 6 w 892"/>
                <a:gd name="T5" fmla="*/ 189 h 194"/>
                <a:gd name="T6" fmla="*/ 0 w 892"/>
                <a:gd name="T7" fmla="*/ 194 h 194"/>
                <a:gd name="T8" fmla="*/ 300 w 892"/>
                <a:gd name="T9" fmla="*/ 152 h 194"/>
                <a:gd name="T10" fmla="*/ 758 w 892"/>
                <a:gd name="T11" fmla="*/ 29 h 194"/>
                <a:gd name="T12" fmla="*/ 806 w 892"/>
                <a:gd name="T13" fmla="*/ 55 h 194"/>
                <a:gd name="T14" fmla="*/ 892 w 892"/>
                <a:gd name="T15" fmla="*/ 38 h 194"/>
                <a:gd name="T16" fmla="*/ 886 w 892"/>
                <a:gd name="T17" fmla="*/ 26 h 194"/>
                <a:gd name="T18" fmla="*/ 760 w 892"/>
                <a:gd name="T19" fmla="*/ 0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2" h="194">
                  <a:moveTo>
                    <a:pt x="760" y="0"/>
                  </a:moveTo>
                  <a:cubicBezTo>
                    <a:pt x="743" y="7"/>
                    <a:pt x="515" y="84"/>
                    <a:pt x="484" y="95"/>
                  </a:cubicBezTo>
                  <a:cubicBezTo>
                    <a:pt x="382" y="129"/>
                    <a:pt x="147" y="184"/>
                    <a:pt x="6" y="189"/>
                  </a:cubicBezTo>
                  <a:cubicBezTo>
                    <a:pt x="0" y="194"/>
                    <a:pt x="0" y="194"/>
                    <a:pt x="0" y="194"/>
                  </a:cubicBezTo>
                  <a:cubicBezTo>
                    <a:pt x="0" y="194"/>
                    <a:pt x="148" y="184"/>
                    <a:pt x="300" y="152"/>
                  </a:cubicBezTo>
                  <a:cubicBezTo>
                    <a:pt x="461" y="118"/>
                    <a:pt x="737" y="28"/>
                    <a:pt x="758" y="29"/>
                  </a:cubicBezTo>
                  <a:cubicBezTo>
                    <a:pt x="779" y="30"/>
                    <a:pt x="798" y="50"/>
                    <a:pt x="806" y="55"/>
                  </a:cubicBezTo>
                  <a:cubicBezTo>
                    <a:pt x="813" y="60"/>
                    <a:pt x="863" y="51"/>
                    <a:pt x="892" y="38"/>
                  </a:cubicBezTo>
                  <a:cubicBezTo>
                    <a:pt x="886" y="26"/>
                    <a:pt x="886" y="26"/>
                    <a:pt x="886" y="26"/>
                  </a:cubicBezTo>
                  <a:cubicBezTo>
                    <a:pt x="871" y="32"/>
                    <a:pt x="807" y="48"/>
                    <a:pt x="760" y="0"/>
                  </a:cubicBezTo>
                  <a:close/>
                </a:path>
              </a:pathLst>
            </a:custGeom>
            <a:solidFill>
              <a:srgbClr val="C9D0D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0"/>
            <p:cNvSpPr/>
            <p:nvPr userDrawn="1"/>
          </p:nvSpPr>
          <p:spPr bwMode="auto">
            <a:xfrm rot="1384363">
              <a:off x="995806" y="3209654"/>
              <a:ext cx="4433887" cy="1114425"/>
            </a:xfrm>
            <a:custGeom>
              <a:gdLst>
                <a:gd name="T0" fmla="*/ 2 w 757"/>
                <a:gd name="T1" fmla="*/ 189 h 190"/>
                <a:gd name="T2" fmla="*/ 0 w 757"/>
                <a:gd name="T3" fmla="*/ 190 h 190"/>
                <a:gd name="T4" fmla="*/ 480 w 757"/>
                <a:gd name="T5" fmla="*/ 97 h 190"/>
                <a:gd name="T6" fmla="*/ 757 w 757"/>
                <a:gd name="T7" fmla="*/ 2 h 190"/>
                <a:gd name="T8" fmla="*/ 756 w 757"/>
                <a:gd name="T9" fmla="*/ 0 h 190"/>
                <a:gd name="T10" fmla="*/ 480 w 757"/>
                <a:gd name="T11" fmla="*/ 95 h 190"/>
                <a:gd name="T12" fmla="*/ 2 w 757"/>
                <a:gd name="T13" fmla="*/ 189 h 190"/>
              </a:gdLst>
              <a:cxnLst>
                <a:cxn ang="0">
                  <a:pos x="T0" y="T1"/>
                </a:cxn>
                <a:cxn ang="0">
                  <a:pos x="T2" y="T3"/>
                </a:cxn>
                <a:cxn ang="0">
                  <a:pos x="T4" y="T5"/>
                </a:cxn>
                <a:cxn ang="0">
                  <a:pos x="T6" y="T7"/>
                </a:cxn>
                <a:cxn ang="0">
                  <a:pos x="T8" y="T9"/>
                </a:cxn>
                <a:cxn ang="0">
                  <a:pos x="T10" y="T11"/>
                </a:cxn>
                <a:cxn ang="0">
                  <a:pos x="T12" y="T13"/>
                </a:cxn>
              </a:cxnLst>
              <a:rect l="0" t="0" r="r" b="b"/>
              <a:pathLst>
                <a:path w="757" h="190">
                  <a:moveTo>
                    <a:pt x="2" y="189"/>
                  </a:moveTo>
                  <a:cubicBezTo>
                    <a:pt x="0" y="190"/>
                    <a:pt x="0" y="190"/>
                    <a:pt x="0" y="190"/>
                  </a:cubicBezTo>
                  <a:cubicBezTo>
                    <a:pt x="139" y="185"/>
                    <a:pt x="373" y="132"/>
                    <a:pt x="480" y="97"/>
                  </a:cubicBezTo>
                  <a:cubicBezTo>
                    <a:pt x="512" y="86"/>
                    <a:pt x="738" y="9"/>
                    <a:pt x="757" y="2"/>
                  </a:cubicBezTo>
                  <a:cubicBezTo>
                    <a:pt x="756" y="0"/>
                    <a:pt x="756" y="0"/>
                    <a:pt x="756" y="0"/>
                  </a:cubicBezTo>
                  <a:cubicBezTo>
                    <a:pt x="739" y="7"/>
                    <a:pt x="511" y="84"/>
                    <a:pt x="480" y="95"/>
                  </a:cubicBezTo>
                  <a:cubicBezTo>
                    <a:pt x="378" y="129"/>
                    <a:pt x="143" y="184"/>
                    <a:pt x="2" y="189"/>
                  </a:cubicBezTo>
                  <a:close/>
                </a:path>
              </a:pathLst>
            </a:custGeom>
            <a:solidFill>
              <a:srgbClr val="E6E6E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11"/>
            <p:cNvSpPr/>
            <p:nvPr userDrawn="1"/>
          </p:nvSpPr>
          <p:spPr bwMode="auto">
            <a:xfrm rot="1384363">
              <a:off x="7035942" y="2362990"/>
              <a:ext cx="3778250" cy="2589213"/>
            </a:xfrm>
            <a:custGeom>
              <a:gdLst>
                <a:gd name="T0" fmla="*/ 643 w 645"/>
                <a:gd name="T1" fmla="*/ 0 h 441"/>
                <a:gd name="T2" fmla="*/ 645 w 645"/>
                <a:gd name="T3" fmla="*/ 0 h 441"/>
                <a:gd name="T4" fmla="*/ 255 w 645"/>
                <a:gd name="T5" fmla="*/ 297 h 441"/>
                <a:gd name="T6" fmla="*/ 1 w 645"/>
                <a:gd name="T7" fmla="*/ 441 h 441"/>
                <a:gd name="T8" fmla="*/ 0 w 645"/>
                <a:gd name="T9" fmla="*/ 439 h 441"/>
                <a:gd name="T10" fmla="*/ 254 w 645"/>
                <a:gd name="T11" fmla="*/ 295 h 441"/>
                <a:gd name="T12" fmla="*/ 643 w 645"/>
                <a:gd name="T13" fmla="*/ 0 h 441"/>
              </a:gdLst>
              <a:cxnLst>
                <a:cxn ang="0">
                  <a:pos x="T0" y="T1"/>
                </a:cxn>
                <a:cxn ang="0">
                  <a:pos x="T2" y="T3"/>
                </a:cxn>
                <a:cxn ang="0">
                  <a:pos x="T4" y="T5"/>
                </a:cxn>
                <a:cxn ang="0">
                  <a:pos x="T6" y="T7"/>
                </a:cxn>
                <a:cxn ang="0">
                  <a:pos x="T8" y="T9"/>
                </a:cxn>
                <a:cxn ang="0">
                  <a:pos x="T10" y="T11"/>
                </a:cxn>
                <a:cxn ang="0">
                  <a:pos x="T12" y="T13"/>
                </a:cxn>
              </a:cxnLst>
              <a:rect l="0" t="0" r="r" b="b"/>
              <a:pathLst>
                <a:path w="645" h="441">
                  <a:moveTo>
                    <a:pt x="643" y="0"/>
                  </a:moveTo>
                  <a:cubicBezTo>
                    <a:pt x="645" y="0"/>
                    <a:pt x="645" y="0"/>
                    <a:pt x="645" y="0"/>
                  </a:cubicBezTo>
                  <a:cubicBezTo>
                    <a:pt x="549" y="100"/>
                    <a:pt x="354" y="241"/>
                    <a:pt x="255" y="297"/>
                  </a:cubicBezTo>
                  <a:cubicBezTo>
                    <a:pt x="227" y="314"/>
                    <a:pt x="18" y="431"/>
                    <a:pt x="1" y="441"/>
                  </a:cubicBezTo>
                  <a:cubicBezTo>
                    <a:pt x="0" y="439"/>
                    <a:pt x="0" y="439"/>
                    <a:pt x="0" y="439"/>
                  </a:cubicBezTo>
                  <a:cubicBezTo>
                    <a:pt x="17" y="430"/>
                    <a:pt x="226" y="312"/>
                    <a:pt x="254" y="295"/>
                  </a:cubicBezTo>
                  <a:cubicBezTo>
                    <a:pt x="348" y="242"/>
                    <a:pt x="545" y="102"/>
                    <a:pt x="643" y="0"/>
                  </a:cubicBezTo>
                  <a:close/>
                </a:path>
              </a:pathLst>
            </a:custGeom>
            <a:solidFill>
              <a:srgbClr val="CCCCC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12"/>
            <p:cNvSpPr/>
            <p:nvPr userDrawn="1"/>
          </p:nvSpPr>
          <p:spPr bwMode="auto">
            <a:xfrm rot="1384363">
              <a:off x="6048426" y="3456441"/>
              <a:ext cx="615950" cy="358775"/>
            </a:xfrm>
            <a:custGeom>
              <a:gdLst>
                <a:gd name="T0" fmla="*/ 0 w 105"/>
                <a:gd name="T1" fmla="*/ 31 h 61"/>
                <a:gd name="T2" fmla="*/ 41 w 105"/>
                <a:gd name="T3" fmla="*/ 10 h 61"/>
                <a:gd name="T4" fmla="*/ 68 w 105"/>
                <a:gd name="T5" fmla="*/ 1 h 61"/>
                <a:gd name="T6" fmla="*/ 83 w 105"/>
                <a:gd name="T7" fmla="*/ 0 h 61"/>
                <a:gd name="T8" fmla="*/ 105 w 105"/>
                <a:gd name="T9" fmla="*/ 21 h 61"/>
                <a:gd name="T10" fmla="*/ 99 w 105"/>
                <a:gd name="T11" fmla="*/ 36 h 61"/>
                <a:gd name="T12" fmla="*/ 68 w 105"/>
                <a:gd name="T13" fmla="*/ 37 h 61"/>
                <a:gd name="T14" fmla="*/ 13 w 105"/>
                <a:gd name="T15" fmla="*/ 61 h 61"/>
                <a:gd name="T16" fmla="*/ 0 w 105"/>
                <a:gd name="T17" fmla="*/ 31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1">
                  <a:moveTo>
                    <a:pt x="0" y="31"/>
                  </a:moveTo>
                  <a:cubicBezTo>
                    <a:pt x="41" y="10"/>
                    <a:pt x="41" y="10"/>
                    <a:pt x="41" y="10"/>
                  </a:cubicBezTo>
                  <a:cubicBezTo>
                    <a:pt x="68" y="1"/>
                    <a:pt x="68" y="1"/>
                    <a:pt x="68" y="1"/>
                  </a:cubicBezTo>
                  <a:cubicBezTo>
                    <a:pt x="68" y="1"/>
                    <a:pt x="83" y="0"/>
                    <a:pt x="83" y="0"/>
                  </a:cubicBezTo>
                  <a:cubicBezTo>
                    <a:pt x="83" y="0"/>
                    <a:pt x="93" y="9"/>
                    <a:pt x="105" y="21"/>
                  </a:cubicBezTo>
                  <a:cubicBezTo>
                    <a:pt x="99" y="36"/>
                    <a:pt x="99" y="36"/>
                    <a:pt x="99" y="36"/>
                  </a:cubicBezTo>
                  <a:cubicBezTo>
                    <a:pt x="68" y="37"/>
                    <a:pt x="68" y="37"/>
                    <a:pt x="68" y="37"/>
                  </a:cubicBezTo>
                  <a:cubicBezTo>
                    <a:pt x="13" y="61"/>
                    <a:pt x="13" y="61"/>
                    <a:pt x="13" y="61"/>
                  </a:cubicBezTo>
                  <a:lnTo>
                    <a:pt x="0" y="31"/>
                  </a:lnTo>
                  <a:close/>
                </a:path>
              </a:pathLst>
            </a:custGeom>
            <a:solidFill>
              <a:srgbClr val="7C7C7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13"/>
            <p:cNvSpPr/>
            <p:nvPr userDrawn="1"/>
          </p:nvSpPr>
          <p:spPr bwMode="auto">
            <a:xfrm rot="1384363">
              <a:off x="6472301" y="3551480"/>
              <a:ext cx="193675" cy="182563"/>
            </a:xfrm>
            <a:custGeom>
              <a:gdLst>
                <a:gd name="T0" fmla="*/ 48 w 122"/>
                <a:gd name="T1" fmla="*/ 0 h 115"/>
                <a:gd name="T2" fmla="*/ 0 w 122"/>
                <a:gd name="T3" fmla="*/ 0 h 115"/>
                <a:gd name="T4" fmla="*/ 107 w 122"/>
                <a:gd name="T5" fmla="*/ 115 h 115"/>
                <a:gd name="T6" fmla="*/ 122 w 122"/>
                <a:gd name="T7" fmla="*/ 74 h 115"/>
                <a:gd name="T8" fmla="*/ 48 w 122"/>
                <a:gd name="T9" fmla="*/ 0 h 115"/>
              </a:gdLst>
              <a:cxnLst>
                <a:cxn ang="0">
                  <a:pos x="T0" y="T1"/>
                </a:cxn>
                <a:cxn ang="0">
                  <a:pos x="T2" y="T3"/>
                </a:cxn>
                <a:cxn ang="0">
                  <a:pos x="T4" y="T5"/>
                </a:cxn>
                <a:cxn ang="0">
                  <a:pos x="T6" y="T7"/>
                </a:cxn>
                <a:cxn ang="0">
                  <a:pos x="T8" y="T9"/>
                </a:cxn>
              </a:cxnLst>
              <a:rect l="0" t="0" r="r" b="b"/>
              <a:pathLst>
                <a:path w="122" h="115">
                  <a:moveTo>
                    <a:pt x="48" y="0"/>
                  </a:moveTo>
                  <a:lnTo>
                    <a:pt x="0" y="0"/>
                  </a:lnTo>
                  <a:lnTo>
                    <a:pt x="107" y="115"/>
                  </a:lnTo>
                  <a:lnTo>
                    <a:pt x="122" y="74"/>
                  </a:lnTo>
                  <a:lnTo>
                    <a:pt x="48" y="0"/>
                  </a:lnTo>
                  <a:close/>
                </a:path>
              </a:pathLst>
            </a:custGeom>
            <a:solidFill>
              <a:srgbClr val="37475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14"/>
            <p:cNvSpPr/>
            <p:nvPr userDrawn="1"/>
          </p:nvSpPr>
          <p:spPr bwMode="auto">
            <a:xfrm rot="1384363">
              <a:off x="6346832" y="3525092"/>
              <a:ext cx="287337" cy="187325"/>
            </a:xfrm>
            <a:custGeom>
              <a:gdLst>
                <a:gd name="T0" fmla="*/ 74 w 181"/>
                <a:gd name="T1" fmla="*/ 0 h 118"/>
                <a:gd name="T2" fmla="*/ 0 w 181"/>
                <a:gd name="T3" fmla="*/ 26 h 118"/>
                <a:gd name="T4" fmla="*/ 81 w 181"/>
                <a:gd name="T5" fmla="*/ 118 h 118"/>
                <a:gd name="T6" fmla="*/ 181 w 181"/>
                <a:gd name="T7" fmla="*/ 115 h 118"/>
                <a:gd name="T8" fmla="*/ 74 w 181"/>
                <a:gd name="T9" fmla="*/ 0 h 118"/>
              </a:gdLst>
              <a:cxnLst>
                <a:cxn ang="0">
                  <a:pos x="T0" y="T1"/>
                </a:cxn>
                <a:cxn ang="0">
                  <a:pos x="T2" y="T3"/>
                </a:cxn>
                <a:cxn ang="0">
                  <a:pos x="T4" y="T5"/>
                </a:cxn>
                <a:cxn ang="0">
                  <a:pos x="T6" y="T7"/>
                </a:cxn>
                <a:cxn ang="0">
                  <a:pos x="T8" y="T9"/>
                </a:cxn>
              </a:cxnLst>
              <a:rect l="0" t="0" r="r" b="b"/>
              <a:pathLst>
                <a:path w="181" h="118">
                  <a:moveTo>
                    <a:pt x="74" y="0"/>
                  </a:moveTo>
                  <a:lnTo>
                    <a:pt x="0" y="26"/>
                  </a:lnTo>
                  <a:lnTo>
                    <a:pt x="81" y="118"/>
                  </a:lnTo>
                  <a:lnTo>
                    <a:pt x="181" y="115"/>
                  </a:lnTo>
                  <a:lnTo>
                    <a:pt x="74" y="0"/>
                  </a:lnTo>
                  <a:close/>
                </a:path>
              </a:pathLst>
            </a:custGeom>
            <a:solidFill>
              <a:srgbClr val="283442"/>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15"/>
            <p:cNvSpPr/>
            <p:nvPr userDrawn="1"/>
          </p:nvSpPr>
          <p:spPr bwMode="auto">
            <a:xfrm rot="1384363">
              <a:off x="6063643" y="3486494"/>
              <a:ext cx="357187" cy="263525"/>
            </a:xfrm>
            <a:custGeom>
              <a:gdLst>
                <a:gd name="T0" fmla="*/ 144 w 225"/>
                <a:gd name="T1" fmla="*/ 0 h 166"/>
                <a:gd name="T2" fmla="*/ 0 w 225"/>
                <a:gd name="T3" fmla="*/ 70 h 166"/>
                <a:gd name="T4" fmla="*/ 44 w 225"/>
                <a:gd name="T5" fmla="*/ 166 h 166"/>
                <a:gd name="T6" fmla="*/ 225 w 225"/>
                <a:gd name="T7" fmla="*/ 85 h 166"/>
                <a:gd name="T8" fmla="*/ 144 w 225"/>
                <a:gd name="T9" fmla="*/ 0 h 166"/>
              </a:gdLst>
              <a:cxnLst>
                <a:cxn ang="0">
                  <a:pos x="T0" y="T1"/>
                </a:cxn>
                <a:cxn ang="0">
                  <a:pos x="T2" y="T3"/>
                </a:cxn>
                <a:cxn ang="0">
                  <a:pos x="T4" y="T5"/>
                </a:cxn>
                <a:cxn ang="0">
                  <a:pos x="T6" y="T7"/>
                </a:cxn>
                <a:cxn ang="0">
                  <a:pos x="T8" y="T9"/>
                </a:cxn>
              </a:cxnLst>
              <a:rect l="0" t="0" r="r" b="b"/>
              <a:pathLst>
                <a:path w="225" h="166">
                  <a:moveTo>
                    <a:pt x="144" y="0"/>
                  </a:moveTo>
                  <a:lnTo>
                    <a:pt x="0" y="70"/>
                  </a:lnTo>
                  <a:lnTo>
                    <a:pt x="44" y="166"/>
                  </a:lnTo>
                  <a:lnTo>
                    <a:pt x="225" y="85"/>
                  </a:lnTo>
                  <a:lnTo>
                    <a:pt x="144" y="0"/>
                  </a:lnTo>
                  <a:close/>
                </a:path>
              </a:pathLst>
            </a:custGeom>
            <a:solidFill>
              <a:srgbClr val="1C2533"/>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16"/>
            <p:cNvSpPr/>
            <p:nvPr userDrawn="1"/>
          </p:nvSpPr>
          <p:spPr bwMode="auto">
            <a:xfrm rot="1384363">
              <a:off x="5617324" y="3741470"/>
              <a:ext cx="596900" cy="674688"/>
            </a:xfrm>
            <a:custGeom>
              <a:gdLst>
                <a:gd name="T0" fmla="*/ 56 w 102"/>
                <a:gd name="T1" fmla="*/ 0 h 115"/>
                <a:gd name="T2" fmla="*/ 21 w 102"/>
                <a:gd name="T3" fmla="*/ 69 h 115"/>
                <a:gd name="T4" fmla="*/ 102 w 102"/>
                <a:gd name="T5" fmla="*/ 103 h 115"/>
                <a:gd name="T6" fmla="*/ 56 w 102"/>
                <a:gd name="T7" fmla="*/ 0 h 115"/>
              </a:gdLst>
              <a:cxnLst>
                <a:cxn ang="0">
                  <a:pos x="T0" y="T1"/>
                </a:cxn>
                <a:cxn ang="0">
                  <a:pos x="T2" y="T3"/>
                </a:cxn>
                <a:cxn ang="0">
                  <a:pos x="T4" y="T5"/>
                </a:cxn>
                <a:cxn ang="0">
                  <a:pos x="T6" y="T7"/>
                </a:cxn>
              </a:cxnLst>
              <a:rect l="0" t="0" r="r" b="b"/>
              <a:pathLst>
                <a:path w="102" h="115">
                  <a:moveTo>
                    <a:pt x="56" y="0"/>
                  </a:moveTo>
                  <a:cubicBezTo>
                    <a:pt x="56" y="0"/>
                    <a:pt x="0" y="22"/>
                    <a:pt x="21" y="69"/>
                  </a:cubicBezTo>
                  <a:cubicBezTo>
                    <a:pt x="40" y="111"/>
                    <a:pt x="76" y="115"/>
                    <a:pt x="102" y="103"/>
                  </a:cubicBezTo>
                  <a:lnTo>
                    <a:pt x="56" y="0"/>
                  </a:lnTo>
                  <a:close/>
                </a:path>
              </a:pathLst>
            </a:custGeom>
            <a:solidFill>
              <a:srgbClr val="DEE1E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8" name="Text Box 54"/>
          <p:cNvSpPr txBox="1">
            <a:spLocks noChangeArrowheads="1"/>
          </p:cNvSpPr>
          <p:nvPr userDrawn="1"/>
        </p:nvSpPr>
        <p:spPr bwMode="auto">
          <a:xfrm>
            <a:off x="6362024" y="5112480"/>
            <a:ext cx="3699521" cy="56830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0"/>
              </a:spcBef>
              <a:spcAft>
                <a:spcPct val="0"/>
              </a:spcAft>
            </a:pPr>
            <a:r>
              <a:rPr lang="en-US" altLang="zh-CN" sz="1800" kern="1200" smtClean="0">
                <a:solidFill>
                  <a:schemeClr val="tx1">
                    <a:lumMod val="65000"/>
                    <a:lumOff val="3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11020228@qq.com</a:t>
            </a:r>
            <a:endParaRPr lang="en-US" altLang="zh-CN" sz="1800" kern="1200">
              <a:solidFill>
                <a:schemeClr val="tx1">
                  <a:lumMod val="65000"/>
                  <a:lumOff val="35000"/>
                </a:schemeClr>
              </a:solidFill>
              <a:latin typeface="微软雅黑 Light" panose="020b0502040204020203" pitchFamily="34" charset="-122"/>
              <a:ea typeface="微软雅黑 Light" panose="020b0502040204020203" pitchFamily="34" charset="-122"/>
              <a:cs typeface="Arial Unicode MS" pitchFamily="34" charset="-122"/>
            </a:endParaRPr>
          </a:p>
        </p:txBody>
      </p:sp>
      <p:sp>
        <p:nvSpPr>
          <p:cNvPr id="169" name="TextBox 10">
            <a:hlinkClick r:id="rId2"/>
          </p:cNvPr>
          <p:cNvSpPr>
            <a:spLocks noChangeArrowheads="1"/>
          </p:cNvSpPr>
          <p:nvPr userDrawn="1"/>
        </p:nvSpPr>
        <p:spPr bwMode="auto">
          <a:xfrm>
            <a:off x="6362024" y="6068919"/>
            <a:ext cx="3699521" cy="369332"/>
          </a:xfrm>
          <a:prstGeom prst="rect">
            <a:avLst/>
          </a:prstGeom>
          <a:noFill/>
          <a:ln>
            <a:noFill/>
          </a:ln>
          <a:extLst>
            <a:ext uri="{91240B29-F687-4F45-9708-019B960494DF}">
              <a14:hiddenLine w="9525">
                <a:solidFill>
                  <a:srgbClr val="000000"/>
                </a:solidFill>
                <a:miter lim="800000"/>
                <a:headEnd/>
                <a:tailEnd/>
              </a14:hiddenLine>
            </a:ext>
          </a:extLst>
        </p:spPr>
        <p:txBody>
          <a:bodyPr wrap="square" anchor="ctr">
            <a:spAutoFit/>
          </a:bodyPr>
          <a:lstStyle/>
          <a:p>
            <a:pPr fontAlgn="base">
              <a:spcBef>
                <a:spcPct val="50000"/>
              </a:spcBef>
              <a:spcAft>
                <a:spcPct val="0"/>
              </a:spcAft>
            </a:pPr>
            <a:r>
              <a:rPr lang="en-US" sz="1800" smtClean="0">
                <a:solidFill>
                  <a:schemeClr val="tx1">
                    <a:lumMod val="65000"/>
                    <a:lumOff val="35000"/>
                  </a:schemeClr>
                </a:solidFill>
                <a:latin typeface="微软雅黑 Light" panose="020b0502040204020203" pitchFamily="34" charset="-122"/>
                <a:ea typeface="微软雅黑 Light" panose="020b0502040204020203" pitchFamily="34" charset="-122"/>
                <a:cs typeface="Arial Unicode MS" panose="020b0604020202020204" pitchFamily="34" charset="-122"/>
                <a:sym typeface="Arial" panose="020b0604020202020204" pitchFamily="34" charset="0"/>
              </a:rPr>
              <a:t>http</a:t>
            </a:r>
            <a:r>
              <a:rPr lang="en-US" sz="1800">
                <a:solidFill>
                  <a:schemeClr val="tx1">
                    <a:lumMod val="65000"/>
                    <a:lumOff val="35000"/>
                  </a:schemeClr>
                </a:solidFill>
                <a:latin typeface="微软雅黑 Light" panose="020b0502040204020203" pitchFamily="34" charset="-122"/>
                <a:ea typeface="微软雅黑 Light" panose="020b0502040204020203" pitchFamily="34" charset="-122"/>
                <a:cs typeface="Arial Unicode MS" panose="020b0604020202020204" pitchFamily="34" charset="-122"/>
                <a:sym typeface="Arial" panose="020b0604020202020204" pitchFamily="34" charset="0"/>
              </a:rPr>
              <a:t>://weibo.com/teliss</a:t>
            </a:r>
          </a:p>
        </p:txBody>
      </p:sp>
      <p:sp>
        <p:nvSpPr>
          <p:cNvPr id="170" name="Text Box 54">
            <a:hlinkClick r:id="rId3"/>
          </p:cNvPr>
          <p:cNvSpPr txBox="1">
            <a:spLocks noChangeArrowheads="1"/>
          </p:cNvSpPr>
          <p:nvPr userDrawn="1"/>
        </p:nvSpPr>
        <p:spPr bwMode="auto">
          <a:xfrm>
            <a:off x="6362024" y="5563806"/>
            <a:ext cx="3699521" cy="568304"/>
          </a:xfrm>
          <a:prstGeom prst="rect">
            <a:avLst/>
          </a:prstGeom>
          <a:noFill/>
          <a:ln w="9525">
            <a:noFill/>
            <a:miter lim="800000"/>
          </a:ln>
        </p:spPr>
        <p:txBody>
          <a:bodyPr lIns="91417" tIns="45708" rIns="91417" bIns="45708" anchor="ctr"/>
          <a:lstStyle/>
          <a:p>
            <a:pPr fontAlgn="base">
              <a:spcBef>
                <a:spcPct val="0"/>
              </a:spcBef>
              <a:spcAft>
                <a:spcPct val="0"/>
              </a:spcAft>
            </a:pPr>
            <a:r>
              <a:rPr lang="en-US" altLang="zh-CN" sz="1800" smtClean="0">
                <a:solidFill>
                  <a:schemeClr val="tx1">
                    <a:lumMod val="65000"/>
                    <a:lumOff val="3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http</a:t>
            </a:r>
            <a:r>
              <a:rPr lang="en-US" altLang="zh-CN" sz="1800">
                <a:solidFill>
                  <a:schemeClr val="tx1">
                    <a:lumMod val="65000"/>
                    <a:lumOff val="35000"/>
                  </a:schemeClr>
                </a:solidFill>
                <a:latin typeface="微软雅黑 Light" panose="020b0502040204020203" pitchFamily="34" charset="-122"/>
                <a:ea typeface="微软雅黑 Light" panose="020b0502040204020203" pitchFamily="34" charset="-122"/>
                <a:cs typeface="Arial Unicode MS" panose="020b0604020202020204" pitchFamily="34" charset="-122"/>
              </a:rPr>
              <a:t>://teliss.blog.163.com</a:t>
            </a:r>
          </a:p>
        </p:txBody>
      </p:sp>
      <p:grpSp>
        <p:nvGrpSpPr>
          <p:cNvPr id="171" name="组合 170"/>
          <p:cNvGrpSpPr>
            <a:grpSpLocks noChangeAspect="1"/>
          </p:cNvGrpSpPr>
          <p:nvPr userDrawn="1"/>
        </p:nvGrpSpPr>
        <p:grpSpPr>
          <a:xfrm>
            <a:off x="5816833" y="5284701"/>
            <a:ext cx="396000" cy="1120506"/>
            <a:chOff x="6711631" y="3502882"/>
            <a:chExt cx="591140" cy="1672666"/>
          </a:xfrm>
          <a:solidFill>
            <a:schemeClr val="tx1">
              <a:lumMod val="65000"/>
              <a:lumOff val="35000"/>
            </a:schemeClr>
          </a:solidFill>
        </p:grpSpPr>
        <p:grpSp>
          <p:nvGrpSpPr>
            <p:cNvPr id="172" name="组合 171"/>
            <p:cNvGrpSpPr>
              <a:grpSpLocks noChangeAspect="1"/>
            </p:cNvGrpSpPr>
            <p:nvPr userDrawn="1"/>
          </p:nvGrpSpPr>
          <p:grpSpPr>
            <a:xfrm>
              <a:off x="6711631" y="4695526"/>
              <a:ext cx="591140" cy="480022"/>
              <a:chOff x="3175" y="295276"/>
              <a:chExt cx="4856163" cy="3943350"/>
            </a:xfrm>
            <a:grpFill/>
          </p:grpSpPr>
          <p:sp>
            <p:nvSpPr>
              <p:cNvPr id="177" name="Freeform 10"/>
              <p:cNvSpPr>
                <a:spLocks noEditPoints="1"/>
              </p:cNvSpPr>
              <p:nvPr/>
            </p:nvSpPr>
            <p:spPr bwMode="auto">
              <a:xfrm>
                <a:off x="3175" y="741363"/>
                <a:ext cx="4173538" cy="3497263"/>
              </a:xfrm>
              <a:custGeom>
                <a:gdLst>
                  <a:gd name="T0" fmla="*/ 957 w 1111"/>
                  <a:gd name="T1" fmla="*/ 394 h 930"/>
                  <a:gd name="T2" fmla="*/ 936 w 1111"/>
                  <a:gd name="T3" fmla="*/ 362 h 930"/>
                  <a:gd name="T4" fmla="*/ 936 w 1111"/>
                  <a:gd name="T5" fmla="*/ 235 h 930"/>
                  <a:gd name="T6" fmla="*/ 652 w 1111"/>
                  <a:gd name="T7" fmla="*/ 233 h 930"/>
                  <a:gd name="T8" fmla="*/ 622 w 1111"/>
                  <a:gd name="T9" fmla="*/ 219 h 930"/>
                  <a:gd name="T10" fmla="*/ 608 w 1111"/>
                  <a:gd name="T11" fmla="*/ 70 h 930"/>
                  <a:gd name="T12" fmla="*/ 190 w 1111"/>
                  <a:gd name="T13" fmla="*/ 233 h 930"/>
                  <a:gd name="T14" fmla="*/ 0 w 1111"/>
                  <a:gd name="T15" fmla="*/ 591 h 930"/>
                  <a:gd name="T16" fmla="*/ 534 w 1111"/>
                  <a:gd name="T17" fmla="*/ 930 h 930"/>
                  <a:gd name="T18" fmla="*/ 1111 w 1111"/>
                  <a:gd name="T19" fmla="*/ 568 h 930"/>
                  <a:gd name="T20" fmla="*/ 957 w 1111"/>
                  <a:gd name="T21" fmla="*/ 394 h 930"/>
                  <a:gd name="T22" fmla="*/ 535 w 1111"/>
                  <a:gd name="T23" fmla="*/ 854 h 930"/>
                  <a:gd name="T24" fmla="*/ 128 w 1111"/>
                  <a:gd name="T25" fmla="*/ 641 h 930"/>
                  <a:gd name="T26" fmla="*/ 485 w 1111"/>
                  <a:gd name="T27" fmla="*/ 353 h 930"/>
                  <a:gd name="T28" fmla="*/ 892 w 1111"/>
                  <a:gd name="T29" fmla="*/ 565 h 930"/>
                  <a:gd name="T30" fmla="*/ 535 w 1111"/>
                  <a:gd name="T31" fmla="*/ 854 h 9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930">
                    <a:moveTo>
                      <a:pt x="957" y="394"/>
                    </a:moveTo>
                    <a:cubicBezTo>
                      <a:pt x="939" y="389"/>
                      <a:pt x="926" y="385"/>
                      <a:pt x="936" y="362"/>
                    </a:cubicBezTo>
                    <a:cubicBezTo>
                      <a:pt x="956" y="311"/>
                      <a:pt x="958" y="266"/>
                      <a:pt x="936" y="235"/>
                    </a:cubicBezTo>
                    <a:cubicBezTo>
                      <a:pt x="895" y="176"/>
                      <a:pt x="782" y="179"/>
                      <a:pt x="652" y="233"/>
                    </a:cubicBezTo>
                    <a:cubicBezTo>
                      <a:pt x="652" y="233"/>
                      <a:pt x="611" y="251"/>
                      <a:pt x="622" y="219"/>
                    </a:cubicBezTo>
                    <a:cubicBezTo>
                      <a:pt x="642" y="155"/>
                      <a:pt x="639" y="101"/>
                      <a:pt x="608" y="70"/>
                    </a:cubicBezTo>
                    <a:cubicBezTo>
                      <a:pt x="537" y="0"/>
                      <a:pt x="350" y="73"/>
                      <a:pt x="190" y="233"/>
                    </a:cubicBezTo>
                    <a:cubicBezTo>
                      <a:pt x="69" y="353"/>
                      <a:pt x="0" y="481"/>
                      <a:pt x="0" y="591"/>
                    </a:cubicBezTo>
                    <a:cubicBezTo>
                      <a:pt x="0" y="801"/>
                      <a:pt x="270" y="930"/>
                      <a:pt x="534" y="930"/>
                    </a:cubicBezTo>
                    <a:cubicBezTo>
                      <a:pt x="881" y="930"/>
                      <a:pt x="1111" y="728"/>
                      <a:pt x="1111" y="568"/>
                    </a:cubicBezTo>
                    <a:cubicBezTo>
                      <a:pt x="1111" y="472"/>
                      <a:pt x="1030" y="417"/>
                      <a:pt x="957" y="394"/>
                    </a:cubicBezTo>
                    <a:close/>
                    <a:moveTo>
                      <a:pt x="535" y="854"/>
                    </a:moveTo>
                    <a:cubicBezTo>
                      <a:pt x="324" y="875"/>
                      <a:pt x="142" y="779"/>
                      <a:pt x="128" y="641"/>
                    </a:cubicBezTo>
                    <a:cubicBezTo>
                      <a:pt x="114" y="503"/>
                      <a:pt x="274" y="373"/>
                      <a:pt x="485" y="353"/>
                    </a:cubicBezTo>
                    <a:cubicBezTo>
                      <a:pt x="696" y="332"/>
                      <a:pt x="878" y="427"/>
                      <a:pt x="892" y="565"/>
                    </a:cubicBezTo>
                    <a:cubicBezTo>
                      <a:pt x="906" y="704"/>
                      <a:pt x="746" y="833"/>
                      <a:pt x="535" y="85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78" name="Freeform 11"/>
              <p:cNvSpPr/>
              <p:nvPr/>
            </p:nvSpPr>
            <p:spPr bwMode="auto">
              <a:xfrm>
                <a:off x="3094038" y="295276"/>
                <a:ext cx="1765300" cy="1868488"/>
              </a:xfrm>
              <a:custGeom>
                <a:gdLst>
                  <a:gd name="T0" fmla="*/ 364 w 470"/>
                  <a:gd name="T1" fmla="*/ 128 h 497"/>
                  <a:gd name="T2" fmla="*/ 43 w 470"/>
                  <a:gd name="T3" fmla="*/ 24 h 497"/>
                  <a:gd name="T4" fmla="*/ 43 w 470"/>
                  <a:gd name="T5" fmla="*/ 24 h 497"/>
                  <a:gd name="T6" fmla="*/ 5 w 470"/>
                  <a:gd name="T7" fmla="*/ 82 h 497"/>
                  <a:gd name="T8" fmla="*/ 63 w 470"/>
                  <a:gd name="T9" fmla="*/ 119 h 497"/>
                  <a:gd name="T10" fmla="*/ 291 w 470"/>
                  <a:gd name="T11" fmla="*/ 193 h 497"/>
                  <a:gd name="T12" fmla="*/ 341 w 470"/>
                  <a:gd name="T13" fmla="*/ 428 h 497"/>
                  <a:gd name="T14" fmla="*/ 341 w 470"/>
                  <a:gd name="T15" fmla="*/ 428 h 497"/>
                  <a:gd name="T16" fmla="*/ 373 w 470"/>
                  <a:gd name="T17" fmla="*/ 489 h 497"/>
                  <a:gd name="T18" fmla="*/ 434 w 470"/>
                  <a:gd name="T19" fmla="*/ 458 h 497"/>
                  <a:gd name="T20" fmla="*/ 434 w 470"/>
                  <a:gd name="T21" fmla="*/ 458 h 497"/>
                  <a:gd name="T22" fmla="*/ 364 w 470"/>
                  <a:gd name="T23" fmla="*/ 12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97">
                    <a:moveTo>
                      <a:pt x="364" y="128"/>
                    </a:moveTo>
                    <a:cubicBezTo>
                      <a:pt x="280" y="35"/>
                      <a:pt x="157" y="0"/>
                      <a:pt x="43" y="24"/>
                    </a:cubicBezTo>
                    <a:cubicBezTo>
                      <a:pt x="43" y="24"/>
                      <a:pt x="43" y="24"/>
                      <a:pt x="43" y="24"/>
                    </a:cubicBezTo>
                    <a:cubicBezTo>
                      <a:pt x="16" y="30"/>
                      <a:pt x="0" y="55"/>
                      <a:pt x="5" y="82"/>
                    </a:cubicBezTo>
                    <a:cubicBezTo>
                      <a:pt x="11" y="108"/>
                      <a:pt x="37" y="125"/>
                      <a:pt x="63" y="119"/>
                    </a:cubicBezTo>
                    <a:cubicBezTo>
                      <a:pt x="144" y="102"/>
                      <a:pt x="232" y="127"/>
                      <a:pt x="291" y="193"/>
                    </a:cubicBezTo>
                    <a:cubicBezTo>
                      <a:pt x="351" y="259"/>
                      <a:pt x="367" y="349"/>
                      <a:pt x="341" y="428"/>
                    </a:cubicBezTo>
                    <a:cubicBezTo>
                      <a:pt x="341" y="428"/>
                      <a:pt x="341" y="428"/>
                      <a:pt x="341" y="428"/>
                    </a:cubicBezTo>
                    <a:cubicBezTo>
                      <a:pt x="333" y="453"/>
                      <a:pt x="347" y="481"/>
                      <a:pt x="373" y="489"/>
                    </a:cubicBezTo>
                    <a:cubicBezTo>
                      <a:pt x="398" y="497"/>
                      <a:pt x="426" y="483"/>
                      <a:pt x="434" y="458"/>
                    </a:cubicBezTo>
                    <a:cubicBezTo>
                      <a:pt x="434" y="458"/>
                      <a:pt x="434" y="458"/>
                      <a:pt x="434" y="458"/>
                    </a:cubicBezTo>
                    <a:cubicBezTo>
                      <a:pt x="470" y="347"/>
                      <a:pt x="447" y="220"/>
                      <a:pt x="364" y="128"/>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79" name="Freeform 12"/>
              <p:cNvSpPr/>
              <p:nvPr/>
            </p:nvSpPr>
            <p:spPr bwMode="auto">
              <a:xfrm>
                <a:off x="3252788" y="974726"/>
                <a:ext cx="919163" cy="969963"/>
              </a:xfrm>
              <a:custGeom>
                <a:gdLst>
                  <a:gd name="T0" fmla="*/ 193 w 245"/>
                  <a:gd name="T1" fmla="*/ 63 h 258"/>
                  <a:gd name="T2" fmla="*/ 37 w 245"/>
                  <a:gd name="T3" fmla="*/ 12 h 258"/>
                  <a:gd name="T4" fmla="*/ 5 w 245"/>
                  <a:gd name="T5" fmla="*/ 62 h 258"/>
                  <a:gd name="T6" fmla="*/ 54 w 245"/>
                  <a:gd name="T7" fmla="*/ 94 h 258"/>
                  <a:gd name="T8" fmla="*/ 54 w 245"/>
                  <a:gd name="T9" fmla="*/ 94 h 258"/>
                  <a:gd name="T10" fmla="*/ 131 w 245"/>
                  <a:gd name="T11" fmla="*/ 119 h 258"/>
                  <a:gd name="T12" fmla="*/ 148 w 245"/>
                  <a:gd name="T13" fmla="*/ 198 h 258"/>
                  <a:gd name="T14" fmla="*/ 148 w 245"/>
                  <a:gd name="T15" fmla="*/ 198 h 258"/>
                  <a:gd name="T16" fmla="*/ 175 w 245"/>
                  <a:gd name="T17" fmla="*/ 251 h 258"/>
                  <a:gd name="T18" fmla="*/ 228 w 245"/>
                  <a:gd name="T19" fmla="*/ 223 h 258"/>
                  <a:gd name="T20" fmla="*/ 193 w 245"/>
                  <a:gd name="T21" fmla="*/ 63 h 2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58">
                    <a:moveTo>
                      <a:pt x="193" y="63"/>
                    </a:moveTo>
                    <a:cubicBezTo>
                      <a:pt x="153" y="18"/>
                      <a:pt x="92" y="0"/>
                      <a:pt x="37" y="12"/>
                    </a:cubicBezTo>
                    <a:cubicBezTo>
                      <a:pt x="14" y="17"/>
                      <a:pt x="0" y="39"/>
                      <a:pt x="5" y="62"/>
                    </a:cubicBezTo>
                    <a:cubicBezTo>
                      <a:pt x="9" y="85"/>
                      <a:pt x="32" y="99"/>
                      <a:pt x="54" y="94"/>
                    </a:cubicBezTo>
                    <a:cubicBezTo>
                      <a:pt x="54" y="94"/>
                      <a:pt x="54" y="94"/>
                      <a:pt x="54" y="94"/>
                    </a:cubicBezTo>
                    <a:cubicBezTo>
                      <a:pt x="82" y="89"/>
                      <a:pt x="111" y="97"/>
                      <a:pt x="131" y="119"/>
                    </a:cubicBezTo>
                    <a:cubicBezTo>
                      <a:pt x="151" y="141"/>
                      <a:pt x="156" y="171"/>
                      <a:pt x="148" y="198"/>
                    </a:cubicBezTo>
                    <a:cubicBezTo>
                      <a:pt x="148" y="198"/>
                      <a:pt x="148" y="198"/>
                      <a:pt x="148" y="198"/>
                    </a:cubicBezTo>
                    <a:cubicBezTo>
                      <a:pt x="141" y="220"/>
                      <a:pt x="153" y="243"/>
                      <a:pt x="175" y="251"/>
                    </a:cubicBezTo>
                    <a:cubicBezTo>
                      <a:pt x="197" y="258"/>
                      <a:pt x="220" y="246"/>
                      <a:pt x="228" y="223"/>
                    </a:cubicBezTo>
                    <a:cubicBezTo>
                      <a:pt x="245" y="169"/>
                      <a:pt x="234" y="108"/>
                      <a:pt x="193" y="63"/>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80" name="Freeform 13"/>
              <p:cNvSpPr>
                <a:spLocks noEditPoints="1"/>
              </p:cNvSpPr>
              <p:nvPr/>
            </p:nvSpPr>
            <p:spPr bwMode="auto">
              <a:xfrm>
                <a:off x="957263" y="2370138"/>
                <a:ext cx="1724025" cy="1485900"/>
              </a:xfrm>
              <a:custGeom>
                <a:gdLst>
                  <a:gd name="T0" fmla="*/ 302 w 459"/>
                  <a:gd name="T1" fmla="*/ 26 h 395"/>
                  <a:gd name="T2" fmla="*/ 45 w 459"/>
                  <a:gd name="T3" fmla="*/ 138 h 395"/>
                  <a:gd name="T4" fmla="*/ 144 w 459"/>
                  <a:gd name="T5" fmla="*/ 362 h 395"/>
                  <a:gd name="T6" fmla="*/ 416 w 459"/>
                  <a:gd name="T7" fmla="*/ 246 h 395"/>
                  <a:gd name="T8" fmla="*/ 302 w 459"/>
                  <a:gd name="T9" fmla="*/ 26 h 395"/>
                  <a:gd name="T10" fmla="*/ 225 w 459"/>
                  <a:gd name="T11" fmla="*/ 256 h 395"/>
                  <a:gd name="T12" fmla="*/ 128 w 459"/>
                  <a:gd name="T13" fmla="*/ 288 h 395"/>
                  <a:gd name="T14" fmla="*/ 107 w 459"/>
                  <a:gd name="T15" fmla="*/ 204 h 395"/>
                  <a:gd name="T16" fmla="*/ 202 w 459"/>
                  <a:gd name="T17" fmla="*/ 172 h 395"/>
                  <a:gd name="T18" fmla="*/ 225 w 459"/>
                  <a:gd name="T19" fmla="*/ 256 h 395"/>
                  <a:gd name="T20" fmla="*/ 292 w 459"/>
                  <a:gd name="T21" fmla="*/ 170 h 395"/>
                  <a:gd name="T22" fmla="*/ 256 w 459"/>
                  <a:gd name="T23" fmla="*/ 184 h 395"/>
                  <a:gd name="T24" fmla="*/ 247 w 459"/>
                  <a:gd name="T25" fmla="*/ 152 h 395"/>
                  <a:gd name="T26" fmla="*/ 282 w 459"/>
                  <a:gd name="T27" fmla="*/ 139 h 395"/>
                  <a:gd name="T28" fmla="*/ 292 w 459"/>
                  <a:gd name="T29" fmla="*/ 170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395">
                    <a:moveTo>
                      <a:pt x="302" y="26"/>
                    </a:moveTo>
                    <a:cubicBezTo>
                      <a:pt x="202" y="0"/>
                      <a:pt x="88" y="50"/>
                      <a:pt x="45" y="138"/>
                    </a:cubicBezTo>
                    <a:cubicBezTo>
                      <a:pt x="0" y="229"/>
                      <a:pt x="43" y="329"/>
                      <a:pt x="144" y="362"/>
                    </a:cubicBezTo>
                    <a:cubicBezTo>
                      <a:pt x="249" y="395"/>
                      <a:pt x="373" y="343"/>
                      <a:pt x="416" y="246"/>
                    </a:cubicBezTo>
                    <a:cubicBezTo>
                      <a:pt x="459" y="151"/>
                      <a:pt x="406" y="53"/>
                      <a:pt x="302" y="26"/>
                    </a:cubicBezTo>
                    <a:close/>
                    <a:moveTo>
                      <a:pt x="225" y="256"/>
                    </a:moveTo>
                    <a:cubicBezTo>
                      <a:pt x="205" y="289"/>
                      <a:pt x="161" y="303"/>
                      <a:pt x="128" y="288"/>
                    </a:cubicBezTo>
                    <a:cubicBezTo>
                      <a:pt x="96" y="273"/>
                      <a:pt x="86" y="236"/>
                      <a:pt x="107" y="204"/>
                    </a:cubicBezTo>
                    <a:cubicBezTo>
                      <a:pt x="127" y="172"/>
                      <a:pt x="169" y="158"/>
                      <a:pt x="202" y="172"/>
                    </a:cubicBezTo>
                    <a:cubicBezTo>
                      <a:pt x="235" y="186"/>
                      <a:pt x="245" y="224"/>
                      <a:pt x="225" y="256"/>
                    </a:cubicBezTo>
                    <a:close/>
                    <a:moveTo>
                      <a:pt x="292" y="170"/>
                    </a:moveTo>
                    <a:cubicBezTo>
                      <a:pt x="285" y="183"/>
                      <a:pt x="269" y="189"/>
                      <a:pt x="256" y="184"/>
                    </a:cubicBezTo>
                    <a:cubicBezTo>
                      <a:pt x="243" y="178"/>
                      <a:pt x="240" y="164"/>
                      <a:pt x="247" y="152"/>
                    </a:cubicBezTo>
                    <a:cubicBezTo>
                      <a:pt x="254" y="140"/>
                      <a:pt x="270" y="134"/>
                      <a:pt x="282" y="139"/>
                    </a:cubicBezTo>
                    <a:cubicBezTo>
                      <a:pt x="295" y="143"/>
                      <a:pt x="300" y="158"/>
                      <a:pt x="292" y="17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grpSp>
          <p:nvGrpSpPr>
            <p:cNvPr id="173" name="组合 172"/>
            <p:cNvGrpSpPr>
              <a:grpSpLocks noChangeAspect="1"/>
            </p:cNvGrpSpPr>
            <p:nvPr userDrawn="1"/>
          </p:nvGrpSpPr>
          <p:grpSpPr>
            <a:xfrm>
              <a:off x="6711631" y="4060689"/>
              <a:ext cx="591140" cy="476725"/>
              <a:chOff x="2482850" y="17463"/>
              <a:chExt cx="442913" cy="357188"/>
            </a:xfrm>
            <a:grpFill/>
          </p:grpSpPr>
          <p:sp>
            <p:nvSpPr>
              <p:cNvPr id="175" name="Freeform 14"/>
              <p:cNvSpPr/>
              <p:nvPr/>
            </p:nvSpPr>
            <p:spPr bwMode="auto">
              <a:xfrm>
                <a:off x="2482850" y="17463"/>
                <a:ext cx="442913" cy="204788"/>
              </a:xfrm>
              <a:custGeom>
                <a:gdLst>
                  <a:gd name="T0" fmla="*/ 553 w 558"/>
                  <a:gd name="T1" fmla="*/ 229 h 257"/>
                  <a:gd name="T2" fmla="*/ 354 w 558"/>
                  <a:gd name="T3" fmla="*/ 30 h 257"/>
                  <a:gd name="T4" fmla="*/ 354 w 558"/>
                  <a:gd name="T5" fmla="*/ 30 h 257"/>
                  <a:gd name="T6" fmla="*/ 346 w 558"/>
                  <a:gd name="T7" fmla="*/ 24 h 257"/>
                  <a:gd name="T8" fmla="*/ 339 w 558"/>
                  <a:gd name="T9" fmla="*/ 17 h 257"/>
                  <a:gd name="T10" fmla="*/ 329 w 558"/>
                  <a:gd name="T11" fmla="*/ 12 h 257"/>
                  <a:gd name="T12" fmla="*/ 320 w 558"/>
                  <a:gd name="T13" fmla="*/ 7 h 257"/>
                  <a:gd name="T14" fmla="*/ 310 w 558"/>
                  <a:gd name="T15" fmla="*/ 3 h 257"/>
                  <a:gd name="T16" fmla="*/ 300 w 558"/>
                  <a:gd name="T17" fmla="*/ 1 h 257"/>
                  <a:gd name="T18" fmla="*/ 290 w 558"/>
                  <a:gd name="T19" fmla="*/ 0 h 257"/>
                  <a:gd name="T20" fmla="*/ 280 w 558"/>
                  <a:gd name="T21" fmla="*/ 0 h 257"/>
                  <a:gd name="T22" fmla="*/ 280 w 558"/>
                  <a:gd name="T23" fmla="*/ 0 h 257"/>
                  <a:gd name="T24" fmla="*/ 268 w 558"/>
                  <a:gd name="T25" fmla="*/ 0 h 257"/>
                  <a:gd name="T26" fmla="*/ 258 w 558"/>
                  <a:gd name="T27" fmla="*/ 1 h 257"/>
                  <a:gd name="T28" fmla="*/ 248 w 558"/>
                  <a:gd name="T29" fmla="*/ 3 h 257"/>
                  <a:gd name="T30" fmla="*/ 238 w 558"/>
                  <a:gd name="T31" fmla="*/ 7 h 257"/>
                  <a:gd name="T32" fmla="*/ 229 w 558"/>
                  <a:gd name="T33" fmla="*/ 12 h 257"/>
                  <a:gd name="T34" fmla="*/ 220 w 558"/>
                  <a:gd name="T35" fmla="*/ 17 h 257"/>
                  <a:gd name="T36" fmla="*/ 212 w 558"/>
                  <a:gd name="T37" fmla="*/ 24 h 257"/>
                  <a:gd name="T38" fmla="*/ 204 w 558"/>
                  <a:gd name="T39" fmla="*/ 30 h 257"/>
                  <a:gd name="T40" fmla="*/ 169 w 558"/>
                  <a:gd name="T41" fmla="*/ 65 h 257"/>
                  <a:gd name="T42" fmla="*/ 169 w 558"/>
                  <a:gd name="T43" fmla="*/ 17 h 257"/>
                  <a:gd name="T44" fmla="*/ 84 w 558"/>
                  <a:gd name="T45" fmla="*/ 17 h 257"/>
                  <a:gd name="T46" fmla="*/ 84 w 558"/>
                  <a:gd name="T47" fmla="*/ 151 h 257"/>
                  <a:gd name="T48" fmla="*/ 5 w 558"/>
                  <a:gd name="T49" fmla="*/ 229 h 257"/>
                  <a:gd name="T50" fmla="*/ 5 w 558"/>
                  <a:gd name="T51" fmla="*/ 229 h 257"/>
                  <a:gd name="T52" fmla="*/ 1 w 558"/>
                  <a:gd name="T53" fmla="*/ 234 h 257"/>
                  <a:gd name="T54" fmla="*/ 0 w 558"/>
                  <a:gd name="T55" fmla="*/ 240 h 257"/>
                  <a:gd name="T56" fmla="*/ 1 w 558"/>
                  <a:gd name="T57" fmla="*/ 247 h 257"/>
                  <a:gd name="T58" fmla="*/ 5 w 558"/>
                  <a:gd name="T59" fmla="*/ 252 h 257"/>
                  <a:gd name="T60" fmla="*/ 5 w 558"/>
                  <a:gd name="T61" fmla="*/ 252 h 257"/>
                  <a:gd name="T62" fmla="*/ 10 w 558"/>
                  <a:gd name="T63" fmla="*/ 255 h 257"/>
                  <a:gd name="T64" fmla="*/ 16 w 558"/>
                  <a:gd name="T65" fmla="*/ 257 h 257"/>
                  <a:gd name="T66" fmla="*/ 23 w 558"/>
                  <a:gd name="T67" fmla="*/ 255 h 257"/>
                  <a:gd name="T68" fmla="*/ 29 w 558"/>
                  <a:gd name="T69" fmla="*/ 252 h 257"/>
                  <a:gd name="T70" fmla="*/ 227 w 558"/>
                  <a:gd name="T71" fmla="*/ 54 h 257"/>
                  <a:gd name="T72" fmla="*/ 227 w 558"/>
                  <a:gd name="T73" fmla="*/ 54 h 257"/>
                  <a:gd name="T74" fmla="*/ 238 w 558"/>
                  <a:gd name="T75" fmla="*/ 45 h 257"/>
                  <a:gd name="T76" fmla="*/ 251 w 558"/>
                  <a:gd name="T77" fmla="*/ 37 h 257"/>
                  <a:gd name="T78" fmla="*/ 265 w 558"/>
                  <a:gd name="T79" fmla="*/ 34 h 257"/>
                  <a:gd name="T80" fmla="*/ 280 w 558"/>
                  <a:gd name="T81" fmla="*/ 32 h 257"/>
                  <a:gd name="T82" fmla="*/ 280 w 558"/>
                  <a:gd name="T83" fmla="*/ 32 h 257"/>
                  <a:gd name="T84" fmla="*/ 293 w 558"/>
                  <a:gd name="T85" fmla="*/ 34 h 257"/>
                  <a:gd name="T86" fmla="*/ 307 w 558"/>
                  <a:gd name="T87" fmla="*/ 37 h 257"/>
                  <a:gd name="T88" fmla="*/ 320 w 558"/>
                  <a:gd name="T89" fmla="*/ 45 h 257"/>
                  <a:gd name="T90" fmla="*/ 331 w 558"/>
                  <a:gd name="T91" fmla="*/ 54 h 257"/>
                  <a:gd name="T92" fmla="*/ 530 w 558"/>
                  <a:gd name="T93" fmla="*/ 252 h 257"/>
                  <a:gd name="T94" fmla="*/ 530 w 558"/>
                  <a:gd name="T95" fmla="*/ 252 h 257"/>
                  <a:gd name="T96" fmla="*/ 535 w 558"/>
                  <a:gd name="T97" fmla="*/ 255 h 257"/>
                  <a:gd name="T98" fmla="*/ 542 w 558"/>
                  <a:gd name="T99" fmla="*/ 257 h 257"/>
                  <a:gd name="T100" fmla="*/ 548 w 558"/>
                  <a:gd name="T101" fmla="*/ 255 h 257"/>
                  <a:gd name="T102" fmla="*/ 553 w 558"/>
                  <a:gd name="T103" fmla="*/ 252 h 257"/>
                  <a:gd name="T104" fmla="*/ 553 w 558"/>
                  <a:gd name="T105" fmla="*/ 252 h 257"/>
                  <a:gd name="T106" fmla="*/ 557 w 558"/>
                  <a:gd name="T107" fmla="*/ 247 h 257"/>
                  <a:gd name="T108" fmla="*/ 558 w 558"/>
                  <a:gd name="T109" fmla="*/ 240 h 257"/>
                  <a:gd name="T110" fmla="*/ 557 w 558"/>
                  <a:gd name="T111" fmla="*/ 234 h 257"/>
                  <a:gd name="T112" fmla="*/ 553 w 558"/>
                  <a:gd name="T113" fmla="*/ 229 h 257"/>
                  <a:gd name="T114" fmla="*/ 553 w 558"/>
                  <a:gd name="T115" fmla="*/ 229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257">
                    <a:moveTo>
                      <a:pt x="553" y="229"/>
                    </a:moveTo>
                    <a:lnTo>
                      <a:pt x="354" y="30"/>
                    </a:lnTo>
                    <a:lnTo>
                      <a:pt x="354" y="30"/>
                    </a:lnTo>
                    <a:lnTo>
                      <a:pt x="346" y="24"/>
                    </a:lnTo>
                    <a:lnTo>
                      <a:pt x="339" y="17"/>
                    </a:lnTo>
                    <a:lnTo>
                      <a:pt x="329" y="12"/>
                    </a:lnTo>
                    <a:lnTo>
                      <a:pt x="320" y="7"/>
                    </a:lnTo>
                    <a:lnTo>
                      <a:pt x="310" y="3"/>
                    </a:lnTo>
                    <a:lnTo>
                      <a:pt x="300" y="1"/>
                    </a:lnTo>
                    <a:lnTo>
                      <a:pt x="290" y="0"/>
                    </a:lnTo>
                    <a:lnTo>
                      <a:pt x="280" y="0"/>
                    </a:lnTo>
                    <a:lnTo>
                      <a:pt x="280" y="0"/>
                    </a:lnTo>
                    <a:lnTo>
                      <a:pt x="268" y="0"/>
                    </a:lnTo>
                    <a:lnTo>
                      <a:pt x="258" y="1"/>
                    </a:lnTo>
                    <a:lnTo>
                      <a:pt x="248" y="3"/>
                    </a:lnTo>
                    <a:lnTo>
                      <a:pt x="238" y="7"/>
                    </a:lnTo>
                    <a:lnTo>
                      <a:pt x="229" y="12"/>
                    </a:lnTo>
                    <a:lnTo>
                      <a:pt x="220" y="17"/>
                    </a:lnTo>
                    <a:lnTo>
                      <a:pt x="212" y="24"/>
                    </a:lnTo>
                    <a:lnTo>
                      <a:pt x="204" y="30"/>
                    </a:lnTo>
                    <a:lnTo>
                      <a:pt x="169" y="65"/>
                    </a:lnTo>
                    <a:lnTo>
                      <a:pt x="169" y="17"/>
                    </a:lnTo>
                    <a:lnTo>
                      <a:pt x="84" y="17"/>
                    </a:lnTo>
                    <a:lnTo>
                      <a:pt x="84" y="151"/>
                    </a:lnTo>
                    <a:lnTo>
                      <a:pt x="5" y="229"/>
                    </a:lnTo>
                    <a:lnTo>
                      <a:pt x="5" y="229"/>
                    </a:lnTo>
                    <a:lnTo>
                      <a:pt x="1" y="234"/>
                    </a:lnTo>
                    <a:lnTo>
                      <a:pt x="0" y="240"/>
                    </a:lnTo>
                    <a:lnTo>
                      <a:pt x="1" y="247"/>
                    </a:lnTo>
                    <a:lnTo>
                      <a:pt x="5" y="252"/>
                    </a:lnTo>
                    <a:lnTo>
                      <a:pt x="5" y="252"/>
                    </a:lnTo>
                    <a:lnTo>
                      <a:pt x="10" y="255"/>
                    </a:lnTo>
                    <a:lnTo>
                      <a:pt x="16" y="257"/>
                    </a:lnTo>
                    <a:lnTo>
                      <a:pt x="23" y="255"/>
                    </a:lnTo>
                    <a:lnTo>
                      <a:pt x="29" y="252"/>
                    </a:lnTo>
                    <a:lnTo>
                      <a:pt x="227" y="54"/>
                    </a:lnTo>
                    <a:lnTo>
                      <a:pt x="227" y="54"/>
                    </a:lnTo>
                    <a:lnTo>
                      <a:pt x="238" y="45"/>
                    </a:lnTo>
                    <a:lnTo>
                      <a:pt x="251" y="37"/>
                    </a:lnTo>
                    <a:lnTo>
                      <a:pt x="265" y="34"/>
                    </a:lnTo>
                    <a:lnTo>
                      <a:pt x="280" y="32"/>
                    </a:lnTo>
                    <a:lnTo>
                      <a:pt x="280" y="32"/>
                    </a:lnTo>
                    <a:lnTo>
                      <a:pt x="293" y="34"/>
                    </a:lnTo>
                    <a:lnTo>
                      <a:pt x="307" y="37"/>
                    </a:lnTo>
                    <a:lnTo>
                      <a:pt x="320" y="45"/>
                    </a:lnTo>
                    <a:lnTo>
                      <a:pt x="331" y="54"/>
                    </a:lnTo>
                    <a:lnTo>
                      <a:pt x="530" y="252"/>
                    </a:lnTo>
                    <a:lnTo>
                      <a:pt x="530" y="252"/>
                    </a:lnTo>
                    <a:lnTo>
                      <a:pt x="535" y="255"/>
                    </a:lnTo>
                    <a:lnTo>
                      <a:pt x="542" y="257"/>
                    </a:lnTo>
                    <a:lnTo>
                      <a:pt x="548" y="255"/>
                    </a:lnTo>
                    <a:lnTo>
                      <a:pt x="553" y="252"/>
                    </a:lnTo>
                    <a:lnTo>
                      <a:pt x="553" y="252"/>
                    </a:lnTo>
                    <a:lnTo>
                      <a:pt x="557" y="247"/>
                    </a:lnTo>
                    <a:lnTo>
                      <a:pt x="558" y="240"/>
                    </a:lnTo>
                    <a:lnTo>
                      <a:pt x="557" y="234"/>
                    </a:lnTo>
                    <a:lnTo>
                      <a:pt x="553" y="229"/>
                    </a:lnTo>
                    <a:lnTo>
                      <a:pt x="553" y="2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76" name="Freeform 15"/>
              <p:cNvSpPr/>
              <p:nvPr/>
            </p:nvSpPr>
            <p:spPr bwMode="auto">
              <a:xfrm>
                <a:off x="2543175" y="65088"/>
                <a:ext cx="322263" cy="309563"/>
              </a:xfrm>
              <a:custGeom>
                <a:gdLst>
                  <a:gd name="T0" fmla="*/ 249 w 404"/>
                  <a:gd name="T1" fmla="*/ 20 h 389"/>
                  <a:gd name="T2" fmla="*/ 249 w 404"/>
                  <a:gd name="T3" fmla="*/ 20 h 389"/>
                  <a:gd name="T4" fmla="*/ 239 w 404"/>
                  <a:gd name="T5" fmla="*/ 11 h 389"/>
                  <a:gd name="T6" fmla="*/ 228 w 404"/>
                  <a:gd name="T7" fmla="*/ 5 h 389"/>
                  <a:gd name="T8" fmla="*/ 215 w 404"/>
                  <a:gd name="T9" fmla="*/ 1 h 389"/>
                  <a:gd name="T10" fmla="*/ 203 w 404"/>
                  <a:gd name="T11" fmla="*/ 0 h 389"/>
                  <a:gd name="T12" fmla="*/ 203 w 404"/>
                  <a:gd name="T13" fmla="*/ 0 h 389"/>
                  <a:gd name="T14" fmla="*/ 189 w 404"/>
                  <a:gd name="T15" fmla="*/ 1 h 389"/>
                  <a:gd name="T16" fmla="*/ 177 w 404"/>
                  <a:gd name="T17" fmla="*/ 5 h 389"/>
                  <a:gd name="T18" fmla="*/ 166 w 404"/>
                  <a:gd name="T19" fmla="*/ 11 h 389"/>
                  <a:gd name="T20" fmla="*/ 156 w 404"/>
                  <a:gd name="T21" fmla="*/ 20 h 389"/>
                  <a:gd name="T22" fmla="*/ 0 w 404"/>
                  <a:gd name="T23" fmla="*/ 175 h 389"/>
                  <a:gd name="T24" fmla="*/ 0 w 404"/>
                  <a:gd name="T25" fmla="*/ 354 h 389"/>
                  <a:gd name="T26" fmla="*/ 0 w 404"/>
                  <a:gd name="T27" fmla="*/ 354 h 389"/>
                  <a:gd name="T28" fmla="*/ 1 w 404"/>
                  <a:gd name="T29" fmla="*/ 360 h 389"/>
                  <a:gd name="T30" fmla="*/ 2 w 404"/>
                  <a:gd name="T31" fmla="*/ 367 h 389"/>
                  <a:gd name="T32" fmla="*/ 6 w 404"/>
                  <a:gd name="T33" fmla="*/ 373 h 389"/>
                  <a:gd name="T34" fmla="*/ 10 w 404"/>
                  <a:gd name="T35" fmla="*/ 378 h 389"/>
                  <a:gd name="T36" fmla="*/ 16 w 404"/>
                  <a:gd name="T37" fmla="*/ 383 h 389"/>
                  <a:gd name="T38" fmla="*/ 21 w 404"/>
                  <a:gd name="T39" fmla="*/ 385 h 389"/>
                  <a:gd name="T40" fmla="*/ 29 w 404"/>
                  <a:gd name="T41" fmla="*/ 388 h 389"/>
                  <a:gd name="T42" fmla="*/ 35 w 404"/>
                  <a:gd name="T43" fmla="*/ 389 h 389"/>
                  <a:gd name="T44" fmla="*/ 122 w 404"/>
                  <a:gd name="T45" fmla="*/ 389 h 389"/>
                  <a:gd name="T46" fmla="*/ 122 w 404"/>
                  <a:gd name="T47" fmla="*/ 283 h 389"/>
                  <a:gd name="T48" fmla="*/ 122 w 404"/>
                  <a:gd name="T49" fmla="*/ 283 h 389"/>
                  <a:gd name="T50" fmla="*/ 122 w 404"/>
                  <a:gd name="T51" fmla="*/ 278 h 389"/>
                  <a:gd name="T52" fmla="*/ 123 w 404"/>
                  <a:gd name="T53" fmla="*/ 275 h 389"/>
                  <a:gd name="T54" fmla="*/ 126 w 404"/>
                  <a:gd name="T55" fmla="*/ 271 h 389"/>
                  <a:gd name="T56" fmla="*/ 128 w 404"/>
                  <a:gd name="T57" fmla="*/ 267 h 389"/>
                  <a:gd name="T58" fmla="*/ 132 w 404"/>
                  <a:gd name="T59" fmla="*/ 264 h 389"/>
                  <a:gd name="T60" fmla="*/ 136 w 404"/>
                  <a:gd name="T61" fmla="*/ 262 h 389"/>
                  <a:gd name="T62" fmla="*/ 140 w 404"/>
                  <a:gd name="T63" fmla="*/ 261 h 389"/>
                  <a:gd name="T64" fmla="*/ 145 w 404"/>
                  <a:gd name="T65" fmla="*/ 259 h 389"/>
                  <a:gd name="T66" fmla="*/ 259 w 404"/>
                  <a:gd name="T67" fmla="*/ 259 h 389"/>
                  <a:gd name="T68" fmla="*/ 259 w 404"/>
                  <a:gd name="T69" fmla="*/ 259 h 389"/>
                  <a:gd name="T70" fmla="*/ 264 w 404"/>
                  <a:gd name="T71" fmla="*/ 261 h 389"/>
                  <a:gd name="T72" fmla="*/ 268 w 404"/>
                  <a:gd name="T73" fmla="*/ 262 h 389"/>
                  <a:gd name="T74" fmla="*/ 272 w 404"/>
                  <a:gd name="T75" fmla="*/ 264 h 389"/>
                  <a:gd name="T76" fmla="*/ 276 w 404"/>
                  <a:gd name="T77" fmla="*/ 267 h 389"/>
                  <a:gd name="T78" fmla="*/ 278 w 404"/>
                  <a:gd name="T79" fmla="*/ 271 h 389"/>
                  <a:gd name="T80" fmla="*/ 281 w 404"/>
                  <a:gd name="T81" fmla="*/ 275 h 389"/>
                  <a:gd name="T82" fmla="*/ 282 w 404"/>
                  <a:gd name="T83" fmla="*/ 278 h 389"/>
                  <a:gd name="T84" fmla="*/ 283 w 404"/>
                  <a:gd name="T85" fmla="*/ 283 h 389"/>
                  <a:gd name="T86" fmla="*/ 283 w 404"/>
                  <a:gd name="T87" fmla="*/ 389 h 389"/>
                  <a:gd name="T88" fmla="*/ 369 w 404"/>
                  <a:gd name="T89" fmla="*/ 389 h 389"/>
                  <a:gd name="T90" fmla="*/ 369 w 404"/>
                  <a:gd name="T91" fmla="*/ 389 h 389"/>
                  <a:gd name="T92" fmla="*/ 376 w 404"/>
                  <a:gd name="T93" fmla="*/ 388 h 389"/>
                  <a:gd name="T94" fmla="*/ 383 w 404"/>
                  <a:gd name="T95" fmla="*/ 385 h 389"/>
                  <a:gd name="T96" fmla="*/ 389 w 404"/>
                  <a:gd name="T97" fmla="*/ 383 h 389"/>
                  <a:gd name="T98" fmla="*/ 394 w 404"/>
                  <a:gd name="T99" fmla="*/ 378 h 389"/>
                  <a:gd name="T100" fmla="*/ 398 w 404"/>
                  <a:gd name="T101" fmla="*/ 373 h 389"/>
                  <a:gd name="T102" fmla="*/ 402 w 404"/>
                  <a:gd name="T103" fmla="*/ 367 h 389"/>
                  <a:gd name="T104" fmla="*/ 403 w 404"/>
                  <a:gd name="T105" fmla="*/ 360 h 389"/>
                  <a:gd name="T106" fmla="*/ 404 w 404"/>
                  <a:gd name="T107" fmla="*/ 354 h 389"/>
                  <a:gd name="T108" fmla="*/ 404 w 404"/>
                  <a:gd name="T109" fmla="*/ 175 h 389"/>
                  <a:gd name="T110" fmla="*/ 249 w 404"/>
                  <a:gd name="T111" fmla="*/ 20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389">
                    <a:moveTo>
                      <a:pt x="249" y="20"/>
                    </a:moveTo>
                    <a:lnTo>
                      <a:pt x="249" y="20"/>
                    </a:lnTo>
                    <a:lnTo>
                      <a:pt x="239" y="11"/>
                    </a:lnTo>
                    <a:lnTo>
                      <a:pt x="228" y="5"/>
                    </a:lnTo>
                    <a:lnTo>
                      <a:pt x="215" y="1"/>
                    </a:lnTo>
                    <a:lnTo>
                      <a:pt x="203" y="0"/>
                    </a:lnTo>
                    <a:lnTo>
                      <a:pt x="203" y="0"/>
                    </a:lnTo>
                    <a:lnTo>
                      <a:pt x="189" y="1"/>
                    </a:lnTo>
                    <a:lnTo>
                      <a:pt x="177" y="5"/>
                    </a:lnTo>
                    <a:lnTo>
                      <a:pt x="166" y="11"/>
                    </a:lnTo>
                    <a:lnTo>
                      <a:pt x="156" y="20"/>
                    </a:lnTo>
                    <a:lnTo>
                      <a:pt x="0" y="175"/>
                    </a:lnTo>
                    <a:lnTo>
                      <a:pt x="0" y="354"/>
                    </a:lnTo>
                    <a:lnTo>
                      <a:pt x="0" y="354"/>
                    </a:lnTo>
                    <a:lnTo>
                      <a:pt x="1" y="360"/>
                    </a:lnTo>
                    <a:lnTo>
                      <a:pt x="2" y="367"/>
                    </a:lnTo>
                    <a:lnTo>
                      <a:pt x="6" y="373"/>
                    </a:lnTo>
                    <a:lnTo>
                      <a:pt x="10" y="378"/>
                    </a:lnTo>
                    <a:lnTo>
                      <a:pt x="16" y="383"/>
                    </a:lnTo>
                    <a:lnTo>
                      <a:pt x="21" y="385"/>
                    </a:lnTo>
                    <a:lnTo>
                      <a:pt x="29" y="388"/>
                    </a:lnTo>
                    <a:lnTo>
                      <a:pt x="35" y="389"/>
                    </a:lnTo>
                    <a:lnTo>
                      <a:pt x="122" y="389"/>
                    </a:lnTo>
                    <a:lnTo>
                      <a:pt x="122" y="283"/>
                    </a:lnTo>
                    <a:lnTo>
                      <a:pt x="122" y="283"/>
                    </a:lnTo>
                    <a:lnTo>
                      <a:pt x="122" y="278"/>
                    </a:lnTo>
                    <a:lnTo>
                      <a:pt x="123" y="275"/>
                    </a:lnTo>
                    <a:lnTo>
                      <a:pt x="126" y="271"/>
                    </a:lnTo>
                    <a:lnTo>
                      <a:pt x="128" y="267"/>
                    </a:lnTo>
                    <a:lnTo>
                      <a:pt x="132" y="264"/>
                    </a:lnTo>
                    <a:lnTo>
                      <a:pt x="136" y="262"/>
                    </a:lnTo>
                    <a:lnTo>
                      <a:pt x="140" y="261"/>
                    </a:lnTo>
                    <a:lnTo>
                      <a:pt x="145" y="259"/>
                    </a:lnTo>
                    <a:lnTo>
                      <a:pt x="259" y="259"/>
                    </a:lnTo>
                    <a:lnTo>
                      <a:pt x="259" y="259"/>
                    </a:lnTo>
                    <a:lnTo>
                      <a:pt x="264" y="261"/>
                    </a:lnTo>
                    <a:lnTo>
                      <a:pt x="268" y="262"/>
                    </a:lnTo>
                    <a:lnTo>
                      <a:pt x="272" y="264"/>
                    </a:lnTo>
                    <a:lnTo>
                      <a:pt x="276" y="267"/>
                    </a:lnTo>
                    <a:lnTo>
                      <a:pt x="278" y="271"/>
                    </a:lnTo>
                    <a:lnTo>
                      <a:pt x="281" y="275"/>
                    </a:lnTo>
                    <a:lnTo>
                      <a:pt x="282" y="278"/>
                    </a:lnTo>
                    <a:lnTo>
                      <a:pt x="283" y="283"/>
                    </a:lnTo>
                    <a:lnTo>
                      <a:pt x="283" y="389"/>
                    </a:lnTo>
                    <a:lnTo>
                      <a:pt x="369" y="389"/>
                    </a:lnTo>
                    <a:lnTo>
                      <a:pt x="369" y="389"/>
                    </a:lnTo>
                    <a:lnTo>
                      <a:pt x="376" y="388"/>
                    </a:lnTo>
                    <a:lnTo>
                      <a:pt x="383" y="385"/>
                    </a:lnTo>
                    <a:lnTo>
                      <a:pt x="389" y="383"/>
                    </a:lnTo>
                    <a:lnTo>
                      <a:pt x="394" y="378"/>
                    </a:lnTo>
                    <a:lnTo>
                      <a:pt x="398" y="373"/>
                    </a:lnTo>
                    <a:lnTo>
                      <a:pt x="402" y="367"/>
                    </a:lnTo>
                    <a:lnTo>
                      <a:pt x="403" y="360"/>
                    </a:lnTo>
                    <a:lnTo>
                      <a:pt x="404" y="354"/>
                    </a:lnTo>
                    <a:lnTo>
                      <a:pt x="404" y="175"/>
                    </a:lnTo>
                    <a:lnTo>
                      <a:pt x="249" y="2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sp>
          <p:nvSpPr>
            <p:cNvPr id="174" name="Freeform 137"/>
            <p:cNvSpPr>
              <a:spLocks noChangeAspect="1" noEditPoints="1"/>
            </p:cNvSpPr>
            <p:nvPr userDrawn="1"/>
          </p:nvSpPr>
          <p:spPr bwMode="auto">
            <a:xfrm>
              <a:off x="6738501" y="3502882"/>
              <a:ext cx="537400" cy="351802"/>
            </a:xfrm>
            <a:custGeom>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40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40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moveTo>
                    <a:pt x="8" y="21"/>
                  </a:moveTo>
                  <a:cubicBezTo>
                    <a:pt x="36" y="42"/>
                    <a:pt x="36" y="42"/>
                    <a:pt x="36" y="42"/>
                  </a:cubicBezTo>
                  <a:cubicBezTo>
                    <a:pt x="8" y="63"/>
                    <a:pt x="8" y="63"/>
                    <a:pt x="8" y="63"/>
                  </a:cubicBezTo>
                  <a:lnTo>
                    <a:pt x="8" y="21"/>
                  </a:lnTo>
                  <a:close/>
                  <a:moveTo>
                    <a:pt x="120" y="68"/>
                  </a:moveTo>
                  <a:cubicBezTo>
                    <a:pt x="120" y="72"/>
                    <a:pt x="117" y="76"/>
                    <a:pt x="112" y="76"/>
                  </a:cubicBezTo>
                  <a:cubicBezTo>
                    <a:pt x="16" y="76"/>
                    <a:pt x="16" y="76"/>
                    <a:pt x="16" y="76"/>
                  </a:cubicBezTo>
                  <a:cubicBezTo>
                    <a:pt x="12" y="76"/>
                    <a:pt x="8" y="72"/>
                    <a:pt x="8" y="68"/>
                  </a:cubicBezTo>
                  <a:cubicBezTo>
                    <a:pt x="40" y="45"/>
                    <a:pt x="40" y="45"/>
                    <a:pt x="40" y="45"/>
                  </a:cubicBezTo>
                  <a:cubicBezTo>
                    <a:pt x="57" y="58"/>
                    <a:pt x="57" y="58"/>
                    <a:pt x="57" y="58"/>
                  </a:cubicBezTo>
                  <a:cubicBezTo>
                    <a:pt x="59" y="59"/>
                    <a:pt x="62" y="60"/>
                    <a:pt x="64" y="60"/>
                  </a:cubicBezTo>
                  <a:cubicBezTo>
                    <a:pt x="67" y="60"/>
                    <a:pt x="69" y="59"/>
                    <a:pt x="71" y="58"/>
                  </a:cubicBezTo>
                  <a:cubicBezTo>
                    <a:pt x="89" y="45"/>
                    <a:pt x="89" y="45"/>
                    <a:pt x="89" y="45"/>
                  </a:cubicBezTo>
                  <a:lnTo>
                    <a:pt x="120" y="68"/>
                  </a:lnTo>
                  <a:close/>
                  <a:moveTo>
                    <a:pt x="120" y="63"/>
                  </a:moveTo>
                  <a:cubicBezTo>
                    <a:pt x="92" y="42"/>
                    <a:pt x="92" y="42"/>
                    <a:pt x="92" y="42"/>
                  </a:cubicBezTo>
                  <a:cubicBezTo>
                    <a:pt x="120" y="21"/>
                    <a:pt x="120" y="21"/>
                    <a:pt x="120" y="21"/>
                  </a:cubicBezTo>
                  <a:lnTo>
                    <a:pt x="120" y="63"/>
                  </a:lnTo>
                  <a:close/>
                  <a:moveTo>
                    <a:pt x="69" y="54"/>
                  </a:moveTo>
                  <a:cubicBezTo>
                    <a:pt x="68" y="55"/>
                    <a:pt x="66" y="56"/>
                    <a:pt x="64" y="56"/>
                  </a:cubicBezTo>
                  <a:cubicBezTo>
                    <a:pt x="62" y="56"/>
                    <a:pt x="61" y="55"/>
                    <a:pt x="59" y="54"/>
                  </a:cubicBezTo>
                  <a:cubicBezTo>
                    <a:pt x="43" y="42"/>
                    <a:pt x="43" y="42"/>
                    <a:pt x="43" y="42"/>
                  </a:cubicBezTo>
                  <a:cubicBezTo>
                    <a:pt x="40" y="40"/>
                    <a:pt x="40" y="40"/>
                    <a:pt x="40" y="40"/>
                  </a:cubicBezTo>
                  <a:cubicBezTo>
                    <a:pt x="8" y="16"/>
                    <a:pt x="8" y="16"/>
                    <a:pt x="8" y="16"/>
                  </a:cubicBezTo>
                  <a:cubicBezTo>
                    <a:pt x="8" y="16"/>
                    <a:pt x="8" y="16"/>
                    <a:pt x="8" y="16"/>
                  </a:cubicBezTo>
                  <a:cubicBezTo>
                    <a:pt x="8" y="12"/>
                    <a:pt x="12" y="8"/>
                    <a:pt x="16" y="8"/>
                  </a:cubicBezTo>
                  <a:cubicBezTo>
                    <a:pt x="112" y="8"/>
                    <a:pt x="112" y="8"/>
                    <a:pt x="112" y="8"/>
                  </a:cubicBezTo>
                  <a:cubicBezTo>
                    <a:pt x="117" y="8"/>
                    <a:pt x="120" y="12"/>
                    <a:pt x="120" y="16"/>
                  </a:cubicBezTo>
                  <a:lnTo>
                    <a:pt x="69" y="54"/>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pic>
        <p:nvPicPr>
          <p:cNvPr id="183" name="图片 182"/>
          <p:cNvPicPr>
            <a:picLocks noChangeAspect="1"/>
          </p:cNvPicPr>
          <p:nvPr userDrawn="1"/>
        </p:nvPicPr>
        <p:blipFill>
          <a:blip r:embed="rId4">
            <a:extLst>
              <a:ext uri="{28A0092B-C50C-407E-A947-70E740481C1C}">
                <a14:useLocalDpi/>
              </a:ext>
            </a:extLst>
          </a:blip>
          <a:stretch>
            <a:fillRect/>
          </a:stretch>
        </p:blipFill>
        <p:spPr>
          <a:xfrm>
            <a:off x="3710467" y="4532698"/>
            <a:ext cx="1929455" cy="1929455"/>
          </a:xfrm>
          <a:prstGeom prst="rect">
            <a:avLst/>
          </a:prstGeom>
          <a:effectLst>
            <a:outerShdw blurRad="279400" algn="ctr" rotWithShape="0">
              <a:prstClr val="black">
                <a:alpha val="32000"/>
              </a:prstClr>
            </a:outerShdw>
          </a:effectLst>
        </p:spPr>
      </p:pic>
      <p:sp>
        <p:nvSpPr>
          <p:cNvPr id="185" name="文本框 184"/>
          <p:cNvSpPr txBox="1"/>
          <p:nvPr userDrawn="1"/>
        </p:nvSpPr>
        <p:spPr>
          <a:xfrm>
            <a:off x="5709961" y="4620749"/>
            <a:ext cx="4134465" cy="523220"/>
          </a:xfrm>
          <a:prstGeom prst="rect">
            <a:avLst/>
          </a:prstGeom>
          <a:noFill/>
        </p:spPr>
        <p:txBody>
          <a:bodyPr wrap="none" rtlCol="0">
            <a:spAutoFit/>
          </a:bodyPr>
          <a:lstStyle/>
          <a:p>
            <a:r>
              <a:rPr lang="zh-CN" altLang="en-US" sz="2800" b="1" smtClean="0">
                <a:solidFill>
                  <a:srgbClr val="3A494C"/>
                </a:solidFill>
              </a:rPr>
              <a:t>布衣公子感谢您的支持！</a:t>
            </a:r>
            <a:endParaRPr lang="zh-CN" altLang="en-US" sz="2800" b="1">
              <a:solidFill>
                <a:srgbClr val="3A494C"/>
              </a:solidFill>
            </a:endParaRPr>
          </a:p>
        </p:txBody>
      </p:sp>
    </p:spTree>
    <p:extLst>
      <p:ext uri="{BB962C8B-B14F-4D97-AF65-F5344CB8AC3E}">
        <p14:creationId val="3761482193"/>
      </p:ext>
    </p:extLst>
  </p:cSld>
  <p:clrMapOvr>
    <a:masterClrMapping/>
  </p:clrMapOvr>
  <p:transition spd="med">
    <p:cove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620101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54599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24" name="文本框 23"/>
          <p:cNvSpPr txBox="1"/>
          <p:nvPr userDrawn="1"/>
        </p:nvSpPr>
        <p:spPr>
          <a:xfrm>
            <a:off x="8081241" y="6179670"/>
            <a:ext cx="3352077" cy="461665"/>
          </a:xfrm>
          <a:prstGeom prst="rect">
            <a:avLst/>
          </a:prstGeom>
          <a:noFill/>
        </p:spPr>
        <p:txBody>
          <a:bodyPr wrap="square" rtlCol="0">
            <a:spAutoFit/>
          </a:bodyPr>
          <a:lstStyle/>
          <a:p>
            <a:pPr algn="r"/>
            <a:r>
              <a:rPr lang="zh-CN" altLang="en-US" sz="1200" smtClean="0">
                <a:solidFill>
                  <a:schemeClr val="bg1"/>
                </a:solidFill>
              </a:rPr>
              <a:t>布衣公子作品 </a:t>
            </a:r>
            <a:endParaRPr lang="en-US" altLang="zh-CN" sz="1200" smtClean="0">
              <a:solidFill>
                <a:schemeClr val="bg1"/>
              </a:solidFill>
            </a:endParaRPr>
          </a:p>
          <a:p>
            <a:pPr algn="r"/>
            <a:r>
              <a:rPr lang="en-US" altLang="zh-CN" sz="1200" smtClean="0">
                <a:solidFill>
                  <a:schemeClr val="bg1"/>
                </a:solidFill>
              </a:rPr>
              <a:t>http://teliss.yanj.cn</a:t>
            </a:r>
            <a:endParaRPr lang="zh-CN" altLang="en-US" sz="1200">
              <a:solidFill>
                <a:schemeClr val="bg1"/>
              </a:solidFill>
            </a:endParaRPr>
          </a:p>
        </p:txBody>
      </p:sp>
      <p:grpSp>
        <p:nvGrpSpPr>
          <p:cNvPr id="25" name="组合 24"/>
          <p:cNvGrpSpPr/>
          <p:nvPr userDrawn="1"/>
        </p:nvGrpSpPr>
        <p:grpSpPr>
          <a:xfrm>
            <a:off x="11406507" y="6156507"/>
            <a:ext cx="507992" cy="507990"/>
            <a:chOff x="11071849" y="6115758"/>
            <a:chExt cx="553608" cy="553606"/>
          </a:xfrm>
        </p:grpSpPr>
        <p:grpSp>
          <p:nvGrpSpPr>
            <p:cNvPr id="26" name="组合 25"/>
            <p:cNvGrpSpPr/>
            <p:nvPr userDrawn="1"/>
          </p:nvGrpSpPr>
          <p:grpSpPr>
            <a:xfrm>
              <a:off x="11071849" y="6115758"/>
              <a:ext cx="553608" cy="553606"/>
              <a:chOff x="408381" y="5309856"/>
              <a:chExt cx="1084216" cy="1084216"/>
            </a:xfrm>
          </p:grpSpPr>
          <p:sp>
            <p:nvSpPr>
              <p:cNvPr id="44" name="椭圆 43"/>
              <p:cNvSpPr/>
              <p:nvPr/>
            </p:nvSpPr>
            <p:spPr>
              <a:xfrm>
                <a:off x="408381" y="5309856"/>
                <a:ext cx="1084216" cy="1084216"/>
              </a:xfrm>
              <a:prstGeom prst="ellipse">
                <a:avLst/>
              </a:pr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
            <p:nvSpPr>
              <p:cNvPr id="45" name="椭圆 44"/>
              <p:cNvSpPr/>
              <p:nvPr userDrawn="1"/>
            </p:nvSpPr>
            <p:spPr>
              <a:xfrm>
                <a:off x="486758" y="5388234"/>
                <a:ext cx="927461" cy="927463"/>
              </a:xfrm>
              <a:prstGeom prst="ellipse">
                <a:avLst/>
              </a:prstGeom>
              <a:solidFill>
                <a:srgbClr val="FFFFFF">
                  <a:alpha val="80000"/>
                </a:srgb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grpSp>
          <p:nvGrpSpPr>
            <p:cNvPr id="27" name="组合 26"/>
            <p:cNvGrpSpPr/>
            <p:nvPr userDrawn="1"/>
          </p:nvGrpSpPr>
          <p:grpSpPr>
            <a:xfrm>
              <a:off x="11132589" y="6209929"/>
              <a:ext cx="441726" cy="311702"/>
              <a:chOff x="5455444" y="233363"/>
              <a:chExt cx="1281113" cy="904009"/>
            </a:xfrm>
          </p:grpSpPr>
          <p:grpSp>
            <p:nvGrpSpPr>
              <p:cNvPr id="28" name="组合 27"/>
              <p:cNvGrpSpPr/>
              <p:nvPr/>
            </p:nvGrpSpPr>
            <p:grpSpPr>
              <a:xfrm>
                <a:off x="5455444" y="233363"/>
                <a:ext cx="1281113" cy="661987"/>
                <a:chOff x="5194301" y="233363"/>
                <a:chExt cx="1281113" cy="661987"/>
              </a:xfrm>
            </p:grpSpPr>
            <p:sp>
              <p:nvSpPr>
                <p:cNvPr id="38" name="Freeform 24"/>
                <p:cNvSpPr/>
                <p:nvPr/>
              </p:nvSpPr>
              <p:spPr bwMode="auto">
                <a:xfrm>
                  <a:off x="5964238" y="487363"/>
                  <a:ext cx="260350" cy="223837"/>
                </a:xfrm>
                <a:custGeom>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5"/>
                <p:cNvSpPr/>
                <p:nvPr/>
              </p:nvSpPr>
              <p:spPr bwMode="auto">
                <a:xfrm>
                  <a:off x="5927726" y="273050"/>
                  <a:ext cx="250825" cy="255587"/>
                </a:xfrm>
                <a:custGeom>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6"/>
                <p:cNvSpPr/>
                <p:nvPr/>
              </p:nvSpPr>
              <p:spPr bwMode="auto">
                <a:xfrm>
                  <a:off x="5194301" y="649288"/>
                  <a:ext cx="1281113" cy="246062"/>
                </a:xfrm>
                <a:custGeom>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7"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7"/>
                <p:cNvSpPr/>
                <p:nvPr/>
              </p:nvSpPr>
              <p:spPr bwMode="auto">
                <a:xfrm>
                  <a:off x="5703888" y="233363"/>
                  <a:ext cx="255588" cy="257175"/>
                </a:xfrm>
                <a:custGeom>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8"/>
                <p:cNvSpPr/>
                <p:nvPr/>
              </p:nvSpPr>
              <p:spPr bwMode="auto">
                <a:xfrm>
                  <a:off x="5491163" y="274638"/>
                  <a:ext cx="252413" cy="254000"/>
                </a:xfrm>
                <a:custGeom>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9"/>
                <p:cNvSpPr/>
                <p:nvPr/>
              </p:nvSpPr>
              <p:spPr bwMode="auto">
                <a:xfrm>
                  <a:off x="5448301" y="488950"/>
                  <a:ext cx="258763" cy="222250"/>
                </a:xfrm>
                <a:custGeom>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组合 28"/>
              <p:cNvGrpSpPr/>
              <p:nvPr/>
            </p:nvGrpSpPr>
            <p:grpSpPr>
              <a:xfrm>
                <a:off x="5653485" y="881618"/>
                <a:ext cx="885031" cy="255754"/>
                <a:chOff x="6484938" y="241300"/>
                <a:chExt cx="1598613" cy="461963"/>
              </a:xfrm>
            </p:grpSpPr>
            <p:sp>
              <p:nvSpPr>
                <p:cNvPr id="30" name="Freeform 19"/>
                <p:cNvSpPr/>
                <p:nvPr/>
              </p:nvSpPr>
              <p:spPr bwMode="auto">
                <a:xfrm>
                  <a:off x="6484938" y="249238"/>
                  <a:ext cx="106363" cy="49212"/>
                </a:xfrm>
                <a:custGeom>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
                <p:cNvSpPr/>
                <p:nvPr/>
              </p:nvSpPr>
              <p:spPr bwMode="auto">
                <a:xfrm>
                  <a:off x="6484938" y="436563"/>
                  <a:ext cx="106363" cy="49212"/>
                </a:xfrm>
                <a:custGeom>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
                <p:cNvSpPr/>
                <p:nvPr/>
              </p:nvSpPr>
              <p:spPr bwMode="auto">
                <a:xfrm>
                  <a:off x="6870701" y="455613"/>
                  <a:ext cx="358775" cy="247650"/>
                </a:xfrm>
                <a:custGeom>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
                <p:cNvSpPr/>
                <p:nvPr/>
              </p:nvSpPr>
              <p:spPr bwMode="auto">
                <a:xfrm>
                  <a:off x="7335838" y="241300"/>
                  <a:ext cx="747713" cy="458787"/>
                </a:xfrm>
                <a:custGeom>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
                <p:cNvSpPr>
                  <a:spLocks noEditPoints="1"/>
                </p:cNvSpPr>
                <p:nvPr/>
              </p:nvSpPr>
              <p:spPr bwMode="auto">
                <a:xfrm>
                  <a:off x="7037388" y="241300"/>
                  <a:ext cx="495300" cy="214312"/>
                </a:xfrm>
                <a:custGeom>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6484938" y="241300"/>
                  <a:ext cx="495300" cy="458787"/>
                </a:xfrm>
                <a:custGeom>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p:nvPr/>
              </p:nvSpPr>
              <p:spPr bwMode="auto">
                <a:xfrm>
                  <a:off x="7656513" y="325438"/>
                  <a:ext cx="166688" cy="300037"/>
                </a:xfrm>
                <a:custGeom>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p:nvPr/>
              </p:nvSpPr>
              <p:spPr bwMode="auto">
                <a:xfrm>
                  <a:off x="7837488" y="325438"/>
                  <a:ext cx="169863" cy="300037"/>
                </a:xfrm>
                <a:custGeom>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cxnSp>
        <p:nvCxnSpPr>
          <p:cNvPr id="46" name="直接连接符 45"/>
          <p:cNvCxnSpPr/>
          <p:nvPr userDrawn="1"/>
        </p:nvCxnSpPr>
        <p:spPr>
          <a:xfrm flipH="1">
            <a:off x="3275461" y="3006856"/>
            <a:ext cx="0" cy="1132764"/>
          </a:xfrm>
          <a:prstGeom prst="line">
            <a:avLst/>
          </a:prstGeom>
          <a:solidFill>
            <a:schemeClr val="bg1"/>
          </a:solidFill>
          <a:ln w="28575">
            <a:solidFill>
              <a:schemeClr val="bg1"/>
            </a:solidFill>
            <a:prstDash val="dash"/>
          </a:ln>
          <a:effectLst>
            <a:outerShdw blurRad="254000" dist="50800" dir="2700000" sx="102000" sy="102000" algn="tl" rotWithShape="0">
              <a:prstClr val="black">
                <a:alpha val="32000"/>
              </a:prstClr>
            </a:outerShdw>
          </a:effectLst>
        </p:spPr>
      </p:cxnSp>
      <p:cxnSp>
        <p:nvCxnSpPr>
          <p:cNvPr id="47" name="直接连接符 46"/>
          <p:cNvCxnSpPr/>
          <p:nvPr userDrawn="1"/>
        </p:nvCxnSpPr>
        <p:spPr>
          <a:xfrm flipH="1">
            <a:off x="5154304" y="3006856"/>
            <a:ext cx="0" cy="1132764"/>
          </a:xfrm>
          <a:prstGeom prst="line">
            <a:avLst/>
          </a:prstGeom>
          <a:solidFill>
            <a:schemeClr val="bg1"/>
          </a:solidFill>
          <a:ln w="28575">
            <a:solidFill>
              <a:schemeClr val="bg1"/>
            </a:solidFill>
            <a:prstDash val="dash"/>
          </a:ln>
          <a:effectLst>
            <a:outerShdw blurRad="254000" dist="50800" dir="2700000" sx="102000" sy="102000" algn="tl" rotWithShape="0">
              <a:prstClr val="black">
                <a:alpha val="32000"/>
              </a:prstClr>
            </a:outerShdw>
          </a:effectLst>
        </p:spPr>
      </p:cxnSp>
      <p:cxnSp>
        <p:nvCxnSpPr>
          <p:cNvPr id="48" name="直接连接符 47"/>
          <p:cNvCxnSpPr/>
          <p:nvPr userDrawn="1"/>
        </p:nvCxnSpPr>
        <p:spPr>
          <a:xfrm flipH="1">
            <a:off x="7033147" y="3006856"/>
            <a:ext cx="0" cy="1132764"/>
          </a:xfrm>
          <a:prstGeom prst="line">
            <a:avLst/>
          </a:prstGeom>
          <a:solidFill>
            <a:schemeClr val="bg1"/>
          </a:solidFill>
          <a:ln w="28575">
            <a:solidFill>
              <a:schemeClr val="bg1"/>
            </a:solidFill>
            <a:prstDash val="dash"/>
          </a:ln>
          <a:effectLst>
            <a:outerShdw blurRad="254000" dist="50800" dir="2700000" sx="102000" sy="102000" algn="tl" rotWithShape="0">
              <a:prstClr val="black">
                <a:alpha val="32000"/>
              </a:prstClr>
            </a:outerShdw>
          </a:effectLst>
        </p:spPr>
      </p:cxnSp>
      <p:cxnSp>
        <p:nvCxnSpPr>
          <p:cNvPr id="49" name="直接连接符 48"/>
          <p:cNvCxnSpPr/>
          <p:nvPr userDrawn="1"/>
        </p:nvCxnSpPr>
        <p:spPr>
          <a:xfrm flipH="1">
            <a:off x="8911991" y="2993208"/>
            <a:ext cx="0" cy="1132764"/>
          </a:xfrm>
          <a:prstGeom prst="line">
            <a:avLst/>
          </a:prstGeom>
          <a:solidFill>
            <a:schemeClr val="bg1"/>
          </a:solidFill>
          <a:ln w="28575">
            <a:solidFill>
              <a:schemeClr val="bg1"/>
            </a:solidFill>
            <a:prstDash val="dash"/>
          </a:ln>
          <a:effectLst>
            <a:outerShdw blurRad="254000" dist="50800" dir="2700000" sx="102000" sy="102000" algn="tl" rotWithShape="0">
              <a:prstClr val="black">
                <a:alpha val="32000"/>
              </a:prstClr>
            </a:outerShdw>
          </a:effectLst>
        </p:spPr>
      </p:cxnSp>
      <p:grpSp>
        <p:nvGrpSpPr>
          <p:cNvPr id="50" name="组合 49"/>
          <p:cNvGrpSpPr/>
          <p:nvPr userDrawn="1"/>
        </p:nvGrpSpPr>
        <p:grpSpPr>
          <a:xfrm>
            <a:off x="2768598" y="4062784"/>
            <a:ext cx="1004102" cy="883622"/>
            <a:chOff x="5527710" y="1647445"/>
            <a:chExt cx="1101480" cy="969316"/>
          </a:xfrm>
        </p:grpSpPr>
        <p:sp>
          <p:nvSpPr>
            <p:cNvPr id="51" name="Freeform 5"/>
            <p:cNvSpPr/>
            <p:nvPr/>
          </p:nvSpPr>
          <p:spPr bwMode="auto">
            <a:xfrm>
              <a:off x="5527710" y="1647445"/>
              <a:ext cx="1101480" cy="969316"/>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5"/>
            <p:cNvSpPr/>
            <p:nvPr/>
          </p:nvSpPr>
          <p:spPr bwMode="auto">
            <a:xfrm>
              <a:off x="5623490" y="1731733"/>
              <a:ext cx="909919" cy="800740"/>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userDrawn="1"/>
        </p:nvGrpSpPr>
        <p:grpSpPr>
          <a:xfrm>
            <a:off x="4655433" y="4062784"/>
            <a:ext cx="1004102" cy="883622"/>
            <a:chOff x="5527710" y="1647445"/>
            <a:chExt cx="1101480" cy="969316"/>
          </a:xfrm>
        </p:grpSpPr>
        <p:sp>
          <p:nvSpPr>
            <p:cNvPr id="54" name="Freeform 5"/>
            <p:cNvSpPr/>
            <p:nvPr/>
          </p:nvSpPr>
          <p:spPr bwMode="auto">
            <a:xfrm>
              <a:off x="5527710" y="1647445"/>
              <a:ext cx="1101480" cy="969316"/>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5"/>
            <p:cNvSpPr/>
            <p:nvPr/>
          </p:nvSpPr>
          <p:spPr bwMode="auto">
            <a:xfrm>
              <a:off x="5623490" y="1731733"/>
              <a:ext cx="909919" cy="800740"/>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userDrawn="1"/>
        </p:nvGrpSpPr>
        <p:grpSpPr>
          <a:xfrm>
            <a:off x="6542268" y="4062784"/>
            <a:ext cx="1004102" cy="883622"/>
            <a:chOff x="5527710" y="1647445"/>
            <a:chExt cx="1101480" cy="969316"/>
          </a:xfrm>
        </p:grpSpPr>
        <p:sp>
          <p:nvSpPr>
            <p:cNvPr id="57" name="Freeform 5"/>
            <p:cNvSpPr/>
            <p:nvPr/>
          </p:nvSpPr>
          <p:spPr bwMode="auto">
            <a:xfrm>
              <a:off x="5527710" y="1647445"/>
              <a:ext cx="1101480" cy="969316"/>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5"/>
            <p:cNvSpPr/>
            <p:nvPr/>
          </p:nvSpPr>
          <p:spPr bwMode="auto">
            <a:xfrm>
              <a:off x="5623490" y="1731733"/>
              <a:ext cx="909919" cy="800740"/>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userDrawn="1"/>
        </p:nvGrpSpPr>
        <p:grpSpPr>
          <a:xfrm>
            <a:off x="8429104" y="4062784"/>
            <a:ext cx="1004102" cy="883622"/>
            <a:chOff x="5527710" y="1647445"/>
            <a:chExt cx="1101480" cy="969316"/>
          </a:xfrm>
        </p:grpSpPr>
        <p:sp>
          <p:nvSpPr>
            <p:cNvPr id="60" name="Freeform 5"/>
            <p:cNvSpPr/>
            <p:nvPr/>
          </p:nvSpPr>
          <p:spPr bwMode="auto">
            <a:xfrm>
              <a:off x="5527710" y="1647445"/>
              <a:ext cx="1101480" cy="969316"/>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reeform 5"/>
            <p:cNvSpPr/>
            <p:nvPr/>
          </p:nvSpPr>
          <p:spPr bwMode="auto">
            <a:xfrm>
              <a:off x="5623490" y="1731733"/>
              <a:ext cx="909919" cy="800740"/>
            </a:xfrm>
            <a:custGeom>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EEF0F0"/>
            </a:solidFill>
            <a:ln w="28575">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Freeform 9"/>
          <p:cNvSpPr>
            <a:spLocks noEditPoints="1"/>
          </p:cNvSpPr>
          <p:nvPr userDrawn="1"/>
        </p:nvSpPr>
        <p:spPr bwMode="auto">
          <a:xfrm>
            <a:off x="1947081" y="740512"/>
            <a:ext cx="8297838" cy="2601678"/>
          </a:xfrm>
          <a:custGeom>
            <a:gdLst>
              <a:gd name="T0" fmla="*/ 1369 w 2176"/>
              <a:gd name="T1" fmla="*/ 673 h 682"/>
              <a:gd name="T2" fmla="*/ 1441 w 2176"/>
              <a:gd name="T3" fmla="*/ 513 h 682"/>
              <a:gd name="T4" fmla="*/ 1521 w 2176"/>
              <a:gd name="T5" fmla="*/ 578 h 682"/>
              <a:gd name="T6" fmla="*/ 1783 w 2176"/>
              <a:gd name="T7" fmla="*/ 521 h 682"/>
              <a:gd name="T8" fmla="*/ 1834 w 2176"/>
              <a:gd name="T9" fmla="*/ 479 h 682"/>
              <a:gd name="T10" fmla="*/ 1357 w 2176"/>
              <a:gd name="T11" fmla="*/ 517 h 682"/>
              <a:gd name="T12" fmla="*/ 1357 w 2176"/>
              <a:gd name="T13" fmla="*/ 405 h 682"/>
              <a:gd name="T14" fmla="*/ 1357 w 2176"/>
              <a:gd name="T15" fmla="*/ 385 h 682"/>
              <a:gd name="T16" fmla="*/ 1332 w 2176"/>
              <a:gd name="T17" fmla="*/ 627 h 682"/>
              <a:gd name="T18" fmla="*/ 1341 w 2176"/>
              <a:gd name="T19" fmla="*/ 640 h 682"/>
              <a:gd name="T20" fmla="*/ 1336 w 2176"/>
              <a:gd name="T21" fmla="*/ 658 h 682"/>
              <a:gd name="T22" fmla="*/ 1317 w 2176"/>
              <a:gd name="T23" fmla="*/ 654 h 682"/>
              <a:gd name="T24" fmla="*/ 1308 w 2176"/>
              <a:gd name="T25" fmla="*/ 673 h 682"/>
              <a:gd name="T26" fmla="*/ 1308 w 2176"/>
              <a:gd name="T27" fmla="*/ 627 h 682"/>
              <a:gd name="T28" fmla="*/ 1317 w 2176"/>
              <a:gd name="T29" fmla="*/ 647 h 682"/>
              <a:gd name="T30" fmla="*/ 1321 w 2176"/>
              <a:gd name="T31" fmla="*/ 601 h 682"/>
              <a:gd name="T32" fmla="*/ 1321 w 2176"/>
              <a:gd name="T33" fmla="*/ 520 h 682"/>
              <a:gd name="T34" fmla="*/ 1353 w 2176"/>
              <a:gd name="T35" fmla="*/ 619 h 682"/>
              <a:gd name="T36" fmla="*/ 1357 w 2176"/>
              <a:gd name="T37" fmla="*/ 619 h 682"/>
              <a:gd name="T38" fmla="*/ 1214 w 2176"/>
              <a:gd name="T39" fmla="*/ 451 h 682"/>
              <a:gd name="T40" fmla="*/ 1282 w 2176"/>
              <a:gd name="T41" fmla="*/ 548 h 682"/>
              <a:gd name="T42" fmla="*/ 1293 w 2176"/>
              <a:gd name="T43" fmla="*/ 572 h 682"/>
              <a:gd name="T44" fmla="*/ 1185 w 2176"/>
              <a:gd name="T45" fmla="*/ 532 h 682"/>
              <a:gd name="T46" fmla="*/ 1293 w 2176"/>
              <a:gd name="T47" fmla="*/ 391 h 682"/>
              <a:gd name="T48" fmla="*/ 1284 w 2176"/>
              <a:gd name="T49" fmla="*/ 627 h 682"/>
              <a:gd name="T50" fmla="*/ 1185 w 2176"/>
              <a:gd name="T51" fmla="*/ 522 h 682"/>
              <a:gd name="T52" fmla="*/ 1179 w 2176"/>
              <a:gd name="T53" fmla="*/ 587 h 682"/>
              <a:gd name="T54" fmla="*/ 1157 w 2176"/>
              <a:gd name="T55" fmla="*/ 549 h 682"/>
              <a:gd name="T56" fmla="*/ 1155 w 2176"/>
              <a:gd name="T57" fmla="*/ 550 h 682"/>
              <a:gd name="T58" fmla="*/ 1151 w 2176"/>
              <a:gd name="T59" fmla="*/ 553 h 682"/>
              <a:gd name="T60" fmla="*/ 1151 w 2176"/>
              <a:gd name="T61" fmla="*/ 313 h 682"/>
              <a:gd name="T62" fmla="*/ 1149 w 2176"/>
              <a:gd name="T63" fmla="*/ 555 h 682"/>
              <a:gd name="T64" fmla="*/ 1090 w 2176"/>
              <a:gd name="T65" fmla="*/ 584 h 682"/>
              <a:gd name="T66" fmla="*/ 1096 w 2176"/>
              <a:gd name="T67" fmla="*/ 648 h 682"/>
              <a:gd name="T68" fmla="*/ 1112 w 2176"/>
              <a:gd name="T69" fmla="*/ 641 h 682"/>
              <a:gd name="T70" fmla="*/ 1098 w 2176"/>
              <a:gd name="T71" fmla="*/ 659 h 682"/>
              <a:gd name="T72" fmla="*/ 1090 w 2176"/>
              <a:gd name="T73" fmla="*/ 656 h 682"/>
              <a:gd name="T74" fmla="*/ 1078 w 2176"/>
              <a:gd name="T75" fmla="*/ 660 h 682"/>
              <a:gd name="T76" fmla="*/ 1062 w 2176"/>
              <a:gd name="T77" fmla="*/ 668 h 682"/>
              <a:gd name="T78" fmla="*/ 1077 w 2176"/>
              <a:gd name="T79" fmla="*/ 650 h 682"/>
              <a:gd name="T80" fmla="*/ 1084 w 2176"/>
              <a:gd name="T81" fmla="*/ 652 h 682"/>
              <a:gd name="T82" fmla="*/ 855 w 2176"/>
              <a:gd name="T83" fmla="*/ 610 h 682"/>
              <a:gd name="T84" fmla="*/ 865 w 2176"/>
              <a:gd name="T85" fmla="*/ 640 h 682"/>
              <a:gd name="T86" fmla="*/ 892 w 2176"/>
              <a:gd name="T87" fmla="*/ 627 h 682"/>
              <a:gd name="T88" fmla="*/ 867 w 2176"/>
              <a:gd name="T89" fmla="*/ 658 h 682"/>
              <a:gd name="T90" fmla="*/ 855 w 2176"/>
              <a:gd name="T91" fmla="*/ 654 h 682"/>
              <a:gd name="T92" fmla="*/ 837 w 2176"/>
              <a:gd name="T93" fmla="*/ 661 h 682"/>
              <a:gd name="T94" fmla="*/ 837 w 2176"/>
              <a:gd name="T95" fmla="*/ 640 h 682"/>
              <a:gd name="T96" fmla="*/ 832 w 2176"/>
              <a:gd name="T97" fmla="*/ 598 h 682"/>
              <a:gd name="T98" fmla="*/ 962 w 2176"/>
              <a:gd name="T99" fmla="*/ 450 h 682"/>
              <a:gd name="T100" fmla="*/ 965 w 2176"/>
              <a:gd name="T101" fmla="*/ 398 h 682"/>
              <a:gd name="T102" fmla="*/ 1095 w 2176"/>
              <a:gd name="T103" fmla="*/ 296 h 682"/>
              <a:gd name="T104" fmla="*/ 832 w 2176"/>
              <a:gd name="T105" fmla="*/ 627 h 682"/>
              <a:gd name="T106" fmla="*/ 350 w 2176"/>
              <a:gd name="T107" fmla="*/ 572 h 682"/>
              <a:gd name="T108" fmla="*/ 819 w 2176"/>
              <a:gd name="T109" fmla="*/ 405 h 682"/>
              <a:gd name="T110" fmla="*/ 350 w 2176"/>
              <a:gd name="T111" fmla="*/ 445 h 682"/>
              <a:gd name="T112" fmla="*/ 658 w 2176"/>
              <a:gd name="T113" fmla="*/ 600 h 682"/>
              <a:gd name="T114" fmla="*/ 735 w 2176"/>
              <a:gd name="T115" fmla="*/ 510 h 682"/>
              <a:gd name="T116" fmla="*/ 815 w 2176"/>
              <a:gd name="T117" fmla="*/ 682 h 682"/>
              <a:gd name="T118" fmla="*/ 350 w 2176"/>
              <a:gd name="T119" fmla="*/ 572 h 682"/>
              <a:gd name="T120" fmla="*/ 350 w 2176"/>
              <a:gd name="T121" fmla="*/ 445 h 6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76" h="682">
                <a:moveTo>
                  <a:pt x="1357" y="682"/>
                </a:moveTo>
                <a:cubicBezTo>
                  <a:pt x="1357" y="619"/>
                  <a:pt x="1357" y="619"/>
                  <a:pt x="1357" y="619"/>
                </a:cubicBezTo>
                <a:cubicBezTo>
                  <a:pt x="1361" y="619"/>
                  <a:pt x="1361" y="619"/>
                  <a:pt x="1361" y="619"/>
                </a:cubicBezTo>
                <a:cubicBezTo>
                  <a:pt x="1365" y="619"/>
                  <a:pt x="1369" y="623"/>
                  <a:pt x="1369" y="627"/>
                </a:cubicBezTo>
                <a:cubicBezTo>
                  <a:pt x="1369" y="673"/>
                  <a:pt x="1369" y="673"/>
                  <a:pt x="1369" y="673"/>
                </a:cubicBezTo>
                <a:cubicBezTo>
                  <a:pt x="1369" y="678"/>
                  <a:pt x="1365" y="682"/>
                  <a:pt x="1361" y="682"/>
                </a:cubicBezTo>
                <a:cubicBezTo>
                  <a:pt x="1357" y="682"/>
                  <a:pt x="1357" y="682"/>
                  <a:pt x="1357" y="682"/>
                </a:cubicBezTo>
                <a:close/>
                <a:moveTo>
                  <a:pt x="1357" y="517"/>
                </a:moveTo>
                <a:cubicBezTo>
                  <a:pt x="1441" y="510"/>
                  <a:pt x="1441" y="510"/>
                  <a:pt x="1441" y="510"/>
                </a:cubicBezTo>
                <a:cubicBezTo>
                  <a:pt x="1441" y="513"/>
                  <a:pt x="1441" y="513"/>
                  <a:pt x="1441" y="513"/>
                </a:cubicBezTo>
                <a:cubicBezTo>
                  <a:pt x="1411" y="519"/>
                  <a:pt x="1388" y="546"/>
                  <a:pt x="1388" y="578"/>
                </a:cubicBezTo>
                <a:cubicBezTo>
                  <a:pt x="1388" y="586"/>
                  <a:pt x="1389" y="593"/>
                  <a:pt x="1392" y="600"/>
                </a:cubicBezTo>
                <a:cubicBezTo>
                  <a:pt x="1394" y="632"/>
                  <a:pt x="1421" y="657"/>
                  <a:pt x="1455" y="657"/>
                </a:cubicBezTo>
                <a:cubicBezTo>
                  <a:pt x="1488" y="657"/>
                  <a:pt x="1515" y="632"/>
                  <a:pt x="1518" y="600"/>
                </a:cubicBezTo>
                <a:cubicBezTo>
                  <a:pt x="1520" y="593"/>
                  <a:pt x="1521" y="586"/>
                  <a:pt x="1521" y="578"/>
                </a:cubicBezTo>
                <a:cubicBezTo>
                  <a:pt x="1521" y="545"/>
                  <a:pt x="1498" y="518"/>
                  <a:pt x="1466" y="513"/>
                </a:cubicBezTo>
                <a:cubicBezTo>
                  <a:pt x="1468" y="508"/>
                  <a:pt x="1468" y="508"/>
                  <a:pt x="1468" y="508"/>
                </a:cubicBezTo>
                <a:cubicBezTo>
                  <a:pt x="1817" y="478"/>
                  <a:pt x="1817" y="478"/>
                  <a:pt x="1817" y="478"/>
                </a:cubicBezTo>
                <a:cubicBezTo>
                  <a:pt x="1818" y="479"/>
                  <a:pt x="1818" y="479"/>
                  <a:pt x="1818" y="479"/>
                </a:cubicBezTo>
                <a:cubicBezTo>
                  <a:pt x="1798" y="483"/>
                  <a:pt x="1783" y="500"/>
                  <a:pt x="1783" y="521"/>
                </a:cubicBezTo>
                <a:cubicBezTo>
                  <a:pt x="1783" y="526"/>
                  <a:pt x="1784" y="531"/>
                  <a:pt x="1785" y="535"/>
                </a:cubicBezTo>
                <a:cubicBezTo>
                  <a:pt x="1787" y="556"/>
                  <a:pt x="1805" y="572"/>
                  <a:pt x="1826" y="572"/>
                </a:cubicBezTo>
                <a:cubicBezTo>
                  <a:pt x="1847" y="572"/>
                  <a:pt x="1865" y="556"/>
                  <a:pt x="1867" y="535"/>
                </a:cubicBezTo>
                <a:cubicBezTo>
                  <a:pt x="1868" y="531"/>
                  <a:pt x="1869" y="526"/>
                  <a:pt x="1869" y="521"/>
                </a:cubicBezTo>
                <a:cubicBezTo>
                  <a:pt x="1869" y="500"/>
                  <a:pt x="1854" y="482"/>
                  <a:pt x="1834" y="479"/>
                </a:cubicBezTo>
                <a:cubicBezTo>
                  <a:pt x="1835" y="476"/>
                  <a:pt x="1835" y="476"/>
                  <a:pt x="1835" y="476"/>
                </a:cubicBezTo>
                <a:cubicBezTo>
                  <a:pt x="2141" y="450"/>
                  <a:pt x="2141" y="450"/>
                  <a:pt x="2141" y="450"/>
                </a:cubicBezTo>
                <a:cubicBezTo>
                  <a:pt x="2172" y="448"/>
                  <a:pt x="2176" y="423"/>
                  <a:pt x="2135" y="426"/>
                </a:cubicBezTo>
                <a:cubicBezTo>
                  <a:pt x="1357" y="475"/>
                  <a:pt x="1357" y="475"/>
                  <a:pt x="1357" y="475"/>
                </a:cubicBezTo>
                <a:cubicBezTo>
                  <a:pt x="1357" y="517"/>
                  <a:pt x="1357" y="517"/>
                  <a:pt x="1357" y="517"/>
                </a:cubicBezTo>
                <a:close/>
                <a:moveTo>
                  <a:pt x="1357" y="405"/>
                </a:moveTo>
                <a:cubicBezTo>
                  <a:pt x="1357" y="385"/>
                  <a:pt x="1357" y="385"/>
                  <a:pt x="1357" y="385"/>
                </a:cubicBezTo>
                <a:cubicBezTo>
                  <a:pt x="1435" y="378"/>
                  <a:pt x="1435" y="378"/>
                  <a:pt x="1435" y="378"/>
                </a:cubicBezTo>
                <a:cubicBezTo>
                  <a:pt x="1466" y="376"/>
                  <a:pt x="1463" y="395"/>
                  <a:pt x="1440" y="397"/>
                </a:cubicBezTo>
                <a:lnTo>
                  <a:pt x="1357" y="405"/>
                </a:lnTo>
                <a:close/>
                <a:moveTo>
                  <a:pt x="1357" y="385"/>
                </a:moveTo>
                <a:cubicBezTo>
                  <a:pt x="1357" y="405"/>
                  <a:pt x="1357" y="405"/>
                  <a:pt x="1357" y="405"/>
                </a:cubicBezTo>
                <a:cubicBezTo>
                  <a:pt x="1293" y="412"/>
                  <a:pt x="1293" y="412"/>
                  <a:pt x="1293" y="412"/>
                </a:cubicBezTo>
                <a:cubicBezTo>
                  <a:pt x="1293" y="391"/>
                  <a:pt x="1293" y="391"/>
                  <a:pt x="1293" y="391"/>
                </a:cubicBezTo>
                <a:cubicBezTo>
                  <a:pt x="1357" y="385"/>
                  <a:pt x="1357" y="385"/>
                  <a:pt x="1357" y="385"/>
                </a:cubicBezTo>
                <a:close/>
                <a:moveTo>
                  <a:pt x="1357" y="475"/>
                </a:moveTo>
                <a:cubicBezTo>
                  <a:pt x="1357" y="517"/>
                  <a:pt x="1357" y="517"/>
                  <a:pt x="1357" y="517"/>
                </a:cubicBezTo>
                <a:cubicBezTo>
                  <a:pt x="1344" y="518"/>
                  <a:pt x="1344" y="518"/>
                  <a:pt x="1344" y="518"/>
                </a:cubicBezTo>
                <a:cubicBezTo>
                  <a:pt x="1344" y="598"/>
                  <a:pt x="1344" y="598"/>
                  <a:pt x="1344" y="598"/>
                </a:cubicBezTo>
                <a:cubicBezTo>
                  <a:pt x="1332" y="627"/>
                  <a:pt x="1332" y="627"/>
                  <a:pt x="1332" y="627"/>
                </a:cubicBezTo>
                <a:cubicBezTo>
                  <a:pt x="1332" y="647"/>
                  <a:pt x="1332" y="647"/>
                  <a:pt x="1332" y="647"/>
                </a:cubicBezTo>
                <a:cubicBezTo>
                  <a:pt x="1336" y="647"/>
                  <a:pt x="1336" y="647"/>
                  <a:pt x="1336" y="647"/>
                </a:cubicBezTo>
                <a:cubicBezTo>
                  <a:pt x="1336" y="643"/>
                  <a:pt x="1336" y="643"/>
                  <a:pt x="1336" y="643"/>
                </a:cubicBezTo>
                <a:cubicBezTo>
                  <a:pt x="1336" y="641"/>
                  <a:pt x="1337" y="640"/>
                  <a:pt x="1339" y="640"/>
                </a:cubicBezTo>
                <a:cubicBezTo>
                  <a:pt x="1341" y="640"/>
                  <a:pt x="1341" y="640"/>
                  <a:pt x="1341" y="640"/>
                </a:cubicBezTo>
                <a:cubicBezTo>
                  <a:pt x="1343" y="640"/>
                  <a:pt x="1344" y="641"/>
                  <a:pt x="1344" y="643"/>
                </a:cubicBezTo>
                <a:cubicBezTo>
                  <a:pt x="1344" y="658"/>
                  <a:pt x="1344" y="658"/>
                  <a:pt x="1344" y="658"/>
                </a:cubicBezTo>
                <a:cubicBezTo>
                  <a:pt x="1344" y="660"/>
                  <a:pt x="1343" y="661"/>
                  <a:pt x="1341" y="661"/>
                </a:cubicBezTo>
                <a:cubicBezTo>
                  <a:pt x="1339" y="661"/>
                  <a:pt x="1339" y="661"/>
                  <a:pt x="1339" y="661"/>
                </a:cubicBezTo>
                <a:cubicBezTo>
                  <a:pt x="1337" y="661"/>
                  <a:pt x="1336" y="660"/>
                  <a:pt x="1336" y="658"/>
                </a:cubicBezTo>
                <a:cubicBezTo>
                  <a:pt x="1336" y="654"/>
                  <a:pt x="1336" y="654"/>
                  <a:pt x="1336" y="654"/>
                </a:cubicBezTo>
                <a:cubicBezTo>
                  <a:pt x="1332" y="654"/>
                  <a:pt x="1332" y="654"/>
                  <a:pt x="1332" y="654"/>
                </a:cubicBezTo>
                <a:cubicBezTo>
                  <a:pt x="1321" y="654"/>
                  <a:pt x="1321" y="654"/>
                  <a:pt x="1321" y="654"/>
                </a:cubicBezTo>
                <a:cubicBezTo>
                  <a:pt x="1321" y="654"/>
                  <a:pt x="1321" y="654"/>
                  <a:pt x="1321" y="654"/>
                </a:cubicBezTo>
                <a:cubicBezTo>
                  <a:pt x="1317" y="654"/>
                  <a:pt x="1317" y="654"/>
                  <a:pt x="1317" y="654"/>
                </a:cubicBezTo>
                <a:cubicBezTo>
                  <a:pt x="1317" y="658"/>
                  <a:pt x="1317" y="658"/>
                  <a:pt x="1317" y="658"/>
                </a:cubicBezTo>
                <a:cubicBezTo>
                  <a:pt x="1317" y="660"/>
                  <a:pt x="1316" y="661"/>
                  <a:pt x="1314" y="661"/>
                </a:cubicBezTo>
                <a:cubicBezTo>
                  <a:pt x="1311" y="661"/>
                  <a:pt x="1311" y="661"/>
                  <a:pt x="1311" y="661"/>
                </a:cubicBezTo>
                <a:cubicBezTo>
                  <a:pt x="1310" y="661"/>
                  <a:pt x="1308" y="660"/>
                  <a:pt x="1308" y="658"/>
                </a:cubicBezTo>
                <a:cubicBezTo>
                  <a:pt x="1308" y="673"/>
                  <a:pt x="1308" y="673"/>
                  <a:pt x="1308" y="673"/>
                </a:cubicBezTo>
                <a:cubicBezTo>
                  <a:pt x="1308" y="678"/>
                  <a:pt x="1305" y="682"/>
                  <a:pt x="1300" y="682"/>
                </a:cubicBezTo>
                <a:cubicBezTo>
                  <a:pt x="1293" y="682"/>
                  <a:pt x="1293" y="682"/>
                  <a:pt x="1293" y="682"/>
                </a:cubicBezTo>
                <a:cubicBezTo>
                  <a:pt x="1293" y="619"/>
                  <a:pt x="1293" y="619"/>
                  <a:pt x="1293" y="619"/>
                </a:cubicBezTo>
                <a:cubicBezTo>
                  <a:pt x="1300" y="619"/>
                  <a:pt x="1300" y="619"/>
                  <a:pt x="1300" y="619"/>
                </a:cubicBezTo>
                <a:cubicBezTo>
                  <a:pt x="1305" y="619"/>
                  <a:pt x="1308" y="623"/>
                  <a:pt x="1308" y="627"/>
                </a:cubicBezTo>
                <a:cubicBezTo>
                  <a:pt x="1308" y="643"/>
                  <a:pt x="1308" y="643"/>
                  <a:pt x="1308" y="643"/>
                </a:cubicBezTo>
                <a:cubicBezTo>
                  <a:pt x="1308" y="641"/>
                  <a:pt x="1310" y="640"/>
                  <a:pt x="1311" y="640"/>
                </a:cubicBezTo>
                <a:cubicBezTo>
                  <a:pt x="1314" y="640"/>
                  <a:pt x="1314" y="640"/>
                  <a:pt x="1314" y="640"/>
                </a:cubicBezTo>
                <a:cubicBezTo>
                  <a:pt x="1316" y="640"/>
                  <a:pt x="1317" y="641"/>
                  <a:pt x="1317" y="643"/>
                </a:cubicBezTo>
                <a:cubicBezTo>
                  <a:pt x="1317" y="647"/>
                  <a:pt x="1317" y="647"/>
                  <a:pt x="1317" y="647"/>
                </a:cubicBezTo>
                <a:cubicBezTo>
                  <a:pt x="1321" y="647"/>
                  <a:pt x="1321" y="647"/>
                  <a:pt x="1321" y="647"/>
                </a:cubicBezTo>
                <a:cubicBezTo>
                  <a:pt x="1321" y="610"/>
                  <a:pt x="1321" y="610"/>
                  <a:pt x="1321" y="610"/>
                </a:cubicBezTo>
                <a:cubicBezTo>
                  <a:pt x="1293" y="572"/>
                  <a:pt x="1293" y="572"/>
                  <a:pt x="1293" y="572"/>
                </a:cubicBezTo>
                <a:cubicBezTo>
                  <a:pt x="1293" y="563"/>
                  <a:pt x="1293" y="563"/>
                  <a:pt x="1293" y="563"/>
                </a:cubicBezTo>
                <a:cubicBezTo>
                  <a:pt x="1321" y="601"/>
                  <a:pt x="1321" y="601"/>
                  <a:pt x="1321" y="601"/>
                </a:cubicBezTo>
                <a:cubicBezTo>
                  <a:pt x="1321" y="529"/>
                  <a:pt x="1321" y="529"/>
                  <a:pt x="1321" y="529"/>
                </a:cubicBezTo>
                <a:cubicBezTo>
                  <a:pt x="1293" y="545"/>
                  <a:pt x="1293" y="545"/>
                  <a:pt x="1293" y="545"/>
                </a:cubicBezTo>
                <a:cubicBezTo>
                  <a:pt x="1293" y="542"/>
                  <a:pt x="1293" y="542"/>
                  <a:pt x="1293" y="542"/>
                </a:cubicBezTo>
                <a:cubicBezTo>
                  <a:pt x="1321" y="526"/>
                  <a:pt x="1321" y="526"/>
                  <a:pt x="1321" y="526"/>
                </a:cubicBezTo>
                <a:cubicBezTo>
                  <a:pt x="1321" y="520"/>
                  <a:pt x="1321" y="520"/>
                  <a:pt x="1321" y="520"/>
                </a:cubicBezTo>
                <a:cubicBezTo>
                  <a:pt x="1293" y="523"/>
                  <a:pt x="1293" y="523"/>
                  <a:pt x="1293" y="523"/>
                </a:cubicBezTo>
                <a:cubicBezTo>
                  <a:pt x="1293" y="478"/>
                  <a:pt x="1293" y="478"/>
                  <a:pt x="1293" y="478"/>
                </a:cubicBezTo>
                <a:cubicBezTo>
                  <a:pt x="1357" y="475"/>
                  <a:pt x="1357" y="475"/>
                  <a:pt x="1357" y="475"/>
                </a:cubicBezTo>
                <a:close/>
                <a:moveTo>
                  <a:pt x="1357" y="619"/>
                </a:moveTo>
                <a:cubicBezTo>
                  <a:pt x="1353" y="619"/>
                  <a:pt x="1353" y="619"/>
                  <a:pt x="1353" y="619"/>
                </a:cubicBezTo>
                <a:cubicBezTo>
                  <a:pt x="1348" y="619"/>
                  <a:pt x="1344" y="623"/>
                  <a:pt x="1344" y="627"/>
                </a:cubicBezTo>
                <a:cubicBezTo>
                  <a:pt x="1344" y="673"/>
                  <a:pt x="1344" y="673"/>
                  <a:pt x="1344" y="673"/>
                </a:cubicBezTo>
                <a:cubicBezTo>
                  <a:pt x="1344" y="678"/>
                  <a:pt x="1348" y="682"/>
                  <a:pt x="1353" y="682"/>
                </a:cubicBezTo>
                <a:cubicBezTo>
                  <a:pt x="1357" y="682"/>
                  <a:pt x="1357" y="682"/>
                  <a:pt x="1357" y="682"/>
                </a:cubicBezTo>
                <a:lnTo>
                  <a:pt x="1357" y="619"/>
                </a:lnTo>
                <a:close/>
                <a:moveTo>
                  <a:pt x="1293" y="391"/>
                </a:moveTo>
                <a:cubicBezTo>
                  <a:pt x="1293" y="412"/>
                  <a:pt x="1293" y="412"/>
                  <a:pt x="1293" y="412"/>
                </a:cubicBezTo>
                <a:cubicBezTo>
                  <a:pt x="1215" y="420"/>
                  <a:pt x="1215" y="420"/>
                  <a:pt x="1215" y="420"/>
                </a:cubicBezTo>
                <a:cubicBezTo>
                  <a:pt x="1215" y="424"/>
                  <a:pt x="1215" y="429"/>
                  <a:pt x="1215" y="433"/>
                </a:cubicBezTo>
                <a:cubicBezTo>
                  <a:pt x="1215" y="439"/>
                  <a:pt x="1215" y="445"/>
                  <a:pt x="1214" y="451"/>
                </a:cubicBezTo>
                <a:cubicBezTo>
                  <a:pt x="1214" y="465"/>
                  <a:pt x="1219" y="475"/>
                  <a:pt x="1225" y="483"/>
                </a:cubicBezTo>
                <a:cubicBezTo>
                  <a:pt x="1293" y="478"/>
                  <a:pt x="1293" y="478"/>
                  <a:pt x="1293" y="478"/>
                </a:cubicBezTo>
                <a:cubicBezTo>
                  <a:pt x="1293" y="523"/>
                  <a:pt x="1293" y="523"/>
                  <a:pt x="1293" y="523"/>
                </a:cubicBezTo>
                <a:cubicBezTo>
                  <a:pt x="1265" y="525"/>
                  <a:pt x="1265" y="525"/>
                  <a:pt x="1265" y="525"/>
                </a:cubicBezTo>
                <a:cubicBezTo>
                  <a:pt x="1282" y="548"/>
                  <a:pt x="1282" y="548"/>
                  <a:pt x="1282" y="548"/>
                </a:cubicBezTo>
                <a:cubicBezTo>
                  <a:pt x="1293" y="542"/>
                  <a:pt x="1293" y="542"/>
                  <a:pt x="1293" y="542"/>
                </a:cubicBezTo>
                <a:cubicBezTo>
                  <a:pt x="1293" y="545"/>
                  <a:pt x="1293" y="545"/>
                  <a:pt x="1293" y="545"/>
                </a:cubicBezTo>
                <a:cubicBezTo>
                  <a:pt x="1284" y="551"/>
                  <a:pt x="1284" y="551"/>
                  <a:pt x="1284" y="551"/>
                </a:cubicBezTo>
                <a:cubicBezTo>
                  <a:pt x="1293" y="563"/>
                  <a:pt x="1293" y="563"/>
                  <a:pt x="1293" y="563"/>
                </a:cubicBezTo>
                <a:cubicBezTo>
                  <a:pt x="1293" y="572"/>
                  <a:pt x="1293" y="572"/>
                  <a:pt x="1293" y="572"/>
                </a:cubicBezTo>
                <a:cubicBezTo>
                  <a:pt x="1259" y="526"/>
                  <a:pt x="1259" y="526"/>
                  <a:pt x="1259" y="526"/>
                </a:cubicBezTo>
                <a:cubicBezTo>
                  <a:pt x="1217" y="529"/>
                  <a:pt x="1217" y="529"/>
                  <a:pt x="1217" y="529"/>
                </a:cubicBezTo>
                <a:cubicBezTo>
                  <a:pt x="1209" y="545"/>
                  <a:pt x="1218" y="577"/>
                  <a:pt x="1185" y="586"/>
                </a:cubicBezTo>
                <a:cubicBezTo>
                  <a:pt x="1185" y="530"/>
                  <a:pt x="1185" y="530"/>
                  <a:pt x="1185" y="530"/>
                </a:cubicBezTo>
                <a:cubicBezTo>
                  <a:pt x="1185" y="531"/>
                  <a:pt x="1185" y="531"/>
                  <a:pt x="1185" y="532"/>
                </a:cubicBezTo>
                <a:cubicBezTo>
                  <a:pt x="1185" y="527"/>
                  <a:pt x="1185" y="527"/>
                  <a:pt x="1185" y="527"/>
                </a:cubicBezTo>
                <a:cubicBezTo>
                  <a:pt x="1185" y="344"/>
                  <a:pt x="1185" y="344"/>
                  <a:pt x="1185" y="344"/>
                </a:cubicBezTo>
                <a:cubicBezTo>
                  <a:pt x="1197" y="360"/>
                  <a:pt x="1206" y="378"/>
                  <a:pt x="1211" y="398"/>
                </a:cubicBezTo>
                <a:cubicBezTo>
                  <a:pt x="1211" y="398"/>
                  <a:pt x="1211" y="398"/>
                  <a:pt x="1211" y="398"/>
                </a:cubicBezTo>
                <a:cubicBezTo>
                  <a:pt x="1293" y="391"/>
                  <a:pt x="1293" y="391"/>
                  <a:pt x="1293" y="391"/>
                </a:cubicBezTo>
                <a:close/>
                <a:moveTo>
                  <a:pt x="1293" y="619"/>
                </a:moveTo>
                <a:cubicBezTo>
                  <a:pt x="1293" y="682"/>
                  <a:pt x="1293" y="682"/>
                  <a:pt x="1293" y="682"/>
                </a:cubicBezTo>
                <a:cubicBezTo>
                  <a:pt x="1292" y="682"/>
                  <a:pt x="1292" y="682"/>
                  <a:pt x="1292" y="682"/>
                </a:cubicBezTo>
                <a:cubicBezTo>
                  <a:pt x="1288" y="682"/>
                  <a:pt x="1284" y="678"/>
                  <a:pt x="1284" y="673"/>
                </a:cubicBezTo>
                <a:cubicBezTo>
                  <a:pt x="1284" y="627"/>
                  <a:pt x="1284" y="627"/>
                  <a:pt x="1284" y="627"/>
                </a:cubicBezTo>
                <a:cubicBezTo>
                  <a:pt x="1284" y="623"/>
                  <a:pt x="1288" y="619"/>
                  <a:pt x="1292" y="619"/>
                </a:cubicBezTo>
                <a:lnTo>
                  <a:pt x="1293" y="619"/>
                </a:lnTo>
                <a:close/>
                <a:moveTo>
                  <a:pt x="1185" y="344"/>
                </a:moveTo>
                <a:cubicBezTo>
                  <a:pt x="1185" y="527"/>
                  <a:pt x="1185" y="527"/>
                  <a:pt x="1185" y="527"/>
                </a:cubicBezTo>
                <a:cubicBezTo>
                  <a:pt x="1185" y="522"/>
                  <a:pt x="1185" y="522"/>
                  <a:pt x="1185" y="522"/>
                </a:cubicBezTo>
                <a:cubicBezTo>
                  <a:pt x="1185" y="522"/>
                  <a:pt x="1185" y="522"/>
                  <a:pt x="1185" y="522"/>
                </a:cubicBezTo>
                <a:cubicBezTo>
                  <a:pt x="1185" y="522"/>
                  <a:pt x="1185" y="522"/>
                  <a:pt x="1185" y="522"/>
                </a:cubicBezTo>
                <a:cubicBezTo>
                  <a:pt x="1185" y="525"/>
                  <a:pt x="1185" y="528"/>
                  <a:pt x="1185" y="530"/>
                </a:cubicBezTo>
                <a:cubicBezTo>
                  <a:pt x="1185" y="586"/>
                  <a:pt x="1185" y="586"/>
                  <a:pt x="1185" y="586"/>
                </a:cubicBezTo>
                <a:cubicBezTo>
                  <a:pt x="1183" y="586"/>
                  <a:pt x="1181" y="587"/>
                  <a:pt x="1179" y="587"/>
                </a:cubicBezTo>
                <a:cubicBezTo>
                  <a:pt x="1170" y="588"/>
                  <a:pt x="1163" y="589"/>
                  <a:pt x="1157" y="589"/>
                </a:cubicBezTo>
                <a:cubicBezTo>
                  <a:pt x="1157" y="549"/>
                  <a:pt x="1157" y="549"/>
                  <a:pt x="1157" y="549"/>
                </a:cubicBezTo>
                <a:cubicBezTo>
                  <a:pt x="1157" y="549"/>
                  <a:pt x="1157" y="549"/>
                  <a:pt x="1157" y="549"/>
                </a:cubicBezTo>
                <a:cubicBezTo>
                  <a:pt x="1158" y="549"/>
                  <a:pt x="1158" y="548"/>
                  <a:pt x="1159" y="548"/>
                </a:cubicBezTo>
                <a:cubicBezTo>
                  <a:pt x="1157" y="549"/>
                  <a:pt x="1157" y="549"/>
                  <a:pt x="1157" y="549"/>
                </a:cubicBezTo>
                <a:cubicBezTo>
                  <a:pt x="1157" y="318"/>
                  <a:pt x="1157" y="318"/>
                  <a:pt x="1157" y="318"/>
                </a:cubicBezTo>
                <a:cubicBezTo>
                  <a:pt x="1168" y="325"/>
                  <a:pt x="1177" y="334"/>
                  <a:pt x="1185" y="344"/>
                </a:cubicBezTo>
                <a:close/>
                <a:moveTo>
                  <a:pt x="1157" y="318"/>
                </a:moveTo>
                <a:cubicBezTo>
                  <a:pt x="1157" y="549"/>
                  <a:pt x="1157" y="549"/>
                  <a:pt x="1157" y="549"/>
                </a:cubicBezTo>
                <a:cubicBezTo>
                  <a:pt x="1155" y="550"/>
                  <a:pt x="1155" y="550"/>
                  <a:pt x="1155" y="550"/>
                </a:cubicBezTo>
                <a:cubicBezTo>
                  <a:pt x="1156" y="550"/>
                  <a:pt x="1156" y="550"/>
                  <a:pt x="1156" y="550"/>
                </a:cubicBezTo>
                <a:cubicBezTo>
                  <a:pt x="1157" y="549"/>
                  <a:pt x="1157" y="549"/>
                  <a:pt x="1157" y="549"/>
                </a:cubicBezTo>
                <a:cubicBezTo>
                  <a:pt x="1157" y="589"/>
                  <a:pt x="1157" y="589"/>
                  <a:pt x="1157" y="589"/>
                </a:cubicBezTo>
                <a:cubicBezTo>
                  <a:pt x="1155" y="589"/>
                  <a:pt x="1153" y="589"/>
                  <a:pt x="1151" y="589"/>
                </a:cubicBezTo>
                <a:cubicBezTo>
                  <a:pt x="1151" y="553"/>
                  <a:pt x="1151" y="553"/>
                  <a:pt x="1151" y="553"/>
                </a:cubicBezTo>
                <a:cubicBezTo>
                  <a:pt x="1151" y="553"/>
                  <a:pt x="1151" y="553"/>
                  <a:pt x="1151" y="553"/>
                </a:cubicBezTo>
                <a:cubicBezTo>
                  <a:pt x="1152" y="553"/>
                  <a:pt x="1152" y="552"/>
                  <a:pt x="1153" y="552"/>
                </a:cubicBezTo>
                <a:cubicBezTo>
                  <a:pt x="1153" y="552"/>
                  <a:pt x="1153" y="552"/>
                  <a:pt x="1153" y="552"/>
                </a:cubicBezTo>
                <a:cubicBezTo>
                  <a:pt x="1151" y="553"/>
                  <a:pt x="1151" y="553"/>
                  <a:pt x="1151" y="553"/>
                </a:cubicBezTo>
                <a:cubicBezTo>
                  <a:pt x="1151" y="313"/>
                  <a:pt x="1151" y="313"/>
                  <a:pt x="1151" y="313"/>
                </a:cubicBezTo>
                <a:cubicBezTo>
                  <a:pt x="1153" y="315"/>
                  <a:pt x="1155" y="316"/>
                  <a:pt x="1157" y="318"/>
                </a:cubicBezTo>
                <a:close/>
                <a:moveTo>
                  <a:pt x="1151" y="313"/>
                </a:moveTo>
                <a:cubicBezTo>
                  <a:pt x="1151" y="553"/>
                  <a:pt x="1151" y="553"/>
                  <a:pt x="1151" y="553"/>
                </a:cubicBezTo>
                <a:cubicBezTo>
                  <a:pt x="1148" y="555"/>
                  <a:pt x="1148" y="555"/>
                  <a:pt x="1148" y="555"/>
                </a:cubicBezTo>
                <a:cubicBezTo>
                  <a:pt x="1149" y="555"/>
                  <a:pt x="1149" y="555"/>
                  <a:pt x="1149" y="555"/>
                </a:cubicBezTo>
                <a:cubicBezTo>
                  <a:pt x="1150" y="554"/>
                  <a:pt x="1150" y="554"/>
                  <a:pt x="1150" y="554"/>
                </a:cubicBezTo>
                <a:cubicBezTo>
                  <a:pt x="1150" y="554"/>
                  <a:pt x="1150" y="554"/>
                  <a:pt x="1150" y="554"/>
                </a:cubicBezTo>
                <a:cubicBezTo>
                  <a:pt x="1151" y="553"/>
                  <a:pt x="1151" y="553"/>
                  <a:pt x="1151" y="553"/>
                </a:cubicBezTo>
                <a:cubicBezTo>
                  <a:pt x="1151" y="589"/>
                  <a:pt x="1151" y="589"/>
                  <a:pt x="1151" y="589"/>
                </a:cubicBezTo>
                <a:cubicBezTo>
                  <a:pt x="1132" y="589"/>
                  <a:pt x="1121" y="585"/>
                  <a:pt x="1090" y="584"/>
                </a:cubicBezTo>
                <a:cubicBezTo>
                  <a:pt x="1090" y="652"/>
                  <a:pt x="1090" y="652"/>
                  <a:pt x="1090" y="652"/>
                </a:cubicBezTo>
                <a:cubicBezTo>
                  <a:pt x="1093" y="652"/>
                  <a:pt x="1093" y="652"/>
                  <a:pt x="1093" y="652"/>
                </a:cubicBezTo>
                <a:cubicBezTo>
                  <a:pt x="1093" y="650"/>
                  <a:pt x="1093" y="650"/>
                  <a:pt x="1093" y="650"/>
                </a:cubicBezTo>
                <a:cubicBezTo>
                  <a:pt x="1093" y="649"/>
                  <a:pt x="1093" y="648"/>
                  <a:pt x="1094" y="648"/>
                </a:cubicBezTo>
                <a:cubicBezTo>
                  <a:pt x="1096" y="648"/>
                  <a:pt x="1096" y="648"/>
                  <a:pt x="1096" y="648"/>
                </a:cubicBezTo>
                <a:cubicBezTo>
                  <a:pt x="1097" y="648"/>
                  <a:pt x="1098" y="649"/>
                  <a:pt x="1098" y="650"/>
                </a:cubicBezTo>
                <a:cubicBezTo>
                  <a:pt x="1098" y="641"/>
                  <a:pt x="1098" y="641"/>
                  <a:pt x="1098" y="641"/>
                </a:cubicBezTo>
                <a:cubicBezTo>
                  <a:pt x="1098" y="638"/>
                  <a:pt x="1100" y="636"/>
                  <a:pt x="1102" y="636"/>
                </a:cubicBezTo>
                <a:cubicBezTo>
                  <a:pt x="1107" y="636"/>
                  <a:pt x="1107" y="636"/>
                  <a:pt x="1107" y="636"/>
                </a:cubicBezTo>
                <a:cubicBezTo>
                  <a:pt x="1110" y="636"/>
                  <a:pt x="1112" y="638"/>
                  <a:pt x="1112" y="641"/>
                </a:cubicBezTo>
                <a:cubicBezTo>
                  <a:pt x="1112" y="668"/>
                  <a:pt x="1112" y="668"/>
                  <a:pt x="1112" y="668"/>
                </a:cubicBezTo>
                <a:cubicBezTo>
                  <a:pt x="1112" y="670"/>
                  <a:pt x="1110" y="672"/>
                  <a:pt x="1107" y="672"/>
                </a:cubicBezTo>
                <a:cubicBezTo>
                  <a:pt x="1102" y="672"/>
                  <a:pt x="1102" y="672"/>
                  <a:pt x="1102" y="672"/>
                </a:cubicBezTo>
                <a:cubicBezTo>
                  <a:pt x="1100" y="672"/>
                  <a:pt x="1098" y="670"/>
                  <a:pt x="1098" y="668"/>
                </a:cubicBezTo>
                <a:cubicBezTo>
                  <a:pt x="1098" y="659"/>
                  <a:pt x="1098" y="659"/>
                  <a:pt x="1098" y="659"/>
                </a:cubicBezTo>
                <a:cubicBezTo>
                  <a:pt x="1098" y="660"/>
                  <a:pt x="1097" y="660"/>
                  <a:pt x="1096" y="660"/>
                </a:cubicBezTo>
                <a:cubicBezTo>
                  <a:pt x="1094" y="660"/>
                  <a:pt x="1094" y="660"/>
                  <a:pt x="1094" y="660"/>
                </a:cubicBezTo>
                <a:cubicBezTo>
                  <a:pt x="1093" y="660"/>
                  <a:pt x="1093" y="660"/>
                  <a:pt x="1093" y="659"/>
                </a:cubicBezTo>
                <a:cubicBezTo>
                  <a:pt x="1093" y="656"/>
                  <a:pt x="1093" y="656"/>
                  <a:pt x="1093" y="656"/>
                </a:cubicBezTo>
                <a:cubicBezTo>
                  <a:pt x="1090" y="656"/>
                  <a:pt x="1090" y="656"/>
                  <a:pt x="1090" y="656"/>
                </a:cubicBezTo>
                <a:cubicBezTo>
                  <a:pt x="1084" y="656"/>
                  <a:pt x="1084" y="656"/>
                  <a:pt x="1084" y="656"/>
                </a:cubicBezTo>
                <a:cubicBezTo>
                  <a:pt x="1082" y="656"/>
                  <a:pt x="1082" y="656"/>
                  <a:pt x="1082" y="656"/>
                </a:cubicBezTo>
                <a:cubicBezTo>
                  <a:pt x="1082" y="659"/>
                  <a:pt x="1082" y="659"/>
                  <a:pt x="1082" y="659"/>
                </a:cubicBezTo>
                <a:cubicBezTo>
                  <a:pt x="1082" y="660"/>
                  <a:pt x="1081" y="660"/>
                  <a:pt x="1080" y="660"/>
                </a:cubicBezTo>
                <a:cubicBezTo>
                  <a:pt x="1078" y="660"/>
                  <a:pt x="1078" y="660"/>
                  <a:pt x="1078" y="660"/>
                </a:cubicBezTo>
                <a:cubicBezTo>
                  <a:pt x="1077" y="660"/>
                  <a:pt x="1077" y="660"/>
                  <a:pt x="1077" y="659"/>
                </a:cubicBezTo>
                <a:cubicBezTo>
                  <a:pt x="1077" y="668"/>
                  <a:pt x="1077" y="668"/>
                  <a:pt x="1077" y="668"/>
                </a:cubicBezTo>
                <a:cubicBezTo>
                  <a:pt x="1077" y="670"/>
                  <a:pt x="1075" y="672"/>
                  <a:pt x="1072" y="672"/>
                </a:cubicBezTo>
                <a:cubicBezTo>
                  <a:pt x="1067" y="672"/>
                  <a:pt x="1067" y="672"/>
                  <a:pt x="1067" y="672"/>
                </a:cubicBezTo>
                <a:cubicBezTo>
                  <a:pt x="1065" y="672"/>
                  <a:pt x="1062" y="670"/>
                  <a:pt x="1062" y="668"/>
                </a:cubicBezTo>
                <a:cubicBezTo>
                  <a:pt x="1062" y="641"/>
                  <a:pt x="1062" y="641"/>
                  <a:pt x="1062" y="641"/>
                </a:cubicBezTo>
                <a:cubicBezTo>
                  <a:pt x="1062" y="638"/>
                  <a:pt x="1065" y="636"/>
                  <a:pt x="1067" y="636"/>
                </a:cubicBezTo>
                <a:cubicBezTo>
                  <a:pt x="1072" y="636"/>
                  <a:pt x="1072" y="636"/>
                  <a:pt x="1072" y="636"/>
                </a:cubicBezTo>
                <a:cubicBezTo>
                  <a:pt x="1075" y="636"/>
                  <a:pt x="1077" y="638"/>
                  <a:pt x="1077" y="641"/>
                </a:cubicBezTo>
                <a:cubicBezTo>
                  <a:pt x="1077" y="650"/>
                  <a:pt x="1077" y="650"/>
                  <a:pt x="1077" y="650"/>
                </a:cubicBezTo>
                <a:cubicBezTo>
                  <a:pt x="1077" y="649"/>
                  <a:pt x="1077" y="648"/>
                  <a:pt x="1078" y="648"/>
                </a:cubicBezTo>
                <a:cubicBezTo>
                  <a:pt x="1080" y="648"/>
                  <a:pt x="1080" y="648"/>
                  <a:pt x="1080" y="648"/>
                </a:cubicBezTo>
                <a:cubicBezTo>
                  <a:pt x="1081" y="648"/>
                  <a:pt x="1082" y="649"/>
                  <a:pt x="1082" y="650"/>
                </a:cubicBezTo>
                <a:cubicBezTo>
                  <a:pt x="1082" y="652"/>
                  <a:pt x="1082" y="652"/>
                  <a:pt x="1082" y="652"/>
                </a:cubicBezTo>
                <a:cubicBezTo>
                  <a:pt x="1084" y="652"/>
                  <a:pt x="1084" y="652"/>
                  <a:pt x="1084" y="652"/>
                </a:cubicBezTo>
                <a:cubicBezTo>
                  <a:pt x="1084" y="584"/>
                  <a:pt x="1084" y="584"/>
                  <a:pt x="1084" y="584"/>
                </a:cubicBezTo>
                <a:cubicBezTo>
                  <a:pt x="1042" y="585"/>
                  <a:pt x="1039" y="594"/>
                  <a:pt x="997" y="587"/>
                </a:cubicBezTo>
                <a:cubicBezTo>
                  <a:pt x="957" y="581"/>
                  <a:pt x="967" y="546"/>
                  <a:pt x="959" y="529"/>
                </a:cubicBezTo>
                <a:cubicBezTo>
                  <a:pt x="917" y="526"/>
                  <a:pt x="917" y="526"/>
                  <a:pt x="917" y="526"/>
                </a:cubicBezTo>
                <a:cubicBezTo>
                  <a:pt x="855" y="610"/>
                  <a:pt x="855" y="610"/>
                  <a:pt x="855" y="610"/>
                </a:cubicBezTo>
                <a:cubicBezTo>
                  <a:pt x="855" y="647"/>
                  <a:pt x="855" y="647"/>
                  <a:pt x="855" y="647"/>
                </a:cubicBezTo>
                <a:cubicBezTo>
                  <a:pt x="859" y="647"/>
                  <a:pt x="859" y="647"/>
                  <a:pt x="859" y="647"/>
                </a:cubicBezTo>
                <a:cubicBezTo>
                  <a:pt x="859" y="643"/>
                  <a:pt x="859" y="643"/>
                  <a:pt x="859" y="643"/>
                </a:cubicBezTo>
                <a:cubicBezTo>
                  <a:pt x="859" y="641"/>
                  <a:pt x="860" y="640"/>
                  <a:pt x="862" y="640"/>
                </a:cubicBezTo>
                <a:cubicBezTo>
                  <a:pt x="865" y="640"/>
                  <a:pt x="865" y="640"/>
                  <a:pt x="865" y="640"/>
                </a:cubicBezTo>
                <a:cubicBezTo>
                  <a:pt x="866" y="640"/>
                  <a:pt x="867" y="641"/>
                  <a:pt x="867" y="643"/>
                </a:cubicBezTo>
                <a:cubicBezTo>
                  <a:pt x="867" y="627"/>
                  <a:pt x="867" y="627"/>
                  <a:pt x="867" y="627"/>
                </a:cubicBezTo>
                <a:cubicBezTo>
                  <a:pt x="867" y="623"/>
                  <a:pt x="871" y="619"/>
                  <a:pt x="876" y="619"/>
                </a:cubicBezTo>
                <a:cubicBezTo>
                  <a:pt x="884" y="619"/>
                  <a:pt x="884" y="619"/>
                  <a:pt x="884" y="619"/>
                </a:cubicBezTo>
                <a:cubicBezTo>
                  <a:pt x="888" y="619"/>
                  <a:pt x="892" y="623"/>
                  <a:pt x="892" y="627"/>
                </a:cubicBezTo>
                <a:cubicBezTo>
                  <a:pt x="892" y="673"/>
                  <a:pt x="892" y="673"/>
                  <a:pt x="892" y="673"/>
                </a:cubicBezTo>
                <a:cubicBezTo>
                  <a:pt x="892" y="678"/>
                  <a:pt x="888" y="682"/>
                  <a:pt x="884" y="682"/>
                </a:cubicBezTo>
                <a:cubicBezTo>
                  <a:pt x="876" y="682"/>
                  <a:pt x="876" y="682"/>
                  <a:pt x="876" y="682"/>
                </a:cubicBezTo>
                <a:cubicBezTo>
                  <a:pt x="871" y="682"/>
                  <a:pt x="867" y="678"/>
                  <a:pt x="867" y="673"/>
                </a:cubicBezTo>
                <a:cubicBezTo>
                  <a:pt x="867" y="658"/>
                  <a:pt x="867" y="658"/>
                  <a:pt x="867" y="658"/>
                </a:cubicBezTo>
                <a:cubicBezTo>
                  <a:pt x="867" y="660"/>
                  <a:pt x="866" y="661"/>
                  <a:pt x="865" y="661"/>
                </a:cubicBezTo>
                <a:cubicBezTo>
                  <a:pt x="862" y="661"/>
                  <a:pt x="862" y="661"/>
                  <a:pt x="862" y="661"/>
                </a:cubicBezTo>
                <a:cubicBezTo>
                  <a:pt x="860" y="661"/>
                  <a:pt x="859" y="660"/>
                  <a:pt x="859" y="658"/>
                </a:cubicBezTo>
                <a:cubicBezTo>
                  <a:pt x="859" y="654"/>
                  <a:pt x="859" y="654"/>
                  <a:pt x="859" y="654"/>
                </a:cubicBezTo>
                <a:cubicBezTo>
                  <a:pt x="855" y="654"/>
                  <a:pt x="855" y="654"/>
                  <a:pt x="855" y="654"/>
                </a:cubicBezTo>
                <a:cubicBezTo>
                  <a:pt x="855" y="654"/>
                  <a:pt x="855" y="654"/>
                  <a:pt x="855" y="654"/>
                </a:cubicBezTo>
                <a:cubicBezTo>
                  <a:pt x="844" y="654"/>
                  <a:pt x="844" y="654"/>
                  <a:pt x="844" y="654"/>
                </a:cubicBezTo>
                <a:cubicBezTo>
                  <a:pt x="840" y="654"/>
                  <a:pt x="840" y="654"/>
                  <a:pt x="840" y="654"/>
                </a:cubicBezTo>
                <a:cubicBezTo>
                  <a:pt x="840" y="658"/>
                  <a:pt x="840" y="658"/>
                  <a:pt x="840" y="658"/>
                </a:cubicBezTo>
                <a:cubicBezTo>
                  <a:pt x="840" y="660"/>
                  <a:pt x="839" y="661"/>
                  <a:pt x="837" y="661"/>
                </a:cubicBezTo>
                <a:cubicBezTo>
                  <a:pt x="834" y="661"/>
                  <a:pt x="834" y="661"/>
                  <a:pt x="834" y="661"/>
                </a:cubicBezTo>
                <a:cubicBezTo>
                  <a:pt x="833" y="661"/>
                  <a:pt x="832" y="660"/>
                  <a:pt x="832" y="658"/>
                </a:cubicBezTo>
                <a:cubicBezTo>
                  <a:pt x="832" y="643"/>
                  <a:pt x="832" y="643"/>
                  <a:pt x="832" y="643"/>
                </a:cubicBezTo>
                <a:cubicBezTo>
                  <a:pt x="832" y="641"/>
                  <a:pt x="833" y="640"/>
                  <a:pt x="834" y="640"/>
                </a:cubicBezTo>
                <a:cubicBezTo>
                  <a:pt x="837" y="640"/>
                  <a:pt x="837" y="640"/>
                  <a:pt x="837" y="640"/>
                </a:cubicBezTo>
                <a:cubicBezTo>
                  <a:pt x="839" y="640"/>
                  <a:pt x="840" y="641"/>
                  <a:pt x="840" y="643"/>
                </a:cubicBezTo>
                <a:cubicBezTo>
                  <a:pt x="840" y="647"/>
                  <a:pt x="840" y="647"/>
                  <a:pt x="840" y="647"/>
                </a:cubicBezTo>
                <a:cubicBezTo>
                  <a:pt x="844" y="647"/>
                  <a:pt x="844" y="647"/>
                  <a:pt x="844" y="647"/>
                </a:cubicBezTo>
                <a:cubicBezTo>
                  <a:pt x="844" y="627"/>
                  <a:pt x="844" y="627"/>
                  <a:pt x="844" y="627"/>
                </a:cubicBezTo>
                <a:cubicBezTo>
                  <a:pt x="832" y="598"/>
                  <a:pt x="832" y="598"/>
                  <a:pt x="832" y="598"/>
                </a:cubicBezTo>
                <a:cubicBezTo>
                  <a:pt x="832" y="518"/>
                  <a:pt x="832" y="518"/>
                  <a:pt x="832" y="518"/>
                </a:cubicBezTo>
                <a:cubicBezTo>
                  <a:pt x="819" y="517"/>
                  <a:pt x="819" y="517"/>
                  <a:pt x="819" y="517"/>
                </a:cubicBezTo>
                <a:cubicBezTo>
                  <a:pt x="819" y="475"/>
                  <a:pt x="819" y="475"/>
                  <a:pt x="819" y="475"/>
                </a:cubicBezTo>
                <a:cubicBezTo>
                  <a:pt x="951" y="483"/>
                  <a:pt x="951" y="483"/>
                  <a:pt x="951" y="483"/>
                </a:cubicBezTo>
                <a:cubicBezTo>
                  <a:pt x="957" y="475"/>
                  <a:pt x="962" y="465"/>
                  <a:pt x="962" y="450"/>
                </a:cubicBezTo>
                <a:cubicBezTo>
                  <a:pt x="961" y="445"/>
                  <a:pt x="961" y="439"/>
                  <a:pt x="961" y="433"/>
                </a:cubicBezTo>
                <a:cubicBezTo>
                  <a:pt x="961" y="429"/>
                  <a:pt x="961" y="424"/>
                  <a:pt x="961" y="420"/>
                </a:cubicBezTo>
                <a:cubicBezTo>
                  <a:pt x="819" y="405"/>
                  <a:pt x="819" y="405"/>
                  <a:pt x="819" y="405"/>
                </a:cubicBezTo>
                <a:cubicBezTo>
                  <a:pt x="819" y="385"/>
                  <a:pt x="819" y="385"/>
                  <a:pt x="819" y="385"/>
                </a:cubicBezTo>
                <a:cubicBezTo>
                  <a:pt x="965" y="398"/>
                  <a:pt x="965" y="398"/>
                  <a:pt x="965" y="398"/>
                </a:cubicBezTo>
                <a:cubicBezTo>
                  <a:pt x="979" y="341"/>
                  <a:pt x="1025" y="299"/>
                  <a:pt x="1081" y="296"/>
                </a:cubicBezTo>
                <a:cubicBezTo>
                  <a:pt x="1084" y="10"/>
                  <a:pt x="1084" y="10"/>
                  <a:pt x="1084" y="10"/>
                </a:cubicBezTo>
                <a:cubicBezTo>
                  <a:pt x="1084" y="0"/>
                  <a:pt x="1092" y="0"/>
                  <a:pt x="1092" y="10"/>
                </a:cubicBezTo>
                <a:cubicBezTo>
                  <a:pt x="1095" y="296"/>
                  <a:pt x="1095" y="296"/>
                  <a:pt x="1095" y="296"/>
                </a:cubicBezTo>
                <a:cubicBezTo>
                  <a:pt x="1095" y="296"/>
                  <a:pt x="1095" y="296"/>
                  <a:pt x="1095" y="296"/>
                </a:cubicBezTo>
                <a:cubicBezTo>
                  <a:pt x="1115" y="297"/>
                  <a:pt x="1134" y="303"/>
                  <a:pt x="1151" y="313"/>
                </a:cubicBezTo>
                <a:close/>
                <a:moveTo>
                  <a:pt x="819" y="682"/>
                </a:moveTo>
                <a:cubicBezTo>
                  <a:pt x="823" y="682"/>
                  <a:pt x="823" y="682"/>
                  <a:pt x="823" y="682"/>
                </a:cubicBezTo>
                <a:cubicBezTo>
                  <a:pt x="828" y="682"/>
                  <a:pt x="832" y="678"/>
                  <a:pt x="832" y="673"/>
                </a:cubicBezTo>
                <a:cubicBezTo>
                  <a:pt x="832" y="627"/>
                  <a:pt x="832" y="627"/>
                  <a:pt x="832" y="627"/>
                </a:cubicBezTo>
                <a:cubicBezTo>
                  <a:pt x="832" y="623"/>
                  <a:pt x="828" y="619"/>
                  <a:pt x="823" y="619"/>
                </a:cubicBezTo>
                <a:cubicBezTo>
                  <a:pt x="819" y="619"/>
                  <a:pt x="819" y="619"/>
                  <a:pt x="819" y="619"/>
                </a:cubicBezTo>
                <a:lnTo>
                  <a:pt x="819" y="682"/>
                </a:lnTo>
                <a:close/>
                <a:moveTo>
                  <a:pt x="390" y="535"/>
                </a:moveTo>
                <a:cubicBezTo>
                  <a:pt x="389" y="556"/>
                  <a:pt x="371" y="572"/>
                  <a:pt x="350" y="572"/>
                </a:cubicBezTo>
                <a:cubicBezTo>
                  <a:pt x="350" y="478"/>
                  <a:pt x="350" y="478"/>
                  <a:pt x="350" y="478"/>
                </a:cubicBezTo>
                <a:cubicBezTo>
                  <a:pt x="374" y="478"/>
                  <a:pt x="393" y="497"/>
                  <a:pt x="393" y="521"/>
                </a:cubicBezTo>
                <a:cubicBezTo>
                  <a:pt x="393" y="526"/>
                  <a:pt x="392" y="531"/>
                  <a:pt x="390" y="535"/>
                </a:cubicBezTo>
                <a:close/>
                <a:moveTo>
                  <a:pt x="819" y="385"/>
                </a:moveTo>
                <a:cubicBezTo>
                  <a:pt x="819" y="405"/>
                  <a:pt x="819" y="405"/>
                  <a:pt x="819" y="405"/>
                </a:cubicBezTo>
                <a:cubicBezTo>
                  <a:pt x="736" y="397"/>
                  <a:pt x="736" y="397"/>
                  <a:pt x="736" y="397"/>
                </a:cubicBezTo>
                <a:cubicBezTo>
                  <a:pt x="713" y="395"/>
                  <a:pt x="710" y="376"/>
                  <a:pt x="741" y="378"/>
                </a:cubicBezTo>
                <a:cubicBezTo>
                  <a:pt x="819" y="385"/>
                  <a:pt x="819" y="385"/>
                  <a:pt x="819" y="385"/>
                </a:cubicBezTo>
                <a:close/>
                <a:moveTo>
                  <a:pt x="819" y="475"/>
                </a:moveTo>
                <a:cubicBezTo>
                  <a:pt x="350" y="445"/>
                  <a:pt x="350" y="445"/>
                  <a:pt x="350" y="445"/>
                </a:cubicBezTo>
                <a:cubicBezTo>
                  <a:pt x="350" y="477"/>
                  <a:pt x="350" y="477"/>
                  <a:pt x="350" y="477"/>
                </a:cubicBezTo>
                <a:cubicBezTo>
                  <a:pt x="713" y="508"/>
                  <a:pt x="713" y="508"/>
                  <a:pt x="713" y="508"/>
                </a:cubicBezTo>
                <a:cubicBezTo>
                  <a:pt x="714" y="512"/>
                  <a:pt x="714" y="512"/>
                  <a:pt x="714" y="512"/>
                </a:cubicBezTo>
                <a:cubicBezTo>
                  <a:pt x="681" y="515"/>
                  <a:pt x="655" y="544"/>
                  <a:pt x="655" y="578"/>
                </a:cubicBezTo>
                <a:cubicBezTo>
                  <a:pt x="655" y="586"/>
                  <a:pt x="656" y="593"/>
                  <a:pt x="658" y="600"/>
                </a:cubicBezTo>
                <a:cubicBezTo>
                  <a:pt x="661" y="632"/>
                  <a:pt x="688" y="657"/>
                  <a:pt x="721" y="657"/>
                </a:cubicBezTo>
                <a:cubicBezTo>
                  <a:pt x="754" y="657"/>
                  <a:pt x="782" y="632"/>
                  <a:pt x="784" y="600"/>
                </a:cubicBezTo>
                <a:cubicBezTo>
                  <a:pt x="787" y="593"/>
                  <a:pt x="788" y="586"/>
                  <a:pt x="788" y="578"/>
                </a:cubicBezTo>
                <a:cubicBezTo>
                  <a:pt x="788" y="546"/>
                  <a:pt x="765" y="519"/>
                  <a:pt x="734" y="513"/>
                </a:cubicBezTo>
                <a:cubicBezTo>
                  <a:pt x="735" y="510"/>
                  <a:pt x="735" y="510"/>
                  <a:pt x="735" y="510"/>
                </a:cubicBezTo>
                <a:cubicBezTo>
                  <a:pt x="819" y="517"/>
                  <a:pt x="819" y="517"/>
                  <a:pt x="819" y="517"/>
                </a:cubicBezTo>
                <a:cubicBezTo>
                  <a:pt x="819" y="475"/>
                  <a:pt x="819" y="475"/>
                  <a:pt x="819" y="475"/>
                </a:cubicBezTo>
                <a:close/>
                <a:moveTo>
                  <a:pt x="819" y="619"/>
                </a:moveTo>
                <a:cubicBezTo>
                  <a:pt x="819" y="682"/>
                  <a:pt x="819" y="682"/>
                  <a:pt x="819" y="682"/>
                </a:cubicBezTo>
                <a:cubicBezTo>
                  <a:pt x="815" y="682"/>
                  <a:pt x="815" y="682"/>
                  <a:pt x="815" y="682"/>
                </a:cubicBezTo>
                <a:cubicBezTo>
                  <a:pt x="811" y="682"/>
                  <a:pt x="807" y="678"/>
                  <a:pt x="807" y="673"/>
                </a:cubicBezTo>
                <a:cubicBezTo>
                  <a:pt x="807" y="627"/>
                  <a:pt x="807" y="627"/>
                  <a:pt x="807" y="627"/>
                </a:cubicBezTo>
                <a:cubicBezTo>
                  <a:pt x="807" y="623"/>
                  <a:pt x="811" y="619"/>
                  <a:pt x="815" y="619"/>
                </a:cubicBezTo>
                <a:lnTo>
                  <a:pt x="819" y="619"/>
                </a:lnTo>
                <a:close/>
                <a:moveTo>
                  <a:pt x="350" y="572"/>
                </a:moveTo>
                <a:cubicBezTo>
                  <a:pt x="329" y="572"/>
                  <a:pt x="311" y="556"/>
                  <a:pt x="309" y="535"/>
                </a:cubicBezTo>
                <a:cubicBezTo>
                  <a:pt x="308" y="531"/>
                  <a:pt x="307" y="526"/>
                  <a:pt x="307" y="521"/>
                </a:cubicBezTo>
                <a:cubicBezTo>
                  <a:pt x="307" y="497"/>
                  <a:pt x="326" y="478"/>
                  <a:pt x="350" y="478"/>
                </a:cubicBezTo>
                <a:cubicBezTo>
                  <a:pt x="350" y="572"/>
                  <a:pt x="350" y="572"/>
                  <a:pt x="350" y="572"/>
                </a:cubicBezTo>
                <a:close/>
                <a:moveTo>
                  <a:pt x="350" y="445"/>
                </a:moveTo>
                <a:cubicBezTo>
                  <a:pt x="350" y="477"/>
                  <a:pt x="350" y="477"/>
                  <a:pt x="350" y="477"/>
                </a:cubicBezTo>
                <a:cubicBezTo>
                  <a:pt x="35" y="450"/>
                  <a:pt x="35" y="450"/>
                  <a:pt x="35" y="450"/>
                </a:cubicBezTo>
                <a:cubicBezTo>
                  <a:pt x="4" y="448"/>
                  <a:pt x="0" y="423"/>
                  <a:pt x="41" y="426"/>
                </a:cubicBezTo>
                <a:lnTo>
                  <a:pt x="350" y="445"/>
                </a:lnTo>
                <a:close/>
              </a:path>
            </a:pathLst>
          </a:custGeom>
          <a:solidFill>
            <a:schemeClr val="bg1"/>
          </a:solidFill>
          <a:ln>
            <a:noFill/>
          </a:ln>
          <a:effectLst>
            <a:outerShdw blurRad="254000" dist="50800" dir="2700000" sx="102000" sy="102000" algn="tl" rotWithShape="0">
              <a:prstClr val="black">
                <a:alpha val="32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63" name="文本框 62"/>
          <p:cNvSpPr txBox="1"/>
          <p:nvPr userDrawn="1"/>
        </p:nvSpPr>
        <p:spPr>
          <a:xfrm>
            <a:off x="2989962" y="4212207"/>
            <a:ext cx="561372" cy="584775"/>
          </a:xfrm>
          <a:prstGeom prst="rect">
            <a:avLst/>
          </a:prstGeom>
          <a:noFill/>
        </p:spPr>
        <p:txBody>
          <a:bodyPr wrap="none" rtlCol="0" anchor="ctr">
            <a:spAutoFit/>
          </a:bodyPr>
          <a:lstStyle/>
          <a:p>
            <a:r>
              <a:rPr lang="en-US" altLang="zh-CN" sz="3200" smtClean="0">
                <a:solidFill>
                  <a:schemeClr val="tx1">
                    <a:lumMod val="65000"/>
                    <a:lumOff val="35000"/>
                  </a:schemeClr>
                </a:solidFill>
                <a:latin typeface="Impact" panose="020b0806030902050204" pitchFamily="34" charset="0"/>
              </a:rPr>
              <a:t>01</a:t>
            </a:r>
          </a:p>
        </p:txBody>
      </p:sp>
      <p:sp>
        <p:nvSpPr>
          <p:cNvPr id="64" name="文本框 63"/>
          <p:cNvSpPr txBox="1"/>
          <p:nvPr userDrawn="1"/>
        </p:nvSpPr>
        <p:spPr>
          <a:xfrm>
            <a:off x="4873618" y="4212207"/>
            <a:ext cx="611065" cy="584775"/>
          </a:xfrm>
          <a:prstGeom prst="rect">
            <a:avLst/>
          </a:prstGeom>
          <a:noFill/>
        </p:spPr>
        <p:txBody>
          <a:bodyPr wrap="none" rtlCol="0" anchor="ctr">
            <a:spAutoFit/>
          </a:bodyPr>
          <a:lstStyle/>
          <a:p>
            <a:r>
              <a:rPr lang="en-US" altLang="zh-CN" sz="3200" smtClean="0">
                <a:solidFill>
                  <a:schemeClr val="tx1">
                    <a:lumMod val="65000"/>
                    <a:lumOff val="35000"/>
                  </a:schemeClr>
                </a:solidFill>
                <a:latin typeface="Impact" panose="020b0806030902050204" pitchFamily="34" charset="0"/>
              </a:rPr>
              <a:t>02</a:t>
            </a:r>
          </a:p>
        </p:txBody>
      </p:sp>
      <p:sp>
        <p:nvSpPr>
          <p:cNvPr id="65" name="文本框 64"/>
          <p:cNvSpPr txBox="1"/>
          <p:nvPr userDrawn="1"/>
        </p:nvSpPr>
        <p:spPr>
          <a:xfrm>
            <a:off x="6763632" y="4212207"/>
            <a:ext cx="622286" cy="584775"/>
          </a:xfrm>
          <a:prstGeom prst="rect">
            <a:avLst/>
          </a:prstGeom>
          <a:noFill/>
        </p:spPr>
        <p:txBody>
          <a:bodyPr wrap="none" rtlCol="0" anchor="ctr">
            <a:spAutoFit/>
          </a:bodyPr>
          <a:lstStyle/>
          <a:p>
            <a:r>
              <a:rPr lang="en-US" altLang="zh-CN" sz="3200" smtClean="0">
                <a:solidFill>
                  <a:schemeClr val="tx1">
                    <a:lumMod val="65000"/>
                    <a:lumOff val="35000"/>
                  </a:schemeClr>
                </a:solidFill>
                <a:latin typeface="Impact" panose="020b0806030902050204" pitchFamily="34" charset="0"/>
              </a:rPr>
              <a:t>03</a:t>
            </a:r>
          </a:p>
        </p:txBody>
      </p:sp>
      <p:sp>
        <p:nvSpPr>
          <p:cNvPr id="66" name="文本框 65"/>
          <p:cNvSpPr txBox="1"/>
          <p:nvPr userDrawn="1"/>
        </p:nvSpPr>
        <p:spPr>
          <a:xfrm>
            <a:off x="8650468" y="4212207"/>
            <a:ext cx="609462" cy="584775"/>
          </a:xfrm>
          <a:prstGeom prst="rect">
            <a:avLst/>
          </a:prstGeom>
          <a:noFill/>
        </p:spPr>
        <p:txBody>
          <a:bodyPr wrap="none" rtlCol="0" anchor="ctr">
            <a:spAutoFit/>
          </a:bodyPr>
          <a:lstStyle/>
          <a:p>
            <a:r>
              <a:rPr lang="en-US" altLang="zh-CN" sz="3200" smtClean="0">
                <a:solidFill>
                  <a:schemeClr val="tx1">
                    <a:lumMod val="65000"/>
                    <a:lumOff val="35000"/>
                  </a:schemeClr>
                </a:solidFill>
                <a:latin typeface="Impact" panose="020b0806030902050204" pitchFamily="34" charset="0"/>
              </a:rPr>
              <a:t>04</a:t>
            </a:r>
          </a:p>
        </p:txBody>
      </p:sp>
      <p:sp>
        <p:nvSpPr>
          <p:cNvPr id="67" name="矩形 66"/>
          <p:cNvSpPr/>
          <p:nvPr userDrawn="1"/>
        </p:nvSpPr>
        <p:spPr>
          <a:xfrm>
            <a:off x="398065" y="432323"/>
            <a:ext cx="1793257" cy="805733"/>
          </a:xfrm>
          <a:prstGeom prst="rect">
            <a:avLst/>
          </a:prstGeom>
        </p:spPr>
        <p:txBody>
          <a:bodyPr wrap="square">
            <a:spAutoFit/>
          </a:bodyPr>
          <a:lstStyle/>
          <a:p>
            <a:pPr marL="0" marR="0" lvl="0" indent="0" algn="ctr" defTabSz="914400" eaLnBrk="1" fontAlgn="auto" latinLnBrk="0" hangingPunct="1">
              <a:lnSpc>
                <a:spcPct val="122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rPr>
              <a:t>目录页 </a:t>
            </a:r>
            <a:r>
              <a:rPr kumimoji="0" lang="en-US" altLang="zh-CN" sz="2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rPr>
              <a:t> </a:t>
            </a:r>
          </a:p>
          <a:p>
            <a:pPr marL="0" marR="0" lvl="0" indent="0" algn="ctr" defTabSz="914400" eaLnBrk="1" fontAlgn="auto" latinLnBrk="0" hangingPunct="1">
              <a:lnSpc>
                <a:spcPct val="122000"/>
              </a:lnSpc>
              <a:spcBef>
                <a:spcPct val="0"/>
              </a:spcBef>
              <a:spcAft>
                <a:spcPct val="0"/>
              </a:spcAft>
              <a:buClrTx/>
              <a:buSzTx/>
              <a:buFontTx/>
              <a:buNone/>
              <a:defRPr/>
            </a:pPr>
            <a:r>
              <a:rPr kumimoji="0" lang="en-US" altLang="zh-CN" sz="1400" b="0" i="0" u="none" strike="noStrike" kern="120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rPr>
              <a:t>CONTENTS PAGE </a:t>
            </a:r>
            <a:endParaRPr kumimoji="0" lang="zh-CN" altLang="en-US" sz="1400" b="0" i="0" u="none" strike="noStrike" kern="0" cap="none" spc="0" normalizeH="0" baseline="0" noProof="0" smtClean="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Tree>
    <p:extLst>
      <p:ext uri="{BB962C8B-B14F-4D97-AF65-F5344CB8AC3E}">
        <p14:creationId val="4042367042"/>
      </p:ext>
    </p:extLst>
  </p:cSld>
  <p:clrMapOvr>
    <a:masterClrMapping/>
  </p:clrMapOvr>
  <p:transition spd="med">
    <p:pull/>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916648552"/>
      </p:ext>
    </p:extLst>
  </p:cSld>
  <p:clrMapOvr>
    <a:masterClrMapping/>
  </p:clrMapOvr>
  <mc:AlternateContent>
    <mc:Choice Requires="p14">
      <p:transition spd="med">
        <p14:flip dir="r"/>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2" name="直角三角形 1"/>
          <p:cNvSpPr/>
          <p:nvPr userDrawn="1"/>
        </p:nvSpPr>
        <p:spPr>
          <a:xfrm flipV="1">
            <a:off x="0" y="0"/>
            <a:ext cx="12192000" cy="6858000"/>
          </a:xfrm>
          <a:prstGeom prst="rtTriangl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48146" y="432323"/>
            <a:ext cx="1793257" cy="805733"/>
          </a:xfrm>
          <a:prstGeom prst="rect">
            <a:avLst/>
          </a:prstGeom>
        </p:spPr>
        <p:txBody>
          <a:bodyPr wrap="square">
            <a:spAutoFit/>
          </a:bodyPr>
          <a:lstStyle/>
          <a:p>
            <a:pPr marL="0" marR="0" lvl="0" indent="0" defTabSz="914400" eaLnBrk="1" fontAlgn="auto" latinLnBrk="0" hangingPunct="1">
              <a:lnSpc>
                <a:spcPct val="122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bg1">
                    <a:lumMod val="50000"/>
                  </a:schemeClr>
                </a:solidFill>
                <a:effectLst/>
                <a:uLnTx/>
                <a:uFillTx/>
                <a:latin typeface="微软雅黑" pitchFamily="34" charset="-122"/>
                <a:ea typeface="微软雅黑" pitchFamily="34" charset="-122"/>
              </a:rPr>
              <a:t>过渡页 </a:t>
            </a:r>
            <a:r>
              <a:rPr kumimoji="0" lang="en-US" altLang="zh-CN" sz="2400" b="1" i="0" u="none" strike="noStrike" kern="1200" cap="none" spc="0" normalizeH="0" baseline="0" noProof="0" smtClean="0">
                <a:ln>
                  <a:noFill/>
                </a:ln>
                <a:solidFill>
                  <a:schemeClr val="bg1">
                    <a:lumMod val="50000"/>
                  </a:schemeClr>
                </a:solidFill>
                <a:effectLst/>
                <a:uLnTx/>
                <a:uFillTx/>
                <a:latin typeface="微软雅黑" pitchFamily="34" charset="-122"/>
                <a:ea typeface="微软雅黑" pitchFamily="34" charset="-122"/>
              </a:rPr>
              <a:t> </a:t>
            </a:r>
          </a:p>
          <a:p>
            <a:pPr lvl="0">
              <a:lnSpc>
                <a:spcPct val="122000"/>
              </a:lnSpc>
              <a:defRPr/>
            </a:pPr>
            <a:r>
              <a:rPr lang="en-US" altLang="zh-CN" sz="1400" smtClean="0">
                <a:solidFill>
                  <a:schemeClr val="bg1">
                    <a:lumMod val="50000"/>
                  </a:schemeClr>
                </a:solidFill>
                <a:latin typeface="微软雅黑 Light" panose="020b0502040204020203" pitchFamily="34" charset="-122"/>
                <a:ea typeface="微软雅黑 Light" panose="020b0502040204020203" pitchFamily="34" charset="-122"/>
              </a:rPr>
              <a:t>TRANSITION</a:t>
            </a:r>
            <a:r>
              <a:rPr kumimoji="0" lang="en-US" altLang="zh-CN" sz="1400" b="0" i="0" u="none" strike="noStrike" kern="1200" cap="none" spc="0" normalizeH="0" baseline="0" noProof="0" smtClean="0">
                <a:ln>
                  <a:noFill/>
                </a:ln>
                <a:solidFill>
                  <a:schemeClr val="bg1">
                    <a:lumMod val="50000"/>
                  </a:schemeClr>
                </a:solidFill>
                <a:effectLst/>
                <a:uLnTx/>
                <a:uFillTx/>
                <a:latin typeface="微软雅黑 Light" panose="020b0502040204020203" pitchFamily="34" charset="-122"/>
                <a:ea typeface="微软雅黑 Light" panose="020b0502040204020203" pitchFamily="34" charset="-122"/>
              </a:rPr>
              <a:t> PAGE </a:t>
            </a:r>
            <a:endParaRPr kumimoji="0" lang="zh-CN" altLang="en-US" sz="1400" b="0" i="0" u="none" strike="noStrike" kern="0" cap="none" spc="0" normalizeH="0" baseline="0" noProof="0" smtClean="0">
              <a:ln>
                <a:noFill/>
              </a:ln>
              <a:solidFill>
                <a:schemeClr val="bg1">
                  <a:lumMod val="50000"/>
                </a:schemeClr>
              </a:solidFill>
              <a:effectLst/>
              <a:uLnTx/>
              <a:uFillTx/>
              <a:latin typeface="微软雅黑 Light" panose="020b0502040204020203" pitchFamily="34" charset="-122"/>
              <a:ea typeface="微软雅黑 Light" panose="020b0502040204020203" pitchFamily="34" charset="-122"/>
            </a:endParaRPr>
          </a:p>
        </p:txBody>
      </p:sp>
      <p:sp>
        <p:nvSpPr>
          <p:cNvPr id="4" name="矩形 3"/>
          <p:cNvSpPr/>
          <p:nvPr userDrawn="1"/>
        </p:nvSpPr>
        <p:spPr>
          <a:xfrm>
            <a:off x="631767" y="515419"/>
            <a:ext cx="116379" cy="639540"/>
          </a:xfrm>
          <a:prstGeom prst="rect">
            <a:avLst/>
          </a:prstGeom>
          <a:solidFill>
            <a:srgbClr val="AAD7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638129062"/>
      </p:ext>
    </p:extLst>
  </p:cSld>
  <p:clrMapOvr>
    <a:masterClrMapping/>
  </p:clrMapOvr>
  <mc:AlternateContent>
    <mc:Choice Requires="p14">
      <p:transition spd="med">
        <p14:prism/>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rgbClr val="DCFF00"/>
        </a:solidFill>
        <a:effectLst/>
      </p:bgPr>
    </p:bg>
    <p:spTree>
      <p:nvGrpSpPr>
        <p:cNvPr id="1" name=""/>
        <p:cNvGrpSpPr/>
        <p:nvPr/>
      </p:nvGrpSpPr>
      <p:grpSpPr>
        <a:xfrm>
          <a:off x="0" y="0"/>
          <a:ext cx="0" cy="0"/>
        </a:xfrm>
      </p:grpSpPr>
      <p:sp>
        <p:nvSpPr>
          <p:cNvPr id="18" name="矩形 17"/>
          <p:cNvSpPr/>
          <p:nvPr userDrawn="1"/>
        </p:nvSpPr>
        <p:spPr>
          <a:xfrm>
            <a:off x="6096000" y="0"/>
            <a:ext cx="6096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5066613" y="2399613"/>
            <a:ext cx="2058774" cy="205877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
          <p:cNvSpPr>
            <a:spLocks noChangeArrowheads="1"/>
          </p:cNvSpPr>
          <p:nvPr userDrawn="1"/>
        </p:nvSpPr>
        <p:spPr bwMode="auto">
          <a:xfrm>
            <a:off x="4914828" y="2247828"/>
            <a:ext cx="2362344" cy="2362344"/>
          </a:xfrm>
          <a:prstGeom prst="ellipse">
            <a:avLst/>
          </a:pr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宋体" panose="02010600030101010101" pitchFamily="2" charset="-122"/>
            </a:endParaRPr>
          </a:p>
        </p:txBody>
      </p:sp>
      <p:sp>
        <p:nvSpPr>
          <p:cNvPr id="21" name="Oval 8"/>
          <p:cNvSpPr>
            <a:spLocks noChangeArrowheads="1"/>
          </p:cNvSpPr>
          <p:nvPr userDrawn="1"/>
        </p:nvSpPr>
        <p:spPr bwMode="auto">
          <a:xfrm>
            <a:off x="5250000" y="2583000"/>
            <a:ext cx="1692000" cy="1692000"/>
          </a:xfrm>
          <a:prstGeom prst="ellipse">
            <a:avLst/>
          </a:prstGeom>
          <a:gradFill>
            <a:gsLst>
              <a:gs pos="0">
                <a:srgbClr val="E0E200"/>
              </a:gs>
              <a:gs pos="84000">
                <a:srgbClr val="94C115"/>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355747257"/>
      </p:ext>
    </p:extLst>
  </p:cSld>
  <p:clrMapOvr>
    <a:masterClrMapping/>
  </p:clrMapOvr>
  <p:transition>
    <p:fad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bg>
      <p:bgPr>
        <a:solidFill>
          <a:srgbClr val="F4F4F4"/>
        </a:solidFill>
        <a:effectLst/>
      </p:bgPr>
    </p:bg>
    <p:spTree>
      <p:nvGrpSpPr>
        <p:cNvPr id="1" name=""/>
        <p:cNvGrpSpPr/>
        <p:nvPr/>
      </p:nvGrpSpPr>
      <p:grpSpPr>
        <a:xfrm>
          <a:off x="0" y="0"/>
          <a:ext cx="0" cy="0"/>
        </a:xfrm>
      </p:grpSpPr>
      <p:sp>
        <p:nvSpPr>
          <p:cNvPr id="5" name="矩形 4"/>
          <p:cNvSpPr/>
          <p:nvPr userDrawn="1"/>
        </p:nvSpPr>
        <p:spPr>
          <a:xfrm>
            <a:off x="1092200" y="6498000"/>
            <a:ext cx="11099799" cy="360000"/>
          </a:xfrm>
          <a:prstGeom prst="rect">
            <a:avLst/>
          </a:prstGeom>
          <a:solidFill>
            <a:srgbClr val="6A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498000"/>
            <a:ext cx="1092200" cy="360000"/>
          </a:xfrm>
          <a:prstGeom prst="rect">
            <a:avLst/>
          </a:prstGeom>
          <a:solidFill>
            <a:srgbClr val="3A4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8718331" y="6503900"/>
            <a:ext cx="3352077" cy="338554"/>
          </a:xfrm>
          <a:prstGeom prst="rect">
            <a:avLst/>
          </a:prstGeom>
          <a:noFill/>
        </p:spPr>
        <p:txBody>
          <a:bodyPr wrap="square" rtlCol="0">
            <a:spAutoFit/>
          </a:bodyPr>
          <a:lstStyle/>
          <a:p>
            <a:pPr algn="r"/>
            <a:r>
              <a:rPr lang="zh-CN" altLang="en-US" sz="1400" smtClean="0">
                <a:solidFill>
                  <a:schemeClr val="bg1"/>
                </a:solidFill>
              </a:rPr>
              <a:t>布衣公子作品    </a:t>
            </a:r>
            <a:r>
              <a:rPr lang="en-US" altLang="zh-CN" sz="1600" smtClean="0">
                <a:solidFill>
                  <a:schemeClr val="bg1"/>
                </a:solidFill>
              </a:rPr>
              <a:t>http://teliss.yanj.cn</a:t>
            </a:r>
            <a:endParaRPr lang="zh-CN" altLang="en-US" sz="1600">
              <a:solidFill>
                <a:schemeClr val="bg1"/>
              </a:solidFill>
            </a:endParaRPr>
          </a:p>
        </p:txBody>
      </p:sp>
    </p:spTree>
    <p:extLst>
      <p:ext uri="{BB962C8B-B14F-4D97-AF65-F5344CB8AC3E}">
        <p14:creationId val="1794376148"/>
      </p:ext>
    </p:extLst>
  </p:cSld>
  <p:clrMapOvr>
    <a:masterClrMapping/>
  </p:clrMapOvr>
  <p:transition>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bg>
      <p:bgPr>
        <a:solidFill>
          <a:srgbClr val="F4F4F4"/>
        </a:solidFill>
        <a:effectLst/>
      </p:bgPr>
    </p:bg>
    <p:spTree>
      <p:nvGrpSpPr>
        <p:cNvPr id="1" name=""/>
        <p:cNvGrpSpPr/>
        <p:nvPr/>
      </p:nvGrpSpPr>
      <p:grpSpPr>
        <a:xfrm>
          <a:off x="0" y="0"/>
          <a:ext cx="0" cy="0"/>
        </a:xfrm>
      </p:grpSpPr>
    </p:spTree>
    <p:extLst>
      <p:ext uri="{BB962C8B-B14F-4D97-AF65-F5344CB8AC3E}">
        <p14:creationId val="2007333928"/>
      </p:ext>
    </p:extLst>
  </p:cSld>
  <p:clrMapOvr>
    <a:masterClrMapping/>
  </p:clrMapOvr>
  <p:transition>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3" name="矩形 2">
            <a:hlinkClick r:id="rId2"/>
          </p:cNvPr>
          <p:cNvSpPr/>
          <p:nvPr userDrawn="1"/>
        </p:nvSpPr>
        <p:spPr>
          <a:xfrm>
            <a:off x="0" y="0"/>
            <a:ext cx="12192000"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hlinkClick r:id="rId2"/>
          </p:cNvPr>
          <p:cNvSpPr/>
          <p:nvPr userDrawn="1"/>
        </p:nvSpPr>
        <p:spPr>
          <a:xfrm>
            <a:off x="1406013" y="1961534"/>
            <a:ext cx="9379974" cy="3229897"/>
          </a:xfrm>
          <a:prstGeom prst="rect">
            <a:avLst/>
          </a:prstGeom>
          <a:noFill/>
          <a:ln w="269875" cmpd="thickThi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746091" y="2280541"/>
            <a:ext cx="8699818" cy="2646878"/>
          </a:xfrm>
          <a:prstGeom prst="rect">
            <a:avLst/>
          </a:prstGeom>
        </p:spPr>
        <p:txBody>
          <a:bodyPr wrap="none">
            <a:spAutoFit/>
          </a:bodyPr>
          <a:lstStyle/>
          <a:p>
            <a:r>
              <a:rPr lang="zh-CN" altLang="en-US" sz="16600" smtClean="0">
                <a:solidFill>
                  <a:schemeClr val="bg1"/>
                </a:solidFill>
                <a:effectLst>
                  <a:outerShdw blurRad="266700" algn="ctr" rotWithShape="0">
                    <a:schemeClr val="bg1">
                      <a:alpha val="55000"/>
                    </a:schemeClr>
                  </a:outerShdw>
                </a:effectLst>
                <a:latin typeface="方正超粗黑简体" panose="03000509000000000000" pitchFamily="65" charset="-122"/>
                <a:ea typeface="方正超粗黑简体" panose="03000509000000000000" pitchFamily="65" charset="-122"/>
              </a:rPr>
              <a:t>讲义</a:t>
            </a:r>
            <a:r>
              <a:rPr lang="zh-CN" altLang="en-US" sz="16600">
                <a:solidFill>
                  <a:schemeClr val="bg1"/>
                </a:solidFill>
                <a:effectLst>
                  <a:outerShdw blurRad="266700" algn="ctr" rotWithShape="0">
                    <a:schemeClr val="bg1">
                      <a:alpha val="55000"/>
                    </a:schemeClr>
                  </a:outerShdw>
                </a:effectLst>
                <a:latin typeface="方正超粗黑简体" panose="03000509000000000000" pitchFamily="65" charset="-122"/>
                <a:ea typeface="方正超粗黑简体" panose="03000509000000000000" pitchFamily="65" charset="-122"/>
              </a:rPr>
              <a:t>合集</a:t>
            </a:r>
          </a:p>
        </p:txBody>
      </p:sp>
      <p:grpSp>
        <p:nvGrpSpPr>
          <p:cNvPr id="6" name="组合 5"/>
          <p:cNvGrpSpPr/>
          <p:nvPr userDrawn="1"/>
        </p:nvGrpSpPr>
        <p:grpSpPr>
          <a:xfrm>
            <a:off x="5295900" y="1161434"/>
            <a:ext cx="1600200" cy="1600200"/>
            <a:chOff x="5498690" y="1364224"/>
            <a:chExt cx="1194620" cy="1194620"/>
          </a:xfrm>
        </p:grpSpPr>
        <p:sp>
          <p:nvSpPr>
            <p:cNvPr id="7" name="椭圆 6"/>
            <p:cNvSpPr/>
            <p:nvPr/>
          </p:nvSpPr>
          <p:spPr>
            <a:xfrm>
              <a:off x="5498690" y="1364224"/>
              <a:ext cx="1194620" cy="1194620"/>
            </a:xfrm>
            <a:prstGeom prst="ellipse">
              <a:avLst/>
            </a:prstGeom>
            <a:solidFill>
              <a:srgbClr val="74B23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202"/>
            <p:cNvSpPr>
              <a:spLocks noEditPoints="1"/>
            </p:cNvSpPr>
            <p:nvPr/>
          </p:nvSpPr>
          <p:spPr bwMode="auto">
            <a:xfrm>
              <a:off x="5811266" y="1652122"/>
              <a:ext cx="678024" cy="641846"/>
            </a:xfrm>
            <a:custGeom>
              <a:gdLst>
                <a:gd name="T0" fmla="*/ 164 w 200"/>
                <a:gd name="T1" fmla="*/ 181 h 201"/>
                <a:gd name="T2" fmla="*/ 0 w 200"/>
                <a:gd name="T3" fmla="*/ 181 h 201"/>
                <a:gd name="T4" fmla="*/ 100 w 200"/>
                <a:gd name="T5" fmla="*/ 1 h 201"/>
                <a:gd name="T6" fmla="*/ 108 w 200"/>
                <a:gd name="T7" fmla="*/ 1 h 201"/>
                <a:gd name="T8" fmla="*/ 163 w 200"/>
                <a:gd name="T9" fmla="*/ 61 h 201"/>
                <a:gd name="T10" fmla="*/ 164 w 200"/>
                <a:gd name="T11" fmla="*/ 62 h 201"/>
                <a:gd name="T12" fmla="*/ 180 w 200"/>
                <a:gd name="T13" fmla="*/ 109 h 201"/>
                <a:gd name="T14" fmla="*/ 180 w 200"/>
                <a:gd name="T15" fmla="*/ 177 h 201"/>
                <a:gd name="T16" fmla="*/ 128 w 200"/>
                <a:gd name="T17" fmla="*/ 61 h 201"/>
                <a:gd name="T18" fmla="*/ 156 w 200"/>
                <a:gd name="T19" fmla="*/ 69 h 201"/>
                <a:gd name="T20" fmla="*/ 100 w 200"/>
                <a:gd name="T21" fmla="*/ 9 h 201"/>
                <a:gd name="T22" fmla="*/ 8 w 200"/>
                <a:gd name="T23" fmla="*/ 173 h 201"/>
                <a:gd name="T24" fmla="*/ 155 w 200"/>
                <a:gd name="T25" fmla="*/ 177 h 201"/>
                <a:gd name="T26" fmla="*/ 44 w 200"/>
                <a:gd name="T27" fmla="*/ 129 h 201"/>
                <a:gd name="T28" fmla="*/ 156 w 200"/>
                <a:gd name="T29" fmla="*/ 69 h 201"/>
                <a:gd name="T30" fmla="*/ 125 w 200"/>
                <a:gd name="T31" fmla="*/ 127 h 201"/>
                <a:gd name="T32" fmla="*/ 110 w 200"/>
                <a:gd name="T33" fmla="*/ 136 h 201"/>
                <a:gd name="T34" fmla="*/ 125 w 200"/>
                <a:gd name="T35" fmla="*/ 163 h 201"/>
                <a:gd name="T36" fmla="*/ 102 w 200"/>
                <a:gd name="T37" fmla="*/ 145 h 201"/>
                <a:gd name="T38" fmla="*/ 93 w 200"/>
                <a:gd name="T39" fmla="*/ 129 h 201"/>
                <a:gd name="T40" fmla="*/ 74 w 200"/>
                <a:gd name="T41" fmla="*/ 162 h 201"/>
                <a:gd name="T42" fmla="*/ 98 w 200"/>
                <a:gd name="T43" fmla="*/ 159 h 201"/>
                <a:gd name="T44" fmla="*/ 156 w 200"/>
                <a:gd name="T45" fmla="*/ 136 h 201"/>
                <a:gd name="T46" fmla="*/ 170 w 200"/>
                <a:gd name="T47" fmla="*/ 139 h 201"/>
                <a:gd name="T48" fmla="*/ 163 w 200"/>
                <a:gd name="T49" fmla="*/ 127 h 201"/>
                <a:gd name="T50" fmla="*/ 151 w 200"/>
                <a:gd name="T51" fmla="*/ 158 h 201"/>
                <a:gd name="T52" fmla="*/ 177 w 200"/>
                <a:gd name="T53" fmla="*/ 152 h 201"/>
                <a:gd name="T54" fmla="*/ 162 w 200"/>
                <a:gd name="T55" fmla="*/ 157 h 201"/>
                <a:gd name="T56" fmla="*/ 156 w 200"/>
                <a:gd name="T57" fmla="*/ 136 h 201"/>
                <a:gd name="T58" fmla="*/ 86 w 200"/>
                <a:gd name="T59" fmla="*/ 156 h 201"/>
                <a:gd name="T60" fmla="*/ 84 w 200"/>
                <a:gd name="T61" fmla="*/ 134 h 201"/>
                <a:gd name="T62" fmla="*/ 95 w 200"/>
                <a:gd name="T63" fmla="*/ 139 h 201"/>
                <a:gd name="T64" fmla="*/ 93 w 200"/>
                <a:gd name="T65" fmla="*/ 155 h 201"/>
                <a:gd name="T66" fmla="*/ 118 w 200"/>
                <a:gd name="T67" fmla="*/ 136 h 201"/>
                <a:gd name="T68" fmla="*/ 134 w 200"/>
                <a:gd name="T69" fmla="*/ 145 h 201"/>
                <a:gd name="T70" fmla="*/ 118 w 200"/>
                <a:gd name="T71" fmla="*/ 154 h 201"/>
                <a:gd name="T72" fmla="*/ 53 w 200"/>
                <a:gd name="T73" fmla="*/ 63 h 201"/>
                <a:gd name="T74" fmla="*/ 30 w 200"/>
                <a:gd name="T75" fmla="*/ 89 h 201"/>
                <a:gd name="T76" fmla="*/ 16 w 200"/>
                <a:gd name="T77" fmla="*/ 36 h 201"/>
                <a:gd name="T78" fmla="*/ 36 w 200"/>
                <a:gd name="T79" fmla="*/ 48 h 201"/>
                <a:gd name="T80" fmla="*/ 41 w 200"/>
                <a:gd name="T81" fmla="*/ 72 h 201"/>
                <a:gd name="T82" fmla="*/ 63 w 200"/>
                <a:gd name="T83" fmla="*/ 36 h 201"/>
                <a:gd name="T84" fmla="*/ 70 w 200"/>
                <a:gd name="T85" fmla="*/ 72 h 201"/>
                <a:gd name="T86" fmla="*/ 70 w 200"/>
                <a:gd name="T87" fmla="*/ 48 h 201"/>
                <a:gd name="T88" fmla="*/ 91 w 200"/>
                <a:gd name="T89" fmla="*/ 48 h 201"/>
                <a:gd name="T90" fmla="*/ 59 w 200"/>
                <a:gd name="T91" fmla="*/ 89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1">
                  <a:moveTo>
                    <a:pt x="180" y="177"/>
                  </a:moveTo>
                  <a:cubicBezTo>
                    <a:pt x="164" y="177"/>
                    <a:pt x="164" y="177"/>
                    <a:pt x="164" y="177"/>
                  </a:cubicBezTo>
                  <a:cubicBezTo>
                    <a:pt x="164" y="181"/>
                    <a:pt x="164" y="181"/>
                    <a:pt x="164" y="181"/>
                  </a:cubicBezTo>
                  <a:cubicBezTo>
                    <a:pt x="164" y="192"/>
                    <a:pt x="155" y="201"/>
                    <a:pt x="144" y="201"/>
                  </a:cubicBezTo>
                  <a:cubicBezTo>
                    <a:pt x="20" y="201"/>
                    <a:pt x="20" y="201"/>
                    <a:pt x="20" y="201"/>
                  </a:cubicBezTo>
                  <a:cubicBezTo>
                    <a:pt x="9" y="201"/>
                    <a:pt x="0" y="192"/>
                    <a:pt x="0" y="181"/>
                  </a:cubicBezTo>
                  <a:cubicBezTo>
                    <a:pt x="0" y="21"/>
                    <a:pt x="0" y="21"/>
                    <a:pt x="0" y="21"/>
                  </a:cubicBezTo>
                  <a:cubicBezTo>
                    <a:pt x="0" y="10"/>
                    <a:pt x="9" y="1"/>
                    <a:pt x="20" y="1"/>
                  </a:cubicBezTo>
                  <a:cubicBezTo>
                    <a:pt x="100" y="1"/>
                    <a:pt x="100" y="1"/>
                    <a:pt x="100" y="1"/>
                  </a:cubicBezTo>
                  <a:cubicBezTo>
                    <a:pt x="107" y="1"/>
                    <a:pt x="107" y="1"/>
                    <a:pt x="107" y="1"/>
                  </a:cubicBezTo>
                  <a:cubicBezTo>
                    <a:pt x="107" y="0"/>
                    <a:pt x="107" y="0"/>
                    <a:pt x="107" y="0"/>
                  </a:cubicBezTo>
                  <a:cubicBezTo>
                    <a:pt x="108" y="1"/>
                    <a:pt x="108" y="1"/>
                    <a:pt x="108" y="1"/>
                  </a:cubicBezTo>
                  <a:cubicBezTo>
                    <a:pt x="108" y="1"/>
                    <a:pt x="108" y="1"/>
                    <a:pt x="108" y="1"/>
                  </a:cubicBezTo>
                  <a:cubicBezTo>
                    <a:pt x="108" y="1"/>
                    <a:pt x="108" y="1"/>
                    <a:pt x="108" y="1"/>
                  </a:cubicBezTo>
                  <a:cubicBezTo>
                    <a:pt x="163" y="61"/>
                    <a:pt x="163" y="61"/>
                    <a:pt x="163" y="61"/>
                  </a:cubicBezTo>
                  <a:cubicBezTo>
                    <a:pt x="164" y="61"/>
                    <a:pt x="164" y="61"/>
                    <a:pt x="164" y="61"/>
                  </a:cubicBezTo>
                  <a:cubicBezTo>
                    <a:pt x="164" y="61"/>
                    <a:pt x="164" y="61"/>
                    <a:pt x="164" y="61"/>
                  </a:cubicBezTo>
                  <a:cubicBezTo>
                    <a:pt x="164" y="62"/>
                    <a:pt x="164" y="62"/>
                    <a:pt x="164" y="62"/>
                  </a:cubicBezTo>
                  <a:cubicBezTo>
                    <a:pt x="164" y="62"/>
                    <a:pt x="164" y="62"/>
                    <a:pt x="164" y="62"/>
                  </a:cubicBezTo>
                  <a:cubicBezTo>
                    <a:pt x="164" y="109"/>
                    <a:pt x="164" y="109"/>
                    <a:pt x="164" y="109"/>
                  </a:cubicBezTo>
                  <a:cubicBezTo>
                    <a:pt x="180" y="109"/>
                    <a:pt x="180" y="109"/>
                    <a:pt x="180" y="109"/>
                  </a:cubicBezTo>
                  <a:cubicBezTo>
                    <a:pt x="191" y="109"/>
                    <a:pt x="200" y="118"/>
                    <a:pt x="200" y="129"/>
                  </a:cubicBezTo>
                  <a:cubicBezTo>
                    <a:pt x="200" y="157"/>
                    <a:pt x="200" y="157"/>
                    <a:pt x="200" y="157"/>
                  </a:cubicBezTo>
                  <a:cubicBezTo>
                    <a:pt x="200" y="168"/>
                    <a:pt x="191" y="177"/>
                    <a:pt x="180" y="177"/>
                  </a:cubicBezTo>
                  <a:close/>
                  <a:moveTo>
                    <a:pt x="108" y="15"/>
                  </a:moveTo>
                  <a:cubicBezTo>
                    <a:pt x="108" y="41"/>
                    <a:pt x="108" y="41"/>
                    <a:pt x="108" y="41"/>
                  </a:cubicBezTo>
                  <a:cubicBezTo>
                    <a:pt x="108" y="52"/>
                    <a:pt x="117" y="61"/>
                    <a:pt x="128" y="61"/>
                  </a:cubicBezTo>
                  <a:cubicBezTo>
                    <a:pt x="151" y="61"/>
                    <a:pt x="151" y="61"/>
                    <a:pt x="151" y="61"/>
                  </a:cubicBezTo>
                  <a:lnTo>
                    <a:pt x="108" y="15"/>
                  </a:lnTo>
                  <a:close/>
                  <a:moveTo>
                    <a:pt x="156" y="69"/>
                  </a:moveTo>
                  <a:cubicBezTo>
                    <a:pt x="120" y="69"/>
                    <a:pt x="120" y="69"/>
                    <a:pt x="120" y="69"/>
                  </a:cubicBezTo>
                  <a:cubicBezTo>
                    <a:pt x="109" y="69"/>
                    <a:pt x="100" y="60"/>
                    <a:pt x="100" y="49"/>
                  </a:cubicBezTo>
                  <a:cubicBezTo>
                    <a:pt x="100" y="9"/>
                    <a:pt x="100" y="9"/>
                    <a:pt x="100" y="9"/>
                  </a:cubicBezTo>
                  <a:cubicBezTo>
                    <a:pt x="28" y="9"/>
                    <a:pt x="28" y="9"/>
                    <a:pt x="28" y="9"/>
                  </a:cubicBezTo>
                  <a:cubicBezTo>
                    <a:pt x="17" y="9"/>
                    <a:pt x="8" y="18"/>
                    <a:pt x="8" y="29"/>
                  </a:cubicBezTo>
                  <a:cubicBezTo>
                    <a:pt x="8" y="173"/>
                    <a:pt x="8" y="173"/>
                    <a:pt x="8" y="173"/>
                  </a:cubicBezTo>
                  <a:cubicBezTo>
                    <a:pt x="8" y="184"/>
                    <a:pt x="17" y="193"/>
                    <a:pt x="28" y="193"/>
                  </a:cubicBezTo>
                  <a:cubicBezTo>
                    <a:pt x="136" y="193"/>
                    <a:pt x="136" y="193"/>
                    <a:pt x="136" y="193"/>
                  </a:cubicBezTo>
                  <a:cubicBezTo>
                    <a:pt x="145" y="193"/>
                    <a:pt x="154" y="186"/>
                    <a:pt x="155" y="177"/>
                  </a:cubicBezTo>
                  <a:cubicBezTo>
                    <a:pt x="64" y="177"/>
                    <a:pt x="64" y="177"/>
                    <a:pt x="64" y="177"/>
                  </a:cubicBezTo>
                  <a:cubicBezTo>
                    <a:pt x="53" y="177"/>
                    <a:pt x="44" y="168"/>
                    <a:pt x="44" y="157"/>
                  </a:cubicBezTo>
                  <a:cubicBezTo>
                    <a:pt x="44" y="129"/>
                    <a:pt x="44" y="129"/>
                    <a:pt x="44" y="129"/>
                  </a:cubicBezTo>
                  <a:cubicBezTo>
                    <a:pt x="44" y="118"/>
                    <a:pt x="53" y="109"/>
                    <a:pt x="64" y="109"/>
                  </a:cubicBezTo>
                  <a:cubicBezTo>
                    <a:pt x="156" y="109"/>
                    <a:pt x="156" y="109"/>
                    <a:pt x="156" y="109"/>
                  </a:cubicBezTo>
                  <a:lnTo>
                    <a:pt x="156" y="69"/>
                  </a:lnTo>
                  <a:close/>
                  <a:moveTo>
                    <a:pt x="141" y="145"/>
                  </a:moveTo>
                  <a:cubicBezTo>
                    <a:pt x="141" y="140"/>
                    <a:pt x="140" y="135"/>
                    <a:pt x="137" y="132"/>
                  </a:cubicBezTo>
                  <a:cubicBezTo>
                    <a:pt x="134" y="129"/>
                    <a:pt x="130" y="127"/>
                    <a:pt x="125" y="127"/>
                  </a:cubicBezTo>
                  <a:cubicBezTo>
                    <a:pt x="122" y="127"/>
                    <a:pt x="119" y="128"/>
                    <a:pt x="117" y="129"/>
                  </a:cubicBezTo>
                  <a:cubicBezTo>
                    <a:pt x="116" y="129"/>
                    <a:pt x="114" y="130"/>
                    <a:pt x="113" y="132"/>
                  </a:cubicBezTo>
                  <a:cubicBezTo>
                    <a:pt x="112" y="133"/>
                    <a:pt x="110" y="135"/>
                    <a:pt x="110" y="136"/>
                  </a:cubicBezTo>
                  <a:cubicBezTo>
                    <a:pt x="109" y="139"/>
                    <a:pt x="108" y="142"/>
                    <a:pt x="108" y="145"/>
                  </a:cubicBezTo>
                  <a:cubicBezTo>
                    <a:pt x="108" y="151"/>
                    <a:pt x="110" y="155"/>
                    <a:pt x="113" y="158"/>
                  </a:cubicBezTo>
                  <a:cubicBezTo>
                    <a:pt x="116" y="161"/>
                    <a:pt x="120" y="163"/>
                    <a:pt x="125" y="163"/>
                  </a:cubicBezTo>
                  <a:cubicBezTo>
                    <a:pt x="130" y="163"/>
                    <a:pt x="134" y="161"/>
                    <a:pt x="137" y="158"/>
                  </a:cubicBezTo>
                  <a:cubicBezTo>
                    <a:pt x="140" y="155"/>
                    <a:pt x="141" y="151"/>
                    <a:pt x="141" y="145"/>
                  </a:cubicBezTo>
                  <a:close/>
                  <a:moveTo>
                    <a:pt x="102" y="145"/>
                  </a:moveTo>
                  <a:cubicBezTo>
                    <a:pt x="102" y="142"/>
                    <a:pt x="102" y="139"/>
                    <a:pt x="101" y="137"/>
                  </a:cubicBezTo>
                  <a:cubicBezTo>
                    <a:pt x="101" y="135"/>
                    <a:pt x="99" y="133"/>
                    <a:pt x="98" y="132"/>
                  </a:cubicBezTo>
                  <a:cubicBezTo>
                    <a:pt x="97" y="130"/>
                    <a:pt x="95" y="129"/>
                    <a:pt x="93" y="129"/>
                  </a:cubicBezTo>
                  <a:cubicBezTo>
                    <a:pt x="91" y="128"/>
                    <a:pt x="89" y="128"/>
                    <a:pt x="86" y="128"/>
                  </a:cubicBezTo>
                  <a:cubicBezTo>
                    <a:pt x="74" y="128"/>
                    <a:pt x="74" y="128"/>
                    <a:pt x="74" y="128"/>
                  </a:cubicBezTo>
                  <a:cubicBezTo>
                    <a:pt x="74" y="162"/>
                    <a:pt x="74" y="162"/>
                    <a:pt x="74" y="162"/>
                  </a:cubicBezTo>
                  <a:cubicBezTo>
                    <a:pt x="87" y="162"/>
                    <a:pt x="87" y="162"/>
                    <a:pt x="87" y="162"/>
                  </a:cubicBezTo>
                  <a:cubicBezTo>
                    <a:pt x="89" y="162"/>
                    <a:pt x="91" y="162"/>
                    <a:pt x="93" y="162"/>
                  </a:cubicBezTo>
                  <a:cubicBezTo>
                    <a:pt x="95" y="161"/>
                    <a:pt x="97" y="160"/>
                    <a:pt x="98" y="159"/>
                  </a:cubicBezTo>
                  <a:cubicBezTo>
                    <a:pt x="99" y="157"/>
                    <a:pt x="101" y="155"/>
                    <a:pt x="101" y="153"/>
                  </a:cubicBezTo>
                  <a:cubicBezTo>
                    <a:pt x="102" y="151"/>
                    <a:pt x="102" y="148"/>
                    <a:pt x="102" y="145"/>
                  </a:cubicBezTo>
                  <a:close/>
                  <a:moveTo>
                    <a:pt x="156" y="136"/>
                  </a:moveTo>
                  <a:cubicBezTo>
                    <a:pt x="158" y="134"/>
                    <a:pt x="160" y="133"/>
                    <a:pt x="163" y="133"/>
                  </a:cubicBezTo>
                  <a:cubicBezTo>
                    <a:pt x="164" y="133"/>
                    <a:pt x="166" y="134"/>
                    <a:pt x="167" y="135"/>
                  </a:cubicBezTo>
                  <a:cubicBezTo>
                    <a:pt x="169" y="136"/>
                    <a:pt x="169" y="137"/>
                    <a:pt x="170" y="139"/>
                  </a:cubicBezTo>
                  <a:cubicBezTo>
                    <a:pt x="177" y="137"/>
                    <a:pt x="177" y="137"/>
                    <a:pt x="177" y="137"/>
                  </a:cubicBezTo>
                  <a:cubicBezTo>
                    <a:pt x="176" y="135"/>
                    <a:pt x="175" y="132"/>
                    <a:pt x="173" y="131"/>
                  </a:cubicBezTo>
                  <a:cubicBezTo>
                    <a:pt x="171" y="129"/>
                    <a:pt x="167" y="127"/>
                    <a:pt x="163" y="127"/>
                  </a:cubicBezTo>
                  <a:cubicBezTo>
                    <a:pt x="158" y="127"/>
                    <a:pt x="154" y="129"/>
                    <a:pt x="151" y="132"/>
                  </a:cubicBezTo>
                  <a:cubicBezTo>
                    <a:pt x="148" y="135"/>
                    <a:pt x="147" y="140"/>
                    <a:pt x="147" y="145"/>
                  </a:cubicBezTo>
                  <a:cubicBezTo>
                    <a:pt x="147" y="151"/>
                    <a:pt x="148" y="155"/>
                    <a:pt x="151" y="158"/>
                  </a:cubicBezTo>
                  <a:cubicBezTo>
                    <a:pt x="154" y="161"/>
                    <a:pt x="158" y="163"/>
                    <a:pt x="163" y="163"/>
                  </a:cubicBezTo>
                  <a:cubicBezTo>
                    <a:pt x="166" y="163"/>
                    <a:pt x="169" y="162"/>
                    <a:pt x="172" y="160"/>
                  </a:cubicBezTo>
                  <a:cubicBezTo>
                    <a:pt x="174" y="158"/>
                    <a:pt x="176" y="155"/>
                    <a:pt x="177" y="152"/>
                  </a:cubicBezTo>
                  <a:cubicBezTo>
                    <a:pt x="170" y="150"/>
                    <a:pt x="170" y="150"/>
                    <a:pt x="170" y="150"/>
                  </a:cubicBezTo>
                  <a:cubicBezTo>
                    <a:pt x="169" y="152"/>
                    <a:pt x="169" y="154"/>
                    <a:pt x="167" y="155"/>
                  </a:cubicBezTo>
                  <a:cubicBezTo>
                    <a:pt x="166" y="156"/>
                    <a:pt x="164" y="157"/>
                    <a:pt x="162" y="157"/>
                  </a:cubicBezTo>
                  <a:cubicBezTo>
                    <a:pt x="160" y="157"/>
                    <a:pt x="158" y="156"/>
                    <a:pt x="156" y="154"/>
                  </a:cubicBezTo>
                  <a:cubicBezTo>
                    <a:pt x="155" y="152"/>
                    <a:pt x="154" y="149"/>
                    <a:pt x="154" y="145"/>
                  </a:cubicBezTo>
                  <a:cubicBezTo>
                    <a:pt x="154" y="141"/>
                    <a:pt x="155" y="138"/>
                    <a:pt x="156" y="136"/>
                  </a:cubicBezTo>
                  <a:close/>
                  <a:moveTo>
                    <a:pt x="93" y="155"/>
                  </a:moveTo>
                  <a:cubicBezTo>
                    <a:pt x="92" y="155"/>
                    <a:pt x="91" y="156"/>
                    <a:pt x="90" y="156"/>
                  </a:cubicBezTo>
                  <a:cubicBezTo>
                    <a:pt x="89" y="156"/>
                    <a:pt x="88" y="156"/>
                    <a:pt x="86" y="156"/>
                  </a:cubicBezTo>
                  <a:cubicBezTo>
                    <a:pt x="81" y="156"/>
                    <a:pt x="81" y="156"/>
                    <a:pt x="81" y="156"/>
                  </a:cubicBezTo>
                  <a:cubicBezTo>
                    <a:pt x="81" y="134"/>
                    <a:pt x="81" y="134"/>
                    <a:pt x="81" y="134"/>
                  </a:cubicBezTo>
                  <a:cubicBezTo>
                    <a:pt x="84" y="134"/>
                    <a:pt x="84" y="134"/>
                    <a:pt x="84" y="134"/>
                  </a:cubicBezTo>
                  <a:cubicBezTo>
                    <a:pt x="87" y="134"/>
                    <a:pt x="88" y="134"/>
                    <a:pt x="89" y="134"/>
                  </a:cubicBezTo>
                  <a:cubicBezTo>
                    <a:pt x="91" y="134"/>
                    <a:pt x="92" y="135"/>
                    <a:pt x="93" y="136"/>
                  </a:cubicBezTo>
                  <a:cubicBezTo>
                    <a:pt x="93" y="136"/>
                    <a:pt x="94" y="138"/>
                    <a:pt x="95" y="139"/>
                  </a:cubicBezTo>
                  <a:cubicBezTo>
                    <a:pt x="95" y="140"/>
                    <a:pt x="95" y="142"/>
                    <a:pt x="95" y="145"/>
                  </a:cubicBezTo>
                  <a:cubicBezTo>
                    <a:pt x="95" y="148"/>
                    <a:pt x="95" y="150"/>
                    <a:pt x="95" y="151"/>
                  </a:cubicBezTo>
                  <a:cubicBezTo>
                    <a:pt x="94" y="153"/>
                    <a:pt x="93" y="154"/>
                    <a:pt x="93" y="155"/>
                  </a:cubicBezTo>
                  <a:close/>
                  <a:moveTo>
                    <a:pt x="118" y="154"/>
                  </a:moveTo>
                  <a:cubicBezTo>
                    <a:pt x="116" y="152"/>
                    <a:pt x="115" y="149"/>
                    <a:pt x="115" y="145"/>
                  </a:cubicBezTo>
                  <a:cubicBezTo>
                    <a:pt x="115" y="141"/>
                    <a:pt x="116" y="138"/>
                    <a:pt x="118" y="136"/>
                  </a:cubicBezTo>
                  <a:cubicBezTo>
                    <a:pt x="120" y="134"/>
                    <a:pt x="122" y="133"/>
                    <a:pt x="125" y="133"/>
                  </a:cubicBezTo>
                  <a:cubicBezTo>
                    <a:pt x="128" y="133"/>
                    <a:pt x="130" y="134"/>
                    <a:pt x="132" y="136"/>
                  </a:cubicBezTo>
                  <a:cubicBezTo>
                    <a:pt x="133" y="138"/>
                    <a:pt x="134" y="141"/>
                    <a:pt x="134" y="145"/>
                  </a:cubicBezTo>
                  <a:cubicBezTo>
                    <a:pt x="134" y="149"/>
                    <a:pt x="133" y="152"/>
                    <a:pt x="132" y="154"/>
                  </a:cubicBezTo>
                  <a:cubicBezTo>
                    <a:pt x="130" y="156"/>
                    <a:pt x="128" y="157"/>
                    <a:pt x="125" y="157"/>
                  </a:cubicBezTo>
                  <a:cubicBezTo>
                    <a:pt x="122" y="157"/>
                    <a:pt x="120" y="156"/>
                    <a:pt x="118" y="154"/>
                  </a:cubicBezTo>
                  <a:close/>
                  <a:moveTo>
                    <a:pt x="55" y="72"/>
                  </a:moveTo>
                  <a:cubicBezTo>
                    <a:pt x="54" y="69"/>
                    <a:pt x="53" y="65"/>
                    <a:pt x="53" y="63"/>
                  </a:cubicBezTo>
                  <a:cubicBezTo>
                    <a:pt x="53" y="63"/>
                    <a:pt x="53" y="63"/>
                    <a:pt x="53" y="63"/>
                  </a:cubicBezTo>
                  <a:cubicBezTo>
                    <a:pt x="52" y="65"/>
                    <a:pt x="52" y="69"/>
                    <a:pt x="51" y="71"/>
                  </a:cubicBezTo>
                  <a:cubicBezTo>
                    <a:pt x="47" y="89"/>
                    <a:pt x="47" y="89"/>
                    <a:pt x="47" y="89"/>
                  </a:cubicBezTo>
                  <a:cubicBezTo>
                    <a:pt x="30" y="89"/>
                    <a:pt x="30" y="89"/>
                    <a:pt x="30" y="89"/>
                  </a:cubicBezTo>
                  <a:cubicBezTo>
                    <a:pt x="20" y="48"/>
                    <a:pt x="20" y="48"/>
                    <a:pt x="20" y="48"/>
                  </a:cubicBezTo>
                  <a:cubicBezTo>
                    <a:pt x="16" y="48"/>
                    <a:pt x="16" y="48"/>
                    <a:pt x="16" y="48"/>
                  </a:cubicBezTo>
                  <a:cubicBezTo>
                    <a:pt x="16" y="36"/>
                    <a:pt x="16" y="36"/>
                    <a:pt x="16" y="36"/>
                  </a:cubicBezTo>
                  <a:cubicBezTo>
                    <a:pt x="40" y="36"/>
                    <a:pt x="40" y="36"/>
                    <a:pt x="40" y="36"/>
                  </a:cubicBezTo>
                  <a:cubicBezTo>
                    <a:pt x="40" y="48"/>
                    <a:pt x="40" y="48"/>
                    <a:pt x="40" y="48"/>
                  </a:cubicBezTo>
                  <a:cubicBezTo>
                    <a:pt x="36" y="48"/>
                    <a:pt x="36" y="48"/>
                    <a:pt x="36" y="48"/>
                  </a:cubicBezTo>
                  <a:cubicBezTo>
                    <a:pt x="38" y="58"/>
                    <a:pt x="38" y="58"/>
                    <a:pt x="38" y="58"/>
                  </a:cubicBezTo>
                  <a:cubicBezTo>
                    <a:pt x="39" y="62"/>
                    <a:pt x="40" y="70"/>
                    <a:pt x="40" y="72"/>
                  </a:cubicBezTo>
                  <a:cubicBezTo>
                    <a:pt x="41" y="72"/>
                    <a:pt x="41" y="72"/>
                    <a:pt x="41" y="72"/>
                  </a:cubicBezTo>
                  <a:cubicBezTo>
                    <a:pt x="41" y="70"/>
                    <a:pt x="43" y="61"/>
                    <a:pt x="44" y="55"/>
                  </a:cubicBezTo>
                  <a:cubicBezTo>
                    <a:pt x="48" y="36"/>
                    <a:pt x="48" y="36"/>
                    <a:pt x="48" y="36"/>
                  </a:cubicBezTo>
                  <a:cubicBezTo>
                    <a:pt x="63" y="36"/>
                    <a:pt x="63" y="36"/>
                    <a:pt x="63" y="36"/>
                  </a:cubicBezTo>
                  <a:cubicBezTo>
                    <a:pt x="67" y="58"/>
                    <a:pt x="67" y="58"/>
                    <a:pt x="67" y="58"/>
                  </a:cubicBezTo>
                  <a:cubicBezTo>
                    <a:pt x="68" y="63"/>
                    <a:pt x="69" y="69"/>
                    <a:pt x="69" y="72"/>
                  </a:cubicBezTo>
                  <a:cubicBezTo>
                    <a:pt x="70" y="72"/>
                    <a:pt x="70" y="72"/>
                    <a:pt x="70" y="72"/>
                  </a:cubicBezTo>
                  <a:cubicBezTo>
                    <a:pt x="70" y="69"/>
                    <a:pt x="71" y="62"/>
                    <a:pt x="72" y="59"/>
                  </a:cubicBezTo>
                  <a:cubicBezTo>
                    <a:pt x="74" y="48"/>
                    <a:pt x="74" y="48"/>
                    <a:pt x="74" y="48"/>
                  </a:cubicBezTo>
                  <a:cubicBezTo>
                    <a:pt x="70" y="48"/>
                    <a:pt x="70" y="48"/>
                    <a:pt x="70" y="48"/>
                  </a:cubicBezTo>
                  <a:cubicBezTo>
                    <a:pt x="70" y="36"/>
                    <a:pt x="70" y="36"/>
                    <a:pt x="70" y="36"/>
                  </a:cubicBezTo>
                  <a:cubicBezTo>
                    <a:pt x="91" y="36"/>
                    <a:pt x="91" y="36"/>
                    <a:pt x="91" y="36"/>
                  </a:cubicBezTo>
                  <a:cubicBezTo>
                    <a:pt x="91" y="48"/>
                    <a:pt x="91" y="48"/>
                    <a:pt x="91" y="48"/>
                  </a:cubicBezTo>
                  <a:cubicBezTo>
                    <a:pt x="87" y="48"/>
                    <a:pt x="87" y="48"/>
                    <a:pt x="87" y="48"/>
                  </a:cubicBezTo>
                  <a:cubicBezTo>
                    <a:pt x="76" y="89"/>
                    <a:pt x="76" y="89"/>
                    <a:pt x="76" y="89"/>
                  </a:cubicBezTo>
                  <a:cubicBezTo>
                    <a:pt x="59" y="89"/>
                    <a:pt x="59" y="89"/>
                    <a:pt x="59" y="89"/>
                  </a:cubicBezTo>
                  <a:lnTo>
                    <a:pt x="55" y="7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文本框 8"/>
          <p:cNvSpPr txBox="1"/>
          <p:nvPr userDrawn="1"/>
        </p:nvSpPr>
        <p:spPr>
          <a:xfrm>
            <a:off x="2823310" y="5378384"/>
            <a:ext cx="6545383" cy="400110"/>
          </a:xfrm>
          <a:prstGeom prst="rect">
            <a:avLst/>
          </a:prstGeom>
          <a:noFill/>
        </p:spPr>
        <p:txBody>
          <a:bodyPr wrap="none" rtlCol="0">
            <a:spAutoFit/>
          </a:bodyPr>
          <a:lstStyle/>
          <a:p>
            <a:pPr algn="ctr"/>
            <a:r>
              <a:rPr lang="zh-CN" altLang="en-US" sz="2000" smtClean="0">
                <a:solidFill>
                  <a:schemeClr val="bg1"/>
                </a:solidFill>
                <a:latin typeface="张海山锐线体简" panose="02000000000000000000" pitchFamily="2" charset="-122"/>
                <a:ea typeface="张海山锐线体简" panose="02000000000000000000" pitchFamily="2" charset="-122"/>
              </a:rPr>
              <a:t>布衣公子三年知识管理成果   精编</a:t>
            </a:r>
            <a:r>
              <a:rPr lang="en-US" altLang="zh-CN" sz="2000" smtClean="0">
                <a:solidFill>
                  <a:schemeClr val="bg1"/>
                </a:solidFill>
                <a:latin typeface="张海山锐线体简" panose="02000000000000000000" pitchFamily="2" charset="-122"/>
                <a:ea typeface="张海山锐线体简" panose="02000000000000000000" pitchFamily="2" charset="-122"/>
              </a:rPr>
              <a:t>80</a:t>
            </a:r>
            <a:r>
              <a:rPr lang="zh-CN" altLang="en-US" sz="2000" smtClean="0">
                <a:solidFill>
                  <a:schemeClr val="bg1"/>
                </a:solidFill>
                <a:latin typeface="张海山锐线体简" panose="02000000000000000000" pitchFamily="2" charset="-122"/>
                <a:ea typeface="张海山锐线体简" panose="02000000000000000000" pitchFamily="2" charset="-122"/>
              </a:rPr>
              <a:t>万字</a:t>
            </a:r>
            <a:r>
              <a:rPr lang="en-US" altLang="zh-CN" sz="2000" smtClean="0">
                <a:solidFill>
                  <a:schemeClr val="bg1"/>
                </a:solidFill>
                <a:latin typeface="张海山锐线体简" panose="02000000000000000000" pitchFamily="2" charset="-122"/>
                <a:ea typeface="张海山锐线体简" panose="02000000000000000000" pitchFamily="2" charset="-122"/>
              </a:rPr>
              <a:t>WORD</a:t>
            </a:r>
            <a:r>
              <a:rPr lang="zh-CN" altLang="en-US" sz="2000" smtClean="0">
                <a:solidFill>
                  <a:schemeClr val="bg1"/>
                </a:solidFill>
                <a:latin typeface="张海山锐线体简" panose="02000000000000000000" pitchFamily="2" charset="-122"/>
                <a:ea typeface="张海山锐线体简" panose="02000000000000000000" pitchFamily="2" charset="-122"/>
              </a:rPr>
              <a:t>讲义合集</a:t>
            </a:r>
            <a:endParaRPr lang="en-US" altLang="zh-CN" sz="2000" smtClean="0">
              <a:solidFill>
                <a:schemeClr val="bg1"/>
              </a:solidFill>
              <a:latin typeface="张海山锐线体简" panose="02000000000000000000" pitchFamily="2" charset="-122"/>
              <a:ea typeface="张海山锐线体简" panose="02000000000000000000" pitchFamily="2" charset="-122"/>
            </a:endParaRPr>
          </a:p>
        </p:txBody>
      </p:sp>
    </p:spTree>
    <p:extLst>
      <p:ext uri="{BB962C8B-B14F-4D97-AF65-F5344CB8AC3E}">
        <p14:creationId val="243699492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DCFF00"/>
        </a:solidFill>
        <a:effectLst/>
      </p:bgPr>
    </p:bg>
    <p:spTree>
      <p:nvGrpSpPr>
        <p:cNvPr id="1" name=""/>
        <p:cNvGrpSpPr/>
        <p:nvPr/>
      </p:nvGrpSpPr>
      <p:grpSpPr>
        <a:xfrm>
          <a:off x="0" y="0"/>
          <a:ext cx="0" cy="0"/>
        </a:xfrm>
      </p:grpSpPr>
      <p:sp>
        <p:nvSpPr>
          <p:cNvPr id="2" name="直角三角形 1"/>
          <p:cNvSpPr/>
          <p:nvPr userDrawn="1"/>
        </p:nvSpPr>
        <p:spPr>
          <a:xfrm flipH="1">
            <a:off x="7498080" y="0"/>
            <a:ext cx="4693920" cy="6858000"/>
          </a:xfrm>
          <a:prstGeom prst="rtTriangle">
            <a:avLst/>
          </a:prstGeom>
          <a:solidFill>
            <a:srgbClr val="88D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userDrawn="1"/>
        </p:nvSpPr>
        <p:spPr>
          <a:xfrm>
            <a:off x="0" y="0"/>
            <a:ext cx="12192000" cy="6858000"/>
          </a:xfrm>
          <a:prstGeom prst="rtTriangle">
            <a:avLst/>
          </a:prstGeom>
          <a:solidFill>
            <a:srgbClr val="70B32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userDrawn="1"/>
        </p:nvSpPr>
        <p:spPr>
          <a:xfrm flipH="1">
            <a:off x="0" y="0"/>
            <a:ext cx="12192000" cy="6858000"/>
          </a:xfrm>
          <a:prstGeom prst="rtTriangle">
            <a:avLst/>
          </a:prstGeom>
          <a:solidFill>
            <a:srgbClr val="609A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userDrawn="1"/>
        </p:nvSpPr>
        <p:spPr>
          <a:xfrm>
            <a:off x="0" y="0"/>
            <a:ext cx="12192000" cy="6858000"/>
          </a:xfrm>
          <a:custGeom>
            <a:gdLst>
              <a:gd name="connsiteX0" fmla="*/ 0 w 12192000"/>
              <a:gd name="connsiteY0" fmla="*/ 0 h 6858000"/>
              <a:gd name="connsiteX1" fmla="*/ 8138160 w 12192000"/>
              <a:gd name="connsiteY1" fmla="*/ 0 h 6858000"/>
              <a:gd name="connsiteX2" fmla="*/ 12192000 w 12192000"/>
              <a:gd name="connsiteY2" fmla="*/ 6858000 h 6858000"/>
              <a:gd name="connsiteX3" fmla="*/ 0 w 12192000"/>
              <a:gd name="connsiteY3" fmla="*/ 6858000 h 6858000"/>
            </a:gd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8138160" y="0"/>
                </a:lnTo>
                <a:lnTo>
                  <a:pt x="12192000" y="6858000"/>
                </a:lnTo>
                <a:lnTo>
                  <a:pt x="0" y="6858000"/>
                </a:lnTo>
                <a:close/>
              </a:path>
            </a:pathLst>
          </a:custGeom>
          <a:solidFill>
            <a:srgbClr val="609A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9450483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3" r:id="rId3"/>
    <p:sldLayoutId id="2147483658" r:id="rId4"/>
    <p:sldLayoutId id="2147483652" r:id="rId5"/>
    <p:sldLayoutId id="2147483651" r:id="rId6"/>
    <p:sldLayoutId id="2147483654" r:id="rId7"/>
    <p:sldLayoutId id="2147483655" r:id="rId8"/>
    <p:sldLayoutId id="2147483656" r:id="rId9"/>
    <p:sldLayoutId id="2147483657"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2016/3/10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452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5.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3A494C"/>
        </a:solidFill>
        <a:effectLst/>
      </p:bgPr>
    </p:bg>
    <p:spTree>
      <p:nvGrpSpPr>
        <p:cNvPr id="1" name=""/>
        <p:cNvGrpSpPr/>
        <p:nvPr/>
      </p:nvGrpSpPr>
      <p:grpSpPr>
        <a:xfrm>
          <a:off x="0" y="0"/>
          <a:ext cx="0" cy="0"/>
        </a:xfrm>
      </p:grpSpPr>
      <p:grpSp>
        <p:nvGrpSpPr>
          <p:cNvPr id="5" name="组合 4"/>
          <p:cNvGrpSpPr/>
          <p:nvPr/>
        </p:nvGrpSpPr>
        <p:grpSpPr>
          <a:xfrm>
            <a:off x="9762978" y="2646311"/>
            <a:ext cx="3376775" cy="3767009"/>
            <a:chOff x="8753529" y="530955"/>
            <a:chExt cx="5399098" cy="6023041"/>
          </a:xfrm>
        </p:grpSpPr>
        <p:sp>
          <p:nvSpPr>
            <p:cNvPr id="2" name="矩形 1"/>
            <p:cNvSpPr/>
            <p:nvPr/>
          </p:nvSpPr>
          <p:spPr bwMode="auto">
            <a:xfrm rot="2700000">
              <a:off x="9417247" y="1818616"/>
              <a:ext cx="5349244" cy="4121516"/>
            </a:xfrm>
            <a:prstGeom prst="rect">
              <a:avLst/>
            </a:prstGeom>
            <a:gradFill flip="none" rotWithShape="0">
              <a:gsLst>
                <a:gs pos="41000">
                  <a:schemeClr val="tx1">
                    <a:alpha val="10000"/>
                  </a:schemeClr>
                </a:gs>
                <a:gs pos="0">
                  <a:schemeClr val="bg1">
                    <a:lumMod val="65000"/>
                    <a:alpha val="66000"/>
                  </a:schemeClr>
                </a:gs>
                <a:gs pos="78000">
                  <a:schemeClr val="tx1">
                    <a:alpha val="0"/>
                  </a:schemeClr>
                </a:gs>
                <a:gs pos="100000">
                  <a:schemeClr val="tx1">
                    <a:alpha val="0"/>
                  </a:schemeClr>
                </a:gs>
              </a:gsLst>
              <a:lin ang="2700000" scaled="0"/>
            </a:gradFill>
            <a:ln>
              <a:noFill/>
            </a:ln>
          </p:spPr>
          <p:txBody>
            <a:bodyPr anchor="t" anchorCtr="0" bIns="45720" compatLnSpc="1" lIns="91440" numCol="1" rIns="91440" tIns="45720" vert="horz" wrap="square">
              <a:prstTxWarp prst="textNoShape">
                <a:avLst/>
              </a:prstTxWarp>
              <a:noAutofit/>
            </a:bodyPr>
            <a:lstStyle/>
            <a:p>
              <a:endParaRPr altLang="en-US" lang="zh-CN"/>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8753529" y="530955"/>
              <a:ext cx="2931922" cy="2931922"/>
            </a:xfrm>
            <a:prstGeom prst="rect">
              <a:avLst/>
            </a:prstGeom>
            <a:effectLst>
              <a:outerShdw algn="ctr" blurRad="279400" rotWithShape="0">
                <a:prstClr val="black">
                  <a:alpha val="32000"/>
                </a:prstClr>
              </a:outerShdw>
            </a:effectLst>
          </p:spPr>
        </p:pic>
      </p:grpSp>
      <p:sp>
        <p:nvSpPr>
          <p:cNvPr id="4" name="矩形 3"/>
          <p:cNvSpPr/>
          <p:nvPr/>
        </p:nvSpPr>
        <p:spPr>
          <a:xfrm>
            <a:off x="9641570" y="1906775"/>
            <a:ext cx="2132809" cy="676656"/>
          </a:xfrm>
          <a:prstGeom prst="rect">
            <a:avLst/>
          </a:prstGeom>
        </p:spPr>
        <p:txBody>
          <a:bodyPr wrap="square">
            <a:spAutoFit/>
          </a:bodyPr>
          <a:lstStyle/>
          <a:p>
            <a:pPr>
              <a:lnSpc>
                <a:spcPct val="120000"/>
              </a:lnSpc>
            </a:pPr>
            <a:r>
              <a:rPr altLang="en-US" lang="zh-CN" smtClean="0" sz="1600">
                <a:solidFill>
                  <a:schemeClr val="bg1">
                    <a:lumMod val="85000"/>
                  </a:schemeClr>
                </a:solidFill>
              </a:rPr>
              <a:t>欢迎您关注布衣公子微信公众号：HR-PPT</a:t>
            </a:r>
          </a:p>
        </p:txBody>
      </p:sp>
    </p:spTree>
    <p:extLst>
      <p:ext uri="{BB962C8B-B14F-4D97-AF65-F5344CB8AC3E}">
        <p14:creationId val="3667098618"/>
      </p:ext>
    </p:extLst>
  </p:cSld>
  <p:clrMapOvr>
    <a:masterClrMapping/>
  </p:clrMapOvr>
  <p:transition>
    <p:newsfla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150374" y="891065"/>
            <a:ext cx="10393768" cy="466344"/>
          </a:xfrm>
          <a:prstGeom prst="rect">
            <a:avLst/>
          </a:prstGeom>
        </p:spPr>
        <p:txBody>
          <a:bodyPr wrap="square">
            <a:spAutoFit/>
          </a:bodyPr>
          <a:lstStyle/>
          <a:p>
            <a:pPr>
              <a:lnSpc>
                <a:spcPct val="123000"/>
              </a:lnSpc>
            </a:pPr>
            <a:r>
              <a:rPr altLang="en-US" lang="zh-CN" smtClean="0" sz="2000">
                <a:solidFill>
                  <a:schemeClr val="tx1">
                    <a:lumMod val="65000"/>
                    <a:lumOff val="35000"/>
                  </a:schemeClr>
                </a:solidFill>
                <a:latin charset="-122" pitchFamily="34" typeface="微软雅黑"/>
                <a:ea charset="-122" pitchFamily="34" typeface="微软雅黑"/>
              </a:rPr>
              <a:t>推演的措施与“知、信、行”目标的对应关系，以及各要素在确保文化落地重要性的排序</a:t>
            </a:r>
          </a:p>
        </p:txBody>
      </p:sp>
      <p:grpSp>
        <p:nvGrpSpPr>
          <p:cNvPr id="3" name="组合 2"/>
          <p:cNvGrpSpPr/>
          <p:nvPr/>
        </p:nvGrpSpPr>
        <p:grpSpPr>
          <a:xfrm>
            <a:off x="1150374" y="1771206"/>
            <a:ext cx="9683946" cy="3504334"/>
            <a:chOff x="1766453" y="2428875"/>
            <a:chExt cx="7221684" cy="2613314"/>
          </a:xfrm>
        </p:grpSpPr>
        <p:sp>
          <p:nvSpPr>
            <p:cNvPr id="4" name="椭圆 3"/>
            <p:cNvSpPr/>
            <p:nvPr/>
          </p:nvSpPr>
          <p:spPr>
            <a:xfrm>
              <a:off x="1766453" y="2428875"/>
              <a:ext cx="7221684" cy="2613314"/>
            </a:xfrm>
            <a:prstGeom prst="ellipse">
              <a:avLst/>
            </a:prstGeom>
            <a:solidFill>
              <a:srgbClr val="8ED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766454" y="2686050"/>
              <a:ext cx="5112327" cy="2098964"/>
            </a:xfrm>
            <a:prstGeom prst="ellipse">
              <a:avLst/>
            </a:prstGeom>
            <a:solidFill>
              <a:srgbClr val="6AA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1766455" y="2971800"/>
              <a:ext cx="3241964" cy="1527464"/>
            </a:xfrm>
            <a:prstGeom prst="ellips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2523820" y="2927165"/>
            <a:ext cx="792480" cy="822960"/>
          </a:xfrm>
          <a:prstGeom prst="rect">
            <a:avLst/>
          </a:prstGeom>
          <a:noFill/>
        </p:spPr>
        <p:txBody>
          <a:bodyPr rtlCol="0" wrap="none">
            <a:spAutoFit/>
          </a:bodyPr>
          <a:lstStyle/>
          <a:p>
            <a:r>
              <a:rPr altLang="en-US" b="1" lang="zh-CN" sz="4800">
                <a:solidFill>
                  <a:schemeClr val="bg1"/>
                </a:solidFill>
              </a:rPr>
              <a:t>行</a:t>
            </a:r>
          </a:p>
        </p:txBody>
      </p:sp>
      <p:sp>
        <p:nvSpPr>
          <p:cNvPr id="8" name="文本框 7"/>
          <p:cNvSpPr txBox="1"/>
          <p:nvPr/>
        </p:nvSpPr>
        <p:spPr>
          <a:xfrm>
            <a:off x="2216043" y="3660678"/>
            <a:ext cx="1402080" cy="457200"/>
          </a:xfrm>
          <a:prstGeom prst="rect">
            <a:avLst/>
          </a:prstGeom>
          <a:noFill/>
        </p:spPr>
        <p:txBody>
          <a:bodyPr rtlCol="0" wrap="none">
            <a:spAutoFit/>
          </a:bodyPr>
          <a:lstStyle/>
          <a:p>
            <a:r>
              <a:rPr altLang="en-US" lang="zh-CN" sz="2400">
                <a:solidFill>
                  <a:schemeClr val="bg1"/>
                </a:solidFill>
              </a:rPr>
              <a:t>奖惩约束</a:t>
            </a:r>
          </a:p>
        </p:txBody>
      </p:sp>
      <p:sp>
        <p:nvSpPr>
          <p:cNvPr id="9" name="文本框 8"/>
          <p:cNvSpPr txBox="1"/>
          <p:nvPr/>
        </p:nvSpPr>
        <p:spPr>
          <a:xfrm>
            <a:off x="6043850" y="2927165"/>
            <a:ext cx="792480" cy="822960"/>
          </a:xfrm>
          <a:prstGeom prst="rect">
            <a:avLst/>
          </a:prstGeom>
          <a:noFill/>
        </p:spPr>
        <p:txBody>
          <a:bodyPr rtlCol="0" wrap="none">
            <a:spAutoFit/>
          </a:bodyPr>
          <a:lstStyle/>
          <a:p>
            <a:r>
              <a:rPr altLang="en-US" b="1" lang="zh-CN" sz="4800">
                <a:solidFill>
                  <a:schemeClr val="bg1"/>
                </a:solidFill>
              </a:rPr>
              <a:t>信</a:t>
            </a:r>
          </a:p>
        </p:txBody>
      </p:sp>
      <p:sp>
        <p:nvSpPr>
          <p:cNvPr id="10" name="文本框 9"/>
          <p:cNvSpPr txBox="1"/>
          <p:nvPr/>
        </p:nvSpPr>
        <p:spPr>
          <a:xfrm>
            <a:off x="5736073" y="3660678"/>
            <a:ext cx="1402080" cy="457200"/>
          </a:xfrm>
          <a:prstGeom prst="rect">
            <a:avLst/>
          </a:prstGeom>
          <a:noFill/>
        </p:spPr>
        <p:txBody>
          <a:bodyPr rtlCol="0" wrap="none">
            <a:spAutoFit/>
          </a:bodyPr>
          <a:lstStyle/>
          <a:p>
            <a:r>
              <a:rPr altLang="en-US" lang="zh-CN" sz="2400">
                <a:solidFill>
                  <a:schemeClr val="bg1"/>
                </a:solidFill>
              </a:rPr>
              <a:t>言传身教</a:t>
            </a:r>
          </a:p>
        </p:txBody>
      </p:sp>
      <p:sp>
        <p:nvSpPr>
          <p:cNvPr id="11" name="文本框 10"/>
          <p:cNvSpPr txBox="1"/>
          <p:nvPr/>
        </p:nvSpPr>
        <p:spPr>
          <a:xfrm>
            <a:off x="8851992" y="2927165"/>
            <a:ext cx="792480" cy="822960"/>
          </a:xfrm>
          <a:prstGeom prst="rect">
            <a:avLst/>
          </a:prstGeom>
          <a:noFill/>
        </p:spPr>
        <p:txBody>
          <a:bodyPr rtlCol="0" wrap="none">
            <a:spAutoFit/>
          </a:bodyPr>
          <a:lstStyle/>
          <a:p>
            <a:r>
              <a:rPr altLang="en-US" b="1" lang="zh-CN" smtClean="0" sz="4800">
                <a:solidFill>
                  <a:schemeClr val="tx1">
                    <a:lumMod val="75000"/>
                    <a:lumOff val="25000"/>
                  </a:schemeClr>
                </a:solidFill>
              </a:rPr>
              <a:t>知</a:t>
            </a:r>
          </a:p>
        </p:txBody>
      </p:sp>
      <p:sp>
        <p:nvSpPr>
          <p:cNvPr id="12" name="文本框 11"/>
          <p:cNvSpPr txBox="1"/>
          <p:nvPr/>
        </p:nvSpPr>
        <p:spPr>
          <a:xfrm>
            <a:off x="8544216" y="3660678"/>
            <a:ext cx="1402080" cy="457200"/>
          </a:xfrm>
          <a:prstGeom prst="rect">
            <a:avLst/>
          </a:prstGeom>
          <a:noFill/>
        </p:spPr>
        <p:txBody>
          <a:bodyPr rtlCol="0" wrap="none">
            <a:spAutoFit/>
          </a:bodyPr>
          <a:lstStyle/>
          <a:p>
            <a:r>
              <a:rPr altLang="en-US" lang="zh-CN" smtClean="0" sz="2400">
                <a:solidFill>
                  <a:schemeClr val="tx1">
                    <a:lumMod val="75000"/>
                    <a:lumOff val="25000"/>
                  </a:schemeClr>
                </a:solidFill>
              </a:rPr>
              <a:t>宣传培训</a:t>
            </a:r>
          </a:p>
        </p:txBody>
      </p:sp>
      <p:sp>
        <p:nvSpPr>
          <p:cNvPr id="13" name="矩形 12"/>
          <p:cNvSpPr/>
          <p:nvPr/>
        </p:nvSpPr>
        <p:spPr>
          <a:xfrm>
            <a:off x="1150374" y="5457283"/>
            <a:ext cx="10393768" cy="428854"/>
          </a:xfrm>
          <a:prstGeom prst="rect">
            <a:avLst/>
          </a:prstGeom>
        </p:spPr>
        <p:txBody>
          <a:bodyPr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对公司而言，我们强调主动改变和被动改变两条腿走路，知信行这三点同步推动开展。</a:t>
            </a:r>
          </a:p>
        </p:txBody>
      </p:sp>
    </p:spTree>
    <p:extLst>
      <p:ext uri="{BB962C8B-B14F-4D97-AF65-F5344CB8AC3E}">
        <p14:creationId val="3543839087"/>
      </p:ext>
    </p:extLst>
  </p:cSld>
  <p:clrMapOvr>
    <a:masterClrMapping/>
  </p:clrMapOvr>
  <p:transition>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nvSpPr>
        <p:spPr>
          <a:xfrm>
            <a:off x="5671024" y="4491034"/>
            <a:ext cx="6024880" cy="184404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z="11500"/>
              <a:t>知的措施</a:t>
            </a:r>
          </a:p>
        </p:txBody>
      </p:sp>
      <p:sp>
        <p:nvSpPr>
          <p:cNvPr id="12" name="文本框 11"/>
          <p:cNvSpPr txBox="1"/>
          <p:nvPr/>
        </p:nvSpPr>
        <p:spPr>
          <a:xfrm>
            <a:off x="10141424" y="3844703"/>
            <a:ext cx="1554480" cy="640080"/>
          </a:xfrm>
          <a:prstGeom prst="rect">
            <a:avLst/>
          </a:prstGeom>
          <a:noFill/>
        </p:spPr>
        <p:txBody>
          <a:bodyPr rtlCol="0" wrap="none">
            <a:spAutoFit/>
          </a:bodyPr>
          <a:lstStyle>
            <a:defPPr>
              <a:defRPr lang="zh-CN"/>
            </a:defPPr>
            <a:lvl1pPr algn="ctr">
              <a:defRPr b="1" sz="11500">
                <a:solidFill>
                  <a:schemeClr val="bg1"/>
                </a:solidFill>
                <a:effectLst>
                  <a:outerShdw algn="tl" blurRad="279400" dir="2700000" dist="152400" rotWithShape="0" sx="102000" sy="102000">
                    <a:prstClr val="black">
                      <a:alpha val="28000"/>
                    </a:prstClr>
                  </a:outerShdw>
                </a:effectLst>
              </a:defRPr>
            </a:lvl1pPr>
          </a:lstStyle>
          <a:p>
            <a:pPr algn="r"/>
            <a:r>
              <a:rPr altLang="en-US" b="0" lang="zh-CN" smtClean="0" sz="3600"/>
              <a:t>第二章</a:t>
            </a:r>
          </a:p>
        </p:txBody>
      </p:sp>
      <p:sp>
        <p:nvSpPr>
          <p:cNvPr id="13" name="文本框 12"/>
          <p:cNvSpPr txBox="1"/>
          <p:nvPr/>
        </p:nvSpPr>
        <p:spPr>
          <a:xfrm>
            <a:off x="748146" y="1505822"/>
            <a:ext cx="7032566" cy="420624"/>
          </a:xfrm>
          <a:prstGeom prst="rect">
            <a:avLst/>
          </a:prstGeom>
          <a:noFill/>
        </p:spPr>
        <p:txBody>
          <a:bodyPr rtlCol="0" wrap="square">
            <a:spAutoFit/>
          </a:bodyPr>
          <a:lstStyle/>
          <a:p>
            <a:pPr>
              <a:lnSpc>
                <a:spcPct val="120000"/>
              </a:lnSpc>
            </a:pPr>
            <a:r>
              <a:rPr altLang="en-US" lang="zh-CN">
                <a:solidFill>
                  <a:schemeClr val="tx1">
                    <a:lumMod val="65000"/>
                    <a:lumOff val="35000"/>
                  </a:schemeClr>
                </a:solidFill>
              </a:rPr>
              <a:t>知的程度：理念能够被“干部精通、员工熟悉、客户知晓”。</a:t>
            </a:r>
          </a:p>
        </p:txBody>
      </p:sp>
    </p:spTree>
    <p:extLst>
      <p:ext uri="{BB962C8B-B14F-4D97-AF65-F5344CB8AC3E}">
        <p14:creationId val="2873179911"/>
      </p:ext>
    </p:extLst>
  </p:cSld>
  <p:clrMapOvr>
    <a:masterClrMapping/>
  </p:clrMapOvr>
  <mc:AlternateContent>
    <mc:Choice Requires="p14">
      <p:transition spd="med">
        <p14:prism/>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10" name="圆角矩形 9"/>
          <p:cNvSpPr/>
          <p:nvPr/>
        </p:nvSpPr>
        <p:spPr>
          <a:xfrm>
            <a:off x="480059" y="1074419"/>
            <a:ext cx="9441181" cy="1737361"/>
          </a:xfrm>
          <a:prstGeom prst="roundRect">
            <a:avLst>
              <a:gd fmla="val 8527" name="adj"/>
            </a:avLst>
          </a:prstGeom>
          <a:solidFill>
            <a:srgbClr val="8ED4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638005" y="1251246"/>
            <a:ext cx="8993065" cy="1408176"/>
          </a:xfrm>
          <a:prstGeom prst="rect">
            <a:avLst/>
          </a:prstGeom>
          <a:noFill/>
        </p:spPr>
        <p:txBody>
          <a:bodyPr rtlCol="0" wrap="squar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pPr algn="just">
              <a:lnSpc>
                <a:spcPct val="120000"/>
              </a:lnSpc>
            </a:pPr>
            <a:r>
              <a:rPr altLang="en-US" lang="zh-CN" smtClean="0" sz="3600">
                <a:effectLst/>
              </a:rPr>
              <a:t>如何将企业家的倡导的理念变成企业中所有员工知道并理解的理念。</a:t>
            </a:r>
          </a:p>
        </p:txBody>
      </p:sp>
      <p:sp>
        <p:nvSpPr>
          <p:cNvPr id="12" name="矩形 11"/>
          <p:cNvSpPr/>
          <p:nvPr/>
        </p:nvSpPr>
        <p:spPr>
          <a:xfrm>
            <a:off x="480059" y="524767"/>
            <a:ext cx="3951605" cy="457200"/>
          </a:xfrm>
          <a:prstGeom prst="rect">
            <a:avLst/>
          </a:prstGeom>
        </p:spPr>
        <p:txBody>
          <a:bodyPr wrap="none">
            <a:spAutoFit/>
          </a:bodyPr>
          <a:lstStyle/>
          <a:p>
            <a:pPr>
              <a:lnSpc>
                <a:spcPct val="120000"/>
              </a:lnSpc>
            </a:pPr>
            <a:r>
              <a:rPr altLang="zh-CN" lang="en-US" sz="2000">
                <a:solidFill>
                  <a:schemeClr val="bg1"/>
                </a:solidFill>
              </a:rPr>
              <a:t>“知”的环节要解决的核心问题是：</a:t>
            </a:r>
          </a:p>
        </p:txBody>
      </p:sp>
      <p:grpSp>
        <p:nvGrpSpPr>
          <p:cNvPr id="26" name="组合 25"/>
          <p:cNvGrpSpPr/>
          <p:nvPr/>
        </p:nvGrpSpPr>
        <p:grpSpPr>
          <a:xfrm>
            <a:off x="638005" y="3168198"/>
            <a:ext cx="3068683" cy="1020248"/>
            <a:chOff x="1057840" y="3895408"/>
            <a:chExt cx="4785356" cy="1590992"/>
          </a:xfrm>
        </p:grpSpPr>
        <p:sp>
          <p:nvSpPr>
            <p:cNvPr id="11" name="Freeform 13"/>
            <p:cNvSpPr/>
            <p:nvPr/>
          </p:nvSpPr>
          <p:spPr bwMode="auto">
            <a:xfrm>
              <a:off x="1057840" y="3895408"/>
              <a:ext cx="1417316" cy="1590992"/>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13" name="Freeform 13"/>
            <p:cNvSpPr/>
            <p:nvPr/>
          </p:nvSpPr>
          <p:spPr bwMode="auto">
            <a:xfrm>
              <a:off x="2741860" y="3895408"/>
              <a:ext cx="1417316" cy="1590992"/>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14" name="Freeform 13"/>
            <p:cNvSpPr/>
            <p:nvPr/>
          </p:nvSpPr>
          <p:spPr bwMode="auto">
            <a:xfrm>
              <a:off x="4425880" y="3895408"/>
              <a:ext cx="1417316" cy="1590992"/>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sp>
        <p:nvSpPr>
          <p:cNvPr id="16" name="Freeform 55"/>
          <p:cNvSpPr>
            <a:spLocks noEditPoints="1"/>
          </p:cNvSpPr>
          <p:nvPr/>
        </p:nvSpPr>
        <p:spPr bwMode="auto">
          <a:xfrm>
            <a:off x="1998818" y="3534449"/>
            <a:ext cx="347058" cy="348458"/>
          </a:xfrm>
          <a:custGeom>
            <a:gdLst>
              <a:gd fmla="*/ 0 w 199" name="T0"/>
              <a:gd fmla="*/ 74 h 200" name="T1"/>
              <a:gd fmla="*/ 6 w 199" name="T2"/>
              <a:gd fmla="*/ 103 h 200" name="T3"/>
              <a:gd fmla="*/ 21 w 199" name="T4"/>
              <a:gd fmla="*/ 127 h 200" name="T5"/>
              <a:gd fmla="*/ 45 w 199" name="T6"/>
              <a:gd fmla="*/ 143 h 200" name="T7"/>
              <a:gd fmla="*/ 74 w 199" name="T8"/>
              <a:gd fmla="*/ 149 h 200" name="T9"/>
              <a:gd fmla="*/ 97 w 199" name="T10"/>
              <a:gd fmla="*/ 145 h 200" name="T11"/>
              <a:gd fmla="*/ 117 w 199" name="T12"/>
              <a:gd fmla="*/ 135 h 200" name="T13"/>
              <a:gd fmla="*/ 181 w 199" name="T14"/>
              <a:gd fmla="*/ 200 h 200" name="T15"/>
              <a:gd fmla="*/ 192 w 199" name="T16"/>
              <a:gd fmla="*/ 194 h 200" name="T17"/>
              <a:gd fmla="*/ 199 w 199" name="T18"/>
              <a:gd fmla="*/ 181 h 200" name="T19"/>
              <a:gd fmla="*/ 135 w 199" name="T20"/>
              <a:gd fmla="*/ 117 h 200" name="T21"/>
              <a:gd fmla="*/ 145 w 199" name="T22"/>
              <a:gd fmla="*/ 97 h 200" name="T23"/>
              <a:gd fmla="*/ 149 w 199" name="T24"/>
              <a:gd fmla="*/ 74 h 200" name="T25"/>
              <a:gd fmla="*/ 143 w 199" name="T26"/>
              <a:gd fmla="*/ 45 h 200" name="T27"/>
              <a:gd fmla="*/ 127 w 199" name="T28"/>
              <a:gd fmla="*/ 22 h 200" name="T29"/>
              <a:gd fmla="*/ 103 w 199" name="T30"/>
              <a:gd fmla="*/ 6 h 200" name="T31"/>
              <a:gd fmla="*/ 74 w 199" name="T32"/>
              <a:gd fmla="*/ 0 h 200" name="T33"/>
              <a:gd fmla="*/ 45 w 199" name="T34"/>
              <a:gd fmla="*/ 6 h 200" name="T35"/>
              <a:gd fmla="*/ 21 w 199" name="T36"/>
              <a:gd fmla="*/ 22 h 200" name="T37"/>
              <a:gd fmla="*/ 6 w 199" name="T38"/>
              <a:gd fmla="*/ 45 h 200" name="T39"/>
              <a:gd fmla="*/ 0 w 199" name="T40"/>
              <a:gd fmla="*/ 74 h 200" name="T41"/>
              <a:gd fmla="*/ 22 w 199" name="T42"/>
              <a:gd fmla="*/ 74 h 200" name="T43"/>
              <a:gd fmla="*/ 26 w 199" name="T44"/>
              <a:gd fmla="*/ 54 h 200" name="T45"/>
              <a:gd fmla="*/ 37 w 199" name="T46"/>
              <a:gd fmla="*/ 37 h 200" name="T47"/>
              <a:gd fmla="*/ 54 w 199" name="T48"/>
              <a:gd fmla="*/ 26 h 200" name="T49"/>
              <a:gd fmla="*/ 74 w 199" name="T50"/>
              <a:gd fmla="*/ 22 h 200" name="T51"/>
              <a:gd fmla="*/ 95 w 199" name="T52"/>
              <a:gd fmla="*/ 26 h 200" name="T53"/>
              <a:gd fmla="*/ 111 w 199" name="T54"/>
              <a:gd fmla="*/ 37 h 200" name="T55"/>
              <a:gd fmla="*/ 123 w 199" name="T56"/>
              <a:gd fmla="*/ 54 h 200" name="T57"/>
              <a:gd fmla="*/ 127 w 199" name="T58"/>
              <a:gd fmla="*/ 74 h 200" name="T59"/>
              <a:gd fmla="*/ 123 w 199" name="T60"/>
              <a:gd fmla="*/ 95 h 200" name="T61"/>
              <a:gd fmla="*/ 111 w 199" name="T62"/>
              <a:gd fmla="*/ 112 h 200" name="T63"/>
              <a:gd fmla="*/ 95 w 199" name="T64"/>
              <a:gd fmla="*/ 123 h 200" name="T65"/>
              <a:gd fmla="*/ 74 w 199" name="T66"/>
              <a:gd fmla="*/ 127 h 200" name="T67"/>
              <a:gd fmla="*/ 54 w 199" name="T68"/>
              <a:gd fmla="*/ 123 h 200" name="T69"/>
              <a:gd fmla="*/ 37 w 199" name="T70"/>
              <a:gd fmla="*/ 112 h 200" name="T71"/>
              <a:gd fmla="*/ 26 w 199" name="T72"/>
              <a:gd fmla="*/ 95 h 200" name="T73"/>
              <a:gd fmla="*/ 22 w 199" name="T74"/>
              <a:gd fmla="*/ 74 h 20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0" w="199">
                <a:moveTo>
                  <a:pt x="0" y="74"/>
                </a:moveTo>
                <a:cubicBezTo>
                  <a:pt x="0" y="85"/>
                  <a:pt x="2" y="94"/>
                  <a:pt x="6" y="103"/>
                </a:cubicBezTo>
                <a:cubicBezTo>
                  <a:pt x="9" y="112"/>
                  <a:pt x="15" y="120"/>
                  <a:pt x="21" y="127"/>
                </a:cubicBezTo>
                <a:cubicBezTo>
                  <a:pt x="28" y="134"/>
                  <a:pt x="36" y="139"/>
                  <a:pt x="45" y="143"/>
                </a:cubicBezTo>
                <a:cubicBezTo>
                  <a:pt x="54" y="147"/>
                  <a:pt x="64" y="149"/>
                  <a:pt x="74" y="149"/>
                </a:cubicBezTo>
                <a:cubicBezTo>
                  <a:pt x="82" y="149"/>
                  <a:pt x="90" y="148"/>
                  <a:pt x="97" y="145"/>
                </a:cubicBezTo>
                <a:cubicBezTo>
                  <a:pt x="104" y="143"/>
                  <a:pt x="111" y="140"/>
                  <a:pt x="117" y="135"/>
                </a:cubicBezTo>
                <a:cubicBezTo>
                  <a:pt x="181" y="200"/>
                  <a:pt x="181" y="200"/>
                  <a:pt x="181" y="200"/>
                </a:cubicBezTo>
                <a:cubicBezTo>
                  <a:pt x="185" y="199"/>
                  <a:pt x="189" y="197"/>
                  <a:pt x="192" y="194"/>
                </a:cubicBezTo>
                <a:cubicBezTo>
                  <a:pt x="196" y="191"/>
                  <a:pt x="198" y="186"/>
                  <a:pt x="199" y="181"/>
                </a:cubicBezTo>
                <a:cubicBezTo>
                  <a:pt x="135" y="117"/>
                  <a:pt x="135" y="117"/>
                  <a:pt x="135" y="117"/>
                </a:cubicBezTo>
                <a:cubicBezTo>
                  <a:pt x="139" y="111"/>
                  <a:pt x="143" y="104"/>
                  <a:pt x="145" y="97"/>
                </a:cubicBezTo>
                <a:cubicBezTo>
                  <a:pt x="147" y="90"/>
                  <a:pt x="149" y="82"/>
                  <a:pt x="149" y="74"/>
                </a:cubicBezTo>
                <a:cubicBezTo>
                  <a:pt x="149" y="64"/>
                  <a:pt x="147" y="55"/>
                  <a:pt x="143" y="45"/>
                </a:cubicBezTo>
                <a:cubicBezTo>
                  <a:pt x="139" y="36"/>
                  <a:pt x="133" y="29"/>
                  <a:pt x="127" y="22"/>
                </a:cubicBezTo>
                <a:cubicBezTo>
                  <a:pt x="120" y="15"/>
                  <a:pt x="112" y="10"/>
                  <a:pt x="103" y="6"/>
                </a:cubicBezTo>
                <a:cubicBezTo>
                  <a:pt x="94" y="2"/>
                  <a:pt x="84" y="0"/>
                  <a:pt x="74" y="0"/>
                </a:cubicBezTo>
                <a:cubicBezTo>
                  <a:pt x="64" y="0"/>
                  <a:pt x="54" y="2"/>
                  <a:pt x="45" y="6"/>
                </a:cubicBezTo>
                <a:cubicBezTo>
                  <a:pt x="36" y="10"/>
                  <a:pt x="28" y="15"/>
                  <a:pt x="21" y="22"/>
                </a:cubicBezTo>
                <a:cubicBezTo>
                  <a:pt x="15" y="29"/>
                  <a:pt x="9" y="36"/>
                  <a:pt x="6" y="45"/>
                </a:cubicBezTo>
                <a:cubicBezTo>
                  <a:pt x="2" y="55"/>
                  <a:pt x="0" y="64"/>
                  <a:pt x="0" y="74"/>
                </a:cubicBezTo>
                <a:close/>
                <a:moveTo>
                  <a:pt x="22" y="74"/>
                </a:moveTo>
                <a:cubicBezTo>
                  <a:pt x="22" y="67"/>
                  <a:pt x="23" y="60"/>
                  <a:pt x="26" y="54"/>
                </a:cubicBezTo>
                <a:cubicBezTo>
                  <a:pt x="28" y="48"/>
                  <a:pt x="32" y="42"/>
                  <a:pt x="37" y="37"/>
                </a:cubicBezTo>
                <a:cubicBezTo>
                  <a:pt x="42" y="32"/>
                  <a:pt x="47" y="29"/>
                  <a:pt x="54" y="26"/>
                </a:cubicBezTo>
                <a:cubicBezTo>
                  <a:pt x="60" y="23"/>
                  <a:pt x="67" y="22"/>
                  <a:pt x="74" y="22"/>
                </a:cubicBezTo>
                <a:cubicBezTo>
                  <a:pt x="81" y="22"/>
                  <a:pt x="88" y="23"/>
                  <a:pt x="95" y="26"/>
                </a:cubicBezTo>
                <a:cubicBezTo>
                  <a:pt x="101" y="29"/>
                  <a:pt x="107" y="32"/>
                  <a:pt x="111" y="37"/>
                </a:cubicBezTo>
                <a:cubicBezTo>
                  <a:pt x="116" y="42"/>
                  <a:pt x="120" y="48"/>
                  <a:pt x="123" y="54"/>
                </a:cubicBezTo>
                <a:cubicBezTo>
                  <a:pt x="125" y="60"/>
                  <a:pt x="127" y="67"/>
                  <a:pt x="127" y="74"/>
                </a:cubicBezTo>
                <a:cubicBezTo>
                  <a:pt x="127" y="82"/>
                  <a:pt x="125" y="89"/>
                  <a:pt x="123" y="95"/>
                </a:cubicBezTo>
                <a:cubicBezTo>
                  <a:pt x="120" y="101"/>
                  <a:pt x="116" y="107"/>
                  <a:pt x="111" y="112"/>
                </a:cubicBezTo>
                <a:cubicBezTo>
                  <a:pt x="107" y="116"/>
                  <a:pt x="101" y="120"/>
                  <a:pt x="95" y="123"/>
                </a:cubicBezTo>
                <a:cubicBezTo>
                  <a:pt x="88" y="126"/>
                  <a:pt x="81" y="127"/>
                  <a:pt x="74" y="127"/>
                </a:cubicBezTo>
                <a:cubicBezTo>
                  <a:pt x="67" y="127"/>
                  <a:pt x="60" y="126"/>
                  <a:pt x="54" y="123"/>
                </a:cubicBezTo>
                <a:cubicBezTo>
                  <a:pt x="47" y="120"/>
                  <a:pt x="42" y="116"/>
                  <a:pt x="37" y="112"/>
                </a:cubicBezTo>
                <a:cubicBezTo>
                  <a:pt x="32" y="107"/>
                  <a:pt x="28" y="101"/>
                  <a:pt x="26" y="95"/>
                </a:cubicBezTo>
                <a:cubicBezTo>
                  <a:pt x="23" y="89"/>
                  <a:pt x="22" y="82"/>
                  <a:pt x="22" y="7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30"/>
          <p:cNvSpPr>
            <a:spLocks noEditPoints="1"/>
          </p:cNvSpPr>
          <p:nvPr/>
        </p:nvSpPr>
        <p:spPr bwMode="auto">
          <a:xfrm>
            <a:off x="3042681" y="3519816"/>
            <a:ext cx="419137" cy="302378"/>
          </a:xfrm>
          <a:custGeom>
            <a:gdLst>
              <a:gd fmla="*/ 188 w 200" name="T0"/>
              <a:gd fmla="*/ 144 h 144" name="T1"/>
              <a:gd fmla="*/ 176 w 200" name="T2"/>
              <a:gd fmla="*/ 134 h 144" name="T3"/>
              <a:gd fmla="*/ 176 w 200" name="T4"/>
              <a:gd fmla="*/ 10 h 144" name="T5"/>
              <a:gd fmla="*/ 188 w 200" name="T6"/>
              <a:gd fmla="*/ 0 h 144" name="T7"/>
              <a:gd fmla="*/ 200 w 200" name="T8"/>
              <a:gd fmla="*/ 10 h 144" name="T9"/>
              <a:gd fmla="*/ 200 w 200" name="T10"/>
              <a:gd fmla="*/ 134 h 144" name="T11"/>
              <a:gd fmla="*/ 188 w 200" name="T12"/>
              <a:gd fmla="*/ 144 h 144" name="T13"/>
              <a:gd fmla="*/ 137 w 200" name="T14"/>
              <a:gd fmla="*/ 130 h 144" name="T15"/>
              <a:gd fmla="*/ 123 w 200" name="T16"/>
              <a:gd fmla="*/ 144 h 144" name="T17"/>
              <a:gd fmla="*/ 61 w 200" name="T18"/>
              <a:gd fmla="*/ 144 h 144" name="T19"/>
              <a:gd fmla="*/ 48 w 200" name="T20"/>
              <a:gd fmla="*/ 130 h 144" name="T21"/>
              <a:gd fmla="*/ 48 w 200" name="T22"/>
              <a:gd fmla="*/ 103 h 144" name="T23"/>
              <a:gd fmla="*/ 20 w 200" name="T24"/>
              <a:gd fmla="*/ 97 h 144" name="T25"/>
              <a:gd fmla="*/ 20 w 200" name="T26"/>
              <a:gd fmla="*/ 47 h 144" name="T27"/>
              <a:gd fmla="*/ 172 w 200" name="T28"/>
              <a:gd fmla="*/ 14 h 144" name="T29"/>
              <a:gd fmla="*/ 172 w 200" name="T30"/>
              <a:gd fmla="*/ 131 h 144" name="T31"/>
              <a:gd fmla="*/ 137 w 200" name="T32"/>
              <a:gd fmla="*/ 123 h 144" name="T33"/>
              <a:gd fmla="*/ 137 w 200" name="T34"/>
              <a:gd fmla="*/ 130 h 144" name="T35"/>
              <a:gd fmla="*/ 128 w 200" name="T36"/>
              <a:gd fmla="*/ 121 h 144" name="T37"/>
              <a:gd fmla="*/ 56 w 200" name="T38"/>
              <a:gd fmla="*/ 105 h 144" name="T39"/>
              <a:gd fmla="*/ 56 w 200" name="T40"/>
              <a:gd fmla="*/ 129 h 144" name="T41"/>
              <a:gd fmla="*/ 64 w 200" name="T42"/>
              <a:gd fmla="*/ 136 h 144" name="T43"/>
              <a:gd fmla="*/ 121 w 200" name="T44"/>
              <a:gd fmla="*/ 136 h 144" name="T45"/>
              <a:gd fmla="*/ 128 w 200" name="T46"/>
              <a:gd fmla="*/ 129 h 144" name="T47"/>
              <a:gd fmla="*/ 128 w 200" name="T48"/>
              <a:gd fmla="*/ 121 h 144" name="T49"/>
              <a:gd fmla="*/ 7 w 200" name="T50"/>
              <a:gd fmla="*/ 103 h 144" name="T51"/>
              <a:gd fmla="*/ 0 w 200" name="T52"/>
              <a:gd fmla="*/ 96 h 144" name="T53"/>
              <a:gd fmla="*/ 0 w 200" name="T54"/>
              <a:gd fmla="*/ 48 h 144" name="T55"/>
              <a:gd fmla="*/ 7 w 200" name="T56"/>
              <a:gd fmla="*/ 41 h 144" name="T57"/>
              <a:gd fmla="*/ 15 w 200" name="T58"/>
              <a:gd fmla="*/ 48 h 144" name="T59"/>
              <a:gd fmla="*/ 15 w 200" name="T60"/>
              <a:gd fmla="*/ 96 h 144" name="T61"/>
              <a:gd fmla="*/ 7 w 200" name="T62"/>
              <a:gd fmla="*/ 103 h 1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4" w="200">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23" name="组合 22"/>
          <p:cNvGrpSpPr/>
          <p:nvPr/>
        </p:nvGrpSpPr>
        <p:grpSpPr>
          <a:xfrm>
            <a:off x="848134" y="3534449"/>
            <a:ext cx="469895" cy="287745"/>
            <a:chOff x="1541463" y="4110038"/>
            <a:chExt cx="565150" cy="346075"/>
          </a:xfrm>
        </p:grpSpPr>
        <p:sp>
          <p:nvSpPr>
            <p:cNvPr id="24" name="Freeform 174"/>
            <p:cNvSpPr>
              <a:spLocks noEditPoints="1"/>
            </p:cNvSpPr>
            <p:nvPr/>
          </p:nvSpPr>
          <p:spPr bwMode="auto">
            <a:xfrm>
              <a:off x="1541463" y="4110038"/>
              <a:ext cx="565150" cy="346075"/>
            </a:xfrm>
            <a:custGeom>
              <a:gdLst>
                <a:gd fmla="*/ 89 w 178" name="T0"/>
                <a:gd fmla="*/ 109 h 109" name="T1"/>
                <a:gd fmla="*/ 1 w 178" name="T2"/>
                <a:gd fmla="*/ 56 h 109" name="T3"/>
                <a:gd fmla="*/ 0 w 178" name="T4"/>
                <a:gd fmla="*/ 55 h 109" name="T5"/>
                <a:gd fmla="*/ 1 w 178" name="T6"/>
                <a:gd fmla="*/ 53 h 109" name="T7"/>
                <a:gd fmla="*/ 89 w 178" name="T8"/>
                <a:gd fmla="*/ 0 h 109" name="T9"/>
                <a:gd fmla="*/ 177 w 178" name="T10"/>
                <a:gd fmla="*/ 53 h 109" name="T11"/>
                <a:gd fmla="*/ 178 w 178" name="T12"/>
                <a:gd fmla="*/ 55 h 109" name="T13"/>
                <a:gd fmla="*/ 177 w 178" name="T14"/>
                <a:gd fmla="*/ 56 h 109" name="T15"/>
                <a:gd fmla="*/ 89 w 178" name="T16"/>
                <a:gd fmla="*/ 109 h 109" name="T17"/>
                <a:gd fmla="*/ 7 w 178" name="T18"/>
                <a:gd fmla="*/ 55 h 109" name="T19"/>
                <a:gd fmla="*/ 89 w 178" name="T20"/>
                <a:gd fmla="*/ 103 h 109" name="T21"/>
                <a:gd fmla="*/ 172 w 178" name="T22"/>
                <a:gd fmla="*/ 55 h 109" name="T23"/>
                <a:gd fmla="*/ 89 w 178" name="T24"/>
                <a:gd fmla="*/ 6 h 109" name="T25"/>
                <a:gd fmla="*/ 7 w 178" name="T26"/>
                <a:gd fmla="*/ 55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178">
                  <a:moveTo>
                    <a:pt x="89" y="109"/>
                  </a:moveTo>
                  <a:cubicBezTo>
                    <a:pt x="41" y="109"/>
                    <a:pt x="3" y="58"/>
                    <a:pt x="1" y="56"/>
                  </a:cubicBezTo>
                  <a:cubicBezTo>
                    <a:pt x="0" y="55"/>
                    <a:pt x="0" y="55"/>
                    <a:pt x="0" y="55"/>
                  </a:cubicBezTo>
                  <a:cubicBezTo>
                    <a:pt x="1" y="53"/>
                    <a:pt x="1" y="53"/>
                    <a:pt x="1" y="53"/>
                  </a:cubicBezTo>
                  <a:cubicBezTo>
                    <a:pt x="3" y="51"/>
                    <a:pt x="41" y="0"/>
                    <a:pt x="89" y="0"/>
                  </a:cubicBezTo>
                  <a:cubicBezTo>
                    <a:pt x="137" y="0"/>
                    <a:pt x="176" y="51"/>
                    <a:pt x="177" y="53"/>
                  </a:cubicBezTo>
                  <a:cubicBezTo>
                    <a:pt x="178" y="55"/>
                    <a:pt x="178" y="55"/>
                    <a:pt x="178" y="55"/>
                  </a:cubicBezTo>
                  <a:cubicBezTo>
                    <a:pt x="177" y="56"/>
                    <a:pt x="177" y="56"/>
                    <a:pt x="177" y="56"/>
                  </a:cubicBezTo>
                  <a:cubicBezTo>
                    <a:pt x="176" y="58"/>
                    <a:pt x="137" y="109"/>
                    <a:pt x="89" y="109"/>
                  </a:cubicBezTo>
                  <a:close/>
                  <a:moveTo>
                    <a:pt x="7" y="55"/>
                  </a:moveTo>
                  <a:cubicBezTo>
                    <a:pt x="14" y="63"/>
                    <a:pt x="49" y="103"/>
                    <a:pt x="89" y="103"/>
                  </a:cubicBezTo>
                  <a:cubicBezTo>
                    <a:pt x="130" y="103"/>
                    <a:pt x="165" y="63"/>
                    <a:pt x="172" y="55"/>
                  </a:cubicBezTo>
                  <a:cubicBezTo>
                    <a:pt x="165" y="46"/>
                    <a:pt x="130" y="6"/>
                    <a:pt x="89" y="6"/>
                  </a:cubicBezTo>
                  <a:cubicBezTo>
                    <a:pt x="49" y="6"/>
                    <a:pt x="14" y="46"/>
                    <a:pt x="7"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75"/>
            <p:cNvSpPr>
              <a:spLocks noEditPoints="1"/>
            </p:cNvSpPr>
            <p:nvPr/>
          </p:nvSpPr>
          <p:spPr bwMode="auto">
            <a:xfrm>
              <a:off x="1697038" y="4154488"/>
              <a:ext cx="257175" cy="257175"/>
            </a:xfrm>
            <a:custGeom>
              <a:gdLst>
                <a:gd fmla="*/ 40 w 81" name="T0"/>
                <a:gd fmla="*/ 81 h 81" name="T1"/>
                <a:gd fmla="*/ 0 w 81" name="T2"/>
                <a:gd fmla="*/ 41 h 81" name="T3"/>
                <a:gd fmla="*/ 40 w 81" name="T4"/>
                <a:gd fmla="*/ 0 h 81" name="T5"/>
                <a:gd fmla="*/ 81 w 81" name="T6"/>
                <a:gd fmla="*/ 41 h 81" name="T7"/>
                <a:gd fmla="*/ 40 w 81" name="T8"/>
                <a:gd fmla="*/ 81 h 81" name="T9"/>
                <a:gd fmla="*/ 40 w 81" name="T10"/>
                <a:gd fmla="*/ 6 h 81" name="T11"/>
                <a:gd fmla="*/ 5 w 81" name="T12"/>
                <a:gd fmla="*/ 41 h 81" name="T13"/>
                <a:gd fmla="*/ 40 w 81" name="T14"/>
                <a:gd fmla="*/ 76 h 81" name="T15"/>
                <a:gd fmla="*/ 75 w 81" name="T16"/>
                <a:gd fmla="*/ 41 h 81" name="T17"/>
                <a:gd fmla="*/ 40 w 81" name="T18"/>
                <a:gd fmla="*/ 6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1">
                  <a:moveTo>
                    <a:pt x="40" y="81"/>
                  </a:moveTo>
                  <a:cubicBezTo>
                    <a:pt x="18" y="81"/>
                    <a:pt x="0" y="63"/>
                    <a:pt x="0" y="41"/>
                  </a:cubicBezTo>
                  <a:cubicBezTo>
                    <a:pt x="0" y="18"/>
                    <a:pt x="18" y="0"/>
                    <a:pt x="40" y="0"/>
                  </a:cubicBezTo>
                  <a:cubicBezTo>
                    <a:pt x="63" y="0"/>
                    <a:pt x="81" y="18"/>
                    <a:pt x="81" y="41"/>
                  </a:cubicBezTo>
                  <a:cubicBezTo>
                    <a:pt x="81" y="63"/>
                    <a:pt x="63" y="81"/>
                    <a:pt x="40" y="81"/>
                  </a:cubicBezTo>
                  <a:close/>
                  <a:moveTo>
                    <a:pt x="40" y="6"/>
                  </a:moveTo>
                  <a:cubicBezTo>
                    <a:pt x="21" y="6"/>
                    <a:pt x="5" y="21"/>
                    <a:pt x="5" y="41"/>
                  </a:cubicBezTo>
                  <a:cubicBezTo>
                    <a:pt x="5" y="60"/>
                    <a:pt x="21" y="76"/>
                    <a:pt x="40" y="76"/>
                  </a:cubicBezTo>
                  <a:cubicBezTo>
                    <a:pt x="60" y="76"/>
                    <a:pt x="75" y="60"/>
                    <a:pt x="75" y="41"/>
                  </a:cubicBezTo>
                  <a:cubicBezTo>
                    <a:pt x="75" y="21"/>
                    <a:pt x="60" y="6"/>
                    <a:pt x="40"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6" name="组合 35"/>
          <p:cNvGrpSpPr/>
          <p:nvPr/>
        </p:nvGrpSpPr>
        <p:grpSpPr>
          <a:xfrm>
            <a:off x="1092443" y="3392488"/>
            <a:ext cx="6490981" cy="1533080"/>
            <a:chOff x="1092443" y="3392488"/>
            <a:chExt cx="6490981" cy="1533080"/>
          </a:xfrm>
        </p:grpSpPr>
        <p:cxnSp>
          <p:nvCxnSpPr>
            <p:cNvPr id="29" name="直接连接符 28"/>
            <p:cNvCxnSpPr/>
            <p:nvPr/>
          </p:nvCxnSpPr>
          <p:spPr>
            <a:xfrm flipH="1">
              <a:off x="1092443" y="4407877"/>
              <a:ext cx="0" cy="515815"/>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92443" y="4925568"/>
              <a:ext cx="6100837" cy="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7181088" y="3392488"/>
              <a:ext cx="0" cy="1531204"/>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193280" y="3392488"/>
              <a:ext cx="390144" cy="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167510" y="4407877"/>
              <a:ext cx="0" cy="515815"/>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3252249" y="4407877"/>
              <a:ext cx="0" cy="515815"/>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760098771"/>
      </p:ext>
    </p:extLst>
  </p:cSld>
  <p:clrMapOvr>
    <a:masterClrMapping/>
  </p:clrMapOvr>
  <p:transition>
    <p:fad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615075" y="2982972"/>
            <a:ext cx="1328647" cy="1293268"/>
            <a:chOff x="5593646" y="2982972"/>
            <a:chExt cx="1328647" cy="1293268"/>
          </a:xfrm>
        </p:grpSpPr>
        <p:sp>
          <p:nvSpPr>
            <p:cNvPr id="2" name="任意多边形 1"/>
            <p:cNvSpPr/>
            <p:nvPr/>
          </p:nvSpPr>
          <p:spPr>
            <a:xfrm>
              <a:off x="5593646" y="2982972"/>
              <a:ext cx="1328647" cy="1293268"/>
            </a:xfrm>
            <a:custGeom>
              <a:gdLst>
                <a:gd fmla="*/ 403547 w 3982322" name="connsiteX0"/>
                <a:gd fmla="*/ 0 h 3876281" name="connsiteY0"/>
                <a:gd fmla="*/ 913914 w 3982322" name="connsiteX1"/>
                <a:gd fmla="*/ 71205 h 3876281" name="connsiteY1"/>
                <a:gd fmla="*/ 914556 w 3982322" name="connsiteX2"/>
                <a:gd fmla="*/ 73313 h 3876281" name="connsiteY2"/>
                <a:gd fmla="*/ 916320 w 3982322" name="connsiteX3"/>
                <a:gd fmla="*/ 73559 h 3876281" name="connsiteY3"/>
                <a:gd fmla="*/ 916333 w 3982322" name="connsiteX4"/>
                <a:gd fmla="*/ 75581 h 3876281" name="connsiteY4"/>
                <a:gd fmla="*/ 918726 w 3982322" name="connsiteX5"/>
                <a:gd fmla="*/ 75915 h 3876281" name="connsiteY5"/>
                <a:gd fmla="*/ 918739 w 3982322" name="connsiteX6"/>
                <a:gd fmla="*/ 77935 h 3876281" name="connsiteY6"/>
                <a:gd fmla="*/ 921132 w 3982322" name="connsiteX7"/>
                <a:gd fmla="*/ 78269 h 3876281" name="connsiteY7"/>
                <a:gd fmla="*/ 921145 w 3982322" name="connsiteX8"/>
                <a:gd fmla="*/ 80290 h 3876281" name="connsiteY8"/>
                <a:gd fmla="*/ 923538 w 3982322" name="connsiteX9"/>
                <a:gd fmla="*/ 80624 h 3876281" name="connsiteY9"/>
                <a:gd fmla="*/ 923551 w 3982322" name="connsiteX10"/>
                <a:gd fmla="*/ 82644 h 3876281" name="connsiteY10"/>
                <a:gd fmla="*/ 925944 w 3982322" name="connsiteX11"/>
                <a:gd fmla="*/ 82978 h 3876281" name="connsiteY11"/>
                <a:gd fmla="*/ 925957 w 3982322" name="connsiteX12"/>
                <a:gd fmla="*/ 84999 h 3876281" name="connsiteY12"/>
                <a:gd fmla="*/ 928350 w 3982322" name="connsiteX13"/>
                <a:gd fmla="*/ 85333 h 3876281" name="connsiteY13"/>
                <a:gd fmla="*/ 928363 w 3982322" name="connsiteX14"/>
                <a:gd fmla="*/ 87353 h 3876281" name="connsiteY14"/>
                <a:gd fmla="*/ 930756 w 3982322" name="connsiteX15"/>
                <a:gd fmla="*/ 87687 h 3876281" name="connsiteY15"/>
                <a:gd fmla="*/ 930769 w 3982322" name="connsiteX16"/>
                <a:gd fmla="*/ 89708 h 3876281" name="connsiteY16"/>
                <a:gd fmla="*/ 933162 w 3982322" name="connsiteX17"/>
                <a:gd fmla="*/ 90042 h 3876281" name="connsiteY17"/>
                <a:gd fmla="*/ 933175 w 3982322" name="connsiteX18"/>
                <a:gd fmla="*/ 92062 h 3876281" name="connsiteY18"/>
                <a:gd fmla="*/ 935568 w 3982322" name="connsiteX19"/>
                <a:gd fmla="*/ 92396 h 3876281" name="connsiteY19"/>
                <a:gd fmla="*/ 935581 w 3982322" name="connsiteX20"/>
                <a:gd fmla="*/ 94417 h 3876281" name="connsiteY20"/>
                <a:gd fmla="*/ 937973 w 3982322" name="connsiteX21"/>
                <a:gd fmla="*/ 94751 h 3876281" name="connsiteY21"/>
                <a:gd fmla="*/ 937986 w 3982322" name="connsiteX22"/>
                <a:gd fmla="*/ 96771 h 3876281" name="connsiteY22"/>
                <a:gd fmla="*/ 940379 w 3982322" name="connsiteX23"/>
                <a:gd fmla="*/ 97105 h 3876281" name="connsiteY23"/>
                <a:gd fmla="*/ 940392 w 3982322" name="connsiteX24"/>
                <a:gd fmla="*/ 99126 h 3876281" name="connsiteY24"/>
                <a:gd fmla="*/ 942785 w 3982322" name="connsiteX25"/>
                <a:gd fmla="*/ 99460 h 3876281" name="connsiteY25"/>
                <a:gd fmla="*/ 942798 w 3982322" name="connsiteX26"/>
                <a:gd fmla="*/ 101480 h 3876281" name="connsiteY26"/>
                <a:gd fmla="*/ 945191 w 3982322" name="connsiteX27"/>
                <a:gd fmla="*/ 101814 h 3876281" name="connsiteY27"/>
                <a:gd fmla="*/ 945204 w 3982322" name="connsiteX28"/>
                <a:gd fmla="*/ 103835 h 3876281" name="connsiteY28"/>
                <a:gd fmla="*/ 947597 w 3982322" name="connsiteX29"/>
                <a:gd fmla="*/ 104169 h 3876281" name="connsiteY29"/>
                <a:gd fmla="*/ 947610 w 3982322" name="connsiteX30"/>
                <a:gd fmla="*/ 106189 h 3876281" name="connsiteY30"/>
                <a:gd fmla="*/ 950003 w 3982322" name="connsiteX31"/>
                <a:gd fmla="*/ 106523 h 3876281" name="connsiteY31"/>
                <a:gd fmla="*/ 950016 w 3982322" name="connsiteX32"/>
                <a:gd fmla="*/ 108545 h 3876281" name="connsiteY32"/>
                <a:gd fmla="*/ 952409 w 3982322" name="connsiteX33"/>
                <a:gd fmla="*/ 108878 h 3876281" name="connsiteY33"/>
                <a:gd fmla="*/ 952422 w 3982322" name="connsiteX34"/>
                <a:gd fmla="*/ 110899 h 3876281" name="connsiteY34"/>
                <a:gd fmla="*/ 954815 w 3982322" name="connsiteX35"/>
                <a:gd fmla="*/ 111232 h 3876281" name="connsiteY35"/>
                <a:gd fmla="*/ 954828 w 3982322" name="connsiteX36"/>
                <a:gd fmla="*/ 113253 h 3876281" name="connsiteY36"/>
                <a:gd fmla="*/ 957221 w 3982322" name="connsiteX37"/>
                <a:gd fmla="*/ 113588 h 3876281" name="connsiteY37"/>
                <a:gd fmla="*/ 957234 w 3982322" name="connsiteX38"/>
                <a:gd fmla="*/ 115608 h 3876281" name="connsiteY38"/>
                <a:gd fmla="*/ 959627 w 3982322" name="connsiteX39"/>
                <a:gd fmla="*/ 115942 h 3876281" name="connsiteY39"/>
                <a:gd fmla="*/ 959640 w 3982322" name="connsiteX40"/>
                <a:gd fmla="*/ 117963 h 3876281" name="connsiteY40"/>
                <a:gd fmla="*/ 962033 w 3982322" name="connsiteX41"/>
                <a:gd fmla="*/ 118297 h 3876281" name="connsiteY41"/>
                <a:gd fmla="*/ 962046 w 3982322" name="connsiteX42"/>
                <a:gd fmla="*/ 120317 h 3876281" name="connsiteY42"/>
                <a:gd fmla="*/ 964439 w 3982322" name="connsiteX43"/>
                <a:gd fmla="*/ 120651 h 3876281" name="connsiteY43"/>
                <a:gd fmla="*/ 964452 w 3982322" name="connsiteX44"/>
                <a:gd fmla="*/ 122672 h 3876281" name="connsiteY44"/>
                <a:gd fmla="*/ 966845 w 3982322" name="connsiteX45"/>
                <a:gd fmla="*/ 123006 h 3876281" name="connsiteY45"/>
                <a:gd fmla="*/ 966858 w 3982322" name="connsiteX46"/>
                <a:gd fmla="*/ 125026 h 3876281" name="connsiteY46"/>
                <a:gd fmla="*/ 969251 w 3982322" name="connsiteX47"/>
                <a:gd fmla="*/ 125360 h 3876281" name="connsiteY47"/>
                <a:gd fmla="*/ 969264 w 3982322" name="connsiteX48"/>
                <a:gd fmla="*/ 127380 h 3876281" name="connsiteY48"/>
                <a:gd fmla="*/ 971657 w 3982322" name="connsiteX49"/>
                <a:gd fmla="*/ 127714 h 3876281" name="connsiteY49"/>
                <a:gd fmla="*/ 971670 w 3982322" name="connsiteX50"/>
                <a:gd fmla="*/ 129735 h 3876281" name="connsiteY50"/>
                <a:gd fmla="*/ 974063 w 3982322" name="connsiteX51"/>
                <a:gd fmla="*/ 130069 h 3876281" name="connsiteY51"/>
                <a:gd fmla="*/ 974076 w 3982322" name="connsiteX52"/>
                <a:gd fmla="*/ 132089 h 3876281" name="connsiteY52"/>
                <a:gd fmla="*/ 976469 w 3982322" name="connsiteX53"/>
                <a:gd fmla="*/ 132423 h 3876281" name="connsiteY53"/>
                <a:gd fmla="*/ 976482 w 3982322" name="connsiteX54"/>
                <a:gd fmla="*/ 134444 h 3876281" name="connsiteY54"/>
                <a:gd fmla="*/ 978874 w 3982322" name="connsiteX55"/>
                <a:gd fmla="*/ 134778 h 3876281" name="connsiteY55"/>
                <a:gd fmla="*/ 978887 w 3982322" name="connsiteX56"/>
                <a:gd fmla="*/ 136798 h 3876281" name="connsiteY56"/>
                <a:gd fmla="*/ 981280 w 3982322" name="connsiteX57"/>
                <a:gd fmla="*/ 137132 h 3876281" name="connsiteY57"/>
                <a:gd fmla="*/ 981428 w 3982322" name="connsiteX58"/>
                <a:gd fmla="*/ 139172 h 3876281" name="connsiteY58"/>
                <a:gd fmla="*/ 983686 w 3982322" name="connsiteX59"/>
                <a:gd fmla="*/ 139487 h 3876281" name="connsiteY59"/>
                <a:gd fmla="*/ 983834 w 3982322" name="connsiteX60"/>
                <a:gd fmla="*/ 141526 h 3876281" name="connsiteY60"/>
                <a:gd fmla="*/ 986092 w 3982322" name="connsiteX61"/>
                <a:gd fmla="*/ 141841 h 3876281" name="connsiteY61"/>
                <a:gd fmla="*/ 986240 w 3982322" name="connsiteX62"/>
                <a:gd fmla="*/ 143881 h 3876281" name="connsiteY62"/>
                <a:gd fmla="*/ 988498 w 3982322" name="connsiteX63"/>
                <a:gd fmla="*/ 144196 h 3876281" name="connsiteY63"/>
                <a:gd fmla="*/ 988646 w 3982322" name="connsiteX64"/>
                <a:gd fmla="*/ 146235 h 3876281" name="connsiteY64"/>
                <a:gd fmla="*/ 990904 w 3982322" name="connsiteX65"/>
                <a:gd fmla="*/ 146550 h 3876281" name="connsiteY65"/>
                <a:gd fmla="*/ 991052 w 3982322" name="connsiteX66"/>
                <a:gd fmla="*/ 148590 h 3876281" name="connsiteY66"/>
                <a:gd fmla="*/ 993310 w 3982322" name="connsiteX67"/>
                <a:gd fmla="*/ 148905 h 3876281" name="connsiteY67"/>
                <a:gd fmla="*/ 993458 w 3982322" name="connsiteX68"/>
                <a:gd fmla="*/ 150944 h 3876281" name="connsiteY68"/>
                <a:gd fmla="*/ 995716 w 3982322" name="connsiteX69"/>
                <a:gd fmla="*/ 151260 h 3876281" name="connsiteY69"/>
                <a:gd fmla="*/ 995864 w 3982322" name="connsiteX70"/>
                <a:gd fmla="*/ 153299 h 3876281" name="connsiteY70"/>
                <a:gd fmla="*/ 998122 w 3982322" name="connsiteX71"/>
                <a:gd fmla="*/ 153614 h 3876281" name="connsiteY71"/>
                <a:gd fmla="*/ 998270 w 3982322" name="connsiteX72"/>
                <a:gd fmla="*/ 155654 h 3876281" name="connsiteY72"/>
                <a:gd fmla="*/ 1000528 w 3982322" name="connsiteX73"/>
                <a:gd fmla="*/ 155969 h 3876281" name="connsiteY73"/>
                <a:gd fmla="*/ 1000676 w 3982322" name="connsiteX74"/>
                <a:gd fmla="*/ 158009 h 3876281" name="connsiteY74"/>
                <a:gd fmla="*/ 1002934 w 3982322" name="connsiteX75"/>
                <a:gd fmla="*/ 158324 h 3876281" name="connsiteY75"/>
                <a:gd fmla="*/ 1003082 w 3982322" name="connsiteX76"/>
                <a:gd fmla="*/ 160363 h 3876281" name="connsiteY76"/>
                <a:gd fmla="*/ 1005340 w 3982322" name="connsiteX77"/>
                <a:gd fmla="*/ 160678 h 3876281" name="connsiteY77"/>
                <a:gd fmla="*/ 1005488 w 3982322" name="connsiteX78"/>
                <a:gd fmla="*/ 162718 h 3876281" name="connsiteY78"/>
                <a:gd fmla="*/ 1007746 w 3982322" name="connsiteX79"/>
                <a:gd fmla="*/ 163033 h 3876281" name="connsiteY79"/>
                <a:gd fmla="*/ 1007894 w 3982322" name="connsiteX80"/>
                <a:gd fmla="*/ 165072 h 3876281" name="connsiteY80"/>
                <a:gd fmla="*/ 1010152 w 3982322" name="connsiteX81"/>
                <a:gd fmla="*/ 165387 h 3876281" name="connsiteY81"/>
                <a:gd fmla="*/ 1010300 w 3982322" name="connsiteX82"/>
                <a:gd fmla="*/ 167427 h 3876281" name="connsiteY82"/>
                <a:gd fmla="*/ 1012558 w 3982322" name="connsiteX83"/>
                <a:gd fmla="*/ 167742 h 3876281" name="connsiteY83"/>
                <a:gd fmla="*/ 1012706 w 3982322" name="connsiteX84"/>
                <a:gd fmla="*/ 169781 h 3876281" name="connsiteY84"/>
                <a:gd fmla="*/ 1014964 w 3982322" name="connsiteX85"/>
                <a:gd fmla="*/ 170096 h 3876281" name="connsiteY85"/>
                <a:gd fmla="*/ 1015112 w 3982322" name="connsiteX86"/>
                <a:gd fmla="*/ 172136 h 3876281" name="connsiteY86"/>
                <a:gd fmla="*/ 1017370 w 3982322" name="connsiteX87"/>
                <a:gd fmla="*/ 172451 h 3876281" name="connsiteY87"/>
                <a:gd fmla="*/ 1017518 w 3982322" name="connsiteX88"/>
                <a:gd fmla="*/ 174490 h 3876281" name="connsiteY88"/>
                <a:gd fmla="*/ 1019776 w 3982322" name="connsiteX89"/>
                <a:gd fmla="*/ 174805 h 3876281" name="connsiteY89"/>
                <a:gd fmla="*/ 1019924 w 3982322" name="connsiteX90"/>
                <a:gd fmla="*/ 176845 h 3876281" name="connsiteY90"/>
                <a:gd fmla="*/ 1022182 w 3982322" name="connsiteX91"/>
                <a:gd fmla="*/ 177160 h 3876281" name="connsiteY91"/>
                <a:gd fmla="*/ 1022330 w 3982322" name="connsiteX92"/>
                <a:gd fmla="*/ 179199 h 3876281" name="connsiteY92"/>
                <a:gd fmla="*/ 1024587 w 3982322" name="connsiteX93"/>
                <a:gd fmla="*/ 179514 h 3876281" name="connsiteY93"/>
                <a:gd fmla="*/ 1024735 w 3982322" name="connsiteX94"/>
                <a:gd fmla="*/ 181554 h 3876281" name="connsiteY94"/>
                <a:gd fmla="*/ 1026993 w 3982322" name="connsiteX95"/>
                <a:gd fmla="*/ 181869 h 3876281" name="connsiteY95"/>
                <a:gd fmla="*/ 1027141 w 3982322" name="connsiteX96"/>
                <a:gd fmla="*/ 183908 h 3876281" name="connsiteY96"/>
                <a:gd fmla="*/ 1029399 w 3982322" name="connsiteX97"/>
                <a:gd fmla="*/ 184223 h 3876281" name="connsiteY97"/>
                <a:gd fmla="*/ 1029547 w 3982322" name="connsiteX98"/>
                <a:gd fmla="*/ 186263 h 3876281" name="connsiteY98"/>
                <a:gd fmla="*/ 1031805 w 3982322" name="connsiteX99"/>
                <a:gd fmla="*/ 186577 h 3876281" name="connsiteY99"/>
                <a:gd fmla="*/ 1031953 w 3982322" name="connsiteX100"/>
                <a:gd fmla="*/ 188618 h 3876281" name="connsiteY100"/>
                <a:gd fmla="*/ 1034211 w 3982322" name="connsiteX101"/>
                <a:gd fmla="*/ 188933 h 3876281" name="connsiteY101"/>
                <a:gd fmla="*/ 1034359 w 3982322" name="connsiteX102"/>
                <a:gd fmla="*/ 190971 h 3876281" name="connsiteY102"/>
                <a:gd fmla="*/ 1036617 w 3982322" name="connsiteX103"/>
                <a:gd fmla="*/ 191287 h 3876281" name="connsiteY103"/>
                <a:gd fmla="*/ 1036959 w 3982322" name="connsiteX104"/>
                <a:gd fmla="*/ 193353 h 3876281" name="connsiteY104"/>
                <a:gd fmla="*/ 1039023 w 3982322" name="connsiteX105"/>
                <a:gd fmla="*/ 193642 h 3876281" name="connsiteY105"/>
                <a:gd fmla="*/ 1039365 w 3982322" name="connsiteX106"/>
                <a:gd fmla="*/ 195708 h 3876281" name="connsiteY106"/>
                <a:gd fmla="*/ 1041429 w 3982322" name="connsiteX107"/>
                <a:gd fmla="*/ 195996 h 3876281" name="connsiteY107"/>
                <a:gd fmla="*/ 1041771 w 3982322" name="connsiteX108"/>
                <a:gd fmla="*/ 198063 h 3876281" name="connsiteY108"/>
                <a:gd fmla="*/ 1043835 w 3982322" name="connsiteX109"/>
                <a:gd fmla="*/ 198351 h 3876281" name="connsiteY109"/>
                <a:gd fmla="*/ 1044177 w 3982322" name="connsiteX110"/>
                <a:gd fmla="*/ 200417 h 3876281" name="connsiteY110"/>
                <a:gd fmla="*/ 1046241 w 3982322" name="connsiteX111"/>
                <a:gd fmla="*/ 200705 h 3876281" name="connsiteY111"/>
                <a:gd fmla="*/ 1046583 w 3982322" name="connsiteX112"/>
                <a:gd fmla="*/ 202772 h 3876281" name="connsiteY112"/>
                <a:gd fmla="*/ 1048647 w 3982322" name="connsiteX113"/>
                <a:gd fmla="*/ 203060 h 3876281" name="connsiteY113"/>
                <a:gd fmla="*/ 1048989 w 3982322" name="connsiteX114"/>
                <a:gd fmla="*/ 205126 h 3876281" name="connsiteY114"/>
                <a:gd fmla="*/ 1051053 w 3982322" name="connsiteX115"/>
                <a:gd fmla="*/ 205414 h 3876281" name="connsiteY115"/>
                <a:gd fmla="*/ 1051395 w 3982322" name="connsiteX116"/>
                <a:gd fmla="*/ 207481 h 3876281" name="connsiteY116"/>
                <a:gd fmla="*/ 1053459 w 3982322" name="connsiteX117"/>
                <a:gd fmla="*/ 207769 h 3876281" name="connsiteY117"/>
                <a:gd fmla="*/ 1053801 w 3982322" name="connsiteX118"/>
                <a:gd fmla="*/ 209835 h 3876281" name="connsiteY118"/>
                <a:gd fmla="*/ 1055865 w 3982322" name="connsiteX119"/>
                <a:gd fmla="*/ 210123 h 3876281" name="connsiteY119"/>
                <a:gd fmla="*/ 1056207 w 3982322" name="connsiteX120"/>
                <a:gd fmla="*/ 212190 h 3876281" name="connsiteY120"/>
                <a:gd fmla="*/ 1058271 w 3982322" name="connsiteX121"/>
                <a:gd fmla="*/ 212478 h 3876281" name="connsiteY121"/>
                <a:gd fmla="*/ 1058613 w 3982322" name="connsiteX122"/>
                <a:gd fmla="*/ 214544 h 3876281" name="connsiteY122"/>
                <a:gd fmla="*/ 1060677 w 3982322" name="connsiteX123"/>
                <a:gd fmla="*/ 214832 h 3876281" name="connsiteY123"/>
                <a:gd fmla="*/ 1061019 w 3982322" name="connsiteX124"/>
                <a:gd fmla="*/ 216899 h 3876281" name="connsiteY124"/>
                <a:gd fmla="*/ 1063083 w 3982322" name="connsiteX125"/>
                <a:gd fmla="*/ 217187 h 3876281" name="connsiteY125"/>
                <a:gd fmla="*/ 1063425 w 3982322" name="connsiteX126"/>
                <a:gd fmla="*/ 219253 h 3876281" name="connsiteY126"/>
                <a:gd fmla="*/ 1065488 w 3982322" name="connsiteX127"/>
                <a:gd fmla="*/ 219541 h 3876281" name="connsiteY127"/>
                <a:gd fmla="*/ 1065830 w 3982322" name="connsiteX128"/>
                <a:gd fmla="*/ 221608 h 3876281" name="connsiteY128"/>
                <a:gd fmla="*/ 1067894 w 3982322" name="connsiteX129"/>
                <a:gd fmla="*/ 221896 h 3876281" name="connsiteY129"/>
                <a:gd fmla="*/ 1068236 w 3982322" name="connsiteX130"/>
                <a:gd fmla="*/ 223962 h 3876281" name="connsiteY130"/>
                <a:gd fmla="*/ 1070300 w 3982322" name="connsiteX131"/>
                <a:gd fmla="*/ 224250 h 3876281" name="connsiteY131"/>
                <a:gd fmla="*/ 1070642 w 3982322" name="connsiteX132"/>
                <a:gd fmla="*/ 226317 h 3876281" name="connsiteY132"/>
                <a:gd fmla="*/ 1072706 w 3982322" name="connsiteX133"/>
                <a:gd fmla="*/ 226605 h 3876281" name="connsiteY133"/>
                <a:gd fmla="*/ 1073048 w 3982322" name="connsiteX134"/>
                <a:gd fmla="*/ 228671 h 3876281" name="connsiteY134"/>
                <a:gd fmla="*/ 1075112 w 3982322" name="connsiteX135"/>
                <a:gd fmla="*/ 228959 h 3876281" name="connsiteY135"/>
                <a:gd fmla="*/ 1075454 w 3982322" name="connsiteX136"/>
                <a:gd fmla="*/ 231026 h 3876281" name="connsiteY136"/>
                <a:gd fmla="*/ 1077518 w 3982322" name="connsiteX137"/>
                <a:gd fmla="*/ 231315 h 3876281" name="connsiteY137"/>
                <a:gd fmla="*/ 1077860 w 3982322" name="connsiteX138"/>
                <a:gd fmla="*/ 233381 h 3876281" name="connsiteY138"/>
                <a:gd fmla="*/ 1079924 w 3982322" name="connsiteX139"/>
                <a:gd fmla="*/ 233669 h 3876281" name="connsiteY139"/>
                <a:gd fmla="*/ 1080266 w 3982322" name="connsiteX140"/>
                <a:gd fmla="*/ 235736 h 3876281" name="connsiteY140"/>
                <a:gd fmla="*/ 1082330 w 3982322" name="connsiteX141"/>
                <a:gd fmla="*/ 236024 h 3876281" name="connsiteY141"/>
                <a:gd fmla="*/ 1082672 w 3982322" name="connsiteX142"/>
                <a:gd fmla="*/ 238090 h 3876281" name="connsiteY142"/>
                <a:gd fmla="*/ 1084736 w 3982322" name="connsiteX143"/>
                <a:gd fmla="*/ 238378 h 3876281" name="connsiteY143"/>
                <a:gd fmla="*/ 1085378 w 3982322" name="connsiteX144"/>
                <a:gd fmla="*/ 240486 h 3876281" name="connsiteY144"/>
                <a:gd fmla="*/ 1087142 w 3982322" name="connsiteX145"/>
                <a:gd fmla="*/ 240732 h 3876281" name="connsiteY145"/>
                <a:gd fmla="*/ 1087784 w 3982322" name="connsiteX146"/>
                <a:gd fmla="*/ 242841 h 3876281" name="connsiteY146"/>
                <a:gd fmla="*/ 1089548 w 3982322" name="connsiteX147"/>
                <a:gd fmla="*/ 243087 h 3876281" name="connsiteY147"/>
                <a:gd fmla="*/ 1090190 w 3982322" name="connsiteX148"/>
                <a:gd fmla="*/ 245195 h 3876281" name="connsiteY148"/>
                <a:gd fmla="*/ 1091954 w 3982322" name="connsiteX149"/>
                <a:gd fmla="*/ 245441 h 3876281" name="connsiteY149"/>
                <a:gd fmla="*/ 1092596 w 3982322" name="connsiteX150"/>
                <a:gd fmla="*/ 247550 h 3876281" name="connsiteY150"/>
                <a:gd fmla="*/ 1094360 w 3982322" name="connsiteX151"/>
                <a:gd fmla="*/ 247796 h 3876281" name="connsiteY151"/>
                <a:gd fmla="*/ 1095002 w 3982322" name="connsiteX152"/>
                <a:gd fmla="*/ 249904 h 3876281" name="connsiteY152"/>
                <a:gd fmla="*/ 1096766 w 3982322" name="connsiteX153"/>
                <a:gd fmla="*/ 250150 h 3876281" name="connsiteY153"/>
                <a:gd fmla="*/ 1097408 w 3982322" name="connsiteX154"/>
                <a:gd fmla="*/ 252259 h 3876281" name="connsiteY154"/>
                <a:gd fmla="*/ 1099172 w 3982322" name="connsiteX155"/>
                <a:gd fmla="*/ 252505 h 3876281" name="connsiteY155"/>
                <a:gd fmla="*/ 1099814 w 3982322" name="connsiteX156"/>
                <a:gd fmla="*/ 254613 h 3876281" name="connsiteY156"/>
                <a:gd fmla="*/ 1101578 w 3982322" name="connsiteX157"/>
                <a:gd fmla="*/ 254859 h 3876281" name="connsiteY157"/>
                <a:gd fmla="*/ 1102220 w 3982322" name="connsiteX158"/>
                <a:gd fmla="*/ 256968 h 3876281" name="connsiteY158"/>
                <a:gd fmla="*/ 1103984 w 3982322" name="connsiteX159"/>
                <a:gd fmla="*/ 257214 h 3876281" name="connsiteY159"/>
                <a:gd fmla="*/ 1104626 w 3982322" name="connsiteX160"/>
                <a:gd fmla="*/ 259322 h 3876281" name="connsiteY160"/>
                <a:gd fmla="*/ 1106390 w 3982322" name="connsiteX161"/>
                <a:gd fmla="*/ 259568 h 3876281" name="connsiteY161"/>
                <a:gd fmla="*/ 1107032 w 3982322" name="connsiteX162"/>
                <a:gd fmla="*/ 261677 h 3876281" name="connsiteY162"/>
                <a:gd fmla="*/ 1108796 w 3982322" name="connsiteX163"/>
                <a:gd fmla="*/ 261923 h 3876281" name="connsiteY163"/>
                <a:gd fmla="*/ 1109438 w 3982322" name="connsiteX164"/>
                <a:gd fmla="*/ 264031 h 3876281" name="connsiteY164"/>
                <a:gd fmla="*/ 1111201 w 3982322" name="connsiteX165"/>
                <a:gd fmla="*/ 264277 h 3876281" name="connsiteY165"/>
                <a:gd fmla="*/ 1111843 w 3982322" name="connsiteX166"/>
                <a:gd fmla="*/ 266386 h 3876281" name="connsiteY166"/>
                <a:gd fmla="*/ 1113607 w 3982322" name="connsiteX167"/>
                <a:gd fmla="*/ 266632 h 3876281" name="connsiteY167"/>
                <a:gd fmla="*/ 1114249 w 3982322" name="connsiteX168"/>
                <a:gd fmla="*/ 268740 h 3876281" name="connsiteY168"/>
                <a:gd fmla="*/ 1116013 w 3982322" name="connsiteX169"/>
                <a:gd fmla="*/ 268986 h 3876281" name="connsiteY169"/>
                <a:gd fmla="*/ 1116655 w 3982322" name="connsiteX170"/>
                <a:gd fmla="*/ 271095 h 3876281" name="connsiteY170"/>
                <a:gd fmla="*/ 1118419 w 3982322" name="connsiteX171"/>
                <a:gd fmla="*/ 271341 h 3876281" name="connsiteY171"/>
                <a:gd fmla="*/ 1119061 w 3982322" name="connsiteX172"/>
                <a:gd fmla="*/ 273449 h 3876281" name="connsiteY172"/>
                <a:gd fmla="*/ 1120825 w 3982322" name="connsiteX173"/>
                <a:gd fmla="*/ 273696 h 3876281" name="connsiteY173"/>
                <a:gd fmla="*/ 1121467 w 3982322" name="connsiteX174"/>
                <a:gd fmla="*/ 275804 h 3876281" name="connsiteY174"/>
                <a:gd fmla="*/ 1123231 w 3982322" name="connsiteX175"/>
                <a:gd fmla="*/ 276050 h 3876281" name="connsiteY175"/>
                <a:gd fmla="*/ 1123379 w 3982322" name="connsiteX176"/>
                <a:gd fmla="*/ 278090 h 3876281" name="connsiteY176"/>
                <a:gd fmla="*/ 1125637 w 3982322" name="connsiteX177"/>
                <a:gd fmla="*/ 278405 h 3876281" name="connsiteY177"/>
                <a:gd fmla="*/ 1125785 w 3982322" name="connsiteX178"/>
                <a:gd fmla="*/ 280444 h 3876281" name="connsiteY178"/>
                <a:gd fmla="*/ 1128043 w 3982322" name="connsiteX179"/>
                <a:gd fmla="*/ 280760 h 3876281" name="connsiteY179"/>
                <a:gd fmla="*/ 1128191 w 3982322" name="connsiteX180"/>
                <a:gd fmla="*/ 282799 h 3876281" name="connsiteY180"/>
                <a:gd fmla="*/ 1130449 w 3982322" name="connsiteX181"/>
                <a:gd fmla="*/ 283113 h 3876281" name="connsiteY181"/>
                <a:gd fmla="*/ 1130597 w 3982322" name="connsiteX182"/>
                <a:gd fmla="*/ 285154 h 3876281" name="connsiteY182"/>
                <a:gd fmla="*/ 1132855 w 3982322" name="connsiteX183"/>
                <a:gd fmla="*/ 285469 h 3876281" name="connsiteY183"/>
                <a:gd fmla="*/ 1133003 w 3982322" name="connsiteX184"/>
                <a:gd fmla="*/ 287508 h 3876281" name="connsiteY184"/>
                <a:gd fmla="*/ 1135261 w 3982322" name="connsiteX185"/>
                <a:gd fmla="*/ 287823 h 3876281" name="connsiteY185"/>
                <a:gd fmla="*/ 1135409 w 3982322" name="connsiteX186"/>
                <a:gd fmla="*/ 289863 h 3876281" name="connsiteY186"/>
                <a:gd fmla="*/ 1137667 w 3982322" name="connsiteX187"/>
                <a:gd fmla="*/ 290178 h 3876281" name="connsiteY187"/>
                <a:gd fmla="*/ 1137815 w 3982322" name="connsiteX188"/>
                <a:gd fmla="*/ 292217 h 3876281" name="connsiteY188"/>
                <a:gd fmla="*/ 1140073 w 3982322" name="connsiteX189"/>
                <a:gd fmla="*/ 292532 h 3876281" name="connsiteY189"/>
                <a:gd fmla="*/ 1140221 w 3982322" name="connsiteX190"/>
                <a:gd fmla="*/ 294572 h 3876281" name="connsiteY190"/>
                <a:gd fmla="*/ 1142479 w 3982322" name="connsiteX191"/>
                <a:gd fmla="*/ 294887 h 3876281" name="connsiteY191"/>
                <a:gd fmla="*/ 1142627 w 3982322" name="connsiteX192"/>
                <a:gd fmla="*/ 296926 h 3876281" name="connsiteY192"/>
                <a:gd fmla="*/ 1144885 w 3982322" name="connsiteX193"/>
                <a:gd fmla="*/ 297241 h 3876281" name="connsiteY193"/>
                <a:gd fmla="*/ 1145033 w 3982322" name="connsiteX194"/>
                <a:gd fmla="*/ 299280 h 3876281" name="connsiteY194"/>
                <a:gd fmla="*/ 1147291 w 3982322" name="connsiteX195"/>
                <a:gd fmla="*/ 299595 h 3876281" name="connsiteY195"/>
                <a:gd fmla="*/ 1147439 w 3982322" name="connsiteX196"/>
                <a:gd fmla="*/ 301635 h 3876281" name="connsiteY196"/>
                <a:gd fmla="*/ 1149697 w 3982322" name="connsiteX197"/>
                <a:gd fmla="*/ 301950 h 3876281" name="connsiteY197"/>
                <a:gd fmla="*/ 1149845 w 3982322" name="connsiteX198"/>
                <a:gd fmla="*/ 303989 h 3876281" name="connsiteY198"/>
                <a:gd fmla="*/ 1152103 w 3982322" name="connsiteX199"/>
                <a:gd fmla="*/ 304304 h 3876281" name="connsiteY199"/>
                <a:gd fmla="*/ 1152251 w 3982322" name="connsiteX200"/>
                <a:gd fmla="*/ 306344 h 3876281" name="connsiteY200"/>
                <a:gd fmla="*/ 1154508 w 3982322" name="connsiteX201"/>
                <a:gd fmla="*/ 306659 h 3876281" name="connsiteY201"/>
                <a:gd fmla="*/ 1155150 w 3982322" name="connsiteX202"/>
                <a:gd fmla="*/ 308767 h 3876281" name="connsiteY202"/>
                <a:gd fmla="*/ 1156914 w 3982322" name="connsiteX203"/>
                <a:gd fmla="*/ 309013 h 3876281" name="connsiteY203"/>
                <a:gd fmla="*/ 1157556 w 3982322" name="connsiteX204"/>
                <a:gd fmla="*/ 311122 h 3876281" name="connsiteY204"/>
                <a:gd fmla="*/ 1159320 w 3982322" name="connsiteX205"/>
                <a:gd fmla="*/ 311368 h 3876281" name="connsiteY205"/>
                <a:gd fmla="*/ 1159962 w 3982322" name="connsiteX206"/>
                <a:gd fmla="*/ 313476 h 3876281" name="connsiteY206"/>
                <a:gd fmla="*/ 1161726 w 3982322" name="connsiteX207"/>
                <a:gd fmla="*/ 313722 h 3876281" name="connsiteY207"/>
                <a:gd fmla="*/ 1162368 w 3982322" name="connsiteX208"/>
                <a:gd fmla="*/ 315831 h 3876281" name="connsiteY208"/>
                <a:gd fmla="*/ 1164132 w 3982322" name="connsiteX209"/>
                <a:gd fmla="*/ 316077 h 3876281" name="connsiteY209"/>
                <a:gd fmla="*/ 1164774 w 3982322" name="connsiteX210"/>
                <a:gd fmla="*/ 318185 h 3876281" name="connsiteY210"/>
                <a:gd fmla="*/ 1166538 w 3982322" name="connsiteX211"/>
                <a:gd fmla="*/ 318431 h 3876281" name="connsiteY211"/>
                <a:gd fmla="*/ 1167180 w 3982322" name="connsiteX212"/>
                <a:gd fmla="*/ 320540 h 3876281" name="connsiteY212"/>
                <a:gd fmla="*/ 1168944 w 3982322" name="connsiteX213"/>
                <a:gd fmla="*/ 320786 h 3876281" name="connsiteY213"/>
                <a:gd fmla="*/ 1169586 w 3982322" name="connsiteX214"/>
                <a:gd fmla="*/ 322894 h 3876281" name="connsiteY214"/>
                <a:gd fmla="*/ 1171350 w 3982322" name="connsiteX215"/>
                <a:gd fmla="*/ 323140 h 3876281" name="connsiteY215"/>
                <a:gd fmla="*/ 1171992 w 3982322" name="connsiteX216"/>
                <a:gd fmla="*/ 325249 h 3876281" name="connsiteY216"/>
                <a:gd fmla="*/ 1173756 w 3982322" name="connsiteX217"/>
                <a:gd fmla="*/ 325495 h 3876281" name="connsiteY217"/>
                <a:gd fmla="*/ 1174398 w 3982322" name="connsiteX218"/>
                <a:gd fmla="*/ 327603 h 3876281" name="connsiteY218"/>
                <a:gd fmla="*/ 1176162 w 3982322" name="connsiteX219"/>
                <a:gd fmla="*/ 327849 h 3876281" name="connsiteY219"/>
                <a:gd fmla="*/ 1176804 w 3982322" name="connsiteX220"/>
                <a:gd fmla="*/ 329958 h 3876281" name="connsiteY220"/>
                <a:gd fmla="*/ 1178568 w 3982322" name="connsiteX221"/>
                <a:gd fmla="*/ 330204 h 3876281" name="connsiteY221"/>
                <a:gd fmla="*/ 1179210 w 3982322" name="connsiteX222"/>
                <a:gd fmla="*/ 332312 h 3876281" name="connsiteY222"/>
                <a:gd fmla="*/ 1180974 w 3982322" name="connsiteX223"/>
                <a:gd fmla="*/ 332559 h 3876281" name="connsiteY223"/>
                <a:gd fmla="*/ 1181616 w 3982322" name="connsiteX224"/>
                <a:gd fmla="*/ 334667 h 3876281" name="connsiteY224"/>
                <a:gd fmla="*/ 1183380 w 3982322" name="connsiteX225"/>
                <a:gd fmla="*/ 334914 h 3876281" name="connsiteY225"/>
                <a:gd fmla="*/ 1184022 w 3982322" name="connsiteX226"/>
                <a:gd fmla="*/ 337021 h 3876281" name="connsiteY226"/>
                <a:gd fmla="*/ 1185786 w 3982322" name="connsiteX227"/>
                <a:gd fmla="*/ 337268 h 3876281" name="connsiteY227"/>
                <a:gd fmla="*/ 1186428 w 3982322" name="connsiteX228"/>
                <a:gd fmla="*/ 339377 h 3876281" name="connsiteY228"/>
                <a:gd fmla="*/ 1188192 w 3982322" name="connsiteX229"/>
                <a:gd fmla="*/ 339623 h 3876281" name="connsiteY229"/>
                <a:gd fmla="*/ 1188834 w 3982322" name="connsiteX230"/>
                <a:gd fmla="*/ 341730 h 3876281" name="connsiteY230"/>
                <a:gd fmla="*/ 1190598 w 3982322" name="connsiteX231"/>
                <a:gd fmla="*/ 341977 h 3876281" name="connsiteY231"/>
                <a:gd fmla="*/ 1191240 w 3982322" name="connsiteX232"/>
                <a:gd fmla="*/ 344086 h 3876281" name="connsiteY232"/>
                <a:gd fmla="*/ 1192126 w 3982322" name="connsiteX233"/>
                <a:gd fmla="*/ 344209 h 3876281" name="connsiteY233"/>
                <a:gd fmla="*/ 1507366 w 3982322" name="connsiteX234"/>
                <a:gd fmla="*/ 344209 h 3876281" name="connsiteY234"/>
                <a:gd fmla="*/ 1507366 w 3982322" name="connsiteX235"/>
                <a:gd fmla="*/ 346563 h 3876281" name="connsiteY235"/>
                <a:gd fmla="*/ 1509772 w 3982322" name="connsiteX236"/>
                <a:gd fmla="*/ 346563 h 3876281" name="connsiteY236"/>
                <a:gd fmla="*/ 1509772 w 3982322" name="connsiteX237"/>
                <a:gd fmla="*/ 348918 h 3876281" name="connsiteY237"/>
                <a:gd fmla="*/ 1512178 w 3982322" name="connsiteX238"/>
                <a:gd fmla="*/ 348918 h 3876281" name="connsiteY238"/>
                <a:gd fmla="*/ 1512178 w 3982322" name="connsiteX239"/>
                <a:gd fmla="*/ 351272 h 3876281" name="connsiteY239"/>
                <a:gd fmla="*/ 1514584 w 3982322" name="connsiteX240"/>
                <a:gd fmla="*/ 351272 h 3876281" name="connsiteY240"/>
                <a:gd fmla="*/ 1514584 w 3982322" name="connsiteX241"/>
                <a:gd fmla="*/ 353627 h 3876281" name="connsiteY241"/>
                <a:gd fmla="*/ 1516990 w 3982322" name="connsiteX242"/>
                <a:gd fmla="*/ 353627 h 3876281" name="connsiteY242"/>
                <a:gd fmla="*/ 1516990 w 3982322" name="connsiteX243"/>
                <a:gd fmla="*/ 355981 h 3876281" name="connsiteY243"/>
                <a:gd fmla="*/ 1519396 w 3982322" name="connsiteX244"/>
                <a:gd fmla="*/ 355981 h 3876281" name="connsiteY244"/>
                <a:gd fmla="*/ 1519396 w 3982322" name="connsiteX245"/>
                <a:gd fmla="*/ 358336 h 3876281" name="connsiteY245"/>
                <a:gd fmla="*/ 1521802 w 3982322" name="connsiteX246"/>
                <a:gd fmla="*/ 358336 h 3876281" name="connsiteY246"/>
                <a:gd fmla="*/ 1521802 w 3982322" name="connsiteX247"/>
                <a:gd fmla="*/ 360690 h 3876281" name="connsiteY247"/>
                <a:gd fmla="*/ 1524208 w 3982322" name="connsiteX248"/>
                <a:gd fmla="*/ 360690 h 3876281" name="connsiteY248"/>
                <a:gd fmla="*/ 1524208 w 3982322" name="connsiteX249"/>
                <a:gd fmla="*/ 363045 h 3876281" name="connsiteY249"/>
                <a:gd fmla="*/ 1526614 w 3982322" name="connsiteX250"/>
                <a:gd fmla="*/ 363045 h 3876281" name="connsiteY250"/>
                <a:gd fmla="*/ 1526614 w 3982322" name="connsiteX251"/>
                <a:gd fmla="*/ 365400 h 3876281" name="connsiteY251"/>
                <a:gd fmla="*/ 1529020 w 3982322" name="connsiteX252"/>
                <a:gd fmla="*/ 365400 h 3876281" name="connsiteY252"/>
                <a:gd fmla="*/ 1529020 w 3982322" name="connsiteX253"/>
                <a:gd fmla="*/ 367754 h 3876281" name="connsiteY253"/>
                <a:gd fmla="*/ 1531425 w 3982322" name="connsiteX254"/>
                <a:gd fmla="*/ 367754 h 3876281" name="connsiteY254"/>
                <a:gd fmla="*/ 1531425 w 3982322" name="connsiteX255"/>
                <a:gd fmla="*/ 370109 h 3876281" name="connsiteY255"/>
                <a:gd fmla="*/ 1533831 w 3982322" name="connsiteX256"/>
                <a:gd fmla="*/ 370109 h 3876281" name="connsiteY256"/>
                <a:gd fmla="*/ 1533831 w 3982322" name="connsiteX257"/>
                <a:gd fmla="*/ 372464 h 3876281" name="connsiteY257"/>
                <a:gd fmla="*/ 1536237 w 3982322" name="connsiteX258"/>
                <a:gd fmla="*/ 372464 h 3876281" name="connsiteY258"/>
                <a:gd fmla="*/ 1536237 w 3982322" name="connsiteX259"/>
                <a:gd fmla="*/ 374818 h 3876281" name="connsiteY259"/>
                <a:gd fmla="*/ 1538643 w 3982322" name="connsiteX260"/>
                <a:gd fmla="*/ 374818 h 3876281" name="connsiteY260"/>
                <a:gd fmla="*/ 1538643 w 3982322" name="connsiteX261"/>
                <a:gd fmla="*/ 377173 h 3876281" name="connsiteY261"/>
                <a:gd fmla="*/ 1541049 w 3982322" name="connsiteX262"/>
                <a:gd fmla="*/ 377173 h 3876281" name="connsiteY262"/>
                <a:gd fmla="*/ 1541049 w 3982322" name="connsiteX263"/>
                <a:gd fmla="*/ 379527 h 3876281" name="connsiteY263"/>
                <a:gd fmla="*/ 1543455 w 3982322" name="connsiteX264"/>
                <a:gd fmla="*/ 379527 h 3876281" name="connsiteY264"/>
                <a:gd fmla="*/ 1543455 w 3982322" name="connsiteX265"/>
                <a:gd fmla="*/ 381882 h 3876281" name="connsiteY265"/>
                <a:gd fmla="*/ 1545861 w 3982322" name="connsiteX266"/>
                <a:gd fmla="*/ 381882 h 3876281" name="connsiteY266"/>
                <a:gd fmla="*/ 1545861 w 3982322" name="connsiteX267"/>
                <a:gd fmla="*/ 384236 h 3876281" name="connsiteY267"/>
                <a:gd fmla="*/ 1548267 w 3982322" name="connsiteX268"/>
                <a:gd fmla="*/ 384236 h 3876281" name="connsiteY268"/>
                <a:gd fmla="*/ 1548267 w 3982322" name="connsiteX269"/>
                <a:gd fmla="*/ 386591 h 3876281" name="connsiteY269"/>
                <a:gd fmla="*/ 1550673 w 3982322" name="connsiteX270"/>
                <a:gd fmla="*/ 386591 h 3876281" name="connsiteY270"/>
                <a:gd fmla="*/ 1550673 w 3982322" name="connsiteX271"/>
                <a:gd fmla="*/ 388945 h 3876281" name="connsiteY271"/>
                <a:gd fmla="*/ 1553079 w 3982322" name="connsiteX272"/>
                <a:gd fmla="*/ 388945 h 3876281" name="connsiteY272"/>
                <a:gd fmla="*/ 1553079 w 3982322" name="connsiteX273"/>
                <a:gd fmla="*/ 391300 h 3876281" name="connsiteY273"/>
                <a:gd fmla="*/ 1555485 w 3982322" name="connsiteX274"/>
                <a:gd fmla="*/ 391300 h 3876281" name="connsiteY274"/>
                <a:gd fmla="*/ 1555485 w 3982322" name="connsiteX275"/>
                <a:gd fmla="*/ 393654 h 3876281" name="connsiteY275"/>
                <a:gd fmla="*/ 1557891 w 3982322" name="connsiteX276"/>
                <a:gd fmla="*/ 393654 h 3876281" name="connsiteY276"/>
                <a:gd fmla="*/ 1557891 w 3982322" name="connsiteX277"/>
                <a:gd fmla="*/ 396009 h 3876281" name="connsiteY277"/>
                <a:gd fmla="*/ 1560297 w 3982322" name="connsiteX278"/>
                <a:gd fmla="*/ 396009 h 3876281" name="connsiteY278"/>
                <a:gd fmla="*/ 1560297 w 3982322" name="connsiteX279"/>
                <a:gd fmla="*/ 398363 h 3876281" name="connsiteY279"/>
                <a:gd fmla="*/ 1562703 w 3982322" name="connsiteX280"/>
                <a:gd fmla="*/ 398363 h 3876281" name="connsiteY280"/>
                <a:gd fmla="*/ 1562703 w 3982322" name="connsiteX281"/>
                <a:gd fmla="*/ 400717 h 3876281" name="connsiteY281"/>
                <a:gd fmla="*/ 1565109 w 3982322" name="connsiteX282"/>
                <a:gd fmla="*/ 400717 h 3876281" name="connsiteY282"/>
                <a:gd fmla="*/ 1565109 w 3982322" name="connsiteX283"/>
                <a:gd fmla="*/ 403073 h 3876281" name="connsiteY283"/>
                <a:gd fmla="*/ 1567515 w 3982322" name="connsiteX284"/>
                <a:gd fmla="*/ 403073 h 3876281" name="connsiteY284"/>
                <a:gd fmla="*/ 1567515 w 3982322" name="connsiteX285"/>
                <a:gd fmla="*/ 405426 h 3876281" name="connsiteY285"/>
                <a:gd fmla="*/ 1569921 w 3982322" name="connsiteX286"/>
                <a:gd fmla="*/ 405426 h 3876281" name="connsiteY286"/>
                <a:gd fmla="*/ 1569921 w 3982322" name="connsiteX287"/>
                <a:gd fmla="*/ 407782 h 3876281" name="connsiteY287"/>
                <a:gd fmla="*/ 1572326 w 3982322" name="connsiteX288"/>
                <a:gd fmla="*/ 407782 h 3876281" name="connsiteY288"/>
                <a:gd fmla="*/ 1572326 w 3982322" name="connsiteX289"/>
                <a:gd fmla="*/ 410135 h 3876281" name="connsiteY289"/>
                <a:gd fmla="*/ 1574732 w 3982322" name="connsiteX290"/>
                <a:gd fmla="*/ 410135 h 3876281" name="connsiteY290"/>
                <a:gd fmla="*/ 1574732 w 3982322" name="connsiteX291"/>
                <a:gd fmla="*/ 412490 h 3876281" name="connsiteY291"/>
                <a:gd fmla="*/ 1577138 w 3982322" name="connsiteX292"/>
                <a:gd fmla="*/ 412490 h 3876281" name="connsiteY292"/>
                <a:gd fmla="*/ 1577138 w 3982322" name="connsiteX293"/>
                <a:gd fmla="*/ 414845 h 3876281" name="connsiteY293"/>
                <a:gd fmla="*/ 1578581 w 3982322" name="connsiteX294"/>
                <a:gd fmla="*/ 414845 h 3876281" name="connsiteY294"/>
                <a:gd fmla="*/ 1578581 w 3982322" name="connsiteX295"/>
                <a:gd fmla="*/ 166163 h 3876281" name="connsiteY295"/>
                <a:gd fmla="*/ 2860438 w 3982322" name="connsiteX296"/>
                <a:gd fmla="*/ 166163 h 3876281" name="connsiteY296"/>
                <a:gd fmla="*/ 2860438 w 3982322" name="connsiteX297"/>
                <a:gd fmla="*/ 168517 h 3876281" name="connsiteY297"/>
                <a:gd fmla="*/ 2862844 w 3982322" name="connsiteX298"/>
                <a:gd fmla="*/ 168517 h 3876281" name="connsiteY298"/>
                <a:gd fmla="*/ 2862844 w 3982322" name="connsiteX299"/>
                <a:gd fmla="*/ 170872 h 3876281" name="connsiteY299"/>
                <a:gd fmla="*/ 2865250 w 3982322" name="connsiteX300"/>
                <a:gd fmla="*/ 170872 h 3876281" name="connsiteY300"/>
                <a:gd fmla="*/ 2865250 w 3982322" name="connsiteX301"/>
                <a:gd fmla="*/ 173226 h 3876281" name="connsiteY301"/>
                <a:gd fmla="*/ 2867656 w 3982322" name="connsiteX302"/>
                <a:gd fmla="*/ 173226 h 3876281" name="connsiteY302"/>
                <a:gd fmla="*/ 2867656 w 3982322" name="connsiteX303"/>
                <a:gd fmla="*/ 175582 h 3876281" name="connsiteY303"/>
                <a:gd fmla="*/ 2870062 w 3982322" name="connsiteX304"/>
                <a:gd fmla="*/ 175582 h 3876281" name="connsiteY304"/>
                <a:gd fmla="*/ 2870062 w 3982322" name="connsiteX305"/>
                <a:gd fmla="*/ 177935 h 3876281" name="connsiteY305"/>
                <a:gd fmla="*/ 2872468 w 3982322" name="connsiteX306"/>
                <a:gd fmla="*/ 177935 h 3876281" name="connsiteY306"/>
                <a:gd fmla="*/ 2872468 w 3982322" name="connsiteX307"/>
                <a:gd fmla="*/ 180291 h 3876281" name="connsiteY307"/>
                <a:gd fmla="*/ 2874874 w 3982322" name="connsiteX308"/>
                <a:gd fmla="*/ 180291 h 3876281" name="connsiteY308"/>
                <a:gd fmla="*/ 2874874 w 3982322" name="connsiteX309"/>
                <a:gd fmla="*/ 182645 h 3876281" name="connsiteY309"/>
                <a:gd fmla="*/ 2877280 w 3982322" name="connsiteX310"/>
                <a:gd fmla="*/ 182645 h 3876281" name="connsiteY310"/>
                <a:gd fmla="*/ 2877280 w 3982322" name="connsiteX311"/>
                <a:gd fmla="*/ 185000 h 3876281" name="connsiteY311"/>
                <a:gd fmla="*/ 2879686 w 3982322" name="connsiteX312"/>
                <a:gd fmla="*/ 185000 h 3876281" name="connsiteY312"/>
                <a:gd fmla="*/ 2879686 w 3982322" name="connsiteX313"/>
                <a:gd fmla="*/ 187354 h 3876281" name="connsiteY313"/>
                <a:gd fmla="*/ 2882092 w 3982322" name="connsiteX314"/>
                <a:gd fmla="*/ 187354 h 3876281" name="connsiteY314"/>
                <a:gd fmla="*/ 2882092 w 3982322" name="connsiteX315"/>
                <a:gd fmla="*/ 189709 h 3876281" name="connsiteY315"/>
                <a:gd fmla="*/ 2884497 w 3982322" name="connsiteX316"/>
                <a:gd fmla="*/ 189709 h 3876281" name="connsiteY316"/>
                <a:gd fmla="*/ 2884497 w 3982322" name="connsiteX317"/>
                <a:gd fmla="*/ 192063 h 3876281" name="connsiteY317"/>
                <a:gd fmla="*/ 2886903 w 3982322" name="connsiteX318"/>
                <a:gd fmla="*/ 192063 h 3876281" name="connsiteY318"/>
                <a:gd fmla="*/ 2886903 w 3982322" name="connsiteX319"/>
                <a:gd fmla="*/ 194418 h 3876281" name="connsiteY319"/>
                <a:gd fmla="*/ 2889309 w 3982322" name="connsiteX320"/>
                <a:gd fmla="*/ 194418 h 3876281" name="connsiteY320"/>
                <a:gd fmla="*/ 2889309 w 3982322" name="connsiteX321"/>
                <a:gd fmla="*/ 196772 h 3876281" name="connsiteY321"/>
                <a:gd fmla="*/ 2891715 w 3982322" name="connsiteX322"/>
                <a:gd fmla="*/ 196772 h 3876281" name="connsiteY322"/>
                <a:gd fmla="*/ 2891715 w 3982322" name="connsiteX323"/>
                <a:gd fmla="*/ 199127 h 3876281" name="connsiteY323"/>
                <a:gd fmla="*/ 2894121 w 3982322" name="connsiteX324"/>
                <a:gd fmla="*/ 199127 h 3876281" name="connsiteY324"/>
                <a:gd fmla="*/ 2894121 w 3982322" name="connsiteX325"/>
                <a:gd fmla="*/ 201481 h 3876281" name="connsiteY325"/>
                <a:gd fmla="*/ 2896527 w 3982322" name="connsiteX326"/>
                <a:gd fmla="*/ 201481 h 3876281" name="connsiteY326"/>
                <a:gd fmla="*/ 2896527 w 3982322" name="connsiteX327"/>
                <a:gd fmla="*/ 203836 h 3876281" name="connsiteY327"/>
                <a:gd fmla="*/ 2898933 w 3982322" name="connsiteX328"/>
                <a:gd fmla="*/ 203836 h 3876281" name="connsiteY328"/>
                <a:gd fmla="*/ 2898933 w 3982322" name="connsiteX329"/>
                <a:gd fmla="*/ 206190 h 3876281" name="connsiteY329"/>
                <a:gd fmla="*/ 2901339 w 3982322" name="connsiteX330"/>
                <a:gd fmla="*/ 206190 h 3876281" name="connsiteY330"/>
                <a:gd fmla="*/ 2901339 w 3982322" name="connsiteX331"/>
                <a:gd fmla="*/ 208545 h 3876281" name="connsiteY331"/>
                <a:gd fmla="*/ 2903745 w 3982322" name="connsiteX332"/>
                <a:gd fmla="*/ 208545 h 3876281" name="connsiteY332"/>
                <a:gd fmla="*/ 2903745 w 3982322" name="connsiteX333"/>
                <a:gd fmla="*/ 210899 h 3876281" name="connsiteY333"/>
                <a:gd fmla="*/ 2906151 w 3982322" name="connsiteX334"/>
                <a:gd fmla="*/ 210899 h 3876281" name="connsiteY334"/>
                <a:gd fmla="*/ 2906151 w 3982322" name="connsiteX335"/>
                <a:gd fmla="*/ 213255 h 3876281" name="connsiteY335"/>
                <a:gd fmla="*/ 2908557 w 3982322" name="connsiteX336"/>
                <a:gd fmla="*/ 213255 h 3876281" name="connsiteY336"/>
                <a:gd fmla="*/ 2908557 w 3982322" name="connsiteX337"/>
                <a:gd fmla="*/ 215608 h 3876281" name="connsiteY337"/>
                <a:gd fmla="*/ 2910963 w 3982322" name="connsiteX338"/>
                <a:gd fmla="*/ 215608 h 3876281" name="connsiteY338"/>
                <a:gd fmla="*/ 2910963 w 3982322" name="connsiteX339"/>
                <a:gd fmla="*/ 217964 h 3876281" name="connsiteY339"/>
                <a:gd fmla="*/ 2913369 w 3982322" name="connsiteX340"/>
                <a:gd fmla="*/ 217964 h 3876281" name="connsiteY340"/>
                <a:gd fmla="*/ 2913369 w 3982322" name="connsiteX341"/>
                <a:gd fmla="*/ 220318 h 3876281" name="connsiteY341"/>
                <a:gd fmla="*/ 2915775 w 3982322" name="connsiteX342"/>
                <a:gd fmla="*/ 220318 h 3876281" name="connsiteY342"/>
                <a:gd fmla="*/ 2915775 w 3982322" name="connsiteX343"/>
                <a:gd fmla="*/ 222672 h 3876281" name="connsiteY343"/>
                <a:gd fmla="*/ 2918181 w 3982322" name="connsiteX344"/>
                <a:gd fmla="*/ 222672 h 3876281" name="connsiteY344"/>
                <a:gd fmla="*/ 2918181 w 3982322" name="connsiteX345"/>
                <a:gd fmla="*/ 225027 h 3876281" name="connsiteY345"/>
                <a:gd fmla="*/ 2920587 w 3982322" name="connsiteX346"/>
                <a:gd fmla="*/ 225027 h 3876281" name="connsiteY346"/>
                <a:gd fmla="*/ 2920587 w 3982322" name="connsiteX347"/>
                <a:gd fmla="*/ 227381 h 3876281" name="connsiteY347"/>
                <a:gd fmla="*/ 2922993 w 3982322" name="connsiteX348"/>
                <a:gd fmla="*/ 227381 h 3876281" name="connsiteY348"/>
                <a:gd fmla="*/ 2922993 w 3982322" name="connsiteX349"/>
                <a:gd fmla="*/ 229736 h 3876281" name="connsiteY349"/>
                <a:gd fmla="*/ 2925398 w 3982322" name="connsiteX350"/>
                <a:gd fmla="*/ 229736 h 3876281" name="connsiteY350"/>
                <a:gd fmla="*/ 2925398 w 3982322" name="connsiteX351"/>
                <a:gd fmla="*/ 232090 h 3876281" name="connsiteY351"/>
                <a:gd fmla="*/ 2927804 w 3982322" name="connsiteX352"/>
                <a:gd fmla="*/ 232090 h 3876281" name="connsiteY352"/>
                <a:gd fmla="*/ 2927804 w 3982322" name="connsiteX353"/>
                <a:gd fmla="*/ 234445 h 3876281" name="connsiteY353"/>
                <a:gd fmla="*/ 2930210 w 3982322" name="connsiteX354"/>
                <a:gd fmla="*/ 234445 h 3876281" name="connsiteY354"/>
                <a:gd fmla="*/ 2930210 w 3982322" name="connsiteX355"/>
                <a:gd fmla="*/ 236799 h 3876281" name="connsiteY355"/>
                <a:gd fmla="*/ 2932616 w 3982322" name="connsiteX356"/>
                <a:gd fmla="*/ 236799 h 3876281" name="connsiteY356"/>
                <a:gd fmla="*/ 2932616 w 3982322" name="connsiteX357"/>
                <a:gd fmla="*/ 239154 h 3876281" name="connsiteY357"/>
                <a:gd fmla="*/ 2935022 w 3982322" name="connsiteX358"/>
                <a:gd fmla="*/ 239154 h 3876281" name="connsiteY358"/>
                <a:gd fmla="*/ 2935022 w 3982322" name="connsiteX359"/>
                <a:gd fmla="*/ 241508 h 3876281" name="connsiteY359"/>
                <a:gd fmla="*/ 2937428 w 3982322" name="connsiteX360"/>
                <a:gd fmla="*/ 241508 h 3876281" name="connsiteY360"/>
                <a:gd fmla="*/ 2937428 w 3982322" name="connsiteX361"/>
                <a:gd fmla="*/ 243863 h 3876281" name="connsiteY361"/>
                <a:gd fmla="*/ 2939834 w 3982322" name="connsiteX362"/>
                <a:gd fmla="*/ 243863 h 3876281" name="connsiteY362"/>
                <a:gd fmla="*/ 2939834 w 3982322" name="connsiteX363"/>
                <a:gd fmla="*/ 246217 h 3876281" name="connsiteY363"/>
                <a:gd fmla="*/ 2942240 w 3982322" name="connsiteX364"/>
                <a:gd fmla="*/ 246217 h 3876281" name="connsiteY364"/>
                <a:gd fmla="*/ 2942240 w 3982322" name="connsiteX365"/>
                <a:gd fmla="*/ 248572 h 3876281" name="connsiteY365"/>
                <a:gd fmla="*/ 2944646 w 3982322" name="connsiteX366"/>
                <a:gd fmla="*/ 248572 h 3876281" name="connsiteY366"/>
                <a:gd fmla="*/ 2944646 w 3982322" name="connsiteX367"/>
                <a:gd fmla="*/ 250926 h 3876281" name="connsiteY367"/>
                <a:gd fmla="*/ 2947052 w 3982322" name="connsiteX368"/>
                <a:gd fmla="*/ 250926 h 3876281" name="connsiteY368"/>
                <a:gd fmla="*/ 2947052 w 3982322" name="connsiteX369"/>
                <a:gd fmla="*/ 253281 h 3876281" name="connsiteY369"/>
                <a:gd fmla="*/ 2949458 w 3982322" name="connsiteX370"/>
                <a:gd fmla="*/ 253281 h 3876281" name="connsiteY370"/>
                <a:gd fmla="*/ 2949458 w 3982322" name="connsiteX371"/>
                <a:gd fmla="*/ 255635 h 3876281" name="connsiteY371"/>
                <a:gd fmla="*/ 2951864 w 3982322" name="connsiteX372"/>
                <a:gd fmla="*/ 255635 h 3876281" name="connsiteY372"/>
                <a:gd fmla="*/ 2951864 w 3982322" name="connsiteX373"/>
                <a:gd fmla="*/ 257990 h 3876281" name="connsiteY373"/>
                <a:gd fmla="*/ 2954270 w 3982322" name="connsiteX374"/>
                <a:gd fmla="*/ 257990 h 3876281" name="connsiteY374"/>
                <a:gd fmla="*/ 2954270 w 3982322" name="connsiteX375"/>
                <a:gd fmla="*/ 260345 h 3876281" name="connsiteY375"/>
                <a:gd fmla="*/ 2956676 w 3982322" name="connsiteX376"/>
                <a:gd fmla="*/ 260345 h 3876281" name="connsiteY376"/>
                <a:gd fmla="*/ 2956676 w 3982322" name="connsiteX377"/>
                <a:gd fmla="*/ 262700 h 3876281" name="connsiteY377"/>
                <a:gd fmla="*/ 2959082 w 3982322" name="connsiteX378"/>
                <a:gd fmla="*/ 262700 h 3876281" name="connsiteY378"/>
                <a:gd fmla="*/ 2959082 w 3982322" name="connsiteX379"/>
                <a:gd fmla="*/ 265054 h 3876281" name="connsiteY379"/>
                <a:gd fmla="*/ 2961488 w 3982322" name="connsiteX380"/>
                <a:gd fmla="*/ 265054 h 3876281" name="connsiteY380"/>
                <a:gd fmla="*/ 2961488 w 3982322" name="connsiteX381"/>
                <a:gd fmla="*/ 267409 h 3876281" name="connsiteY381"/>
                <a:gd fmla="*/ 2963894 w 3982322" name="connsiteX382"/>
                <a:gd fmla="*/ 267409 h 3876281" name="connsiteY382"/>
                <a:gd fmla="*/ 2963894 w 3982322" name="connsiteX383"/>
                <a:gd fmla="*/ 269763 h 3876281" name="connsiteY383"/>
                <a:gd fmla="*/ 2966300 w 3982322" name="connsiteX384"/>
                <a:gd fmla="*/ 269763 h 3876281" name="connsiteY384"/>
                <a:gd fmla="*/ 2966300 w 3982322" name="connsiteX385"/>
                <a:gd fmla="*/ 272118 h 3876281" name="connsiteY385"/>
                <a:gd fmla="*/ 2968706 w 3982322" name="connsiteX386"/>
                <a:gd fmla="*/ 272118 h 3876281" name="connsiteY386"/>
                <a:gd fmla="*/ 2968706 w 3982322" name="connsiteX387"/>
                <a:gd fmla="*/ 274472 h 3876281" name="connsiteY387"/>
                <a:gd fmla="*/ 2971111 w 3982322" name="connsiteX388"/>
                <a:gd fmla="*/ 274472 h 3876281" name="connsiteY388"/>
                <a:gd fmla="*/ 2971111 w 3982322" name="connsiteX389"/>
                <a:gd fmla="*/ 276827 h 3876281" name="connsiteY389"/>
                <a:gd fmla="*/ 2973517 w 3982322" name="connsiteX390"/>
                <a:gd fmla="*/ 276827 h 3876281" name="connsiteY390"/>
                <a:gd fmla="*/ 2973517 w 3982322" name="connsiteX391"/>
                <a:gd fmla="*/ 279181 h 3876281" name="connsiteY391"/>
                <a:gd fmla="*/ 2975923 w 3982322" name="connsiteX392"/>
                <a:gd fmla="*/ 279181 h 3876281" name="connsiteY392"/>
                <a:gd fmla="*/ 2975923 w 3982322" name="connsiteX393"/>
                <a:gd fmla="*/ 281535 h 3876281" name="connsiteY393"/>
                <a:gd fmla="*/ 2978329 w 3982322" name="connsiteX394"/>
                <a:gd fmla="*/ 281535 h 3876281" name="connsiteY394"/>
                <a:gd fmla="*/ 2978329 w 3982322" name="connsiteX395"/>
                <a:gd fmla="*/ 283890 h 3876281" name="connsiteY395"/>
                <a:gd fmla="*/ 2980735 w 3982322" name="connsiteX396"/>
                <a:gd fmla="*/ 283890 h 3876281" name="connsiteY396"/>
                <a:gd fmla="*/ 2980735 w 3982322" name="connsiteX397"/>
                <a:gd fmla="*/ 286244 h 3876281" name="connsiteY397"/>
                <a:gd fmla="*/ 2983141 w 3982322" name="connsiteX398"/>
                <a:gd fmla="*/ 286244 h 3876281" name="connsiteY398"/>
                <a:gd fmla="*/ 2983141 w 3982322" name="connsiteX399"/>
                <a:gd fmla="*/ 288599 h 3876281" name="connsiteY399"/>
                <a:gd fmla="*/ 2985547 w 3982322" name="connsiteX400"/>
                <a:gd fmla="*/ 288599 h 3876281" name="connsiteY400"/>
                <a:gd fmla="*/ 2985547 w 3982322" name="connsiteX401"/>
                <a:gd fmla="*/ 290953 h 3876281" name="connsiteY401"/>
                <a:gd fmla="*/ 2987953 w 3982322" name="connsiteX402"/>
                <a:gd fmla="*/ 290953 h 3876281" name="connsiteY402"/>
                <a:gd fmla="*/ 2987953 w 3982322" name="connsiteX403"/>
                <a:gd fmla="*/ 293308 h 3876281" name="connsiteY403"/>
                <a:gd fmla="*/ 2990359 w 3982322" name="connsiteX404"/>
                <a:gd fmla="*/ 293308 h 3876281" name="connsiteY404"/>
                <a:gd fmla="*/ 2990359 w 3982322" name="connsiteX405"/>
                <a:gd fmla="*/ 295662 h 3876281" name="connsiteY405"/>
                <a:gd fmla="*/ 2992765 w 3982322" name="connsiteX406"/>
                <a:gd fmla="*/ 295662 h 3876281" name="connsiteY406"/>
                <a:gd fmla="*/ 2992765 w 3982322" name="connsiteX407"/>
                <a:gd fmla="*/ 298017 h 3876281" name="connsiteY407"/>
                <a:gd fmla="*/ 2995171 w 3982322" name="connsiteX408"/>
                <a:gd fmla="*/ 298017 h 3876281" name="connsiteY408"/>
                <a:gd fmla="*/ 2995171 w 3982322" name="connsiteX409"/>
                <a:gd fmla="*/ 300371 h 3876281" name="connsiteY409"/>
                <a:gd fmla="*/ 2997577 w 3982322" name="connsiteX410"/>
                <a:gd fmla="*/ 300371 h 3876281" name="connsiteY410"/>
                <a:gd fmla="*/ 2997577 w 3982322" name="connsiteX411"/>
                <a:gd fmla="*/ 302727 h 3876281" name="connsiteY411"/>
                <a:gd fmla="*/ 2999983 w 3982322" name="connsiteX412"/>
                <a:gd fmla="*/ 302727 h 3876281" name="connsiteY412"/>
                <a:gd fmla="*/ 2999983 w 3982322" name="connsiteX413"/>
                <a:gd fmla="*/ 305080 h 3876281" name="connsiteY413"/>
                <a:gd fmla="*/ 3002389 w 3982322" name="connsiteX414"/>
                <a:gd fmla="*/ 305080 h 3876281" name="connsiteY414"/>
                <a:gd fmla="*/ 3002389 w 3982322" name="connsiteX415"/>
                <a:gd fmla="*/ 307435 h 3876281" name="connsiteY415"/>
                <a:gd fmla="*/ 3004795 w 3982322" name="connsiteX416"/>
                <a:gd fmla="*/ 307435 h 3876281" name="connsiteY416"/>
                <a:gd fmla="*/ 3004795 w 3982322" name="connsiteX417"/>
                <a:gd fmla="*/ 309790 h 3876281" name="connsiteY417"/>
                <a:gd fmla="*/ 3007201 w 3982322" name="connsiteX418"/>
                <a:gd fmla="*/ 309790 h 3876281" name="connsiteY418"/>
                <a:gd fmla="*/ 3007201 w 3982322" name="connsiteX419"/>
                <a:gd fmla="*/ 312145 h 3876281" name="connsiteY419"/>
                <a:gd fmla="*/ 3009607 w 3982322" name="connsiteX420"/>
                <a:gd fmla="*/ 312145 h 3876281" name="connsiteY420"/>
                <a:gd fmla="*/ 3009607 w 3982322" name="connsiteX421"/>
                <a:gd fmla="*/ 314499 h 3876281" name="connsiteY421"/>
                <a:gd fmla="*/ 3012012 w 3982322" name="connsiteX422"/>
                <a:gd fmla="*/ 314499 h 3876281" name="connsiteY422"/>
                <a:gd fmla="*/ 3012012 w 3982322" name="connsiteX423"/>
                <a:gd fmla="*/ 316854 h 3876281" name="connsiteY423"/>
                <a:gd fmla="*/ 3014418 w 3982322" name="connsiteX424"/>
                <a:gd fmla="*/ 316854 h 3876281" name="connsiteY424"/>
                <a:gd fmla="*/ 3014418 w 3982322" name="connsiteX425"/>
                <a:gd fmla="*/ 319208 h 3876281" name="connsiteY425"/>
                <a:gd fmla="*/ 3016824 w 3982322" name="connsiteX426"/>
                <a:gd fmla="*/ 319208 h 3876281" name="connsiteY426"/>
                <a:gd fmla="*/ 3016824 w 3982322" name="connsiteX427"/>
                <a:gd fmla="*/ 321563 h 3876281" name="connsiteY427"/>
                <a:gd fmla="*/ 3019230 w 3982322" name="connsiteX428"/>
                <a:gd fmla="*/ 321563 h 3876281" name="connsiteY428"/>
                <a:gd fmla="*/ 3019230 w 3982322" name="connsiteX429"/>
                <a:gd fmla="*/ 323917 h 3876281" name="connsiteY429"/>
                <a:gd fmla="*/ 3021636 w 3982322" name="connsiteX430"/>
                <a:gd fmla="*/ 323917 h 3876281" name="connsiteY430"/>
                <a:gd fmla="*/ 3021636 w 3982322" name="connsiteX431"/>
                <a:gd fmla="*/ 326272 h 3876281" name="connsiteY431"/>
                <a:gd fmla="*/ 3024042 w 3982322" name="connsiteX432"/>
                <a:gd fmla="*/ 326272 h 3876281" name="connsiteY432"/>
                <a:gd fmla="*/ 3024042 w 3982322" name="connsiteX433"/>
                <a:gd fmla="*/ 328626 h 3876281" name="connsiteY433"/>
                <a:gd fmla="*/ 3026448 w 3982322" name="connsiteX434"/>
                <a:gd fmla="*/ 328626 h 3876281" name="connsiteY434"/>
                <a:gd fmla="*/ 3026448 w 3982322" name="connsiteX435"/>
                <a:gd fmla="*/ 330981 h 3876281" name="connsiteY435"/>
                <a:gd fmla="*/ 3028854 w 3982322" name="connsiteX436"/>
                <a:gd fmla="*/ 330981 h 3876281" name="connsiteY436"/>
                <a:gd fmla="*/ 3028854 w 3982322" name="connsiteX437"/>
                <a:gd fmla="*/ 333335 h 3876281" name="connsiteY437"/>
                <a:gd fmla="*/ 3031260 w 3982322" name="connsiteX438"/>
                <a:gd fmla="*/ 333335 h 3876281" name="connsiteY438"/>
                <a:gd fmla="*/ 3031260 w 3982322" name="connsiteX439"/>
                <a:gd fmla="*/ 335689 h 3876281" name="connsiteY439"/>
                <a:gd fmla="*/ 3033666 w 3982322" name="connsiteX440"/>
                <a:gd fmla="*/ 335689 h 3876281" name="connsiteY440"/>
                <a:gd fmla="*/ 3033666 w 3982322" name="connsiteX441"/>
                <a:gd fmla="*/ 338044 h 3876281" name="connsiteY441"/>
                <a:gd fmla="*/ 3036072 w 3982322" name="connsiteX442"/>
                <a:gd fmla="*/ 338044 h 3876281" name="connsiteY442"/>
                <a:gd fmla="*/ 3036072 w 3982322" name="connsiteX443"/>
                <a:gd fmla="*/ 340398 h 3876281" name="connsiteY443"/>
                <a:gd fmla="*/ 3038478 w 3982322" name="connsiteX444"/>
                <a:gd fmla="*/ 340398 h 3876281" name="connsiteY444"/>
                <a:gd fmla="*/ 3038478 w 3982322" name="connsiteX445"/>
                <a:gd fmla="*/ 342753 h 3876281" name="connsiteY445"/>
                <a:gd fmla="*/ 3040884 w 3982322" name="connsiteX446"/>
                <a:gd fmla="*/ 342753 h 3876281" name="connsiteY446"/>
                <a:gd fmla="*/ 3040884 w 3982322" name="connsiteX447"/>
                <a:gd fmla="*/ 345108 h 3876281" name="connsiteY447"/>
                <a:gd fmla="*/ 3043290 w 3982322" name="connsiteX448"/>
                <a:gd fmla="*/ 345108 h 3876281" name="connsiteY448"/>
                <a:gd fmla="*/ 3043290 w 3982322" name="connsiteX449"/>
                <a:gd fmla="*/ 347462 h 3876281" name="connsiteY449"/>
                <a:gd fmla="*/ 3045696 w 3982322" name="connsiteX450"/>
                <a:gd fmla="*/ 347462 h 3876281" name="connsiteY450"/>
                <a:gd fmla="*/ 3045696 w 3982322" name="connsiteX451"/>
                <a:gd fmla="*/ 349817 h 3876281" name="connsiteY451"/>
                <a:gd fmla="*/ 3048102 w 3982322" name="connsiteX452"/>
                <a:gd fmla="*/ 349817 h 3876281" name="connsiteY452"/>
                <a:gd fmla="*/ 3048102 w 3982322" name="connsiteX453"/>
                <a:gd fmla="*/ 352171 h 3876281" name="connsiteY453"/>
                <a:gd fmla="*/ 3050508 w 3982322" name="connsiteX454"/>
                <a:gd fmla="*/ 352171 h 3876281" name="connsiteY454"/>
                <a:gd fmla="*/ 3050508 w 3982322" name="connsiteX455"/>
                <a:gd fmla="*/ 354525 h 3876281" name="connsiteY455"/>
                <a:gd fmla="*/ 3052914 w 3982322" name="connsiteX456"/>
                <a:gd fmla="*/ 354525 h 3876281" name="connsiteY456"/>
                <a:gd fmla="*/ 3052914 w 3982322" name="connsiteX457"/>
                <a:gd fmla="*/ 356881 h 3876281" name="connsiteY457"/>
                <a:gd fmla="*/ 3055320 w 3982322" name="connsiteX458"/>
                <a:gd fmla="*/ 356881 h 3876281" name="connsiteY458"/>
                <a:gd fmla="*/ 3055320 w 3982322" name="connsiteX459"/>
                <a:gd fmla="*/ 359234 h 3876281" name="connsiteY459"/>
                <a:gd fmla="*/ 3057725 w 3982322" name="connsiteX460"/>
                <a:gd fmla="*/ 359234 h 3876281" name="connsiteY460"/>
                <a:gd fmla="*/ 3057725 w 3982322" name="connsiteX461"/>
                <a:gd fmla="*/ 361590 h 3876281" name="connsiteY461"/>
                <a:gd fmla="*/ 3060131 w 3982322" name="connsiteX462"/>
                <a:gd fmla="*/ 361590 h 3876281" name="connsiteY462"/>
                <a:gd fmla="*/ 3060131 w 3982322" name="connsiteX463"/>
                <a:gd fmla="*/ 363944 h 3876281" name="connsiteY463"/>
                <a:gd fmla="*/ 3062537 w 3982322" name="connsiteX464"/>
                <a:gd fmla="*/ 363944 h 3876281" name="connsiteY464"/>
                <a:gd fmla="*/ 3062537 w 3982322" name="connsiteX465"/>
                <a:gd fmla="*/ 366299 h 3876281" name="connsiteY465"/>
                <a:gd fmla="*/ 3064943 w 3982322" name="connsiteX466"/>
                <a:gd fmla="*/ 366299 h 3876281" name="connsiteY466"/>
                <a:gd fmla="*/ 3064943 w 3982322" name="connsiteX467"/>
                <a:gd fmla="*/ 368653 h 3876281" name="connsiteY467"/>
                <a:gd fmla="*/ 3067349 w 3982322" name="connsiteX468"/>
                <a:gd fmla="*/ 368653 h 3876281" name="connsiteY468"/>
                <a:gd fmla="*/ 3067349 w 3982322" name="connsiteX469"/>
                <a:gd fmla="*/ 371008 h 3876281" name="connsiteY469"/>
                <a:gd fmla="*/ 3069755 w 3982322" name="connsiteX470"/>
                <a:gd fmla="*/ 371008 h 3876281" name="connsiteY470"/>
                <a:gd fmla="*/ 3069755 w 3982322" name="connsiteX471"/>
                <a:gd fmla="*/ 373362 h 3876281" name="connsiteY471"/>
                <a:gd fmla="*/ 3072161 w 3982322" name="connsiteX472"/>
                <a:gd fmla="*/ 373362 h 3876281" name="connsiteY472"/>
                <a:gd fmla="*/ 3072161 w 3982322" name="connsiteX473"/>
                <a:gd fmla="*/ 375717 h 3876281" name="connsiteY473"/>
                <a:gd fmla="*/ 3074567 w 3982322" name="connsiteX474"/>
                <a:gd fmla="*/ 375717 h 3876281" name="connsiteY474"/>
                <a:gd fmla="*/ 3074567 w 3982322" name="connsiteX475"/>
                <a:gd fmla="*/ 378071 h 3876281" name="connsiteY475"/>
                <a:gd fmla="*/ 3076973 w 3982322" name="connsiteX476"/>
                <a:gd fmla="*/ 378071 h 3876281" name="connsiteY476"/>
                <a:gd fmla="*/ 3076973 w 3982322" name="connsiteX477"/>
                <a:gd fmla="*/ 380426 h 3876281" name="connsiteY477"/>
                <a:gd fmla="*/ 3079379 w 3982322" name="connsiteX478"/>
                <a:gd fmla="*/ 380426 h 3876281" name="connsiteY478"/>
                <a:gd fmla="*/ 3079379 w 3982322" name="connsiteX479"/>
                <a:gd fmla="*/ 382780 h 3876281" name="connsiteY479"/>
                <a:gd fmla="*/ 3081785 w 3982322" name="connsiteX480"/>
                <a:gd fmla="*/ 382780 h 3876281" name="connsiteY480"/>
                <a:gd fmla="*/ 3081785 w 3982322" name="connsiteX481"/>
                <a:gd fmla="*/ 385135 h 3876281" name="connsiteY481"/>
                <a:gd fmla="*/ 3084191 w 3982322" name="connsiteX482"/>
                <a:gd fmla="*/ 385135 h 3876281" name="connsiteY482"/>
                <a:gd fmla="*/ 3084191 w 3982322" name="connsiteX483"/>
                <a:gd fmla="*/ 387489 h 3876281" name="connsiteY483"/>
                <a:gd fmla="*/ 3086597 w 3982322" name="connsiteX484"/>
                <a:gd fmla="*/ 387489 h 3876281" name="connsiteY484"/>
                <a:gd fmla="*/ 3086597 w 3982322" name="connsiteX485"/>
                <a:gd fmla="*/ 389844 h 3876281" name="connsiteY485"/>
                <a:gd fmla="*/ 3089003 w 3982322" name="connsiteX486"/>
                <a:gd fmla="*/ 389844 h 3876281" name="connsiteY486"/>
                <a:gd fmla="*/ 3089003 w 3982322" name="connsiteX487"/>
                <a:gd fmla="*/ 392198 h 3876281" name="connsiteY487"/>
                <a:gd fmla="*/ 3091409 w 3982322" name="connsiteX488"/>
                <a:gd fmla="*/ 392198 h 3876281" name="connsiteY488"/>
                <a:gd fmla="*/ 3091409 w 3982322" name="connsiteX489"/>
                <a:gd fmla="*/ 394552 h 3876281" name="connsiteY489"/>
                <a:gd fmla="*/ 3093815 w 3982322" name="connsiteX490"/>
                <a:gd fmla="*/ 394552 h 3876281" name="connsiteY490"/>
                <a:gd fmla="*/ 3093815 w 3982322" name="connsiteX491"/>
                <a:gd fmla="*/ 396907 h 3876281" name="connsiteY491"/>
                <a:gd fmla="*/ 3096221 w 3982322" name="connsiteX492"/>
                <a:gd fmla="*/ 396907 h 3876281" name="connsiteY492"/>
                <a:gd fmla="*/ 3096221 w 3982322" name="connsiteX493"/>
                <a:gd fmla="*/ 399261 h 3876281" name="connsiteY493"/>
                <a:gd fmla="*/ 3098627 w 3982322" name="connsiteX494"/>
                <a:gd fmla="*/ 399261 h 3876281" name="connsiteY494"/>
                <a:gd fmla="*/ 3098627 w 3982322" name="connsiteX495"/>
                <a:gd fmla="*/ 401616 h 3876281" name="connsiteY495"/>
                <a:gd fmla="*/ 3101032 w 3982322" name="connsiteX496"/>
                <a:gd fmla="*/ 401616 h 3876281" name="connsiteY496"/>
                <a:gd fmla="*/ 3101032 w 3982322" name="connsiteX497"/>
                <a:gd fmla="*/ 403971 h 3876281" name="connsiteY497"/>
                <a:gd fmla="*/ 3103438 w 3982322" name="connsiteX498"/>
                <a:gd fmla="*/ 403971 h 3876281" name="connsiteY498"/>
                <a:gd fmla="*/ 3103438 w 3982322" name="connsiteX499"/>
                <a:gd fmla="*/ 406325 h 3876281" name="connsiteY499"/>
                <a:gd fmla="*/ 3105844 w 3982322" name="connsiteX500"/>
                <a:gd fmla="*/ 406325 h 3876281" name="connsiteY500"/>
                <a:gd fmla="*/ 3105844 w 3982322" name="connsiteX501"/>
                <a:gd fmla="*/ 408680 h 3876281" name="connsiteY501"/>
                <a:gd fmla="*/ 3108250 w 3982322" name="connsiteX502"/>
                <a:gd fmla="*/ 408680 h 3876281" name="connsiteY502"/>
                <a:gd fmla="*/ 3108250 w 3982322" name="connsiteX503"/>
                <a:gd fmla="*/ 411034 h 3876281" name="connsiteY503"/>
                <a:gd fmla="*/ 3110656 w 3982322" name="connsiteX504"/>
                <a:gd fmla="*/ 411034 h 3876281" name="connsiteY504"/>
                <a:gd fmla="*/ 3110656 w 3982322" name="connsiteX505"/>
                <a:gd fmla="*/ 413388 h 3876281" name="connsiteY505"/>
                <a:gd fmla="*/ 3113062 w 3982322" name="connsiteX506"/>
                <a:gd fmla="*/ 413388 h 3876281" name="connsiteY506"/>
                <a:gd fmla="*/ 3113062 w 3982322" name="connsiteX507"/>
                <a:gd fmla="*/ 415744 h 3876281" name="connsiteY507"/>
                <a:gd fmla="*/ 3115468 w 3982322" name="connsiteX508"/>
                <a:gd fmla="*/ 415744 h 3876281" name="connsiteY508"/>
                <a:gd fmla="*/ 3115468 w 3982322" name="connsiteX509"/>
                <a:gd fmla="*/ 418097 h 3876281" name="connsiteY509"/>
                <a:gd fmla="*/ 3117874 w 3982322" name="connsiteX510"/>
                <a:gd fmla="*/ 418097 h 3876281" name="connsiteY510"/>
                <a:gd fmla="*/ 3117874 w 3982322" name="connsiteX511"/>
                <a:gd fmla="*/ 420453 h 3876281" name="connsiteY511"/>
                <a:gd fmla="*/ 3120280 w 3982322" name="connsiteX512"/>
                <a:gd fmla="*/ 420453 h 3876281" name="connsiteY512"/>
                <a:gd fmla="*/ 3120280 w 3982322" name="connsiteX513"/>
                <a:gd fmla="*/ 422807 h 3876281" name="connsiteY513"/>
                <a:gd fmla="*/ 3122686 w 3982322" name="connsiteX514"/>
                <a:gd fmla="*/ 422807 h 3876281" name="connsiteY514"/>
                <a:gd fmla="*/ 3122686 w 3982322" name="connsiteX515"/>
                <a:gd fmla="*/ 425162 h 3876281" name="connsiteY515"/>
                <a:gd fmla="*/ 3125092 w 3982322" name="connsiteX516"/>
                <a:gd fmla="*/ 425162 h 3876281" name="connsiteY516"/>
                <a:gd fmla="*/ 3125092 w 3982322" name="connsiteX517"/>
                <a:gd fmla="*/ 427516 h 3876281" name="connsiteY517"/>
                <a:gd fmla="*/ 3127498 w 3982322" name="connsiteX518"/>
                <a:gd fmla="*/ 427516 h 3876281" name="connsiteY518"/>
                <a:gd fmla="*/ 3127498 w 3982322" name="connsiteX519"/>
                <a:gd fmla="*/ 429871 h 3876281" name="connsiteY519"/>
                <a:gd fmla="*/ 3129904 w 3982322" name="connsiteX520"/>
                <a:gd fmla="*/ 429871 h 3876281" name="connsiteY520"/>
                <a:gd fmla="*/ 3129904 w 3982322" name="connsiteX521"/>
                <a:gd fmla="*/ 432225 h 3876281" name="connsiteY521"/>
                <a:gd fmla="*/ 3132310 w 3982322" name="connsiteX522"/>
                <a:gd fmla="*/ 432225 h 3876281" name="connsiteY522"/>
                <a:gd fmla="*/ 3132310 w 3982322" name="connsiteX523"/>
                <a:gd fmla="*/ 434580 h 3876281" name="connsiteY523"/>
                <a:gd fmla="*/ 3134716 w 3982322" name="connsiteX524"/>
                <a:gd fmla="*/ 434580 h 3876281" name="connsiteY524"/>
                <a:gd fmla="*/ 3134716 w 3982322" name="connsiteX525"/>
                <a:gd fmla="*/ 436934 h 3876281" name="connsiteY525"/>
                <a:gd fmla="*/ 3137122 w 3982322" name="connsiteX526"/>
                <a:gd fmla="*/ 436934 h 3876281" name="connsiteY526"/>
                <a:gd fmla="*/ 3137122 w 3982322" name="connsiteX527"/>
                <a:gd fmla="*/ 439289 h 3876281" name="connsiteY527"/>
                <a:gd fmla="*/ 3139528 w 3982322" name="connsiteX528"/>
                <a:gd fmla="*/ 439289 h 3876281" name="connsiteY528"/>
                <a:gd fmla="*/ 3139528 w 3982322" name="connsiteX529"/>
                <a:gd fmla="*/ 441643 h 3876281" name="connsiteY529"/>
                <a:gd fmla="*/ 3141933 w 3982322" name="connsiteX530"/>
                <a:gd fmla="*/ 441643 h 3876281" name="connsiteY530"/>
                <a:gd fmla="*/ 3141933 w 3982322" name="connsiteX531"/>
                <a:gd fmla="*/ 443998 h 3876281" name="connsiteY531"/>
                <a:gd fmla="*/ 3144339 w 3982322" name="connsiteX532"/>
                <a:gd fmla="*/ 443998 h 3876281" name="connsiteY532"/>
                <a:gd fmla="*/ 3144339 w 3982322" name="connsiteX533"/>
                <a:gd fmla="*/ 446352 h 3876281" name="connsiteY533"/>
                <a:gd fmla="*/ 3146745 w 3982322" name="connsiteX534"/>
                <a:gd fmla="*/ 446352 h 3876281" name="connsiteY534"/>
                <a:gd fmla="*/ 3146745 w 3982322" name="connsiteX535"/>
                <a:gd fmla="*/ 448706 h 3876281" name="connsiteY535"/>
                <a:gd fmla="*/ 3149151 w 3982322" name="connsiteX536"/>
                <a:gd fmla="*/ 448706 h 3876281" name="connsiteY536"/>
                <a:gd fmla="*/ 3149151 w 3982322" name="connsiteX537"/>
                <a:gd fmla="*/ 451061 h 3876281" name="connsiteY537"/>
                <a:gd fmla="*/ 3151557 w 3982322" name="connsiteX538"/>
                <a:gd fmla="*/ 451061 h 3876281" name="connsiteY538"/>
                <a:gd fmla="*/ 3151557 w 3982322" name="connsiteX539"/>
                <a:gd fmla="*/ 453415 h 3876281" name="connsiteY539"/>
                <a:gd fmla="*/ 3153963 w 3982322" name="connsiteX540"/>
                <a:gd fmla="*/ 453415 h 3876281" name="connsiteY540"/>
                <a:gd fmla="*/ 3153963 w 3982322" name="connsiteX541"/>
                <a:gd fmla="*/ 455770 h 3876281" name="connsiteY541"/>
                <a:gd fmla="*/ 3156369 w 3982322" name="connsiteX542"/>
                <a:gd fmla="*/ 455770 h 3876281" name="connsiteY542"/>
                <a:gd fmla="*/ 3156369 w 3982322" name="connsiteX543"/>
                <a:gd fmla="*/ 458124 h 3876281" name="connsiteY543"/>
                <a:gd fmla="*/ 3158775 w 3982322" name="connsiteX544"/>
                <a:gd fmla="*/ 458124 h 3876281" name="connsiteY544"/>
                <a:gd fmla="*/ 3158775 w 3982322" name="connsiteX545"/>
                <a:gd fmla="*/ 460479 h 3876281" name="connsiteY545"/>
                <a:gd fmla="*/ 3161181 w 3982322" name="connsiteX546"/>
                <a:gd fmla="*/ 460479 h 3876281" name="connsiteY546"/>
                <a:gd fmla="*/ 3161181 w 3982322" name="connsiteX547"/>
                <a:gd fmla="*/ 462833 h 3876281" name="connsiteY547"/>
                <a:gd fmla="*/ 3163587 w 3982322" name="connsiteX548"/>
                <a:gd fmla="*/ 462833 h 3876281" name="connsiteY548"/>
                <a:gd fmla="*/ 3163587 w 3982322" name="connsiteX549"/>
                <a:gd fmla="*/ 465188 h 3876281" name="connsiteY549"/>
                <a:gd fmla="*/ 3165993 w 3982322" name="connsiteX550"/>
                <a:gd fmla="*/ 465188 h 3876281" name="connsiteY550"/>
                <a:gd fmla="*/ 3165993 w 3982322" name="connsiteX551"/>
                <a:gd fmla="*/ 467542 h 3876281" name="connsiteY551"/>
                <a:gd fmla="*/ 3168399 w 3982322" name="connsiteX552"/>
                <a:gd fmla="*/ 467542 h 3876281" name="connsiteY552"/>
                <a:gd fmla="*/ 3168399 w 3982322" name="connsiteX553"/>
                <a:gd fmla="*/ 469897 h 3876281" name="connsiteY553"/>
                <a:gd fmla="*/ 3170805 w 3982322" name="connsiteX554"/>
                <a:gd fmla="*/ 469897 h 3876281" name="connsiteY554"/>
                <a:gd fmla="*/ 3170805 w 3982322" name="connsiteX555"/>
                <a:gd fmla="*/ 472251 h 3876281" name="connsiteY555"/>
                <a:gd fmla="*/ 3173211 w 3982322" name="connsiteX556"/>
                <a:gd fmla="*/ 472251 h 3876281" name="connsiteY556"/>
                <a:gd fmla="*/ 3173211 w 3982322" name="connsiteX557"/>
                <a:gd fmla="*/ 474606 h 3876281" name="connsiteY557"/>
                <a:gd fmla="*/ 3175617 w 3982322" name="connsiteX558"/>
                <a:gd fmla="*/ 474606 h 3876281" name="connsiteY558"/>
                <a:gd fmla="*/ 3175617 w 3982322" name="connsiteX559"/>
                <a:gd fmla="*/ 476960 h 3876281" name="connsiteY559"/>
                <a:gd fmla="*/ 3178023 w 3982322" name="connsiteX560"/>
                <a:gd fmla="*/ 476960 h 3876281" name="connsiteY560"/>
                <a:gd fmla="*/ 3178023 w 3982322" name="connsiteX561"/>
                <a:gd fmla="*/ 479316 h 3876281" name="connsiteY561"/>
                <a:gd fmla="*/ 3180429 w 3982322" name="connsiteX562"/>
                <a:gd fmla="*/ 479316 h 3876281" name="connsiteY562"/>
                <a:gd fmla="*/ 3180429 w 3982322" name="connsiteX563"/>
                <a:gd fmla="*/ 481669 h 3876281" name="connsiteY563"/>
                <a:gd fmla="*/ 3182835 w 3982322" name="connsiteX564"/>
                <a:gd fmla="*/ 481669 h 3876281" name="connsiteY564"/>
                <a:gd fmla="*/ 3182835 w 3982322" name="connsiteX565"/>
                <a:gd fmla="*/ 484023 h 3876281" name="connsiteY565"/>
                <a:gd fmla="*/ 3185240 w 3982322" name="connsiteX566"/>
                <a:gd fmla="*/ 484023 h 3876281" name="connsiteY566"/>
                <a:gd fmla="*/ 3185240 w 3982322" name="connsiteX567"/>
                <a:gd fmla="*/ 486378 h 3876281" name="connsiteY567"/>
                <a:gd fmla="*/ 3187646 w 3982322" name="connsiteX568"/>
                <a:gd fmla="*/ 486378 h 3876281" name="connsiteY568"/>
                <a:gd fmla="*/ 3187646 w 3982322" name="connsiteX569"/>
                <a:gd fmla="*/ 488734 h 3876281" name="connsiteY569"/>
                <a:gd fmla="*/ 3190052 w 3982322" name="connsiteX570"/>
                <a:gd fmla="*/ 488734 h 3876281" name="connsiteY570"/>
                <a:gd fmla="*/ 3190052 w 3982322" name="connsiteX571"/>
                <a:gd fmla="*/ 491087 h 3876281" name="connsiteY571"/>
                <a:gd fmla="*/ 3192458 w 3982322" name="connsiteX572"/>
                <a:gd fmla="*/ 491087 h 3876281" name="connsiteY572"/>
                <a:gd fmla="*/ 3192458 w 3982322" name="connsiteX573"/>
                <a:gd fmla="*/ 493442 h 3876281" name="connsiteY573"/>
                <a:gd fmla="*/ 3194864 w 3982322" name="connsiteX574"/>
                <a:gd fmla="*/ 493442 h 3876281" name="connsiteY574"/>
                <a:gd fmla="*/ 3194864 w 3982322" name="connsiteX575"/>
                <a:gd fmla="*/ 495795 h 3876281" name="connsiteY575"/>
                <a:gd fmla="*/ 3197270 w 3982322" name="connsiteX576"/>
                <a:gd fmla="*/ 495795 h 3876281" name="connsiteY576"/>
                <a:gd fmla="*/ 3197270 w 3982322" name="connsiteX577"/>
                <a:gd fmla="*/ 498151 h 3876281" name="connsiteY577"/>
                <a:gd fmla="*/ 3199676 w 3982322" name="connsiteX578"/>
                <a:gd fmla="*/ 498151 h 3876281" name="connsiteY578"/>
                <a:gd fmla="*/ 3199676 w 3982322" name="connsiteX579"/>
                <a:gd fmla="*/ 500505 h 3876281" name="connsiteY579"/>
                <a:gd fmla="*/ 3202082 w 3982322" name="connsiteX580"/>
                <a:gd fmla="*/ 500505 h 3876281" name="connsiteY580"/>
                <a:gd fmla="*/ 3202082 w 3982322" name="connsiteX581"/>
                <a:gd fmla="*/ 502861 h 3876281" name="connsiteY581"/>
                <a:gd fmla="*/ 3204488 w 3982322" name="connsiteX582"/>
                <a:gd fmla="*/ 502861 h 3876281" name="connsiteY582"/>
                <a:gd fmla="*/ 3204488 w 3982322" name="connsiteX583"/>
                <a:gd fmla="*/ 505215 h 3876281" name="connsiteY583"/>
                <a:gd fmla="*/ 3206894 w 3982322" name="connsiteX584"/>
                <a:gd fmla="*/ 505215 h 3876281" name="connsiteY584"/>
                <a:gd fmla="*/ 3206894 w 3982322" name="connsiteX585"/>
                <a:gd fmla="*/ 507569 h 3876281" name="connsiteY585"/>
                <a:gd fmla="*/ 3209300 w 3982322" name="connsiteX586"/>
                <a:gd fmla="*/ 507569 h 3876281" name="connsiteY586"/>
                <a:gd fmla="*/ 3209300 w 3982322" name="connsiteX587"/>
                <a:gd fmla="*/ 509923 h 3876281" name="connsiteY587"/>
                <a:gd fmla="*/ 3211706 w 3982322" name="connsiteX588"/>
                <a:gd fmla="*/ 509923 h 3876281" name="connsiteY588"/>
                <a:gd fmla="*/ 3211706 w 3982322" name="connsiteX589"/>
                <a:gd fmla="*/ 512277 h 3876281" name="connsiteY589"/>
                <a:gd fmla="*/ 3214112 w 3982322" name="connsiteX590"/>
                <a:gd fmla="*/ 512277 h 3876281" name="connsiteY590"/>
                <a:gd fmla="*/ 3214112 w 3982322" name="connsiteX591"/>
                <a:gd fmla="*/ 514631 h 3876281" name="connsiteY591"/>
                <a:gd fmla="*/ 3216518 w 3982322" name="connsiteX592"/>
                <a:gd fmla="*/ 514631 h 3876281" name="connsiteY592"/>
                <a:gd fmla="*/ 3216518 w 3982322" name="connsiteX593"/>
                <a:gd fmla="*/ 516985 h 3876281" name="connsiteY593"/>
                <a:gd fmla="*/ 3218924 w 3982322" name="connsiteX594"/>
                <a:gd fmla="*/ 516985 h 3876281" name="connsiteY594"/>
                <a:gd fmla="*/ 3218924 w 3982322" name="connsiteX595"/>
                <a:gd fmla="*/ 519341 h 3876281" name="connsiteY595"/>
                <a:gd fmla="*/ 3221330 w 3982322" name="connsiteX596"/>
                <a:gd fmla="*/ 519341 h 3876281" name="connsiteY596"/>
                <a:gd fmla="*/ 3221330 w 3982322" name="connsiteX597"/>
                <a:gd fmla="*/ 521693 h 3876281" name="connsiteY597"/>
                <a:gd fmla="*/ 3223736 w 3982322" name="connsiteX598"/>
                <a:gd fmla="*/ 521693 h 3876281" name="connsiteY598"/>
                <a:gd fmla="*/ 3223736 w 3982322" name="connsiteX599"/>
                <a:gd fmla="*/ 524049 h 3876281" name="connsiteY599"/>
                <a:gd fmla="*/ 3226141 w 3982322" name="connsiteX600"/>
                <a:gd fmla="*/ 524049 h 3876281" name="connsiteY600"/>
                <a:gd fmla="*/ 3226141 w 3982322" name="connsiteX601"/>
                <a:gd fmla="*/ 526403 h 3876281" name="connsiteY601"/>
                <a:gd fmla="*/ 3228548 w 3982322" name="connsiteX602"/>
                <a:gd fmla="*/ 526403 h 3876281" name="connsiteY602"/>
                <a:gd fmla="*/ 3228548 w 3982322" name="connsiteX603"/>
                <a:gd fmla="*/ 528757 h 3876281" name="connsiteY603"/>
                <a:gd fmla="*/ 3230953 w 3982322" name="connsiteX604"/>
                <a:gd fmla="*/ 528757 h 3876281" name="connsiteY604"/>
                <a:gd fmla="*/ 3230953 w 3982322" name="connsiteX605"/>
                <a:gd fmla="*/ 531110 h 3876281" name="connsiteY605"/>
                <a:gd fmla="*/ 3233359 w 3982322" name="connsiteX606"/>
                <a:gd fmla="*/ 531110 h 3876281" name="connsiteY606"/>
                <a:gd fmla="*/ 3233359 w 3982322" name="connsiteX607"/>
                <a:gd fmla="*/ 533467 h 3876281" name="connsiteY607"/>
                <a:gd fmla="*/ 3235765 w 3982322" name="connsiteX608"/>
                <a:gd fmla="*/ 533467 h 3876281" name="connsiteY608"/>
                <a:gd fmla="*/ 3235765 w 3982322" name="connsiteX609"/>
                <a:gd fmla="*/ 535821 h 3876281" name="connsiteY609"/>
                <a:gd fmla="*/ 3238171 w 3982322" name="connsiteX610"/>
                <a:gd fmla="*/ 535821 h 3876281" name="connsiteY610"/>
                <a:gd fmla="*/ 3238171 w 3982322" name="connsiteX611"/>
                <a:gd fmla="*/ 538175 h 3876281" name="connsiteY611"/>
                <a:gd fmla="*/ 3240577 w 3982322" name="connsiteX612"/>
                <a:gd fmla="*/ 538175 h 3876281" name="connsiteY612"/>
                <a:gd fmla="*/ 3240577 w 3982322" name="connsiteX613"/>
                <a:gd fmla="*/ 540528 h 3876281" name="connsiteY613"/>
                <a:gd fmla="*/ 3242983 w 3982322" name="connsiteX614"/>
                <a:gd fmla="*/ 540528 h 3876281" name="connsiteY614"/>
                <a:gd fmla="*/ 3242983 w 3982322" name="connsiteX615"/>
                <a:gd fmla="*/ 542884 h 3876281" name="connsiteY615"/>
                <a:gd fmla="*/ 3245389 w 3982322" name="connsiteX616"/>
                <a:gd fmla="*/ 542884 h 3876281" name="connsiteY616"/>
                <a:gd fmla="*/ 3245389 w 3982322" name="connsiteX617"/>
                <a:gd fmla="*/ 545238 h 3876281" name="connsiteY617"/>
                <a:gd fmla="*/ 3247795 w 3982322" name="connsiteX618"/>
                <a:gd fmla="*/ 545238 h 3876281" name="connsiteY618"/>
                <a:gd fmla="*/ 3247795 w 3982322" name="connsiteX619"/>
                <a:gd fmla="*/ 547594 h 3876281" name="connsiteY619"/>
                <a:gd fmla="*/ 3250201 w 3982322" name="connsiteX620"/>
                <a:gd fmla="*/ 547594 h 3876281" name="connsiteY620"/>
                <a:gd fmla="*/ 3250201 w 3982322" name="connsiteX621"/>
                <a:gd fmla="*/ 549947 h 3876281" name="connsiteY621"/>
                <a:gd fmla="*/ 3252607 w 3982322" name="connsiteX622"/>
                <a:gd fmla="*/ 549947 h 3876281" name="connsiteY622"/>
                <a:gd fmla="*/ 3252607 w 3982322" name="connsiteX623"/>
                <a:gd fmla="*/ 552300 h 3876281" name="connsiteY623"/>
                <a:gd fmla="*/ 3255013 w 3982322" name="connsiteX624"/>
                <a:gd fmla="*/ 552300 h 3876281" name="connsiteY624"/>
                <a:gd fmla="*/ 3255013 w 3982322" name="connsiteX625"/>
                <a:gd fmla="*/ 554652 h 3876281" name="connsiteY625"/>
                <a:gd fmla="*/ 3257419 w 3982322" name="connsiteX626"/>
                <a:gd fmla="*/ 554652 h 3876281" name="connsiteY626"/>
                <a:gd fmla="*/ 3257419 w 3982322" name="connsiteX627"/>
                <a:gd fmla="*/ 557007 h 3876281" name="connsiteY627"/>
                <a:gd fmla="*/ 3259825 w 3982322" name="connsiteX628"/>
                <a:gd fmla="*/ 557007 h 3876281" name="connsiteY628"/>
                <a:gd fmla="*/ 3259825 w 3982322" name="connsiteX629"/>
                <a:gd fmla="*/ 559363 h 3876281" name="connsiteY629"/>
                <a:gd fmla="*/ 3262231 w 3982322" name="connsiteX630"/>
                <a:gd fmla="*/ 559363 h 3876281" name="connsiteY630"/>
                <a:gd fmla="*/ 3262231 w 3982322" name="connsiteX631"/>
                <a:gd fmla="*/ 561719 h 3876281" name="connsiteY631"/>
                <a:gd fmla="*/ 3264637 w 3982322" name="connsiteX632"/>
                <a:gd fmla="*/ 561719 h 3876281" name="connsiteY632"/>
                <a:gd fmla="*/ 3264637 w 3982322" name="connsiteX633"/>
                <a:gd fmla="*/ 564072 h 3876281" name="connsiteY633"/>
                <a:gd fmla="*/ 3267043 w 3982322" name="connsiteX634"/>
                <a:gd fmla="*/ 564072 h 3876281" name="connsiteY634"/>
                <a:gd fmla="*/ 3267043 w 3982322" name="connsiteX635"/>
                <a:gd fmla="*/ 566426 h 3876281" name="connsiteY635"/>
                <a:gd fmla="*/ 3269449 w 3982322" name="connsiteX636"/>
                <a:gd fmla="*/ 566426 h 3876281" name="connsiteY636"/>
                <a:gd fmla="*/ 3269449 w 3982322" name="connsiteX637"/>
                <a:gd fmla="*/ 568780 h 3876281" name="connsiteY637"/>
                <a:gd fmla="*/ 3271854 w 3982322" name="connsiteX638"/>
                <a:gd fmla="*/ 568780 h 3876281" name="connsiteY638"/>
                <a:gd fmla="*/ 3271854 w 3982322" name="connsiteX639"/>
                <a:gd fmla="*/ 571135 h 3876281" name="connsiteY639"/>
                <a:gd fmla="*/ 3274260 w 3982322" name="connsiteX640"/>
                <a:gd fmla="*/ 571135 h 3876281" name="connsiteY640"/>
                <a:gd fmla="*/ 3274260 w 3982322" name="connsiteX641"/>
                <a:gd fmla="*/ 573490 h 3876281" name="connsiteY641"/>
                <a:gd fmla="*/ 3276666 w 3982322" name="connsiteX642"/>
                <a:gd fmla="*/ 573490 h 3876281" name="connsiteY642"/>
                <a:gd fmla="*/ 3276666 w 3982322" name="connsiteX643"/>
                <a:gd fmla="*/ 575844 h 3876281" name="connsiteY643"/>
                <a:gd fmla="*/ 3279072 w 3982322" name="connsiteX644"/>
                <a:gd fmla="*/ 575844 h 3876281" name="connsiteY644"/>
                <a:gd fmla="*/ 3279072 w 3982322" name="connsiteX645"/>
                <a:gd fmla="*/ 578201 h 3876281" name="connsiteY645"/>
                <a:gd fmla="*/ 3281478 w 3982322" name="connsiteX646"/>
                <a:gd fmla="*/ 578201 h 3876281" name="connsiteY646"/>
                <a:gd fmla="*/ 3281478 w 3982322" name="connsiteX647"/>
                <a:gd fmla="*/ 580555 h 3876281" name="connsiteY647"/>
                <a:gd fmla="*/ 3283884 w 3982322" name="connsiteX648"/>
                <a:gd fmla="*/ 580555 h 3876281" name="connsiteY648"/>
                <a:gd fmla="*/ 3283884 w 3982322" name="connsiteX649"/>
                <a:gd fmla="*/ 582910 h 3876281" name="connsiteY649"/>
                <a:gd fmla="*/ 3286290 w 3982322" name="connsiteX650"/>
                <a:gd fmla="*/ 582910 h 3876281" name="connsiteY650"/>
                <a:gd fmla="*/ 3286290 w 3982322" name="connsiteX651"/>
                <a:gd fmla="*/ 585264 h 3876281" name="connsiteY651"/>
                <a:gd fmla="*/ 3288696 w 3982322" name="connsiteX652"/>
                <a:gd fmla="*/ 585264 h 3876281" name="connsiteY652"/>
                <a:gd fmla="*/ 3288696 w 3982322" name="connsiteX653"/>
                <a:gd fmla="*/ 587620 h 3876281" name="connsiteY653"/>
                <a:gd fmla="*/ 3291102 w 3982322" name="connsiteX654"/>
                <a:gd fmla="*/ 587620 h 3876281" name="connsiteY654"/>
                <a:gd fmla="*/ 3291102 w 3982322" name="connsiteX655"/>
                <a:gd fmla="*/ 589974 h 3876281" name="connsiteY655"/>
                <a:gd fmla="*/ 3293508 w 3982322" name="connsiteX656"/>
                <a:gd fmla="*/ 589974 h 3876281" name="connsiteY656"/>
                <a:gd fmla="*/ 3293508 w 3982322" name="connsiteX657"/>
                <a:gd fmla="*/ 592330 h 3876281" name="connsiteY657"/>
                <a:gd fmla="*/ 3295914 w 3982322" name="connsiteX658"/>
                <a:gd fmla="*/ 592330 h 3876281" name="connsiteY658"/>
                <a:gd fmla="*/ 3295914 w 3982322" name="connsiteX659"/>
                <a:gd fmla="*/ 594685 h 3876281" name="connsiteY659"/>
                <a:gd fmla="*/ 3298320 w 3982322" name="connsiteX660"/>
                <a:gd fmla="*/ 594685 h 3876281" name="connsiteY660"/>
                <a:gd fmla="*/ 3298320 w 3982322" name="connsiteX661"/>
                <a:gd fmla="*/ 597040 h 3876281" name="connsiteY661"/>
                <a:gd fmla="*/ 3300726 w 3982322" name="connsiteX662"/>
                <a:gd fmla="*/ 597040 h 3876281" name="connsiteY662"/>
                <a:gd fmla="*/ 3300726 w 3982322" name="connsiteX663"/>
                <a:gd fmla="*/ 599393 h 3876281" name="connsiteY663"/>
                <a:gd fmla="*/ 3303132 w 3982322" name="connsiteX664"/>
                <a:gd fmla="*/ 599393 h 3876281" name="connsiteY664"/>
                <a:gd fmla="*/ 3303132 w 3982322" name="connsiteX665"/>
                <a:gd fmla="*/ 601747 h 3876281" name="connsiteY665"/>
                <a:gd fmla="*/ 3305538 w 3982322" name="connsiteX666"/>
                <a:gd fmla="*/ 601747 h 3876281" name="connsiteY666"/>
                <a:gd fmla="*/ 3305538 w 3982322" name="connsiteX667"/>
                <a:gd fmla="*/ 604101 h 3876281" name="connsiteY667"/>
                <a:gd fmla="*/ 3307944 w 3982322" name="connsiteX668"/>
                <a:gd fmla="*/ 604101 h 3876281" name="connsiteY668"/>
                <a:gd fmla="*/ 3307944 w 3982322" name="connsiteX669"/>
                <a:gd fmla="*/ 606456 h 3876281" name="connsiteY669"/>
                <a:gd fmla="*/ 3310349 w 3982322" name="connsiteX670"/>
                <a:gd fmla="*/ 606456 h 3876281" name="connsiteY670"/>
                <a:gd fmla="*/ 3310349 w 3982322" name="connsiteX671"/>
                <a:gd fmla="*/ 608809 h 3876281" name="connsiteY671"/>
                <a:gd fmla="*/ 3312756 w 3982322" name="connsiteX672"/>
                <a:gd fmla="*/ 608809 h 3876281" name="connsiteY672"/>
                <a:gd fmla="*/ 3312756 w 3982322" name="connsiteX673"/>
                <a:gd fmla="*/ 611164 h 3876281" name="connsiteY673"/>
                <a:gd fmla="*/ 3315161 w 3982322" name="connsiteX674"/>
                <a:gd fmla="*/ 611164 h 3876281" name="connsiteY674"/>
                <a:gd fmla="*/ 3315161 w 3982322" name="connsiteX675"/>
                <a:gd fmla="*/ 613518 h 3876281" name="connsiteY675"/>
                <a:gd fmla="*/ 3317567 w 3982322" name="connsiteX676"/>
                <a:gd fmla="*/ 613518 h 3876281" name="connsiteY676"/>
                <a:gd fmla="*/ 3317567 w 3982322" name="connsiteX677"/>
                <a:gd fmla="*/ 615872 h 3876281" name="connsiteY677"/>
                <a:gd fmla="*/ 3319973 w 3982322" name="connsiteX678"/>
                <a:gd fmla="*/ 615872 h 3876281" name="connsiteY678"/>
                <a:gd fmla="*/ 3319973 w 3982322" name="connsiteX679"/>
                <a:gd fmla="*/ 618225 h 3876281" name="connsiteY679"/>
                <a:gd fmla="*/ 3322379 w 3982322" name="connsiteX680"/>
                <a:gd fmla="*/ 618225 h 3876281" name="connsiteY680"/>
                <a:gd fmla="*/ 3322379 w 3982322" name="connsiteX681"/>
                <a:gd fmla="*/ 620579 h 3876281" name="connsiteY681"/>
                <a:gd fmla="*/ 3324785 w 3982322" name="connsiteX682"/>
                <a:gd fmla="*/ 620579 h 3876281" name="connsiteY682"/>
                <a:gd fmla="*/ 3324785 w 3982322" name="connsiteX683"/>
                <a:gd fmla="*/ 622934 h 3876281" name="connsiteY683"/>
                <a:gd fmla="*/ 3327191 w 3982322" name="connsiteX684"/>
                <a:gd fmla="*/ 622934 h 3876281" name="connsiteY684"/>
                <a:gd fmla="*/ 3327191 w 3982322" name="connsiteX685"/>
                <a:gd fmla="*/ 625288 h 3876281" name="connsiteY685"/>
                <a:gd fmla="*/ 3329597 w 3982322" name="connsiteX686"/>
                <a:gd fmla="*/ 625288 h 3876281" name="connsiteY686"/>
                <a:gd fmla="*/ 3329597 w 3982322" name="connsiteX687"/>
                <a:gd fmla="*/ 627642 h 3876281" name="connsiteY687"/>
                <a:gd fmla="*/ 3332003 w 3982322" name="connsiteX688"/>
                <a:gd fmla="*/ 627642 h 3876281" name="connsiteY688"/>
                <a:gd fmla="*/ 3332003 w 3982322" name="connsiteX689"/>
                <a:gd fmla="*/ 629995 h 3876281" name="connsiteY689"/>
                <a:gd fmla="*/ 3334409 w 3982322" name="connsiteX690"/>
                <a:gd fmla="*/ 629995 h 3876281" name="connsiteY690"/>
                <a:gd fmla="*/ 3334409 w 3982322" name="connsiteX691"/>
                <a:gd fmla="*/ 632350 h 3876281" name="connsiteY691"/>
                <a:gd fmla="*/ 3336815 w 3982322" name="connsiteX692"/>
                <a:gd fmla="*/ 632350 h 3876281" name="connsiteY692"/>
                <a:gd fmla="*/ 3336815 w 3982322" name="connsiteX693"/>
                <a:gd fmla="*/ 634703 h 3876281" name="connsiteY693"/>
                <a:gd fmla="*/ 3339221 w 3982322" name="connsiteX694"/>
                <a:gd fmla="*/ 634703 h 3876281" name="connsiteY694"/>
                <a:gd fmla="*/ 3339221 w 3982322" name="connsiteX695"/>
                <a:gd fmla="*/ 637058 h 3876281" name="connsiteY695"/>
                <a:gd fmla="*/ 3341627 w 3982322" name="connsiteX696"/>
                <a:gd fmla="*/ 637058 h 3876281" name="connsiteY696"/>
                <a:gd fmla="*/ 3341627 w 3982322" name="connsiteX697"/>
                <a:gd fmla="*/ 639411 h 3876281" name="connsiteY697"/>
                <a:gd fmla="*/ 3344033 w 3982322" name="connsiteX698"/>
                <a:gd fmla="*/ 639411 h 3876281" name="connsiteY698"/>
                <a:gd fmla="*/ 3344033 w 3982322" name="connsiteX699"/>
                <a:gd fmla="*/ 641766 h 3876281" name="connsiteY699"/>
                <a:gd fmla="*/ 3346439 w 3982322" name="connsiteX700"/>
                <a:gd fmla="*/ 641766 h 3876281" name="connsiteY700"/>
                <a:gd fmla="*/ 3346439 w 3982322" name="connsiteX701"/>
                <a:gd fmla="*/ 644120 h 3876281" name="connsiteY701"/>
                <a:gd fmla="*/ 3348845 w 3982322" name="connsiteX702"/>
                <a:gd fmla="*/ 644120 h 3876281" name="connsiteY702"/>
                <a:gd fmla="*/ 3348845 w 3982322" name="connsiteX703"/>
                <a:gd fmla="*/ 646475 h 3876281" name="connsiteY703"/>
                <a:gd fmla="*/ 3351251 w 3982322" name="connsiteX704"/>
                <a:gd fmla="*/ 646475 h 3876281" name="connsiteY704"/>
                <a:gd fmla="*/ 3351251 w 3982322" name="connsiteX705"/>
                <a:gd fmla="*/ 648830 h 3876281" name="connsiteY705"/>
                <a:gd fmla="*/ 3353657 w 3982322" name="connsiteX706"/>
                <a:gd fmla="*/ 648830 h 3876281" name="connsiteY706"/>
                <a:gd fmla="*/ 3353657 w 3982322" name="connsiteX707"/>
                <a:gd fmla="*/ 651185 h 3876281" name="connsiteY707"/>
                <a:gd fmla="*/ 3356063 w 3982322" name="connsiteX708"/>
                <a:gd fmla="*/ 651185 h 3876281" name="connsiteY708"/>
                <a:gd fmla="*/ 3356063 w 3982322" name="connsiteX709"/>
                <a:gd fmla="*/ 653541 h 3876281" name="connsiteY709"/>
                <a:gd fmla="*/ 3358468 w 3982322" name="connsiteX710"/>
                <a:gd fmla="*/ 653541 h 3876281" name="connsiteY710"/>
                <a:gd fmla="*/ 3358468 w 3982322" name="connsiteX711"/>
                <a:gd fmla="*/ 655895 h 3876281" name="connsiteY711"/>
                <a:gd fmla="*/ 3360874 w 3982322" name="connsiteX712"/>
                <a:gd fmla="*/ 655895 h 3876281" name="connsiteY712"/>
                <a:gd fmla="*/ 3360874 w 3982322" name="connsiteX713"/>
                <a:gd fmla="*/ 658250 h 3876281" name="connsiteY713"/>
                <a:gd fmla="*/ 3363280 w 3982322" name="connsiteX714"/>
                <a:gd fmla="*/ 658250 h 3876281" name="connsiteY714"/>
                <a:gd fmla="*/ 3363280 w 3982322" name="connsiteX715"/>
                <a:gd fmla="*/ 660605 h 3876281" name="connsiteY715"/>
                <a:gd fmla="*/ 3365686 w 3982322" name="connsiteX716"/>
                <a:gd fmla="*/ 660605 h 3876281" name="connsiteY716"/>
                <a:gd fmla="*/ 3365686 w 3982322" name="connsiteX717"/>
                <a:gd fmla="*/ 662960 h 3876281" name="connsiteY717"/>
                <a:gd fmla="*/ 3368092 w 3982322" name="connsiteX718"/>
                <a:gd fmla="*/ 662960 h 3876281" name="connsiteY718"/>
                <a:gd fmla="*/ 3368092 w 3982322" name="connsiteX719"/>
                <a:gd fmla="*/ 665315 h 3876281" name="connsiteY719"/>
                <a:gd fmla="*/ 3370498 w 3982322" name="connsiteX720"/>
                <a:gd fmla="*/ 665315 h 3876281" name="connsiteY720"/>
                <a:gd fmla="*/ 3370498 w 3982322" name="connsiteX721"/>
                <a:gd fmla="*/ 667669 h 3876281" name="connsiteY721"/>
                <a:gd fmla="*/ 3372904 w 3982322" name="connsiteX722"/>
                <a:gd fmla="*/ 667669 h 3876281" name="connsiteY722"/>
                <a:gd fmla="*/ 3372904 w 3982322" name="connsiteX723"/>
                <a:gd fmla="*/ 670025 h 3876281" name="connsiteY723"/>
                <a:gd fmla="*/ 3375310 w 3982322" name="connsiteX724"/>
                <a:gd fmla="*/ 670025 h 3876281" name="connsiteY724"/>
                <a:gd fmla="*/ 3375310 w 3982322" name="connsiteX725"/>
                <a:gd fmla="*/ 672379 h 3876281" name="connsiteY725"/>
                <a:gd fmla="*/ 3377716 w 3982322" name="connsiteX726"/>
                <a:gd fmla="*/ 672379 h 3876281" name="connsiteY726"/>
                <a:gd fmla="*/ 3377716 w 3982322" name="connsiteX727"/>
                <a:gd fmla="*/ 674735 h 3876281" name="connsiteY727"/>
                <a:gd fmla="*/ 3380122 w 3982322" name="connsiteX728"/>
                <a:gd fmla="*/ 674735 h 3876281" name="connsiteY728"/>
                <a:gd fmla="*/ 3380122 w 3982322" name="connsiteX729"/>
                <a:gd fmla="*/ 677089 h 3876281" name="connsiteY729"/>
                <a:gd fmla="*/ 3382528 w 3982322" name="connsiteX730"/>
                <a:gd fmla="*/ 677089 h 3876281" name="connsiteY730"/>
                <a:gd fmla="*/ 3382528 w 3982322" name="connsiteX731"/>
                <a:gd fmla="*/ 679443 h 3876281" name="connsiteY731"/>
                <a:gd fmla="*/ 3384934 w 3982322" name="connsiteX732"/>
                <a:gd fmla="*/ 679443 h 3876281" name="connsiteY732"/>
                <a:gd fmla="*/ 3384934 w 3982322" name="connsiteX733"/>
                <a:gd fmla="*/ 681797 h 3876281" name="connsiteY733"/>
                <a:gd fmla="*/ 3387340 w 3982322" name="connsiteX734"/>
                <a:gd fmla="*/ 681797 h 3876281" name="connsiteY734"/>
                <a:gd fmla="*/ 3387340 w 3982322" name="connsiteX735"/>
                <a:gd fmla="*/ 684153 h 3876281" name="connsiteY735"/>
                <a:gd fmla="*/ 3389746 w 3982322" name="connsiteX736"/>
                <a:gd fmla="*/ 684153 h 3876281" name="connsiteY736"/>
                <a:gd fmla="*/ 3389746 w 3982322" name="connsiteX737"/>
                <a:gd fmla="*/ 686509 h 3876281" name="connsiteY737"/>
                <a:gd fmla="*/ 3392152 w 3982322" name="connsiteX738"/>
                <a:gd fmla="*/ 686509 h 3876281" name="connsiteY738"/>
                <a:gd fmla="*/ 3392152 w 3982322" name="connsiteX739"/>
                <a:gd fmla="*/ 688859 h 3876281" name="connsiteY739"/>
                <a:gd fmla="*/ 3394558 w 3982322" name="connsiteX740"/>
                <a:gd fmla="*/ 688859 h 3876281" name="connsiteY740"/>
                <a:gd fmla="*/ 3394558 w 3982322" name="connsiteX741"/>
                <a:gd fmla="*/ 691212 h 3876281" name="connsiteY741"/>
                <a:gd fmla="*/ 3396964 w 3982322" name="connsiteX742"/>
                <a:gd fmla="*/ 691212 h 3876281" name="connsiteY742"/>
                <a:gd fmla="*/ 3396964 w 3982322" name="connsiteX743"/>
                <a:gd fmla="*/ 693567 h 3876281" name="connsiteY743"/>
                <a:gd fmla="*/ 3399369 w 3982322" name="connsiteX744"/>
                <a:gd fmla="*/ 693567 h 3876281" name="connsiteY744"/>
                <a:gd fmla="*/ 3399369 w 3982322" name="connsiteX745"/>
                <a:gd fmla="*/ 695923 h 3876281" name="connsiteY745"/>
                <a:gd fmla="*/ 3401776 w 3982322" name="connsiteX746"/>
                <a:gd fmla="*/ 695923 h 3876281" name="connsiteY746"/>
                <a:gd fmla="*/ 3401776 w 3982322" name="connsiteX747"/>
                <a:gd fmla="*/ 698276 h 3876281" name="connsiteY747"/>
                <a:gd fmla="*/ 3404181 w 3982322" name="connsiteX748"/>
                <a:gd fmla="*/ 698276 h 3876281" name="connsiteY748"/>
                <a:gd fmla="*/ 3404181 w 3982322" name="connsiteX749"/>
                <a:gd fmla="*/ 700631 h 3876281" name="connsiteY749"/>
                <a:gd fmla="*/ 3406587 w 3982322" name="connsiteX750"/>
                <a:gd fmla="*/ 700631 h 3876281" name="connsiteY750"/>
                <a:gd fmla="*/ 3406587 w 3982322" name="connsiteX751"/>
                <a:gd fmla="*/ 702986 h 3876281" name="connsiteY751"/>
                <a:gd fmla="*/ 3408993 w 3982322" name="connsiteX752"/>
                <a:gd fmla="*/ 702986 h 3876281" name="connsiteY752"/>
                <a:gd fmla="*/ 3408993 w 3982322" name="connsiteX753"/>
                <a:gd fmla="*/ 705340 h 3876281" name="connsiteY753"/>
                <a:gd fmla="*/ 3411399 w 3982322" name="connsiteX754"/>
                <a:gd fmla="*/ 705340 h 3876281" name="connsiteY754"/>
                <a:gd fmla="*/ 3411399 w 3982322" name="connsiteX755"/>
                <a:gd fmla="*/ 707693 h 3876281" name="connsiteY755"/>
                <a:gd fmla="*/ 3413805 w 3982322" name="connsiteX756"/>
                <a:gd fmla="*/ 707693 h 3876281" name="connsiteY756"/>
                <a:gd fmla="*/ 3413805 w 3982322" name="connsiteX757"/>
                <a:gd fmla="*/ 710050 h 3876281" name="connsiteY757"/>
                <a:gd fmla="*/ 3416211 w 3982322" name="connsiteX758"/>
                <a:gd fmla="*/ 710050 h 3876281" name="connsiteY758"/>
                <a:gd fmla="*/ 3416211 w 3982322" name="connsiteX759"/>
                <a:gd fmla="*/ 712404 h 3876281" name="connsiteY759"/>
                <a:gd fmla="*/ 3418617 w 3982322" name="connsiteX760"/>
                <a:gd fmla="*/ 712404 h 3876281" name="connsiteY760"/>
                <a:gd fmla="*/ 3418617 w 3982322" name="connsiteX761"/>
                <a:gd fmla="*/ 714758 h 3876281" name="connsiteY761"/>
                <a:gd fmla="*/ 3421023 w 3982322" name="connsiteX762"/>
                <a:gd fmla="*/ 714758 h 3876281" name="connsiteY762"/>
                <a:gd fmla="*/ 3421023 w 3982322" name="connsiteX763"/>
                <a:gd fmla="*/ 717112 h 3876281" name="connsiteY763"/>
                <a:gd fmla="*/ 3423429 w 3982322" name="connsiteX764"/>
                <a:gd fmla="*/ 717112 h 3876281" name="connsiteY764"/>
                <a:gd fmla="*/ 3423429 w 3982322" name="connsiteX765"/>
                <a:gd fmla="*/ 719466 h 3876281" name="connsiteY765"/>
                <a:gd fmla="*/ 3425835 w 3982322" name="connsiteX766"/>
                <a:gd fmla="*/ 719466 h 3876281" name="connsiteY766"/>
                <a:gd fmla="*/ 3425835 w 3982322" name="connsiteX767"/>
                <a:gd fmla="*/ 721820 h 3876281" name="connsiteY767"/>
                <a:gd fmla="*/ 3428241 w 3982322" name="connsiteX768"/>
                <a:gd fmla="*/ 721820 h 3876281" name="connsiteY768"/>
                <a:gd fmla="*/ 3428241 w 3982322" name="connsiteX769"/>
                <a:gd fmla="*/ 724175 h 3876281" name="connsiteY769"/>
                <a:gd fmla="*/ 3430647 w 3982322" name="connsiteX770"/>
                <a:gd fmla="*/ 724175 h 3876281" name="connsiteY770"/>
                <a:gd fmla="*/ 3430647 w 3982322" name="connsiteX771"/>
                <a:gd fmla="*/ 726528 h 3876281" name="connsiteY771"/>
                <a:gd fmla="*/ 3433053 w 3982322" name="connsiteX772"/>
                <a:gd fmla="*/ 726528 h 3876281" name="connsiteY772"/>
                <a:gd fmla="*/ 3433053 w 3982322" name="connsiteX773"/>
                <a:gd fmla="*/ 728883 h 3876281" name="connsiteY773"/>
                <a:gd fmla="*/ 3435459 w 3982322" name="connsiteX774"/>
                <a:gd fmla="*/ 728883 h 3876281" name="connsiteY774"/>
                <a:gd fmla="*/ 3435459 w 3982322" name="connsiteX775"/>
                <a:gd fmla="*/ 731237 h 3876281" name="connsiteY775"/>
                <a:gd fmla="*/ 3437865 w 3982322" name="connsiteX776"/>
                <a:gd fmla="*/ 731237 h 3876281" name="connsiteY776"/>
                <a:gd fmla="*/ 3437865 w 3982322" name="connsiteX777"/>
                <a:gd fmla="*/ 733591 h 3876281" name="connsiteY777"/>
                <a:gd fmla="*/ 3440271 w 3982322" name="connsiteX778"/>
                <a:gd fmla="*/ 733591 h 3876281" name="connsiteY778"/>
                <a:gd fmla="*/ 3440271 w 3982322" name="connsiteX779"/>
                <a:gd fmla="*/ 735946 h 3876281" name="connsiteY779"/>
                <a:gd fmla="*/ 3442676 w 3982322" name="connsiteX780"/>
                <a:gd fmla="*/ 735946 h 3876281" name="connsiteY780"/>
                <a:gd fmla="*/ 3442676 w 3982322" name="connsiteX781"/>
                <a:gd fmla="*/ 738301 h 3876281" name="connsiteY781"/>
                <a:gd fmla="*/ 3445082 w 3982322" name="connsiteX782"/>
                <a:gd fmla="*/ 738301 h 3876281" name="connsiteY782"/>
                <a:gd fmla="*/ 3445082 w 3982322" name="connsiteX783"/>
                <a:gd fmla="*/ 740655 h 3876281" name="connsiteY783"/>
                <a:gd fmla="*/ 3447488 w 3982322" name="connsiteX784"/>
                <a:gd fmla="*/ 740655 h 3876281" name="connsiteY784"/>
                <a:gd fmla="*/ 3447488 w 3982322" name="connsiteX785"/>
                <a:gd fmla="*/ 743010 h 3876281" name="connsiteY785"/>
                <a:gd fmla="*/ 3449894 w 3982322" name="connsiteX786"/>
                <a:gd fmla="*/ 743010 h 3876281" name="connsiteY786"/>
                <a:gd fmla="*/ 3449894 w 3982322" name="connsiteX787"/>
                <a:gd fmla="*/ 745365 h 3876281" name="connsiteY787"/>
                <a:gd fmla="*/ 3452300 w 3982322" name="connsiteX788"/>
                <a:gd fmla="*/ 745365 h 3876281" name="connsiteY788"/>
                <a:gd fmla="*/ 3452300 w 3982322" name="connsiteX789"/>
                <a:gd fmla="*/ 747719 h 3876281" name="connsiteY789"/>
                <a:gd fmla="*/ 3454706 w 3982322" name="connsiteX790"/>
                <a:gd fmla="*/ 747719 h 3876281" name="connsiteY790"/>
                <a:gd fmla="*/ 3454706 w 3982322" name="connsiteX791"/>
                <a:gd fmla="*/ 750074 h 3876281" name="connsiteY791"/>
                <a:gd fmla="*/ 3457112 w 3982322" name="connsiteX792"/>
                <a:gd fmla="*/ 750074 h 3876281" name="connsiteY792"/>
                <a:gd fmla="*/ 3457112 w 3982322" name="connsiteX793"/>
                <a:gd fmla="*/ 752429 h 3876281" name="connsiteY793"/>
                <a:gd fmla="*/ 3459518 w 3982322" name="connsiteX794"/>
                <a:gd fmla="*/ 752429 h 3876281" name="connsiteY794"/>
                <a:gd fmla="*/ 3459518 w 3982322" name="connsiteX795"/>
                <a:gd fmla="*/ 754783 h 3876281" name="connsiteY795"/>
                <a:gd fmla="*/ 3461924 w 3982322" name="connsiteX796"/>
                <a:gd fmla="*/ 754783 h 3876281" name="connsiteY796"/>
                <a:gd fmla="*/ 3461924 w 3982322" name="connsiteX797"/>
                <a:gd fmla="*/ 757137 h 3876281" name="connsiteY797"/>
                <a:gd fmla="*/ 3464330 w 3982322" name="connsiteX798"/>
                <a:gd fmla="*/ 757137 h 3876281" name="connsiteY798"/>
                <a:gd fmla="*/ 3464330 w 3982322" name="connsiteX799"/>
                <a:gd fmla="*/ 759491 h 3876281" name="connsiteY799"/>
                <a:gd fmla="*/ 3466736 w 3982322" name="connsiteX800"/>
                <a:gd fmla="*/ 759491 h 3876281" name="connsiteY800"/>
                <a:gd fmla="*/ 3466736 w 3982322" name="connsiteX801"/>
                <a:gd fmla="*/ 761846 h 3876281" name="connsiteY801"/>
                <a:gd fmla="*/ 3469142 w 3982322" name="connsiteX802"/>
                <a:gd fmla="*/ 761846 h 3876281" name="connsiteY802"/>
                <a:gd fmla="*/ 3469142 w 3982322" name="connsiteX803"/>
                <a:gd fmla="*/ 764201 h 3876281" name="connsiteY803"/>
                <a:gd fmla="*/ 3471548 w 3982322" name="connsiteX804"/>
                <a:gd fmla="*/ 764201 h 3876281" name="connsiteY804"/>
                <a:gd fmla="*/ 3471548 w 3982322" name="connsiteX805"/>
                <a:gd fmla="*/ 766554 h 3876281" name="connsiteY805"/>
                <a:gd fmla="*/ 3473954 w 3982322" name="connsiteX806"/>
                <a:gd fmla="*/ 766554 h 3876281" name="connsiteY806"/>
                <a:gd fmla="*/ 3473954 w 3982322" name="connsiteX807"/>
                <a:gd fmla="*/ 768910 h 3876281" name="connsiteY807"/>
                <a:gd fmla="*/ 3476360 w 3982322" name="connsiteX808"/>
                <a:gd fmla="*/ 768910 h 3876281" name="connsiteY808"/>
                <a:gd fmla="*/ 3476360 w 3982322" name="connsiteX809"/>
                <a:gd fmla="*/ 771263 h 3876281" name="connsiteY809"/>
                <a:gd fmla="*/ 3478766 w 3982322" name="connsiteX810"/>
                <a:gd fmla="*/ 771263 h 3876281" name="connsiteY810"/>
                <a:gd fmla="*/ 3478766 w 3982322" name="connsiteX811"/>
                <a:gd fmla="*/ 773619 h 3876281" name="connsiteY811"/>
                <a:gd fmla="*/ 3481172 w 3982322" name="connsiteX812"/>
                <a:gd fmla="*/ 773619 h 3876281" name="connsiteY812"/>
                <a:gd fmla="*/ 3481172 w 3982322" name="connsiteX813"/>
                <a:gd fmla="*/ 775971 h 3876281" name="connsiteY813"/>
                <a:gd fmla="*/ 3483577 w 3982322" name="connsiteX814"/>
                <a:gd fmla="*/ 775971 h 3876281" name="connsiteY814"/>
                <a:gd fmla="*/ 3483577 w 3982322" name="connsiteX815"/>
                <a:gd fmla="*/ 778329 h 3876281" name="connsiteY815"/>
                <a:gd fmla="*/ 3485984 w 3982322" name="connsiteX816"/>
                <a:gd fmla="*/ 778329 h 3876281" name="connsiteY816"/>
                <a:gd fmla="*/ 3485984 w 3982322" name="connsiteX817"/>
                <a:gd fmla="*/ 780681 h 3876281" name="connsiteY817"/>
                <a:gd fmla="*/ 3488389 w 3982322" name="connsiteX818"/>
                <a:gd fmla="*/ 780681 h 3876281" name="connsiteY818"/>
                <a:gd fmla="*/ 3488389 w 3982322" name="connsiteX819"/>
                <a:gd fmla="*/ 783036 h 3876281" name="connsiteY819"/>
                <a:gd fmla="*/ 3490795 w 3982322" name="connsiteX820"/>
                <a:gd fmla="*/ 783036 h 3876281" name="connsiteY820"/>
                <a:gd fmla="*/ 3490795 w 3982322" name="connsiteX821"/>
                <a:gd fmla="*/ 785390 h 3876281" name="connsiteY821"/>
                <a:gd fmla="*/ 3493201 w 3982322" name="connsiteX822"/>
                <a:gd fmla="*/ 785390 h 3876281" name="connsiteY822"/>
                <a:gd fmla="*/ 3493201 w 3982322" name="connsiteX823"/>
                <a:gd fmla="*/ 787744 h 3876281" name="connsiteY823"/>
                <a:gd fmla="*/ 3495607 w 3982322" name="connsiteX824"/>
                <a:gd fmla="*/ 787744 h 3876281" name="connsiteY824"/>
                <a:gd fmla="*/ 3495607 w 3982322" name="connsiteX825"/>
                <a:gd fmla="*/ 790099 h 3876281" name="connsiteY825"/>
                <a:gd fmla="*/ 3498013 w 3982322" name="connsiteX826"/>
                <a:gd fmla="*/ 790099 h 3876281" name="connsiteY826"/>
                <a:gd fmla="*/ 3498013 w 3982322" name="connsiteX827"/>
                <a:gd fmla="*/ 792453 h 3876281" name="connsiteY827"/>
                <a:gd fmla="*/ 3500419 w 3982322" name="connsiteX828"/>
                <a:gd fmla="*/ 792453 h 3876281" name="connsiteY828"/>
                <a:gd fmla="*/ 3500419 w 3982322" name="connsiteX829"/>
                <a:gd fmla="*/ 794808 h 3876281" name="connsiteY829"/>
                <a:gd fmla="*/ 3502825 w 3982322" name="connsiteX830"/>
                <a:gd fmla="*/ 794808 h 3876281" name="connsiteY830"/>
                <a:gd fmla="*/ 3502825 w 3982322" name="connsiteX831"/>
                <a:gd fmla="*/ 797162 h 3876281" name="connsiteY831"/>
                <a:gd fmla="*/ 3505231 w 3982322" name="connsiteX832"/>
                <a:gd fmla="*/ 797162 h 3876281" name="connsiteY832"/>
                <a:gd fmla="*/ 3505231 w 3982322" name="connsiteX833"/>
                <a:gd fmla="*/ 799516 h 3876281" name="connsiteY833"/>
                <a:gd fmla="*/ 3507637 w 3982322" name="connsiteX834"/>
                <a:gd fmla="*/ 799516 h 3876281" name="connsiteY834"/>
                <a:gd fmla="*/ 3507637 w 3982322" name="connsiteX835"/>
                <a:gd fmla="*/ 801870 h 3876281" name="connsiteY835"/>
                <a:gd fmla="*/ 3510043 w 3982322" name="connsiteX836"/>
                <a:gd fmla="*/ 801870 h 3876281" name="connsiteY836"/>
                <a:gd fmla="*/ 3510043 w 3982322" name="connsiteX837"/>
                <a:gd fmla="*/ 804226 h 3876281" name="connsiteY837"/>
                <a:gd fmla="*/ 3512449 w 3982322" name="connsiteX838"/>
                <a:gd fmla="*/ 804226 h 3876281" name="connsiteY838"/>
                <a:gd fmla="*/ 3512449 w 3982322" name="connsiteX839"/>
                <a:gd fmla="*/ 806579 h 3876281" name="connsiteY839"/>
                <a:gd fmla="*/ 3514855 w 3982322" name="connsiteX840"/>
                <a:gd fmla="*/ 806579 h 3876281" name="connsiteY840"/>
                <a:gd fmla="*/ 3514855 w 3982322" name="connsiteX841"/>
                <a:gd fmla="*/ 808935 h 3876281" name="connsiteY841"/>
                <a:gd fmla="*/ 3517261 w 3982322" name="connsiteX842"/>
                <a:gd fmla="*/ 808935 h 3876281" name="connsiteY842"/>
                <a:gd fmla="*/ 3517261 w 3982322" name="connsiteX843"/>
                <a:gd fmla="*/ 811288 h 3876281" name="connsiteY843"/>
                <a:gd fmla="*/ 3519667 w 3982322" name="connsiteX844"/>
                <a:gd fmla="*/ 811288 h 3876281" name="connsiteY844"/>
                <a:gd fmla="*/ 3519667 w 3982322" name="connsiteX845"/>
                <a:gd fmla="*/ 813643 h 3876281" name="connsiteY845"/>
                <a:gd fmla="*/ 3522073 w 3982322" name="connsiteX846"/>
                <a:gd fmla="*/ 813643 h 3876281" name="connsiteY846"/>
                <a:gd fmla="*/ 3522073 w 3982322" name="connsiteX847"/>
                <a:gd fmla="*/ 815998 h 3876281" name="connsiteY847"/>
                <a:gd fmla="*/ 3524479 w 3982322" name="connsiteX848"/>
                <a:gd fmla="*/ 815998 h 3876281" name="connsiteY848"/>
                <a:gd fmla="*/ 3524479 w 3982322" name="connsiteX849"/>
                <a:gd fmla="*/ 818352 h 3876281" name="connsiteY849"/>
                <a:gd fmla="*/ 3526885 w 3982322" name="connsiteX850"/>
                <a:gd fmla="*/ 818352 h 3876281" name="connsiteY850"/>
                <a:gd fmla="*/ 3526885 w 3982322" name="connsiteX851"/>
                <a:gd fmla="*/ 820707 h 3876281" name="connsiteY851"/>
                <a:gd fmla="*/ 3529290 w 3982322" name="connsiteX852"/>
                <a:gd fmla="*/ 820707 h 3876281" name="connsiteY852"/>
                <a:gd fmla="*/ 3529290 w 3982322" name="connsiteX853"/>
                <a:gd fmla="*/ 823061 h 3876281" name="connsiteY853"/>
                <a:gd fmla="*/ 3531696 w 3982322" name="connsiteX854"/>
                <a:gd fmla="*/ 823061 h 3876281" name="connsiteY854"/>
                <a:gd fmla="*/ 3531696 w 3982322" name="connsiteX855"/>
                <a:gd fmla="*/ 825416 h 3876281" name="connsiteY855"/>
                <a:gd fmla="*/ 3534102 w 3982322" name="connsiteX856"/>
                <a:gd fmla="*/ 825416 h 3876281" name="connsiteY856"/>
                <a:gd fmla="*/ 3534102 w 3982322" name="connsiteX857"/>
                <a:gd fmla="*/ 827771 h 3876281" name="connsiteY857"/>
                <a:gd fmla="*/ 3536508 w 3982322" name="connsiteX858"/>
                <a:gd fmla="*/ 827771 h 3876281" name="connsiteY858"/>
                <a:gd fmla="*/ 3536508 w 3982322" name="connsiteX859"/>
                <a:gd fmla="*/ 830125 h 3876281" name="connsiteY859"/>
                <a:gd fmla="*/ 3538914 w 3982322" name="connsiteX860"/>
                <a:gd fmla="*/ 830125 h 3876281" name="connsiteY860"/>
                <a:gd fmla="*/ 3538914 w 3982322" name="connsiteX861"/>
                <a:gd fmla="*/ 832480 h 3876281" name="connsiteY861"/>
                <a:gd fmla="*/ 3541320 w 3982322" name="connsiteX862"/>
                <a:gd fmla="*/ 832480 h 3876281" name="connsiteY862"/>
                <a:gd fmla="*/ 3541320 w 3982322" name="connsiteX863"/>
                <a:gd fmla="*/ 834834 h 3876281" name="connsiteY863"/>
                <a:gd fmla="*/ 3543726 w 3982322" name="connsiteX864"/>
                <a:gd fmla="*/ 834834 h 3876281" name="connsiteY864"/>
                <a:gd fmla="*/ 3543726 w 3982322" name="connsiteX865"/>
                <a:gd fmla="*/ 837188 h 3876281" name="connsiteY865"/>
                <a:gd fmla="*/ 3546132 w 3982322" name="connsiteX866"/>
                <a:gd fmla="*/ 837188 h 3876281" name="connsiteY866"/>
                <a:gd fmla="*/ 3546132 w 3982322" name="connsiteX867"/>
                <a:gd fmla="*/ 839542 h 3876281" name="connsiteY867"/>
                <a:gd fmla="*/ 3548538 w 3982322" name="connsiteX868"/>
                <a:gd fmla="*/ 839542 h 3876281" name="connsiteY868"/>
                <a:gd fmla="*/ 3548538 w 3982322" name="connsiteX869"/>
                <a:gd fmla="*/ 841898 h 3876281" name="connsiteY869"/>
                <a:gd fmla="*/ 3550944 w 3982322" name="connsiteX870"/>
                <a:gd fmla="*/ 841898 h 3876281" name="connsiteY870"/>
                <a:gd fmla="*/ 3550944 w 3982322" name="connsiteX871"/>
                <a:gd fmla="*/ 844252 h 3876281" name="connsiteY871"/>
                <a:gd fmla="*/ 3553350 w 3982322" name="connsiteX872"/>
                <a:gd fmla="*/ 844252 h 3876281" name="connsiteY872"/>
                <a:gd fmla="*/ 3553350 w 3982322" name="connsiteX873"/>
                <a:gd fmla="*/ 846605 h 3876281" name="connsiteY873"/>
                <a:gd fmla="*/ 3555756 w 3982322" name="connsiteX874"/>
                <a:gd fmla="*/ 846605 h 3876281" name="connsiteY874"/>
                <a:gd fmla="*/ 3555756 w 3982322" name="connsiteX875"/>
                <a:gd fmla="*/ 848961 h 3876281" name="connsiteY875"/>
                <a:gd fmla="*/ 3558162 w 3982322" name="connsiteX876"/>
                <a:gd fmla="*/ 848961 h 3876281" name="connsiteY876"/>
                <a:gd fmla="*/ 3558162 w 3982322" name="connsiteX877"/>
                <a:gd fmla="*/ 851316 h 3876281" name="connsiteY877"/>
                <a:gd fmla="*/ 3560568 w 3982322" name="connsiteX878"/>
                <a:gd fmla="*/ 851316 h 3876281" name="connsiteY878"/>
                <a:gd fmla="*/ 3560568 w 3982322" name="connsiteX879"/>
                <a:gd fmla="*/ 853670 h 3876281" name="connsiteY879"/>
                <a:gd fmla="*/ 3562974 w 3982322" name="connsiteX880"/>
                <a:gd fmla="*/ 853670 h 3876281" name="connsiteY880"/>
                <a:gd fmla="*/ 3562974 w 3982322" name="connsiteX881"/>
                <a:gd fmla="*/ 856024 h 3876281" name="connsiteY881"/>
                <a:gd fmla="*/ 3565380 w 3982322" name="connsiteX882"/>
                <a:gd fmla="*/ 856024 h 3876281" name="connsiteY882"/>
                <a:gd fmla="*/ 3565380 w 3982322" name="connsiteX883"/>
                <a:gd fmla="*/ 858378 h 3876281" name="connsiteY883"/>
                <a:gd fmla="*/ 3567786 w 3982322" name="connsiteX884"/>
                <a:gd fmla="*/ 858378 h 3876281" name="connsiteY884"/>
                <a:gd fmla="*/ 3567786 w 3982322" name="connsiteX885"/>
                <a:gd fmla="*/ 860732 h 3876281" name="connsiteY885"/>
                <a:gd fmla="*/ 3570192 w 3982322" name="connsiteX886"/>
                <a:gd fmla="*/ 860732 h 3876281" name="connsiteY886"/>
                <a:gd fmla="*/ 3570192 w 3982322" name="connsiteX887"/>
                <a:gd fmla="*/ 863088 h 3876281" name="connsiteY887"/>
                <a:gd fmla="*/ 3572597 w 3982322" name="connsiteX888"/>
                <a:gd fmla="*/ 863088 h 3876281" name="connsiteY888"/>
                <a:gd fmla="*/ 3572597 w 3982322" name="connsiteX889"/>
                <a:gd fmla="*/ 865441 h 3876281" name="connsiteY889"/>
                <a:gd fmla="*/ 3575003 w 3982322" name="connsiteX890"/>
                <a:gd fmla="*/ 865441 h 3876281" name="connsiteY890"/>
                <a:gd fmla="*/ 3575003 w 3982322" name="connsiteX891"/>
                <a:gd fmla="*/ 867797 h 3876281" name="connsiteY891"/>
                <a:gd fmla="*/ 3577409 w 3982322" name="connsiteX892"/>
                <a:gd fmla="*/ 867797 h 3876281" name="connsiteY892"/>
                <a:gd fmla="*/ 3577409 w 3982322" name="connsiteX893"/>
                <a:gd fmla="*/ 870149 h 3876281" name="connsiteY893"/>
                <a:gd fmla="*/ 3579815 w 3982322" name="connsiteX894"/>
                <a:gd fmla="*/ 870149 h 3876281" name="connsiteY894"/>
                <a:gd fmla="*/ 3579815 w 3982322" name="connsiteX895"/>
                <a:gd fmla="*/ 872506 h 3876281" name="connsiteY895"/>
                <a:gd fmla="*/ 3582221 w 3982322" name="connsiteX896"/>
                <a:gd fmla="*/ 872506 h 3876281" name="connsiteY896"/>
                <a:gd fmla="*/ 3582221 w 3982322" name="connsiteX897"/>
                <a:gd fmla="*/ 874858 h 3876281" name="connsiteY897"/>
                <a:gd fmla="*/ 3584627 w 3982322" name="connsiteX898"/>
                <a:gd fmla="*/ 874858 h 3876281" name="connsiteY898"/>
                <a:gd fmla="*/ 3584627 w 3982322" name="connsiteX899"/>
                <a:gd fmla="*/ 877213 h 3876281" name="connsiteY899"/>
                <a:gd fmla="*/ 3587033 w 3982322" name="connsiteX900"/>
                <a:gd fmla="*/ 877213 h 3876281" name="connsiteY900"/>
                <a:gd fmla="*/ 3587033 w 3982322" name="connsiteX901"/>
                <a:gd fmla="*/ 879567 h 3876281" name="connsiteY901"/>
                <a:gd fmla="*/ 3589439 w 3982322" name="connsiteX902"/>
                <a:gd fmla="*/ 879567 h 3876281" name="connsiteY902"/>
                <a:gd fmla="*/ 3589439 w 3982322" name="connsiteX903"/>
                <a:gd fmla="*/ 881923 h 3876281" name="connsiteY903"/>
                <a:gd fmla="*/ 3591845 w 3982322" name="connsiteX904"/>
                <a:gd fmla="*/ 881923 h 3876281" name="connsiteY904"/>
                <a:gd fmla="*/ 3591845 w 3982322" name="connsiteX905"/>
                <a:gd fmla="*/ 884278 h 3876281" name="connsiteY905"/>
                <a:gd fmla="*/ 3594251 w 3982322" name="connsiteX906"/>
                <a:gd fmla="*/ 884278 h 3876281" name="connsiteY906"/>
                <a:gd fmla="*/ 3594251 w 3982322" name="connsiteX907"/>
                <a:gd fmla="*/ 886632 h 3876281" name="connsiteY907"/>
                <a:gd fmla="*/ 3596657 w 3982322" name="connsiteX908"/>
                <a:gd fmla="*/ 886632 h 3876281" name="connsiteY908"/>
                <a:gd fmla="*/ 3596657 w 3982322" name="connsiteX909"/>
                <a:gd fmla="*/ 888986 h 3876281" name="connsiteY909"/>
                <a:gd fmla="*/ 3599063 w 3982322" name="connsiteX910"/>
                <a:gd fmla="*/ 888986 h 3876281" name="connsiteY910"/>
                <a:gd fmla="*/ 3599063 w 3982322" name="connsiteX911"/>
                <a:gd fmla="*/ 891340 h 3876281" name="connsiteY911"/>
                <a:gd fmla="*/ 3601469 w 3982322" name="connsiteX912"/>
                <a:gd fmla="*/ 891340 h 3876281" name="connsiteY912"/>
                <a:gd fmla="*/ 3601469 w 3982322" name="connsiteX913"/>
                <a:gd fmla="*/ 893695 h 3876281" name="connsiteY913"/>
                <a:gd fmla="*/ 3603875 w 3982322" name="connsiteX914"/>
                <a:gd fmla="*/ 893695 h 3876281" name="connsiteY914"/>
                <a:gd fmla="*/ 3603875 w 3982322" name="connsiteX915"/>
                <a:gd fmla="*/ 896050 h 3876281" name="connsiteY915"/>
                <a:gd fmla="*/ 3606281 w 3982322" name="connsiteX916"/>
                <a:gd fmla="*/ 896050 h 3876281" name="connsiteY916"/>
                <a:gd fmla="*/ 3606281 w 3982322" name="connsiteX917"/>
                <a:gd fmla="*/ 898404 h 3876281" name="connsiteY917"/>
                <a:gd fmla="*/ 3608687 w 3982322" name="connsiteX918"/>
                <a:gd fmla="*/ 898404 h 3876281" name="connsiteY918"/>
                <a:gd fmla="*/ 3608687 w 3982322" name="connsiteX919"/>
                <a:gd fmla="*/ 900759 h 3876281" name="connsiteY919"/>
                <a:gd fmla="*/ 3611093 w 3982322" name="connsiteX920"/>
                <a:gd fmla="*/ 900759 h 3876281" name="connsiteY920"/>
                <a:gd fmla="*/ 3611093 w 3982322" name="connsiteX921"/>
                <a:gd fmla="*/ 903113 h 3876281" name="connsiteY921"/>
                <a:gd fmla="*/ 3613498 w 3982322" name="connsiteX922"/>
                <a:gd fmla="*/ 903113 h 3876281" name="connsiteY922"/>
                <a:gd fmla="*/ 3613498 w 3982322" name="connsiteX923"/>
                <a:gd fmla="*/ 905467 h 3876281" name="connsiteY923"/>
                <a:gd fmla="*/ 3615904 w 3982322" name="connsiteX924"/>
                <a:gd fmla="*/ 905467 h 3876281" name="connsiteY924"/>
                <a:gd fmla="*/ 3615904 w 3982322" name="connsiteX925"/>
                <a:gd fmla="*/ 907822 h 3876281" name="connsiteY925"/>
                <a:gd fmla="*/ 3618310 w 3982322" name="connsiteX926"/>
                <a:gd fmla="*/ 907822 h 3876281" name="connsiteY926"/>
                <a:gd fmla="*/ 3618310 w 3982322" name="connsiteX927"/>
                <a:gd fmla="*/ 910177 h 3876281" name="connsiteY927"/>
                <a:gd fmla="*/ 3620716 w 3982322" name="connsiteX928"/>
                <a:gd fmla="*/ 910177 h 3876281" name="connsiteY928"/>
                <a:gd fmla="*/ 3620716 w 3982322" name="connsiteX929"/>
                <a:gd fmla="*/ 912531 h 3876281" name="connsiteY929"/>
                <a:gd fmla="*/ 3623122 w 3982322" name="connsiteX930"/>
                <a:gd fmla="*/ 912531 h 3876281" name="connsiteY930"/>
                <a:gd fmla="*/ 3623122 w 3982322" name="connsiteX931"/>
                <a:gd fmla="*/ 914885 h 3876281" name="connsiteY931"/>
                <a:gd fmla="*/ 3625528 w 3982322" name="connsiteX932"/>
                <a:gd fmla="*/ 914885 h 3876281" name="connsiteY932"/>
                <a:gd fmla="*/ 3625528 w 3982322" name="connsiteX933"/>
                <a:gd fmla="*/ 917240 h 3876281" name="connsiteY933"/>
                <a:gd fmla="*/ 3627934 w 3982322" name="connsiteX934"/>
                <a:gd fmla="*/ 917240 h 3876281" name="connsiteY934"/>
                <a:gd fmla="*/ 3627934 w 3982322" name="connsiteX935"/>
                <a:gd fmla="*/ 919594 h 3876281" name="connsiteY935"/>
                <a:gd fmla="*/ 3630340 w 3982322" name="connsiteX936"/>
                <a:gd fmla="*/ 919594 h 3876281" name="connsiteY936"/>
                <a:gd fmla="*/ 3630340 w 3982322" name="connsiteX937"/>
                <a:gd fmla="*/ 921949 h 3876281" name="connsiteY937"/>
                <a:gd fmla="*/ 3632746 w 3982322" name="connsiteX938"/>
                <a:gd fmla="*/ 921949 h 3876281" name="connsiteY938"/>
                <a:gd fmla="*/ 3632746 w 3982322" name="connsiteX939"/>
                <a:gd fmla="*/ 924303 h 3876281" name="connsiteY939"/>
                <a:gd fmla="*/ 3635152 w 3982322" name="connsiteX940"/>
                <a:gd fmla="*/ 924303 h 3876281" name="connsiteY940"/>
                <a:gd fmla="*/ 3635152 w 3982322" name="connsiteX941"/>
                <a:gd fmla="*/ 926658 h 3876281" name="connsiteY941"/>
                <a:gd fmla="*/ 3637558 w 3982322" name="connsiteX942"/>
                <a:gd fmla="*/ 926658 h 3876281" name="connsiteY942"/>
                <a:gd fmla="*/ 3637558 w 3982322" name="connsiteX943"/>
                <a:gd fmla="*/ 929012 h 3876281" name="connsiteY943"/>
                <a:gd fmla="*/ 3639964 w 3982322" name="connsiteX944"/>
                <a:gd fmla="*/ 929012 h 3876281" name="connsiteY944"/>
                <a:gd fmla="*/ 3639964 w 3982322" name="connsiteX945"/>
                <a:gd fmla="*/ 931367 h 3876281" name="connsiteY945"/>
                <a:gd fmla="*/ 3642370 w 3982322" name="connsiteX946"/>
                <a:gd fmla="*/ 931367 h 3876281" name="connsiteY946"/>
                <a:gd fmla="*/ 3642370 w 3982322" name="connsiteX947"/>
                <a:gd fmla="*/ 933721 h 3876281" name="connsiteY947"/>
                <a:gd fmla="*/ 3644776 w 3982322" name="connsiteX948"/>
                <a:gd fmla="*/ 933721 h 3876281" name="connsiteY948"/>
                <a:gd fmla="*/ 3644776 w 3982322" name="connsiteX949"/>
                <a:gd fmla="*/ 936076 h 3876281" name="connsiteY949"/>
                <a:gd fmla="*/ 3647182 w 3982322" name="connsiteX950"/>
                <a:gd fmla="*/ 936076 h 3876281" name="connsiteY950"/>
                <a:gd fmla="*/ 3647182 w 3982322" name="connsiteX951"/>
                <a:gd fmla="*/ 938430 h 3876281" name="connsiteY951"/>
                <a:gd fmla="*/ 3649588 w 3982322" name="connsiteX952"/>
                <a:gd fmla="*/ 938430 h 3876281" name="connsiteY952"/>
                <a:gd fmla="*/ 3649588 w 3982322" name="connsiteX953"/>
                <a:gd fmla="*/ 940785 h 3876281" name="connsiteY953"/>
                <a:gd fmla="*/ 3651994 w 3982322" name="connsiteX954"/>
                <a:gd fmla="*/ 940785 h 3876281" name="connsiteY954"/>
                <a:gd fmla="*/ 3651994 w 3982322" name="connsiteX955"/>
                <a:gd fmla="*/ 943138 h 3876281" name="connsiteY955"/>
                <a:gd fmla="*/ 3654400 w 3982322" name="connsiteX956"/>
                <a:gd fmla="*/ 943138 h 3876281" name="connsiteY956"/>
                <a:gd fmla="*/ 3654400 w 3982322" name="connsiteX957"/>
                <a:gd fmla="*/ 945494 h 3876281" name="connsiteY957"/>
                <a:gd fmla="*/ 3656805 w 3982322" name="connsiteX958"/>
                <a:gd fmla="*/ 945494 h 3876281" name="connsiteY958"/>
                <a:gd fmla="*/ 3656805 w 3982322" name="connsiteX959"/>
                <a:gd fmla="*/ 947847 h 3876281" name="connsiteY959"/>
                <a:gd fmla="*/ 3659212 w 3982322" name="connsiteX960"/>
                <a:gd fmla="*/ 947847 h 3876281" name="connsiteY960"/>
                <a:gd fmla="*/ 3659212 w 3982322" name="connsiteX961"/>
                <a:gd fmla="*/ 950203 h 3876281" name="connsiteY961"/>
                <a:gd fmla="*/ 3661617 w 3982322" name="connsiteX962"/>
                <a:gd fmla="*/ 950203 h 3876281" name="connsiteY962"/>
                <a:gd fmla="*/ 3661617 w 3982322" name="connsiteX963"/>
                <a:gd fmla="*/ 952556 h 3876281" name="connsiteY963"/>
                <a:gd fmla="*/ 3664023 w 3982322" name="connsiteX964"/>
                <a:gd fmla="*/ 952556 h 3876281" name="connsiteY964"/>
                <a:gd fmla="*/ 3664023 w 3982322" name="connsiteX965"/>
                <a:gd fmla="*/ 954911 h 3876281" name="connsiteY965"/>
                <a:gd fmla="*/ 3666429 w 3982322" name="connsiteX966"/>
                <a:gd fmla="*/ 954911 h 3876281" name="connsiteY966"/>
                <a:gd fmla="*/ 3666429 w 3982322" name="connsiteX967"/>
                <a:gd fmla="*/ 957265 h 3876281" name="connsiteY967"/>
                <a:gd fmla="*/ 3668835 w 3982322" name="connsiteX968"/>
                <a:gd fmla="*/ 957265 h 3876281" name="connsiteY968"/>
                <a:gd fmla="*/ 3668835 w 3982322" name="connsiteX969"/>
                <a:gd fmla="*/ 959620 h 3876281" name="connsiteY969"/>
                <a:gd fmla="*/ 3671241 w 3982322" name="connsiteX970"/>
                <a:gd fmla="*/ 959620 h 3876281" name="connsiteY970"/>
                <a:gd fmla="*/ 3671241 w 3982322" name="connsiteX971"/>
                <a:gd fmla="*/ 961974 h 3876281" name="connsiteY971"/>
                <a:gd fmla="*/ 3673647 w 3982322" name="connsiteX972"/>
                <a:gd fmla="*/ 961974 h 3876281" name="connsiteY972"/>
                <a:gd fmla="*/ 3673647 w 3982322" name="connsiteX973"/>
                <a:gd fmla="*/ 964329 h 3876281" name="connsiteY973"/>
                <a:gd fmla="*/ 3676053 w 3982322" name="connsiteX974"/>
                <a:gd fmla="*/ 964329 h 3876281" name="connsiteY974"/>
                <a:gd fmla="*/ 3676053 w 3982322" name="connsiteX975"/>
                <a:gd fmla="*/ 966683 h 3876281" name="connsiteY975"/>
                <a:gd fmla="*/ 3678459 w 3982322" name="connsiteX976"/>
                <a:gd fmla="*/ 966683 h 3876281" name="connsiteY976"/>
                <a:gd fmla="*/ 3678459 w 3982322" name="connsiteX977"/>
                <a:gd fmla="*/ 969036 h 3876281" name="connsiteY977"/>
                <a:gd fmla="*/ 3680865 w 3982322" name="connsiteX978"/>
                <a:gd fmla="*/ 969036 h 3876281" name="connsiteY978"/>
                <a:gd fmla="*/ 3680865 w 3982322" name="connsiteX979"/>
                <a:gd fmla="*/ 971391 h 3876281" name="connsiteY979"/>
                <a:gd fmla="*/ 3683271 w 3982322" name="connsiteX980"/>
                <a:gd fmla="*/ 971391 h 3876281" name="connsiteY980"/>
                <a:gd fmla="*/ 3683271 w 3982322" name="connsiteX981"/>
                <a:gd fmla="*/ 973745 h 3876281" name="connsiteY981"/>
                <a:gd fmla="*/ 3685677 w 3982322" name="connsiteX982"/>
                <a:gd fmla="*/ 973745 h 3876281" name="connsiteY982"/>
                <a:gd fmla="*/ 3685677 w 3982322" name="connsiteX983"/>
                <a:gd fmla="*/ 976100 h 3876281" name="connsiteY983"/>
                <a:gd fmla="*/ 3688083 w 3982322" name="connsiteX984"/>
                <a:gd fmla="*/ 976100 h 3876281" name="connsiteY984"/>
                <a:gd fmla="*/ 3688083 w 3982322" name="connsiteX985"/>
                <a:gd fmla="*/ 978455 h 3876281" name="connsiteY985"/>
                <a:gd fmla="*/ 3690489 w 3982322" name="connsiteX986"/>
                <a:gd fmla="*/ 978455 h 3876281" name="connsiteY986"/>
                <a:gd fmla="*/ 3690489 w 3982322" name="connsiteX987"/>
                <a:gd fmla="*/ 980809 h 3876281" name="connsiteY987"/>
                <a:gd fmla="*/ 3692895 w 3982322" name="connsiteX988"/>
                <a:gd fmla="*/ 980809 h 3876281" name="connsiteY988"/>
                <a:gd fmla="*/ 3692895 w 3982322" name="connsiteX989"/>
                <a:gd fmla="*/ 983164 h 3876281" name="connsiteY989"/>
                <a:gd fmla="*/ 3695301 w 3982322" name="connsiteX990"/>
                <a:gd fmla="*/ 983164 h 3876281" name="connsiteY990"/>
                <a:gd fmla="*/ 3695301 w 3982322" name="connsiteX991"/>
                <a:gd fmla="*/ 985519 h 3876281" name="connsiteY991"/>
                <a:gd fmla="*/ 3697707 w 3982322" name="connsiteX992"/>
                <a:gd fmla="*/ 985519 h 3876281" name="connsiteY992"/>
                <a:gd fmla="*/ 3697707 w 3982322" name="connsiteX993"/>
                <a:gd fmla="*/ 987872 h 3876281" name="connsiteY993"/>
                <a:gd fmla="*/ 3700113 w 3982322" name="connsiteX994"/>
                <a:gd fmla="*/ 987872 h 3876281" name="connsiteY994"/>
                <a:gd fmla="*/ 3700113 w 3982322" name="connsiteX995"/>
                <a:gd fmla="*/ 990228 h 3876281" name="connsiteY995"/>
                <a:gd fmla="*/ 3702518 w 3982322" name="connsiteX996"/>
                <a:gd fmla="*/ 990228 h 3876281" name="connsiteY996"/>
                <a:gd fmla="*/ 3702518 w 3982322" name="connsiteX997"/>
                <a:gd fmla="*/ 992582 h 3876281" name="connsiteY997"/>
                <a:gd fmla="*/ 3704924 w 3982322" name="connsiteX998"/>
                <a:gd fmla="*/ 992582 h 3876281" name="connsiteY998"/>
                <a:gd fmla="*/ 3704924 w 3982322" name="connsiteX999"/>
                <a:gd fmla="*/ 994936 h 3876281" name="connsiteY999"/>
                <a:gd fmla="*/ 3707330 w 3982322" name="connsiteX1000"/>
                <a:gd fmla="*/ 994936 h 3876281" name="connsiteY1000"/>
                <a:gd fmla="*/ 3707330 w 3982322" name="connsiteX1001"/>
                <a:gd fmla="*/ 997291 h 3876281" name="connsiteY1001"/>
                <a:gd fmla="*/ 3709736 w 3982322" name="connsiteX1002"/>
                <a:gd fmla="*/ 997291 h 3876281" name="connsiteY1002"/>
                <a:gd fmla="*/ 3709736 w 3982322" name="connsiteX1003"/>
                <a:gd fmla="*/ 999645 h 3876281" name="connsiteY1003"/>
                <a:gd fmla="*/ 3712142 w 3982322" name="connsiteX1004"/>
                <a:gd fmla="*/ 999645 h 3876281" name="connsiteY1004"/>
                <a:gd fmla="*/ 3712142 w 3982322" name="connsiteX1005"/>
                <a:gd fmla="*/ 1002000 h 3876281" name="connsiteY1005"/>
                <a:gd fmla="*/ 3714548 w 3982322" name="connsiteX1006"/>
                <a:gd fmla="*/ 1002000 h 3876281" name="connsiteY1006"/>
                <a:gd fmla="*/ 3714548 w 3982322" name="connsiteX1007"/>
                <a:gd fmla="*/ 1004355 h 3876281" name="connsiteY1007"/>
                <a:gd fmla="*/ 3716954 w 3982322" name="connsiteX1008"/>
                <a:gd fmla="*/ 1004355 h 3876281" name="connsiteY1008"/>
                <a:gd fmla="*/ 3716954 w 3982322" name="connsiteX1009"/>
                <a:gd fmla="*/ 1006709 h 3876281" name="connsiteY1009"/>
                <a:gd fmla="*/ 3719360 w 3982322" name="connsiteX1010"/>
                <a:gd fmla="*/ 1006709 h 3876281" name="connsiteY1010"/>
                <a:gd fmla="*/ 3719360 w 3982322" name="connsiteX1011"/>
                <a:gd fmla="*/ 1009065 h 3876281" name="connsiteY1011"/>
                <a:gd fmla="*/ 3721766 w 3982322" name="connsiteX1012"/>
                <a:gd fmla="*/ 1009065 h 3876281" name="connsiteY1012"/>
                <a:gd fmla="*/ 3721766 w 3982322" name="connsiteX1013"/>
                <a:gd fmla="*/ 1011417 h 3876281" name="connsiteY1013"/>
                <a:gd fmla="*/ 3724172 w 3982322" name="connsiteX1014"/>
                <a:gd fmla="*/ 1011417 h 3876281" name="connsiteY1014"/>
                <a:gd fmla="*/ 3724172 w 3982322" name="connsiteX1015"/>
                <a:gd fmla="*/ 1013772 h 3876281" name="connsiteY1015"/>
                <a:gd fmla="*/ 3726578 w 3982322" name="connsiteX1016"/>
                <a:gd fmla="*/ 1013772 h 3876281" name="connsiteY1016"/>
                <a:gd fmla="*/ 3726578 w 3982322" name="connsiteX1017"/>
                <a:gd fmla="*/ 1016125 h 3876281" name="connsiteY1017"/>
                <a:gd fmla="*/ 3728984 w 3982322" name="connsiteX1018"/>
                <a:gd fmla="*/ 1016125 h 3876281" name="connsiteY1018"/>
                <a:gd fmla="*/ 3728984 w 3982322" name="connsiteX1019"/>
                <a:gd fmla="*/ 1018480 h 3876281" name="connsiteY1019"/>
                <a:gd fmla="*/ 3731390 w 3982322" name="connsiteX1020"/>
                <a:gd fmla="*/ 1018480 h 3876281" name="connsiteY1020"/>
                <a:gd fmla="*/ 3731390 w 3982322" name="connsiteX1021"/>
                <a:gd fmla="*/ 1020835 h 3876281" name="connsiteY1021"/>
                <a:gd fmla="*/ 3733796 w 3982322" name="connsiteX1022"/>
                <a:gd fmla="*/ 1020835 h 3876281" name="connsiteY1022"/>
                <a:gd fmla="*/ 3733796 w 3982322" name="connsiteX1023"/>
                <a:gd fmla="*/ 1023189 h 3876281" name="connsiteY1023"/>
                <a:gd fmla="*/ 3736202 w 3982322" name="connsiteX1024"/>
                <a:gd fmla="*/ 1023189 h 3876281" name="connsiteY1024"/>
                <a:gd fmla="*/ 3736202 w 3982322" name="connsiteX1025"/>
                <a:gd fmla="*/ 1025542 h 3876281" name="connsiteY1025"/>
                <a:gd fmla="*/ 3738608 w 3982322" name="connsiteX1026"/>
                <a:gd fmla="*/ 1025542 h 3876281" name="connsiteY1026"/>
                <a:gd fmla="*/ 3738608 w 3982322" name="connsiteX1027"/>
                <a:gd fmla="*/ 1027896 h 3876281" name="connsiteY1027"/>
                <a:gd fmla="*/ 3741014 w 3982322" name="connsiteX1028"/>
                <a:gd fmla="*/ 1027896 h 3876281" name="connsiteY1028"/>
                <a:gd fmla="*/ 3741014 w 3982322" name="connsiteX1029"/>
                <a:gd fmla="*/ 1030253 h 3876281" name="connsiteY1029"/>
                <a:gd fmla="*/ 3743420 w 3982322" name="connsiteX1030"/>
                <a:gd fmla="*/ 1030253 h 3876281" name="connsiteY1030"/>
                <a:gd fmla="*/ 3743420 w 3982322" name="connsiteX1031"/>
                <a:gd fmla="*/ 1032607 h 3876281" name="connsiteY1031"/>
                <a:gd fmla="*/ 3745825 w 3982322" name="connsiteX1032"/>
                <a:gd fmla="*/ 1032607 h 3876281" name="connsiteY1032"/>
                <a:gd fmla="*/ 3745825 w 3982322" name="connsiteX1033"/>
                <a:gd fmla="*/ 1034960 h 3876281" name="connsiteY1033"/>
                <a:gd fmla="*/ 3748231 w 3982322" name="connsiteX1034"/>
                <a:gd fmla="*/ 1034960 h 3876281" name="connsiteY1034"/>
                <a:gd fmla="*/ 3748231 w 3982322" name="connsiteX1035"/>
                <a:gd fmla="*/ 1037315 h 3876281" name="connsiteY1035"/>
                <a:gd fmla="*/ 3750637 w 3982322" name="connsiteX1036"/>
                <a:gd fmla="*/ 1037315 h 3876281" name="connsiteY1036"/>
                <a:gd fmla="*/ 3750637 w 3982322" name="connsiteX1037"/>
                <a:gd fmla="*/ 1039671 h 3876281" name="connsiteY1037"/>
                <a:gd fmla="*/ 3753043 w 3982322" name="connsiteX1038"/>
                <a:gd fmla="*/ 1039671 h 3876281" name="connsiteY1038"/>
                <a:gd fmla="*/ 3753043 w 3982322" name="connsiteX1039"/>
                <a:gd fmla="*/ 1042022 h 3876281" name="connsiteY1039"/>
                <a:gd fmla="*/ 3755449 w 3982322" name="connsiteX1040"/>
                <a:gd fmla="*/ 1042022 h 3876281" name="connsiteY1040"/>
                <a:gd fmla="*/ 3755449 w 3982322" name="connsiteX1041"/>
                <a:gd fmla="*/ 1044379 h 3876281" name="connsiteY1041"/>
                <a:gd fmla="*/ 3757855 w 3982322" name="connsiteX1042"/>
                <a:gd fmla="*/ 1044379 h 3876281" name="connsiteY1042"/>
                <a:gd fmla="*/ 3757855 w 3982322" name="connsiteX1043"/>
                <a:gd fmla="*/ 1046732 h 3876281" name="connsiteY1043"/>
                <a:gd fmla="*/ 3760261 w 3982322" name="connsiteX1044"/>
                <a:gd fmla="*/ 1046732 h 3876281" name="connsiteY1044"/>
                <a:gd fmla="*/ 3760261 w 3982322" name="connsiteX1045"/>
                <a:gd fmla="*/ 1049087 h 3876281" name="connsiteY1045"/>
                <a:gd fmla="*/ 3762667 w 3982322" name="connsiteX1046"/>
                <a:gd fmla="*/ 1049087 h 3876281" name="connsiteY1046"/>
                <a:gd fmla="*/ 3762667 w 3982322" name="connsiteX1047"/>
                <a:gd fmla="*/ 1051442 h 3876281" name="connsiteY1047"/>
                <a:gd fmla="*/ 3765073 w 3982322" name="connsiteX1048"/>
                <a:gd fmla="*/ 1051442 h 3876281" name="connsiteY1048"/>
                <a:gd fmla="*/ 3765073 w 3982322" name="connsiteX1049"/>
                <a:gd fmla="*/ 1053798 h 3876281" name="connsiteY1049"/>
                <a:gd fmla="*/ 3767479 w 3982322" name="connsiteX1050"/>
                <a:gd fmla="*/ 1053798 h 3876281" name="connsiteY1050"/>
                <a:gd fmla="*/ 3767479 w 3982322" name="connsiteX1051"/>
                <a:gd fmla="*/ 1056148 h 3876281" name="connsiteY1051"/>
                <a:gd fmla="*/ 3769885 w 3982322" name="connsiteX1052"/>
                <a:gd fmla="*/ 1056148 h 3876281" name="connsiteY1052"/>
                <a:gd fmla="*/ 3769885 w 3982322" name="connsiteX1053"/>
                <a:gd fmla="*/ 1058441 h 3876281" name="connsiteY1053"/>
                <a:gd fmla="*/ 3772291 w 3982322" name="connsiteX1054"/>
                <a:gd fmla="*/ 1058441 h 3876281" name="connsiteY1054"/>
                <a:gd fmla="*/ 3772291 w 3982322" name="connsiteX1055"/>
                <a:gd fmla="*/ 1060795 h 3876281" name="connsiteY1055"/>
                <a:gd fmla="*/ 3774697 w 3982322" name="connsiteX1056"/>
                <a:gd fmla="*/ 1060795 h 3876281" name="connsiteY1056"/>
                <a:gd fmla="*/ 3774697 w 3982322" name="connsiteX1057"/>
                <a:gd fmla="*/ 1063150 h 3876281" name="connsiteY1057"/>
                <a:gd fmla="*/ 3777103 w 3982322" name="connsiteX1058"/>
                <a:gd fmla="*/ 1063150 h 3876281" name="connsiteY1058"/>
                <a:gd fmla="*/ 3777103 w 3982322" name="connsiteX1059"/>
                <a:gd fmla="*/ 1065504 h 3876281" name="connsiteY1059"/>
                <a:gd fmla="*/ 3779509 w 3982322" name="connsiteX1060"/>
                <a:gd fmla="*/ 1065504 h 3876281" name="connsiteY1060"/>
                <a:gd fmla="*/ 3779509 w 3982322" name="connsiteX1061"/>
                <a:gd fmla="*/ 1067859 h 3876281" name="connsiteY1061"/>
                <a:gd fmla="*/ 3781915 w 3982322" name="connsiteX1062"/>
                <a:gd fmla="*/ 1067859 h 3876281" name="connsiteY1062"/>
                <a:gd fmla="*/ 3781915 w 3982322" name="connsiteX1063"/>
                <a:gd fmla="*/ 1070213 h 3876281" name="connsiteY1063"/>
                <a:gd fmla="*/ 3784321 w 3982322" name="connsiteX1064"/>
                <a:gd fmla="*/ 1070213 h 3876281" name="connsiteY1064"/>
                <a:gd fmla="*/ 3784321 w 3982322" name="connsiteX1065"/>
                <a:gd fmla="*/ 1072568 h 3876281" name="connsiteY1065"/>
                <a:gd fmla="*/ 3786726 w 3982322" name="connsiteX1066"/>
                <a:gd fmla="*/ 1072568 h 3876281" name="connsiteY1066"/>
                <a:gd fmla="*/ 3786726 w 3982322" name="connsiteX1067"/>
                <a:gd fmla="*/ 1074922 h 3876281" name="connsiteY1067"/>
                <a:gd fmla="*/ 3789132 w 3982322" name="connsiteX1068"/>
                <a:gd fmla="*/ 1074922 h 3876281" name="connsiteY1068"/>
                <a:gd fmla="*/ 3789132 w 3982322" name="connsiteX1069"/>
                <a:gd fmla="*/ 1077277 h 3876281" name="connsiteY1069"/>
                <a:gd fmla="*/ 3791538 w 3982322" name="connsiteX1070"/>
                <a:gd fmla="*/ 1077277 h 3876281" name="connsiteY1070"/>
                <a:gd fmla="*/ 3791538 w 3982322" name="connsiteX1071"/>
                <a:gd fmla="*/ 1079631 h 3876281" name="connsiteY1071"/>
                <a:gd fmla="*/ 3793944 w 3982322" name="connsiteX1072"/>
                <a:gd fmla="*/ 1079631 h 3876281" name="connsiteY1072"/>
                <a:gd fmla="*/ 3793944 w 3982322" name="connsiteX1073"/>
                <a:gd fmla="*/ 1081986 h 3876281" name="connsiteY1073"/>
                <a:gd fmla="*/ 3796350 w 3982322" name="connsiteX1074"/>
                <a:gd fmla="*/ 1081986 h 3876281" name="connsiteY1074"/>
                <a:gd fmla="*/ 3796350 w 3982322" name="connsiteX1075"/>
                <a:gd fmla="*/ 1084340 h 3876281" name="connsiteY1075"/>
                <a:gd fmla="*/ 3798756 w 3982322" name="connsiteX1076"/>
                <a:gd fmla="*/ 1084340 h 3876281" name="connsiteY1076"/>
                <a:gd fmla="*/ 3798756 w 3982322" name="connsiteX1077"/>
                <a:gd fmla="*/ 1086694 h 3876281" name="connsiteY1077"/>
                <a:gd fmla="*/ 3801162 w 3982322" name="connsiteX1078"/>
                <a:gd fmla="*/ 1086694 h 3876281" name="connsiteY1078"/>
                <a:gd fmla="*/ 3801162 w 3982322" name="connsiteX1079"/>
                <a:gd fmla="*/ 1089049 h 3876281" name="connsiteY1079"/>
                <a:gd fmla="*/ 3803568 w 3982322" name="connsiteX1080"/>
                <a:gd fmla="*/ 1089049 h 3876281" name="connsiteY1080"/>
                <a:gd fmla="*/ 3803568 w 3982322" name="connsiteX1081"/>
                <a:gd fmla="*/ 1091403 h 3876281" name="connsiteY1081"/>
                <a:gd fmla="*/ 3805974 w 3982322" name="connsiteX1082"/>
                <a:gd fmla="*/ 1091403 h 3876281" name="connsiteY1082"/>
                <a:gd fmla="*/ 3805974 w 3982322" name="connsiteX1083"/>
                <a:gd fmla="*/ 1093758 h 3876281" name="connsiteY1083"/>
                <a:gd fmla="*/ 3808380 w 3982322" name="connsiteX1084"/>
                <a:gd fmla="*/ 1093758 h 3876281" name="connsiteY1084"/>
                <a:gd fmla="*/ 3808380 w 3982322" name="connsiteX1085"/>
                <a:gd fmla="*/ 1096112 h 3876281" name="connsiteY1085"/>
                <a:gd fmla="*/ 3810786 w 3982322" name="connsiteX1086"/>
                <a:gd fmla="*/ 1096112 h 3876281" name="connsiteY1086"/>
                <a:gd fmla="*/ 3810786 w 3982322" name="connsiteX1087"/>
                <a:gd fmla="*/ 1098467 h 3876281" name="connsiteY1087"/>
                <a:gd fmla="*/ 3813192 w 3982322" name="connsiteX1088"/>
                <a:gd fmla="*/ 1098467 h 3876281" name="connsiteY1088"/>
                <a:gd fmla="*/ 3813192 w 3982322" name="connsiteX1089"/>
                <a:gd fmla="*/ 1100821 h 3876281" name="connsiteY1089"/>
                <a:gd fmla="*/ 3815598 w 3982322" name="connsiteX1090"/>
                <a:gd fmla="*/ 1100821 h 3876281" name="connsiteY1090"/>
                <a:gd fmla="*/ 3815598 w 3982322" name="connsiteX1091"/>
                <a:gd fmla="*/ 1103176 h 3876281" name="connsiteY1091"/>
                <a:gd fmla="*/ 3818004 w 3982322" name="connsiteX1092"/>
                <a:gd fmla="*/ 1103176 h 3876281" name="connsiteY1092"/>
                <a:gd fmla="*/ 3818004 w 3982322" name="connsiteX1093"/>
                <a:gd fmla="*/ 1105530 h 3876281" name="connsiteY1093"/>
                <a:gd fmla="*/ 3820410 w 3982322" name="connsiteX1094"/>
                <a:gd fmla="*/ 1105530 h 3876281" name="connsiteY1094"/>
                <a:gd fmla="*/ 3820410 w 3982322" name="connsiteX1095"/>
                <a:gd fmla="*/ 1107885 h 3876281" name="connsiteY1095"/>
                <a:gd fmla="*/ 3822816 w 3982322" name="connsiteX1096"/>
                <a:gd fmla="*/ 1107885 h 3876281" name="connsiteY1096"/>
                <a:gd fmla="*/ 3822816 w 3982322" name="connsiteX1097"/>
                <a:gd fmla="*/ 1110239 h 3876281" name="connsiteY1097"/>
                <a:gd fmla="*/ 3825222 w 3982322" name="connsiteX1098"/>
                <a:gd fmla="*/ 1110239 h 3876281" name="connsiteY1098"/>
                <a:gd fmla="*/ 3825222 w 3982322" name="connsiteX1099"/>
                <a:gd fmla="*/ 1112594 h 3876281" name="connsiteY1099"/>
                <a:gd fmla="*/ 3827628 w 3982322" name="connsiteX1100"/>
                <a:gd fmla="*/ 1112594 h 3876281" name="connsiteY1100"/>
                <a:gd fmla="*/ 3827628 w 3982322" name="connsiteX1101"/>
                <a:gd fmla="*/ 1114948 h 3876281" name="connsiteY1101"/>
                <a:gd fmla="*/ 3830033 w 3982322" name="connsiteX1102"/>
                <a:gd fmla="*/ 1114948 h 3876281" name="connsiteY1102"/>
                <a:gd fmla="*/ 3830033 w 3982322" name="connsiteX1103"/>
                <a:gd fmla="*/ 1117303 h 3876281" name="connsiteY1103"/>
                <a:gd fmla="*/ 3832440 w 3982322" name="connsiteX1104"/>
                <a:gd fmla="*/ 1117303 h 3876281" name="connsiteY1104"/>
                <a:gd fmla="*/ 3832440 w 3982322" name="connsiteX1105"/>
                <a:gd fmla="*/ 1119657 h 3876281" name="connsiteY1105"/>
                <a:gd fmla="*/ 3834845 w 3982322" name="connsiteX1106"/>
                <a:gd fmla="*/ 1119657 h 3876281" name="connsiteY1106"/>
                <a:gd fmla="*/ 3834845 w 3982322" name="connsiteX1107"/>
                <a:gd fmla="*/ 1122012 h 3876281" name="connsiteY1107"/>
                <a:gd fmla="*/ 3837251 w 3982322" name="connsiteX1108"/>
                <a:gd fmla="*/ 1122012 h 3876281" name="connsiteY1108"/>
                <a:gd fmla="*/ 3837251 w 3982322" name="connsiteX1109"/>
                <a:gd fmla="*/ 1124366 h 3876281" name="connsiteY1109"/>
                <a:gd fmla="*/ 3839657 w 3982322" name="connsiteX1110"/>
                <a:gd fmla="*/ 1124366 h 3876281" name="connsiteY1110"/>
                <a:gd fmla="*/ 3839657 w 3982322" name="connsiteX1111"/>
                <a:gd fmla="*/ 1126721 h 3876281" name="connsiteY1111"/>
                <a:gd fmla="*/ 3842063 w 3982322" name="connsiteX1112"/>
                <a:gd fmla="*/ 1126721 h 3876281" name="connsiteY1112"/>
                <a:gd fmla="*/ 3842063 w 3982322" name="connsiteX1113"/>
                <a:gd fmla="*/ 1129075 h 3876281" name="connsiteY1113"/>
                <a:gd fmla="*/ 3844469 w 3982322" name="connsiteX1114"/>
                <a:gd fmla="*/ 1129075 h 3876281" name="connsiteY1114"/>
                <a:gd fmla="*/ 3844469 w 3982322" name="connsiteX1115"/>
                <a:gd fmla="*/ 1131429 h 3876281" name="connsiteY1115"/>
                <a:gd fmla="*/ 3846875 w 3982322" name="connsiteX1116"/>
                <a:gd fmla="*/ 1131429 h 3876281" name="connsiteY1116"/>
                <a:gd fmla="*/ 3846875 w 3982322" name="connsiteX1117"/>
                <a:gd fmla="*/ 1133784 h 3876281" name="connsiteY1117"/>
                <a:gd fmla="*/ 3849281 w 3982322" name="connsiteX1118"/>
                <a:gd fmla="*/ 1133784 h 3876281" name="connsiteY1118"/>
                <a:gd fmla="*/ 3849281 w 3982322" name="connsiteX1119"/>
                <a:gd fmla="*/ 1136139 h 3876281" name="connsiteY1119"/>
                <a:gd fmla="*/ 3851687 w 3982322" name="connsiteX1120"/>
                <a:gd fmla="*/ 1136139 h 3876281" name="connsiteY1120"/>
                <a:gd fmla="*/ 3851687 w 3982322" name="connsiteX1121"/>
                <a:gd fmla="*/ 1138493 h 3876281" name="connsiteY1121"/>
                <a:gd fmla="*/ 3854093 w 3982322" name="connsiteX1122"/>
                <a:gd fmla="*/ 1138493 h 3876281" name="connsiteY1122"/>
                <a:gd fmla="*/ 3854093 w 3982322" name="connsiteX1123"/>
                <a:gd fmla="*/ 1140847 h 3876281" name="connsiteY1123"/>
                <a:gd fmla="*/ 3856499 w 3982322" name="connsiteX1124"/>
                <a:gd fmla="*/ 1140847 h 3876281" name="connsiteY1124"/>
                <a:gd fmla="*/ 3856499 w 3982322" name="connsiteX1125"/>
                <a:gd fmla="*/ 1143202 h 3876281" name="connsiteY1125"/>
                <a:gd fmla="*/ 3858905 w 3982322" name="connsiteX1126"/>
                <a:gd fmla="*/ 1143202 h 3876281" name="connsiteY1126"/>
                <a:gd fmla="*/ 3858905 w 3982322" name="connsiteX1127"/>
                <a:gd fmla="*/ 1145556 h 3876281" name="connsiteY1127"/>
                <a:gd fmla="*/ 3861311 w 3982322" name="connsiteX1128"/>
                <a:gd fmla="*/ 1145556 h 3876281" name="connsiteY1128"/>
                <a:gd fmla="*/ 3861311 w 3982322" name="connsiteX1129"/>
                <a:gd fmla="*/ 1147911 h 3876281" name="connsiteY1129"/>
                <a:gd fmla="*/ 3863717 w 3982322" name="connsiteX1130"/>
                <a:gd fmla="*/ 1147911 h 3876281" name="connsiteY1130"/>
                <a:gd fmla="*/ 3863717 w 3982322" name="connsiteX1131"/>
                <a:gd fmla="*/ 1150265 h 3876281" name="connsiteY1131"/>
                <a:gd fmla="*/ 3866123 w 3982322" name="connsiteX1132"/>
                <a:gd fmla="*/ 1150265 h 3876281" name="connsiteY1132"/>
                <a:gd fmla="*/ 3866123 w 3982322" name="connsiteX1133"/>
                <a:gd fmla="*/ 1152620 h 3876281" name="connsiteY1133"/>
                <a:gd fmla="*/ 3868529 w 3982322" name="connsiteX1134"/>
                <a:gd fmla="*/ 1152620 h 3876281" name="connsiteY1134"/>
                <a:gd fmla="*/ 3868529 w 3982322" name="connsiteX1135"/>
                <a:gd fmla="*/ 1154974 h 3876281" name="connsiteY1135"/>
                <a:gd fmla="*/ 3870934 w 3982322" name="connsiteX1136"/>
                <a:gd fmla="*/ 1154974 h 3876281" name="connsiteY1136"/>
                <a:gd fmla="*/ 3870934 w 3982322" name="connsiteX1137"/>
                <a:gd fmla="*/ 1157329 h 3876281" name="connsiteY1137"/>
                <a:gd fmla="*/ 3873341 w 3982322" name="connsiteX1138"/>
                <a:gd fmla="*/ 1157329 h 3876281" name="connsiteY1138"/>
                <a:gd fmla="*/ 3873341 w 3982322" name="connsiteX1139"/>
                <a:gd fmla="*/ 1159683 h 3876281" name="connsiteY1139"/>
                <a:gd fmla="*/ 3875746 w 3982322" name="connsiteX1140"/>
                <a:gd fmla="*/ 1159683 h 3876281" name="connsiteY1140"/>
                <a:gd fmla="*/ 3875746 w 3982322" name="connsiteX1141"/>
                <a:gd fmla="*/ 1162038 h 3876281" name="connsiteY1141"/>
                <a:gd fmla="*/ 3878152 w 3982322" name="connsiteX1142"/>
                <a:gd fmla="*/ 1162038 h 3876281" name="connsiteY1142"/>
                <a:gd fmla="*/ 3878152 w 3982322" name="connsiteX1143"/>
                <a:gd fmla="*/ 1164392 h 3876281" name="connsiteY1143"/>
                <a:gd fmla="*/ 3880558 w 3982322" name="connsiteX1144"/>
                <a:gd fmla="*/ 1164392 h 3876281" name="connsiteY1144"/>
                <a:gd fmla="*/ 3880558 w 3982322" name="connsiteX1145"/>
                <a:gd fmla="*/ 1166747 h 3876281" name="connsiteY1145"/>
                <a:gd fmla="*/ 3882964 w 3982322" name="connsiteX1146"/>
                <a:gd fmla="*/ 1166747 h 3876281" name="connsiteY1146"/>
                <a:gd fmla="*/ 3882964 w 3982322" name="connsiteX1147"/>
                <a:gd fmla="*/ 1169101 h 3876281" name="connsiteY1147"/>
                <a:gd fmla="*/ 3885370 w 3982322" name="connsiteX1148"/>
                <a:gd fmla="*/ 1169101 h 3876281" name="connsiteY1148"/>
                <a:gd fmla="*/ 3885370 w 3982322" name="connsiteX1149"/>
                <a:gd fmla="*/ 1171456 h 3876281" name="connsiteY1149"/>
                <a:gd fmla="*/ 3887776 w 3982322" name="connsiteX1150"/>
                <a:gd fmla="*/ 1171456 h 3876281" name="connsiteY1150"/>
                <a:gd fmla="*/ 3887776 w 3982322" name="connsiteX1151"/>
                <a:gd fmla="*/ 1173810 h 3876281" name="connsiteY1151"/>
                <a:gd fmla="*/ 3890182 w 3982322" name="connsiteX1152"/>
                <a:gd fmla="*/ 1173810 h 3876281" name="connsiteY1152"/>
                <a:gd fmla="*/ 3890182 w 3982322" name="connsiteX1153"/>
                <a:gd fmla="*/ 1176165 h 3876281" name="connsiteY1153"/>
                <a:gd fmla="*/ 3892588 w 3982322" name="connsiteX1154"/>
                <a:gd fmla="*/ 1176165 h 3876281" name="connsiteY1154"/>
                <a:gd fmla="*/ 3892588 w 3982322" name="connsiteX1155"/>
                <a:gd fmla="*/ 1178519 h 3876281" name="connsiteY1155"/>
                <a:gd fmla="*/ 3894994 w 3982322" name="connsiteX1156"/>
                <a:gd fmla="*/ 1178519 h 3876281" name="connsiteY1156"/>
                <a:gd fmla="*/ 3894994 w 3982322" name="connsiteX1157"/>
                <a:gd fmla="*/ 1180874 h 3876281" name="connsiteY1157"/>
                <a:gd fmla="*/ 3897400 w 3982322" name="connsiteX1158"/>
                <a:gd fmla="*/ 1180874 h 3876281" name="connsiteY1158"/>
                <a:gd fmla="*/ 3897400 w 3982322" name="connsiteX1159"/>
                <a:gd fmla="*/ 1183228 h 3876281" name="connsiteY1159"/>
                <a:gd fmla="*/ 3899806 w 3982322" name="connsiteX1160"/>
                <a:gd fmla="*/ 1183228 h 3876281" name="connsiteY1160"/>
                <a:gd fmla="*/ 3899806 w 3982322" name="connsiteX1161"/>
                <a:gd fmla="*/ 1185583 h 3876281" name="connsiteY1161"/>
                <a:gd fmla="*/ 3902212 w 3982322" name="connsiteX1162"/>
                <a:gd fmla="*/ 1185583 h 3876281" name="connsiteY1162"/>
                <a:gd fmla="*/ 3902212 w 3982322" name="connsiteX1163"/>
                <a:gd fmla="*/ 1187937 h 3876281" name="connsiteY1163"/>
                <a:gd fmla="*/ 3904618 w 3982322" name="connsiteX1164"/>
                <a:gd fmla="*/ 1187937 h 3876281" name="connsiteY1164"/>
                <a:gd fmla="*/ 3904618 w 3982322" name="connsiteX1165"/>
                <a:gd fmla="*/ 1190292 h 3876281" name="connsiteY1165"/>
                <a:gd fmla="*/ 3907024 w 3982322" name="connsiteX1166"/>
                <a:gd fmla="*/ 1190292 h 3876281" name="connsiteY1166"/>
                <a:gd fmla="*/ 3907024 w 3982322" name="connsiteX1167"/>
                <a:gd fmla="*/ 1192646 h 3876281" name="connsiteY1167"/>
                <a:gd fmla="*/ 3909430 w 3982322" name="connsiteX1168"/>
                <a:gd fmla="*/ 1192646 h 3876281" name="connsiteY1168"/>
                <a:gd fmla="*/ 3909430 w 3982322" name="connsiteX1169"/>
                <a:gd fmla="*/ 1195000 h 3876281" name="connsiteY1169"/>
                <a:gd fmla="*/ 3911836 w 3982322" name="connsiteX1170"/>
                <a:gd fmla="*/ 1195000 h 3876281" name="connsiteY1170"/>
                <a:gd fmla="*/ 3911836 w 3982322" name="connsiteX1171"/>
                <a:gd fmla="*/ 1197355 h 3876281" name="connsiteY1171"/>
                <a:gd fmla="*/ 3914242 w 3982322" name="connsiteX1172"/>
                <a:gd fmla="*/ 1197355 h 3876281" name="connsiteY1172"/>
                <a:gd fmla="*/ 3914242 w 3982322" name="connsiteX1173"/>
                <a:gd fmla="*/ 1199709 h 3876281" name="connsiteY1173"/>
                <a:gd fmla="*/ 3916648 w 3982322" name="connsiteX1174"/>
                <a:gd fmla="*/ 1199709 h 3876281" name="connsiteY1174"/>
                <a:gd fmla="*/ 3916648 w 3982322" name="connsiteX1175"/>
                <a:gd fmla="*/ 1202064 h 3876281" name="connsiteY1175"/>
                <a:gd fmla="*/ 3919053 w 3982322" name="connsiteX1176"/>
                <a:gd fmla="*/ 1202064 h 3876281" name="connsiteY1176"/>
                <a:gd fmla="*/ 3919053 w 3982322" name="connsiteX1177"/>
                <a:gd fmla="*/ 1204418 h 3876281" name="connsiteY1177"/>
                <a:gd fmla="*/ 3921459 w 3982322" name="connsiteX1178"/>
                <a:gd fmla="*/ 1204418 h 3876281" name="connsiteY1178"/>
                <a:gd fmla="*/ 3921459 w 3982322" name="connsiteX1179"/>
                <a:gd fmla="*/ 1206773 h 3876281" name="connsiteY1179"/>
                <a:gd fmla="*/ 3923865 w 3982322" name="connsiteX1180"/>
                <a:gd fmla="*/ 1206773 h 3876281" name="connsiteY1180"/>
                <a:gd fmla="*/ 3923865 w 3982322" name="connsiteX1181"/>
                <a:gd fmla="*/ 1209127 h 3876281" name="connsiteY1181"/>
                <a:gd fmla="*/ 3926271 w 3982322" name="connsiteX1182"/>
                <a:gd fmla="*/ 1209127 h 3876281" name="connsiteY1182"/>
                <a:gd fmla="*/ 3926271 w 3982322" name="connsiteX1183"/>
                <a:gd fmla="*/ 1211482 h 3876281" name="connsiteY1183"/>
                <a:gd fmla="*/ 3928677 w 3982322" name="connsiteX1184"/>
                <a:gd fmla="*/ 1211482 h 3876281" name="connsiteY1184"/>
                <a:gd fmla="*/ 3928677 w 3982322" name="connsiteX1185"/>
                <a:gd fmla="*/ 1213836 h 3876281" name="connsiteY1185"/>
                <a:gd fmla="*/ 3931083 w 3982322" name="connsiteX1186"/>
                <a:gd fmla="*/ 1213836 h 3876281" name="connsiteY1186"/>
                <a:gd fmla="*/ 3931083 w 3982322" name="connsiteX1187"/>
                <a:gd fmla="*/ 1216191 h 3876281" name="connsiteY1187"/>
                <a:gd fmla="*/ 3933489 w 3982322" name="connsiteX1188"/>
                <a:gd fmla="*/ 1216191 h 3876281" name="connsiteY1188"/>
                <a:gd fmla="*/ 3933489 w 3982322" name="connsiteX1189"/>
                <a:gd fmla="*/ 1218545 h 3876281" name="connsiteY1189"/>
                <a:gd fmla="*/ 3935895 w 3982322" name="connsiteX1190"/>
                <a:gd fmla="*/ 1218545 h 3876281" name="connsiteY1190"/>
                <a:gd fmla="*/ 3935895 w 3982322" name="connsiteX1191"/>
                <a:gd fmla="*/ 1220900 h 3876281" name="connsiteY1191"/>
                <a:gd fmla="*/ 3938301 w 3982322" name="connsiteX1192"/>
                <a:gd fmla="*/ 1220900 h 3876281" name="connsiteY1192"/>
                <a:gd fmla="*/ 3938301 w 3982322" name="connsiteX1193"/>
                <a:gd fmla="*/ 1223254 h 3876281" name="connsiteY1193"/>
                <a:gd fmla="*/ 3940707 w 3982322" name="connsiteX1194"/>
                <a:gd fmla="*/ 1223254 h 3876281" name="connsiteY1194"/>
                <a:gd fmla="*/ 3940707 w 3982322" name="connsiteX1195"/>
                <a:gd fmla="*/ 1225609 h 3876281" name="connsiteY1195"/>
                <a:gd fmla="*/ 3943113 w 3982322" name="connsiteX1196"/>
                <a:gd fmla="*/ 1225609 h 3876281" name="connsiteY1196"/>
                <a:gd fmla="*/ 3943113 w 3982322" name="connsiteX1197"/>
                <a:gd fmla="*/ 1227963 h 3876281" name="connsiteY1197"/>
                <a:gd fmla="*/ 3945519 w 3982322" name="connsiteX1198"/>
                <a:gd fmla="*/ 1227963 h 3876281" name="connsiteY1198"/>
                <a:gd fmla="*/ 3945519 w 3982322" name="connsiteX1199"/>
                <a:gd fmla="*/ 1230318 h 3876281" name="connsiteY1199"/>
                <a:gd fmla="*/ 3947925 w 3982322" name="connsiteX1200"/>
                <a:gd fmla="*/ 1230318 h 3876281" name="connsiteY1200"/>
                <a:gd fmla="*/ 3947925 w 3982322" name="connsiteX1201"/>
                <a:gd fmla="*/ 1232672 h 3876281" name="connsiteY1201"/>
                <a:gd fmla="*/ 3950331 w 3982322" name="connsiteX1202"/>
                <a:gd fmla="*/ 1232672 h 3876281" name="connsiteY1202"/>
                <a:gd fmla="*/ 3950331 w 3982322" name="connsiteX1203"/>
                <a:gd fmla="*/ 1235027 h 3876281" name="connsiteY1203"/>
                <a:gd fmla="*/ 3952737 w 3982322" name="connsiteX1204"/>
                <a:gd fmla="*/ 1235027 h 3876281" name="connsiteY1204"/>
                <a:gd fmla="*/ 3952737 w 3982322" name="connsiteX1205"/>
                <a:gd fmla="*/ 1237381 h 3876281" name="connsiteY1205"/>
                <a:gd fmla="*/ 3955143 w 3982322" name="connsiteX1206"/>
                <a:gd fmla="*/ 1237381 h 3876281" name="connsiteY1206"/>
                <a:gd fmla="*/ 3955143 w 3982322" name="connsiteX1207"/>
                <a:gd fmla="*/ 1239736 h 3876281" name="connsiteY1207"/>
                <a:gd fmla="*/ 3957549 w 3982322" name="connsiteX1208"/>
                <a:gd fmla="*/ 1239736 h 3876281" name="connsiteY1208"/>
                <a:gd fmla="*/ 3957549 w 3982322" name="connsiteX1209"/>
                <a:gd fmla="*/ 1242090 h 3876281" name="connsiteY1209"/>
                <a:gd fmla="*/ 3959954 w 3982322" name="connsiteX1210"/>
                <a:gd fmla="*/ 1242090 h 3876281" name="connsiteY1210"/>
                <a:gd fmla="*/ 3959954 w 3982322" name="connsiteX1211"/>
                <a:gd fmla="*/ 1244444 h 3876281" name="connsiteY1211"/>
                <a:gd fmla="*/ 3962360 w 3982322" name="connsiteX1212"/>
                <a:gd fmla="*/ 1244444 h 3876281" name="connsiteY1212"/>
                <a:gd fmla="*/ 3962360 w 3982322" name="connsiteX1213"/>
                <a:gd fmla="*/ 1246799 h 3876281" name="connsiteY1213"/>
                <a:gd fmla="*/ 3964766 w 3982322" name="connsiteX1214"/>
                <a:gd fmla="*/ 1246799 h 3876281" name="connsiteY1214"/>
                <a:gd fmla="*/ 3964766 w 3982322" name="connsiteX1215"/>
                <a:gd fmla="*/ 1249154 h 3876281" name="connsiteY1215"/>
                <a:gd fmla="*/ 3967172 w 3982322" name="connsiteX1216"/>
                <a:gd fmla="*/ 1249154 h 3876281" name="connsiteY1216"/>
                <a:gd fmla="*/ 3967172 w 3982322" name="connsiteX1217"/>
                <a:gd fmla="*/ 1251508 h 3876281" name="connsiteY1217"/>
                <a:gd fmla="*/ 3969578 w 3982322" name="connsiteX1218"/>
                <a:gd fmla="*/ 1251508 h 3876281" name="connsiteY1218"/>
                <a:gd fmla="*/ 3969578 w 3982322" name="connsiteX1219"/>
                <a:gd fmla="*/ 1253863 h 3876281" name="connsiteY1219"/>
                <a:gd fmla="*/ 3971984 w 3982322" name="connsiteX1220"/>
                <a:gd fmla="*/ 1253863 h 3876281" name="connsiteY1220"/>
                <a:gd fmla="*/ 3971984 w 3982322" name="connsiteX1221"/>
                <a:gd fmla="*/ 1256217 h 3876281" name="connsiteY1221"/>
                <a:gd fmla="*/ 3974390 w 3982322" name="connsiteX1222"/>
                <a:gd fmla="*/ 1256217 h 3876281" name="connsiteY1222"/>
                <a:gd fmla="*/ 3974390 w 3982322" name="connsiteX1223"/>
                <a:gd fmla="*/ 1258571 h 3876281" name="connsiteY1223"/>
                <a:gd fmla="*/ 3976796 w 3982322" name="connsiteX1224"/>
                <a:gd fmla="*/ 1258571 h 3876281" name="connsiteY1224"/>
                <a:gd fmla="*/ 3976796 w 3982322" name="connsiteX1225"/>
                <a:gd fmla="*/ 1260926 h 3876281" name="connsiteY1225"/>
                <a:gd fmla="*/ 3979202 w 3982322" name="connsiteX1226"/>
                <a:gd fmla="*/ 1260926 h 3876281" name="connsiteY1226"/>
                <a:gd fmla="*/ 3979202 w 3982322" name="connsiteX1227"/>
                <a:gd fmla="*/ 1263280 h 3876281" name="connsiteY1227"/>
                <a:gd fmla="*/ 3981148 w 3982322" name="connsiteX1228"/>
                <a:gd fmla="*/ 1263280 h 3876281" name="connsiteY1228"/>
                <a:gd fmla="*/ 3982322 w 3982322" name="connsiteX1229"/>
                <a:gd fmla="*/ 1286527 h 3876281" name="connsiteY1229"/>
                <a:gd fmla="*/ 1654444 w 3982322" name="connsiteX1230"/>
                <a:gd fmla="*/ 3866137 h 3876281" name="connsiteY1230"/>
                <a:gd fmla="*/ 1453562 w 3982322" name="connsiteX1231"/>
                <a:gd fmla="*/ 3876281 h 3876281" name="connsiteY1231"/>
                <a:gd fmla="*/ 1452405 w 3982322" name="connsiteX1232"/>
                <a:gd fmla="*/ 3875124 h 3876281" name="connsiteY1232"/>
                <a:gd fmla="*/ 1452377 w 3982322" name="connsiteX1233"/>
                <a:gd fmla="*/ 3875147 h 3876281" name="connsiteY1233"/>
                <a:gd fmla="*/ 1449998 w 3982322" name="connsiteX1234"/>
                <a:gd fmla="*/ 3872769 h 3876281" name="connsiteY1234"/>
                <a:gd fmla="*/ 1449971 w 3982322" name="connsiteX1235"/>
                <a:gd fmla="*/ 3872792 h 3876281" name="connsiteY1235"/>
                <a:gd fmla="*/ 1447593 w 3982322" name="connsiteX1236"/>
                <a:gd fmla="*/ 3870415 h 3876281" name="connsiteY1236"/>
                <a:gd fmla="*/ 1447565 w 3982322" name="connsiteX1237"/>
                <a:gd fmla="*/ 3870438 h 3876281" name="connsiteY1237"/>
                <a:gd fmla="*/ 1445186 w 3982322" name="connsiteX1238"/>
                <a:gd fmla="*/ 3868060 h 3876281" name="connsiteY1238"/>
                <a:gd fmla="*/ 1445159 w 3982322" name="connsiteX1239"/>
                <a:gd fmla="*/ 3868083 h 3876281" name="connsiteY1239"/>
                <a:gd fmla="*/ 1442781 w 3982322" name="connsiteX1240"/>
                <a:gd fmla="*/ 3865706 h 3876281" name="connsiteY1240"/>
                <a:gd fmla="*/ 1442753 w 3982322" name="connsiteX1241"/>
                <a:gd fmla="*/ 3865729 h 3876281" name="connsiteY1241"/>
                <a:gd fmla="*/ 1440374 w 3982322" name="connsiteX1242"/>
                <a:gd fmla="*/ 3863351 h 3876281" name="connsiteY1242"/>
                <a:gd fmla="*/ 1440347 w 3982322" name="connsiteX1243"/>
                <a:gd fmla="*/ 3863374 h 3876281" name="connsiteY1243"/>
                <a:gd fmla="*/ 1437969 w 3982322" name="connsiteX1244"/>
                <a:gd fmla="*/ 3860997 h 3876281" name="connsiteY1244"/>
                <a:gd fmla="*/ 1437941 w 3982322" name="connsiteX1245"/>
                <a:gd fmla="*/ 3861020 h 3876281" name="connsiteY1245"/>
                <a:gd fmla="*/ 1435562 w 3982322" name="connsiteX1246"/>
                <a:gd fmla="*/ 3858642 h 3876281" name="connsiteY1246"/>
                <a:gd fmla="*/ 1435535 w 3982322" name="connsiteX1247"/>
                <a:gd fmla="*/ 3858665 h 3876281" name="connsiteY1247"/>
                <a:gd fmla="*/ 1433157 w 3982322" name="connsiteX1248"/>
                <a:gd fmla="*/ 3856288 h 3876281" name="connsiteY1248"/>
                <a:gd fmla="*/ 1433129 w 3982322" name="connsiteX1249"/>
                <a:gd fmla="*/ 3856311 h 3876281" name="connsiteY1249"/>
                <a:gd fmla="*/ 1430750 w 3982322" name="connsiteX1250"/>
                <a:gd fmla="*/ 3853933 h 3876281" name="connsiteY1250"/>
                <a:gd fmla="*/ 1430723 w 3982322" name="connsiteX1251"/>
                <a:gd fmla="*/ 3853956 h 3876281" name="connsiteY1251"/>
                <a:gd fmla="*/ 1428345 w 3982322" name="connsiteX1252"/>
                <a:gd fmla="*/ 3851579 h 3876281" name="connsiteY1252"/>
                <a:gd fmla="*/ 1428318 w 3982322" name="connsiteX1253"/>
                <a:gd fmla="*/ 3851602 h 3876281" name="connsiteY1253"/>
                <a:gd fmla="*/ 1425939 w 3982322" name="connsiteX1254"/>
                <a:gd fmla="*/ 3849224 h 3876281" name="connsiteY1254"/>
                <a:gd fmla="*/ 1425911 w 3982322" name="connsiteX1255"/>
                <a:gd fmla="*/ 3849247 h 3876281" name="connsiteY1255"/>
                <a:gd fmla="*/ 1423533 w 3982322" name="connsiteX1256"/>
                <a:gd fmla="*/ 3846870 h 3876281" name="connsiteY1256"/>
                <a:gd fmla="*/ 1423506 w 3982322" name="connsiteX1257"/>
                <a:gd fmla="*/ 3846893 h 3876281" name="connsiteY1257"/>
                <a:gd fmla="*/ 1421127 w 3982322" name="connsiteX1258"/>
                <a:gd fmla="*/ 3844515 h 3876281" name="connsiteY1258"/>
                <a:gd fmla="*/ 1421100 w 3982322" name="connsiteX1259"/>
                <a:gd fmla="*/ 3844538 h 3876281" name="connsiteY1259"/>
                <a:gd fmla="*/ 1418722 w 3982322" name="connsiteX1260"/>
                <a:gd fmla="*/ 3842161 h 3876281" name="connsiteY1260"/>
                <a:gd fmla="*/ 1418694 w 3982322" name="connsiteX1261"/>
                <a:gd fmla="*/ 3842184 h 3876281" name="connsiteY1261"/>
                <a:gd fmla="*/ 1416315 w 3982322" name="connsiteX1262"/>
                <a:gd fmla="*/ 3839806 h 3876281" name="connsiteY1262"/>
                <a:gd fmla="*/ 1416288 w 3982322" name="connsiteX1263"/>
                <a:gd fmla="*/ 3839829 h 3876281" name="connsiteY1263"/>
                <a:gd fmla="*/ 1413910 w 3982322" name="connsiteX1264"/>
                <a:gd fmla="*/ 3837452 h 3876281" name="connsiteY1264"/>
                <a:gd fmla="*/ 1413882 w 3982322" name="connsiteX1265"/>
                <a:gd fmla="*/ 3837475 h 3876281" name="connsiteY1265"/>
                <a:gd fmla="*/ 1411503 w 3982322" name="connsiteX1266"/>
                <a:gd fmla="*/ 3835097 h 3876281" name="connsiteY1266"/>
                <a:gd fmla="*/ 1411476 w 3982322" name="connsiteX1267"/>
                <a:gd fmla="*/ 3835120 h 3876281" name="connsiteY1267"/>
                <a:gd fmla="*/ 1409098 w 3982322" name="connsiteX1268"/>
                <a:gd fmla="*/ 3832743 h 3876281" name="connsiteY1268"/>
                <a:gd fmla="*/ 1409070 w 3982322" name="connsiteX1269"/>
                <a:gd fmla="*/ 3832766 h 3876281" name="connsiteY1269"/>
                <a:gd fmla="*/ 1406692 w 3982322" name="connsiteX1270"/>
                <a:gd fmla="*/ 3830389 h 3876281" name="connsiteY1270"/>
                <a:gd fmla="*/ 1406664 w 3982322" name="connsiteX1271"/>
                <a:gd fmla="*/ 3830412 h 3876281" name="connsiteY1271"/>
                <a:gd fmla="*/ 1404285 w 3982322" name="connsiteX1272"/>
                <a:gd fmla="*/ 3828034 h 3876281" name="connsiteY1272"/>
                <a:gd fmla="*/ 1404258 w 3982322" name="connsiteX1273"/>
                <a:gd fmla="*/ 3828057 h 3876281" name="connsiteY1273"/>
                <a:gd fmla="*/ 1401879 w 3982322" name="connsiteX1274"/>
                <a:gd fmla="*/ 3825679 h 3876281" name="connsiteY1274"/>
                <a:gd fmla="*/ 1401852 w 3982322" name="connsiteX1275"/>
                <a:gd fmla="*/ 3825702 h 3876281" name="connsiteY1275"/>
                <a:gd fmla="*/ 1399474 w 3982322" name="connsiteX1276"/>
                <a:gd fmla="*/ 3823325 h 3876281" name="connsiteY1276"/>
                <a:gd fmla="*/ 1399446 w 3982322" name="connsiteX1277"/>
                <a:gd fmla="*/ 3823348 h 3876281" name="connsiteY1277"/>
                <a:gd fmla="*/ 1397068 w 3982322" name="connsiteX1278"/>
                <a:gd fmla="*/ 3820971 h 3876281" name="connsiteY1278"/>
                <a:gd fmla="*/ 1397040 w 3982322" name="connsiteX1279"/>
                <a:gd fmla="*/ 3820994 h 3876281" name="connsiteY1279"/>
                <a:gd fmla="*/ 1394661 w 3982322" name="connsiteX1280"/>
                <a:gd fmla="*/ 3818616 h 3876281" name="connsiteY1280"/>
                <a:gd fmla="*/ 1394634 w 3982322" name="connsiteX1281"/>
                <a:gd fmla="*/ 3818639 h 3876281" name="connsiteY1281"/>
                <a:gd fmla="*/ 1392256 w 3982322" name="connsiteX1282"/>
                <a:gd fmla="*/ 3816262 h 3876281" name="connsiteY1282"/>
                <a:gd fmla="*/ 1392228 w 3982322" name="connsiteX1283"/>
                <a:gd fmla="*/ 3816285 h 3876281" name="connsiteY1283"/>
                <a:gd fmla="*/ 1389849 w 3982322" name="connsiteX1284"/>
                <a:gd fmla="*/ 3813907 h 3876281" name="connsiteY1284"/>
                <a:gd fmla="*/ 1389822 w 3982322" name="connsiteX1285"/>
                <a:gd fmla="*/ 3813930 h 3876281" name="connsiteY1285"/>
                <a:gd fmla="*/ 1387444 w 3982322" name="connsiteX1286"/>
                <a:gd fmla="*/ 3811553 h 3876281" name="connsiteY1286"/>
                <a:gd fmla="*/ 1387417 w 3982322" name="connsiteX1287"/>
                <a:gd fmla="*/ 3811576 h 3876281" name="connsiteY1287"/>
                <a:gd fmla="*/ 1385038 w 3982322" name="connsiteX1288"/>
                <a:gd fmla="*/ 3809198 h 3876281" name="connsiteY1288"/>
                <a:gd fmla="*/ 1385010 w 3982322" name="connsiteX1289"/>
                <a:gd fmla="*/ 3809221 h 3876281" name="connsiteY1289"/>
                <a:gd fmla="*/ 1382632 w 3982322" name="connsiteX1290"/>
                <a:gd fmla="*/ 3806844 h 3876281" name="connsiteY1290"/>
                <a:gd fmla="*/ 1382605 w 3982322" name="connsiteX1291"/>
                <a:gd fmla="*/ 3806867 h 3876281" name="connsiteY1291"/>
                <a:gd fmla="*/ 1380226 w 3982322" name="connsiteX1292"/>
                <a:gd fmla="*/ 3804489 h 3876281" name="connsiteY1292"/>
                <a:gd fmla="*/ 1380199 w 3982322" name="connsiteX1293"/>
                <a:gd fmla="*/ 3804512 h 3876281" name="connsiteY1293"/>
                <a:gd fmla="*/ 1377821 w 3982322" name="connsiteX1294"/>
                <a:gd fmla="*/ 3802135 h 3876281" name="connsiteY1294"/>
                <a:gd fmla="*/ 1377793 w 3982322" name="connsiteX1295"/>
                <a:gd fmla="*/ 3802158 h 3876281" name="connsiteY1295"/>
                <a:gd fmla="*/ 1375414 w 3982322" name="connsiteX1296"/>
                <a:gd fmla="*/ 3799780 h 3876281" name="connsiteY1296"/>
                <a:gd fmla="*/ 1375387 w 3982322" name="connsiteX1297"/>
                <a:gd fmla="*/ 3799803 h 3876281" name="connsiteY1297"/>
                <a:gd fmla="*/ 1373009 w 3982322" name="connsiteX1298"/>
                <a:gd fmla="*/ 3797426 h 3876281" name="connsiteY1298"/>
                <a:gd fmla="*/ 1372981 w 3982322" name="connsiteX1299"/>
                <a:gd fmla="*/ 3797449 h 3876281" name="connsiteY1299"/>
                <a:gd fmla="*/ 1370602 w 3982322" name="connsiteX1300"/>
                <a:gd fmla="*/ 3795071 h 3876281" name="connsiteY1300"/>
                <a:gd fmla="*/ 1370575 w 3982322" name="connsiteX1301"/>
                <a:gd fmla="*/ 3795094 h 3876281" name="connsiteY1301"/>
                <a:gd fmla="*/ 1368197 w 3982322" name="connsiteX1302"/>
                <a:gd fmla="*/ 3792717 h 3876281" name="connsiteY1302"/>
                <a:gd fmla="*/ 1368169 w 3982322" name="connsiteX1303"/>
                <a:gd fmla="*/ 3792740 h 3876281" name="connsiteY1303"/>
                <a:gd fmla="*/ 1365790 w 3982322" name="connsiteX1304"/>
                <a:gd fmla="*/ 3790362 h 3876281" name="connsiteY1304"/>
                <a:gd fmla="*/ 1365763 w 3982322" name="connsiteX1305"/>
                <a:gd fmla="*/ 3790385 h 3876281" name="connsiteY1305"/>
                <a:gd fmla="*/ 1363385 w 3982322" name="connsiteX1306"/>
                <a:gd fmla="*/ 3788008 h 3876281" name="connsiteY1306"/>
                <a:gd fmla="*/ 1363357 w 3982322" name="connsiteX1307"/>
                <a:gd fmla="*/ 3788031 h 3876281" name="connsiteY1307"/>
                <a:gd fmla="*/ 1360978 w 3982322" name="connsiteX1308"/>
                <a:gd fmla="*/ 3785653 h 3876281" name="connsiteY1308"/>
                <a:gd fmla="*/ 1360951 w 3982322" name="connsiteX1309"/>
                <a:gd fmla="*/ 3785676 h 3876281" name="connsiteY1309"/>
                <a:gd fmla="*/ 1358573 w 3982322" name="connsiteX1310"/>
                <a:gd fmla="*/ 3783299 h 3876281" name="connsiteY1310"/>
                <a:gd fmla="*/ 1358545 w 3982322" name="connsiteX1311"/>
                <a:gd fmla="*/ 3783322 h 3876281" name="connsiteY1311"/>
                <a:gd fmla="*/ 1356166 w 3982322" name="connsiteX1312"/>
                <a:gd fmla="*/ 3780944 h 3876281" name="connsiteY1312"/>
                <a:gd fmla="*/ 1356139 w 3982322" name="connsiteX1313"/>
                <a:gd fmla="*/ 3780967 h 3876281" name="connsiteY1313"/>
                <a:gd fmla="*/ 1353761 w 3982322" name="connsiteX1314"/>
                <a:gd fmla="*/ 3778590 h 3876281" name="connsiteY1314"/>
                <a:gd fmla="*/ 1353733 w 3982322" name="connsiteX1315"/>
                <a:gd fmla="*/ 3778613 h 3876281" name="connsiteY1315"/>
                <a:gd fmla="*/ 1351355 w 3982322" name="connsiteX1316"/>
                <a:gd fmla="*/ 3776236 h 3876281" name="connsiteY1316"/>
                <a:gd fmla="*/ 1351327 w 3982322" name="connsiteX1317"/>
                <a:gd fmla="*/ 3776259 h 3876281" name="connsiteY1317"/>
                <a:gd fmla="*/ 1348948 w 3982322" name="connsiteX1318"/>
                <a:gd fmla="*/ 3773881 h 3876281" name="connsiteY1318"/>
                <a:gd fmla="*/ 1348921 w 3982322" name="connsiteX1319"/>
                <a:gd fmla="*/ 3773904 h 3876281" name="connsiteY1319"/>
                <a:gd fmla="*/ 1346543 w 3982322" name="connsiteX1320"/>
                <a:gd fmla="*/ 3771527 h 3876281" name="connsiteY1320"/>
                <a:gd fmla="*/ 1346515 w 3982322" name="connsiteX1321"/>
                <a:gd fmla="*/ 3771550 h 3876281" name="connsiteY1321"/>
                <a:gd fmla="*/ 1344136 w 3982322" name="connsiteX1322"/>
                <a:gd fmla="*/ 3769172 h 3876281" name="connsiteY1322"/>
                <a:gd fmla="*/ 1344109 w 3982322" name="connsiteX1323"/>
                <a:gd fmla="*/ 3769195 h 3876281" name="connsiteY1323"/>
                <a:gd fmla="*/ 1341731 w 3982322" name="connsiteX1324"/>
                <a:gd fmla="*/ 3766818 h 3876281" name="connsiteY1324"/>
                <a:gd fmla="*/ 1341703 w 3982322" name="connsiteX1325"/>
                <a:gd fmla="*/ 3766841 h 3876281" name="connsiteY1325"/>
                <a:gd fmla="*/ 1339325 w 3982322" name="connsiteX1326"/>
                <a:gd fmla="*/ 3764463 h 3876281" name="connsiteY1326"/>
                <a:gd fmla="*/ 1339298 w 3982322" name="connsiteX1327"/>
                <a:gd fmla="*/ 3764486 h 3876281" name="connsiteY1327"/>
                <a:gd fmla="*/ 1336920 w 3982322" name="connsiteX1328"/>
                <a:gd fmla="*/ 3762109 h 3876281" name="connsiteY1328"/>
                <a:gd fmla="*/ 1336892 w 3982322" name="connsiteX1329"/>
                <a:gd fmla="*/ 3762132 h 3876281" name="connsiteY1329"/>
                <a:gd fmla="*/ 1334513 w 3982322" name="connsiteX1330"/>
                <a:gd fmla="*/ 3759754 h 3876281" name="connsiteY1330"/>
                <a:gd fmla="*/ 1334486 w 3982322" name="connsiteX1331"/>
                <a:gd fmla="*/ 3759777 h 3876281" name="connsiteY1331"/>
                <a:gd fmla="*/ 1332108 w 3982322" name="connsiteX1332"/>
                <a:gd fmla="*/ 3757400 h 3876281" name="connsiteY1332"/>
                <a:gd fmla="*/ 1332080 w 3982322" name="connsiteX1333"/>
                <a:gd fmla="*/ 3757423 h 3876281" name="connsiteY1333"/>
                <a:gd fmla="*/ 1329701 w 3982322" name="connsiteX1334"/>
                <a:gd fmla="*/ 3755045 h 3876281" name="connsiteY1334"/>
                <a:gd fmla="*/ 1329674 w 3982322" name="connsiteX1335"/>
                <a:gd fmla="*/ 3755068 h 3876281" name="connsiteY1335"/>
                <a:gd fmla="*/ 1327296 w 3982322" name="connsiteX1336"/>
                <a:gd fmla="*/ 3752691 h 3876281" name="connsiteY1336"/>
                <a:gd fmla="*/ 1327268 w 3982322" name="connsiteX1337"/>
                <a:gd fmla="*/ 3752714 h 3876281" name="connsiteY1337"/>
                <a:gd fmla="*/ 1324889 w 3982322" name="connsiteX1338"/>
                <a:gd fmla="*/ 3750336 h 3876281" name="connsiteY1338"/>
                <a:gd fmla="*/ 1324862 w 3982322" name="connsiteX1339"/>
                <a:gd fmla="*/ 3750359 h 3876281" name="connsiteY1339"/>
                <a:gd fmla="*/ 1322484 w 3982322" name="connsiteX1340"/>
                <a:gd fmla="*/ 3747982 h 3876281" name="connsiteY1340"/>
                <a:gd fmla="*/ 1322456 w 3982322" name="connsiteX1341"/>
                <a:gd fmla="*/ 3748005 h 3876281" name="connsiteY1341"/>
                <a:gd fmla="*/ 1320077 w 3982322" name="connsiteX1342"/>
                <a:gd fmla="*/ 3745627 h 3876281" name="connsiteY1342"/>
                <a:gd fmla="*/ 1320050 w 3982322" name="connsiteX1343"/>
                <a:gd fmla="*/ 3745650 h 3876281" name="connsiteY1343"/>
                <a:gd fmla="*/ 1317672 w 3982322" name="connsiteX1344"/>
                <a:gd fmla="*/ 3743273 h 3876281" name="connsiteY1344"/>
                <a:gd fmla="*/ 1317644 w 3982322" name="connsiteX1345"/>
                <a:gd fmla="*/ 3743296 h 3876281" name="connsiteY1345"/>
                <a:gd fmla="*/ 1315265 w 3982322" name="connsiteX1346"/>
                <a:gd fmla="*/ 3740918 h 3876281" name="connsiteY1346"/>
                <a:gd fmla="*/ 1315238 w 3982322" name="connsiteX1347"/>
                <a:gd fmla="*/ 3740941 h 3876281" name="connsiteY1347"/>
                <a:gd fmla="*/ 1312860 w 3982322" name="connsiteX1348"/>
                <a:gd fmla="*/ 3738564 h 3876281" name="connsiteY1348"/>
                <a:gd fmla="*/ 1312832 w 3982322" name="connsiteX1349"/>
                <a:gd fmla="*/ 3738587 h 3876281" name="connsiteY1349"/>
                <a:gd fmla="*/ 1310453 w 3982322" name="connsiteX1350"/>
                <a:gd fmla="*/ 3736209 h 3876281" name="connsiteY1350"/>
                <a:gd fmla="*/ 1310426 w 3982322" name="connsiteX1351"/>
                <a:gd fmla="*/ 3736232 h 3876281" name="connsiteY1351"/>
                <a:gd fmla="*/ 1308048 w 3982322" name="connsiteX1352"/>
                <a:gd fmla="*/ 3733855 h 3876281" name="connsiteY1352"/>
                <a:gd fmla="*/ 1308020 w 3982322" name="connsiteX1353"/>
                <a:gd fmla="*/ 3733878 h 3876281" name="connsiteY1353"/>
                <a:gd fmla="*/ 1305641 w 3982322" name="connsiteX1354"/>
                <a:gd fmla="*/ 3731500 h 3876281" name="connsiteY1354"/>
                <a:gd fmla="*/ 1305614 w 3982322" name="connsiteX1355"/>
                <a:gd fmla="*/ 3731523 h 3876281" name="connsiteY1355"/>
                <a:gd fmla="*/ 1303236 w 3982322" name="connsiteX1356"/>
                <a:gd fmla="*/ 3729146 h 3876281" name="connsiteY1356"/>
                <a:gd fmla="*/ 1303208 w 3982322" name="connsiteX1357"/>
                <a:gd fmla="*/ 3729169 h 3876281" name="connsiteY1357"/>
                <a:gd fmla="*/ 1300829 w 3982322" name="connsiteX1358"/>
                <a:gd fmla="*/ 3726791 h 3876281" name="connsiteY1358"/>
                <a:gd fmla="*/ 1300802 w 3982322" name="connsiteX1359"/>
                <a:gd fmla="*/ 3726814 h 3876281" name="connsiteY1359"/>
                <a:gd fmla="*/ 1298424 w 3982322" name="connsiteX1360"/>
                <a:gd fmla="*/ 3724437 h 3876281" name="connsiteY1360"/>
                <a:gd fmla="*/ 1298397 w 3982322" name="connsiteX1361"/>
                <a:gd fmla="*/ 3724460 h 3876281" name="connsiteY1361"/>
                <a:gd fmla="*/ 1296018 w 3982322" name="connsiteX1362"/>
                <a:gd fmla="*/ 3722082 h 3876281" name="connsiteY1362"/>
                <a:gd fmla="*/ 1295991 w 3982322" name="connsiteX1363"/>
                <a:gd fmla="*/ 3722105 h 3876281" name="connsiteY1363"/>
                <a:gd fmla="*/ 1293613 w 3982322" name="connsiteX1364"/>
                <a:gd fmla="*/ 3719728 h 3876281" name="connsiteY1364"/>
                <a:gd fmla="*/ 1293585 w 3982322" name="connsiteX1365"/>
                <a:gd fmla="*/ 3719751 h 3876281" name="connsiteY1365"/>
                <a:gd fmla="*/ 1291207 w 3982322" name="connsiteX1366"/>
                <a:gd fmla="*/ 3717374 h 3876281" name="connsiteY1366"/>
                <a:gd fmla="*/ 1291179 w 3982322" name="connsiteX1367"/>
                <a:gd fmla="*/ 3717397 h 3876281" name="connsiteY1367"/>
                <a:gd fmla="*/ 1288800 w 3982322" name="connsiteX1368"/>
                <a:gd fmla="*/ 3715019 h 3876281" name="connsiteY1368"/>
                <a:gd fmla="*/ 1288773 w 3982322" name="connsiteX1369"/>
                <a:gd fmla="*/ 3715042 h 3876281" name="connsiteY1369"/>
                <a:gd fmla="*/ 1286394 w 3982322" name="connsiteX1370"/>
                <a:gd fmla="*/ 3712664 h 3876281" name="connsiteY1370"/>
                <a:gd fmla="*/ 1286367 w 3982322" name="connsiteX1371"/>
                <a:gd fmla="*/ 3712687 h 3876281" name="connsiteY1371"/>
                <a:gd fmla="*/ 1283989 w 3982322" name="connsiteX1372"/>
                <a:gd fmla="*/ 3710310 h 3876281" name="connsiteY1372"/>
                <a:gd fmla="*/ 1283961 w 3982322" name="connsiteX1373"/>
                <a:gd fmla="*/ 3710333 h 3876281" name="connsiteY1373"/>
                <a:gd fmla="*/ 1281583 w 3982322" name="connsiteX1374"/>
                <a:gd fmla="*/ 3707956 h 3876281" name="connsiteY1374"/>
                <a:gd fmla="*/ 1281555 w 3982322" name="connsiteX1375"/>
                <a:gd fmla="*/ 3707979 h 3876281" name="connsiteY1375"/>
                <a:gd fmla="*/ 1279176 w 3982322" name="connsiteX1376"/>
                <a:gd fmla="*/ 3705601 h 3876281" name="connsiteY1376"/>
                <a:gd fmla="*/ 1279149 w 3982322" name="connsiteX1377"/>
                <a:gd fmla="*/ 3705624 h 3876281" name="connsiteY1377"/>
                <a:gd fmla="*/ 1276771 w 3982322" name="connsiteX1378"/>
                <a:gd fmla="*/ 3703247 h 3876281" name="connsiteY1378"/>
                <a:gd fmla="*/ 1276743 w 3982322" name="connsiteX1379"/>
                <a:gd fmla="*/ 3703270 h 3876281" name="connsiteY1379"/>
                <a:gd fmla="*/ 1274364 w 3982322" name="connsiteX1380"/>
                <a:gd fmla="*/ 3700892 h 3876281" name="connsiteY1380"/>
                <a:gd fmla="*/ 1274337 w 3982322" name="connsiteX1381"/>
                <a:gd fmla="*/ 3700915 h 3876281" name="connsiteY1381"/>
                <a:gd fmla="*/ 1271959 w 3982322" name="connsiteX1382"/>
                <a:gd fmla="*/ 3698538 h 3876281" name="connsiteY1382"/>
                <a:gd fmla="*/ 1271931 w 3982322" name="connsiteX1383"/>
                <a:gd fmla="*/ 3698561 h 3876281" name="connsiteY1383"/>
                <a:gd fmla="*/ 1269552 w 3982322" name="connsiteX1384"/>
                <a:gd fmla="*/ 3696183 h 3876281" name="connsiteY1384"/>
                <a:gd fmla="*/ 1269525 w 3982322" name="connsiteX1385"/>
                <a:gd fmla="*/ 3696206 h 3876281" name="connsiteY1385"/>
                <a:gd fmla="*/ 1267147 w 3982322" name="connsiteX1386"/>
                <a:gd fmla="*/ 3693829 h 3876281" name="connsiteY1386"/>
                <a:gd fmla="*/ 1267119 w 3982322" name="connsiteX1387"/>
                <a:gd fmla="*/ 3693852 h 3876281" name="connsiteY1387"/>
                <a:gd fmla="*/ 1264740 w 3982322" name="connsiteX1388"/>
                <a:gd fmla="*/ 3691474 h 3876281" name="connsiteY1388"/>
                <a:gd fmla="*/ 1264713 w 3982322" name="connsiteX1389"/>
                <a:gd fmla="*/ 3691497 h 3876281" name="connsiteY1389"/>
                <a:gd fmla="*/ 1262335 w 3982322" name="connsiteX1390"/>
                <a:gd fmla="*/ 3689120 h 3876281" name="connsiteY1390"/>
                <a:gd fmla="*/ 1262307 w 3982322" name="connsiteX1391"/>
                <a:gd fmla="*/ 3689143 h 3876281" name="connsiteY1391"/>
                <a:gd fmla="*/ 1259928 w 3982322" name="connsiteX1392"/>
                <a:gd fmla="*/ 3686765 h 3876281" name="connsiteY1392"/>
                <a:gd fmla="*/ 1259901 w 3982322" name="connsiteX1393"/>
                <a:gd fmla="*/ 3686788 h 3876281" name="connsiteY1393"/>
                <a:gd fmla="*/ 1257523 w 3982322" name="connsiteX1394"/>
                <a:gd fmla="*/ 3684411 h 3876281" name="connsiteY1394"/>
                <a:gd fmla="*/ 1257495 w 3982322" name="connsiteX1395"/>
                <a:gd fmla="*/ 3684434 h 3876281" name="connsiteY1395"/>
                <a:gd fmla="*/ 1255117 w 3982322" name="connsiteX1396"/>
                <a:gd fmla="*/ 3682056 h 3876281" name="connsiteY1396"/>
                <a:gd fmla="*/ 1255090 w 3982322" name="connsiteX1397"/>
                <a:gd fmla="*/ 3682079 h 3876281" name="connsiteY1397"/>
                <a:gd fmla="*/ 1252712 w 3982322" name="connsiteX1398"/>
                <a:gd fmla="*/ 3679702 h 3876281" name="connsiteY1398"/>
                <a:gd fmla="*/ 1252684 w 3982322" name="connsiteX1399"/>
                <a:gd fmla="*/ 3679725 h 3876281" name="connsiteY1399"/>
                <a:gd fmla="*/ 1250305 w 3982322" name="connsiteX1400"/>
                <a:gd fmla="*/ 3677347 h 3876281" name="connsiteY1400"/>
                <a:gd fmla="*/ 1250278 w 3982322" name="connsiteX1401"/>
                <a:gd fmla="*/ 3677370 h 3876281" name="connsiteY1401"/>
                <a:gd fmla="*/ 1247900 w 3982322" name="connsiteX1402"/>
                <a:gd fmla="*/ 3674993 h 3876281" name="connsiteY1402"/>
                <a:gd fmla="*/ 1247872 w 3982322" name="connsiteX1403"/>
                <a:gd fmla="*/ 3675016 h 3876281" name="connsiteY1403"/>
                <a:gd fmla="*/ 1245493 w 3982322" name="connsiteX1404"/>
                <a:gd fmla="*/ 3672638 h 3876281" name="connsiteY1404"/>
                <a:gd fmla="*/ 1245466 w 3982322" name="connsiteX1405"/>
                <a:gd fmla="*/ 3672661 h 3876281" name="connsiteY1405"/>
                <a:gd fmla="*/ 1243088 w 3982322" name="connsiteX1406"/>
                <a:gd fmla="*/ 3670284 h 3876281" name="connsiteY1406"/>
                <a:gd fmla="*/ 1243060 w 3982322" name="connsiteX1407"/>
                <a:gd fmla="*/ 3670307 h 3876281" name="connsiteY1407"/>
                <a:gd fmla="*/ 1240681 w 3982322" name="connsiteX1408"/>
                <a:gd fmla="*/ 3667929 h 3876281" name="connsiteY1408"/>
                <a:gd fmla="*/ 1240654 w 3982322" name="connsiteX1409"/>
                <a:gd fmla="*/ 3667952 h 3876281" name="connsiteY1409"/>
                <a:gd fmla="*/ 1238276 w 3982322" name="connsiteX1410"/>
                <a:gd fmla="*/ 3665575 h 3876281" name="connsiteY1410"/>
                <a:gd fmla="*/ 1238248 w 3982322" name="connsiteX1411"/>
                <a:gd fmla="*/ 3665598 h 3876281" name="connsiteY1411"/>
                <a:gd fmla="*/ 1235869 w 3982322" name="connsiteX1412"/>
                <a:gd fmla="*/ 3663220 h 3876281" name="connsiteY1412"/>
                <a:gd fmla="*/ 1235842 w 3982322" name="connsiteX1413"/>
                <a:gd fmla="*/ 3663243 h 3876281" name="connsiteY1413"/>
                <a:gd fmla="*/ 1233464 w 3982322" name="connsiteX1414"/>
                <a:gd fmla="*/ 3660866 h 3876281" name="connsiteY1414"/>
                <a:gd fmla="*/ 1233436 w 3982322" name="connsiteX1415"/>
                <a:gd fmla="*/ 3660889 h 3876281" name="connsiteY1415"/>
                <a:gd fmla="*/ 1231058 w 3982322" name="connsiteX1416"/>
                <a:gd fmla="*/ 3658512 h 3876281" name="connsiteY1416"/>
                <a:gd fmla="*/ 1231030 w 3982322" name="connsiteX1417"/>
                <a:gd fmla="*/ 3658535 h 3876281" name="connsiteY1417"/>
                <a:gd fmla="*/ 1228651 w 3982322" name="connsiteX1418"/>
                <a:gd fmla="*/ 3656157 h 3876281" name="connsiteY1418"/>
                <a:gd fmla="*/ 1228624 w 3982322" name="connsiteX1419"/>
                <a:gd fmla="*/ 3656180 h 3876281" name="connsiteY1419"/>
                <a:gd fmla="*/ 1226246 w 3982322" name="connsiteX1420"/>
                <a:gd fmla="*/ 3653803 h 3876281" name="connsiteY1420"/>
                <a:gd fmla="*/ 1226218 w 3982322" name="connsiteX1421"/>
                <a:gd fmla="*/ 3653826 h 3876281" name="connsiteY1421"/>
                <a:gd fmla="*/ 1223839 w 3982322" name="connsiteX1422"/>
                <a:gd fmla="*/ 3651448 h 3876281" name="connsiteY1422"/>
                <a:gd fmla="*/ 1223812 w 3982322" name="connsiteX1423"/>
                <a:gd fmla="*/ 3651471 h 3876281" name="connsiteY1423"/>
                <a:gd fmla="*/ 1221434 w 3982322" name="connsiteX1424"/>
                <a:gd fmla="*/ 3649094 h 3876281" name="connsiteY1424"/>
                <a:gd fmla="*/ 1221406 w 3982322" name="connsiteX1425"/>
                <a:gd fmla="*/ 3649117 h 3876281" name="connsiteY1425"/>
                <a:gd fmla="*/ 1219027 w 3982322" name="connsiteX1426"/>
                <a:gd fmla="*/ 3646739 h 3876281" name="connsiteY1426"/>
                <a:gd fmla="*/ 1219000 w 3982322" name="connsiteX1427"/>
                <a:gd fmla="*/ 3646762 h 3876281" name="connsiteY1427"/>
                <a:gd fmla="*/ 1216622 w 3982322" name="connsiteX1428"/>
                <a:gd fmla="*/ 3644385 h 3876281" name="connsiteY1428"/>
                <a:gd fmla="*/ 1216594 w 3982322" name="connsiteX1429"/>
                <a:gd fmla="*/ 3644408 h 3876281" name="connsiteY1429"/>
                <a:gd fmla="*/ 1214216 w 3982322" name="connsiteX1430"/>
                <a:gd fmla="*/ 3642030 h 3876281" name="connsiteY1430"/>
                <a:gd fmla="*/ 1214189 w 3982322" name="connsiteX1431"/>
                <a:gd fmla="*/ 3642053 h 3876281" name="connsiteY1431"/>
                <a:gd fmla="*/ 1211811 w 3982322" name="connsiteX1432"/>
                <a:gd fmla="*/ 3639675 h 3876281" name="connsiteY1432"/>
                <a:gd fmla="*/ 1211782 w 3982322" name="connsiteX1433"/>
                <a:gd fmla="*/ 3639699 h 3876281" name="connsiteY1433"/>
                <a:gd fmla="*/ 1209404 w 3982322" name="connsiteX1434"/>
                <a:gd fmla="*/ 3637321 h 3876281" name="connsiteY1434"/>
                <a:gd fmla="*/ 1209377 w 3982322" name="connsiteX1435"/>
                <a:gd fmla="*/ 3637344 h 3876281" name="connsiteY1435"/>
                <a:gd fmla="*/ 1206999 w 3982322" name="connsiteX1436"/>
                <a:gd fmla="*/ 3634967 h 3876281" name="connsiteY1436"/>
                <a:gd fmla="*/ 1206971 w 3982322" name="connsiteX1437"/>
                <a:gd fmla="*/ 3634990 h 3876281" name="connsiteY1437"/>
                <a:gd fmla="*/ 1204592 w 3982322" name="connsiteX1438"/>
                <a:gd fmla="*/ 3632612 h 3876281" name="connsiteY1438"/>
                <a:gd fmla="*/ 1204565 w 3982322" name="connsiteX1439"/>
                <a:gd fmla="*/ 3632635 h 3876281" name="connsiteY1439"/>
                <a:gd fmla="*/ 1202187 w 3982322" name="connsiteX1440"/>
                <a:gd fmla="*/ 3630258 h 3876281" name="connsiteY1440"/>
                <a:gd fmla="*/ 1202159 w 3982322" name="connsiteX1441"/>
                <a:gd fmla="*/ 3630281 h 3876281" name="connsiteY1441"/>
                <a:gd fmla="*/ 1199780 w 3982322" name="connsiteX1442"/>
                <a:gd fmla="*/ 3627903 h 3876281" name="connsiteY1442"/>
                <a:gd fmla="*/ 1199753 w 3982322" name="connsiteX1443"/>
                <a:gd fmla="*/ 3627926 h 3876281" name="connsiteY1443"/>
                <a:gd fmla="*/ 1197375 w 3982322" name="connsiteX1444"/>
                <a:gd fmla="*/ 3625549 h 3876281" name="connsiteY1444"/>
                <a:gd fmla="*/ 1197347 w 3982322" name="connsiteX1445"/>
                <a:gd fmla="*/ 3625572 h 3876281" name="connsiteY1445"/>
                <a:gd fmla="*/ 1194968 w 3982322" name="connsiteX1446"/>
                <a:gd fmla="*/ 3623194 h 3876281" name="connsiteY1446"/>
                <a:gd fmla="*/ 1194941 w 3982322" name="connsiteX1447"/>
                <a:gd fmla="*/ 3623217 h 3876281" name="connsiteY1447"/>
                <a:gd fmla="*/ 1192563 w 3982322" name="connsiteX1448"/>
                <a:gd fmla="*/ 3620840 h 3876281" name="connsiteY1448"/>
                <a:gd fmla="*/ 1192535 w 3982322" name="connsiteX1449"/>
                <a:gd fmla="*/ 3620863 h 3876281" name="connsiteY1449"/>
                <a:gd fmla="*/ 1190156 w 3982322" name="connsiteX1450"/>
                <a:gd fmla="*/ 3618485 h 3876281" name="connsiteY1450"/>
                <a:gd fmla="*/ 1190129 w 3982322" name="connsiteX1451"/>
                <a:gd fmla="*/ 3618508 h 3876281" name="connsiteY1451"/>
                <a:gd fmla="*/ 1187751 w 3982322" name="connsiteX1452"/>
                <a:gd fmla="*/ 3616131 h 3876281" name="connsiteY1452"/>
                <a:gd fmla="*/ 1187723 w 3982322" name="connsiteX1453"/>
                <a:gd fmla="*/ 3616154 h 3876281" name="connsiteY1453"/>
                <a:gd fmla="*/ 1185344 w 3982322" name="connsiteX1454"/>
                <a:gd fmla="*/ 3613776 h 3876281" name="connsiteY1454"/>
                <a:gd fmla="*/ 1185317 w 3982322" name="connsiteX1455"/>
                <a:gd fmla="*/ 3613799 h 3876281" name="connsiteY1455"/>
                <a:gd fmla="*/ 1182939 w 3982322" name="connsiteX1456"/>
                <a:gd fmla="*/ 3611422 h 3876281" name="connsiteY1456"/>
                <a:gd fmla="*/ 1182911 w 3982322" name="connsiteX1457"/>
                <a:gd fmla="*/ 3611445 h 3876281" name="connsiteY1457"/>
                <a:gd fmla="*/ 1180532 w 3982322" name="connsiteX1458"/>
                <a:gd fmla="*/ 3609067 h 3876281" name="connsiteY1458"/>
                <a:gd fmla="*/ 1180505 w 3982322" name="connsiteX1459"/>
                <a:gd fmla="*/ 3609090 h 3876281" name="connsiteY1459"/>
                <a:gd fmla="*/ 1178127 w 3982322" name="connsiteX1460"/>
                <a:gd fmla="*/ 3606713 h 3876281" name="connsiteY1460"/>
                <a:gd fmla="*/ 1178099 w 3982322" name="connsiteX1461"/>
                <a:gd fmla="*/ 3606736 h 3876281" name="connsiteY1461"/>
                <a:gd fmla="*/ 1175721 w 3982322" name="connsiteX1462"/>
                <a:gd fmla="*/ 3604359 h 3876281" name="connsiteY1462"/>
                <a:gd fmla="*/ 1175693 w 3982322" name="connsiteX1463"/>
                <a:gd fmla="*/ 3604382 h 3876281" name="connsiteY1463"/>
                <a:gd fmla="*/ 1173314 w 3982322" name="connsiteX1464"/>
                <a:gd fmla="*/ 3602004 h 3876281" name="connsiteY1464"/>
                <a:gd fmla="*/ 1173287 w 3982322" name="connsiteX1465"/>
                <a:gd fmla="*/ 3602027 h 3876281" name="connsiteY1465"/>
                <a:gd fmla="*/ 1170908 w 3982322" name="connsiteX1466"/>
                <a:gd fmla="*/ 3599649 h 3876281" name="connsiteY1466"/>
                <a:gd fmla="*/ 1170881 w 3982322" name="connsiteX1467"/>
                <a:gd fmla="*/ 3599672 h 3876281" name="connsiteY1467"/>
                <a:gd fmla="*/ 1168503 w 3982322" name="connsiteX1468"/>
                <a:gd fmla="*/ 3597295 h 3876281" name="connsiteY1468"/>
                <a:gd fmla="*/ 1168475 w 3982322" name="connsiteX1469"/>
                <a:gd fmla="*/ 3597318 h 3876281" name="connsiteY1469"/>
                <a:gd fmla="*/ 1166097 w 3982322" name="connsiteX1470"/>
                <a:gd fmla="*/ 3594941 h 3876281" name="connsiteY1470"/>
                <a:gd fmla="*/ 1166070 w 3982322" name="connsiteX1471"/>
                <a:gd fmla="*/ 3594964 h 3876281" name="connsiteY1471"/>
                <a:gd fmla="*/ 1163691 w 3982322" name="connsiteX1472"/>
                <a:gd fmla="*/ 3592586 h 3876281" name="connsiteY1472"/>
                <a:gd fmla="*/ 1163664 w 3982322" name="connsiteX1473"/>
                <a:gd fmla="*/ 3592609 h 3876281" name="connsiteY1473"/>
                <a:gd fmla="*/ 1161286 w 3982322" name="connsiteX1474"/>
                <a:gd fmla="*/ 3590232 h 3876281" name="connsiteY1474"/>
                <a:gd fmla="*/ 1161258 w 3982322" name="connsiteX1475"/>
                <a:gd fmla="*/ 3590255 h 3876281" name="connsiteY1475"/>
                <a:gd fmla="*/ 1158879 w 3982322" name="connsiteX1476"/>
                <a:gd fmla="*/ 3587877 h 3876281" name="connsiteY1476"/>
                <a:gd fmla="*/ 1158852 w 3982322" name="connsiteX1477"/>
                <a:gd fmla="*/ 3587900 h 3876281" name="connsiteY1477"/>
                <a:gd fmla="*/ 1156474 w 3982322" name="connsiteX1478"/>
                <a:gd fmla="*/ 3585523 h 3876281" name="connsiteY1478"/>
                <a:gd fmla="*/ 1156446 w 3982322" name="connsiteX1479"/>
                <a:gd fmla="*/ 3585546 h 3876281" name="connsiteY1479"/>
                <a:gd fmla="*/ 1154067 w 3982322" name="connsiteX1480"/>
                <a:gd fmla="*/ 3583168 h 3876281" name="connsiteY1480"/>
                <a:gd fmla="*/ 1154040 w 3982322" name="connsiteX1481"/>
                <a:gd fmla="*/ 3583191 h 3876281" name="connsiteY1481"/>
                <a:gd fmla="*/ 1151662 w 3982322" name="connsiteX1482"/>
                <a:gd fmla="*/ 3580814 h 3876281" name="connsiteY1482"/>
                <a:gd fmla="*/ 1151634 w 3982322" name="connsiteX1483"/>
                <a:gd fmla="*/ 3580837 h 3876281" name="connsiteY1483"/>
                <a:gd fmla="*/ 1149255 w 3982322" name="connsiteX1484"/>
                <a:gd fmla="*/ 3578459 h 3876281" name="connsiteY1484"/>
                <a:gd fmla="*/ 1149228 w 3982322" name="connsiteX1485"/>
                <a:gd fmla="*/ 3578482 h 3876281" name="connsiteY1485"/>
                <a:gd fmla="*/ 1146850 w 3982322" name="connsiteX1486"/>
                <a:gd fmla="*/ 3576105 h 3876281" name="connsiteY1486"/>
                <a:gd fmla="*/ 1146822 w 3982322" name="connsiteX1487"/>
                <a:gd fmla="*/ 3576128 h 3876281" name="connsiteY1487"/>
                <a:gd fmla="*/ 1144443 w 3982322" name="connsiteX1488"/>
                <a:gd fmla="*/ 3573750 h 3876281" name="connsiteY1488"/>
                <a:gd fmla="*/ 1144416 w 3982322" name="connsiteX1489"/>
                <a:gd fmla="*/ 3573773 h 3876281" name="connsiteY1489"/>
                <a:gd fmla="*/ 1142038 w 3982322" name="connsiteX1490"/>
                <a:gd fmla="*/ 3571396 h 3876281" name="connsiteY1490"/>
                <a:gd fmla="*/ 1142010 w 3982322" name="connsiteX1491"/>
                <a:gd fmla="*/ 3571419 h 3876281" name="connsiteY1491"/>
                <a:gd fmla="*/ 1139631 w 3982322" name="connsiteX1492"/>
                <a:gd fmla="*/ 3569041 h 3876281" name="connsiteY1492"/>
                <a:gd fmla="*/ 1139604 w 3982322" name="connsiteX1493"/>
                <a:gd fmla="*/ 3569064 h 3876281" name="connsiteY1493"/>
                <a:gd fmla="*/ 1137226 w 3982322" name="connsiteX1494"/>
                <a:gd fmla="*/ 3566687 h 3876281" name="connsiteY1494"/>
                <a:gd fmla="*/ 1137198 w 3982322" name="connsiteX1495"/>
                <a:gd fmla="*/ 3566710 h 3876281" name="connsiteY1495"/>
                <a:gd fmla="*/ 1134819 w 3982322" name="connsiteX1496"/>
                <a:gd fmla="*/ 3564332 h 3876281" name="connsiteY1496"/>
                <a:gd fmla="*/ 1134792 w 3982322" name="connsiteX1497"/>
                <a:gd fmla="*/ 3564355 h 3876281" name="connsiteY1497"/>
                <a:gd fmla="*/ 1132414 w 3982322" name="connsiteX1498"/>
                <a:gd fmla="*/ 3561978 h 3876281" name="connsiteY1498"/>
                <a:gd fmla="*/ 1132386 w 3982322" name="connsiteX1499"/>
                <a:gd fmla="*/ 3562001 h 3876281" name="connsiteY1499"/>
                <a:gd fmla="*/ 1130007 w 3982322" name="connsiteX1500"/>
                <a:gd fmla="*/ 3559623 h 3876281" name="connsiteY1500"/>
                <a:gd fmla="*/ 1129980 w 3982322" name="connsiteX1501"/>
                <a:gd fmla="*/ 3559646 h 3876281" name="connsiteY1501"/>
                <a:gd fmla="*/ 1127602 w 3982322" name="connsiteX1502"/>
                <a:gd fmla="*/ 3557269 h 3876281" name="connsiteY1502"/>
                <a:gd fmla="*/ 1127574 w 3982322" name="connsiteX1503"/>
                <a:gd fmla="*/ 3557292 h 3876281" name="connsiteY1503"/>
                <a:gd fmla="*/ 1125196 w 3982322" name="connsiteX1504"/>
                <a:gd fmla="*/ 3554914 h 3876281" name="connsiteY1504"/>
                <a:gd fmla="*/ 1125169 w 3982322" name="connsiteX1505"/>
                <a:gd fmla="*/ 3554937 h 3876281" name="connsiteY1505"/>
                <a:gd fmla="*/ 1122791 w 3982322" name="connsiteX1506"/>
                <a:gd fmla="*/ 3552560 h 3876281" name="connsiteY1506"/>
                <a:gd fmla="*/ 1122763 w 3982322" name="connsiteX1507"/>
                <a:gd fmla="*/ 3552583 h 3876281" name="connsiteY1507"/>
                <a:gd fmla="*/ 1120384 w 3982322" name="connsiteX1508"/>
                <a:gd fmla="*/ 3550205 h 3876281" name="connsiteY1508"/>
                <a:gd fmla="*/ 1120357 w 3982322" name="connsiteX1509"/>
                <a:gd fmla="*/ 3550228 h 3876281" name="connsiteY1509"/>
                <a:gd fmla="*/ 1117979 w 3982322" name="connsiteX1510"/>
                <a:gd fmla="*/ 3547851 h 3876281" name="connsiteY1510"/>
                <a:gd fmla="*/ 1117951 w 3982322" name="connsiteX1511"/>
                <a:gd fmla="*/ 3547874 h 3876281" name="connsiteY1511"/>
                <a:gd fmla="*/ 1115573 w 3982322" name="connsiteX1512"/>
                <a:gd fmla="*/ 3545497 h 3876281" name="connsiteY1512"/>
                <a:gd fmla="*/ 1115545 w 3982322" name="connsiteX1513"/>
                <a:gd fmla="*/ 3545520 h 3876281" name="connsiteY1513"/>
                <a:gd fmla="*/ 1113166 w 3982322" name="connsiteX1514"/>
                <a:gd fmla="*/ 3543142 h 3876281" name="connsiteY1514"/>
                <a:gd fmla="*/ 1113139 w 3982322" name="connsiteX1515"/>
                <a:gd fmla="*/ 3543165 h 3876281" name="connsiteY1515"/>
                <a:gd fmla="*/ 1110760 w 3982322" name="connsiteX1516"/>
                <a:gd fmla="*/ 3540787 h 3876281" name="connsiteY1516"/>
                <a:gd fmla="*/ 1110733 w 3982322" name="connsiteX1517"/>
                <a:gd fmla="*/ 3540810 h 3876281" name="connsiteY1517"/>
                <a:gd fmla="*/ 1108355 w 3982322" name="connsiteX1518"/>
                <a:gd fmla="*/ 3538433 h 3876281" name="connsiteY1518"/>
                <a:gd fmla="*/ 1108327 w 3982322" name="connsiteX1519"/>
                <a:gd fmla="*/ 3538456 h 3876281" name="connsiteY1519"/>
                <a:gd fmla="*/ 1105949 w 3982322" name="connsiteX1520"/>
                <a:gd fmla="*/ 3536079 h 3876281" name="connsiteY1520"/>
                <a:gd fmla="*/ 1105921 w 3982322" name="connsiteX1521"/>
                <a:gd fmla="*/ 3536102 h 3876281" name="connsiteY1521"/>
                <a:gd fmla="*/ 1103542 w 3982322" name="connsiteX1522"/>
                <a:gd fmla="*/ 3533724 h 3876281" name="connsiteY1522"/>
                <a:gd fmla="*/ 1103515 w 3982322" name="connsiteX1523"/>
                <a:gd fmla="*/ 3533747 h 3876281" name="connsiteY1523"/>
                <a:gd fmla="*/ 1101137 w 3982322" name="connsiteX1524"/>
                <a:gd fmla="*/ 3531370 h 3876281" name="connsiteY1524"/>
                <a:gd fmla="*/ 1101109 w 3982322" name="connsiteX1525"/>
                <a:gd fmla="*/ 3531393 h 3876281" name="connsiteY1525"/>
                <a:gd fmla="*/ 1098730 w 3982322" name="connsiteX1526"/>
                <a:gd fmla="*/ 3529015 h 3876281" name="connsiteY1526"/>
                <a:gd fmla="*/ 1098703 w 3982322" name="connsiteX1527"/>
                <a:gd fmla="*/ 3529038 h 3876281" name="connsiteY1527"/>
                <a:gd fmla="*/ 1096325 w 3982322" name="connsiteX1528"/>
                <a:gd fmla="*/ 3526661 h 3876281" name="connsiteY1528"/>
                <a:gd fmla="*/ 1096297 w 3982322" name="connsiteX1529"/>
                <a:gd fmla="*/ 3526684 h 3876281" name="connsiteY1529"/>
                <a:gd fmla="*/ 1093918 w 3982322" name="connsiteX1530"/>
                <a:gd fmla="*/ 3524306 h 3876281" name="connsiteY1530"/>
                <a:gd fmla="*/ 1093891 w 3982322" name="connsiteX1531"/>
                <a:gd fmla="*/ 3524329 h 3876281" name="connsiteY1531"/>
                <a:gd fmla="*/ 1091513 w 3982322" name="connsiteX1532"/>
                <a:gd fmla="*/ 3521952 h 3876281" name="connsiteY1532"/>
                <a:gd fmla="*/ 1091485 w 3982322" name="connsiteX1533"/>
                <a:gd fmla="*/ 3521975 h 3876281" name="connsiteY1533"/>
                <a:gd fmla="*/ 1089106 w 3982322" name="connsiteX1534"/>
                <a:gd fmla="*/ 3519597 h 3876281" name="connsiteY1534"/>
                <a:gd fmla="*/ 1089079 w 3982322" name="connsiteX1535"/>
                <a:gd fmla="*/ 3519620 h 3876281" name="connsiteY1535"/>
                <a:gd fmla="*/ 1086701 w 3982322" name="connsiteX1536"/>
                <a:gd fmla="*/ 3517243 h 3876281" name="connsiteY1536"/>
                <a:gd fmla="*/ 1086673 w 3982322" name="connsiteX1537"/>
                <a:gd fmla="*/ 3517266 h 3876281" name="connsiteY1537"/>
                <a:gd fmla="*/ 1084294 w 3982322" name="connsiteX1538"/>
                <a:gd fmla="*/ 3514888 h 3876281" name="connsiteY1538"/>
                <a:gd fmla="*/ 1084267 w 3982322" name="connsiteX1539"/>
                <a:gd fmla="*/ 3514911 h 3876281" name="connsiteY1539"/>
                <a:gd fmla="*/ 1081889 w 3982322" name="connsiteX1540"/>
                <a:gd fmla="*/ 3512534 h 3876281" name="connsiteY1540"/>
                <a:gd fmla="*/ 1081862 w 3982322" name="connsiteX1541"/>
                <a:gd fmla="*/ 3512557 h 3876281" name="connsiteY1541"/>
                <a:gd fmla="*/ 1079483 w 3982322" name="connsiteX1542"/>
                <a:gd fmla="*/ 3510179 h 3876281" name="connsiteY1542"/>
                <a:gd fmla="*/ 1079456 w 3982322" name="connsiteX1543"/>
                <a:gd fmla="*/ 3510202 h 3876281" name="connsiteY1543"/>
                <a:gd fmla="*/ 1077078 w 3982322" name="connsiteX1544"/>
                <a:gd fmla="*/ 3507825 h 3876281" name="connsiteY1544"/>
                <a:gd fmla="*/ 1077050 w 3982322" name="connsiteX1545"/>
                <a:gd fmla="*/ 3507848 h 3876281" name="connsiteY1545"/>
                <a:gd fmla="*/ 1074671 w 3982322" name="connsiteX1546"/>
                <a:gd fmla="*/ 3505470 h 3876281" name="connsiteY1546"/>
                <a:gd fmla="*/ 1074644 w 3982322" name="connsiteX1547"/>
                <a:gd fmla="*/ 3505493 h 3876281" name="connsiteY1547"/>
                <a:gd fmla="*/ 1072266 w 3982322" name="connsiteX1548"/>
                <a:gd fmla="*/ 3503116 h 3876281" name="connsiteY1548"/>
                <a:gd fmla="*/ 1072238 w 3982322" name="connsiteX1549"/>
                <a:gd fmla="*/ 3503139 h 3876281" name="connsiteY1549"/>
                <a:gd fmla="*/ 1069859 w 3982322" name="connsiteX1550"/>
                <a:gd fmla="*/ 3500761 h 3876281" name="connsiteY1550"/>
                <a:gd fmla="*/ 1069832 w 3982322" name="connsiteX1551"/>
                <a:gd fmla="*/ 3500784 h 3876281" name="connsiteY1551"/>
                <a:gd fmla="*/ 1067454 w 3982322" name="connsiteX1552"/>
                <a:gd fmla="*/ 3498407 h 3876281" name="connsiteY1552"/>
                <a:gd fmla="*/ 1067426 w 3982322" name="connsiteX1553"/>
                <a:gd fmla="*/ 3498430 h 3876281" name="connsiteY1553"/>
                <a:gd fmla="*/ 1065047 w 3982322" name="connsiteX1554"/>
                <a:gd fmla="*/ 3496052 h 3876281" name="connsiteY1554"/>
                <a:gd fmla="*/ 1065020 w 3982322" name="connsiteX1555"/>
                <a:gd fmla="*/ 3496075 h 3876281" name="connsiteY1555"/>
                <a:gd fmla="*/ 1062642 w 3982322" name="connsiteX1556"/>
                <a:gd fmla="*/ 3493698 h 3876281" name="connsiteY1556"/>
                <a:gd fmla="*/ 1062614 w 3982322" name="connsiteX1557"/>
                <a:gd fmla="*/ 3493721 h 3876281" name="connsiteY1557"/>
                <a:gd fmla="*/ 1060236 w 3982322" name="connsiteX1558"/>
                <a:gd fmla="*/ 3491344 h 3876281" name="connsiteY1558"/>
                <a:gd fmla="*/ 1060208 w 3982322" name="connsiteX1559"/>
                <a:gd fmla="*/ 3491367 h 3876281" name="connsiteY1559"/>
                <a:gd fmla="*/ 1057829 w 3982322" name="connsiteX1560"/>
                <a:gd fmla="*/ 3488989 h 3876281" name="connsiteY1560"/>
                <a:gd fmla="*/ 1057802 w 3982322" name="connsiteX1561"/>
                <a:gd fmla="*/ 3489012 h 3876281" name="connsiteY1561"/>
                <a:gd fmla="*/ 1055423 w 3982322" name="connsiteX1562"/>
                <a:gd fmla="*/ 3486634 h 3876281" name="connsiteY1562"/>
                <a:gd fmla="*/ 1055396 w 3982322" name="connsiteX1563"/>
                <a:gd fmla="*/ 3486657 h 3876281" name="connsiteY1563"/>
                <a:gd fmla="*/ 1053018 w 3982322" name="connsiteX1564"/>
                <a:gd fmla="*/ 3484280 h 3876281" name="connsiteY1564"/>
                <a:gd fmla="*/ 1052990 w 3982322" name="connsiteX1565"/>
                <a:gd fmla="*/ 3484303 h 3876281" name="connsiteY1565"/>
                <a:gd fmla="*/ 1050612 w 3982322" name="connsiteX1566"/>
                <a:gd fmla="*/ 3481926 h 3876281" name="connsiteY1566"/>
                <a:gd fmla="*/ 1050584 w 3982322" name="connsiteX1567"/>
                <a:gd fmla="*/ 3481949 h 3876281" name="connsiteY1567"/>
                <a:gd fmla="*/ 1048205 w 3982322" name="connsiteX1568"/>
                <a:gd fmla="*/ 3479571 h 3876281" name="connsiteY1568"/>
                <a:gd fmla="*/ 1048178 w 3982322" name="connsiteX1569"/>
                <a:gd fmla="*/ 3479594 h 3876281" name="connsiteY1569"/>
                <a:gd fmla="*/ 1045800 w 3982322" name="connsiteX1570"/>
                <a:gd fmla="*/ 3477217 h 3876281" name="connsiteY1570"/>
                <a:gd fmla="*/ 1045772 w 3982322" name="connsiteX1571"/>
                <a:gd fmla="*/ 3477240 h 3876281" name="connsiteY1571"/>
                <a:gd fmla="*/ 1043393 w 3982322" name="connsiteX1572"/>
                <a:gd fmla="*/ 3474862 h 3876281" name="connsiteY1572"/>
                <a:gd fmla="*/ 1043366 w 3982322" name="connsiteX1573"/>
                <a:gd fmla="*/ 3474885 h 3876281" name="connsiteY1573"/>
                <a:gd fmla="*/ 1040988 w 3982322" name="connsiteX1574"/>
                <a:gd fmla="*/ 3472508 h 3876281" name="connsiteY1574"/>
                <a:gd fmla="*/ 1040961 w 3982322" name="connsiteX1575"/>
                <a:gd fmla="*/ 3472531 h 3876281" name="connsiteY1575"/>
                <a:gd fmla="*/ 1038582 w 3982322" name="connsiteX1576"/>
                <a:gd fmla="*/ 3470153 h 3876281" name="connsiteY1576"/>
                <a:gd fmla="*/ 1038554 w 3982322" name="connsiteX1577"/>
                <a:gd fmla="*/ 3470176 h 3876281" name="connsiteY1577"/>
                <a:gd fmla="*/ 1036177 w 3982322" name="connsiteX1578"/>
                <a:gd fmla="*/ 3467799 h 3876281" name="connsiteY1578"/>
                <a:gd fmla="*/ 1036149 w 3982322" name="connsiteX1579"/>
                <a:gd fmla="*/ 3467822 h 3876281" name="connsiteY1579"/>
                <a:gd fmla="*/ 1033770 w 3982322" name="connsiteX1580"/>
                <a:gd fmla="*/ 3465444 h 3876281" name="connsiteY1580"/>
                <a:gd fmla="*/ 1033743 w 3982322" name="connsiteX1581"/>
                <a:gd fmla="*/ 3465467 h 3876281" name="connsiteY1581"/>
                <a:gd fmla="*/ 1031365 w 3982322" name="connsiteX1582"/>
                <a:gd fmla="*/ 3463090 h 3876281" name="connsiteY1582"/>
                <a:gd fmla="*/ 1031337 w 3982322" name="connsiteX1583"/>
                <a:gd fmla="*/ 3463113 h 3876281" name="connsiteY1583"/>
                <a:gd fmla="*/ 1028958 w 3982322" name="connsiteX1584"/>
                <a:gd fmla="*/ 3460735 h 3876281" name="connsiteY1584"/>
                <a:gd fmla="*/ 1028931 w 3982322" name="connsiteX1585"/>
                <a:gd fmla="*/ 3460758 h 3876281" name="connsiteY1585"/>
                <a:gd fmla="*/ 1026553 w 3982322" name="connsiteX1586"/>
                <a:gd fmla="*/ 3458381 h 3876281" name="connsiteY1586"/>
                <a:gd fmla="*/ 1026525 w 3982322" name="connsiteX1587"/>
                <a:gd fmla="*/ 3458404 h 3876281" name="connsiteY1587"/>
                <a:gd fmla="*/ 1024146 w 3982322" name="connsiteX1588"/>
                <a:gd fmla="*/ 3456026 h 3876281" name="connsiteY1588"/>
                <a:gd fmla="*/ 1024119 w 3982322" name="connsiteX1589"/>
                <a:gd fmla="*/ 3456049 h 3876281" name="connsiteY1589"/>
                <a:gd fmla="*/ 1021741 w 3982322" name="connsiteX1590"/>
                <a:gd fmla="*/ 3453672 h 3876281" name="connsiteY1590"/>
                <a:gd fmla="*/ 1021713 w 3982322" name="connsiteX1591"/>
                <a:gd fmla="*/ 3453695 h 3876281" name="connsiteY1591"/>
                <a:gd fmla="*/ 1019334 w 3982322" name="connsiteX1592"/>
                <a:gd fmla="*/ 3451317 h 3876281" name="connsiteY1592"/>
                <a:gd fmla="*/ 1019307 w 3982322" name="connsiteX1593"/>
                <a:gd fmla="*/ 3451340 h 3876281" name="connsiteY1593"/>
                <a:gd fmla="*/ 1016929 w 3982322" name="connsiteX1594"/>
                <a:gd fmla="*/ 3448963 h 3876281" name="connsiteY1594"/>
                <a:gd fmla="*/ 1016901 w 3982322" name="connsiteX1595"/>
                <a:gd fmla="*/ 3448986 h 3876281" name="connsiteY1595"/>
                <a:gd fmla="*/ 1014522 w 3982322" name="connsiteX1596"/>
                <a:gd fmla="*/ 3446608 h 3876281" name="connsiteY1596"/>
                <a:gd fmla="*/ 1014495 w 3982322" name="connsiteX1597"/>
                <a:gd fmla="*/ 3446631 h 3876281" name="connsiteY1597"/>
                <a:gd fmla="*/ 1012117 w 3982322" name="connsiteX1598"/>
                <a:gd fmla="*/ 3444254 h 3876281" name="connsiteY1598"/>
                <a:gd fmla="*/ 1012089 w 3982322" name="connsiteX1599"/>
                <a:gd fmla="*/ 3444277 h 3876281" name="connsiteY1599"/>
                <a:gd fmla="*/ 1009710 w 3982322" name="connsiteX1600"/>
                <a:gd fmla="*/ 3441899 h 3876281" name="connsiteY1600"/>
                <a:gd fmla="*/ 1009683 w 3982322" name="connsiteX1601"/>
                <a:gd fmla="*/ 3441922 h 3876281" name="connsiteY1601"/>
                <a:gd fmla="*/ 1007305 w 3982322" name="connsiteX1602"/>
                <a:gd fmla="*/ 3439545 h 3876281" name="connsiteY1602"/>
                <a:gd fmla="*/ 1007277 w 3982322" name="connsiteX1603"/>
                <a:gd fmla="*/ 3439568 h 3876281" name="connsiteY1603"/>
                <a:gd fmla="*/ 1004898 w 3982322" name="connsiteX1604"/>
                <a:gd fmla="*/ 3437190 h 3876281" name="connsiteY1604"/>
                <a:gd fmla="*/ 1004871 w 3982322" name="connsiteX1605"/>
                <a:gd fmla="*/ 3437213 h 3876281" name="connsiteY1605"/>
                <a:gd fmla="*/ 1002493 w 3982322" name="connsiteX1606"/>
                <a:gd fmla="*/ 3434836 h 3876281" name="connsiteY1606"/>
                <a:gd fmla="*/ 1002465 w 3982322" name="connsiteX1607"/>
                <a:gd fmla="*/ 3434859 h 3876281" name="connsiteY1607"/>
                <a:gd fmla="*/ 1000087 w 3982322" name="connsiteX1608"/>
                <a:gd fmla="*/ 3432482 h 3876281" name="connsiteY1608"/>
                <a:gd fmla="*/ 1000059 w 3982322" name="connsiteX1609"/>
                <a:gd fmla="*/ 3432505 h 3876281" name="connsiteY1609"/>
                <a:gd fmla="*/ 997680 w 3982322" name="connsiteX1610"/>
                <a:gd fmla="*/ 3430127 h 3876281" name="connsiteY1610"/>
                <a:gd fmla="*/ 997653 w 3982322" name="connsiteX1611"/>
                <a:gd fmla="*/ 3430150 h 3876281" name="connsiteY1611"/>
                <a:gd fmla="*/ 995275 w 3982322" name="connsiteX1612"/>
                <a:gd fmla="*/ 3427772 h 3876281" name="connsiteY1612"/>
                <a:gd fmla="*/ 995248 w 3982322" name="connsiteX1613"/>
                <a:gd fmla="*/ 3427795 h 3876281" name="connsiteY1613"/>
                <a:gd fmla="*/ 992870 w 3982322" name="connsiteX1614"/>
                <a:gd fmla="*/ 3425418 h 3876281" name="connsiteY1614"/>
                <a:gd fmla="*/ 992842 w 3982322" name="connsiteX1615"/>
                <a:gd fmla="*/ 3425441 h 3876281" name="connsiteY1615"/>
                <a:gd fmla="*/ 990464 w 3982322" name="connsiteX1616"/>
                <a:gd fmla="*/ 3423064 h 3876281" name="connsiteY1616"/>
                <a:gd fmla="*/ 990436 w 3982322" name="connsiteX1617"/>
                <a:gd fmla="*/ 3423087 h 3876281" name="connsiteY1617"/>
                <a:gd fmla="*/ 988057 w 3982322" name="connsiteX1618"/>
                <a:gd fmla="*/ 3420709 h 3876281" name="connsiteY1618"/>
                <a:gd fmla="*/ 988030 w 3982322" name="connsiteX1619"/>
                <a:gd fmla="*/ 3420732 h 3876281" name="connsiteY1619"/>
                <a:gd fmla="*/ 985652 w 3982322" name="connsiteX1620"/>
                <a:gd fmla="*/ 3418355 h 3876281" name="connsiteY1620"/>
                <a:gd fmla="*/ 985624 w 3982322" name="connsiteX1621"/>
                <a:gd fmla="*/ 3418378 h 3876281" name="connsiteY1621"/>
                <a:gd fmla="*/ 983245 w 3982322" name="connsiteX1622"/>
                <a:gd fmla="*/ 3416000 h 3876281" name="connsiteY1622"/>
                <a:gd fmla="*/ 983218 w 3982322" name="connsiteX1623"/>
                <a:gd fmla="*/ 3416023 h 3876281" name="connsiteY1623"/>
                <a:gd fmla="*/ 980840 w 3982322" name="connsiteX1624"/>
                <a:gd fmla="*/ 3413646 h 3876281" name="connsiteY1624"/>
                <a:gd fmla="*/ 980812 w 3982322" name="connsiteX1625"/>
                <a:gd fmla="*/ 3413669 h 3876281" name="connsiteY1625"/>
                <a:gd fmla="*/ 978433 w 3982322" name="connsiteX1626"/>
                <a:gd fmla="*/ 3411291 h 3876281" name="connsiteY1626"/>
                <a:gd fmla="*/ 978406 w 3982322" name="connsiteX1627"/>
                <a:gd fmla="*/ 3411314 h 3876281" name="connsiteY1627"/>
                <a:gd fmla="*/ 976028 w 3982322" name="connsiteX1628"/>
                <a:gd fmla="*/ 3408937 h 3876281" name="connsiteY1628"/>
                <a:gd fmla="*/ 976000 w 3982322" name="connsiteX1629"/>
                <a:gd fmla="*/ 3408960 h 3876281" name="connsiteY1629"/>
                <a:gd fmla="*/ 973621 w 3982322" name="connsiteX1630"/>
                <a:gd fmla="*/ 3406582 h 3876281" name="connsiteY1630"/>
                <a:gd fmla="*/ 973594 w 3982322" name="connsiteX1631"/>
                <a:gd fmla="*/ 3406605 h 3876281" name="connsiteY1631"/>
                <a:gd fmla="*/ 971216 w 3982322" name="connsiteX1632"/>
                <a:gd fmla="*/ 3404228 h 3876281" name="connsiteY1632"/>
                <a:gd fmla="*/ 971188 w 3982322" name="connsiteX1633"/>
                <a:gd fmla="*/ 3404251 h 3876281" name="connsiteY1633"/>
                <a:gd fmla="*/ 968809 w 3982322" name="connsiteX1634"/>
                <a:gd fmla="*/ 3401873 h 3876281" name="connsiteY1634"/>
                <a:gd fmla="*/ 968782 w 3982322" name="connsiteX1635"/>
                <a:gd fmla="*/ 3401896 h 3876281" name="connsiteY1635"/>
                <a:gd fmla="*/ 966404 w 3982322" name="connsiteX1636"/>
                <a:gd fmla="*/ 3399519 h 3876281" name="connsiteY1636"/>
                <a:gd fmla="*/ 966376 w 3982322" name="connsiteX1637"/>
                <a:gd fmla="*/ 3399542 h 3876281" name="connsiteY1637"/>
                <a:gd fmla="*/ 963997 w 3982322" name="connsiteX1638"/>
                <a:gd fmla="*/ 3397164 h 3876281" name="connsiteY1638"/>
                <a:gd fmla="*/ 963970 w 3982322" name="connsiteX1639"/>
                <a:gd fmla="*/ 3397187 h 3876281" name="connsiteY1639"/>
                <a:gd fmla="*/ 961592 w 3982322" name="connsiteX1640"/>
                <a:gd fmla="*/ 3394810 h 3876281" name="connsiteY1640"/>
                <a:gd fmla="*/ 961564 w 3982322" name="connsiteX1641"/>
                <a:gd fmla="*/ 3394833 h 3876281" name="connsiteY1641"/>
                <a:gd fmla="*/ 959185 w 3982322" name="connsiteX1642"/>
                <a:gd fmla="*/ 3392455 h 3876281" name="connsiteY1642"/>
                <a:gd fmla="*/ 959158 w 3982322" name="connsiteX1643"/>
                <a:gd fmla="*/ 3392478 h 3876281" name="connsiteY1643"/>
                <a:gd fmla="*/ 956780 w 3982322" name="connsiteX1644"/>
                <a:gd fmla="*/ 3390101 h 3876281" name="connsiteY1644"/>
                <a:gd fmla="*/ 956753 w 3982322" name="connsiteX1645"/>
                <a:gd fmla="*/ 3390124 h 3876281" name="connsiteY1645"/>
                <a:gd fmla="*/ 954374 w 3982322" name="connsiteX1646"/>
                <a:gd fmla="*/ 3387746 h 3876281" name="connsiteY1646"/>
                <a:gd fmla="*/ 954346 w 3982322" name="connsiteX1647"/>
                <a:gd fmla="*/ 3387769 h 3876281" name="connsiteY1647"/>
                <a:gd fmla="*/ 951968 w 3982322" name="connsiteX1648"/>
                <a:gd fmla="*/ 3385392 h 3876281" name="connsiteY1648"/>
                <a:gd fmla="*/ 951941 w 3982322" name="connsiteX1649"/>
                <a:gd fmla="*/ 3385415 h 3876281" name="connsiteY1649"/>
                <a:gd fmla="*/ 949562 w 3982322" name="connsiteX1650"/>
                <a:gd fmla="*/ 3383037 h 3876281" name="connsiteY1650"/>
                <a:gd fmla="*/ 949535 w 3982322" name="connsiteX1651"/>
                <a:gd fmla="*/ 3383060 h 3876281" name="connsiteY1651"/>
                <a:gd fmla="*/ 947157 w 3982322" name="connsiteX1652"/>
                <a:gd fmla="*/ 3380683 h 3876281" name="connsiteY1652"/>
                <a:gd fmla="*/ 947129 w 3982322" name="connsiteX1653"/>
                <a:gd fmla="*/ 3380706 h 3876281" name="connsiteY1653"/>
                <a:gd fmla="*/ 944750 w 3982322" name="connsiteX1654"/>
                <a:gd fmla="*/ 3378328 h 3876281" name="connsiteY1654"/>
                <a:gd fmla="*/ 944723 w 3982322" name="connsiteX1655"/>
                <a:gd fmla="*/ 3378351 h 3876281" name="connsiteY1655"/>
                <a:gd fmla="*/ 942345 w 3982322" name="connsiteX1656"/>
                <a:gd fmla="*/ 3375974 h 3876281" name="connsiteY1656"/>
                <a:gd fmla="*/ 942317 w 3982322" name="connsiteX1657"/>
                <a:gd fmla="*/ 3375997 h 3876281" name="connsiteY1657"/>
                <a:gd fmla="*/ 939938 w 3982322" name="connsiteX1658"/>
                <a:gd fmla="*/ 3373619 h 3876281" name="connsiteY1658"/>
                <a:gd fmla="*/ 939911 w 3982322" name="connsiteX1659"/>
                <a:gd fmla="*/ 3373642 h 3876281" name="connsiteY1659"/>
                <a:gd fmla="*/ 937533 w 3982322" name="connsiteX1660"/>
                <a:gd fmla="*/ 3371265 h 3876281" name="connsiteY1660"/>
                <a:gd fmla="*/ 937505 w 3982322" name="connsiteX1661"/>
                <a:gd fmla="*/ 3371288 h 3876281" name="connsiteY1661"/>
                <a:gd fmla="*/ 935127 w 3982322" name="connsiteX1662"/>
                <a:gd fmla="*/ 3368911 h 3876281" name="connsiteY1662"/>
                <a:gd fmla="*/ 935099 w 3982322" name="connsiteX1663"/>
                <a:gd fmla="*/ 3368934 h 3876281" name="connsiteY1663"/>
                <a:gd fmla="*/ 932720 w 3982322" name="connsiteX1664"/>
                <a:gd fmla="*/ 3366556 h 3876281" name="connsiteY1664"/>
                <a:gd fmla="*/ 932693 w 3982322" name="connsiteX1665"/>
                <a:gd fmla="*/ 3366579 h 3876281" name="connsiteY1665"/>
                <a:gd fmla="*/ 930315 w 3982322" name="connsiteX1666"/>
                <a:gd fmla="*/ 3364202 h 3876281" name="connsiteY1666"/>
                <a:gd fmla="*/ 930287 w 3982322" name="connsiteX1667"/>
                <a:gd fmla="*/ 3364225 h 3876281" name="connsiteY1667"/>
                <a:gd fmla="*/ 927908 w 3982322" name="connsiteX1668"/>
                <a:gd fmla="*/ 3361847 h 3876281" name="connsiteY1668"/>
                <a:gd fmla="*/ 927881 w 3982322" name="connsiteX1669"/>
                <a:gd fmla="*/ 3361870 h 3876281" name="connsiteY1669"/>
                <a:gd fmla="*/ 925503 w 3982322" name="connsiteX1670"/>
                <a:gd fmla="*/ 3359493 h 3876281" name="connsiteY1670"/>
                <a:gd fmla="*/ 925475 w 3982322" name="connsiteX1671"/>
                <a:gd fmla="*/ 3359516 h 3876281" name="connsiteY1671"/>
                <a:gd fmla="*/ 923096 w 3982322" name="connsiteX1672"/>
                <a:gd fmla="*/ 3357138 h 3876281" name="connsiteY1672"/>
                <a:gd fmla="*/ 923069 w 3982322" name="connsiteX1673"/>
                <a:gd fmla="*/ 3357161 h 3876281" name="connsiteY1673"/>
                <a:gd fmla="*/ 920691 w 3982322" name="connsiteX1674"/>
                <a:gd fmla="*/ 3354784 h 3876281" name="connsiteY1674"/>
                <a:gd fmla="*/ 920663 w 3982322" name="connsiteX1675"/>
                <a:gd fmla="*/ 3354807 h 3876281" name="connsiteY1675"/>
                <a:gd fmla="*/ 918284 w 3982322" name="connsiteX1676"/>
                <a:gd fmla="*/ 3352429 h 3876281" name="connsiteY1676"/>
                <a:gd fmla="*/ 918257 w 3982322" name="connsiteX1677"/>
                <a:gd fmla="*/ 3352452 h 3876281" name="connsiteY1677"/>
                <a:gd fmla="*/ 915879 w 3982322" name="connsiteX1678"/>
                <a:gd fmla="*/ 3350075 h 3876281" name="connsiteY1678"/>
                <a:gd fmla="*/ 915851 w 3982322" name="connsiteX1679"/>
                <a:gd fmla="*/ 3350098 h 3876281" name="connsiteY1679"/>
                <a:gd fmla="*/ 913472 w 3982322" name="connsiteX1680"/>
                <a:gd fmla="*/ 3347720 h 3876281" name="connsiteY1680"/>
                <a:gd fmla="*/ 913445 w 3982322" name="connsiteX1681"/>
                <a:gd fmla="*/ 3347743 h 3876281" name="connsiteY1681"/>
                <a:gd fmla="*/ 911067 w 3982322" name="connsiteX1682"/>
                <a:gd fmla="*/ 3345366 h 3876281" name="connsiteY1682"/>
                <a:gd fmla="*/ 911040 w 3982322" name="connsiteX1683"/>
                <a:gd fmla="*/ 3345389 h 3876281" name="connsiteY1683"/>
                <a:gd fmla="*/ 908661 w 3982322" name="connsiteX1684"/>
                <a:gd fmla="*/ 3343011 h 3876281" name="connsiteY1684"/>
                <a:gd fmla="*/ 908634 w 3982322" name="connsiteX1685"/>
                <a:gd fmla="*/ 3343034 h 3876281" name="connsiteY1685"/>
                <a:gd fmla="*/ 906256 w 3982322" name="connsiteX1686"/>
                <a:gd fmla="*/ 3340657 h 3876281" name="connsiteY1686"/>
                <a:gd fmla="*/ 906228 w 3982322" name="connsiteX1687"/>
                <a:gd fmla="*/ 3340680 h 3876281" name="connsiteY1687"/>
                <a:gd fmla="*/ 903849 w 3982322" name="connsiteX1688"/>
                <a:gd fmla="*/ 3338302 h 3876281" name="connsiteY1688"/>
                <a:gd fmla="*/ 903822 w 3982322" name="connsiteX1689"/>
                <a:gd fmla="*/ 3338325 h 3876281" name="connsiteY1689"/>
                <a:gd fmla="*/ 901444 w 3982322" name="connsiteX1690"/>
                <a:gd fmla="*/ 3335948 h 3876281" name="connsiteY1690"/>
                <a:gd fmla="*/ 901416 w 3982322" name="connsiteX1691"/>
                <a:gd fmla="*/ 3335971 h 3876281" name="connsiteY1691"/>
                <a:gd fmla="*/ 899037 w 3982322" name="connsiteX1692"/>
                <a:gd fmla="*/ 3333593 h 3876281" name="connsiteY1692"/>
                <a:gd fmla="*/ 899010 w 3982322" name="connsiteX1693"/>
                <a:gd fmla="*/ 3333616 h 3876281" name="connsiteY1693"/>
                <a:gd fmla="*/ 896632 w 3982322" name="connsiteX1694"/>
                <a:gd fmla="*/ 3331239 h 3876281" name="connsiteY1694"/>
                <a:gd fmla="*/ 896604 w 3982322" name="connsiteX1695"/>
                <a:gd fmla="*/ 3331262 h 3876281" name="connsiteY1695"/>
                <a:gd fmla="*/ 894225 w 3982322" name="connsiteX1696"/>
                <a:gd fmla="*/ 3328884 h 3876281" name="connsiteY1696"/>
                <a:gd fmla="*/ 894198 w 3982322" name="connsiteX1697"/>
                <a:gd fmla="*/ 3328907 h 3876281" name="connsiteY1697"/>
                <a:gd fmla="*/ 891820 w 3982322" name="connsiteX1698"/>
                <a:gd fmla="*/ 3326530 h 3876281" name="connsiteY1698"/>
                <a:gd fmla="*/ 891792 w 3982322" name="connsiteX1699"/>
                <a:gd fmla="*/ 3326553 h 3876281" name="connsiteY1699"/>
                <a:gd fmla="*/ 889413 w 3982322" name="connsiteX1700"/>
                <a:gd fmla="*/ 3324175 h 3876281" name="connsiteY1700"/>
                <a:gd fmla="*/ 889386 w 3982322" name="connsiteX1701"/>
                <a:gd fmla="*/ 3324198 h 3876281" name="connsiteY1701"/>
                <a:gd fmla="*/ 887008 w 3982322" name="connsiteX1702"/>
                <a:gd fmla="*/ 3321821 h 3876281" name="connsiteY1702"/>
                <a:gd fmla="*/ 886980 w 3982322" name="connsiteX1703"/>
                <a:gd fmla="*/ 3321844 h 3876281" name="connsiteY1703"/>
                <a:gd fmla="*/ 884602 w 3982322" name="connsiteX1704"/>
                <a:gd fmla="*/ 3319467 h 3876281" name="connsiteY1704"/>
                <a:gd fmla="*/ 884574 w 3982322" name="connsiteX1705"/>
                <a:gd fmla="*/ 3319490 h 3876281" name="connsiteY1705"/>
                <a:gd fmla="*/ 882195 w 3982322" name="connsiteX1706"/>
                <a:gd fmla="*/ 3317112 h 3876281" name="connsiteY1706"/>
                <a:gd fmla="*/ 882168 w 3982322" name="connsiteX1707"/>
                <a:gd fmla="*/ 3317135 h 3876281" name="connsiteY1707"/>
                <a:gd fmla="*/ 879789 w 3982322" name="connsiteX1708"/>
                <a:gd fmla="*/ 3314757 h 3876281" name="connsiteY1708"/>
                <a:gd fmla="*/ 879762 w 3982322" name="connsiteX1709"/>
                <a:gd fmla="*/ 3314780 h 3876281" name="connsiteY1709"/>
                <a:gd fmla="*/ 877384 w 3982322" name="connsiteX1710"/>
                <a:gd fmla="*/ 3312403 h 3876281" name="connsiteY1710"/>
                <a:gd fmla="*/ 877356 w 3982322" name="connsiteX1711"/>
                <a:gd fmla="*/ 3312426 h 3876281" name="connsiteY1711"/>
                <a:gd fmla="*/ 874978 w 3982322" name="connsiteX1712"/>
                <a:gd fmla="*/ 3310049 h 3876281" name="connsiteY1712"/>
                <a:gd fmla="*/ 874950 w 3982322" name="connsiteX1713"/>
                <a:gd fmla="*/ 3310072 h 3876281" name="connsiteY1713"/>
                <a:gd fmla="*/ 872571 w 3982322" name="connsiteX1714"/>
                <a:gd fmla="*/ 3307694 h 3876281" name="connsiteY1714"/>
                <a:gd fmla="*/ 872544 w 3982322" name="connsiteX1715"/>
                <a:gd fmla="*/ 3307717 h 3876281" name="connsiteY1715"/>
                <a:gd fmla="*/ 870166 w 3982322" name="connsiteX1716"/>
                <a:gd fmla="*/ 3305340 h 3876281" name="connsiteY1716"/>
                <a:gd fmla="*/ 870138 w 3982322" name="connsiteX1717"/>
                <a:gd fmla="*/ 3305363 h 3876281" name="connsiteY1717"/>
                <a:gd fmla="*/ 867760 w 3982322" name="connsiteX1718"/>
                <a:gd fmla="*/ 3302985 h 3876281" name="connsiteY1718"/>
                <a:gd fmla="*/ 867733 w 3982322" name="connsiteX1719"/>
                <a:gd fmla="*/ 3303008 h 3876281" name="connsiteY1719"/>
                <a:gd fmla="*/ 865355 w 3982322" name="connsiteX1720"/>
                <a:gd fmla="*/ 3300630 h 3876281" name="connsiteY1720"/>
                <a:gd fmla="*/ 865326 w 3982322" name="connsiteX1721"/>
                <a:gd fmla="*/ 3300654 h 3876281" name="connsiteY1721"/>
                <a:gd fmla="*/ 862948 w 3982322" name="connsiteX1722"/>
                <a:gd fmla="*/ 3298277 h 3876281" name="connsiteY1722"/>
                <a:gd fmla="*/ 862921 w 3982322" name="connsiteX1723"/>
                <a:gd fmla="*/ 3298299 h 3876281" name="connsiteY1723"/>
                <a:gd fmla="*/ 860543 w 3982322" name="connsiteX1724"/>
                <a:gd fmla="*/ 3295922 h 3876281" name="connsiteY1724"/>
                <a:gd fmla="*/ 860515 w 3982322" name="connsiteX1725"/>
                <a:gd fmla="*/ 3295945 h 3876281" name="connsiteY1725"/>
                <a:gd fmla="*/ 858136 w 3982322" name="connsiteX1726"/>
                <a:gd fmla="*/ 3293567 h 3876281" name="connsiteY1726"/>
                <a:gd fmla="*/ 858109 w 3982322" name="connsiteX1727"/>
                <a:gd fmla="*/ 3293590 h 3876281" name="connsiteY1727"/>
                <a:gd fmla="*/ 855731 w 3982322" name="connsiteX1728"/>
                <a:gd fmla="*/ 3291213 h 3876281" name="connsiteY1728"/>
                <a:gd fmla="*/ 855703 w 3982322" name="connsiteX1729"/>
                <a:gd fmla="*/ 3291236 h 3876281" name="connsiteY1729"/>
                <a:gd fmla="*/ 853324 w 3982322" name="connsiteX1730"/>
                <a:gd fmla="*/ 3288858 h 3876281" name="connsiteY1730"/>
                <a:gd fmla="*/ 853297 w 3982322" name="connsiteX1731"/>
                <a:gd fmla="*/ 3288881 h 3876281" name="connsiteY1731"/>
                <a:gd fmla="*/ 850919 w 3982322" name="connsiteX1732"/>
                <a:gd fmla="*/ 3286504 h 3876281" name="connsiteY1732"/>
                <a:gd fmla="*/ 850891 w 3982322" name="connsiteX1733"/>
                <a:gd fmla="*/ 3286527 h 3876281" name="connsiteY1733"/>
                <a:gd fmla="*/ 848512 w 3982322" name="connsiteX1734"/>
                <a:gd fmla="*/ 3284149 h 3876281" name="connsiteY1734"/>
                <a:gd fmla="*/ 848485 w 3982322" name="connsiteX1735"/>
                <a:gd fmla="*/ 3284172 h 3876281" name="connsiteY1735"/>
                <a:gd fmla="*/ 846107 w 3982322" name="connsiteX1736"/>
                <a:gd fmla="*/ 3281795 h 3876281" name="connsiteY1736"/>
                <a:gd fmla="*/ 846079 w 3982322" name="connsiteX1737"/>
                <a:gd fmla="*/ 3281818 h 3876281" name="connsiteY1737"/>
                <a:gd fmla="*/ 843700 w 3982322" name="connsiteX1738"/>
                <a:gd fmla="*/ 3279440 h 3876281" name="connsiteY1738"/>
                <a:gd fmla="*/ 843673 w 3982322" name="connsiteX1739"/>
                <a:gd fmla="*/ 3279463 h 3876281" name="connsiteY1739"/>
                <a:gd fmla="*/ 841295 w 3982322" name="connsiteX1740"/>
                <a:gd fmla="*/ 3277086 h 3876281" name="connsiteY1740"/>
                <a:gd fmla="*/ 841267 w 3982322" name="connsiteX1741"/>
                <a:gd fmla="*/ 3277109 h 3876281" name="connsiteY1741"/>
                <a:gd fmla="*/ 838888 w 3982322" name="connsiteX1742"/>
                <a:gd fmla="*/ 3274731 h 3876281" name="connsiteY1742"/>
                <a:gd fmla="*/ 838861 w 3982322" name="connsiteX1743"/>
                <a:gd fmla="*/ 3274754 h 3876281" name="connsiteY1743"/>
                <a:gd fmla="*/ 836483 w 3982322" name="connsiteX1744"/>
                <a:gd fmla="*/ 3272377 h 3876281" name="connsiteY1744"/>
                <a:gd fmla="*/ 836455 w 3982322" name="connsiteX1745"/>
                <a:gd fmla="*/ 3272400 h 3876281" name="connsiteY1745"/>
                <a:gd fmla="*/ 834076 w 3982322" name="connsiteX1746"/>
                <a:gd fmla="*/ 3270022 h 3876281" name="connsiteY1746"/>
                <a:gd fmla="*/ 834049 w 3982322" name="connsiteX1747"/>
                <a:gd fmla="*/ 3270045 h 3876281" name="connsiteY1747"/>
                <a:gd fmla="*/ 831671 w 3982322" name="connsiteX1748"/>
                <a:gd fmla="*/ 3267668 h 3876281" name="connsiteY1748"/>
                <a:gd fmla="*/ 831643 w 3982322" name="connsiteX1749"/>
                <a:gd fmla="*/ 3267691 h 3876281" name="connsiteY1749"/>
                <a:gd fmla="*/ 829264 w 3982322" name="connsiteX1750"/>
                <a:gd fmla="*/ 3265313 h 3876281" name="connsiteY1750"/>
                <a:gd fmla="*/ 829237 w 3982322" name="connsiteX1751"/>
                <a:gd fmla="*/ 3265336 h 3876281" name="connsiteY1751"/>
                <a:gd fmla="*/ 826859 w 3982322" name="connsiteX1752"/>
                <a:gd fmla="*/ 3262959 h 3876281" name="connsiteY1752"/>
                <a:gd fmla="*/ 826831 w 3982322" name="connsiteX1753"/>
                <a:gd fmla="*/ 3262982 h 3876281" name="connsiteY1753"/>
                <a:gd fmla="*/ 824453 w 3982322" name="connsiteX1754"/>
                <a:gd fmla="*/ 3260604 h 3876281" name="connsiteY1754"/>
                <a:gd fmla="*/ 824426 w 3982322" name="connsiteX1755"/>
                <a:gd fmla="*/ 3260627 h 3876281" name="connsiteY1755"/>
                <a:gd fmla="*/ 822048 w 3982322" name="connsiteX1756"/>
                <a:gd fmla="*/ 3258250 h 3876281" name="connsiteY1756"/>
                <a:gd fmla="*/ 822020 w 3982322" name="connsiteX1757"/>
                <a:gd fmla="*/ 3258273 h 3876281" name="connsiteY1757"/>
                <a:gd fmla="*/ 819641 w 3982322" name="connsiteX1758"/>
                <a:gd fmla="*/ 3255895 h 3876281" name="connsiteY1758"/>
                <a:gd fmla="*/ 819614 w 3982322" name="connsiteX1759"/>
                <a:gd fmla="*/ 3255918 h 3876281" name="connsiteY1759"/>
                <a:gd fmla="*/ 817236 w 3982322" name="connsiteX1760"/>
                <a:gd fmla="*/ 3253541 h 3876281" name="connsiteY1760"/>
                <a:gd fmla="*/ 817208 w 3982322" name="connsiteX1761"/>
                <a:gd fmla="*/ 3253564 h 3876281" name="connsiteY1761"/>
                <a:gd fmla="*/ 814830 w 3982322" name="connsiteX1762"/>
                <a:gd fmla="*/ 3251187 h 3876281" name="connsiteY1762"/>
                <a:gd fmla="*/ 814802 w 3982322" name="connsiteX1763"/>
                <a:gd fmla="*/ 3251210 h 3876281" name="connsiteY1763"/>
                <a:gd fmla="*/ 812423 w 3982322" name="connsiteX1764"/>
                <a:gd fmla="*/ 3248832 h 3876281" name="connsiteY1764"/>
                <a:gd fmla="*/ 812396 w 3982322" name="connsiteX1765"/>
                <a:gd fmla="*/ 3248855 h 3876281" name="connsiteY1765"/>
                <a:gd fmla="*/ 810018 w 3982322" name="connsiteX1766"/>
                <a:gd fmla="*/ 3246478 h 3876281" name="connsiteY1766"/>
                <a:gd fmla="*/ 809990 w 3982322" name="connsiteX1767"/>
                <a:gd fmla="*/ 3246501 h 3876281" name="connsiteY1767"/>
                <a:gd fmla="*/ 807611 w 3982322" name="connsiteX1768"/>
                <a:gd fmla="*/ 3244123 h 3876281" name="connsiteY1768"/>
                <a:gd fmla="*/ 807584 w 3982322" name="connsiteX1769"/>
                <a:gd fmla="*/ 3244146 h 3876281" name="connsiteY1769"/>
                <a:gd fmla="*/ 805206 w 3982322" name="connsiteX1770"/>
                <a:gd fmla="*/ 3241769 h 3876281" name="connsiteY1770"/>
                <a:gd fmla="*/ 805178 w 3982322" name="connsiteX1771"/>
                <a:gd fmla="*/ 3241792 h 3876281" name="connsiteY1771"/>
                <a:gd fmla="*/ 802799 w 3982322" name="connsiteX1772"/>
                <a:gd fmla="*/ 3239414 h 3876281" name="connsiteY1772"/>
                <a:gd fmla="*/ 802772 w 3982322" name="connsiteX1773"/>
                <a:gd fmla="*/ 3239437 h 3876281" name="connsiteY1773"/>
                <a:gd fmla="*/ 800394 w 3982322" name="connsiteX1774"/>
                <a:gd fmla="*/ 3237060 h 3876281" name="connsiteY1774"/>
                <a:gd fmla="*/ 800366 w 3982322" name="connsiteX1775"/>
                <a:gd fmla="*/ 3237083 h 3876281" name="connsiteY1775"/>
                <a:gd fmla="*/ 797987 w 3982322" name="connsiteX1776"/>
                <a:gd fmla="*/ 3234705 h 3876281" name="connsiteY1776"/>
                <a:gd fmla="*/ 797960 w 3982322" name="connsiteX1777"/>
                <a:gd fmla="*/ 3234728 h 3876281" name="connsiteY1777"/>
                <a:gd fmla="*/ 795582 w 3982322" name="connsiteX1778"/>
                <a:gd fmla="*/ 3232351 h 3876281" name="connsiteY1778"/>
                <a:gd fmla="*/ 795554 w 3982322" name="connsiteX1779"/>
                <a:gd fmla="*/ 3232374 h 3876281" name="connsiteY1779"/>
                <a:gd fmla="*/ 793175 w 3982322" name="connsiteX1780"/>
                <a:gd fmla="*/ 3229996 h 3876281" name="connsiteY1780"/>
                <a:gd fmla="*/ 793148 w 3982322" name="connsiteX1781"/>
                <a:gd fmla="*/ 3230019 h 3876281" name="connsiteY1781"/>
                <a:gd fmla="*/ 790770 w 3982322" name="connsiteX1782"/>
                <a:gd fmla="*/ 3227642 h 3876281" name="connsiteY1782"/>
                <a:gd fmla="*/ 790742 w 3982322" name="connsiteX1783"/>
                <a:gd fmla="*/ 3227665 h 3876281" name="connsiteY1783"/>
                <a:gd fmla="*/ 788363 w 3982322" name="connsiteX1784"/>
                <a:gd fmla="*/ 3225287 h 3876281" name="connsiteY1784"/>
                <a:gd fmla="*/ 788336 w 3982322" name="connsiteX1785"/>
                <a:gd fmla="*/ 3225310 h 3876281" name="connsiteY1785"/>
                <a:gd fmla="*/ 785958 w 3982322" name="connsiteX1786"/>
                <a:gd fmla="*/ 3222933 h 3876281" name="connsiteY1786"/>
                <a:gd fmla="*/ 785930 w 3982322" name="connsiteX1787"/>
                <a:gd fmla="*/ 3222956 h 3876281" name="connsiteY1787"/>
                <a:gd fmla="*/ 783552 w 3982322" name="connsiteX1788"/>
                <a:gd fmla="*/ 3220578 h 3876281" name="connsiteY1788"/>
                <a:gd fmla="*/ 783525 w 3982322" name="connsiteX1789"/>
                <a:gd fmla="*/ 3220601 h 3876281" name="connsiteY1789"/>
                <a:gd fmla="*/ 781147 w 3982322" name="connsiteX1790"/>
                <a:gd fmla="*/ 3218223 h 3876281" name="connsiteY1790"/>
                <a:gd fmla="*/ 781118 w 3982322" name="connsiteX1791"/>
                <a:gd fmla="*/ 3218247 h 3876281" name="connsiteY1791"/>
                <a:gd fmla="*/ 778740 w 3982322" name="connsiteX1792"/>
                <a:gd fmla="*/ 3215869 h 3876281" name="connsiteY1792"/>
                <a:gd fmla="*/ 778713 w 3982322" name="connsiteX1793"/>
                <a:gd fmla="*/ 3215892 h 3876281" name="connsiteY1793"/>
                <a:gd fmla="*/ 776335 w 3982322" name="connsiteX1794"/>
                <a:gd fmla="*/ 3213515 h 3876281" name="connsiteY1794"/>
                <a:gd fmla="*/ 776307 w 3982322" name="connsiteX1795"/>
                <a:gd fmla="*/ 3213538 h 3876281" name="connsiteY1795"/>
                <a:gd fmla="*/ 773928 w 3982322" name="connsiteX1796"/>
                <a:gd fmla="*/ 3211160 h 3876281" name="connsiteY1796"/>
                <a:gd fmla="*/ 773901 w 3982322" name="connsiteX1797"/>
                <a:gd fmla="*/ 3211183 h 3876281" name="connsiteY1797"/>
                <a:gd fmla="*/ 771523 w 3982322" name="connsiteX1798"/>
                <a:gd fmla="*/ 3208806 h 3876281" name="connsiteY1798"/>
                <a:gd fmla="*/ 771495 w 3982322" name="connsiteX1799"/>
                <a:gd fmla="*/ 3208829 h 3876281" name="connsiteY1799"/>
                <a:gd fmla="*/ 769117 w 3982322" name="connsiteX1800"/>
                <a:gd fmla="*/ 3206452 h 3876281" name="connsiteY1800"/>
                <a:gd fmla="*/ 769089 w 3982322" name="connsiteX1801"/>
                <a:gd fmla="*/ 3206475 h 3876281" name="connsiteY1801"/>
                <a:gd fmla="*/ 766710 w 3982322" name="connsiteX1802"/>
                <a:gd fmla="*/ 3204097 h 3876281" name="connsiteY1802"/>
                <a:gd fmla="*/ 766683 w 3982322" name="connsiteX1803"/>
                <a:gd fmla="*/ 3204120 h 3876281" name="connsiteY1803"/>
                <a:gd fmla="*/ 764304 w 3982322" name="connsiteX1804"/>
                <a:gd fmla="*/ 3201742 h 3876281" name="connsiteY1804"/>
                <a:gd fmla="*/ 764277 w 3982322" name="connsiteX1805"/>
                <a:gd fmla="*/ 3201765 h 3876281" name="connsiteY1805"/>
                <a:gd fmla="*/ 761899 w 3982322" name="connsiteX1806"/>
                <a:gd fmla="*/ 3199388 h 3876281" name="connsiteY1806"/>
                <a:gd fmla="*/ 761871 w 3982322" name="connsiteX1807"/>
                <a:gd fmla="*/ 3199411 h 3876281" name="connsiteY1807"/>
                <a:gd fmla="*/ 759493 w 3982322" name="connsiteX1808"/>
                <a:gd fmla="*/ 3197034 h 3876281" name="connsiteY1808"/>
                <a:gd fmla="*/ 759465 w 3982322" name="connsiteX1809"/>
                <a:gd fmla="*/ 3197057 h 3876281" name="connsiteY1809"/>
                <a:gd fmla="*/ 757086 w 3982322" name="connsiteX1810"/>
                <a:gd fmla="*/ 3194679 h 3876281" name="connsiteY1810"/>
                <a:gd fmla="*/ 757059 w 3982322" name="connsiteX1811"/>
                <a:gd fmla="*/ 3194702 h 3876281" name="connsiteY1811"/>
                <a:gd fmla="*/ 754681 w 3982322" name="connsiteX1812"/>
                <a:gd fmla="*/ 3192325 h 3876281" name="connsiteY1812"/>
                <a:gd fmla="*/ 754653 w 3982322" name="connsiteX1813"/>
                <a:gd fmla="*/ 3192348 h 3876281" name="connsiteY1813"/>
                <a:gd fmla="*/ 752274 w 3982322" name="connsiteX1814"/>
                <a:gd fmla="*/ 3189970 h 3876281" name="connsiteY1814"/>
                <a:gd fmla="*/ 752247 w 3982322" name="connsiteX1815"/>
                <a:gd fmla="*/ 3189993 h 3876281" name="connsiteY1815"/>
                <a:gd fmla="*/ 749869 w 3982322" name="connsiteX1816"/>
                <a:gd fmla="*/ 3187616 h 3876281" name="connsiteY1816"/>
                <a:gd fmla="*/ 749841 w 3982322" name="connsiteX1817"/>
                <a:gd fmla="*/ 3187639 h 3876281" name="connsiteY1817"/>
                <a:gd fmla="*/ 747462 w 3982322" name="connsiteX1818"/>
                <a:gd fmla="*/ 3185261 h 3876281" name="connsiteY1818"/>
                <a:gd fmla="*/ 747435 w 3982322" name="connsiteX1819"/>
                <a:gd fmla="*/ 3185284 h 3876281" name="connsiteY1819"/>
                <a:gd fmla="*/ 745057 w 3982322" name="connsiteX1820"/>
                <a:gd fmla="*/ 3182907 h 3876281" name="connsiteY1820"/>
                <a:gd fmla="*/ 745029 w 3982322" name="connsiteX1821"/>
                <a:gd fmla="*/ 3182930 h 3876281" name="connsiteY1821"/>
                <a:gd fmla="*/ 742650 w 3982322" name="connsiteX1822"/>
                <a:gd fmla="*/ 3180552 h 3876281" name="connsiteY1822"/>
                <a:gd fmla="*/ 742623 w 3982322" name="connsiteX1823"/>
                <a:gd fmla="*/ 3180575 h 3876281" name="connsiteY1823"/>
                <a:gd fmla="*/ 740245 w 3982322" name="connsiteX1824"/>
                <a:gd fmla="*/ 3178198 h 3876281" name="connsiteY1824"/>
                <a:gd fmla="*/ 740217 w 3982322" name="connsiteX1825"/>
                <a:gd fmla="*/ 3178221 h 3876281" name="connsiteY1825"/>
                <a:gd fmla="*/ 737839 w 3982322" name="connsiteX1826"/>
                <a:gd fmla="*/ 3175843 h 3876281" name="connsiteY1826"/>
                <a:gd fmla="*/ 737812 w 3982322" name="connsiteX1827"/>
                <a:gd fmla="*/ 3175866 h 3876281" name="connsiteY1827"/>
                <a:gd fmla="*/ 735434 w 3982322" name="connsiteX1828"/>
                <a:gd fmla="*/ 3173489 h 3876281" name="connsiteY1828"/>
                <a:gd fmla="*/ 735406 w 3982322" name="connsiteX1829"/>
                <a:gd fmla="*/ 3173512 h 3876281" name="connsiteY1829"/>
                <a:gd fmla="*/ 733027 w 3982322" name="connsiteX1830"/>
                <a:gd fmla="*/ 3171134 h 3876281" name="connsiteY1830"/>
                <a:gd fmla="*/ 733000 w 3982322" name="connsiteX1831"/>
                <a:gd fmla="*/ 3171157 h 3876281" name="connsiteY1831"/>
                <a:gd fmla="*/ 730622 w 3982322" name="connsiteX1832"/>
                <a:gd fmla="*/ 3168780 h 3876281" name="connsiteY1832"/>
                <a:gd fmla="*/ 730594 w 3982322" name="connsiteX1833"/>
                <a:gd fmla="*/ 3168803 h 3876281" name="connsiteY1833"/>
                <a:gd fmla="*/ 728215 w 3982322" name="connsiteX1834"/>
                <a:gd fmla="*/ 3166425 h 3876281" name="connsiteY1834"/>
                <a:gd fmla="*/ 728188 w 3982322" name="connsiteX1835"/>
                <a:gd fmla="*/ 3166448 h 3876281" name="connsiteY1835"/>
                <a:gd fmla="*/ 725810 w 3982322" name="connsiteX1836"/>
                <a:gd fmla="*/ 3164071 h 3876281" name="connsiteY1836"/>
                <a:gd fmla="*/ 725782 w 3982322" name="connsiteX1837"/>
                <a:gd fmla="*/ 3164094 h 3876281" name="connsiteY1837"/>
                <a:gd fmla="*/ 723403 w 3982322" name="connsiteX1838"/>
                <a:gd fmla="*/ 3161716 h 3876281" name="connsiteY1838"/>
                <a:gd fmla="*/ 723376 w 3982322" name="connsiteX1839"/>
                <a:gd fmla="*/ 3161739 h 3876281" name="connsiteY1839"/>
                <a:gd fmla="*/ 720998 w 3982322" name="connsiteX1840"/>
                <a:gd fmla="*/ 3159362 h 3876281" name="connsiteY1840"/>
                <a:gd fmla="*/ 720970 w 3982322" name="connsiteX1841"/>
                <a:gd fmla="*/ 3159385 h 3876281" name="connsiteY1841"/>
                <a:gd fmla="*/ 718591 w 3982322" name="connsiteX1842"/>
                <a:gd fmla="*/ 3157007 h 3876281" name="connsiteY1842"/>
                <a:gd fmla="*/ 718564 w 3982322" name="connsiteX1843"/>
                <a:gd fmla="*/ 3157030 h 3876281" name="connsiteY1843"/>
                <a:gd fmla="*/ 716186 w 3982322" name="connsiteX1844"/>
                <a:gd fmla="*/ 3154653 h 3876281" name="connsiteY1844"/>
                <a:gd fmla="*/ 716158 w 3982322" name="connsiteX1845"/>
                <a:gd fmla="*/ 3154676 h 3876281" name="connsiteY1845"/>
                <a:gd fmla="*/ 713779 w 3982322" name="connsiteX1846"/>
                <a:gd fmla="*/ 3152298 h 3876281" name="connsiteY1846"/>
                <a:gd fmla="*/ 713752 w 3982322" name="connsiteX1847"/>
                <a:gd fmla="*/ 3152321 h 3876281" name="connsiteY1847"/>
                <a:gd fmla="*/ 711374 w 3982322" name="connsiteX1848"/>
                <a:gd fmla="*/ 3149943 h 3876281" name="connsiteY1848"/>
                <a:gd fmla="*/ 711346 w 3982322" name="connsiteX1849"/>
                <a:gd fmla="*/ 3149967 h 3876281" name="connsiteY1849"/>
                <a:gd fmla="*/ 708967 w 3982322" name="connsiteX1850"/>
                <a:gd fmla="*/ 3147589 h 3876281" name="connsiteY1850"/>
                <a:gd fmla="*/ 708940 w 3982322" name="connsiteX1851"/>
                <a:gd fmla="*/ 3147612 h 3876281" name="connsiteY1851"/>
                <a:gd fmla="*/ 706562 w 3982322" name="connsiteX1852"/>
                <a:gd fmla="*/ 3145234 h 3876281" name="connsiteY1852"/>
                <a:gd fmla="*/ 706534 w 3982322" name="connsiteX1853"/>
                <a:gd fmla="*/ 3145258 h 3876281" name="connsiteY1853"/>
                <a:gd fmla="*/ 704155 w 3982322" name="connsiteX1854"/>
                <a:gd fmla="*/ 3142880 h 3876281" name="connsiteY1854"/>
                <a:gd fmla="*/ 704128 w 3982322" name="connsiteX1855"/>
                <a:gd fmla="*/ 3142903 h 3876281" name="connsiteY1855"/>
                <a:gd fmla="*/ 701750 w 3982322" name="connsiteX1856"/>
                <a:gd fmla="*/ 3140525 h 3876281" name="connsiteY1856"/>
                <a:gd fmla="*/ 701722 w 3982322" name="connsiteX1857"/>
                <a:gd fmla="*/ 3140549 h 3876281" name="connsiteY1857"/>
                <a:gd fmla="*/ 699344 w 3982322" name="connsiteX1858"/>
                <a:gd fmla="*/ 3138171 h 3876281" name="connsiteY1858"/>
                <a:gd fmla="*/ 699316 w 3982322" name="connsiteX1859"/>
                <a:gd fmla="*/ 3138195 h 3876281" name="connsiteY1859"/>
                <a:gd fmla="*/ 696937 w 3982322" name="connsiteX1860"/>
                <a:gd fmla="*/ 3135817 h 3876281" name="connsiteY1860"/>
                <a:gd fmla="*/ 696910 w 3982322" name="connsiteX1861"/>
                <a:gd fmla="*/ 3135840 h 3876281" name="connsiteY1861"/>
                <a:gd fmla="*/ 694533 w 3982322" name="connsiteX1862"/>
                <a:gd fmla="*/ 3133463 h 3876281" name="connsiteY1862"/>
                <a:gd fmla="*/ 694505 w 3982322" name="connsiteX1863"/>
                <a:gd fmla="*/ 3133486 h 3876281" name="connsiteY1863"/>
                <a:gd fmla="*/ 692126 w 3982322" name="connsiteX1864"/>
                <a:gd fmla="*/ 3131108 h 3876281" name="connsiteY1864"/>
                <a:gd fmla="*/ 692099 w 3982322" name="connsiteX1865"/>
                <a:gd fmla="*/ 3131131 h 3876281" name="connsiteY1865"/>
                <a:gd fmla="*/ 689721 w 3982322" name="connsiteX1866"/>
                <a:gd fmla="*/ 3128753 h 3876281" name="connsiteY1866"/>
                <a:gd fmla="*/ 689693 w 3982322" name="connsiteX1867"/>
                <a:gd fmla="*/ 3128777 h 3876281" name="connsiteY1867"/>
                <a:gd fmla="*/ 687314 w 3982322" name="connsiteX1868"/>
                <a:gd fmla="*/ 3126399 h 3876281" name="connsiteY1868"/>
                <a:gd fmla="*/ 687287 w 3982322" name="connsiteX1869"/>
                <a:gd fmla="*/ 3126422 h 3876281" name="connsiteY1869"/>
                <a:gd fmla="*/ 684909 w 3982322" name="connsiteX1870"/>
                <a:gd fmla="*/ 3124044 h 3876281" name="connsiteY1870"/>
                <a:gd fmla="*/ 684881 w 3982322" name="connsiteX1871"/>
                <a:gd fmla="*/ 3124068 h 3876281" name="connsiteY1871"/>
                <a:gd fmla="*/ 682502 w 3982322" name="connsiteX1872"/>
                <a:gd fmla="*/ 3121690 h 3876281" name="connsiteY1872"/>
                <a:gd fmla="*/ 682475 w 3982322" name="connsiteX1873"/>
                <a:gd fmla="*/ 3121713 h 3876281" name="connsiteY1873"/>
                <a:gd fmla="*/ 680097 w 3982322" name="connsiteX1874"/>
                <a:gd fmla="*/ 3119335 h 3876281" name="connsiteY1874"/>
                <a:gd fmla="*/ 680069 w 3982322" name="connsiteX1875"/>
                <a:gd fmla="*/ 3119359 h 3876281" name="connsiteY1875"/>
                <a:gd fmla="*/ 677690 w 3982322" name="connsiteX1876"/>
                <a:gd fmla="*/ 3116981 h 3876281" name="connsiteY1876"/>
                <a:gd fmla="*/ 677663 w 3982322" name="connsiteX1877"/>
                <a:gd fmla="*/ 3117004 h 3876281" name="connsiteY1877"/>
                <a:gd fmla="*/ 675285 w 3982322" name="connsiteX1878"/>
                <a:gd fmla="*/ 3114626 h 3876281" name="connsiteY1878"/>
                <a:gd fmla="*/ 675257 w 3982322" name="connsiteX1879"/>
                <a:gd fmla="*/ 3114650 h 3876281" name="connsiteY1879"/>
                <a:gd fmla="*/ 672878 w 3982322" name="connsiteX1880"/>
                <a:gd fmla="*/ 3112272 h 3876281" name="connsiteY1880"/>
                <a:gd fmla="*/ 672851 w 3982322" name="connsiteX1881"/>
                <a:gd fmla="*/ 3112295 h 3876281" name="connsiteY1881"/>
                <a:gd fmla="*/ 670473 w 3982322" name="connsiteX1882"/>
                <a:gd fmla="*/ 3109917 h 3876281" name="connsiteY1882"/>
                <a:gd fmla="*/ 670445 w 3982322" name="connsiteX1883"/>
                <a:gd fmla="*/ 3109941 h 3876281" name="connsiteY1883"/>
                <a:gd fmla="*/ 668066 w 3982322" name="connsiteX1884"/>
                <a:gd fmla="*/ 3107563 h 3876281" name="connsiteY1884"/>
                <a:gd fmla="*/ 668039 w 3982322" name="connsiteX1885"/>
                <a:gd fmla="*/ 3107586 h 3876281" name="connsiteY1885"/>
                <a:gd fmla="*/ 665661 w 3982322" name="connsiteX1886"/>
                <a:gd fmla="*/ 3105208 h 3876281" name="connsiteY1886"/>
                <a:gd fmla="*/ 665633 w 3982322" name="connsiteX1887"/>
                <a:gd fmla="*/ 3105232 h 3876281" name="connsiteY1887"/>
                <a:gd fmla="*/ 663254 w 3982322" name="connsiteX1888"/>
                <a:gd fmla="*/ 3102854 h 3876281" name="connsiteY1888"/>
                <a:gd fmla="*/ 663227 w 3982322" name="connsiteX1889"/>
                <a:gd fmla="*/ 3102877 h 3876281" name="connsiteY1889"/>
                <a:gd fmla="*/ 660849 w 3982322" name="connsiteX1890"/>
                <a:gd fmla="*/ 3100499 h 3876281" name="connsiteY1890"/>
                <a:gd fmla="*/ 660821 w 3982322" name="connsiteX1891"/>
                <a:gd fmla="*/ 3100523 h 3876281" name="connsiteY1891"/>
                <a:gd fmla="*/ 658442 w 3982322" name="connsiteX1892"/>
                <a:gd fmla="*/ 3098145 h 3876281" name="connsiteY1892"/>
                <a:gd fmla="*/ 658415 w 3982322" name="connsiteX1893"/>
                <a:gd fmla="*/ 3098168 h 3876281" name="connsiteY1893"/>
                <a:gd fmla="*/ 656037 w 3982322" name="connsiteX1894"/>
                <a:gd fmla="*/ 3095790 h 3876281" name="connsiteY1894"/>
                <a:gd fmla="*/ 656009 w 3982322" name="connsiteX1895"/>
                <a:gd fmla="*/ 3095814 h 3876281" name="connsiteY1895"/>
                <a:gd fmla="*/ 653631 w 3982322" name="connsiteX1896"/>
                <a:gd fmla="*/ 3093436 h 3876281" name="connsiteY1896"/>
                <a:gd fmla="*/ 653604 w 3982322" name="connsiteX1897"/>
                <a:gd fmla="*/ 3093459 h 3876281" name="connsiteY1897"/>
                <a:gd fmla="*/ 651226 w 3982322" name="connsiteX1898"/>
                <a:gd fmla="*/ 3091081 h 3876281" name="connsiteY1898"/>
                <a:gd fmla="*/ 651198 w 3982322" name="connsiteX1899"/>
                <a:gd fmla="*/ 3091105 h 3876281" name="connsiteY1899"/>
                <a:gd fmla="*/ 648819 w 3982322" name="connsiteX1900"/>
                <a:gd fmla="*/ 3088727 h 3876281" name="connsiteY1900"/>
                <a:gd fmla="*/ 648792 w 3982322" name="connsiteX1901"/>
                <a:gd fmla="*/ 3088750 h 3876281" name="connsiteY1901"/>
                <a:gd fmla="*/ 646414 w 3982322" name="connsiteX1902"/>
                <a:gd fmla="*/ 3086372 h 3876281" name="connsiteY1902"/>
                <a:gd fmla="*/ 646386 w 3982322" name="connsiteX1903"/>
                <a:gd fmla="*/ 3086396 h 3876281" name="connsiteY1903"/>
                <a:gd fmla="*/ 644008 w 3982322" name="connsiteX1904"/>
                <a:gd fmla="*/ 3084018 h 3876281" name="connsiteY1904"/>
                <a:gd fmla="*/ 643980 w 3982322" name="connsiteX1905"/>
                <a:gd fmla="*/ 3084042 h 3876281" name="connsiteY1905"/>
                <a:gd fmla="*/ 641601 w 3982322" name="connsiteX1906"/>
                <a:gd fmla="*/ 3081664 h 3876281" name="connsiteY1906"/>
                <a:gd fmla="*/ 641574 w 3982322" name="connsiteX1907"/>
                <a:gd fmla="*/ 3081687 h 3876281" name="connsiteY1907"/>
                <a:gd fmla="*/ 639196 w 3982322" name="connsiteX1908"/>
                <a:gd fmla="*/ 3079309 h 3876281" name="connsiteY1908"/>
                <a:gd fmla="*/ 639168 w 3982322" name="connsiteX1909"/>
                <a:gd fmla="*/ 3079333 h 3876281" name="connsiteY1909"/>
                <a:gd fmla="*/ 636789 w 3982322" name="connsiteX1910"/>
                <a:gd fmla="*/ 3076955 h 3876281" name="connsiteY1910"/>
                <a:gd fmla="*/ 636762 w 3982322" name="connsiteX1911"/>
                <a:gd fmla="*/ 3076978 h 3876281" name="connsiteY1911"/>
                <a:gd fmla="*/ 634384 w 3982322" name="connsiteX1912"/>
                <a:gd fmla="*/ 3074600 h 3876281" name="connsiteY1912"/>
                <a:gd fmla="*/ 634356 w 3982322" name="connsiteX1913"/>
                <a:gd fmla="*/ 3074624 h 3876281" name="connsiteY1913"/>
                <a:gd fmla="*/ 631977 w 3982322" name="connsiteX1914"/>
                <a:gd fmla="*/ 3072246 h 3876281" name="connsiteY1914"/>
                <a:gd fmla="*/ 631950 w 3982322" name="connsiteX1915"/>
                <a:gd fmla="*/ 3072269 h 3876281" name="connsiteY1915"/>
                <a:gd fmla="*/ 629572 w 3982322" name="connsiteX1916"/>
                <a:gd fmla="*/ 3069891 h 3876281" name="connsiteY1916"/>
                <a:gd fmla="*/ 629544 w 3982322" name="connsiteX1917"/>
                <a:gd fmla="*/ 3069915 h 3876281" name="connsiteY1917"/>
                <a:gd fmla="*/ 627166 w 3982322" name="connsiteX1918"/>
                <a:gd fmla="*/ 3067537 h 3876281" name="connsiteY1918"/>
                <a:gd fmla="*/ 627138 w 3982322" name="connsiteX1919"/>
                <a:gd fmla="*/ 3067560 h 3876281" name="connsiteY1919"/>
                <a:gd fmla="*/ 624760 w 3982322" name="connsiteX1920"/>
                <a:gd fmla="*/ 3065182 h 3876281" name="connsiteY1920"/>
                <a:gd fmla="*/ 624732 w 3982322" name="connsiteX1921"/>
                <a:gd fmla="*/ 3065206 h 3876281" name="connsiteY1921"/>
                <a:gd fmla="*/ 622353 w 3982322" name="connsiteX1922"/>
                <a:gd fmla="*/ 3062828 h 3876281" name="connsiteY1922"/>
                <a:gd fmla="*/ 622326 w 3982322" name="connsiteX1923"/>
                <a:gd fmla="*/ 3062851 h 3876281" name="connsiteY1923"/>
                <a:gd fmla="*/ 619948 w 3982322" name="connsiteX1924"/>
                <a:gd fmla="*/ 3060473 h 3876281" name="connsiteY1924"/>
                <a:gd fmla="*/ 619920 w 3982322" name="connsiteX1925"/>
                <a:gd fmla="*/ 3060497 h 3876281" name="connsiteY1925"/>
                <a:gd fmla="*/ 617541 w 3982322" name="connsiteX1926"/>
                <a:gd fmla="*/ 3058119 h 3876281" name="connsiteY1926"/>
                <a:gd fmla="*/ 617514 w 3982322" name="connsiteX1927"/>
                <a:gd fmla="*/ 3058142 h 3876281" name="connsiteY1927"/>
                <a:gd fmla="*/ 615136 w 3982322" name="connsiteX1928"/>
                <a:gd fmla="*/ 3055764 h 3876281" name="connsiteY1928"/>
                <a:gd fmla="*/ 615108 w 3982322" name="connsiteX1929"/>
                <a:gd fmla="*/ 3055788 h 3876281" name="connsiteY1929"/>
                <a:gd fmla="*/ 612729 w 3982322" name="connsiteX1930"/>
                <a:gd fmla="*/ 3053410 h 3876281" name="connsiteY1930"/>
                <a:gd fmla="*/ 612702 w 3982322" name="connsiteX1931"/>
                <a:gd fmla="*/ 3053433 h 3876281" name="connsiteY1931"/>
                <a:gd fmla="*/ 610324 w 3982322" name="connsiteX1932"/>
                <a:gd fmla="*/ 3051056 h 3876281" name="connsiteY1932"/>
                <a:gd fmla="*/ 610297 w 3982322" name="connsiteX1933"/>
                <a:gd fmla="*/ 3051079 h 3876281" name="connsiteY1933"/>
                <a:gd fmla="*/ 607918 w 3982322" name="connsiteX1934"/>
                <a:gd fmla="*/ 3048701 h 3876281" name="connsiteY1934"/>
                <a:gd fmla="*/ 607891 w 3982322" name="connsiteX1935"/>
                <a:gd fmla="*/ 3048724 h 3876281" name="connsiteY1935"/>
                <a:gd fmla="*/ 605513 w 3982322" name="connsiteX1936"/>
                <a:gd fmla="*/ 3046346 h 3876281" name="connsiteY1936"/>
                <a:gd fmla="*/ 605485 w 3982322" name="connsiteX1937"/>
                <a:gd fmla="*/ 3046370 h 3876281" name="connsiteY1937"/>
                <a:gd fmla="*/ 603106 w 3982322" name="connsiteX1938"/>
                <a:gd fmla="*/ 3043992 h 3876281" name="connsiteY1938"/>
                <a:gd fmla="*/ 603079 w 3982322" name="connsiteX1939"/>
                <a:gd fmla="*/ 3044015 h 3876281" name="connsiteY1939"/>
                <a:gd fmla="*/ 600701 w 3982322" name="connsiteX1940"/>
                <a:gd fmla="*/ 3041637 h 3876281" name="connsiteY1940"/>
                <a:gd fmla="*/ 600673 w 3982322" name="connsiteX1941"/>
                <a:gd fmla="*/ 3041661 h 3876281" name="connsiteY1941"/>
                <a:gd fmla="*/ 598294 w 3982322" name="connsiteX1942"/>
                <a:gd fmla="*/ 3039283 h 3876281" name="connsiteY1942"/>
                <a:gd fmla="*/ 598267 w 3982322" name="connsiteX1943"/>
                <a:gd fmla="*/ 3039306 h 3876281" name="connsiteY1943"/>
                <a:gd fmla="*/ 595889 w 3982322" name="connsiteX1944"/>
                <a:gd fmla="*/ 3036928 h 3876281" name="connsiteY1944"/>
                <a:gd fmla="*/ 595861 w 3982322" name="connsiteX1945"/>
                <a:gd fmla="*/ 3036952 h 3876281" name="connsiteY1945"/>
                <a:gd fmla="*/ 593482 w 3982322" name="connsiteX1946"/>
                <a:gd fmla="*/ 3034574 h 3876281" name="connsiteY1946"/>
                <a:gd fmla="*/ 593455 w 3982322" name="connsiteX1947"/>
                <a:gd fmla="*/ 3034597 h 3876281" name="connsiteY1947"/>
                <a:gd fmla="*/ 591077 w 3982322" name="connsiteX1948"/>
                <a:gd fmla="*/ 3032219 h 3876281" name="connsiteY1948"/>
                <a:gd fmla="*/ 591049 w 3982322" name="connsiteX1949"/>
                <a:gd fmla="*/ 3032243 h 3876281" name="connsiteY1949"/>
                <a:gd fmla="*/ 588670 w 3982322" name="connsiteX1950"/>
                <a:gd fmla="*/ 3029865 h 3876281" name="connsiteY1950"/>
                <a:gd fmla="*/ 588643 w 3982322" name="connsiteX1951"/>
                <a:gd fmla="*/ 3029888 h 3876281" name="connsiteY1951"/>
                <a:gd fmla="*/ 586265 w 3982322" name="connsiteX1952"/>
                <a:gd fmla="*/ 3027510 h 3876281" name="connsiteY1952"/>
                <a:gd fmla="*/ 586237 w 3982322" name="connsiteX1953"/>
                <a:gd fmla="*/ 3027534 h 3876281" name="connsiteY1953"/>
                <a:gd fmla="*/ 583859 w 3982322" name="connsiteX1954"/>
                <a:gd fmla="*/ 3025156 h 3876281" name="connsiteY1954"/>
                <a:gd fmla="*/ 583831 w 3982322" name="connsiteX1955"/>
                <a:gd fmla="*/ 3025180 h 3876281" name="connsiteY1955"/>
                <a:gd fmla="*/ 581452 w 3982322" name="connsiteX1956"/>
                <a:gd fmla="*/ 3022802 h 3876281" name="connsiteY1956"/>
                <a:gd fmla="*/ 581425 w 3982322" name="connsiteX1957"/>
                <a:gd fmla="*/ 3022825 h 3876281" name="connsiteY1957"/>
                <a:gd fmla="*/ 579047 w 3982322" name="connsiteX1958"/>
                <a:gd fmla="*/ 3020447 h 3876281" name="connsiteY1958"/>
                <a:gd fmla="*/ 579019 w 3982322" name="connsiteX1959"/>
                <a:gd fmla="*/ 3020471 h 3876281" name="connsiteY1959"/>
                <a:gd fmla="*/ 576640 w 3982322" name="connsiteX1960"/>
                <a:gd fmla="*/ 3018093 h 3876281" name="connsiteY1960"/>
                <a:gd fmla="*/ 576613 w 3982322" name="connsiteX1961"/>
                <a:gd fmla="*/ 3018116 h 3876281" name="connsiteY1961"/>
                <a:gd fmla="*/ 574235 w 3982322" name="connsiteX1962"/>
                <a:gd fmla="*/ 3015738 h 3876281" name="connsiteY1962"/>
                <a:gd fmla="*/ 574207 w 3982322" name="connsiteX1963"/>
                <a:gd fmla="*/ 3015762 h 3876281" name="connsiteY1963"/>
                <a:gd fmla="*/ 571828 w 3982322" name="connsiteX1964"/>
                <a:gd fmla="*/ 3013384 h 3876281" name="connsiteY1964"/>
                <a:gd fmla="*/ 571801 w 3982322" name="connsiteX1965"/>
                <a:gd fmla="*/ 3013407 h 3876281" name="connsiteY1965"/>
                <a:gd fmla="*/ 569423 w 3982322" name="connsiteX1966"/>
                <a:gd fmla="*/ 3011029 h 3876281" name="connsiteY1966"/>
                <a:gd fmla="*/ 569395 w 3982322" name="connsiteX1967"/>
                <a:gd fmla="*/ 3011053 h 3876281" name="connsiteY1967"/>
                <a:gd fmla="*/ 567017 w 3982322" name="connsiteX1968"/>
                <a:gd fmla="*/ 3008675 h 3876281" name="connsiteY1968"/>
                <a:gd fmla="*/ 566989 w 3982322" name="connsiteX1969"/>
                <a:gd fmla="*/ 3008698 h 3876281" name="connsiteY1969"/>
                <a:gd fmla="*/ 564612 w 3982322" name="connsiteX1970"/>
                <a:gd fmla="*/ 3006321 h 3876281" name="connsiteY1970"/>
                <a:gd fmla="*/ 564584 w 3982322" name="connsiteX1971"/>
                <a:gd fmla="*/ 3006344 h 3876281" name="connsiteY1971"/>
                <a:gd fmla="*/ 562206 w 3982322" name="connsiteX1972"/>
                <a:gd fmla="*/ 3003966 h 3876281" name="connsiteY1972"/>
                <a:gd fmla="*/ 562178 w 3982322" name="connsiteX1973"/>
                <a:gd fmla="*/ 3003989 h 3876281" name="connsiteY1973"/>
                <a:gd fmla="*/ 559800 w 3982322" name="connsiteX1974"/>
                <a:gd fmla="*/ 3001611 h 3876281" name="connsiteY1974"/>
                <a:gd fmla="*/ 559772 w 3982322" name="connsiteX1975"/>
                <a:gd fmla="*/ 3001635 h 3876281" name="connsiteY1975"/>
                <a:gd fmla="*/ 557394 w 3982322" name="connsiteX1976"/>
                <a:gd fmla="*/ 2999257 h 3876281" name="connsiteY1976"/>
                <a:gd fmla="*/ 557366 w 3982322" name="connsiteX1977"/>
                <a:gd fmla="*/ 2999280 h 3876281" name="connsiteY1977"/>
                <a:gd fmla="*/ 554988 w 3982322" name="connsiteX1978"/>
                <a:gd fmla="*/ 2996902 h 3876281" name="connsiteY1978"/>
                <a:gd fmla="*/ 554960 w 3982322" name="connsiteX1979"/>
                <a:gd fmla="*/ 2996926 h 3876281" name="connsiteY1979"/>
                <a:gd fmla="*/ 552582 w 3982322" name="connsiteX1980"/>
                <a:gd fmla="*/ 2994548 h 3876281" name="connsiteY1980"/>
                <a:gd fmla="*/ 552554 w 3982322" name="connsiteX1981"/>
                <a:gd fmla="*/ 2994571 h 3876281" name="connsiteY1981"/>
                <a:gd fmla="*/ 550176 w 3982322" name="connsiteX1982"/>
                <a:gd fmla="*/ 2992193 h 3876281" name="connsiteY1982"/>
                <a:gd fmla="*/ 550148 w 3982322" name="connsiteX1983"/>
                <a:gd fmla="*/ 2992217 h 3876281" name="connsiteY1983"/>
                <a:gd fmla="*/ 547770 w 3982322" name="connsiteX1984"/>
                <a:gd fmla="*/ 2989839 h 3876281" name="connsiteY1984"/>
                <a:gd fmla="*/ 547742 w 3982322" name="connsiteX1985"/>
                <a:gd fmla="*/ 2989862 h 3876281" name="connsiteY1985"/>
                <a:gd fmla="*/ 545364 w 3982322" name="connsiteX1986"/>
                <a:gd fmla="*/ 2987484 h 3876281" name="connsiteY1986"/>
                <a:gd fmla="*/ 545336 w 3982322" name="connsiteX1987"/>
                <a:gd fmla="*/ 2987508 h 3876281" name="connsiteY1987"/>
                <a:gd fmla="*/ 542958 w 3982322" name="connsiteX1988"/>
                <a:gd fmla="*/ 2985130 h 3876281" name="connsiteY1988"/>
                <a:gd fmla="*/ 542930 w 3982322" name="connsiteX1989"/>
                <a:gd fmla="*/ 2985153 h 3876281" name="connsiteY1989"/>
                <a:gd fmla="*/ 540552 w 3982322" name="connsiteX1990"/>
                <a:gd fmla="*/ 2982775 h 3876281" name="connsiteY1990"/>
                <a:gd fmla="*/ 540524 w 3982322" name="connsiteX1991"/>
                <a:gd fmla="*/ 2982799 h 3876281" name="connsiteY1991"/>
                <a:gd fmla="*/ 538146 w 3982322" name="connsiteX1992"/>
                <a:gd fmla="*/ 2980421 h 3876281" name="connsiteY1992"/>
                <a:gd fmla="*/ 538118 w 3982322" name="connsiteX1993"/>
                <a:gd fmla="*/ 2980444 h 3876281" name="connsiteY1993"/>
                <a:gd fmla="*/ 535741 w 3982322" name="connsiteX1994"/>
                <a:gd fmla="*/ 2978067 h 3876281" name="connsiteY1994"/>
                <a:gd fmla="*/ 535712 w 3982322" name="connsiteX1995"/>
                <a:gd fmla="*/ 2978090 h 3876281" name="connsiteY1995"/>
                <a:gd fmla="*/ 533334 w 3982322" name="connsiteX1996"/>
                <a:gd fmla="*/ 2975712 h 3876281" name="connsiteY1996"/>
                <a:gd fmla="*/ 533306 w 3982322" name="connsiteX1997"/>
                <a:gd fmla="*/ 2975735 h 3876281" name="connsiteY1997"/>
                <a:gd fmla="*/ 530928 w 3982322" name="connsiteX1998"/>
                <a:gd fmla="*/ 2973357 h 3876281" name="connsiteY1998"/>
                <a:gd fmla="*/ 530900 w 3982322" name="connsiteX1999"/>
                <a:gd fmla="*/ 2973381 h 3876281" name="connsiteY1999"/>
                <a:gd fmla="*/ 528522 w 3982322" name="connsiteX2000"/>
                <a:gd fmla="*/ 2971004 h 3876281" name="connsiteY2000"/>
                <a:gd fmla="*/ 528494 w 3982322" name="connsiteX2001"/>
                <a:gd fmla="*/ 2971027 h 3876281" name="connsiteY2001"/>
                <a:gd fmla="*/ 526116 w 3982322" name="connsiteX2002"/>
                <a:gd fmla="*/ 2968649 h 3876281" name="connsiteY2002"/>
                <a:gd fmla="*/ 526088 w 3982322" name="connsiteX2003"/>
                <a:gd fmla="*/ 2968672 h 3876281" name="connsiteY2003"/>
                <a:gd fmla="*/ 523711 w 3982322" name="connsiteX2004"/>
                <a:gd fmla="*/ 2966295 h 3876281" name="connsiteY2004"/>
                <a:gd fmla="*/ 523683 w 3982322" name="connsiteX2005"/>
                <a:gd fmla="*/ 2966318 h 3876281" name="connsiteY2005"/>
                <a:gd fmla="*/ 521305 w 3982322" name="connsiteX2006"/>
                <a:gd fmla="*/ 2963940 h 3876281" name="connsiteY2006"/>
                <a:gd fmla="*/ 521277 w 3982322" name="connsiteX2007"/>
                <a:gd fmla="*/ 2963963 h 3876281" name="connsiteY2007"/>
                <a:gd fmla="*/ 518899 w 3982322" name="connsiteX2008"/>
                <a:gd fmla="*/ 2961585 h 3876281" name="connsiteY2008"/>
                <a:gd fmla="*/ 518871 w 3982322" name="connsiteX2009"/>
                <a:gd fmla="*/ 2961609 h 3876281" name="connsiteY2009"/>
                <a:gd fmla="*/ 516493 w 3982322" name="connsiteX2010"/>
                <a:gd fmla="*/ 2959231 h 3876281" name="connsiteY2010"/>
                <a:gd fmla="*/ 516465 w 3982322" name="connsiteX2011"/>
                <a:gd fmla="*/ 2959254 h 3876281" name="connsiteY2011"/>
                <a:gd fmla="*/ 514087 w 3982322" name="connsiteX2012"/>
                <a:gd fmla="*/ 2956876 h 3876281" name="connsiteY2012"/>
                <a:gd fmla="*/ 514059 w 3982322" name="connsiteX2013"/>
                <a:gd fmla="*/ 2956900 h 3876281" name="connsiteY2013"/>
                <a:gd fmla="*/ 511681 w 3982322" name="connsiteX2014"/>
                <a:gd fmla="*/ 2954522 h 3876281" name="connsiteY2014"/>
                <a:gd fmla="*/ 511653 w 3982322" name="connsiteX2015"/>
                <a:gd fmla="*/ 2954545 h 3876281" name="connsiteY2015"/>
                <a:gd fmla="*/ 509275 w 3982322" name="connsiteX2016"/>
                <a:gd fmla="*/ 2952167 h 3876281" name="connsiteY2016"/>
                <a:gd fmla="*/ 509247 w 3982322" name="connsiteX2017"/>
                <a:gd fmla="*/ 2952191 h 3876281" name="connsiteY2017"/>
                <a:gd fmla="*/ 506869 w 3982322" name="connsiteX2018"/>
                <a:gd fmla="*/ 2949813 h 3876281" name="connsiteY2018"/>
                <a:gd fmla="*/ 506841 w 3982322" name="connsiteX2019"/>
                <a:gd fmla="*/ 2949836 h 3876281" name="connsiteY2019"/>
                <a:gd fmla="*/ 504464 w 3982322" name="connsiteX2020"/>
                <a:gd fmla="*/ 2947459 h 3876281" name="connsiteY2020"/>
                <a:gd fmla="*/ 504435 w 3982322" name="connsiteX2021"/>
                <a:gd fmla="*/ 2947482 h 3876281" name="connsiteY2021"/>
                <a:gd fmla="*/ 502057 w 3982322" name="connsiteX2022"/>
                <a:gd fmla="*/ 2945104 h 3876281" name="connsiteY2022"/>
                <a:gd fmla="*/ 502029 w 3982322" name="connsiteX2023"/>
                <a:gd fmla="*/ 2945127 h 3876281" name="connsiteY2023"/>
                <a:gd fmla="*/ 499651 w 3982322" name="connsiteX2024"/>
                <a:gd fmla="*/ 2942749 h 3876281" name="connsiteY2024"/>
                <a:gd fmla="*/ 499623 w 3982322" name="connsiteX2025"/>
                <a:gd fmla="*/ 2942773 h 3876281" name="connsiteY2025"/>
                <a:gd fmla="*/ 497245 w 3982322" name="connsiteX2026"/>
                <a:gd fmla="*/ 2940395 h 3876281" name="connsiteY2026"/>
                <a:gd fmla="*/ 497217 w 3982322" name="connsiteX2027"/>
                <a:gd fmla="*/ 2940418 h 3876281" name="connsiteY2027"/>
                <a:gd fmla="*/ 494839 w 3982322" name="connsiteX2028"/>
                <a:gd fmla="*/ 2938040 h 3876281" name="connsiteY2028"/>
                <a:gd fmla="*/ 494811 w 3982322" name="connsiteX2029"/>
                <a:gd fmla="*/ 2938064 h 3876281" name="connsiteY2029"/>
                <a:gd fmla="*/ 492433 w 3982322" name="connsiteX2030"/>
                <a:gd fmla="*/ 2935686 h 3876281" name="connsiteY2030"/>
                <a:gd fmla="*/ 492405 w 3982322" name="connsiteX2031"/>
                <a:gd fmla="*/ 2935709 h 3876281" name="connsiteY2031"/>
                <a:gd fmla="*/ 490027 w 3982322" name="connsiteX2032"/>
                <a:gd fmla="*/ 2933331 h 3876281" name="connsiteY2032"/>
                <a:gd fmla="*/ 489999 w 3982322" name="connsiteX2033"/>
                <a:gd fmla="*/ 2933355 h 3876281" name="connsiteY2033"/>
                <a:gd fmla="*/ 487621 w 3982322" name="connsiteX2034"/>
                <a:gd fmla="*/ 2930977 h 3876281" name="connsiteY2034"/>
                <a:gd fmla="*/ 487593 w 3982322" name="connsiteX2035"/>
                <a:gd fmla="*/ 2931000 h 3876281" name="connsiteY2035"/>
                <a:gd fmla="*/ 485215 w 3982322" name="connsiteX2036"/>
                <a:gd fmla="*/ 2928623 h 3876281" name="connsiteY2036"/>
                <a:gd fmla="*/ 485187 w 3982322" name="connsiteX2037"/>
                <a:gd fmla="*/ 2928646 h 3876281" name="connsiteY2037"/>
                <a:gd fmla="*/ 482809 w 3982322" name="connsiteX2038"/>
                <a:gd fmla="*/ 2926268 h 3876281" name="connsiteY2038"/>
                <a:gd fmla="*/ 482781 w 3982322" name="connsiteX2039"/>
                <a:gd fmla="*/ 2926291 h 3876281" name="connsiteY2039"/>
                <a:gd fmla="*/ 480403 w 3982322" name="connsiteX2040"/>
                <a:gd fmla="*/ 2923913 h 3876281" name="connsiteY2040"/>
                <a:gd fmla="*/ 480375 w 3982322" name="connsiteX2041"/>
                <a:gd fmla="*/ 2923937 h 3876281" name="connsiteY2041"/>
                <a:gd fmla="*/ 477997 w 3982322" name="connsiteX2042"/>
                <a:gd fmla="*/ 2921559 h 3876281" name="connsiteY2042"/>
                <a:gd fmla="*/ 477970 w 3982322" name="connsiteX2043"/>
                <a:gd fmla="*/ 2921582 h 3876281" name="connsiteY2043"/>
                <a:gd fmla="*/ 475592 w 3982322" name="connsiteX2044"/>
                <a:gd fmla="*/ 2919204 h 3876281" name="connsiteY2044"/>
                <a:gd fmla="*/ 475564 w 3982322" name="connsiteX2045"/>
                <a:gd fmla="*/ 2919228 h 3876281" name="connsiteY2045"/>
                <a:gd fmla="*/ 473186 w 3982322" name="connsiteX2046"/>
                <a:gd fmla="*/ 2916850 h 3876281" name="connsiteY2046"/>
                <a:gd fmla="*/ 473158 w 3982322" name="connsiteX2047"/>
                <a:gd fmla="*/ 2916873 h 3876281" name="connsiteY2047"/>
                <a:gd fmla="*/ 470781 w 3982322" name="connsiteX2048"/>
                <a:gd fmla="*/ 2914495 h 3876281" name="connsiteY2048"/>
                <a:gd fmla="*/ 470752 w 3982322" name="connsiteX2049"/>
                <a:gd fmla="*/ 2914519 h 3876281" name="connsiteY2049"/>
                <a:gd fmla="*/ 468374 w 3982322" name="connsiteX2050"/>
                <a:gd fmla="*/ 2912141 h 3876281" name="connsiteY2050"/>
                <a:gd fmla="*/ 468346 w 3982322" name="connsiteX2051"/>
                <a:gd fmla="*/ 2912165 h 3876281" name="connsiteY2051"/>
                <a:gd fmla="*/ 465968 w 3982322" name="connsiteX2052"/>
                <a:gd fmla="*/ 2909787 h 3876281" name="connsiteY2052"/>
                <a:gd fmla="*/ 465940 w 3982322" name="connsiteX2053"/>
                <a:gd fmla="*/ 2909810 h 3876281" name="connsiteY2053"/>
                <a:gd fmla="*/ 463562 w 3982322" name="connsiteX2054"/>
                <a:gd fmla="*/ 2907432 h 3876281" name="connsiteY2054"/>
                <a:gd fmla="*/ 463534 w 3982322" name="connsiteX2055"/>
                <a:gd fmla="*/ 2907456 h 3876281" name="connsiteY2055"/>
                <a:gd fmla="*/ 461156 w 3982322" name="connsiteX2056"/>
                <a:gd fmla="*/ 2905078 h 3876281" name="connsiteY2056"/>
                <a:gd fmla="*/ 461128 w 3982322" name="connsiteX2057"/>
                <a:gd fmla="*/ 2905101 h 3876281" name="connsiteY2057"/>
                <a:gd fmla="*/ 458750 w 3982322" name="connsiteX2058"/>
                <a:gd fmla="*/ 2902723 h 3876281" name="connsiteY2058"/>
                <a:gd fmla="*/ 458722 w 3982322" name="connsiteX2059"/>
                <a:gd fmla="*/ 2902747 h 3876281" name="connsiteY2059"/>
                <a:gd fmla="*/ 456344 w 3982322" name="connsiteX2060"/>
                <a:gd fmla="*/ 2900369 h 3876281" name="connsiteY2060"/>
                <a:gd fmla="*/ 456316 w 3982322" name="connsiteX2061"/>
                <a:gd fmla="*/ 2900392 h 3876281" name="connsiteY2061"/>
                <a:gd fmla="*/ 453939 w 3982322" name="connsiteX2062"/>
                <a:gd fmla="*/ 2898015 h 3876281" name="connsiteY2062"/>
                <a:gd fmla="*/ 453910 w 3982322" name="connsiteX2063"/>
                <a:gd fmla="*/ 2898038 h 3876281" name="connsiteY2063"/>
                <a:gd fmla="*/ 451532 w 3982322" name="connsiteX2064"/>
                <a:gd fmla="*/ 2895660 h 3876281" name="connsiteY2064"/>
                <a:gd fmla="*/ 451504 w 3982322" name="connsiteX2065"/>
                <a:gd fmla="*/ 2895683 h 3876281" name="connsiteY2065"/>
                <a:gd fmla="*/ 449126 w 3982322" name="connsiteX2066"/>
                <a:gd fmla="*/ 2893305 h 3876281" name="connsiteY2066"/>
                <a:gd fmla="*/ 449098 w 3982322" name="connsiteX2067"/>
                <a:gd fmla="*/ 2893329 h 3876281" name="connsiteY2067"/>
                <a:gd fmla="*/ 446720 w 3982322" name="connsiteX2068"/>
                <a:gd fmla="*/ 2890951 h 3876281" name="connsiteY2068"/>
                <a:gd fmla="*/ 446692 w 3982322" name="connsiteX2069"/>
                <a:gd fmla="*/ 2890974 h 3876281" name="connsiteY2069"/>
                <a:gd fmla="*/ 444315 w 3982322" name="connsiteX2070"/>
                <a:gd fmla="*/ 2888596 h 3876281" name="connsiteY2070"/>
                <a:gd fmla="*/ 444286 w 3982322" name="connsiteX2071"/>
                <a:gd fmla="*/ 2888620 h 3876281" name="connsiteY2071"/>
                <a:gd fmla="*/ 441908 w 3982322" name="connsiteX2072"/>
                <a:gd fmla="*/ 2886242 h 3876281" name="connsiteY2072"/>
                <a:gd fmla="*/ 441880 w 3982322" name="connsiteX2073"/>
                <a:gd fmla="*/ 2886265 h 3876281" name="connsiteY2073"/>
                <a:gd fmla="*/ 439502 w 3982322" name="connsiteX2074"/>
                <a:gd fmla="*/ 2883888 h 3876281" name="connsiteY2074"/>
                <a:gd fmla="*/ 439474 w 3982322" name="connsiteX2075"/>
                <a:gd fmla="*/ 2883911 h 3876281" name="connsiteY2075"/>
                <a:gd fmla="*/ 437096 w 3982322" name="connsiteX2076"/>
                <a:gd fmla="*/ 2881533 h 3876281" name="connsiteY2076"/>
                <a:gd fmla="*/ 437069 w 3982322" name="connsiteX2077"/>
                <a:gd fmla="*/ 2881556 h 3876281" name="connsiteY2077"/>
                <a:gd fmla="*/ 434691 w 3982322" name="connsiteX2078"/>
                <a:gd fmla="*/ 2879178 h 3876281" name="connsiteY2078"/>
                <a:gd fmla="*/ 434663 w 3982322" name="connsiteX2079"/>
                <a:gd fmla="*/ 2879202 h 3876281" name="connsiteY2079"/>
                <a:gd fmla="*/ 432285 w 3982322" name="connsiteX2080"/>
                <a:gd fmla="*/ 2876824 h 3876281" name="connsiteY2080"/>
                <a:gd fmla="*/ 432257 w 3982322" name="connsiteX2081"/>
                <a:gd fmla="*/ 2876847 h 3876281" name="connsiteY2081"/>
                <a:gd fmla="*/ 429880 w 3982322" name="connsiteX2082"/>
                <a:gd fmla="*/ 2874470 h 3876281" name="connsiteY2082"/>
                <a:gd fmla="*/ 429852 w 3982322" name="connsiteX2083"/>
                <a:gd fmla="*/ 2874493 h 3876281" name="connsiteY2083"/>
                <a:gd fmla="*/ 427473 w 3982322" name="connsiteX2084"/>
                <a:gd fmla="*/ 2872115 h 3876281" name="connsiteY2084"/>
                <a:gd fmla="*/ 427445 w 3982322" name="connsiteX2085"/>
                <a:gd fmla="*/ 2872138 h 3876281" name="connsiteY2085"/>
                <a:gd fmla="*/ 425068 w 3982322" name="connsiteX2086"/>
                <a:gd fmla="*/ 2869761 h 3876281" name="connsiteY2086"/>
                <a:gd fmla="*/ 425040 w 3982322" name="connsiteX2087"/>
                <a:gd fmla="*/ 2869784 h 3876281" name="connsiteY2087"/>
                <a:gd fmla="*/ 422662 w 3982322" name="connsiteX2088"/>
                <a:gd fmla="*/ 2867406 h 3876281" name="connsiteY2088"/>
                <a:gd fmla="*/ 422634 w 3982322" name="connsiteX2089"/>
                <a:gd fmla="*/ 2867429 h 3876281" name="connsiteY2089"/>
                <a:gd fmla="*/ 420256 w 3982322" name="connsiteX2090"/>
                <a:gd fmla="*/ 2865052 h 3876281" name="connsiteY2090"/>
                <a:gd fmla="*/ 420228 w 3982322" name="connsiteX2091"/>
                <a:gd fmla="*/ 2865075 h 3876281" name="connsiteY2091"/>
                <a:gd fmla="*/ 417849 w 3982322" name="connsiteX2092"/>
                <a:gd fmla="*/ 2862697 h 3876281" name="connsiteY2092"/>
                <a:gd fmla="*/ 417822 w 3982322" name="connsiteX2093"/>
                <a:gd fmla="*/ 2862720 h 3876281" name="connsiteY2093"/>
                <a:gd fmla="*/ 415444 w 3982322" name="connsiteX2094"/>
                <a:gd fmla="*/ 2860342 h 3876281" name="connsiteY2094"/>
                <a:gd fmla="*/ 415416 w 3982322" name="connsiteX2095"/>
                <a:gd fmla="*/ 2860366 h 3876281" name="connsiteY2095"/>
                <a:gd fmla="*/ 0 w 3982322" name="connsiteX2096"/>
                <a:gd fmla="*/ 2444950 h 3876281" name="connsiteY2096"/>
                <a:gd fmla="*/ 357601 w 3982322" name="connsiteX2097"/>
                <a:gd fmla="*/ 2092773 h 3876281" name="connsiteY2097"/>
                <a:gd fmla="*/ 366965 w 3982322" name="connsiteX2098"/>
                <a:gd fmla="*/ 2079109 h 3876281" name="connsiteY2098"/>
                <a:gd fmla="*/ 365219 w 3982322" name="connsiteX2099"/>
                <a:gd fmla="*/ 2079109 h 3876281" name="connsiteY2099"/>
                <a:gd fmla="*/ 365219 w 3982322" name="connsiteX2100"/>
                <a:gd fmla="*/ 2076754 h 3876281" name="connsiteY2100"/>
                <a:gd fmla="*/ 362814 w 3982322" name="connsiteX2101"/>
                <a:gd fmla="*/ 2076754 h 3876281" name="connsiteY2101"/>
                <a:gd fmla="*/ 362814 w 3982322" name="connsiteX2102"/>
                <a:gd fmla="*/ 2074400 h 3876281" name="connsiteY2102"/>
                <a:gd fmla="*/ 360407 w 3982322" name="connsiteX2103"/>
                <a:gd fmla="*/ 2074400 h 3876281" name="connsiteY2103"/>
                <a:gd fmla="*/ 360407 w 3982322" name="connsiteX2104"/>
                <a:gd fmla="*/ 2072045 h 3876281" name="connsiteY2104"/>
                <a:gd fmla="*/ 358003 w 3982322" name="connsiteX2105"/>
                <a:gd fmla="*/ 2072045 h 3876281" name="connsiteY2105"/>
                <a:gd fmla="*/ 358003 w 3982322" name="connsiteX2106"/>
                <a:gd fmla="*/ 2069691 h 3876281" name="connsiteY2106"/>
                <a:gd fmla="*/ 355596 w 3982322" name="connsiteX2107"/>
                <a:gd fmla="*/ 2069691 h 3876281" name="connsiteY2107"/>
                <a:gd fmla="*/ 355596 w 3982322" name="connsiteX2108"/>
                <a:gd fmla="*/ 2067336 h 3876281" name="connsiteY2108"/>
                <a:gd fmla="*/ 353190 w 3982322" name="connsiteX2109"/>
                <a:gd fmla="*/ 2067336 h 3876281" name="connsiteY2109"/>
                <a:gd fmla="*/ 353190 w 3982322" name="connsiteX2110"/>
                <a:gd fmla="*/ 2064982 h 3876281" name="connsiteY2110"/>
                <a:gd fmla="*/ 350785 w 3982322" name="connsiteX2111"/>
                <a:gd fmla="*/ 2064982 h 3876281" name="connsiteY2111"/>
                <a:gd fmla="*/ 350785 w 3982322" name="connsiteX2112"/>
                <a:gd fmla="*/ 2062627 h 3876281" name="connsiteY2112"/>
                <a:gd fmla="*/ 348379 w 3982322" name="connsiteX2113"/>
                <a:gd fmla="*/ 2062627 h 3876281" name="connsiteY2113"/>
                <a:gd fmla="*/ 348379 w 3982322" name="connsiteX2114"/>
                <a:gd fmla="*/ 2060273 h 3876281" name="connsiteY2114"/>
                <a:gd fmla="*/ 345972 w 3982322" name="connsiteX2115"/>
                <a:gd fmla="*/ 2060273 h 3876281" name="connsiteY2115"/>
                <a:gd fmla="*/ 345972 w 3982322" name="connsiteX2116"/>
                <a:gd fmla="*/ 2057918 h 3876281" name="connsiteY2116"/>
                <a:gd fmla="*/ 343566 w 3982322" name="connsiteX2117"/>
                <a:gd fmla="*/ 2057918 h 3876281" name="connsiteY2117"/>
                <a:gd fmla="*/ 343566 w 3982322" name="connsiteX2118"/>
                <a:gd fmla="*/ 2055564 h 3876281" name="connsiteY2118"/>
                <a:gd fmla="*/ 341160 w 3982322" name="connsiteX2119"/>
                <a:gd fmla="*/ 2055564 h 3876281" name="connsiteY2119"/>
                <a:gd fmla="*/ 341160 w 3982322" name="connsiteX2120"/>
                <a:gd fmla="*/ 2053209 h 3876281" name="connsiteY2120"/>
                <a:gd fmla="*/ 338755 w 3982322" name="connsiteX2121"/>
                <a:gd fmla="*/ 2053209 h 3876281" name="connsiteY2121"/>
                <a:gd fmla="*/ 338755 w 3982322" name="connsiteX2122"/>
                <a:gd fmla="*/ 2050855 h 3876281" name="connsiteY2122"/>
                <a:gd fmla="*/ 336348 w 3982322" name="connsiteX2123"/>
                <a:gd fmla="*/ 2050855 h 3876281" name="connsiteY2123"/>
                <a:gd fmla="*/ 336348 w 3982322" name="connsiteX2124"/>
                <a:gd fmla="*/ 2048500 h 3876281" name="connsiteY2124"/>
                <a:gd fmla="*/ 333942 w 3982322" name="connsiteX2125"/>
                <a:gd fmla="*/ 2048500 h 3876281" name="connsiteY2125"/>
                <a:gd fmla="*/ 333942 w 3982322" name="connsiteX2126"/>
                <a:gd fmla="*/ 2046146 h 3876281" name="connsiteY2126"/>
                <a:gd fmla="*/ 331537 w 3982322" name="connsiteX2127"/>
                <a:gd fmla="*/ 2046146 h 3876281" name="connsiteY2127"/>
                <a:gd fmla="*/ 331537 w 3982322" name="connsiteX2128"/>
                <a:gd fmla="*/ 2043791 h 3876281" name="connsiteY2128"/>
                <a:gd fmla="*/ 329130 w 3982322" name="connsiteX2129"/>
                <a:gd fmla="*/ 2043791 h 3876281" name="connsiteY2129"/>
                <a:gd fmla="*/ 329130 w 3982322" name="connsiteX2130"/>
                <a:gd fmla="*/ 2041437 h 3876281" name="connsiteY2130"/>
                <a:gd fmla="*/ 326724 w 3982322" name="connsiteX2131"/>
                <a:gd fmla="*/ 2041437 h 3876281" name="connsiteY2131"/>
                <a:gd fmla="*/ 326724 w 3982322" name="connsiteX2132"/>
                <a:gd fmla="*/ 2039082 h 3876281" name="connsiteY2132"/>
                <a:gd fmla="*/ 324319 w 3982322" name="connsiteX2133"/>
                <a:gd fmla="*/ 2039082 h 3876281" name="connsiteY2133"/>
                <a:gd fmla="*/ 324319 w 3982322" name="connsiteX2134"/>
                <a:gd fmla="*/ 2036728 h 3876281" name="connsiteY2134"/>
                <a:gd fmla="*/ 321913 w 3982322" name="connsiteX2135"/>
                <a:gd fmla="*/ 2036728 h 3876281" name="connsiteY2135"/>
                <a:gd fmla="*/ 321913 w 3982322" name="connsiteX2136"/>
                <a:gd fmla="*/ 2034374 h 3876281" name="connsiteY2136"/>
                <a:gd fmla="*/ 319507 w 3982322" name="connsiteX2137"/>
                <a:gd fmla="*/ 2034374 h 3876281" name="connsiteY2137"/>
                <a:gd fmla="*/ 319507 w 3982322" name="connsiteX2138"/>
                <a:gd fmla="*/ 2032019 h 3876281" name="connsiteY2138"/>
                <a:gd fmla="*/ 317100 w 3982322" name="connsiteX2139"/>
                <a:gd fmla="*/ 2032019 h 3876281" name="connsiteY2139"/>
                <a:gd fmla="*/ 317100 w 3982322" name="connsiteX2140"/>
                <a:gd fmla="*/ 2029665 h 3876281" name="connsiteY2140"/>
                <a:gd fmla="*/ 314696 w 3982322" name="connsiteX2141"/>
                <a:gd fmla="*/ 2029665 h 3876281" name="connsiteY2141"/>
                <a:gd fmla="*/ 314696 w 3982322" name="connsiteX2142"/>
                <a:gd fmla="*/ 2027310 h 3876281" name="connsiteY2142"/>
                <a:gd fmla="*/ 312289 w 3982322" name="connsiteX2143"/>
                <a:gd fmla="*/ 2027310 h 3876281" name="connsiteY2143"/>
                <a:gd fmla="*/ 312289 w 3982322" name="connsiteX2144"/>
                <a:gd fmla="*/ 2024956 h 3876281" name="connsiteY2144"/>
                <a:gd fmla="*/ 309883 w 3982322" name="connsiteX2145"/>
                <a:gd fmla="*/ 2024956 h 3876281" name="connsiteY2145"/>
                <a:gd fmla="*/ 309883 w 3982322" name="connsiteX2146"/>
                <a:gd fmla="*/ 2022601 h 3876281" name="connsiteY2146"/>
                <a:gd fmla="*/ 307478 w 3982322" name="connsiteX2147"/>
                <a:gd fmla="*/ 2022601 h 3876281" name="connsiteY2147"/>
                <a:gd fmla="*/ 307478 w 3982322" name="connsiteX2148"/>
                <a:gd fmla="*/ 2020247 h 3876281" name="connsiteY2148"/>
                <a:gd fmla="*/ 305071 w 3982322" name="connsiteX2149"/>
                <a:gd fmla="*/ 2020247 h 3876281" name="connsiteY2149"/>
                <a:gd fmla="*/ 305071 w 3982322" name="connsiteX2150"/>
                <a:gd fmla="*/ 2017892 h 3876281" name="connsiteY2150"/>
                <a:gd fmla="*/ 302665 w 3982322" name="connsiteX2151"/>
                <a:gd fmla="*/ 2017892 h 3876281" name="connsiteY2151"/>
                <a:gd fmla="*/ 302665 w 3982322" name="connsiteX2152"/>
                <a:gd fmla="*/ 2015538 h 3876281" name="connsiteY2152"/>
                <a:gd fmla="*/ 300260 w 3982322" name="connsiteX2153"/>
                <a:gd fmla="*/ 2015538 h 3876281" name="connsiteY2153"/>
                <a:gd fmla="*/ 300260 w 3982322" name="connsiteX2154"/>
                <a:gd fmla="*/ 2013183 h 3876281" name="connsiteY2154"/>
                <a:gd fmla="*/ 297853 w 3982322" name="connsiteX2155"/>
                <a:gd fmla="*/ 2013183 h 3876281" name="connsiteY2155"/>
                <a:gd fmla="*/ 297853 w 3982322" name="connsiteX2156"/>
                <a:gd fmla="*/ 2010829 h 3876281" name="connsiteY2156"/>
                <a:gd fmla="*/ 295447 w 3982322" name="connsiteX2157"/>
                <a:gd fmla="*/ 2010829 h 3876281" name="connsiteY2157"/>
                <a:gd fmla="*/ 295447 w 3982322" name="connsiteX2158"/>
                <a:gd fmla="*/ 2008474 h 3876281" name="connsiteY2158"/>
                <a:gd fmla="*/ 293042 w 3982322" name="connsiteX2159"/>
                <a:gd fmla="*/ 2008474 h 3876281" name="connsiteY2159"/>
                <a:gd fmla="*/ 293042 w 3982322" name="connsiteX2160"/>
                <a:gd fmla="*/ 2006120 h 3876281" name="connsiteY2160"/>
                <a:gd fmla="*/ 290636 w 3982322" name="connsiteX2161"/>
                <a:gd fmla="*/ 2006120 h 3876281" name="connsiteY2161"/>
                <a:gd fmla="*/ 290636 w 3982322" name="connsiteX2162"/>
                <a:gd fmla="*/ 2003765 h 3876281" name="connsiteY2162"/>
                <a:gd fmla="*/ 288230 w 3982322" name="connsiteX2163"/>
                <a:gd fmla="*/ 2003765 h 3876281" name="connsiteY2163"/>
                <a:gd fmla="*/ 288230 w 3982322" name="connsiteX2164"/>
                <a:gd fmla="*/ 2001411 h 3876281" name="connsiteY2164"/>
                <a:gd fmla="*/ 285823 w 3982322" name="connsiteX2165"/>
                <a:gd fmla="*/ 2001411 h 3876281" name="connsiteY2165"/>
                <a:gd fmla="*/ 285823 w 3982322" name="connsiteX2166"/>
                <a:gd fmla="*/ 1999056 h 3876281" name="connsiteY2166"/>
                <a:gd fmla="*/ 283417 w 3982322" name="connsiteX2167"/>
                <a:gd fmla="*/ 1999056 h 3876281" name="connsiteY2167"/>
                <a:gd fmla="*/ 283417 w 3982322" name="connsiteX2168"/>
                <a:gd fmla="*/ 1996702 h 3876281" name="connsiteY2168"/>
                <a:gd fmla="*/ 281012 w 3982322" name="connsiteX2169"/>
                <a:gd fmla="*/ 1996702 h 3876281" name="connsiteY2169"/>
                <a:gd fmla="*/ 281012 w 3982322" name="connsiteX2170"/>
                <a:gd fmla="*/ 1994347 h 3876281" name="connsiteY2170"/>
                <a:gd fmla="*/ 278605 w 3982322" name="connsiteX2171"/>
                <a:gd fmla="*/ 1994347 h 3876281" name="connsiteY2171"/>
                <a:gd fmla="*/ 278605 w 3982322" name="connsiteX2172"/>
                <a:gd fmla="*/ 1991993 h 3876281" name="connsiteY2172"/>
                <a:gd fmla="*/ 276199 w 3982322" name="connsiteX2173"/>
                <a:gd fmla="*/ 1991993 h 3876281" name="connsiteY2173"/>
                <a:gd fmla="*/ 276199 w 3982322" name="connsiteX2174"/>
                <a:gd fmla="*/ 1989638 h 3876281" name="connsiteY2174"/>
                <a:gd fmla="*/ 273794 w 3982322" name="connsiteX2175"/>
                <a:gd fmla="*/ 1989638 h 3876281" name="connsiteY2175"/>
                <a:gd fmla="*/ 273794 w 3982322" name="connsiteX2176"/>
                <a:gd fmla="*/ 1987284 h 3876281" name="connsiteY2176"/>
                <a:gd fmla="*/ 271388 w 3982322" name="connsiteX2177"/>
                <a:gd fmla="*/ 1987284 h 3876281" name="connsiteY2177"/>
                <a:gd fmla="*/ 271388 w 3982322" name="connsiteX2178"/>
                <a:gd fmla="*/ 1984929 h 3876281" name="connsiteY2178"/>
                <a:gd fmla="*/ 268983 w 3982322" name="connsiteX2179"/>
                <a:gd fmla="*/ 1984929 h 3876281" name="connsiteY2179"/>
                <a:gd fmla="*/ 268983 w 3982322" name="connsiteX2180"/>
                <a:gd fmla="*/ 1982575 h 3876281" name="connsiteY2180"/>
                <a:gd fmla="*/ 266576 w 3982322" name="connsiteX2181"/>
                <a:gd fmla="*/ 1982575 h 3876281" name="connsiteY2181"/>
                <a:gd fmla="*/ 266576 w 3982322" name="connsiteX2182"/>
                <a:gd fmla="*/ 1980221 h 3876281" name="connsiteY2182"/>
                <a:gd fmla="*/ 264170 w 3982322" name="connsiteX2183"/>
                <a:gd fmla="*/ 1980221 h 3876281" name="connsiteY2183"/>
                <a:gd fmla="*/ 264170 w 3982322" name="connsiteX2184"/>
                <a:gd fmla="*/ 1977866 h 3876281" name="connsiteY2184"/>
                <a:gd fmla="*/ 261764 w 3982322" name="connsiteX2185"/>
                <a:gd fmla="*/ 1977866 h 3876281" name="connsiteY2185"/>
                <a:gd fmla="*/ 261764 w 3982322" name="connsiteX2186"/>
                <a:gd fmla="*/ 1975512 h 3876281" name="connsiteY2186"/>
                <a:gd fmla="*/ 259359 w 3982322" name="connsiteX2187"/>
                <a:gd fmla="*/ 1975512 h 3876281" name="connsiteY2187"/>
                <a:gd fmla="*/ 259359 w 3982322" name="connsiteX2188"/>
                <a:gd fmla="*/ 1973157 h 3876281" name="connsiteY2188"/>
                <a:gd fmla="*/ 256953 w 3982322" name="connsiteX2189"/>
                <a:gd fmla="*/ 1973157 h 3876281" name="connsiteY2189"/>
                <a:gd fmla="*/ 256953 w 3982322" name="connsiteX2190"/>
                <a:gd fmla="*/ 1970803 h 3876281" name="connsiteY2190"/>
                <a:gd fmla="*/ 254546 w 3982322" name="connsiteX2191"/>
                <a:gd fmla="*/ 1970803 h 3876281" name="connsiteY2191"/>
                <a:gd fmla="*/ 254546 w 3982322" name="connsiteX2192"/>
                <a:gd fmla="*/ 1968448 h 3876281" name="connsiteY2192"/>
                <a:gd fmla="*/ 252140 w 3982322" name="connsiteX2193"/>
                <a:gd fmla="*/ 1968448 h 3876281" name="connsiteY2193"/>
                <a:gd fmla="*/ 252140 w 3982322" name="connsiteX2194"/>
                <a:gd fmla="*/ 1966094 h 3876281" name="connsiteY2194"/>
                <a:gd fmla="*/ 249735 w 3982322" name="connsiteX2195"/>
                <a:gd fmla="*/ 1966094 h 3876281" name="connsiteY2195"/>
                <a:gd fmla="*/ 249735 w 3982322" name="connsiteX2196"/>
                <a:gd fmla="*/ 1963739 h 3876281" name="connsiteY2196"/>
                <a:gd fmla="*/ 247328 w 3982322" name="connsiteX2197"/>
                <a:gd fmla="*/ 1963739 h 3876281" name="connsiteY2197"/>
                <a:gd fmla="*/ 247328 w 3982322" name="connsiteX2198"/>
                <a:gd fmla="*/ 1961385 h 3876281" name="connsiteY2198"/>
                <a:gd fmla="*/ 244922 w 3982322" name="connsiteX2199"/>
                <a:gd fmla="*/ 1961385 h 3876281" name="connsiteY2199"/>
                <a:gd fmla="*/ 244922 w 3982322" name="connsiteX2200"/>
                <a:gd fmla="*/ 1959030 h 3876281" name="connsiteY2200"/>
                <a:gd fmla="*/ 242517 w 3982322" name="connsiteX2201"/>
                <a:gd fmla="*/ 1959030 h 3876281" name="connsiteY2201"/>
                <a:gd fmla="*/ 242517 w 3982322" name="connsiteX2202"/>
                <a:gd fmla="*/ 1956676 h 3876281" name="connsiteY2202"/>
                <a:gd fmla="*/ 240111 w 3982322" name="connsiteX2203"/>
                <a:gd fmla="*/ 1956676 h 3876281" name="connsiteY2203"/>
                <a:gd fmla="*/ 240111 w 3982322" name="connsiteX2204"/>
                <a:gd fmla="*/ 1954321 h 3876281" name="connsiteY2204"/>
                <a:gd fmla="*/ 237704 w 3982322" name="connsiteX2205"/>
                <a:gd fmla="*/ 1954321 h 3876281" name="connsiteY2205"/>
                <a:gd fmla="*/ 237704 w 3982322" name="connsiteX2206"/>
                <a:gd fmla="*/ 1951967 h 3876281" name="connsiteY2206"/>
                <a:gd fmla="*/ 235298 w 3982322" name="connsiteX2207"/>
                <a:gd fmla="*/ 1951967 h 3876281" name="connsiteY2207"/>
                <a:gd fmla="*/ 235298 w 3982322" name="connsiteX2208"/>
                <a:gd fmla="*/ 1949612 h 3876281" name="connsiteY2208"/>
                <a:gd fmla="*/ 232893 w 3982322" name="connsiteX2209"/>
                <a:gd fmla="*/ 1949612 h 3876281" name="connsiteY2209"/>
                <a:gd fmla="*/ 232893 w 3982322" name="connsiteX2210"/>
                <a:gd fmla="*/ 1947258 h 3876281" name="connsiteY2210"/>
                <a:gd fmla="*/ 230487 w 3982322" name="connsiteX2211"/>
                <a:gd fmla="*/ 1947258 h 3876281" name="connsiteY2211"/>
                <a:gd fmla="*/ 230487 w 3982322" name="connsiteX2212"/>
                <a:gd fmla="*/ 1944903 h 3876281" name="connsiteY2212"/>
                <a:gd fmla="*/ 228082 w 3982322" name="connsiteX2213"/>
                <a:gd fmla="*/ 1944903 h 3876281" name="connsiteY2213"/>
                <a:gd fmla="*/ 228082 w 3982322" name="connsiteX2214"/>
                <a:gd fmla="*/ 1942549 h 3876281" name="connsiteY2214"/>
                <a:gd fmla="*/ 225676 w 3982322" name="connsiteX2215"/>
                <a:gd fmla="*/ 1942549 h 3876281" name="connsiteY2215"/>
                <a:gd fmla="*/ 225676 w 3982322" name="connsiteX2216"/>
                <a:gd fmla="*/ 1940194 h 3876281" name="connsiteY2216"/>
                <a:gd fmla="*/ 223269 w 3982322" name="connsiteX2217"/>
                <a:gd fmla="*/ 1940194 h 3876281" name="connsiteY2217"/>
                <a:gd fmla="*/ 223269 w 3982322" name="connsiteX2218"/>
                <a:gd fmla="*/ 1937840 h 3876281" name="connsiteY2218"/>
                <a:gd fmla="*/ 220863 w 3982322" name="connsiteX2219"/>
                <a:gd fmla="*/ 1937840 h 3876281" name="connsiteY2219"/>
                <a:gd fmla="*/ 220863 w 3982322" name="connsiteX2220"/>
                <a:gd fmla="*/ 1935485 h 3876281" name="connsiteY2220"/>
                <a:gd fmla="*/ 218458 w 3982322" name="connsiteX2221"/>
                <a:gd fmla="*/ 1935485 h 3876281" name="connsiteY2221"/>
                <a:gd fmla="*/ 218458 w 3982322" name="connsiteX2222"/>
                <a:gd fmla="*/ 1933131 h 3876281" name="connsiteY2222"/>
                <a:gd fmla="*/ 216051 w 3982322" name="connsiteX2223"/>
                <a:gd fmla="*/ 1933131 h 3876281" name="connsiteY2223"/>
                <a:gd fmla="*/ 216051 w 3982322" name="connsiteX2224"/>
                <a:gd fmla="*/ 1930776 h 3876281" name="connsiteY2224"/>
                <a:gd fmla="*/ 213645 w 3982322" name="connsiteX2225"/>
                <a:gd fmla="*/ 1930776 h 3876281" name="connsiteY2225"/>
                <a:gd fmla="*/ 213645 w 3982322" name="connsiteX2226"/>
                <a:gd fmla="*/ 1928422 h 3876281" name="connsiteY2226"/>
                <a:gd fmla="*/ 211240 w 3982322" name="connsiteX2227"/>
                <a:gd fmla="*/ 1928422 h 3876281" name="connsiteY2227"/>
                <a:gd fmla="*/ 211240 w 3982322" name="connsiteX2228"/>
                <a:gd fmla="*/ 1926067 h 3876281" name="connsiteY2228"/>
                <a:gd fmla="*/ 208834 w 3982322" name="connsiteX2229"/>
                <a:gd fmla="*/ 1926067 h 3876281" name="connsiteY2229"/>
                <a:gd fmla="*/ 208834 w 3982322" name="connsiteX2230"/>
                <a:gd fmla="*/ 1923713 h 3876281" name="connsiteY2230"/>
                <a:gd fmla="*/ 206427 w 3982322" name="connsiteX2231"/>
                <a:gd fmla="*/ 1923713 h 3876281" name="connsiteY2231"/>
                <a:gd fmla="*/ 206427 w 3982322" name="connsiteX2232"/>
                <a:gd fmla="*/ 1921359 h 3876281" name="connsiteY2232"/>
                <a:gd fmla="*/ 204021 w 3982322" name="connsiteX2233"/>
                <a:gd fmla="*/ 1921359 h 3876281" name="connsiteY2233"/>
                <a:gd fmla="*/ 204021 w 3982322" name="connsiteX2234"/>
                <a:gd fmla="*/ 1919004 h 3876281" name="connsiteY2234"/>
                <a:gd fmla="*/ 201615 w 3982322" name="connsiteX2235"/>
                <a:gd fmla="*/ 1919004 h 3876281" name="connsiteY2235"/>
                <a:gd fmla="*/ 201615 w 3982322" name="connsiteX2236"/>
                <a:gd fmla="*/ 1916650 h 3876281" name="connsiteY2236"/>
                <a:gd fmla="*/ 199210 w 3982322" name="connsiteX2237"/>
                <a:gd fmla="*/ 1916650 h 3876281" name="connsiteY2237"/>
                <a:gd fmla="*/ 199210 w 3982322" name="connsiteX2238"/>
                <a:gd fmla="*/ 1914295 h 3876281" name="connsiteY2238"/>
                <a:gd fmla="*/ 196803 w 3982322" name="connsiteX2239"/>
                <a:gd fmla="*/ 1914295 h 3876281" name="connsiteY2239"/>
                <a:gd fmla="*/ 196803 w 3982322" name="connsiteX2240"/>
                <a:gd fmla="*/ 1911941 h 3876281" name="connsiteY2240"/>
                <a:gd fmla="*/ 194397 w 3982322" name="connsiteX2241"/>
                <a:gd fmla="*/ 1911941 h 3876281" name="connsiteY2241"/>
                <a:gd fmla="*/ 194397 w 3982322" name="connsiteX2242"/>
                <a:gd fmla="*/ 1909586 h 3876281" name="connsiteY2242"/>
                <a:gd fmla="*/ 191992 w 3982322" name="connsiteX2243"/>
                <a:gd fmla="*/ 1909586 h 3876281" name="connsiteY2243"/>
                <a:gd fmla="*/ 191992 w 3982322" name="connsiteX2244"/>
                <a:gd fmla="*/ 1907232 h 3876281" name="connsiteY2244"/>
                <a:gd fmla="*/ 189585 w 3982322" name="connsiteX2245"/>
                <a:gd fmla="*/ 1907232 h 3876281" name="connsiteY2245"/>
                <a:gd fmla="*/ 189585 w 3982322" name="connsiteX2246"/>
                <a:gd fmla="*/ 1904877 h 3876281" name="connsiteY2246"/>
                <a:gd fmla="*/ 187179 w 3982322" name="connsiteX2247"/>
                <a:gd fmla="*/ 1904877 h 3876281" name="connsiteY2247"/>
                <a:gd fmla="*/ 187179 w 3982322" name="connsiteX2248"/>
                <a:gd fmla="*/ 1902523 h 3876281" name="connsiteY2248"/>
                <a:gd fmla="*/ 184774 w 3982322" name="connsiteX2249"/>
                <a:gd fmla="*/ 1902523 h 3876281" name="connsiteY2249"/>
                <a:gd fmla="*/ 184774 w 3982322" name="connsiteX2250"/>
                <a:gd fmla="*/ 1900168 h 3876281" name="connsiteY2250"/>
                <a:gd fmla="*/ 182368 w 3982322" name="connsiteX2251"/>
                <a:gd fmla="*/ 1900168 h 3876281" name="connsiteY2251"/>
                <a:gd fmla="*/ 182368 w 3982322" name="connsiteX2252"/>
                <a:gd fmla="*/ 1897814 h 3876281" name="connsiteY2252"/>
                <a:gd fmla="*/ 179963 w 3982322" name="connsiteX2253"/>
                <a:gd fmla="*/ 1897814 h 3876281" name="connsiteY2253"/>
                <a:gd fmla="*/ 179963 w 3982322" name="connsiteX2254"/>
                <a:gd fmla="*/ 1895459 h 3876281" name="connsiteY2254"/>
                <a:gd fmla="*/ 177557 w 3982322" name="connsiteX2255"/>
                <a:gd fmla="*/ 1895459 h 3876281" name="connsiteY2255"/>
                <a:gd fmla="*/ 177557 w 3982322" name="connsiteX2256"/>
                <a:gd fmla="*/ 1893105 h 3876281" name="connsiteY2256"/>
                <a:gd fmla="*/ 175150 w 3982322" name="connsiteX2257"/>
                <a:gd fmla="*/ 1893105 h 3876281" name="connsiteY2257"/>
                <a:gd fmla="*/ 175150 w 3982322" name="connsiteX2258"/>
                <a:gd fmla="*/ 1890750 h 3876281" name="connsiteY2258"/>
                <a:gd fmla="*/ 172744 w 3982322" name="connsiteX2259"/>
                <a:gd fmla="*/ 1890750 h 3876281" name="connsiteY2259"/>
                <a:gd fmla="*/ 172744 w 3982322" name="connsiteX2260"/>
                <a:gd fmla="*/ 1888396 h 3876281" name="connsiteY2260"/>
                <a:gd fmla="*/ 170338 w 3982322" name="connsiteX2261"/>
                <a:gd fmla="*/ 1888396 h 3876281" name="connsiteY2261"/>
                <a:gd fmla="*/ 170338 w 3982322" name="connsiteX2262"/>
                <a:gd fmla="*/ 1886041 h 3876281" name="connsiteY2262"/>
                <a:gd fmla="*/ 167932 w 3982322" name="connsiteX2263"/>
                <a:gd fmla="*/ 1886041 h 3876281" name="connsiteY2263"/>
                <a:gd fmla="*/ 167932 w 3982322" name="connsiteX2264"/>
                <a:gd fmla="*/ 1883687 h 3876281" name="connsiteY2264"/>
                <a:gd fmla="*/ 165526 w 3982322" name="connsiteX2265"/>
                <a:gd fmla="*/ 1883687 h 3876281" name="connsiteY2265"/>
                <a:gd fmla="*/ 165526 w 3982322" name="connsiteX2266"/>
                <a:gd fmla="*/ 1881332 h 3876281" name="connsiteY2266"/>
                <a:gd fmla="*/ 163120 w 3982322" name="connsiteX2267"/>
                <a:gd fmla="*/ 1881332 h 3876281" name="connsiteY2267"/>
                <a:gd fmla="*/ 163120 w 3982322" name="connsiteX2268"/>
                <a:gd fmla="*/ 1878978 h 3876281" name="connsiteY2268"/>
                <a:gd fmla="*/ 160715 w 3982322" name="connsiteX2269"/>
                <a:gd fmla="*/ 1878978 h 3876281" name="connsiteY2269"/>
                <a:gd fmla="*/ 160715 w 3982322" name="connsiteX2270"/>
                <a:gd fmla="*/ 1876623 h 3876281" name="connsiteY2270"/>
                <a:gd fmla="*/ 158308 w 3982322" name="connsiteX2271"/>
                <a:gd fmla="*/ 1876623 h 3876281" name="connsiteY2271"/>
                <a:gd fmla="*/ 158308 w 3982322" name="connsiteX2272"/>
                <a:gd fmla="*/ 1874269 h 3876281" name="connsiteY2272"/>
                <a:gd fmla="*/ 155902 w 3982322" name="connsiteX2273"/>
                <a:gd fmla="*/ 1874269 h 3876281" name="connsiteY2273"/>
                <a:gd fmla="*/ 155902 w 3982322" name="connsiteX2274"/>
                <a:gd fmla="*/ 1871914 h 3876281" name="connsiteY2274"/>
                <a:gd fmla="*/ 153497 w 3982322" name="connsiteX2275"/>
                <a:gd fmla="*/ 1871914 h 3876281" name="connsiteY2275"/>
                <a:gd fmla="*/ 153497 w 3982322" name="connsiteX2276"/>
                <a:gd fmla="*/ 1869560 h 3876281" name="connsiteY2276"/>
                <a:gd fmla="*/ 151091 w 3982322" name="connsiteX2277"/>
                <a:gd fmla="*/ 1869560 h 3876281" name="connsiteY2277"/>
                <a:gd fmla="*/ 151091 w 3982322" name="connsiteX2278"/>
                <a:gd fmla="*/ 1867206 h 3876281" name="connsiteY2278"/>
                <a:gd fmla="*/ 148684 w 3982322" name="connsiteX2279"/>
                <a:gd fmla="*/ 1867206 h 3876281" name="connsiteY2279"/>
                <a:gd fmla="*/ 148684 w 3982322" name="connsiteX2280"/>
                <a:gd fmla="*/ 1864851 h 3876281" name="connsiteY2280"/>
                <a:gd fmla="*/ 146278 w 3982322" name="connsiteX2281"/>
                <a:gd fmla="*/ 1864851 h 3876281" name="connsiteY2281"/>
                <a:gd fmla="*/ 146278 w 3982322" name="connsiteX2282"/>
                <a:gd fmla="*/ 1862497 h 3876281" name="connsiteY2282"/>
                <a:gd fmla="*/ 143873 w 3982322" name="connsiteX2283"/>
                <a:gd fmla="*/ 1862497 h 3876281" name="connsiteY2283"/>
                <a:gd fmla="*/ 143873 w 3982322" name="connsiteX2284"/>
                <a:gd fmla="*/ 1860142 h 3876281" name="connsiteY2284"/>
                <a:gd fmla="*/ 141467 w 3982322" name="connsiteX2285"/>
                <a:gd fmla="*/ 1860142 h 3876281" name="connsiteY2285"/>
                <a:gd fmla="*/ 141467 w 3982322" name="connsiteX2286"/>
                <a:gd fmla="*/ 1857788 h 3876281" name="connsiteY2286"/>
                <a:gd fmla="*/ 139061 w 3982322" name="connsiteX2287"/>
                <a:gd fmla="*/ 1857788 h 3876281" name="connsiteY2287"/>
                <a:gd fmla="*/ 139061 w 3982322" name="connsiteX2288"/>
                <a:gd fmla="*/ 1855433 h 3876281" name="connsiteY2288"/>
                <a:gd fmla="*/ 136655 w 3982322" name="connsiteX2289"/>
                <a:gd fmla="*/ 1855433 h 3876281" name="connsiteY2289"/>
                <a:gd fmla="*/ 136655 w 3982322" name="connsiteX2290"/>
                <a:gd fmla="*/ 1853079 h 3876281" name="connsiteY2290"/>
                <a:gd fmla="*/ 134249 w 3982322" name="connsiteX2291"/>
                <a:gd fmla="*/ 1853079 h 3876281" name="connsiteY2291"/>
                <a:gd fmla="*/ 134249 w 3982322" name="connsiteX2292"/>
                <a:gd fmla="*/ 1850724 h 3876281" name="connsiteY2292"/>
                <a:gd fmla="*/ 131843 w 3982322" name="connsiteX2293"/>
                <a:gd fmla="*/ 1850724 h 3876281" name="connsiteY2293"/>
                <a:gd fmla="*/ 131843 w 3982322" name="connsiteX2294"/>
                <a:gd fmla="*/ 1848370 h 3876281" name="connsiteY2294"/>
                <a:gd fmla="*/ 129438 w 3982322" name="connsiteX2295"/>
                <a:gd fmla="*/ 1848370 h 3876281" name="connsiteY2295"/>
                <a:gd fmla="*/ 129438 w 3982322" name="connsiteX2296"/>
                <a:gd fmla="*/ 1846015 h 3876281" name="connsiteY2296"/>
                <a:gd fmla="*/ 127031 w 3982322" name="connsiteX2297"/>
                <a:gd fmla="*/ 1846015 h 3876281" name="connsiteY2297"/>
                <a:gd fmla="*/ 127031 w 3982322" name="connsiteX2298"/>
                <a:gd fmla="*/ 1843661 h 3876281" name="connsiteY2298"/>
                <a:gd fmla="*/ 124625 w 3982322" name="connsiteX2299"/>
                <a:gd fmla="*/ 1843661 h 3876281" name="connsiteY2299"/>
                <a:gd fmla="*/ 124625 w 3982322" name="connsiteX2300"/>
                <a:gd fmla="*/ 1841306 h 3876281" name="connsiteY2300"/>
                <a:gd fmla="*/ 122219 w 3982322" name="connsiteX2301"/>
                <a:gd fmla="*/ 1841306 h 3876281" name="connsiteY2301"/>
                <a:gd fmla="*/ 122219 w 3982322" name="connsiteX2302"/>
                <a:gd fmla="*/ 1838952 h 3876281" name="connsiteY2302"/>
                <a:gd fmla="*/ 119814 w 3982322" name="connsiteX2303"/>
                <a:gd fmla="*/ 1838952 h 3876281" name="connsiteY2303"/>
                <a:gd fmla="*/ 119814 w 3982322" name="connsiteX2304"/>
                <a:gd fmla="*/ 1836597 h 3876281" name="connsiteY2304"/>
                <a:gd fmla="*/ 117407 w 3982322" name="connsiteX2305"/>
                <a:gd fmla="*/ 1836597 h 3876281" name="connsiteY2305"/>
                <a:gd fmla="*/ 117407 w 3982322" name="connsiteX2306"/>
                <a:gd fmla="*/ 1834243 h 3876281" name="connsiteY2306"/>
                <a:gd fmla="*/ 115001 w 3982322" name="connsiteX2307"/>
                <a:gd fmla="*/ 1834243 h 3876281" name="connsiteY2307"/>
                <a:gd fmla="*/ 115001 w 3982322" name="connsiteX2308"/>
                <a:gd fmla="*/ 1831888 h 3876281" name="connsiteY2308"/>
                <a:gd fmla="*/ 112595 w 3982322" name="connsiteX2309"/>
                <a:gd fmla="*/ 1831888 h 3876281" name="connsiteY2309"/>
                <a:gd fmla="*/ 112595 w 3982322" name="connsiteX2310"/>
                <a:gd fmla="*/ 1829534 h 3876281" name="connsiteY2310"/>
                <a:gd fmla="*/ 110189 w 3982322" name="connsiteX2311"/>
                <a:gd fmla="*/ 1829534 h 3876281" name="connsiteY2311"/>
                <a:gd fmla="*/ 110189 w 3982322" name="connsiteX2312"/>
                <a:gd fmla="*/ 1827179 h 3876281" name="connsiteY2312"/>
                <a:gd fmla="*/ 107783 w 3982322" name="connsiteX2313"/>
                <a:gd fmla="*/ 1827179 h 3876281" name="connsiteY2313"/>
                <a:gd fmla="*/ 107783 w 3982322" name="connsiteX2314"/>
                <a:gd fmla="*/ 1824825 h 3876281" name="connsiteY2314"/>
                <a:gd fmla="*/ 105377 w 3982322" name="connsiteX2315"/>
                <a:gd fmla="*/ 1824825 h 3876281" name="connsiteY2315"/>
                <a:gd fmla="*/ 105377 w 3982322" name="connsiteX2316"/>
                <a:gd fmla="*/ 1822470 h 3876281" name="connsiteY2316"/>
                <a:gd fmla="*/ 102972 w 3982322" name="connsiteX2317"/>
                <a:gd fmla="*/ 1822470 h 3876281" name="connsiteY2317"/>
                <a:gd fmla="*/ 102972 w 3982322" name="connsiteX2318"/>
                <a:gd fmla="*/ 1820116 h 3876281" name="connsiteY2318"/>
                <a:gd fmla="*/ 100566 w 3982322" name="connsiteX2319"/>
                <a:gd fmla="*/ 1820116 h 3876281" name="connsiteY2319"/>
                <a:gd fmla="*/ 100566 w 3982322" name="connsiteX2320"/>
                <a:gd fmla="*/ 1817761 h 3876281" name="connsiteY2320"/>
                <a:gd fmla="*/ 98161 w 3982322" name="connsiteX2321"/>
                <a:gd fmla="*/ 1817761 h 3876281" name="connsiteY2321"/>
                <a:gd fmla="*/ 98161 w 3982322" name="connsiteX2322"/>
                <a:gd fmla="*/ 1815407 h 3876281" name="connsiteY2322"/>
                <a:gd fmla="*/ 95754 w 3982322" name="connsiteX2323"/>
                <a:gd fmla="*/ 1815407 h 3876281" name="connsiteY2323"/>
                <a:gd fmla="*/ 95754 w 3982322" name="connsiteX2324"/>
                <a:gd fmla="*/ 1813052 h 3876281" name="connsiteY2324"/>
                <a:gd fmla="*/ 93348 w 3982322" name="connsiteX2325"/>
                <a:gd fmla="*/ 1813052 h 3876281" name="connsiteY2325"/>
                <a:gd fmla="*/ 93348 w 3982322" name="connsiteX2326"/>
                <a:gd fmla="*/ 1810698 h 3876281" name="connsiteY2326"/>
                <a:gd fmla="*/ 90942 w 3982322" name="connsiteX2327"/>
                <a:gd fmla="*/ 1810698 h 3876281" name="connsiteY2327"/>
                <a:gd fmla="*/ 90942 w 3982322" name="connsiteX2328"/>
                <a:gd fmla="*/ 1808344 h 3876281" name="connsiteY2328"/>
                <a:gd fmla="*/ 88537 w 3982322" name="connsiteX2329"/>
                <a:gd fmla="*/ 1808344 h 3876281" name="connsiteY2329"/>
                <a:gd fmla="*/ 88537 w 3982322" name="connsiteX2330"/>
                <a:gd fmla="*/ 1805989 h 3876281" name="connsiteY2330"/>
                <a:gd fmla="*/ 86130 w 3982322" name="connsiteX2331"/>
                <a:gd fmla="*/ 1805989 h 3876281" name="connsiteY2331"/>
                <a:gd fmla="*/ 86130 w 3982322" name="connsiteX2332"/>
                <a:gd fmla="*/ 1803635 h 3876281" name="connsiteY2332"/>
                <a:gd fmla="*/ 83724 w 3982322" name="connsiteX2333"/>
                <a:gd fmla="*/ 1803635 h 3876281" name="connsiteY2333"/>
                <a:gd fmla="*/ 83724 w 3982322" name="connsiteX2334"/>
                <a:gd fmla="*/ 1801280 h 3876281" name="connsiteY2334"/>
                <a:gd fmla="*/ 81318 w 3982322" name="connsiteX2335"/>
                <a:gd fmla="*/ 1801280 h 3876281" name="connsiteY2335"/>
                <a:gd fmla="*/ 81318 w 3982322" name="connsiteX2336"/>
                <a:gd fmla="*/ 1798926 h 3876281" name="connsiteY2336"/>
                <a:gd fmla="*/ 78912 w 3982322" name="connsiteX2337"/>
                <a:gd fmla="*/ 1798926 h 3876281" name="connsiteY2337"/>
                <a:gd fmla="*/ 78912 w 3982322" name="connsiteX2338"/>
                <a:gd fmla="*/ 1796571 h 3876281" name="connsiteY2338"/>
                <a:gd fmla="*/ 76506 w 3982322" name="connsiteX2339"/>
                <a:gd fmla="*/ 1796571 h 3876281" name="connsiteY2339"/>
                <a:gd fmla="*/ 76506 w 3982322" name="connsiteX2340"/>
                <a:gd fmla="*/ 1794217 h 3876281" name="connsiteY2340"/>
                <a:gd fmla="*/ 74100 w 3982322" name="connsiteX2341"/>
                <a:gd fmla="*/ 1794217 h 3876281" name="connsiteY2341"/>
                <a:gd fmla="*/ 74100 w 3982322" name="connsiteX2342"/>
                <a:gd fmla="*/ 1791862 h 3876281" name="connsiteY2342"/>
                <a:gd fmla="*/ 71695 w 3982322" name="connsiteX2343"/>
                <a:gd fmla="*/ 1791862 h 3876281" name="connsiteY2343"/>
                <a:gd fmla="*/ 71695 w 3982322" name="connsiteX2344"/>
                <a:gd fmla="*/ 1789508 h 3876281" name="connsiteY2344"/>
                <a:gd fmla="*/ 69289 w 3982322" name="connsiteX2345"/>
                <a:gd fmla="*/ 1789508 h 3876281" name="connsiteY2345"/>
                <a:gd fmla="*/ 69289 w 3982322" name="connsiteX2346"/>
                <a:gd fmla="*/ 1787153 h 3876281" name="connsiteY2346"/>
                <a:gd fmla="*/ 66882 w 3982322" name="connsiteX2347"/>
                <a:gd fmla="*/ 1787153 h 3876281" name="connsiteY2347"/>
                <a:gd fmla="*/ 66882 w 3982322" name="connsiteX2348"/>
                <a:gd fmla="*/ 1784799 h 3876281" name="connsiteY2348"/>
                <a:gd fmla="*/ 64476 w 3982322" name="connsiteX2349"/>
                <a:gd fmla="*/ 1784799 h 3876281" name="connsiteY2349"/>
                <a:gd fmla="*/ 64476 w 3982322" name="connsiteX2350"/>
                <a:gd fmla="*/ 1782444 h 3876281" name="connsiteY2350"/>
                <a:gd fmla="*/ 62071 w 3982322" name="connsiteX2351"/>
                <a:gd fmla="*/ 1782444 h 3876281" name="connsiteY2351"/>
                <a:gd fmla="*/ 62071 w 3982322" name="connsiteX2352"/>
                <a:gd fmla="*/ 1780090 h 3876281" name="connsiteY2352"/>
                <a:gd fmla="*/ 59664 w 3982322" name="connsiteX2353"/>
                <a:gd fmla="*/ 1780090 h 3876281" name="connsiteY2353"/>
                <a:gd fmla="*/ 59664 w 3982322" name="connsiteX2354"/>
                <a:gd fmla="*/ 1777735 h 3876281" name="connsiteY2354"/>
                <a:gd fmla="*/ 57260 w 3982322" name="connsiteX2355"/>
                <a:gd fmla="*/ 1777735 h 3876281" name="connsiteY2355"/>
                <a:gd fmla="*/ 57260 w 3982322" name="connsiteX2356"/>
                <a:gd fmla="*/ 1775381 h 3876281" name="connsiteY2356"/>
                <a:gd fmla="*/ 54854 w 3982322" name="connsiteX2357"/>
                <a:gd fmla="*/ 1775381 h 3876281" name="connsiteY2357"/>
                <a:gd fmla="*/ 54854 w 3982322" name="connsiteX2358"/>
                <a:gd fmla="*/ 1773026 h 3876281" name="connsiteY2358"/>
                <a:gd fmla="*/ 52448 w 3982322" name="connsiteX2359"/>
                <a:gd fmla="*/ 1773026 h 3876281" name="connsiteY2359"/>
                <a:gd fmla="*/ 52448 w 3982322" name="connsiteX2360"/>
                <a:gd fmla="*/ 1770672 h 3876281" name="connsiteY2360"/>
                <a:gd fmla="*/ 50042 w 3982322" name="connsiteX2361"/>
                <a:gd fmla="*/ 1770672 h 3876281" name="connsiteY2361"/>
                <a:gd fmla="*/ 50042 w 3982322" name="connsiteX2362"/>
                <a:gd fmla="*/ 1768317 h 3876281" name="connsiteY2362"/>
                <a:gd fmla="*/ 47636 w 3982322" name="connsiteX2363"/>
                <a:gd fmla="*/ 1768317 h 3876281" name="connsiteY2363"/>
                <a:gd fmla="*/ 47636 w 3982322" name="connsiteX2364"/>
                <a:gd fmla="*/ 1765963 h 3876281" name="connsiteY2364"/>
                <a:gd fmla="*/ 45230 w 3982322" name="connsiteX2365"/>
                <a:gd fmla="*/ 1765963 h 3876281" name="connsiteY2365"/>
                <a:gd fmla="*/ 45230 w 3982322" name="connsiteX2366"/>
                <a:gd fmla="*/ 1763608 h 3876281" name="connsiteY2366"/>
                <a:gd fmla="*/ 42824 w 3982322" name="connsiteX2367"/>
                <a:gd fmla="*/ 1763608 h 3876281" name="connsiteY2367"/>
                <a:gd fmla="*/ 42824 w 3982322" name="connsiteX2368"/>
                <a:gd fmla="*/ 1761254 h 3876281" name="connsiteY2368"/>
                <a:gd fmla="*/ 40418 w 3982322" name="connsiteX2369"/>
                <a:gd fmla="*/ 1761254 h 3876281" name="connsiteY2369"/>
                <a:gd fmla="*/ 40418 w 3982322" name="connsiteX2370"/>
                <a:gd fmla="*/ 1758899 h 3876281" name="connsiteY2370"/>
                <a:gd fmla="*/ 38013 w 3982322" name="connsiteX2371"/>
                <a:gd fmla="*/ 1758899 h 3876281" name="connsiteY2371"/>
                <a:gd fmla="*/ 38013 w 3982322" name="connsiteX2372"/>
                <a:gd fmla="*/ 1756545 h 3876281" name="connsiteY2372"/>
                <a:gd fmla="*/ 35607 w 3982322" name="connsiteX2373"/>
                <a:gd fmla="*/ 1756545 h 3876281" name="connsiteY2373"/>
                <a:gd fmla="*/ 35607 w 3982322" name="connsiteX2374"/>
                <a:gd fmla="*/ 1198700 h 3876281" name="connsiteY2374"/>
                <a:gd fmla="*/ 363997 w 3982322" name="connsiteX2375"/>
                <a:gd fmla="*/ 1198700 h 3876281" name="connsiteY2375"/>
                <a:gd fmla="*/ 363296 w 3982322" name="connsiteX2376"/>
                <a:gd fmla="*/ 1198155 h 3876281" name="connsiteY2376"/>
                <a:gd fmla="*/ 363500 w 3982322" name="connsiteX2377"/>
                <a:gd fmla="*/ 1197831 h 3876281" name="connsiteY2377"/>
                <a:gd fmla="*/ 360890 w 3982322" name="connsiteX2378"/>
                <a:gd fmla="*/ 1195801 h 3876281" name="connsiteY2378"/>
                <a:gd fmla="*/ 361095 w 3982322" name="connsiteX2379"/>
                <a:gd fmla="*/ 1195476 h 3876281" name="connsiteY2379"/>
                <a:gd fmla="*/ 358484 w 3982322" name="connsiteX2380"/>
                <a:gd fmla="*/ 1193446 h 3876281" name="connsiteY2380"/>
                <a:gd fmla="*/ 358688 w 3982322" name="connsiteX2381"/>
                <a:gd fmla="*/ 1193122 h 3876281" name="connsiteY2381"/>
                <a:gd fmla="*/ 356078 w 3982322" name="connsiteX2382"/>
                <a:gd fmla="*/ 1191092 h 3876281" name="connsiteY2382"/>
                <a:gd fmla="*/ 356282 w 3982322" name="connsiteX2383"/>
                <a:gd fmla="*/ 1190768 h 3876281" name="connsiteY2383"/>
                <a:gd fmla="*/ 353673 w 3982322" name="connsiteX2384"/>
                <a:gd fmla="*/ 1188738 h 3876281" name="connsiteY2384"/>
                <a:gd fmla="*/ 353877 w 3982322" name="connsiteX2385"/>
                <a:gd fmla="*/ 1188413 h 3876281" name="connsiteY2385"/>
                <a:gd fmla="*/ 351266 w 3982322" name="connsiteX2386"/>
                <a:gd fmla="*/ 1186383 h 3876281" name="connsiteY2386"/>
                <a:gd fmla="*/ 351471 w 3982322" name="connsiteX2387"/>
                <a:gd fmla="*/ 1186058 h 3876281" name="connsiteY2387"/>
                <a:gd fmla="*/ 348860 w 3982322" name="connsiteX2388"/>
                <a:gd fmla="*/ 1184028 h 3876281" name="connsiteY2388"/>
                <a:gd fmla="*/ 349064 w 3982322" name="connsiteX2389"/>
                <a:gd fmla="*/ 1183704 h 3876281" name="connsiteY2389"/>
                <a:gd fmla="*/ 346454 w 3982322" name="connsiteX2390"/>
                <a:gd fmla="*/ 1181674 h 3876281" name="connsiteY2390"/>
                <a:gd fmla="*/ 346658 w 3982322" name="connsiteX2391"/>
                <a:gd fmla="*/ 1181350 h 3876281" name="connsiteY2391"/>
                <a:gd fmla="*/ 344049 w 3982322" name="connsiteX2392"/>
                <a:gd fmla="*/ 1179320 h 3876281" name="connsiteY2392"/>
                <a:gd fmla="*/ 344253 w 3982322" name="connsiteX2393"/>
                <a:gd fmla="*/ 1178995 h 3876281" name="connsiteY2393"/>
                <a:gd fmla="*/ 341642 w 3982322" name="connsiteX2394"/>
                <a:gd fmla="*/ 1176965 h 3876281" name="connsiteY2394"/>
                <a:gd fmla="*/ 341847 w 3982322" name="connsiteX2395"/>
                <a:gd fmla="*/ 1176641 h 3876281" name="connsiteY2395"/>
                <a:gd fmla="*/ 339236 w 3982322" name="connsiteX2396"/>
                <a:gd fmla="*/ 1174611 h 3876281" name="connsiteY2396"/>
                <a:gd fmla="*/ 339440 w 3982322" name="connsiteX2397"/>
                <a:gd fmla="*/ 1174286 h 3876281" name="connsiteY2397"/>
                <a:gd fmla="*/ 336830 w 3982322" name="connsiteX2398"/>
                <a:gd fmla="*/ 1172256 h 3876281" name="connsiteY2398"/>
                <a:gd fmla="*/ 337034 w 3982322" name="connsiteX2399"/>
                <a:gd fmla="*/ 1171932 h 3876281" name="connsiteY2399"/>
                <a:gd fmla="*/ 334424 w 3982322" name="connsiteX2400"/>
                <a:gd fmla="*/ 1169902 h 3876281" name="connsiteY2400"/>
                <a:gd fmla="*/ 334629 w 3982322" name="connsiteX2401"/>
                <a:gd fmla="*/ 1169577 h 3876281" name="connsiteY2401"/>
                <a:gd fmla="*/ 332018 w 3982322" name="connsiteX2402"/>
                <a:gd fmla="*/ 1167547 h 3876281" name="connsiteY2402"/>
                <a:gd fmla="*/ 332222 w 3982322" name="connsiteX2403"/>
                <a:gd fmla="*/ 1167223 h 3876281" name="connsiteY2403"/>
                <a:gd fmla="*/ 329612 w 3982322" name="connsiteX2404"/>
                <a:gd fmla="*/ 1165193 h 3876281" name="connsiteY2404"/>
                <a:gd fmla="*/ 329817 w 3982322" name="connsiteX2405"/>
                <a:gd fmla="*/ 1164868 h 3876281" name="connsiteY2405"/>
                <a:gd fmla="*/ 327207 w 3982322" name="connsiteX2406"/>
                <a:gd fmla="*/ 1162838 h 3876281" name="connsiteY2406"/>
                <a:gd fmla="*/ 327410 w 3982322" name="connsiteX2407"/>
                <a:gd fmla="*/ 1162514 h 3876281" name="connsiteY2407"/>
                <a:gd fmla="*/ 324801 w 3982322" name="connsiteX2408"/>
                <a:gd fmla="*/ 1160484 h 3876281" name="connsiteY2408"/>
                <a:gd fmla="*/ 325005 w 3982322" name="connsiteX2409"/>
                <a:gd fmla="*/ 1160159 h 3876281" name="connsiteY2409"/>
                <a:gd fmla="*/ 322396 w 3982322" name="connsiteX2410"/>
                <a:gd fmla="*/ 1158129 h 3876281" name="connsiteY2410"/>
                <a:gd fmla="*/ 322599 w 3982322" name="connsiteX2411"/>
                <a:gd fmla="*/ 1157805 h 3876281" name="connsiteY2411"/>
                <a:gd fmla="*/ 319990 w 3982322" name="connsiteX2412"/>
                <a:gd fmla="*/ 1155775 h 3876281" name="connsiteY2412"/>
                <a:gd fmla="*/ 320194 w 3982322" name="connsiteX2413"/>
                <a:gd fmla="*/ 1155450 h 3876281" name="connsiteY2413"/>
                <a:gd fmla="*/ 317583 w 3982322" name="connsiteX2414"/>
                <a:gd fmla="*/ 1153420 h 3876281" name="connsiteY2414"/>
                <a:gd fmla="*/ 317788 w 3982322" name="connsiteX2415"/>
                <a:gd fmla="*/ 1153096 h 3876281" name="connsiteY2415"/>
                <a:gd fmla="*/ 315177 w 3982322" name="connsiteX2416"/>
                <a:gd fmla="*/ 1151066 h 3876281" name="connsiteY2416"/>
                <a:gd fmla="*/ 315382 w 3982322" name="connsiteX2417"/>
                <a:gd fmla="*/ 1150741 h 3876281" name="connsiteY2417"/>
                <a:gd fmla="*/ 312772 w 3982322" name="connsiteX2418"/>
                <a:gd fmla="*/ 1148711 h 3876281" name="connsiteY2418"/>
                <a:gd fmla="*/ 312975 w 3982322" name="connsiteX2419"/>
                <a:gd fmla="*/ 1148387 h 3876281" name="connsiteY2419"/>
                <a:gd fmla="*/ 310365 w 3982322" name="connsiteX2420"/>
                <a:gd fmla="*/ 1146357 h 3876281" name="connsiteY2420"/>
                <a:gd fmla="*/ 310570 w 3982322" name="connsiteX2421"/>
                <a:gd fmla="*/ 1146032 h 3876281" name="connsiteY2421"/>
                <a:gd fmla="*/ 307959 w 3982322" name="connsiteX2422"/>
                <a:gd fmla="*/ 1144002 h 3876281" name="connsiteY2422"/>
                <a:gd fmla="*/ 308163 w 3982322" name="connsiteX2423"/>
                <a:gd fmla="*/ 1143678 h 3876281" name="connsiteY2423"/>
                <a:gd fmla="*/ 305553 w 3982322" name="connsiteX2424"/>
                <a:gd fmla="*/ 1141648 h 3876281" name="connsiteY2424"/>
                <a:gd fmla="*/ 305758 w 3982322" name="connsiteX2425"/>
                <a:gd fmla="*/ 1141323 h 3876281" name="connsiteY2425"/>
                <a:gd fmla="*/ 303147 w 3982322" name="connsiteX2426"/>
                <a:gd fmla="*/ 1139293 h 3876281" name="connsiteY2426"/>
                <a:gd fmla="*/ 303351 w 3982322" name="connsiteX2427"/>
                <a:gd fmla="*/ 1138969 h 3876281" name="connsiteY2427"/>
                <a:gd fmla="*/ 300741 w 3982322" name="connsiteX2428"/>
                <a:gd fmla="*/ 1136939 h 3876281" name="connsiteY2428"/>
                <a:gd fmla="*/ 300945 w 3982322" name="connsiteX2429"/>
                <a:gd fmla="*/ 1136614 h 3876281" name="connsiteY2429"/>
                <a:gd fmla="*/ 298335 w 3982322" name="connsiteX2430"/>
                <a:gd fmla="*/ 1134584 h 3876281" name="connsiteY2430"/>
                <a:gd fmla="*/ 298539 w 3982322" name="connsiteX2431"/>
                <a:gd fmla="*/ 1134260 h 3876281" name="connsiteY2431"/>
                <a:gd fmla="*/ 295930 w 3982322" name="connsiteX2432"/>
                <a:gd fmla="*/ 1132230 h 3876281" name="connsiteY2432"/>
                <a:gd fmla="*/ 296133 w 3982322" name="connsiteX2433"/>
                <a:gd fmla="*/ 1131905 h 3876281" name="connsiteY2433"/>
                <a:gd fmla="*/ 293524 w 3982322" name="connsiteX2434"/>
                <a:gd fmla="*/ 1129875 h 3876281" name="connsiteY2434"/>
                <a:gd fmla="*/ 293727 w 3982322" name="connsiteX2435"/>
                <a:gd fmla="*/ 1129551 h 3876281" name="connsiteY2435"/>
                <a:gd fmla="*/ 291117 w 3982322" name="connsiteX2436"/>
                <a:gd fmla="*/ 1127521 h 3876281" name="connsiteY2436"/>
                <a:gd fmla="*/ 291322 w 3982322" name="connsiteX2437"/>
                <a:gd fmla="*/ 1127196 h 3876281" name="connsiteY2437"/>
                <a:gd fmla="*/ 288711 w 3982322" name="connsiteX2438"/>
                <a:gd fmla="*/ 1125166 h 3876281" name="connsiteY2438"/>
                <a:gd fmla="*/ 288915 w 3982322" name="connsiteX2439"/>
                <a:gd fmla="*/ 1124842 h 3876281" name="connsiteY2439"/>
                <a:gd fmla="*/ 286305 w 3982322" name="connsiteX2440"/>
                <a:gd fmla="*/ 1122812 h 3876281" name="connsiteY2440"/>
                <a:gd fmla="*/ 286509 w 3982322" name="connsiteX2441"/>
                <a:gd fmla="*/ 1122488 h 3876281" name="connsiteY2441"/>
                <a:gd fmla="*/ 283899 w 3982322" name="connsiteX2442"/>
                <a:gd fmla="*/ 1120458 h 3876281" name="connsiteY2442"/>
                <a:gd fmla="*/ 284104 w 3982322" name="connsiteX2443"/>
                <a:gd fmla="*/ 1120133 h 3876281" name="connsiteY2443"/>
                <a:gd fmla="*/ 281493 w 3982322" name="connsiteX2444"/>
                <a:gd fmla="*/ 1118103 h 3876281" name="connsiteY2444"/>
                <a:gd fmla="*/ 281697 w 3982322" name="connsiteX2445"/>
                <a:gd fmla="*/ 1117778 h 3876281" name="connsiteY2445"/>
                <a:gd fmla="*/ 279088 w 3982322" name="connsiteX2446"/>
                <a:gd fmla="*/ 1115749 h 3876281" name="connsiteY2446"/>
                <a:gd fmla="*/ 279293 w 3982322" name="connsiteX2447"/>
                <a:gd fmla="*/ 1115424 h 3876281" name="connsiteY2447"/>
                <a:gd fmla="*/ 276682 w 3982322" name="connsiteX2448"/>
                <a:gd fmla="*/ 1113394 h 3876281" name="connsiteY2448"/>
                <a:gd fmla="*/ 276886 w 3982322" name="connsiteX2449"/>
                <a:gd fmla="*/ 1113070 h 3876281" name="connsiteY2449"/>
                <a:gd fmla="*/ 274276 w 3982322" name="connsiteX2450"/>
                <a:gd fmla="*/ 1111040 h 3876281" name="connsiteY2450"/>
                <a:gd fmla="*/ 274481 w 3982322" name="connsiteX2451"/>
                <a:gd fmla="*/ 1110715 h 3876281" name="connsiteY2451"/>
                <a:gd fmla="*/ 271870 w 3982322" name="connsiteX2452"/>
                <a:gd fmla="*/ 1108685 h 3876281" name="connsiteY2452"/>
                <a:gd fmla="*/ 272074 w 3982322" name="connsiteX2453"/>
                <a:gd fmla="*/ 1108361 h 3876281" name="connsiteY2453"/>
                <a:gd fmla="*/ 269464 w 3982322" name="connsiteX2454"/>
                <a:gd fmla="*/ 1106331 h 3876281" name="connsiteY2454"/>
                <a:gd fmla="*/ 269668 w 3982322" name="connsiteX2455"/>
                <a:gd fmla="*/ 1106006 h 3876281" name="connsiteY2455"/>
                <a:gd fmla="*/ 267058 w 3982322" name="connsiteX2456"/>
                <a:gd fmla="*/ 1103976 h 3876281" name="connsiteY2456"/>
                <a:gd fmla="*/ 267262 w 3982322" name="connsiteX2457"/>
                <a:gd fmla="*/ 1103652 h 3876281" name="connsiteY2457"/>
                <a:gd fmla="*/ 264653 w 3982322" name="connsiteX2458"/>
                <a:gd fmla="*/ 1101622 h 3876281" name="connsiteY2458"/>
                <a:gd fmla="*/ 264856 w 3982322" name="connsiteX2459"/>
                <a:gd fmla="*/ 1101297 h 3876281" name="connsiteY2459"/>
                <a:gd fmla="*/ 262247 w 3982322" name="connsiteX2460"/>
                <a:gd fmla="*/ 1099267 h 3876281" name="connsiteY2460"/>
                <a:gd fmla="*/ 262450 w 3982322" name="connsiteX2461"/>
                <a:gd fmla="*/ 1098943 h 3876281" name="connsiteY2461"/>
                <a:gd fmla="*/ 259840 w 3982322" name="connsiteX2462"/>
                <a:gd fmla="*/ 1096913 h 3876281" name="connsiteY2462"/>
                <a:gd fmla="*/ 260045 w 3982322" name="connsiteX2463"/>
                <a:gd fmla="*/ 1096588 h 3876281" name="connsiteY2463"/>
                <a:gd fmla="*/ 257434 w 3982322" name="connsiteX2464"/>
                <a:gd fmla="*/ 1094558 h 3876281" name="connsiteY2464"/>
                <a:gd fmla="*/ 257638 w 3982322" name="connsiteX2465"/>
                <a:gd fmla="*/ 1094234 h 3876281" name="connsiteY2465"/>
                <a:gd fmla="*/ 255028 w 3982322" name="connsiteX2466"/>
                <a:gd fmla="*/ 1092204 h 3876281" name="connsiteY2466"/>
                <a:gd fmla="*/ 255233 w 3982322" name="connsiteX2467"/>
                <a:gd fmla="*/ 1091879 h 3876281" name="connsiteY2467"/>
                <a:gd fmla="*/ 252622 w 3982322" name="connsiteX2468"/>
                <a:gd fmla="*/ 1089849 h 3876281" name="connsiteY2468"/>
                <a:gd fmla="*/ 252826 w 3982322" name="connsiteX2469"/>
                <a:gd fmla="*/ 1089525 h 3876281" name="connsiteY2469"/>
                <a:gd fmla="*/ 250216 w 3982322" name="connsiteX2470"/>
                <a:gd fmla="*/ 1087495 h 3876281" name="connsiteY2470"/>
                <a:gd fmla="*/ 250420 w 3982322" name="connsiteX2471"/>
                <a:gd fmla="*/ 1087170 h 3876281" name="connsiteY2471"/>
                <a:gd fmla="*/ 247810 w 3982322" name="connsiteX2472"/>
                <a:gd fmla="*/ 1085140 h 3876281" name="connsiteY2472"/>
                <a:gd fmla="*/ 248014 w 3982322" name="connsiteX2473"/>
                <a:gd fmla="*/ 1084816 h 3876281" name="connsiteY2473"/>
                <a:gd fmla="*/ 245405 w 3982322" name="connsiteX2474"/>
                <a:gd fmla="*/ 1082786 h 3876281" name="connsiteY2474"/>
                <a:gd fmla="*/ 245609 w 3982322" name="connsiteX2475"/>
                <a:gd fmla="*/ 1082461 h 3876281" name="connsiteY2475"/>
                <a:gd fmla="*/ 242998 w 3982322" name="connsiteX2476"/>
                <a:gd fmla="*/ 1080431 h 3876281" name="connsiteY2476"/>
                <a:gd fmla="*/ 243202 w 3982322" name="connsiteX2477"/>
                <a:gd fmla="*/ 1080107 h 3876281" name="connsiteY2477"/>
                <a:gd fmla="*/ 240592 w 3982322" name="connsiteX2478"/>
                <a:gd fmla="*/ 1078077 h 3876281" name="connsiteY2478"/>
                <a:gd fmla="*/ 240797 w 3982322" name="connsiteX2479"/>
                <a:gd fmla="*/ 1077752 h 3876281" name="connsiteY2479"/>
                <a:gd fmla="*/ 238187 w 3982322" name="connsiteX2480"/>
                <a:gd fmla="*/ 1075722 h 3876281" name="connsiteY2480"/>
                <a:gd fmla="*/ 238391 w 3982322" name="connsiteX2481"/>
                <a:gd fmla="*/ 1075398 h 3876281" name="connsiteY2481"/>
                <a:gd fmla="*/ 235781 w 3982322" name="connsiteX2482"/>
                <a:gd fmla="*/ 1073368 h 3876281" name="connsiteY2482"/>
                <a:gd fmla="*/ 235986 w 3982322" name="connsiteX2483"/>
                <a:gd fmla="*/ 1073043 h 3876281" name="connsiteY2483"/>
                <a:gd fmla="*/ 233376 w 3982322" name="connsiteX2484"/>
                <a:gd fmla="*/ 1071013 h 3876281" name="connsiteY2484"/>
                <a:gd fmla="*/ 233579 w 3982322" name="connsiteX2485"/>
                <a:gd fmla="*/ 1070689 h 3876281" name="connsiteY2485"/>
                <a:gd fmla="*/ 230970 w 3982322" name="connsiteX2486"/>
                <a:gd fmla="*/ 1068659 h 3876281" name="connsiteY2486"/>
                <a:gd fmla="*/ 231173 w 3982322" name="connsiteX2487"/>
                <a:gd fmla="*/ 1068335 h 3876281" name="connsiteY2487"/>
                <a:gd fmla="*/ 228563 w 3982322" name="connsiteX2488"/>
                <a:gd fmla="*/ 1066305 h 3876281" name="connsiteY2488"/>
                <a:gd fmla="*/ 228768 w 3982322" name="connsiteX2489"/>
                <a:gd fmla="*/ 1065980 h 3876281" name="connsiteY2489"/>
                <a:gd fmla="*/ 226157 w 3982322" name="connsiteX2490"/>
                <a:gd fmla="*/ 1063950 h 3876281" name="connsiteY2490"/>
                <a:gd fmla="*/ 226361 w 3982322" name="connsiteX2491"/>
                <a:gd fmla="*/ 1063626 h 3876281" name="connsiteY2491"/>
                <a:gd fmla="*/ 223751 w 3982322" name="connsiteX2492"/>
                <a:gd fmla="*/ 1061596 h 3876281" name="connsiteY2492"/>
                <a:gd fmla="*/ 223956 w 3982322" name="connsiteX2493"/>
                <a:gd fmla="*/ 1061271 h 3876281" name="connsiteY2493"/>
                <a:gd fmla="*/ 221345 w 3982322" name="connsiteX2494"/>
                <a:gd fmla="*/ 1059241 h 3876281" name="connsiteY2494"/>
                <a:gd fmla="*/ 221549 w 3982322" name="connsiteX2495"/>
                <a:gd fmla="*/ 1058917 h 3876281" name="connsiteY2495"/>
                <a:gd fmla="*/ 218939 w 3982322" name="connsiteX2496"/>
                <a:gd fmla="*/ 1056887 h 3876281" name="connsiteY2496"/>
                <a:gd fmla="*/ 219143 w 3982322" name="connsiteX2497"/>
                <a:gd fmla="*/ 1056562 h 3876281" name="connsiteY2497"/>
                <a:gd fmla="*/ 216533 w 3982322" name="connsiteX2498"/>
                <a:gd fmla="*/ 1054624 h 3876281" name="connsiteY2498"/>
                <a:gd fmla="*/ 216737 w 3982322" name="connsiteX2499"/>
                <a:gd fmla="*/ 1054304 h 3876281" name="connsiteY2499"/>
                <a:gd fmla="*/ 214128 w 3982322" name="connsiteX2500"/>
                <a:gd fmla="*/ 1052271 h 3876281" name="connsiteY2500"/>
                <a:gd fmla="*/ 214332 w 3982322" name="connsiteX2501"/>
                <a:gd fmla="*/ 1051947 h 3876281" name="connsiteY2501"/>
                <a:gd fmla="*/ 211721 w 3982322" name="connsiteX2502"/>
                <a:gd fmla="*/ 1049916 h 3876281" name="connsiteY2502"/>
                <a:gd fmla="*/ 211925 w 3982322" name="connsiteX2503"/>
                <a:gd fmla="*/ 1049592 h 3876281" name="connsiteY2503"/>
                <a:gd fmla="*/ 209315 w 3982322" name="connsiteX2504"/>
                <a:gd fmla="*/ 1047562 h 3876281" name="connsiteY2504"/>
                <a:gd fmla="*/ 209520 w 3982322" name="connsiteX2505"/>
                <a:gd fmla="*/ 1047237 h 3876281" name="connsiteY2505"/>
                <a:gd fmla="*/ 206909 w 3982322" name="connsiteX2506"/>
                <a:gd fmla="*/ 1045208 h 3876281" name="connsiteY2506"/>
                <a:gd fmla="*/ 207113 w 3982322" name="connsiteX2507"/>
                <a:gd fmla="*/ 1044883 h 3876281" name="connsiteY2507"/>
                <a:gd fmla="*/ 204504 w 3982322" name="connsiteX2508"/>
                <a:gd fmla="*/ 1042853 h 3876281" name="connsiteY2508"/>
                <a:gd fmla="*/ 204708 w 3982322" name="connsiteX2509"/>
                <a:gd fmla="*/ 1042528 h 3876281" name="connsiteY2509"/>
                <a:gd fmla="*/ 202097 w 3982322" name="connsiteX2510"/>
                <a:gd fmla="*/ 1040497 h 3876281" name="connsiteY2510"/>
                <a:gd fmla="*/ 202302 w 3982322" name="connsiteX2511"/>
                <a:gd fmla="*/ 1040174 h 3876281" name="connsiteY2511"/>
                <a:gd fmla="*/ 199691 w 3982322" name="connsiteX2512"/>
                <a:gd fmla="*/ 1038146 h 3876281" name="connsiteY2512"/>
                <a:gd fmla="*/ 199895 w 3982322" name="connsiteX2513"/>
                <a:gd fmla="*/ 1037821 h 3876281" name="connsiteY2513"/>
                <a:gd fmla="*/ 197285 w 3982322" name="connsiteX2514"/>
                <a:gd fmla="*/ 1035790 h 3876281" name="connsiteY2514"/>
                <a:gd fmla="*/ 197489 w 3982322" name="connsiteX2515"/>
                <a:gd fmla="*/ 1035464 h 3876281" name="connsiteY2515"/>
                <a:gd fmla="*/ 194880 w 3982322" name="connsiteX2516"/>
                <a:gd fmla="*/ 1033434 h 3876281" name="connsiteY2516"/>
                <a:gd fmla="*/ 195084 w 3982322" name="connsiteX2517"/>
                <a:gd fmla="*/ 1033110 h 3876281" name="connsiteY2517"/>
                <a:gd fmla="*/ 192474 w 3982322" name="connsiteX2518"/>
                <a:gd fmla="*/ 1031082 h 3876281" name="connsiteY2518"/>
                <a:gd fmla="*/ 192678 w 3982322" name="connsiteX2519"/>
                <a:gd fmla="*/ 1030757 h 3876281" name="connsiteY2519"/>
                <a:gd fmla="*/ 190068 w 3982322" name="connsiteX2520"/>
                <a:gd fmla="*/ 1028726 h 3876281" name="connsiteY2520"/>
                <a:gd fmla="*/ 190273 w 3982322" name="connsiteX2521"/>
                <a:gd fmla="*/ 1028402 h 3876281" name="connsiteY2521"/>
                <a:gd fmla="*/ 187662 w 3982322" name="connsiteX2522"/>
                <a:gd fmla="*/ 1026372 h 3876281" name="connsiteY2522"/>
                <a:gd fmla="*/ 187866 w 3982322" name="connsiteX2523"/>
                <a:gd fmla="*/ 1026047 h 3876281" name="connsiteY2523"/>
                <a:gd fmla="*/ 185256 w 3982322" name="connsiteX2524"/>
                <a:gd fmla="*/ 1024017 h 3876281" name="connsiteY2524"/>
                <a:gd fmla="*/ 185461 w 3982322" name="connsiteX2525"/>
                <a:gd fmla="*/ 1023693 h 3876281" name="connsiteY2525"/>
                <a:gd fmla="*/ 182851 w 3982322" name="connsiteX2526"/>
                <a:gd fmla="*/ 1021663 h 3876281" name="connsiteY2526"/>
                <a:gd fmla="*/ 183054 w 3982322" name="connsiteX2527"/>
                <a:gd fmla="*/ 1021339 h 3876281" name="connsiteY2527"/>
                <a:gd fmla="*/ 180445 w 3982322" name="connsiteX2528"/>
                <a:gd fmla="*/ 1019309 h 3876281" name="connsiteY2528"/>
                <a:gd fmla="*/ 180649 w 3982322" name="connsiteX2529"/>
                <a:gd fmla="*/ 1018985 h 3876281" name="connsiteY2529"/>
                <a:gd fmla="*/ 178038 w 3982322" name="connsiteX2530"/>
                <a:gd fmla="*/ 1016955 h 3876281" name="connsiteY2530"/>
                <a:gd fmla="*/ 178243 w 3982322" name="connsiteX2531"/>
                <a:gd fmla="*/ 1016631 h 3876281" name="connsiteY2531"/>
                <a:gd fmla="*/ 175632 w 3982322" name="connsiteX2532"/>
                <a:gd fmla="*/ 1014601 h 3876281" name="connsiteY2532"/>
                <a:gd fmla="*/ 175836 w 3982322" name="connsiteX2533"/>
                <a:gd fmla="*/ 1014277 h 3876281" name="connsiteY2533"/>
                <a:gd fmla="*/ 173227 w 3982322" name="connsiteX2534"/>
                <a:gd fmla="*/ 1012247 h 3876281" name="connsiteY2534"/>
                <a:gd fmla="*/ 173430 w 3982322" name="connsiteX2535"/>
                <a:gd fmla="*/ 1011922 h 3876281" name="connsiteY2535"/>
                <a:gd fmla="*/ 170820 w 3982322" name="connsiteX2536"/>
                <a:gd fmla="*/ 1009892 h 3876281" name="connsiteY2536"/>
                <a:gd fmla="*/ 171024 w 3982322" name="connsiteX2537"/>
                <a:gd fmla="*/ 1009568 h 3876281" name="connsiteY2537"/>
                <a:gd fmla="*/ 168414 w 3982322" name="connsiteX2538"/>
                <a:gd fmla="*/ 1007540 h 3876281" name="connsiteY2538"/>
                <a:gd fmla="*/ 168618 w 3982322" name="connsiteX2539"/>
                <a:gd fmla="*/ 1007214 h 3876281" name="connsiteY2539"/>
                <a:gd fmla="*/ 166008 w 3982322" name="connsiteX2540"/>
                <a:gd fmla="*/ 1005184 h 3876281" name="connsiteY2540"/>
                <a:gd fmla="*/ 166212 w 3982322" name="connsiteX2541"/>
                <a:gd fmla="*/ 1004859 h 3876281" name="connsiteY2541"/>
                <a:gd fmla="*/ 163602 w 3982322" name="connsiteX2542"/>
                <a:gd fmla="*/ 1002829 h 3876281" name="connsiteY2542"/>
                <a:gd fmla="*/ 163807 w 3982322" name="connsiteX2543"/>
                <a:gd fmla="*/ 1002505 h 3876281" name="connsiteY2543"/>
                <a:gd fmla="*/ 161196 w 3982322" name="connsiteX2544"/>
                <a:gd fmla="*/ 1000474 h 3876281" name="connsiteY2544"/>
                <a:gd fmla="*/ 161400 w 3982322" name="connsiteX2545"/>
                <a:gd fmla="*/ 1000150 h 3876281" name="connsiteY2545"/>
                <a:gd fmla="*/ 158790 w 3982322" name="connsiteX2546"/>
                <a:gd fmla="*/ 998120 h 3876281" name="connsiteY2546"/>
                <a:gd fmla="*/ 158994 w 3982322" name="connsiteX2547"/>
                <a:gd fmla="*/ 997795 h 3876281" name="connsiteY2547"/>
                <a:gd fmla="*/ 156385 w 3982322" name="connsiteX2548"/>
                <a:gd fmla="*/ 995766 h 3876281" name="connsiteY2548"/>
                <a:gd fmla="*/ 156588 w 3982322" name="connsiteX2549"/>
                <a:gd fmla="*/ 995440 h 3876281" name="connsiteY2549"/>
                <a:gd fmla="*/ 153978 w 3982322" name="connsiteX2550"/>
                <a:gd fmla="*/ 993412 h 3876281" name="connsiteY2550"/>
                <a:gd fmla="*/ 154183 w 3982322" name="connsiteX2551"/>
                <a:gd fmla="*/ 993087 h 3876281" name="connsiteY2551"/>
                <a:gd fmla="*/ 151572 w 3982322" name="connsiteX2552"/>
                <a:gd fmla="*/ 991057 h 3876281" name="connsiteY2552"/>
                <a:gd fmla="*/ 151776 w 3982322" name="connsiteX2553"/>
                <a:gd fmla="*/ 990732 h 3876281" name="connsiteY2553"/>
                <a:gd fmla="*/ 149167 w 3982322" name="connsiteX2554"/>
                <a:gd fmla="*/ 988702 h 3876281" name="connsiteY2554"/>
                <a:gd fmla="*/ 149372 w 3982322" name="connsiteX2555"/>
                <a:gd fmla="*/ 988376 h 3876281" name="connsiteY2555"/>
                <a:gd fmla="*/ 146761 w 3982322" name="connsiteX2556"/>
                <a:gd fmla="*/ 986348 h 3876281" name="connsiteY2556"/>
                <a:gd fmla="*/ 146965 w 3982322" name="connsiteX2557"/>
                <a:gd fmla="*/ 986024 h 3876281" name="connsiteY2557"/>
                <a:gd fmla="*/ 144355 w 3982322" name="connsiteX2558"/>
                <a:gd fmla="*/ 983993 h 3876281" name="connsiteY2558"/>
                <a:gd fmla="*/ 144559 w 3982322" name="connsiteX2559"/>
                <a:gd fmla="*/ 983669 h 3876281" name="connsiteY2559"/>
                <a:gd fmla="*/ 141949 w 3982322" name="connsiteX2560"/>
                <a:gd fmla="*/ 981639 h 3876281" name="connsiteY2560"/>
                <a:gd fmla="*/ 142153 w 3982322" name="connsiteX2561"/>
                <a:gd fmla="*/ 981314 h 3876281" name="connsiteY2561"/>
                <a:gd fmla="*/ 139543 w 3982322" name="connsiteX2562"/>
                <a:gd fmla="*/ 979285 h 3876281" name="connsiteY2562"/>
                <a:gd fmla="*/ 139747 w 3982322" name="connsiteX2563"/>
                <a:gd fmla="*/ 978960 h 3876281" name="connsiteY2563"/>
                <a:gd fmla="*/ 137137 w 3982322" name="connsiteX2564"/>
                <a:gd fmla="*/ 976929 h 3876281" name="connsiteY2564"/>
                <a:gd fmla="*/ 137341 w 3982322" name="connsiteX2565"/>
                <a:gd fmla="*/ 976605 h 3876281" name="connsiteY2565"/>
                <a:gd fmla="*/ 134731 w 3982322" name="connsiteX2566"/>
                <a:gd fmla="*/ 974575 h 3876281" name="connsiteY2566"/>
                <a:gd fmla="*/ 134936 w 3982322" name="connsiteX2567"/>
                <a:gd fmla="*/ 974251 h 3876281" name="connsiteY2567"/>
                <a:gd fmla="*/ 132325 w 3982322" name="connsiteX2568"/>
                <a:gd fmla="*/ 972220 h 3876281" name="connsiteY2568"/>
                <a:gd fmla="*/ 132529 w 3982322" name="connsiteX2569"/>
                <a:gd fmla="*/ 971896 h 3876281" name="connsiteY2569"/>
                <a:gd fmla="*/ 129919 w 3982322" name="connsiteX2570"/>
                <a:gd fmla="*/ 969866 h 3876281" name="connsiteY2570"/>
                <a:gd fmla="*/ 130123 w 3982322" name="connsiteX2571"/>
                <a:gd fmla="*/ 969541 h 3876281" name="connsiteY2571"/>
                <a:gd fmla="*/ 127513 w 3982322" name="connsiteX2572"/>
                <a:gd fmla="*/ 967511 h 3876281" name="connsiteY2572"/>
                <a:gd fmla="*/ 127717 w 3982322" name="connsiteX2573"/>
                <a:gd fmla="*/ 967187 h 3876281" name="connsiteY2573"/>
                <a:gd fmla="*/ 125108 w 3982322" name="connsiteX2574"/>
                <a:gd fmla="*/ 965157 h 3876281" name="connsiteY2574"/>
                <a:gd fmla="*/ 125311 w 3982322" name="connsiteX2575"/>
                <a:gd fmla="*/ 964832 h 3876281" name="connsiteY2575"/>
                <a:gd fmla="*/ 122701 w 3982322" name="connsiteX2576"/>
                <a:gd fmla="*/ 962802 h 3876281" name="connsiteY2576"/>
                <a:gd fmla="*/ 122905 w 3982322" name="connsiteX2577"/>
                <a:gd fmla="*/ 962478 h 3876281" name="connsiteY2577"/>
                <a:gd fmla="*/ 120295 w 3982322" name="connsiteX2578"/>
                <a:gd fmla="*/ 960448 h 3876281" name="connsiteY2578"/>
                <a:gd fmla="*/ 120499 w 3982322" name="connsiteX2579"/>
                <a:gd fmla="*/ 960123 h 3876281" name="connsiteY2579"/>
                <a:gd fmla="*/ 117889 w 3982322" name="connsiteX2580"/>
                <a:gd fmla="*/ 958093 h 3876281" name="connsiteY2580"/>
                <a:gd fmla="*/ 118093 w 3982322" name="connsiteX2581"/>
                <a:gd fmla="*/ 957769 h 3876281" name="connsiteY2581"/>
                <a:gd fmla="*/ 115483 w 3982322" name="connsiteX2582"/>
                <a:gd fmla="*/ 955739 h 3876281" name="connsiteY2582"/>
                <a:gd fmla="*/ 115687 w 3982322" name="connsiteX2583"/>
                <a:gd fmla="*/ 955415 h 3876281" name="connsiteY2583"/>
                <a:gd fmla="*/ 113077 w 3982322" name="connsiteX2584"/>
                <a:gd fmla="*/ 953385 h 3876281" name="connsiteY2584"/>
                <a:gd fmla="*/ 113281 w 3982322" name="connsiteX2585"/>
                <a:gd fmla="*/ 953061 h 3876281" name="connsiteY2585"/>
                <a:gd fmla="*/ 110671 w 3982322" name="connsiteX2586"/>
                <a:gd fmla="*/ 951030 h 3876281" name="connsiteY2586"/>
                <a:gd fmla="*/ 110875 w 3982322" name="connsiteX2587"/>
                <a:gd fmla="*/ 950706 h 3876281" name="connsiteY2587"/>
                <a:gd fmla="*/ 108266 w 3982322" name="connsiteX2588"/>
                <a:gd fmla="*/ 948677 h 3876281" name="connsiteY2588"/>
                <a:gd fmla="*/ 108470 w 3982322" name="connsiteX2589"/>
                <a:gd fmla="*/ 948352 h 3876281" name="connsiteY2589"/>
                <a:gd fmla="*/ 105860 w 3982322" name="connsiteX2590"/>
                <a:gd fmla="*/ 946321 h 3876281" name="connsiteY2590"/>
                <a:gd fmla="*/ 106064 w 3982322" name="connsiteX2591"/>
                <a:gd fmla="*/ 945998 h 3876281" name="connsiteY2591"/>
                <a:gd fmla="*/ 103454 w 3982322" name="connsiteX2592"/>
                <a:gd fmla="*/ 943968 h 3876281" name="connsiteY2592"/>
                <a:gd fmla="*/ 103659 w 3982322" name="connsiteX2593"/>
                <a:gd fmla="*/ 943643 h 3876281" name="connsiteY2593"/>
                <a:gd fmla="*/ 101049 w 3982322" name="connsiteX2594"/>
                <a:gd fmla="*/ 941613 h 3876281" name="connsiteY2594"/>
                <a:gd fmla="*/ 101252 w 3982322" name="connsiteX2595"/>
                <a:gd fmla="*/ 941289 h 3876281" name="connsiteY2595"/>
                <a:gd fmla="*/ 98642 w 3982322" name="connsiteX2596"/>
                <a:gd fmla="*/ 939259 h 3876281" name="connsiteY2596"/>
                <a:gd fmla="*/ 98847 w 3982322" name="connsiteX2597"/>
                <a:gd fmla="*/ 938934 h 3876281" name="connsiteY2597"/>
                <a:gd fmla="*/ 96236 w 3982322" name="connsiteX2598"/>
                <a:gd fmla="*/ 936904 h 3876281" name="connsiteY2598"/>
                <a:gd fmla="*/ 96440 w 3982322" name="connsiteX2599"/>
                <a:gd fmla="*/ 936580 h 3876281" name="connsiteY2599"/>
                <a:gd fmla="*/ 93831 w 3982322" name="connsiteX2600"/>
                <a:gd fmla="*/ 934550 h 3876281" name="connsiteY2600"/>
                <a:gd fmla="*/ 94034 w 3982322" name="connsiteX2601"/>
                <a:gd fmla="*/ 934225 h 3876281" name="connsiteY2601"/>
                <a:gd fmla="*/ 91424 w 3982322" name="connsiteX2602"/>
                <a:gd fmla="*/ 932195 h 3876281" name="connsiteY2602"/>
                <a:gd fmla="*/ 91628 w 3982322" name="connsiteX2603"/>
                <a:gd fmla="*/ 931871 h 3876281" name="connsiteY2603"/>
                <a:gd fmla="*/ 89018 w 3982322" name="connsiteX2604"/>
                <a:gd fmla="*/ 929841 h 3876281" name="connsiteY2604"/>
                <a:gd fmla="*/ 89222 w 3982322" name="connsiteX2605"/>
                <a:gd fmla="*/ 929516 h 3876281" name="connsiteY2605"/>
                <a:gd fmla="*/ 86612 w 3982322" name="connsiteX2606"/>
                <a:gd fmla="*/ 927486 h 3876281" name="connsiteY2606"/>
                <a:gd fmla="*/ 86816 w 3982322" name="connsiteX2607"/>
                <a:gd fmla="*/ 927162 h 3876281" name="connsiteY2607"/>
                <a:gd fmla="*/ 84206 w 3982322" name="connsiteX2608"/>
                <a:gd fmla="*/ 925132 h 3876281" name="connsiteY2608"/>
                <a:gd fmla="*/ 84411 w 3982322" name="connsiteX2609"/>
                <a:gd fmla="*/ 924807 h 3876281" name="connsiteY2609"/>
                <a:gd fmla="*/ 81800 w 3982322" name="connsiteX2610"/>
                <a:gd fmla="*/ 922777 h 3876281" name="connsiteY2610"/>
                <a:gd fmla="*/ 82004 w 3982322" name="connsiteX2611"/>
                <a:gd fmla="*/ 922453 h 3876281" name="connsiteY2611"/>
                <a:gd fmla="*/ 79394 w 3982322" name="connsiteX2612"/>
                <a:gd fmla="*/ 920423 h 3876281" name="connsiteY2612"/>
                <a:gd fmla="*/ 79598 w 3982322" name="connsiteX2613"/>
                <a:gd fmla="*/ 920098 h 3876281" name="connsiteY2613"/>
                <a:gd fmla="*/ 76988 w 3982322" name="connsiteX2614"/>
                <a:gd fmla="*/ 918068 h 3876281" name="connsiteY2614"/>
                <a:gd fmla="*/ 77192 w 3982322" name="connsiteX2615"/>
                <a:gd fmla="*/ 917744 h 3876281" name="connsiteY2615"/>
                <a:gd fmla="*/ 74583 w 3982322" name="connsiteX2616"/>
                <a:gd fmla="*/ 915714 h 3876281" name="connsiteY2616"/>
                <a:gd fmla="*/ 74787 w 3982322" name="connsiteX2617"/>
                <a:gd fmla="*/ 915389 h 3876281" name="connsiteY2617"/>
                <a:gd fmla="*/ 72176 w 3982322" name="connsiteX2618"/>
                <a:gd fmla="*/ 913359 h 3876281" name="connsiteY2618"/>
                <a:gd fmla="*/ 72380 w 3982322" name="connsiteX2619"/>
                <a:gd fmla="*/ 913035 h 3876281" name="connsiteY2619"/>
                <a:gd fmla="*/ 69770 w 3982322" name="connsiteX2620"/>
                <a:gd fmla="*/ 911005 h 3876281" name="connsiteY2620"/>
                <a:gd fmla="*/ 69974 w 3982322" name="connsiteX2621"/>
                <a:gd fmla="*/ 910680 h 3876281" name="connsiteY2621"/>
                <a:gd fmla="*/ 67364 w 3982322" name="connsiteX2622"/>
                <a:gd fmla="*/ 908650 h 3876281" name="connsiteY2622"/>
                <a:gd fmla="*/ 67568 w 3982322" name="connsiteX2623"/>
                <a:gd fmla="*/ 908325 h 3876281" name="connsiteY2623"/>
                <a:gd fmla="*/ 64958 w 3982322" name="connsiteX2624"/>
                <a:gd fmla="*/ 906296 h 3876281" name="connsiteY2624"/>
                <a:gd fmla="*/ 65163 w 3982322" name="connsiteX2625"/>
                <a:gd fmla="*/ 905970 h 3876281" name="connsiteY2625"/>
                <a:gd fmla="*/ 62553 w 3982322" name="connsiteX2626"/>
                <a:gd fmla="*/ 903940 h 3876281" name="connsiteY2626"/>
                <a:gd fmla="*/ 62757 w 3982322" name="connsiteX2627"/>
                <a:gd fmla="*/ 903617 h 3876281" name="connsiteY2627"/>
                <a:gd fmla="*/ 60147 w 3982322" name="connsiteX2628"/>
                <a:gd fmla="*/ 901586 h 3876281" name="connsiteY2628"/>
                <a:gd fmla="*/ 60352 w 3982322" name="connsiteX2629"/>
                <a:gd fmla="*/ 901261 h 3876281" name="connsiteY2629"/>
                <a:gd fmla="*/ 57741 w 3982322" name="connsiteX2630"/>
                <a:gd fmla="*/ 899231 h 3876281" name="connsiteY2630"/>
                <a:gd fmla="*/ 57945 w 3982322" name="connsiteX2631"/>
                <a:gd fmla="*/ 898907 h 3876281" name="connsiteY2631"/>
                <a:gd fmla="*/ 55335 w 3982322" name="connsiteX2632"/>
                <a:gd fmla="*/ 896877 h 3876281" name="connsiteY2632"/>
                <a:gd fmla="*/ 55539 w 3982322" name="connsiteX2633"/>
                <a:gd fmla="*/ 896553 h 3876281" name="connsiteY2633"/>
                <a:gd fmla="*/ 52929 w 3982322" name="connsiteX2634"/>
                <a:gd fmla="*/ 894523 h 3876281" name="connsiteY2634"/>
                <a:gd fmla="*/ 53134 w 3982322" name="connsiteX2635"/>
                <a:gd fmla="*/ 894198 h 3876281" name="connsiteY2635"/>
                <a:gd fmla="*/ 50523 w 3982322" name="connsiteX2636"/>
                <a:gd fmla="*/ 892168 h 3876281" name="connsiteY2636"/>
                <a:gd fmla="*/ 50727 w 3982322" name="connsiteX2637"/>
                <a:gd fmla="*/ 891843 h 3876281" name="connsiteY2637"/>
                <a:gd fmla="*/ 48117 w 3982322" name="connsiteX2638"/>
                <a:gd fmla="*/ 889814 h 3876281" name="connsiteY2638"/>
                <a:gd fmla="*/ 48321 w 3982322" name="connsiteX2639"/>
                <a:gd fmla="*/ 889489 h 3876281" name="connsiteY2639"/>
                <a:gd fmla="*/ 45711 w 3982322" name="connsiteX2640"/>
                <a:gd fmla="*/ 887460 h 3876281" name="connsiteY2640"/>
                <a:gd fmla="*/ 45915 w 3982322" name="connsiteX2641"/>
                <a:gd fmla="*/ 887135 h 3876281" name="connsiteY2641"/>
                <a:gd fmla="*/ 43306 w 3982322" name="connsiteX2642"/>
                <a:gd fmla="*/ 885105 h 3876281" name="connsiteY2642"/>
                <a:gd fmla="*/ 43510 w 3982322" name="connsiteX2643"/>
                <a:gd fmla="*/ 884780 h 3876281" name="connsiteY2643"/>
                <a:gd fmla="*/ 40899 w 3982322" name="connsiteX2644"/>
                <a:gd fmla="*/ 882750 h 3876281" name="connsiteY2644"/>
                <a:gd fmla="*/ 41103 w 3982322" name="connsiteX2645"/>
                <a:gd fmla="*/ 882426 h 3876281" name="connsiteY2645"/>
                <a:gd fmla="*/ 38493 w 3982322" name="connsiteX2646"/>
                <a:gd fmla="*/ 880397 h 3876281" name="connsiteY2646"/>
                <a:gd fmla="*/ 38697 w 3982322" name="connsiteX2647"/>
                <a:gd fmla="*/ 880071 h 3876281" name="connsiteY2647"/>
                <a:gd fmla="*/ 36087 w 3982322" name="connsiteX2648"/>
                <a:gd fmla="*/ 878042 h 3876281" name="connsiteY2648"/>
                <a:gd fmla="*/ 36291 w 3982322" name="connsiteX2649"/>
                <a:gd fmla="*/ 877716 h 3876281" name="connsiteY2649"/>
                <a:gd fmla="*/ 33681 w 3982322" name="connsiteX2650"/>
                <a:gd fmla="*/ 875688 h 3876281" name="connsiteY2650"/>
                <a:gd fmla="*/ 33886 w 3982322" name="connsiteX2651"/>
                <a:gd fmla="*/ 875363 h 3876281" name="connsiteY2651"/>
                <a:gd fmla="*/ 31275 w 3982322" name="connsiteX2652"/>
                <a:gd fmla="*/ 873333 h 3876281" name="connsiteY2652"/>
                <a:gd fmla="*/ 31479 w 3982322" name="connsiteX2653"/>
                <a:gd fmla="*/ 873009 h 3876281" name="connsiteY2653"/>
                <a:gd fmla="*/ 28869 w 3982322" name="connsiteX2654"/>
                <a:gd fmla="*/ 870978 h 3876281" name="connsiteY2654"/>
                <a:gd fmla="*/ 29073 w 3982322" name="connsiteX2655"/>
                <a:gd fmla="*/ 870654 h 3876281" name="connsiteY2655"/>
                <a:gd fmla="*/ 26464 w 3982322" name="connsiteX2656"/>
                <a:gd fmla="*/ 868623 h 3876281" name="connsiteY2656"/>
                <a:gd fmla="*/ 26667 w 3982322" name="connsiteX2657"/>
                <a:gd fmla="*/ 868299 h 3876281" name="connsiteY2657"/>
                <a:gd fmla="*/ 24057 w 3982322" name="connsiteX2658"/>
                <a:gd fmla="*/ 866269 h 3876281" name="connsiteY2658"/>
                <a:gd fmla="*/ 24262 w 3982322" name="connsiteX2659"/>
                <a:gd fmla="*/ 865944 h 3876281" name="connsiteY2659"/>
                <a:gd fmla="*/ 21652 w 3982322" name="connsiteX2660"/>
                <a:gd fmla="*/ 863914 h 3876281" name="connsiteY2660"/>
                <a:gd fmla="*/ 21856 w 3982322" name="connsiteX2661"/>
                <a:gd fmla="*/ 863589 h 3876281" name="connsiteY2661"/>
                <a:gd fmla="*/ 19247 w 3982322" name="connsiteX2662"/>
                <a:gd fmla="*/ 861560 h 3876281" name="connsiteY2662"/>
                <a:gd fmla="*/ 19451 w 3982322" name="connsiteX2663"/>
                <a:gd fmla="*/ 861236 h 3876281" name="connsiteY2663"/>
                <a:gd fmla="*/ 16841 w 3982322" name="connsiteX2664"/>
                <a:gd fmla="*/ 859206 h 3876281" name="connsiteY2664"/>
                <a:gd fmla="*/ 17045 w 3982322" name="connsiteX2665"/>
                <a:gd fmla="*/ 858881 h 3876281" name="connsiteY2665"/>
                <a:gd fmla="*/ 14435 w 3982322" name="connsiteX2666"/>
                <a:gd fmla="*/ 856852 h 3876281" name="connsiteY2666"/>
                <a:gd fmla="*/ 14639 w 3982322" name="connsiteX2667"/>
                <a:gd fmla="*/ 856526 h 3876281" name="connsiteY2667"/>
                <a:gd fmla="*/ 12029 w 3982322" name="connsiteX2668"/>
                <a:gd fmla="*/ 854496 h 3876281" name="connsiteY2668"/>
                <a:gd fmla="*/ 12233 w 3982322" name="connsiteX2669"/>
                <a:gd fmla="*/ 854171 h 3876281" name="connsiteY2669"/>
                <a:gd fmla="*/ 9623 w 3982322" name="connsiteX2670"/>
                <a:gd fmla="*/ 852142 h 3876281" name="connsiteY2670"/>
                <a:gd fmla="*/ 9827 w 3982322" name="connsiteX2671"/>
                <a:gd fmla="*/ 851818 h 3876281" name="connsiteY2671"/>
                <a:gd fmla="*/ 7218 w 3982322" name="connsiteX2672"/>
                <a:gd fmla="*/ 849787 h 3876281" name="connsiteY2672"/>
                <a:gd fmla="*/ 7421 w 3982322" name="connsiteX2673"/>
                <a:gd fmla="*/ 849463 h 3876281" name="connsiteY2673"/>
                <a:gd fmla="*/ 4811 w 3982322" name="connsiteX2674"/>
                <a:gd fmla="*/ 847433 h 3876281" name="connsiteY2674"/>
                <a:gd fmla="*/ 5016 w 3982322" name="connsiteX2675"/>
                <a:gd fmla="*/ 847108 h 3876281" name="connsiteY2675"/>
                <a:gd fmla="*/ 2405 w 3982322" name="connsiteX2676"/>
                <a:gd fmla="*/ 845078 h 3876281" name="connsiteY2676"/>
                <a:gd fmla="*/ 2609 w 3982322" name="connsiteX2677"/>
                <a:gd fmla="*/ 844754 h 3876281" name="connsiteY2677"/>
                <a:gd fmla="*/ 0 w 3982322" name="connsiteX2678"/>
                <a:gd fmla="*/ 842724 h 3876281" name="connsiteY2678"/>
                <a:gd fmla="*/ 403547 w 3982322" name="connsiteX2679"/>
                <a:gd fmla="*/ 0 h 3876281" name="connsiteY26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Lst>
              <a:rect b="b" l="l" r="r" t="t"/>
              <a:pathLst>
                <a:path h="3876281" w="3982322">
                  <a:moveTo>
                    <a:pt x="403547" y="0"/>
                  </a:moveTo>
                  <a:lnTo>
                    <a:pt x="913914" y="71205"/>
                  </a:lnTo>
                  <a:lnTo>
                    <a:pt x="914556" y="73313"/>
                  </a:lnTo>
                  <a:lnTo>
                    <a:pt x="916320" y="73559"/>
                  </a:lnTo>
                  <a:lnTo>
                    <a:pt x="916333" y="75581"/>
                  </a:lnTo>
                  <a:lnTo>
                    <a:pt x="918726" y="75915"/>
                  </a:lnTo>
                  <a:lnTo>
                    <a:pt x="918739" y="77935"/>
                  </a:lnTo>
                  <a:lnTo>
                    <a:pt x="921132" y="78269"/>
                  </a:lnTo>
                  <a:lnTo>
                    <a:pt x="921145" y="80290"/>
                  </a:lnTo>
                  <a:lnTo>
                    <a:pt x="923538" y="80624"/>
                  </a:lnTo>
                  <a:lnTo>
                    <a:pt x="923551" y="82644"/>
                  </a:lnTo>
                  <a:lnTo>
                    <a:pt x="925944" y="82978"/>
                  </a:lnTo>
                  <a:lnTo>
                    <a:pt x="925957" y="84999"/>
                  </a:lnTo>
                  <a:lnTo>
                    <a:pt x="928350" y="85333"/>
                  </a:lnTo>
                  <a:lnTo>
                    <a:pt x="928363" y="87353"/>
                  </a:lnTo>
                  <a:lnTo>
                    <a:pt x="930756" y="87687"/>
                  </a:lnTo>
                  <a:lnTo>
                    <a:pt x="930769" y="89708"/>
                  </a:lnTo>
                  <a:lnTo>
                    <a:pt x="933162" y="90042"/>
                  </a:lnTo>
                  <a:lnTo>
                    <a:pt x="933175" y="92062"/>
                  </a:lnTo>
                  <a:lnTo>
                    <a:pt x="935568" y="92396"/>
                  </a:lnTo>
                  <a:lnTo>
                    <a:pt x="935581" y="94417"/>
                  </a:lnTo>
                  <a:lnTo>
                    <a:pt x="937973" y="94751"/>
                  </a:lnTo>
                  <a:lnTo>
                    <a:pt x="937986" y="96771"/>
                  </a:lnTo>
                  <a:lnTo>
                    <a:pt x="940379" y="97105"/>
                  </a:lnTo>
                  <a:lnTo>
                    <a:pt x="940392" y="99126"/>
                  </a:lnTo>
                  <a:lnTo>
                    <a:pt x="942785" y="99460"/>
                  </a:lnTo>
                  <a:lnTo>
                    <a:pt x="942798" y="101480"/>
                  </a:lnTo>
                  <a:lnTo>
                    <a:pt x="945191" y="101814"/>
                  </a:lnTo>
                  <a:lnTo>
                    <a:pt x="945204" y="103835"/>
                  </a:lnTo>
                  <a:lnTo>
                    <a:pt x="947597" y="104169"/>
                  </a:lnTo>
                  <a:lnTo>
                    <a:pt x="947610" y="106189"/>
                  </a:lnTo>
                  <a:lnTo>
                    <a:pt x="950003" y="106523"/>
                  </a:lnTo>
                  <a:lnTo>
                    <a:pt x="950016" y="108545"/>
                  </a:lnTo>
                  <a:lnTo>
                    <a:pt x="952409" y="108878"/>
                  </a:lnTo>
                  <a:lnTo>
                    <a:pt x="952422" y="110899"/>
                  </a:lnTo>
                  <a:lnTo>
                    <a:pt x="954815" y="111232"/>
                  </a:lnTo>
                  <a:lnTo>
                    <a:pt x="954828" y="113253"/>
                  </a:lnTo>
                  <a:lnTo>
                    <a:pt x="957221" y="113588"/>
                  </a:lnTo>
                  <a:lnTo>
                    <a:pt x="957234" y="115608"/>
                  </a:lnTo>
                  <a:lnTo>
                    <a:pt x="959627" y="115942"/>
                  </a:lnTo>
                  <a:lnTo>
                    <a:pt x="959640" y="117963"/>
                  </a:lnTo>
                  <a:lnTo>
                    <a:pt x="962033" y="118297"/>
                  </a:lnTo>
                  <a:lnTo>
                    <a:pt x="962046" y="120317"/>
                  </a:lnTo>
                  <a:lnTo>
                    <a:pt x="964439" y="120651"/>
                  </a:lnTo>
                  <a:lnTo>
                    <a:pt x="964452" y="122672"/>
                  </a:lnTo>
                  <a:lnTo>
                    <a:pt x="966845" y="123006"/>
                  </a:lnTo>
                  <a:lnTo>
                    <a:pt x="966858" y="125026"/>
                  </a:lnTo>
                  <a:lnTo>
                    <a:pt x="969251" y="125360"/>
                  </a:lnTo>
                  <a:lnTo>
                    <a:pt x="969264" y="127380"/>
                  </a:lnTo>
                  <a:lnTo>
                    <a:pt x="971657" y="127714"/>
                  </a:lnTo>
                  <a:lnTo>
                    <a:pt x="971670" y="129735"/>
                  </a:lnTo>
                  <a:lnTo>
                    <a:pt x="974063" y="130069"/>
                  </a:lnTo>
                  <a:lnTo>
                    <a:pt x="974076" y="132089"/>
                  </a:lnTo>
                  <a:lnTo>
                    <a:pt x="976469" y="132423"/>
                  </a:lnTo>
                  <a:lnTo>
                    <a:pt x="976482" y="134444"/>
                  </a:lnTo>
                  <a:lnTo>
                    <a:pt x="978874" y="134778"/>
                  </a:lnTo>
                  <a:lnTo>
                    <a:pt x="978887" y="136798"/>
                  </a:lnTo>
                  <a:lnTo>
                    <a:pt x="981280" y="137132"/>
                  </a:lnTo>
                  <a:lnTo>
                    <a:pt x="981428" y="139172"/>
                  </a:lnTo>
                  <a:lnTo>
                    <a:pt x="983686" y="139487"/>
                  </a:lnTo>
                  <a:lnTo>
                    <a:pt x="983834" y="141526"/>
                  </a:lnTo>
                  <a:lnTo>
                    <a:pt x="986092" y="141841"/>
                  </a:lnTo>
                  <a:lnTo>
                    <a:pt x="986240" y="143881"/>
                  </a:lnTo>
                  <a:lnTo>
                    <a:pt x="988498" y="144196"/>
                  </a:lnTo>
                  <a:lnTo>
                    <a:pt x="988646" y="146235"/>
                  </a:lnTo>
                  <a:lnTo>
                    <a:pt x="990904" y="146550"/>
                  </a:lnTo>
                  <a:lnTo>
                    <a:pt x="991052" y="148590"/>
                  </a:lnTo>
                  <a:lnTo>
                    <a:pt x="993310" y="148905"/>
                  </a:lnTo>
                  <a:lnTo>
                    <a:pt x="993458" y="150944"/>
                  </a:lnTo>
                  <a:lnTo>
                    <a:pt x="995716" y="151260"/>
                  </a:lnTo>
                  <a:lnTo>
                    <a:pt x="995864" y="153299"/>
                  </a:lnTo>
                  <a:lnTo>
                    <a:pt x="998122" y="153614"/>
                  </a:lnTo>
                  <a:lnTo>
                    <a:pt x="998270" y="155654"/>
                  </a:lnTo>
                  <a:lnTo>
                    <a:pt x="1000528" y="155969"/>
                  </a:lnTo>
                  <a:lnTo>
                    <a:pt x="1000676" y="158009"/>
                  </a:lnTo>
                  <a:lnTo>
                    <a:pt x="1002934" y="158324"/>
                  </a:lnTo>
                  <a:lnTo>
                    <a:pt x="1003082" y="160363"/>
                  </a:lnTo>
                  <a:lnTo>
                    <a:pt x="1005340" y="160678"/>
                  </a:lnTo>
                  <a:lnTo>
                    <a:pt x="1005488" y="162718"/>
                  </a:lnTo>
                  <a:lnTo>
                    <a:pt x="1007746" y="163033"/>
                  </a:lnTo>
                  <a:lnTo>
                    <a:pt x="1007894" y="165072"/>
                  </a:lnTo>
                  <a:lnTo>
                    <a:pt x="1010152" y="165387"/>
                  </a:lnTo>
                  <a:lnTo>
                    <a:pt x="1010300" y="167427"/>
                  </a:lnTo>
                  <a:lnTo>
                    <a:pt x="1012558" y="167742"/>
                  </a:lnTo>
                  <a:lnTo>
                    <a:pt x="1012706" y="169781"/>
                  </a:lnTo>
                  <a:lnTo>
                    <a:pt x="1014964" y="170096"/>
                  </a:lnTo>
                  <a:lnTo>
                    <a:pt x="1015112" y="172136"/>
                  </a:lnTo>
                  <a:lnTo>
                    <a:pt x="1017370" y="172451"/>
                  </a:lnTo>
                  <a:lnTo>
                    <a:pt x="1017518" y="174490"/>
                  </a:lnTo>
                  <a:lnTo>
                    <a:pt x="1019776" y="174805"/>
                  </a:lnTo>
                  <a:lnTo>
                    <a:pt x="1019924" y="176845"/>
                  </a:lnTo>
                  <a:lnTo>
                    <a:pt x="1022182" y="177160"/>
                  </a:lnTo>
                  <a:lnTo>
                    <a:pt x="1022330" y="179199"/>
                  </a:lnTo>
                  <a:lnTo>
                    <a:pt x="1024587" y="179514"/>
                  </a:lnTo>
                  <a:lnTo>
                    <a:pt x="1024735" y="181554"/>
                  </a:lnTo>
                  <a:lnTo>
                    <a:pt x="1026993" y="181869"/>
                  </a:lnTo>
                  <a:lnTo>
                    <a:pt x="1027141" y="183908"/>
                  </a:lnTo>
                  <a:lnTo>
                    <a:pt x="1029399" y="184223"/>
                  </a:lnTo>
                  <a:lnTo>
                    <a:pt x="1029547" y="186263"/>
                  </a:lnTo>
                  <a:lnTo>
                    <a:pt x="1031805" y="186577"/>
                  </a:lnTo>
                  <a:lnTo>
                    <a:pt x="1031953" y="188618"/>
                  </a:lnTo>
                  <a:lnTo>
                    <a:pt x="1034211" y="188933"/>
                  </a:lnTo>
                  <a:lnTo>
                    <a:pt x="1034359" y="190971"/>
                  </a:lnTo>
                  <a:lnTo>
                    <a:pt x="1036617" y="191287"/>
                  </a:lnTo>
                  <a:lnTo>
                    <a:pt x="1036959" y="193353"/>
                  </a:lnTo>
                  <a:lnTo>
                    <a:pt x="1039023" y="193642"/>
                  </a:lnTo>
                  <a:lnTo>
                    <a:pt x="1039365" y="195708"/>
                  </a:lnTo>
                  <a:lnTo>
                    <a:pt x="1041429" y="195996"/>
                  </a:lnTo>
                  <a:lnTo>
                    <a:pt x="1041771" y="198063"/>
                  </a:lnTo>
                  <a:lnTo>
                    <a:pt x="1043835" y="198351"/>
                  </a:lnTo>
                  <a:lnTo>
                    <a:pt x="1044177" y="200417"/>
                  </a:lnTo>
                  <a:lnTo>
                    <a:pt x="1046241" y="200705"/>
                  </a:lnTo>
                  <a:lnTo>
                    <a:pt x="1046583" y="202772"/>
                  </a:lnTo>
                  <a:lnTo>
                    <a:pt x="1048647" y="203060"/>
                  </a:lnTo>
                  <a:lnTo>
                    <a:pt x="1048989" y="205126"/>
                  </a:lnTo>
                  <a:lnTo>
                    <a:pt x="1051053" y="205414"/>
                  </a:lnTo>
                  <a:lnTo>
                    <a:pt x="1051395" y="207481"/>
                  </a:lnTo>
                  <a:lnTo>
                    <a:pt x="1053459" y="207769"/>
                  </a:lnTo>
                  <a:lnTo>
                    <a:pt x="1053801" y="209835"/>
                  </a:lnTo>
                  <a:lnTo>
                    <a:pt x="1055865" y="210123"/>
                  </a:lnTo>
                  <a:lnTo>
                    <a:pt x="1056207" y="212190"/>
                  </a:lnTo>
                  <a:lnTo>
                    <a:pt x="1058271" y="212478"/>
                  </a:lnTo>
                  <a:lnTo>
                    <a:pt x="1058613" y="214544"/>
                  </a:lnTo>
                  <a:lnTo>
                    <a:pt x="1060677" y="214832"/>
                  </a:lnTo>
                  <a:lnTo>
                    <a:pt x="1061019" y="216899"/>
                  </a:lnTo>
                  <a:lnTo>
                    <a:pt x="1063083" y="217187"/>
                  </a:lnTo>
                  <a:lnTo>
                    <a:pt x="1063425" y="219253"/>
                  </a:lnTo>
                  <a:lnTo>
                    <a:pt x="1065488" y="219541"/>
                  </a:lnTo>
                  <a:lnTo>
                    <a:pt x="1065830" y="221608"/>
                  </a:lnTo>
                  <a:lnTo>
                    <a:pt x="1067894" y="221896"/>
                  </a:lnTo>
                  <a:lnTo>
                    <a:pt x="1068236" y="223962"/>
                  </a:lnTo>
                  <a:lnTo>
                    <a:pt x="1070300" y="224250"/>
                  </a:lnTo>
                  <a:lnTo>
                    <a:pt x="1070642" y="226317"/>
                  </a:lnTo>
                  <a:lnTo>
                    <a:pt x="1072706" y="226605"/>
                  </a:lnTo>
                  <a:lnTo>
                    <a:pt x="1073048" y="228671"/>
                  </a:lnTo>
                  <a:lnTo>
                    <a:pt x="1075112" y="228959"/>
                  </a:lnTo>
                  <a:lnTo>
                    <a:pt x="1075454" y="231026"/>
                  </a:lnTo>
                  <a:lnTo>
                    <a:pt x="1077518" y="231315"/>
                  </a:lnTo>
                  <a:lnTo>
                    <a:pt x="1077860" y="233381"/>
                  </a:lnTo>
                  <a:lnTo>
                    <a:pt x="1079924" y="233669"/>
                  </a:lnTo>
                  <a:lnTo>
                    <a:pt x="1080266" y="235736"/>
                  </a:lnTo>
                  <a:lnTo>
                    <a:pt x="1082330" y="236024"/>
                  </a:lnTo>
                  <a:lnTo>
                    <a:pt x="1082672" y="238090"/>
                  </a:lnTo>
                  <a:lnTo>
                    <a:pt x="1084736" y="238378"/>
                  </a:lnTo>
                  <a:lnTo>
                    <a:pt x="1085378" y="240486"/>
                  </a:lnTo>
                  <a:lnTo>
                    <a:pt x="1087142" y="240732"/>
                  </a:lnTo>
                  <a:lnTo>
                    <a:pt x="1087784" y="242841"/>
                  </a:lnTo>
                  <a:lnTo>
                    <a:pt x="1089548" y="243087"/>
                  </a:lnTo>
                  <a:lnTo>
                    <a:pt x="1090190" y="245195"/>
                  </a:lnTo>
                  <a:lnTo>
                    <a:pt x="1091954" y="245441"/>
                  </a:lnTo>
                  <a:lnTo>
                    <a:pt x="1092596" y="247550"/>
                  </a:lnTo>
                  <a:lnTo>
                    <a:pt x="1094360" y="247796"/>
                  </a:lnTo>
                  <a:lnTo>
                    <a:pt x="1095002" y="249904"/>
                  </a:lnTo>
                  <a:lnTo>
                    <a:pt x="1096766" y="250150"/>
                  </a:lnTo>
                  <a:lnTo>
                    <a:pt x="1097408" y="252259"/>
                  </a:lnTo>
                  <a:lnTo>
                    <a:pt x="1099172" y="252505"/>
                  </a:lnTo>
                  <a:lnTo>
                    <a:pt x="1099814" y="254613"/>
                  </a:lnTo>
                  <a:lnTo>
                    <a:pt x="1101578" y="254859"/>
                  </a:lnTo>
                  <a:lnTo>
                    <a:pt x="1102220" y="256968"/>
                  </a:lnTo>
                  <a:lnTo>
                    <a:pt x="1103984" y="257214"/>
                  </a:lnTo>
                  <a:lnTo>
                    <a:pt x="1104626" y="259322"/>
                  </a:lnTo>
                  <a:lnTo>
                    <a:pt x="1106390" y="259568"/>
                  </a:lnTo>
                  <a:lnTo>
                    <a:pt x="1107032" y="261677"/>
                  </a:lnTo>
                  <a:lnTo>
                    <a:pt x="1108796" y="261923"/>
                  </a:lnTo>
                  <a:lnTo>
                    <a:pt x="1109438" y="264031"/>
                  </a:lnTo>
                  <a:lnTo>
                    <a:pt x="1111201" y="264277"/>
                  </a:lnTo>
                  <a:lnTo>
                    <a:pt x="1111843" y="266386"/>
                  </a:lnTo>
                  <a:lnTo>
                    <a:pt x="1113607" y="266632"/>
                  </a:lnTo>
                  <a:lnTo>
                    <a:pt x="1114249" y="268740"/>
                  </a:lnTo>
                  <a:lnTo>
                    <a:pt x="1116013" y="268986"/>
                  </a:lnTo>
                  <a:lnTo>
                    <a:pt x="1116655" y="271095"/>
                  </a:lnTo>
                  <a:lnTo>
                    <a:pt x="1118419" y="271341"/>
                  </a:lnTo>
                  <a:lnTo>
                    <a:pt x="1119061" y="273449"/>
                  </a:lnTo>
                  <a:lnTo>
                    <a:pt x="1120825" y="273696"/>
                  </a:lnTo>
                  <a:lnTo>
                    <a:pt x="1121467" y="275804"/>
                  </a:lnTo>
                  <a:lnTo>
                    <a:pt x="1123231" y="276050"/>
                  </a:lnTo>
                  <a:lnTo>
                    <a:pt x="1123379" y="278090"/>
                  </a:lnTo>
                  <a:lnTo>
                    <a:pt x="1125637" y="278405"/>
                  </a:lnTo>
                  <a:lnTo>
                    <a:pt x="1125785" y="280444"/>
                  </a:lnTo>
                  <a:lnTo>
                    <a:pt x="1128043" y="280760"/>
                  </a:lnTo>
                  <a:lnTo>
                    <a:pt x="1128191" y="282799"/>
                  </a:lnTo>
                  <a:lnTo>
                    <a:pt x="1130449" y="283113"/>
                  </a:lnTo>
                  <a:lnTo>
                    <a:pt x="1130597" y="285154"/>
                  </a:lnTo>
                  <a:lnTo>
                    <a:pt x="1132855" y="285469"/>
                  </a:lnTo>
                  <a:lnTo>
                    <a:pt x="1133003" y="287508"/>
                  </a:lnTo>
                  <a:lnTo>
                    <a:pt x="1135261" y="287823"/>
                  </a:lnTo>
                  <a:lnTo>
                    <a:pt x="1135409" y="289863"/>
                  </a:lnTo>
                  <a:lnTo>
                    <a:pt x="1137667" y="290178"/>
                  </a:lnTo>
                  <a:lnTo>
                    <a:pt x="1137815" y="292217"/>
                  </a:lnTo>
                  <a:lnTo>
                    <a:pt x="1140073" y="292532"/>
                  </a:lnTo>
                  <a:lnTo>
                    <a:pt x="1140221" y="294572"/>
                  </a:lnTo>
                  <a:lnTo>
                    <a:pt x="1142479" y="294887"/>
                  </a:lnTo>
                  <a:lnTo>
                    <a:pt x="1142627" y="296926"/>
                  </a:lnTo>
                  <a:lnTo>
                    <a:pt x="1144885" y="297241"/>
                  </a:lnTo>
                  <a:lnTo>
                    <a:pt x="1145033" y="299280"/>
                  </a:lnTo>
                  <a:lnTo>
                    <a:pt x="1147291" y="299595"/>
                  </a:lnTo>
                  <a:lnTo>
                    <a:pt x="1147439" y="301635"/>
                  </a:lnTo>
                  <a:lnTo>
                    <a:pt x="1149697" y="301950"/>
                  </a:lnTo>
                  <a:lnTo>
                    <a:pt x="1149845" y="303989"/>
                  </a:lnTo>
                  <a:lnTo>
                    <a:pt x="1152103" y="304304"/>
                  </a:lnTo>
                  <a:lnTo>
                    <a:pt x="1152251" y="306344"/>
                  </a:lnTo>
                  <a:lnTo>
                    <a:pt x="1154508" y="306659"/>
                  </a:lnTo>
                  <a:lnTo>
                    <a:pt x="1155150" y="308767"/>
                  </a:lnTo>
                  <a:lnTo>
                    <a:pt x="1156914" y="309013"/>
                  </a:lnTo>
                  <a:lnTo>
                    <a:pt x="1157556" y="311122"/>
                  </a:lnTo>
                  <a:lnTo>
                    <a:pt x="1159320" y="311368"/>
                  </a:lnTo>
                  <a:lnTo>
                    <a:pt x="1159962" y="313476"/>
                  </a:lnTo>
                  <a:lnTo>
                    <a:pt x="1161726" y="313722"/>
                  </a:lnTo>
                  <a:lnTo>
                    <a:pt x="1162368" y="315831"/>
                  </a:lnTo>
                  <a:lnTo>
                    <a:pt x="1164132" y="316077"/>
                  </a:lnTo>
                  <a:lnTo>
                    <a:pt x="1164774" y="318185"/>
                  </a:lnTo>
                  <a:lnTo>
                    <a:pt x="1166538" y="318431"/>
                  </a:lnTo>
                  <a:lnTo>
                    <a:pt x="1167180" y="320540"/>
                  </a:lnTo>
                  <a:lnTo>
                    <a:pt x="1168944" y="320786"/>
                  </a:lnTo>
                  <a:lnTo>
                    <a:pt x="1169586" y="322894"/>
                  </a:lnTo>
                  <a:lnTo>
                    <a:pt x="1171350" y="323140"/>
                  </a:lnTo>
                  <a:lnTo>
                    <a:pt x="1171992" y="325249"/>
                  </a:lnTo>
                  <a:lnTo>
                    <a:pt x="1173756" y="325495"/>
                  </a:lnTo>
                  <a:lnTo>
                    <a:pt x="1174398" y="327603"/>
                  </a:lnTo>
                  <a:lnTo>
                    <a:pt x="1176162" y="327849"/>
                  </a:lnTo>
                  <a:lnTo>
                    <a:pt x="1176804" y="329958"/>
                  </a:lnTo>
                  <a:lnTo>
                    <a:pt x="1178568" y="330204"/>
                  </a:lnTo>
                  <a:lnTo>
                    <a:pt x="1179210" y="332312"/>
                  </a:lnTo>
                  <a:lnTo>
                    <a:pt x="1180974" y="332559"/>
                  </a:lnTo>
                  <a:lnTo>
                    <a:pt x="1181616" y="334667"/>
                  </a:lnTo>
                  <a:lnTo>
                    <a:pt x="1183380" y="334914"/>
                  </a:lnTo>
                  <a:lnTo>
                    <a:pt x="1184022" y="337021"/>
                  </a:lnTo>
                  <a:lnTo>
                    <a:pt x="1185786" y="337268"/>
                  </a:lnTo>
                  <a:lnTo>
                    <a:pt x="1186428" y="339377"/>
                  </a:lnTo>
                  <a:lnTo>
                    <a:pt x="1188192" y="339623"/>
                  </a:lnTo>
                  <a:lnTo>
                    <a:pt x="1188834" y="341730"/>
                  </a:lnTo>
                  <a:lnTo>
                    <a:pt x="1190598" y="341977"/>
                  </a:lnTo>
                  <a:lnTo>
                    <a:pt x="1191240" y="344086"/>
                  </a:lnTo>
                  <a:lnTo>
                    <a:pt x="1192126" y="344209"/>
                  </a:lnTo>
                  <a:lnTo>
                    <a:pt x="1507366" y="344209"/>
                  </a:lnTo>
                  <a:lnTo>
                    <a:pt x="1507366" y="346563"/>
                  </a:lnTo>
                  <a:lnTo>
                    <a:pt x="1509772" y="346563"/>
                  </a:lnTo>
                  <a:lnTo>
                    <a:pt x="1509772" y="348918"/>
                  </a:lnTo>
                  <a:lnTo>
                    <a:pt x="1512178" y="348918"/>
                  </a:lnTo>
                  <a:lnTo>
                    <a:pt x="1512178" y="351272"/>
                  </a:lnTo>
                  <a:lnTo>
                    <a:pt x="1514584" y="351272"/>
                  </a:lnTo>
                  <a:lnTo>
                    <a:pt x="1514584" y="353627"/>
                  </a:lnTo>
                  <a:lnTo>
                    <a:pt x="1516990" y="353627"/>
                  </a:lnTo>
                  <a:lnTo>
                    <a:pt x="1516990" y="355981"/>
                  </a:lnTo>
                  <a:lnTo>
                    <a:pt x="1519396" y="355981"/>
                  </a:lnTo>
                  <a:lnTo>
                    <a:pt x="1519396" y="358336"/>
                  </a:lnTo>
                  <a:lnTo>
                    <a:pt x="1521802" y="358336"/>
                  </a:lnTo>
                  <a:lnTo>
                    <a:pt x="1521802" y="360690"/>
                  </a:lnTo>
                  <a:lnTo>
                    <a:pt x="1524208" y="360690"/>
                  </a:lnTo>
                  <a:lnTo>
                    <a:pt x="1524208" y="363045"/>
                  </a:lnTo>
                  <a:lnTo>
                    <a:pt x="1526614" y="363045"/>
                  </a:lnTo>
                  <a:lnTo>
                    <a:pt x="1526614" y="365400"/>
                  </a:lnTo>
                  <a:lnTo>
                    <a:pt x="1529020" y="365400"/>
                  </a:lnTo>
                  <a:lnTo>
                    <a:pt x="1529020" y="367754"/>
                  </a:lnTo>
                  <a:lnTo>
                    <a:pt x="1531425" y="367754"/>
                  </a:lnTo>
                  <a:lnTo>
                    <a:pt x="1531425" y="370109"/>
                  </a:lnTo>
                  <a:lnTo>
                    <a:pt x="1533831" y="370109"/>
                  </a:lnTo>
                  <a:lnTo>
                    <a:pt x="1533831" y="372464"/>
                  </a:lnTo>
                  <a:lnTo>
                    <a:pt x="1536237" y="372464"/>
                  </a:lnTo>
                  <a:lnTo>
                    <a:pt x="1536237" y="374818"/>
                  </a:lnTo>
                  <a:lnTo>
                    <a:pt x="1538643" y="374818"/>
                  </a:lnTo>
                  <a:lnTo>
                    <a:pt x="1538643" y="377173"/>
                  </a:lnTo>
                  <a:lnTo>
                    <a:pt x="1541049" y="377173"/>
                  </a:lnTo>
                  <a:lnTo>
                    <a:pt x="1541049" y="379527"/>
                  </a:lnTo>
                  <a:lnTo>
                    <a:pt x="1543455" y="379527"/>
                  </a:lnTo>
                  <a:lnTo>
                    <a:pt x="1543455" y="381882"/>
                  </a:lnTo>
                  <a:lnTo>
                    <a:pt x="1545861" y="381882"/>
                  </a:lnTo>
                  <a:lnTo>
                    <a:pt x="1545861" y="384236"/>
                  </a:lnTo>
                  <a:lnTo>
                    <a:pt x="1548267" y="384236"/>
                  </a:lnTo>
                  <a:lnTo>
                    <a:pt x="1548267" y="386591"/>
                  </a:lnTo>
                  <a:lnTo>
                    <a:pt x="1550673" y="386591"/>
                  </a:lnTo>
                  <a:lnTo>
                    <a:pt x="1550673" y="388945"/>
                  </a:lnTo>
                  <a:lnTo>
                    <a:pt x="1553079" y="388945"/>
                  </a:lnTo>
                  <a:lnTo>
                    <a:pt x="1553079" y="391300"/>
                  </a:lnTo>
                  <a:lnTo>
                    <a:pt x="1555485" y="391300"/>
                  </a:lnTo>
                  <a:lnTo>
                    <a:pt x="1555485" y="393654"/>
                  </a:lnTo>
                  <a:lnTo>
                    <a:pt x="1557891" y="393654"/>
                  </a:lnTo>
                  <a:lnTo>
                    <a:pt x="1557891" y="396009"/>
                  </a:lnTo>
                  <a:lnTo>
                    <a:pt x="1560297" y="396009"/>
                  </a:lnTo>
                  <a:lnTo>
                    <a:pt x="1560297" y="398363"/>
                  </a:lnTo>
                  <a:lnTo>
                    <a:pt x="1562703" y="398363"/>
                  </a:lnTo>
                  <a:lnTo>
                    <a:pt x="1562703" y="400717"/>
                  </a:lnTo>
                  <a:lnTo>
                    <a:pt x="1565109" y="400717"/>
                  </a:lnTo>
                  <a:lnTo>
                    <a:pt x="1565109" y="403073"/>
                  </a:lnTo>
                  <a:lnTo>
                    <a:pt x="1567515" y="403073"/>
                  </a:lnTo>
                  <a:lnTo>
                    <a:pt x="1567515" y="405426"/>
                  </a:lnTo>
                  <a:lnTo>
                    <a:pt x="1569921" y="405426"/>
                  </a:lnTo>
                  <a:lnTo>
                    <a:pt x="1569921" y="407782"/>
                  </a:lnTo>
                  <a:lnTo>
                    <a:pt x="1572326" y="407782"/>
                  </a:lnTo>
                  <a:lnTo>
                    <a:pt x="1572326" y="410135"/>
                  </a:lnTo>
                  <a:lnTo>
                    <a:pt x="1574732" y="410135"/>
                  </a:lnTo>
                  <a:lnTo>
                    <a:pt x="1574732" y="412490"/>
                  </a:lnTo>
                  <a:lnTo>
                    <a:pt x="1577138" y="412490"/>
                  </a:lnTo>
                  <a:lnTo>
                    <a:pt x="1577138" y="414845"/>
                  </a:lnTo>
                  <a:lnTo>
                    <a:pt x="1578581" y="414845"/>
                  </a:lnTo>
                  <a:lnTo>
                    <a:pt x="1578581" y="166163"/>
                  </a:lnTo>
                  <a:lnTo>
                    <a:pt x="2860438" y="166163"/>
                  </a:lnTo>
                  <a:lnTo>
                    <a:pt x="2860438" y="168517"/>
                  </a:lnTo>
                  <a:lnTo>
                    <a:pt x="2862844" y="168517"/>
                  </a:lnTo>
                  <a:lnTo>
                    <a:pt x="2862844" y="170872"/>
                  </a:lnTo>
                  <a:lnTo>
                    <a:pt x="2865250" y="170872"/>
                  </a:lnTo>
                  <a:lnTo>
                    <a:pt x="2865250" y="173226"/>
                  </a:lnTo>
                  <a:lnTo>
                    <a:pt x="2867656" y="173226"/>
                  </a:lnTo>
                  <a:lnTo>
                    <a:pt x="2867656" y="175582"/>
                  </a:lnTo>
                  <a:lnTo>
                    <a:pt x="2870062" y="175582"/>
                  </a:lnTo>
                  <a:lnTo>
                    <a:pt x="2870062" y="177935"/>
                  </a:lnTo>
                  <a:lnTo>
                    <a:pt x="2872468" y="177935"/>
                  </a:lnTo>
                  <a:lnTo>
                    <a:pt x="2872468" y="180291"/>
                  </a:lnTo>
                  <a:lnTo>
                    <a:pt x="2874874" y="180291"/>
                  </a:lnTo>
                  <a:lnTo>
                    <a:pt x="2874874" y="182645"/>
                  </a:lnTo>
                  <a:lnTo>
                    <a:pt x="2877280" y="182645"/>
                  </a:lnTo>
                  <a:lnTo>
                    <a:pt x="2877280" y="185000"/>
                  </a:lnTo>
                  <a:lnTo>
                    <a:pt x="2879686" y="185000"/>
                  </a:lnTo>
                  <a:lnTo>
                    <a:pt x="2879686" y="187354"/>
                  </a:lnTo>
                  <a:lnTo>
                    <a:pt x="2882092" y="187354"/>
                  </a:lnTo>
                  <a:lnTo>
                    <a:pt x="2882092" y="189709"/>
                  </a:lnTo>
                  <a:lnTo>
                    <a:pt x="2884497" y="189709"/>
                  </a:lnTo>
                  <a:lnTo>
                    <a:pt x="2884497" y="192063"/>
                  </a:lnTo>
                  <a:lnTo>
                    <a:pt x="2886903" y="192063"/>
                  </a:lnTo>
                  <a:lnTo>
                    <a:pt x="2886903" y="194418"/>
                  </a:lnTo>
                  <a:lnTo>
                    <a:pt x="2889309" y="194418"/>
                  </a:lnTo>
                  <a:lnTo>
                    <a:pt x="2889309" y="196772"/>
                  </a:lnTo>
                  <a:lnTo>
                    <a:pt x="2891715" y="196772"/>
                  </a:lnTo>
                  <a:lnTo>
                    <a:pt x="2891715" y="199127"/>
                  </a:lnTo>
                  <a:lnTo>
                    <a:pt x="2894121" y="199127"/>
                  </a:lnTo>
                  <a:lnTo>
                    <a:pt x="2894121" y="201481"/>
                  </a:lnTo>
                  <a:lnTo>
                    <a:pt x="2896527" y="201481"/>
                  </a:lnTo>
                  <a:lnTo>
                    <a:pt x="2896527" y="203836"/>
                  </a:lnTo>
                  <a:lnTo>
                    <a:pt x="2898933" y="203836"/>
                  </a:lnTo>
                  <a:lnTo>
                    <a:pt x="2898933" y="206190"/>
                  </a:lnTo>
                  <a:lnTo>
                    <a:pt x="2901339" y="206190"/>
                  </a:lnTo>
                  <a:lnTo>
                    <a:pt x="2901339" y="208545"/>
                  </a:lnTo>
                  <a:lnTo>
                    <a:pt x="2903745" y="208545"/>
                  </a:lnTo>
                  <a:lnTo>
                    <a:pt x="2903745" y="210899"/>
                  </a:lnTo>
                  <a:lnTo>
                    <a:pt x="2906151" y="210899"/>
                  </a:lnTo>
                  <a:lnTo>
                    <a:pt x="2906151" y="213255"/>
                  </a:lnTo>
                  <a:lnTo>
                    <a:pt x="2908557" y="213255"/>
                  </a:lnTo>
                  <a:lnTo>
                    <a:pt x="2908557" y="215608"/>
                  </a:lnTo>
                  <a:lnTo>
                    <a:pt x="2910963" y="215608"/>
                  </a:lnTo>
                  <a:lnTo>
                    <a:pt x="2910963" y="217964"/>
                  </a:lnTo>
                  <a:lnTo>
                    <a:pt x="2913369" y="217964"/>
                  </a:lnTo>
                  <a:lnTo>
                    <a:pt x="2913369" y="220318"/>
                  </a:lnTo>
                  <a:lnTo>
                    <a:pt x="2915775" y="220318"/>
                  </a:lnTo>
                  <a:lnTo>
                    <a:pt x="2915775" y="222672"/>
                  </a:lnTo>
                  <a:lnTo>
                    <a:pt x="2918181" y="222672"/>
                  </a:lnTo>
                  <a:lnTo>
                    <a:pt x="2918181" y="225027"/>
                  </a:lnTo>
                  <a:lnTo>
                    <a:pt x="2920587" y="225027"/>
                  </a:lnTo>
                  <a:lnTo>
                    <a:pt x="2920587" y="227381"/>
                  </a:lnTo>
                  <a:lnTo>
                    <a:pt x="2922993" y="227381"/>
                  </a:lnTo>
                  <a:lnTo>
                    <a:pt x="2922993" y="229736"/>
                  </a:lnTo>
                  <a:lnTo>
                    <a:pt x="2925398" y="229736"/>
                  </a:lnTo>
                  <a:lnTo>
                    <a:pt x="2925398" y="232090"/>
                  </a:lnTo>
                  <a:lnTo>
                    <a:pt x="2927804" y="232090"/>
                  </a:lnTo>
                  <a:lnTo>
                    <a:pt x="2927804" y="234445"/>
                  </a:lnTo>
                  <a:lnTo>
                    <a:pt x="2930210" y="234445"/>
                  </a:lnTo>
                  <a:lnTo>
                    <a:pt x="2930210" y="236799"/>
                  </a:lnTo>
                  <a:lnTo>
                    <a:pt x="2932616" y="236799"/>
                  </a:lnTo>
                  <a:lnTo>
                    <a:pt x="2932616" y="239154"/>
                  </a:lnTo>
                  <a:lnTo>
                    <a:pt x="2935022" y="239154"/>
                  </a:lnTo>
                  <a:lnTo>
                    <a:pt x="2935022" y="241508"/>
                  </a:lnTo>
                  <a:lnTo>
                    <a:pt x="2937428" y="241508"/>
                  </a:lnTo>
                  <a:lnTo>
                    <a:pt x="2937428" y="243863"/>
                  </a:lnTo>
                  <a:lnTo>
                    <a:pt x="2939834" y="243863"/>
                  </a:lnTo>
                  <a:lnTo>
                    <a:pt x="2939834" y="246217"/>
                  </a:lnTo>
                  <a:lnTo>
                    <a:pt x="2942240" y="246217"/>
                  </a:lnTo>
                  <a:lnTo>
                    <a:pt x="2942240" y="248572"/>
                  </a:lnTo>
                  <a:lnTo>
                    <a:pt x="2944646" y="248572"/>
                  </a:lnTo>
                  <a:lnTo>
                    <a:pt x="2944646" y="250926"/>
                  </a:lnTo>
                  <a:lnTo>
                    <a:pt x="2947052" y="250926"/>
                  </a:lnTo>
                  <a:lnTo>
                    <a:pt x="2947052" y="253281"/>
                  </a:lnTo>
                  <a:lnTo>
                    <a:pt x="2949458" y="253281"/>
                  </a:lnTo>
                  <a:lnTo>
                    <a:pt x="2949458" y="255635"/>
                  </a:lnTo>
                  <a:lnTo>
                    <a:pt x="2951864" y="255635"/>
                  </a:lnTo>
                  <a:lnTo>
                    <a:pt x="2951864" y="257990"/>
                  </a:lnTo>
                  <a:lnTo>
                    <a:pt x="2954270" y="257990"/>
                  </a:lnTo>
                  <a:lnTo>
                    <a:pt x="2954270" y="260345"/>
                  </a:lnTo>
                  <a:lnTo>
                    <a:pt x="2956676" y="260345"/>
                  </a:lnTo>
                  <a:lnTo>
                    <a:pt x="2956676" y="262700"/>
                  </a:lnTo>
                  <a:lnTo>
                    <a:pt x="2959082" y="262700"/>
                  </a:lnTo>
                  <a:lnTo>
                    <a:pt x="2959082" y="265054"/>
                  </a:lnTo>
                  <a:lnTo>
                    <a:pt x="2961488" y="265054"/>
                  </a:lnTo>
                  <a:lnTo>
                    <a:pt x="2961488" y="267409"/>
                  </a:lnTo>
                  <a:lnTo>
                    <a:pt x="2963894" y="267409"/>
                  </a:lnTo>
                  <a:lnTo>
                    <a:pt x="2963894" y="269763"/>
                  </a:lnTo>
                  <a:lnTo>
                    <a:pt x="2966300" y="269763"/>
                  </a:lnTo>
                  <a:lnTo>
                    <a:pt x="2966300" y="272118"/>
                  </a:lnTo>
                  <a:lnTo>
                    <a:pt x="2968706" y="272118"/>
                  </a:lnTo>
                  <a:lnTo>
                    <a:pt x="2968706" y="274472"/>
                  </a:lnTo>
                  <a:lnTo>
                    <a:pt x="2971111" y="274472"/>
                  </a:lnTo>
                  <a:lnTo>
                    <a:pt x="2971111" y="276827"/>
                  </a:lnTo>
                  <a:lnTo>
                    <a:pt x="2973517" y="276827"/>
                  </a:lnTo>
                  <a:lnTo>
                    <a:pt x="2973517" y="279181"/>
                  </a:lnTo>
                  <a:lnTo>
                    <a:pt x="2975923" y="279181"/>
                  </a:lnTo>
                  <a:lnTo>
                    <a:pt x="2975923" y="281535"/>
                  </a:lnTo>
                  <a:lnTo>
                    <a:pt x="2978329" y="281535"/>
                  </a:lnTo>
                  <a:lnTo>
                    <a:pt x="2978329" y="283890"/>
                  </a:lnTo>
                  <a:lnTo>
                    <a:pt x="2980735" y="283890"/>
                  </a:lnTo>
                  <a:lnTo>
                    <a:pt x="2980735" y="286244"/>
                  </a:lnTo>
                  <a:lnTo>
                    <a:pt x="2983141" y="286244"/>
                  </a:lnTo>
                  <a:lnTo>
                    <a:pt x="2983141" y="288599"/>
                  </a:lnTo>
                  <a:lnTo>
                    <a:pt x="2985547" y="288599"/>
                  </a:lnTo>
                  <a:lnTo>
                    <a:pt x="2985547" y="290953"/>
                  </a:lnTo>
                  <a:lnTo>
                    <a:pt x="2987953" y="290953"/>
                  </a:lnTo>
                  <a:lnTo>
                    <a:pt x="2987953" y="293308"/>
                  </a:lnTo>
                  <a:lnTo>
                    <a:pt x="2990359" y="293308"/>
                  </a:lnTo>
                  <a:lnTo>
                    <a:pt x="2990359" y="295662"/>
                  </a:lnTo>
                  <a:lnTo>
                    <a:pt x="2992765" y="295662"/>
                  </a:lnTo>
                  <a:lnTo>
                    <a:pt x="2992765" y="298017"/>
                  </a:lnTo>
                  <a:lnTo>
                    <a:pt x="2995171" y="298017"/>
                  </a:lnTo>
                  <a:lnTo>
                    <a:pt x="2995171" y="300371"/>
                  </a:lnTo>
                  <a:lnTo>
                    <a:pt x="2997577" y="300371"/>
                  </a:lnTo>
                  <a:lnTo>
                    <a:pt x="2997577" y="302727"/>
                  </a:lnTo>
                  <a:lnTo>
                    <a:pt x="2999983" y="302727"/>
                  </a:lnTo>
                  <a:lnTo>
                    <a:pt x="2999983" y="305080"/>
                  </a:lnTo>
                  <a:lnTo>
                    <a:pt x="3002389" y="305080"/>
                  </a:lnTo>
                  <a:lnTo>
                    <a:pt x="3002389" y="307435"/>
                  </a:lnTo>
                  <a:lnTo>
                    <a:pt x="3004795" y="307435"/>
                  </a:lnTo>
                  <a:lnTo>
                    <a:pt x="3004795" y="309790"/>
                  </a:lnTo>
                  <a:lnTo>
                    <a:pt x="3007201" y="309790"/>
                  </a:lnTo>
                  <a:lnTo>
                    <a:pt x="3007201" y="312145"/>
                  </a:lnTo>
                  <a:lnTo>
                    <a:pt x="3009607" y="312145"/>
                  </a:lnTo>
                  <a:lnTo>
                    <a:pt x="3009607" y="314499"/>
                  </a:lnTo>
                  <a:lnTo>
                    <a:pt x="3012012" y="314499"/>
                  </a:lnTo>
                  <a:lnTo>
                    <a:pt x="3012012" y="316854"/>
                  </a:lnTo>
                  <a:lnTo>
                    <a:pt x="3014418" y="316854"/>
                  </a:lnTo>
                  <a:lnTo>
                    <a:pt x="3014418" y="319208"/>
                  </a:lnTo>
                  <a:lnTo>
                    <a:pt x="3016824" y="319208"/>
                  </a:lnTo>
                  <a:lnTo>
                    <a:pt x="3016824" y="321563"/>
                  </a:lnTo>
                  <a:lnTo>
                    <a:pt x="3019230" y="321563"/>
                  </a:lnTo>
                  <a:lnTo>
                    <a:pt x="3019230" y="323917"/>
                  </a:lnTo>
                  <a:lnTo>
                    <a:pt x="3021636" y="323917"/>
                  </a:lnTo>
                  <a:lnTo>
                    <a:pt x="3021636" y="326272"/>
                  </a:lnTo>
                  <a:lnTo>
                    <a:pt x="3024042" y="326272"/>
                  </a:lnTo>
                  <a:lnTo>
                    <a:pt x="3024042" y="328626"/>
                  </a:lnTo>
                  <a:lnTo>
                    <a:pt x="3026448" y="328626"/>
                  </a:lnTo>
                  <a:lnTo>
                    <a:pt x="3026448" y="330981"/>
                  </a:lnTo>
                  <a:lnTo>
                    <a:pt x="3028854" y="330981"/>
                  </a:lnTo>
                  <a:lnTo>
                    <a:pt x="3028854" y="333335"/>
                  </a:lnTo>
                  <a:lnTo>
                    <a:pt x="3031260" y="333335"/>
                  </a:lnTo>
                  <a:lnTo>
                    <a:pt x="3031260" y="335689"/>
                  </a:lnTo>
                  <a:lnTo>
                    <a:pt x="3033666" y="335689"/>
                  </a:lnTo>
                  <a:lnTo>
                    <a:pt x="3033666" y="338044"/>
                  </a:lnTo>
                  <a:lnTo>
                    <a:pt x="3036072" y="338044"/>
                  </a:lnTo>
                  <a:lnTo>
                    <a:pt x="3036072" y="340398"/>
                  </a:lnTo>
                  <a:lnTo>
                    <a:pt x="3038478" y="340398"/>
                  </a:lnTo>
                  <a:lnTo>
                    <a:pt x="3038478" y="342753"/>
                  </a:lnTo>
                  <a:lnTo>
                    <a:pt x="3040884" y="342753"/>
                  </a:lnTo>
                  <a:lnTo>
                    <a:pt x="3040884" y="345108"/>
                  </a:lnTo>
                  <a:lnTo>
                    <a:pt x="3043290" y="345108"/>
                  </a:lnTo>
                  <a:lnTo>
                    <a:pt x="3043290" y="347462"/>
                  </a:lnTo>
                  <a:lnTo>
                    <a:pt x="3045696" y="347462"/>
                  </a:lnTo>
                  <a:lnTo>
                    <a:pt x="3045696" y="349817"/>
                  </a:lnTo>
                  <a:lnTo>
                    <a:pt x="3048102" y="349817"/>
                  </a:lnTo>
                  <a:lnTo>
                    <a:pt x="3048102" y="352171"/>
                  </a:lnTo>
                  <a:lnTo>
                    <a:pt x="3050508" y="352171"/>
                  </a:lnTo>
                  <a:lnTo>
                    <a:pt x="3050508" y="354525"/>
                  </a:lnTo>
                  <a:lnTo>
                    <a:pt x="3052914" y="354525"/>
                  </a:lnTo>
                  <a:lnTo>
                    <a:pt x="3052914" y="356881"/>
                  </a:lnTo>
                  <a:lnTo>
                    <a:pt x="3055320" y="356881"/>
                  </a:lnTo>
                  <a:lnTo>
                    <a:pt x="3055320" y="359234"/>
                  </a:lnTo>
                  <a:lnTo>
                    <a:pt x="3057725" y="359234"/>
                  </a:lnTo>
                  <a:lnTo>
                    <a:pt x="3057725" y="361590"/>
                  </a:lnTo>
                  <a:lnTo>
                    <a:pt x="3060131" y="361590"/>
                  </a:lnTo>
                  <a:lnTo>
                    <a:pt x="3060131" y="363944"/>
                  </a:lnTo>
                  <a:lnTo>
                    <a:pt x="3062537" y="363944"/>
                  </a:lnTo>
                  <a:lnTo>
                    <a:pt x="3062537" y="366299"/>
                  </a:lnTo>
                  <a:lnTo>
                    <a:pt x="3064943" y="366299"/>
                  </a:lnTo>
                  <a:lnTo>
                    <a:pt x="3064943" y="368653"/>
                  </a:lnTo>
                  <a:lnTo>
                    <a:pt x="3067349" y="368653"/>
                  </a:lnTo>
                  <a:lnTo>
                    <a:pt x="3067349" y="371008"/>
                  </a:lnTo>
                  <a:lnTo>
                    <a:pt x="3069755" y="371008"/>
                  </a:lnTo>
                  <a:lnTo>
                    <a:pt x="3069755" y="373362"/>
                  </a:lnTo>
                  <a:lnTo>
                    <a:pt x="3072161" y="373362"/>
                  </a:lnTo>
                  <a:lnTo>
                    <a:pt x="3072161" y="375717"/>
                  </a:lnTo>
                  <a:lnTo>
                    <a:pt x="3074567" y="375717"/>
                  </a:lnTo>
                  <a:lnTo>
                    <a:pt x="3074567" y="378071"/>
                  </a:lnTo>
                  <a:lnTo>
                    <a:pt x="3076973" y="378071"/>
                  </a:lnTo>
                  <a:lnTo>
                    <a:pt x="3076973" y="380426"/>
                  </a:lnTo>
                  <a:lnTo>
                    <a:pt x="3079379" y="380426"/>
                  </a:lnTo>
                  <a:lnTo>
                    <a:pt x="3079379" y="382780"/>
                  </a:lnTo>
                  <a:lnTo>
                    <a:pt x="3081785" y="382780"/>
                  </a:lnTo>
                  <a:lnTo>
                    <a:pt x="3081785" y="385135"/>
                  </a:lnTo>
                  <a:lnTo>
                    <a:pt x="3084191" y="385135"/>
                  </a:lnTo>
                  <a:lnTo>
                    <a:pt x="3084191" y="387489"/>
                  </a:lnTo>
                  <a:lnTo>
                    <a:pt x="3086597" y="387489"/>
                  </a:lnTo>
                  <a:lnTo>
                    <a:pt x="3086597" y="389844"/>
                  </a:lnTo>
                  <a:lnTo>
                    <a:pt x="3089003" y="389844"/>
                  </a:lnTo>
                  <a:lnTo>
                    <a:pt x="3089003" y="392198"/>
                  </a:lnTo>
                  <a:lnTo>
                    <a:pt x="3091409" y="392198"/>
                  </a:lnTo>
                  <a:lnTo>
                    <a:pt x="3091409" y="394552"/>
                  </a:lnTo>
                  <a:lnTo>
                    <a:pt x="3093815" y="394552"/>
                  </a:lnTo>
                  <a:lnTo>
                    <a:pt x="3093815" y="396907"/>
                  </a:lnTo>
                  <a:lnTo>
                    <a:pt x="3096221" y="396907"/>
                  </a:lnTo>
                  <a:lnTo>
                    <a:pt x="3096221" y="399261"/>
                  </a:lnTo>
                  <a:lnTo>
                    <a:pt x="3098627" y="399261"/>
                  </a:lnTo>
                  <a:lnTo>
                    <a:pt x="3098627" y="401616"/>
                  </a:lnTo>
                  <a:lnTo>
                    <a:pt x="3101032" y="401616"/>
                  </a:lnTo>
                  <a:lnTo>
                    <a:pt x="3101032" y="403971"/>
                  </a:lnTo>
                  <a:lnTo>
                    <a:pt x="3103438" y="403971"/>
                  </a:lnTo>
                  <a:lnTo>
                    <a:pt x="3103438" y="406325"/>
                  </a:lnTo>
                  <a:lnTo>
                    <a:pt x="3105844" y="406325"/>
                  </a:lnTo>
                  <a:lnTo>
                    <a:pt x="3105844" y="408680"/>
                  </a:lnTo>
                  <a:lnTo>
                    <a:pt x="3108250" y="408680"/>
                  </a:lnTo>
                  <a:lnTo>
                    <a:pt x="3108250" y="411034"/>
                  </a:lnTo>
                  <a:lnTo>
                    <a:pt x="3110656" y="411034"/>
                  </a:lnTo>
                  <a:lnTo>
                    <a:pt x="3110656" y="413388"/>
                  </a:lnTo>
                  <a:lnTo>
                    <a:pt x="3113062" y="413388"/>
                  </a:lnTo>
                  <a:lnTo>
                    <a:pt x="3113062" y="415744"/>
                  </a:lnTo>
                  <a:lnTo>
                    <a:pt x="3115468" y="415744"/>
                  </a:lnTo>
                  <a:lnTo>
                    <a:pt x="3115468" y="418097"/>
                  </a:lnTo>
                  <a:lnTo>
                    <a:pt x="3117874" y="418097"/>
                  </a:lnTo>
                  <a:lnTo>
                    <a:pt x="3117874" y="420453"/>
                  </a:lnTo>
                  <a:lnTo>
                    <a:pt x="3120280" y="420453"/>
                  </a:lnTo>
                  <a:lnTo>
                    <a:pt x="3120280" y="422807"/>
                  </a:lnTo>
                  <a:lnTo>
                    <a:pt x="3122686" y="422807"/>
                  </a:lnTo>
                  <a:lnTo>
                    <a:pt x="3122686" y="425162"/>
                  </a:lnTo>
                  <a:lnTo>
                    <a:pt x="3125092" y="425162"/>
                  </a:lnTo>
                  <a:lnTo>
                    <a:pt x="3125092" y="427516"/>
                  </a:lnTo>
                  <a:lnTo>
                    <a:pt x="3127498" y="427516"/>
                  </a:lnTo>
                  <a:lnTo>
                    <a:pt x="3127498" y="429871"/>
                  </a:lnTo>
                  <a:lnTo>
                    <a:pt x="3129904" y="429871"/>
                  </a:lnTo>
                  <a:lnTo>
                    <a:pt x="3129904" y="432225"/>
                  </a:lnTo>
                  <a:lnTo>
                    <a:pt x="3132310" y="432225"/>
                  </a:lnTo>
                  <a:lnTo>
                    <a:pt x="3132310" y="434580"/>
                  </a:lnTo>
                  <a:lnTo>
                    <a:pt x="3134716" y="434580"/>
                  </a:lnTo>
                  <a:lnTo>
                    <a:pt x="3134716" y="436934"/>
                  </a:lnTo>
                  <a:lnTo>
                    <a:pt x="3137122" y="436934"/>
                  </a:lnTo>
                  <a:lnTo>
                    <a:pt x="3137122" y="439289"/>
                  </a:lnTo>
                  <a:lnTo>
                    <a:pt x="3139528" y="439289"/>
                  </a:lnTo>
                  <a:lnTo>
                    <a:pt x="3139528" y="441643"/>
                  </a:lnTo>
                  <a:lnTo>
                    <a:pt x="3141933" y="441643"/>
                  </a:lnTo>
                  <a:lnTo>
                    <a:pt x="3141933" y="443998"/>
                  </a:lnTo>
                  <a:lnTo>
                    <a:pt x="3144339" y="443998"/>
                  </a:lnTo>
                  <a:lnTo>
                    <a:pt x="3144339" y="446352"/>
                  </a:lnTo>
                  <a:lnTo>
                    <a:pt x="3146745" y="446352"/>
                  </a:lnTo>
                  <a:lnTo>
                    <a:pt x="3146745" y="448706"/>
                  </a:lnTo>
                  <a:lnTo>
                    <a:pt x="3149151" y="448706"/>
                  </a:lnTo>
                  <a:lnTo>
                    <a:pt x="3149151" y="451061"/>
                  </a:lnTo>
                  <a:lnTo>
                    <a:pt x="3151557" y="451061"/>
                  </a:lnTo>
                  <a:lnTo>
                    <a:pt x="3151557" y="453415"/>
                  </a:lnTo>
                  <a:lnTo>
                    <a:pt x="3153963" y="453415"/>
                  </a:lnTo>
                  <a:lnTo>
                    <a:pt x="3153963" y="455770"/>
                  </a:lnTo>
                  <a:lnTo>
                    <a:pt x="3156369" y="455770"/>
                  </a:lnTo>
                  <a:lnTo>
                    <a:pt x="3156369" y="458124"/>
                  </a:lnTo>
                  <a:lnTo>
                    <a:pt x="3158775" y="458124"/>
                  </a:lnTo>
                  <a:lnTo>
                    <a:pt x="3158775" y="460479"/>
                  </a:lnTo>
                  <a:lnTo>
                    <a:pt x="3161181" y="460479"/>
                  </a:lnTo>
                  <a:lnTo>
                    <a:pt x="3161181" y="462833"/>
                  </a:lnTo>
                  <a:lnTo>
                    <a:pt x="3163587" y="462833"/>
                  </a:lnTo>
                  <a:lnTo>
                    <a:pt x="3163587" y="465188"/>
                  </a:lnTo>
                  <a:lnTo>
                    <a:pt x="3165993" y="465188"/>
                  </a:lnTo>
                  <a:lnTo>
                    <a:pt x="3165993" y="467542"/>
                  </a:lnTo>
                  <a:lnTo>
                    <a:pt x="3168399" y="467542"/>
                  </a:lnTo>
                  <a:lnTo>
                    <a:pt x="3168399" y="469897"/>
                  </a:lnTo>
                  <a:lnTo>
                    <a:pt x="3170805" y="469897"/>
                  </a:lnTo>
                  <a:lnTo>
                    <a:pt x="3170805" y="472251"/>
                  </a:lnTo>
                  <a:lnTo>
                    <a:pt x="3173211" y="472251"/>
                  </a:lnTo>
                  <a:lnTo>
                    <a:pt x="3173211" y="474606"/>
                  </a:lnTo>
                  <a:lnTo>
                    <a:pt x="3175617" y="474606"/>
                  </a:lnTo>
                  <a:lnTo>
                    <a:pt x="3175617" y="476960"/>
                  </a:lnTo>
                  <a:lnTo>
                    <a:pt x="3178023" y="476960"/>
                  </a:lnTo>
                  <a:lnTo>
                    <a:pt x="3178023" y="479316"/>
                  </a:lnTo>
                  <a:lnTo>
                    <a:pt x="3180429" y="479316"/>
                  </a:lnTo>
                  <a:lnTo>
                    <a:pt x="3180429" y="481669"/>
                  </a:lnTo>
                  <a:lnTo>
                    <a:pt x="3182835" y="481669"/>
                  </a:lnTo>
                  <a:lnTo>
                    <a:pt x="3182835" y="484023"/>
                  </a:lnTo>
                  <a:lnTo>
                    <a:pt x="3185240" y="484023"/>
                  </a:lnTo>
                  <a:lnTo>
                    <a:pt x="3185240" y="486378"/>
                  </a:lnTo>
                  <a:lnTo>
                    <a:pt x="3187646" y="486378"/>
                  </a:lnTo>
                  <a:lnTo>
                    <a:pt x="3187646" y="488734"/>
                  </a:lnTo>
                  <a:lnTo>
                    <a:pt x="3190052" y="488734"/>
                  </a:lnTo>
                  <a:lnTo>
                    <a:pt x="3190052" y="491087"/>
                  </a:lnTo>
                  <a:lnTo>
                    <a:pt x="3192458" y="491087"/>
                  </a:lnTo>
                  <a:lnTo>
                    <a:pt x="3192458" y="493442"/>
                  </a:lnTo>
                  <a:lnTo>
                    <a:pt x="3194864" y="493442"/>
                  </a:lnTo>
                  <a:lnTo>
                    <a:pt x="3194864" y="495795"/>
                  </a:lnTo>
                  <a:lnTo>
                    <a:pt x="3197270" y="495795"/>
                  </a:lnTo>
                  <a:lnTo>
                    <a:pt x="3197270" y="498151"/>
                  </a:lnTo>
                  <a:lnTo>
                    <a:pt x="3199676" y="498151"/>
                  </a:lnTo>
                  <a:lnTo>
                    <a:pt x="3199676" y="500505"/>
                  </a:lnTo>
                  <a:lnTo>
                    <a:pt x="3202082" y="500505"/>
                  </a:lnTo>
                  <a:lnTo>
                    <a:pt x="3202082" y="502861"/>
                  </a:lnTo>
                  <a:lnTo>
                    <a:pt x="3204488" y="502861"/>
                  </a:lnTo>
                  <a:lnTo>
                    <a:pt x="3204488" y="505215"/>
                  </a:lnTo>
                  <a:lnTo>
                    <a:pt x="3206894" y="505215"/>
                  </a:lnTo>
                  <a:lnTo>
                    <a:pt x="3206894" y="507569"/>
                  </a:lnTo>
                  <a:lnTo>
                    <a:pt x="3209300" y="507569"/>
                  </a:lnTo>
                  <a:lnTo>
                    <a:pt x="3209300" y="509923"/>
                  </a:lnTo>
                  <a:lnTo>
                    <a:pt x="3211706" y="509923"/>
                  </a:lnTo>
                  <a:lnTo>
                    <a:pt x="3211706" y="512277"/>
                  </a:lnTo>
                  <a:lnTo>
                    <a:pt x="3214112" y="512277"/>
                  </a:lnTo>
                  <a:lnTo>
                    <a:pt x="3214112" y="514631"/>
                  </a:lnTo>
                  <a:lnTo>
                    <a:pt x="3216518" y="514631"/>
                  </a:lnTo>
                  <a:lnTo>
                    <a:pt x="3216518" y="516985"/>
                  </a:lnTo>
                  <a:lnTo>
                    <a:pt x="3218924" y="516985"/>
                  </a:lnTo>
                  <a:lnTo>
                    <a:pt x="3218924" y="519341"/>
                  </a:lnTo>
                  <a:lnTo>
                    <a:pt x="3221330" y="519341"/>
                  </a:lnTo>
                  <a:lnTo>
                    <a:pt x="3221330" y="521693"/>
                  </a:lnTo>
                  <a:lnTo>
                    <a:pt x="3223736" y="521693"/>
                  </a:lnTo>
                  <a:lnTo>
                    <a:pt x="3223736" y="524049"/>
                  </a:lnTo>
                  <a:lnTo>
                    <a:pt x="3226141" y="524049"/>
                  </a:lnTo>
                  <a:lnTo>
                    <a:pt x="3226141" y="526403"/>
                  </a:lnTo>
                  <a:lnTo>
                    <a:pt x="3228548" y="526403"/>
                  </a:lnTo>
                  <a:lnTo>
                    <a:pt x="3228548" y="528757"/>
                  </a:lnTo>
                  <a:lnTo>
                    <a:pt x="3230953" y="528757"/>
                  </a:lnTo>
                  <a:lnTo>
                    <a:pt x="3230953" y="531110"/>
                  </a:lnTo>
                  <a:lnTo>
                    <a:pt x="3233359" y="531110"/>
                  </a:lnTo>
                  <a:lnTo>
                    <a:pt x="3233359" y="533467"/>
                  </a:lnTo>
                  <a:lnTo>
                    <a:pt x="3235765" y="533467"/>
                  </a:lnTo>
                  <a:lnTo>
                    <a:pt x="3235765" y="535821"/>
                  </a:lnTo>
                  <a:lnTo>
                    <a:pt x="3238171" y="535821"/>
                  </a:lnTo>
                  <a:lnTo>
                    <a:pt x="3238171" y="538175"/>
                  </a:lnTo>
                  <a:lnTo>
                    <a:pt x="3240577" y="538175"/>
                  </a:lnTo>
                  <a:lnTo>
                    <a:pt x="3240577" y="540528"/>
                  </a:lnTo>
                  <a:lnTo>
                    <a:pt x="3242983" y="540528"/>
                  </a:lnTo>
                  <a:lnTo>
                    <a:pt x="3242983" y="542884"/>
                  </a:lnTo>
                  <a:lnTo>
                    <a:pt x="3245389" y="542884"/>
                  </a:lnTo>
                  <a:lnTo>
                    <a:pt x="3245389" y="545238"/>
                  </a:lnTo>
                  <a:lnTo>
                    <a:pt x="3247795" y="545238"/>
                  </a:lnTo>
                  <a:lnTo>
                    <a:pt x="3247795" y="547594"/>
                  </a:lnTo>
                  <a:lnTo>
                    <a:pt x="3250201" y="547594"/>
                  </a:lnTo>
                  <a:lnTo>
                    <a:pt x="3250201" y="549947"/>
                  </a:lnTo>
                  <a:lnTo>
                    <a:pt x="3252607" y="549947"/>
                  </a:lnTo>
                  <a:lnTo>
                    <a:pt x="3252607" y="552300"/>
                  </a:lnTo>
                  <a:lnTo>
                    <a:pt x="3255013" y="552300"/>
                  </a:lnTo>
                  <a:lnTo>
                    <a:pt x="3255013" y="554652"/>
                  </a:lnTo>
                  <a:lnTo>
                    <a:pt x="3257419" y="554652"/>
                  </a:lnTo>
                  <a:lnTo>
                    <a:pt x="3257419" y="557007"/>
                  </a:lnTo>
                  <a:lnTo>
                    <a:pt x="3259825" y="557007"/>
                  </a:lnTo>
                  <a:lnTo>
                    <a:pt x="3259825" y="559363"/>
                  </a:lnTo>
                  <a:lnTo>
                    <a:pt x="3262231" y="559363"/>
                  </a:lnTo>
                  <a:lnTo>
                    <a:pt x="3262231" y="561719"/>
                  </a:lnTo>
                  <a:lnTo>
                    <a:pt x="3264637" y="561719"/>
                  </a:lnTo>
                  <a:lnTo>
                    <a:pt x="3264637" y="564072"/>
                  </a:lnTo>
                  <a:lnTo>
                    <a:pt x="3267043" y="564072"/>
                  </a:lnTo>
                  <a:lnTo>
                    <a:pt x="3267043" y="566426"/>
                  </a:lnTo>
                  <a:lnTo>
                    <a:pt x="3269449" y="566426"/>
                  </a:lnTo>
                  <a:lnTo>
                    <a:pt x="3269449" y="568780"/>
                  </a:lnTo>
                  <a:lnTo>
                    <a:pt x="3271854" y="568780"/>
                  </a:lnTo>
                  <a:lnTo>
                    <a:pt x="3271854" y="571135"/>
                  </a:lnTo>
                  <a:lnTo>
                    <a:pt x="3274260" y="571135"/>
                  </a:lnTo>
                  <a:lnTo>
                    <a:pt x="3274260" y="573490"/>
                  </a:lnTo>
                  <a:lnTo>
                    <a:pt x="3276666" y="573490"/>
                  </a:lnTo>
                  <a:lnTo>
                    <a:pt x="3276666" y="575844"/>
                  </a:lnTo>
                  <a:lnTo>
                    <a:pt x="3279072" y="575844"/>
                  </a:lnTo>
                  <a:lnTo>
                    <a:pt x="3279072" y="578201"/>
                  </a:lnTo>
                  <a:lnTo>
                    <a:pt x="3281478" y="578201"/>
                  </a:lnTo>
                  <a:lnTo>
                    <a:pt x="3281478" y="580555"/>
                  </a:lnTo>
                  <a:lnTo>
                    <a:pt x="3283884" y="580555"/>
                  </a:lnTo>
                  <a:lnTo>
                    <a:pt x="3283884" y="582910"/>
                  </a:lnTo>
                  <a:lnTo>
                    <a:pt x="3286290" y="582910"/>
                  </a:lnTo>
                  <a:lnTo>
                    <a:pt x="3286290" y="585264"/>
                  </a:lnTo>
                  <a:lnTo>
                    <a:pt x="3288696" y="585264"/>
                  </a:lnTo>
                  <a:lnTo>
                    <a:pt x="3288696" y="587620"/>
                  </a:lnTo>
                  <a:lnTo>
                    <a:pt x="3291102" y="587620"/>
                  </a:lnTo>
                  <a:lnTo>
                    <a:pt x="3291102" y="589974"/>
                  </a:lnTo>
                  <a:lnTo>
                    <a:pt x="3293508" y="589974"/>
                  </a:lnTo>
                  <a:lnTo>
                    <a:pt x="3293508" y="592330"/>
                  </a:lnTo>
                  <a:lnTo>
                    <a:pt x="3295914" y="592330"/>
                  </a:lnTo>
                  <a:lnTo>
                    <a:pt x="3295914" y="594685"/>
                  </a:lnTo>
                  <a:lnTo>
                    <a:pt x="3298320" y="594685"/>
                  </a:lnTo>
                  <a:lnTo>
                    <a:pt x="3298320" y="597040"/>
                  </a:lnTo>
                  <a:lnTo>
                    <a:pt x="3300726" y="597040"/>
                  </a:lnTo>
                  <a:lnTo>
                    <a:pt x="3300726" y="599393"/>
                  </a:lnTo>
                  <a:lnTo>
                    <a:pt x="3303132" y="599393"/>
                  </a:lnTo>
                  <a:lnTo>
                    <a:pt x="3303132" y="601747"/>
                  </a:lnTo>
                  <a:lnTo>
                    <a:pt x="3305538" y="601747"/>
                  </a:lnTo>
                  <a:lnTo>
                    <a:pt x="3305538" y="604101"/>
                  </a:lnTo>
                  <a:lnTo>
                    <a:pt x="3307944" y="604101"/>
                  </a:lnTo>
                  <a:lnTo>
                    <a:pt x="3307944" y="606456"/>
                  </a:lnTo>
                  <a:lnTo>
                    <a:pt x="3310349" y="606456"/>
                  </a:lnTo>
                  <a:lnTo>
                    <a:pt x="3310349" y="608809"/>
                  </a:lnTo>
                  <a:lnTo>
                    <a:pt x="3312756" y="608809"/>
                  </a:lnTo>
                  <a:lnTo>
                    <a:pt x="3312756" y="611164"/>
                  </a:lnTo>
                  <a:lnTo>
                    <a:pt x="3315161" y="611164"/>
                  </a:lnTo>
                  <a:lnTo>
                    <a:pt x="3315161" y="613518"/>
                  </a:lnTo>
                  <a:lnTo>
                    <a:pt x="3317567" y="613518"/>
                  </a:lnTo>
                  <a:lnTo>
                    <a:pt x="3317567" y="615872"/>
                  </a:lnTo>
                  <a:lnTo>
                    <a:pt x="3319973" y="615872"/>
                  </a:lnTo>
                  <a:lnTo>
                    <a:pt x="3319973" y="618225"/>
                  </a:lnTo>
                  <a:lnTo>
                    <a:pt x="3322379" y="618225"/>
                  </a:lnTo>
                  <a:lnTo>
                    <a:pt x="3322379" y="620579"/>
                  </a:lnTo>
                  <a:lnTo>
                    <a:pt x="3324785" y="620579"/>
                  </a:lnTo>
                  <a:lnTo>
                    <a:pt x="3324785" y="622934"/>
                  </a:lnTo>
                  <a:lnTo>
                    <a:pt x="3327191" y="622934"/>
                  </a:lnTo>
                  <a:lnTo>
                    <a:pt x="3327191" y="625288"/>
                  </a:lnTo>
                  <a:lnTo>
                    <a:pt x="3329597" y="625288"/>
                  </a:lnTo>
                  <a:lnTo>
                    <a:pt x="3329597" y="627642"/>
                  </a:lnTo>
                  <a:lnTo>
                    <a:pt x="3332003" y="627642"/>
                  </a:lnTo>
                  <a:lnTo>
                    <a:pt x="3332003" y="629995"/>
                  </a:lnTo>
                  <a:lnTo>
                    <a:pt x="3334409" y="629995"/>
                  </a:lnTo>
                  <a:lnTo>
                    <a:pt x="3334409" y="632350"/>
                  </a:lnTo>
                  <a:lnTo>
                    <a:pt x="3336815" y="632350"/>
                  </a:lnTo>
                  <a:lnTo>
                    <a:pt x="3336815" y="634703"/>
                  </a:lnTo>
                  <a:lnTo>
                    <a:pt x="3339221" y="634703"/>
                  </a:lnTo>
                  <a:lnTo>
                    <a:pt x="3339221" y="637058"/>
                  </a:lnTo>
                  <a:lnTo>
                    <a:pt x="3341627" y="637058"/>
                  </a:lnTo>
                  <a:lnTo>
                    <a:pt x="3341627" y="639411"/>
                  </a:lnTo>
                  <a:lnTo>
                    <a:pt x="3344033" y="639411"/>
                  </a:lnTo>
                  <a:lnTo>
                    <a:pt x="3344033" y="641766"/>
                  </a:lnTo>
                  <a:lnTo>
                    <a:pt x="3346439" y="641766"/>
                  </a:lnTo>
                  <a:lnTo>
                    <a:pt x="3346439" y="644120"/>
                  </a:lnTo>
                  <a:lnTo>
                    <a:pt x="3348845" y="644120"/>
                  </a:lnTo>
                  <a:lnTo>
                    <a:pt x="3348845" y="646475"/>
                  </a:lnTo>
                  <a:lnTo>
                    <a:pt x="3351251" y="646475"/>
                  </a:lnTo>
                  <a:lnTo>
                    <a:pt x="3351251" y="648830"/>
                  </a:lnTo>
                  <a:lnTo>
                    <a:pt x="3353657" y="648830"/>
                  </a:lnTo>
                  <a:lnTo>
                    <a:pt x="3353657" y="651185"/>
                  </a:lnTo>
                  <a:lnTo>
                    <a:pt x="3356063" y="651185"/>
                  </a:lnTo>
                  <a:lnTo>
                    <a:pt x="3356063" y="653541"/>
                  </a:lnTo>
                  <a:lnTo>
                    <a:pt x="3358468" y="653541"/>
                  </a:lnTo>
                  <a:lnTo>
                    <a:pt x="3358468" y="655895"/>
                  </a:lnTo>
                  <a:lnTo>
                    <a:pt x="3360874" y="655895"/>
                  </a:lnTo>
                  <a:lnTo>
                    <a:pt x="3360874" y="658250"/>
                  </a:lnTo>
                  <a:lnTo>
                    <a:pt x="3363280" y="658250"/>
                  </a:lnTo>
                  <a:lnTo>
                    <a:pt x="3363280" y="660605"/>
                  </a:lnTo>
                  <a:lnTo>
                    <a:pt x="3365686" y="660605"/>
                  </a:lnTo>
                  <a:lnTo>
                    <a:pt x="3365686" y="662960"/>
                  </a:lnTo>
                  <a:lnTo>
                    <a:pt x="3368092" y="662960"/>
                  </a:lnTo>
                  <a:lnTo>
                    <a:pt x="3368092" y="665315"/>
                  </a:lnTo>
                  <a:lnTo>
                    <a:pt x="3370498" y="665315"/>
                  </a:lnTo>
                  <a:lnTo>
                    <a:pt x="3370498" y="667669"/>
                  </a:lnTo>
                  <a:lnTo>
                    <a:pt x="3372904" y="667669"/>
                  </a:lnTo>
                  <a:lnTo>
                    <a:pt x="3372904" y="670025"/>
                  </a:lnTo>
                  <a:lnTo>
                    <a:pt x="3375310" y="670025"/>
                  </a:lnTo>
                  <a:lnTo>
                    <a:pt x="3375310" y="672379"/>
                  </a:lnTo>
                  <a:lnTo>
                    <a:pt x="3377716" y="672379"/>
                  </a:lnTo>
                  <a:lnTo>
                    <a:pt x="3377716" y="674735"/>
                  </a:lnTo>
                  <a:lnTo>
                    <a:pt x="3380122" y="674735"/>
                  </a:lnTo>
                  <a:lnTo>
                    <a:pt x="3380122" y="677089"/>
                  </a:lnTo>
                  <a:lnTo>
                    <a:pt x="3382528" y="677089"/>
                  </a:lnTo>
                  <a:lnTo>
                    <a:pt x="3382528" y="679443"/>
                  </a:lnTo>
                  <a:lnTo>
                    <a:pt x="3384934" y="679443"/>
                  </a:lnTo>
                  <a:lnTo>
                    <a:pt x="3384934" y="681797"/>
                  </a:lnTo>
                  <a:lnTo>
                    <a:pt x="3387340" y="681797"/>
                  </a:lnTo>
                  <a:lnTo>
                    <a:pt x="3387340" y="684153"/>
                  </a:lnTo>
                  <a:lnTo>
                    <a:pt x="3389746" y="684153"/>
                  </a:lnTo>
                  <a:lnTo>
                    <a:pt x="3389746" y="686509"/>
                  </a:lnTo>
                  <a:lnTo>
                    <a:pt x="3392152" y="686509"/>
                  </a:lnTo>
                  <a:lnTo>
                    <a:pt x="3392152" y="688859"/>
                  </a:lnTo>
                  <a:lnTo>
                    <a:pt x="3394558" y="688859"/>
                  </a:lnTo>
                  <a:lnTo>
                    <a:pt x="3394558" y="691212"/>
                  </a:lnTo>
                  <a:lnTo>
                    <a:pt x="3396964" y="691212"/>
                  </a:lnTo>
                  <a:lnTo>
                    <a:pt x="3396964" y="693567"/>
                  </a:lnTo>
                  <a:lnTo>
                    <a:pt x="3399369" y="693567"/>
                  </a:lnTo>
                  <a:lnTo>
                    <a:pt x="3399369" y="695923"/>
                  </a:lnTo>
                  <a:lnTo>
                    <a:pt x="3401776" y="695923"/>
                  </a:lnTo>
                  <a:lnTo>
                    <a:pt x="3401776" y="698276"/>
                  </a:lnTo>
                  <a:lnTo>
                    <a:pt x="3404181" y="698276"/>
                  </a:lnTo>
                  <a:lnTo>
                    <a:pt x="3404181" y="700631"/>
                  </a:lnTo>
                  <a:lnTo>
                    <a:pt x="3406587" y="700631"/>
                  </a:lnTo>
                  <a:lnTo>
                    <a:pt x="3406587" y="702986"/>
                  </a:lnTo>
                  <a:lnTo>
                    <a:pt x="3408993" y="702986"/>
                  </a:lnTo>
                  <a:lnTo>
                    <a:pt x="3408993" y="705340"/>
                  </a:lnTo>
                  <a:lnTo>
                    <a:pt x="3411399" y="705340"/>
                  </a:lnTo>
                  <a:lnTo>
                    <a:pt x="3411399" y="707693"/>
                  </a:lnTo>
                  <a:lnTo>
                    <a:pt x="3413805" y="707693"/>
                  </a:lnTo>
                  <a:lnTo>
                    <a:pt x="3413805" y="710050"/>
                  </a:lnTo>
                  <a:lnTo>
                    <a:pt x="3416211" y="710050"/>
                  </a:lnTo>
                  <a:lnTo>
                    <a:pt x="3416211" y="712404"/>
                  </a:lnTo>
                  <a:lnTo>
                    <a:pt x="3418617" y="712404"/>
                  </a:lnTo>
                  <a:lnTo>
                    <a:pt x="3418617" y="714758"/>
                  </a:lnTo>
                  <a:lnTo>
                    <a:pt x="3421023" y="714758"/>
                  </a:lnTo>
                  <a:lnTo>
                    <a:pt x="3421023" y="717112"/>
                  </a:lnTo>
                  <a:lnTo>
                    <a:pt x="3423429" y="717112"/>
                  </a:lnTo>
                  <a:lnTo>
                    <a:pt x="3423429" y="719466"/>
                  </a:lnTo>
                  <a:lnTo>
                    <a:pt x="3425835" y="719466"/>
                  </a:lnTo>
                  <a:lnTo>
                    <a:pt x="3425835" y="721820"/>
                  </a:lnTo>
                  <a:lnTo>
                    <a:pt x="3428241" y="721820"/>
                  </a:lnTo>
                  <a:lnTo>
                    <a:pt x="3428241" y="724175"/>
                  </a:lnTo>
                  <a:lnTo>
                    <a:pt x="3430647" y="724175"/>
                  </a:lnTo>
                  <a:lnTo>
                    <a:pt x="3430647" y="726528"/>
                  </a:lnTo>
                  <a:lnTo>
                    <a:pt x="3433053" y="726528"/>
                  </a:lnTo>
                  <a:lnTo>
                    <a:pt x="3433053" y="728883"/>
                  </a:lnTo>
                  <a:lnTo>
                    <a:pt x="3435459" y="728883"/>
                  </a:lnTo>
                  <a:lnTo>
                    <a:pt x="3435459" y="731237"/>
                  </a:lnTo>
                  <a:lnTo>
                    <a:pt x="3437865" y="731237"/>
                  </a:lnTo>
                  <a:lnTo>
                    <a:pt x="3437865" y="733591"/>
                  </a:lnTo>
                  <a:lnTo>
                    <a:pt x="3440271" y="733591"/>
                  </a:lnTo>
                  <a:lnTo>
                    <a:pt x="3440271" y="735946"/>
                  </a:lnTo>
                  <a:lnTo>
                    <a:pt x="3442676" y="735946"/>
                  </a:lnTo>
                  <a:lnTo>
                    <a:pt x="3442676" y="738301"/>
                  </a:lnTo>
                  <a:lnTo>
                    <a:pt x="3445082" y="738301"/>
                  </a:lnTo>
                  <a:lnTo>
                    <a:pt x="3445082" y="740655"/>
                  </a:lnTo>
                  <a:lnTo>
                    <a:pt x="3447488" y="740655"/>
                  </a:lnTo>
                  <a:lnTo>
                    <a:pt x="3447488" y="743010"/>
                  </a:lnTo>
                  <a:lnTo>
                    <a:pt x="3449894" y="743010"/>
                  </a:lnTo>
                  <a:lnTo>
                    <a:pt x="3449894" y="745365"/>
                  </a:lnTo>
                  <a:lnTo>
                    <a:pt x="3452300" y="745365"/>
                  </a:lnTo>
                  <a:lnTo>
                    <a:pt x="3452300" y="747719"/>
                  </a:lnTo>
                  <a:lnTo>
                    <a:pt x="3454706" y="747719"/>
                  </a:lnTo>
                  <a:lnTo>
                    <a:pt x="3454706" y="750074"/>
                  </a:lnTo>
                  <a:lnTo>
                    <a:pt x="3457112" y="750074"/>
                  </a:lnTo>
                  <a:lnTo>
                    <a:pt x="3457112" y="752429"/>
                  </a:lnTo>
                  <a:lnTo>
                    <a:pt x="3459518" y="752429"/>
                  </a:lnTo>
                  <a:lnTo>
                    <a:pt x="3459518" y="754783"/>
                  </a:lnTo>
                  <a:lnTo>
                    <a:pt x="3461924" y="754783"/>
                  </a:lnTo>
                  <a:lnTo>
                    <a:pt x="3461924" y="757137"/>
                  </a:lnTo>
                  <a:lnTo>
                    <a:pt x="3464330" y="757137"/>
                  </a:lnTo>
                  <a:lnTo>
                    <a:pt x="3464330" y="759491"/>
                  </a:lnTo>
                  <a:lnTo>
                    <a:pt x="3466736" y="759491"/>
                  </a:lnTo>
                  <a:lnTo>
                    <a:pt x="3466736" y="761846"/>
                  </a:lnTo>
                  <a:lnTo>
                    <a:pt x="3469142" y="761846"/>
                  </a:lnTo>
                  <a:lnTo>
                    <a:pt x="3469142" y="764201"/>
                  </a:lnTo>
                  <a:lnTo>
                    <a:pt x="3471548" y="764201"/>
                  </a:lnTo>
                  <a:lnTo>
                    <a:pt x="3471548" y="766554"/>
                  </a:lnTo>
                  <a:lnTo>
                    <a:pt x="3473954" y="766554"/>
                  </a:lnTo>
                  <a:lnTo>
                    <a:pt x="3473954" y="768910"/>
                  </a:lnTo>
                  <a:lnTo>
                    <a:pt x="3476360" y="768910"/>
                  </a:lnTo>
                  <a:lnTo>
                    <a:pt x="3476360" y="771263"/>
                  </a:lnTo>
                  <a:lnTo>
                    <a:pt x="3478766" y="771263"/>
                  </a:lnTo>
                  <a:lnTo>
                    <a:pt x="3478766" y="773619"/>
                  </a:lnTo>
                  <a:lnTo>
                    <a:pt x="3481172" y="773619"/>
                  </a:lnTo>
                  <a:lnTo>
                    <a:pt x="3481172" y="775971"/>
                  </a:lnTo>
                  <a:lnTo>
                    <a:pt x="3483577" y="775971"/>
                  </a:lnTo>
                  <a:lnTo>
                    <a:pt x="3483577" y="778329"/>
                  </a:lnTo>
                  <a:lnTo>
                    <a:pt x="3485984" y="778329"/>
                  </a:lnTo>
                  <a:lnTo>
                    <a:pt x="3485984" y="780681"/>
                  </a:lnTo>
                  <a:lnTo>
                    <a:pt x="3488389" y="780681"/>
                  </a:lnTo>
                  <a:lnTo>
                    <a:pt x="3488389" y="783036"/>
                  </a:lnTo>
                  <a:lnTo>
                    <a:pt x="3490795" y="783036"/>
                  </a:lnTo>
                  <a:lnTo>
                    <a:pt x="3490795" y="785390"/>
                  </a:lnTo>
                  <a:lnTo>
                    <a:pt x="3493201" y="785390"/>
                  </a:lnTo>
                  <a:lnTo>
                    <a:pt x="3493201" y="787744"/>
                  </a:lnTo>
                  <a:lnTo>
                    <a:pt x="3495607" y="787744"/>
                  </a:lnTo>
                  <a:lnTo>
                    <a:pt x="3495607" y="790099"/>
                  </a:lnTo>
                  <a:lnTo>
                    <a:pt x="3498013" y="790099"/>
                  </a:lnTo>
                  <a:lnTo>
                    <a:pt x="3498013" y="792453"/>
                  </a:lnTo>
                  <a:lnTo>
                    <a:pt x="3500419" y="792453"/>
                  </a:lnTo>
                  <a:lnTo>
                    <a:pt x="3500419" y="794808"/>
                  </a:lnTo>
                  <a:lnTo>
                    <a:pt x="3502825" y="794808"/>
                  </a:lnTo>
                  <a:lnTo>
                    <a:pt x="3502825" y="797162"/>
                  </a:lnTo>
                  <a:lnTo>
                    <a:pt x="3505231" y="797162"/>
                  </a:lnTo>
                  <a:lnTo>
                    <a:pt x="3505231" y="799516"/>
                  </a:lnTo>
                  <a:lnTo>
                    <a:pt x="3507637" y="799516"/>
                  </a:lnTo>
                  <a:lnTo>
                    <a:pt x="3507637" y="801870"/>
                  </a:lnTo>
                  <a:lnTo>
                    <a:pt x="3510043" y="801870"/>
                  </a:lnTo>
                  <a:lnTo>
                    <a:pt x="3510043" y="804226"/>
                  </a:lnTo>
                  <a:lnTo>
                    <a:pt x="3512449" y="804226"/>
                  </a:lnTo>
                  <a:lnTo>
                    <a:pt x="3512449" y="806579"/>
                  </a:lnTo>
                  <a:lnTo>
                    <a:pt x="3514855" y="806579"/>
                  </a:lnTo>
                  <a:lnTo>
                    <a:pt x="3514855" y="808935"/>
                  </a:lnTo>
                  <a:lnTo>
                    <a:pt x="3517261" y="808935"/>
                  </a:lnTo>
                  <a:lnTo>
                    <a:pt x="3517261" y="811288"/>
                  </a:lnTo>
                  <a:lnTo>
                    <a:pt x="3519667" y="811288"/>
                  </a:lnTo>
                  <a:lnTo>
                    <a:pt x="3519667" y="813643"/>
                  </a:lnTo>
                  <a:lnTo>
                    <a:pt x="3522073" y="813643"/>
                  </a:lnTo>
                  <a:lnTo>
                    <a:pt x="3522073" y="815998"/>
                  </a:lnTo>
                  <a:lnTo>
                    <a:pt x="3524479" y="815998"/>
                  </a:lnTo>
                  <a:lnTo>
                    <a:pt x="3524479" y="818352"/>
                  </a:lnTo>
                  <a:lnTo>
                    <a:pt x="3526885" y="818352"/>
                  </a:lnTo>
                  <a:lnTo>
                    <a:pt x="3526885" y="820707"/>
                  </a:lnTo>
                  <a:lnTo>
                    <a:pt x="3529290" y="820707"/>
                  </a:lnTo>
                  <a:lnTo>
                    <a:pt x="3529290" y="823061"/>
                  </a:lnTo>
                  <a:lnTo>
                    <a:pt x="3531696" y="823061"/>
                  </a:lnTo>
                  <a:lnTo>
                    <a:pt x="3531696" y="825416"/>
                  </a:lnTo>
                  <a:lnTo>
                    <a:pt x="3534102" y="825416"/>
                  </a:lnTo>
                  <a:lnTo>
                    <a:pt x="3534102" y="827771"/>
                  </a:lnTo>
                  <a:lnTo>
                    <a:pt x="3536508" y="827771"/>
                  </a:lnTo>
                  <a:lnTo>
                    <a:pt x="3536508" y="830125"/>
                  </a:lnTo>
                  <a:lnTo>
                    <a:pt x="3538914" y="830125"/>
                  </a:lnTo>
                  <a:lnTo>
                    <a:pt x="3538914" y="832480"/>
                  </a:lnTo>
                  <a:lnTo>
                    <a:pt x="3541320" y="832480"/>
                  </a:lnTo>
                  <a:lnTo>
                    <a:pt x="3541320" y="834834"/>
                  </a:lnTo>
                  <a:lnTo>
                    <a:pt x="3543726" y="834834"/>
                  </a:lnTo>
                  <a:lnTo>
                    <a:pt x="3543726" y="837188"/>
                  </a:lnTo>
                  <a:lnTo>
                    <a:pt x="3546132" y="837188"/>
                  </a:lnTo>
                  <a:lnTo>
                    <a:pt x="3546132" y="839542"/>
                  </a:lnTo>
                  <a:lnTo>
                    <a:pt x="3548538" y="839542"/>
                  </a:lnTo>
                  <a:lnTo>
                    <a:pt x="3548538" y="841898"/>
                  </a:lnTo>
                  <a:lnTo>
                    <a:pt x="3550944" y="841898"/>
                  </a:lnTo>
                  <a:lnTo>
                    <a:pt x="3550944" y="844252"/>
                  </a:lnTo>
                  <a:lnTo>
                    <a:pt x="3553350" y="844252"/>
                  </a:lnTo>
                  <a:lnTo>
                    <a:pt x="3553350" y="846605"/>
                  </a:lnTo>
                  <a:lnTo>
                    <a:pt x="3555756" y="846605"/>
                  </a:lnTo>
                  <a:lnTo>
                    <a:pt x="3555756" y="848961"/>
                  </a:lnTo>
                  <a:lnTo>
                    <a:pt x="3558162" y="848961"/>
                  </a:lnTo>
                  <a:lnTo>
                    <a:pt x="3558162" y="851316"/>
                  </a:lnTo>
                  <a:lnTo>
                    <a:pt x="3560568" y="851316"/>
                  </a:lnTo>
                  <a:lnTo>
                    <a:pt x="3560568" y="853670"/>
                  </a:lnTo>
                  <a:lnTo>
                    <a:pt x="3562974" y="853670"/>
                  </a:lnTo>
                  <a:lnTo>
                    <a:pt x="3562974" y="856024"/>
                  </a:lnTo>
                  <a:lnTo>
                    <a:pt x="3565380" y="856024"/>
                  </a:lnTo>
                  <a:lnTo>
                    <a:pt x="3565380" y="858378"/>
                  </a:lnTo>
                  <a:lnTo>
                    <a:pt x="3567786" y="858378"/>
                  </a:lnTo>
                  <a:lnTo>
                    <a:pt x="3567786" y="860732"/>
                  </a:lnTo>
                  <a:lnTo>
                    <a:pt x="3570192" y="860732"/>
                  </a:lnTo>
                  <a:lnTo>
                    <a:pt x="3570192" y="863088"/>
                  </a:lnTo>
                  <a:lnTo>
                    <a:pt x="3572597" y="863088"/>
                  </a:lnTo>
                  <a:lnTo>
                    <a:pt x="3572597" y="865441"/>
                  </a:lnTo>
                  <a:lnTo>
                    <a:pt x="3575003" y="865441"/>
                  </a:lnTo>
                  <a:lnTo>
                    <a:pt x="3575003" y="867797"/>
                  </a:lnTo>
                  <a:lnTo>
                    <a:pt x="3577409" y="867797"/>
                  </a:lnTo>
                  <a:lnTo>
                    <a:pt x="3577409" y="870149"/>
                  </a:lnTo>
                  <a:lnTo>
                    <a:pt x="3579815" y="870149"/>
                  </a:lnTo>
                  <a:lnTo>
                    <a:pt x="3579815" y="872506"/>
                  </a:lnTo>
                  <a:lnTo>
                    <a:pt x="3582221" y="872506"/>
                  </a:lnTo>
                  <a:lnTo>
                    <a:pt x="3582221" y="874858"/>
                  </a:lnTo>
                  <a:lnTo>
                    <a:pt x="3584627" y="874858"/>
                  </a:lnTo>
                  <a:lnTo>
                    <a:pt x="3584627" y="877213"/>
                  </a:lnTo>
                  <a:lnTo>
                    <a:pt x="3587033" y="877213"/>
                  </a:lnTo>
                  <a:lnTo>
                    <a:pt x="3587033" y="879567"/>
                  </a:lnTo>
                  <a:lnTo>
                    <a:pt x="3589439" y="879567"/>
                  </a:lnTo>
                  <a:lnTo>
                    <a:pt x="3589439" y="881923"/>
                  </a:lnTo>
                  <a:lnTo>
                    <a:pt x="3591845" y="881923"/>
                  </a:lnTo>
                  <a:lnTo>
                    <a:pt x="3591845" y="884278"/>
                  </a:lnTo>
                  <a:lnTo>
                    <a:pt x="3594251" y="884278"/>
                  </a:lnTo>
                  <a:lnTo>
                    <a:pt x="3594251" y="886632"/>
                  </a:lnTo>
                  <a:lnTo>
                    <a:pt x="3596657" y="886632"/>
                  </a:lnTo>
                  <a:lnTo>
                    <a:pt x="3596657" y="888986"/>
                  </a:lnTo>
                  <a:lnTo>
                    <a:pt x="3599063" y="888986"/>
                  </a:lnTo>
                  <a:lnTo>
                    <a:pt x="3599063" y="891340"/>
                  </a:lnTo>
                  <a:lnTo>
                    <a:pt x="3601469" y="891340"/>
                  </a:lnTo>
                  <a:lnTo>
                    <a:pt x="3601469" y="893695"/>
                  </a:lnTo>
                  <a:lnTo>
                    <a:pt x="3603875" y="893695"/>
                  </a:lnTo>
                  <a:lnTo>
                    <a:pt x="3603875" y="896050"/>
                  </a:lnTo>
                  <a:lnTo>
                    <a:pt x="3606281" y="896050"/>
                  </a:lnTo>
                  <a:lnTo>
                    <a:pt x="3606281" y="898404"/>
                  </a:lnTo>
                  <a:lnTo>
                    <a:pt x="3608687" y="898404"/>
                  </a:lnTo>
                  <a:lnTo>
                    <a:pt x="3608687" y="900759"/>
                  </a:lnTo>
                  <a:lnTo>
                    <a:pt x="3611093" y="900759"/>
                  </a:lnTo>
                  <a:lnTo>
                    <a:pt x="3611093" y="903113"/>
                  </a:lnTo>
                  <a:lnTo>
                    <a:pt x="3613498" y="903113"/>
                  </a:lnTo>
                  <a:lnTo>
                    <a:pt x="3613498" y="905467"/>
                  </a:lnTo>
                  <a:lnTo>
                    <a:pt x="3615904" y="905467"/>
                  </a:lnTo>
                  <a:lnTo>
                    <a:pt x="3615904" y="907822"/>
                  </a:lnTo>
                  <a:lnTo>
                    <a:pt x="3618310" y="907822"/>
                  </a:lnTo>
                  <a:lnTo>
                    <a:pt x="3618310" y="910177"/>
                  </a:lnTo>
                  <a:lnTo>
                    <a:pt x="3620716" y="910177"/>
                  </a:lnTo>
                  <a:lnTo>
                    <a:pt x="3620716" y="912531"/>
                  </a:lnTo>
                  <a:lnTo>
                    <a:pt x="3623122" y="912531"/>
                  </a:lnTo>
                  <a:lnTo>
                    <a:pt x="3623122" y="914885"/>
                  </a:lnTo>
                  <a:lnTo>
                    <a:pt x="3625528" y="914885"/>
                  </a:lnTo>
                  <a:lnTo>
                    <a:pt x="3625528" y="917240"/>
                  </a:lnTo>
                  <a:lnTo>
                    <a:pt x="3627934" y="917240"/>
                  </a:lnTo>
                  <a:lnTo>
                    <a:pt x="3627934" y="919594"/>
                  </a:lnTo>
                  <a:lnTo>
                    <a:pt x="3630340" y="919594"/>
                  </a:lnTo>
                  <a:lnTo>
                    <a:pt x="3630340" y="921949"/>
                  </a:lnTo>
                  <a:lnTo>
                    <a:pt x="3632746" y="921949"/>
                  </a:lnTo>
                  <a:lnTo>
                    <a:pt x="3632746" y="924303"/>
                  </a:lnTo>
                  <a:lnTo>
                    <a:pt x="3635152" y="924303"/>
                  </a:lnTo>
                  <a:lnTo>
                    <a:pt x="3635152" y="926658"/>
                  </a:lnTo>
                  <a:lnTo>
                    <a:pt x="3637558" y="926658"/>
                  </a:lnTo>
                  <a:lnTo>
                    <a:pt x="3637558" y="929012"/>
                  </a:lnTo>
                  <a:lnTo>
                    <a:pt x="3639964" y="929012"/>
                  </a:lnTo>
                  <a:lnTo>
                    <a:pt x="3639964" y="931367"/>
                  </a:lnTo>
                  <a:lnTo>
                    <a:pt x="3642370" y="931367"/>
                  </a:lnTo>
                  <a:lnTo>
                    <a:pt x="3642370" y="933721"/>
                  </a:lnTo>
                  <a:lnTo>
                    <a:pt x="3644776" y="933721"/>
                  </a:lnTo>
                  <a:lnTo>
                    <a:pt x="3644776" y="936076"/>
                  </a:lnTo>
                  <a:lnTo>
                    <a:pt x="3647182" y="936076"/>
                  </a:lnTo>
                  <a:lnTo>
                    <a:pt x="3647182" y="938430"/>
                  </a:lnTo>
                  <a:lnTo>
                    <a:pt x="3649588" y="938430"/>
                  </a:lnTo>
                  <a:lnTo>
                    <a:pt x="3649588" y="940785"/>
                  </a:lnTo>
                  <a:lnTo>
                    <a:pt x="3651994" y="940785"/>
                  </a:lnTo>
                  <a:lnTo>
                    <a:pt x="3651994" y="943138"/>
                  </a:lnTo>
                  <a:lnTo>
                    <a:pt x="3654400" y="943138"/>
                  </a:lnTo>
                  <a:lnTo>
                    <a:pt x="3654400" y="945494"/>
                  </a:lnTo>
                  <a:lnTo>
                    <a:pt x="3656805" y="945494"/>
                  </a:lnTo>
                  <a:lnTo>
                    <a:pt x="3656805" y="947847"/>
                  </a:lnTo>
                  <a:lnTo>
                    <a:pt x="3659212" y="947847"/>
                  </a:lnTo>
                  <a:lnTo>
                    <a:pt x="3659212" y="950203"/>
                  </a:lnTo>
                  <a:lnTo>
                    <a:pt x="3661617" y="950203"/>
                  </a:lnTo>
                  <a:lnTo>
                    <a:pt x="3661617" y="952556"/>
                  </a:lnTo>
                  <a:lnTo>
                    <a:pt x="3664023" y="952556"/>
                  </a:lnTo>
                  <a:lnTo>
                    <a:pt x="3664023" y="954911"/>
                  </a:lnTo>
                  <a:lnTo>
                    <a:pt x="3666429" y="954911"/>
                  </a:lnTo>
                  <a:lnTo>
                    <a:pt x="3666429" y="957265"/>
                  </a:lnTo>
                  <a:lnTo>
                    <a:pt x="3668835" y="957265"/>
                  </a:lnTo>
                  <a:lnTo>
                    <a:pt x="3668835" y="959620"/>
                  </a:lnTo>
                  <a:lnTo>
                    <a:pt x="3671241" y="959620"/>
                  </a:lnTo>
                  <a:lnTo>
                    <a:pt x="3671241" y="961974"/>
                  </a:lnTo>
                  <a:lnTo>
                    <a:pt x="3673647" y="961974"/>
                  </a:lnTo>
                  <a:lnTo>
                    <a:pt x="3673647" y="964329"/>
                  </a:lnTo>
                  <a:lnTo>
                    <a:pt x="3676053" y="964329"/>
                  </a:lnTo>
                  <a:lnTo>
                    <a:pt x="3676053" y="966683"/>
                  </a:lnTo>
                  <a:lnTo>
                    <a:pt x="3678459" y="966683"/>
                  </a:lnTo>
                  <a:lnTo>
                    <a:pt x="3678459" y="969036"/>
                  </a:lnTo>
                  <a:lnTo>
                    <a:pt x="3680865" y="969036"/>
                  </a:lnTo>
                  <a:lnTo>
                    <a:pt x="3680865" y="971391"/>
                  </a:lnTo>
                  <a:lnTo>
                    <a:pt x="3683271" y="971391"/>
                  </a:lnTo>
                  <a:lnTo>
                    <a:pt x="3683271" y="973745"/>
                  </a:lnTo>
                  <a:lnTo>
                    <a:pt x="3685677" y="973745"/>
                  </a:lnTo>
                  <a:lnTo>
                    <a:pt x="3685677" y="976100"/>
                  </a:lnTo>
                  <a:lnTo>
                    <a:pt x="3688083" y="976100"/>
                  </a:lnTo>
                  <a:lnTo>
                    <a:pt x="3688083" y="978455"/>
                  </a:lnTo>
                  <a:lnTo>
                    <a:pt x="3690489" y="978455"/>
                  </a:lnTo>
                  <a:lnTo>
                    <a:pt x="3690489" y="980809"/>
                  </a:lnTo>
                  <a:lnTo>
                    <a:pt x="3692895" y="980809"/>
                  </a:lnTo>
                  <a:lnTo>
                    <a:pt x="3692895" y="983164"/>
                  </a:lnTo>
                  <a:lnTo>
                    <a:pt x="3695301" y="983164"/>
                  </a:lnTo>
                  <a:lnTo>
                    <a:pt x="3695301" y="985519"/>
                  </a:lnTo>
                  <a:lnTo>
                    <a:pt x="3697707" y="985519"/>
                  </a:lnTo>
                  <a:lnTo>
                    <a:pt x="3697707" y="987872"/>
                  </a:lnTo>
                  <a:lnTo>
                    <a:pt x="3700113" y="987872"/>
                  </a:lnTo>
                  <a:lnTo>
                    <a:pt x="3700113" y="990228"/>
                  </a:lnTo>
                  <a:lnTo>
                    <a:pt x="3702518" y="990228"/>
                  </a:lnTo>
                  <a:lnTo>
                    <a:pt x="3702518" y="992582"/>
                  </a:lnTo>
                  <a:lnTo>
                    <a:pt x="3704924" y="992582"/>
                  </a:lnTo>
                  <a:lnTo>
                    <a:pt x="3704924" y="994936"/>
                  </a:lnTo>
                  <a:lnTo>
                    <a:pt x="3707330" y="994936"/>
                  </a:lnTo>
                  <a:lnTo>
                    <a:pt x="3707330" y="997291"/>
                  </a:lnTo>
                  <a:lnTo>
                    <a:pt x="3709736" y="997291"/>
                  </a:lnTo>
                  <a:lnTo>
                    <a:pt x="3709736" y="999645"/>
                  </a:lnTo>
                  <a:lnTo>
                    <a:pt x="3712142" y="999645"/>
                  </a:lnTo>
                  <a:lnTo>
                    <a:pt x="3712142" y="1002000"/>
                  </a:lnTo>
                  <a:lnTo>
                    <a:pt x="3714548" y="1002000"/>
                  </a:lnTo>
                  <a:lnTo>
                    <a:pt x="3714548" y="1004355"/>
                  </a:lnTo>
                  <a:lnTo>
                    <a:pt x="3716954" y="1004355"/>
                  </a:lnTo>
                  <a:lnTo>
                    <a:pt x="3716954" y="1006709"/>
                  </a:lnTo>
                  <a:lnTo>
                    <a:pt x="3719360" y="1006709"/>
                  </a:lnTo>
                  <a:lnTo>
                    <a:pt x="3719360" y="1009065"/>
                  </a:lnTo>
                  <a:lnTo>
                    <a:pt x="3721766" y="1009065"/>
                  </a:lnTo>
                  <a:lnTo>
                    <a:pt x="3721766" y="1011417"/>
                  </a:lnTo>
                  <a:lnTo>
                    <a:pt x="3724172" y="1011417"/>
                  </a:lnTo>
                  <a:lnTo>
                    <a:pt x="3724172" y="1013772"/>
                  </a:lnTo>
                  <a:lnTo>
                    <a:pt x="3726578" y="1013772"/>
                  </a:lnTo>
                  <a:lnTo>
                    <a:pt x="3726578" y="1016125"/>
                  </a:lnTo>
                  <a:lnTo>
                    <a:pt x="3728984" y="1016125"/>
                  </a:lnTo>
                  <a:lnTo>
                    <a:pt x="3728984" y="1018480"/>
                  </a:lnTo>
                  <a:lnTo>
                    <a:pt x="3731390" y="1018480"/>
                  </a:lnTo>
                  <a:lnTo>
                    <a:pt x="3731390" y="1020835"/>
                  </a:lnTo>
                  <a:lnTo>
                    <a:pt x="3733796" y="1020835"/>
                  </a:lnTo>
                  <a:lnTo>
                    <a:pt x="3733796" y="1023189"/>
                  </a:lnTo>
                  <a:lnTo>
                    <a:pt x="3736202" y="1023189"/>
                  </a:lnTo>
                  <a:lnTo>
                    <a:pt x="3736202" y="1025542"/>
                  </a:lnTo>
                  <a:lnTo>
                    <a:pt x="3738608" y="1025542"/>
                  </a:lnTo>
                  <a:lnTo>
                    <a:pt x="3738608" y="1027896"/>
                  </a:lnTo>
                  <a:lnTo>
                    <a:pt x="3741014" y="1027896"/>
                  </a:lnTo>
                  <a:lnTo>
                    <a:pt x="3741014" y="1030253"/>
                  </a:lnTo>
                  <a:lnTo>
                    <a:pt x="3743420" y="1030253"/>
                  </a:lnTo>
                  <a:lnTo>
                    <a:pt x="3743420" y="1032607"/>
                  </a:lnTo>
                  <a:lnTo>
                    <a:pt x="3745825" y="1032607"/>
                  </a:lnTo>
                  <a:lnTo>
                    <a:pt x="3745825" y="1034960"/>
                  </a:lnTo>
                  <a:lnTo>
                    <a:pt x="3748231" y="1034960"/>
                  </a:lnTo>
                  <a:lnTo>
                    <a:pt x="3748231" y="1037315"/>
                  </a:lnTo>
                  <a:lnTo>
                    <a:pt x="3750637" y="1037315"/>
                  </a:lnTo>
                  <a:lnTo>
                    <a:pt x="3750637" y="1039671"/>
                  </a:lnTo>
                  <a:lnTo>
                    <a:pt x="3753043" y="1039671"/>
                  </a:lnTo>
                  <a:lnTo>
                    <a:pt x="3753043" y="1042022"/>
                  </a:lnTo>
                  <a:lnTo>
                    <a:pt x="3755449" y="1042022"/>
                  </a:lnTo>
                  <a:lnTo>
                    <a:pt x="3755449" y="1044379"/>
                  </a:lnTo>
                  <a:lnTo>
                    <a:pt x="3757855" y="1044379"/>
                  </a:lnTo>
                  <a:lnTo>
                    <a:pt x="3757855" y="1046732"/>
                  </a:lnTo>
                  <a:lnTo>
                    <a:pt x="3760261" y="1046732"/>
                  </a:lnTo>
                  <a:lnTo>
                    <a:pt x="3760261" y="1049087"/>
                  </a:lnTo>
                  <a:lnTo>
                    <a:pt x="3762667" y="1049087"/>
                  </a:lnTo>
                  <a:lnTo>
                    <a:pt x="3762667" y="1051442"/>
                  </a:lnTo>
                  <a:lnTo>
                    <a:pt x="3765073" y="1051442"/>
                  </a:lnTo>
                  <a:lnTo>
                    <a:pt x="3765073" y="1053798"/>
                  </a:lnTo>
                  <a:lnTo>
                    <a:pt x="3767479" y="1053798"/>
                  </a:lnTo>
                  <a:lnTo>
                    <a:pt x="3767479" y="1056148"/>
                  </a:lnTo>
                  <a:lnTo>
                    <a:pt x="3769885" y="1056148"/>
                  </a:lnTo>
                  <a:lnTo>
                    <a:pt x="3769885" y="1058441"/>
                  </a:lnTo>
                  <a:lnTo>
                    <a:pt x="3772291" y="1058441"/>
                  </a:lnTo>
                  <a:lnTo>
                    <a:pt x="3772291" y="1060795"/>
                  </a:lnTo>
                  <a:lnTo>
                    <a:pt x="3774697" y="1060795"/>
                  </a:lnTo>
                  <a:lnTo>
                    <a:pt x="3774697" y="1063150"/>
                  </a:lnTo>
                  <a:lnTo>
                    <a:pt x="3777103" y="1063150"/>
                  </a:lnTo>
                  <a:lnTo>
                    <a:pt x="3777103" y="1065504"/>
                  </a:lnTo>
                  <a:lnTo>
                    <a:pt x="3779509" y="1065504"/>
                  </a:lnTo>
                  <a:lnTo>
                    <a:pt x="3779509" y="1067859"/>
                  </a:lnTo>
                  <a:lnTo>
                    <a:pt x="3781915" y="1067859"/>
                  </a:lnTo>
                  <a:lnTo>
                    <a:pt x="3781915" y="1070213"/>
                  </a:lnTo>
                  <a:lnTo>
                    <a:pt x="3784321" y="1070213"/>
                  </a:lnTo>
                  <a:lnTo>
                    <a:pt x="3784321" y="1072568"/>
                  </a:lnTo>
                  <a:lnTo>
                    <a:pt x="3786726" y="1072568"/>
                  </a:lnTo>
                  <a:lnTo>
                    <a:pt x="3786726" y="1074922"/>
                  </a:lnTo>
                  <a:lnTo>
                    <a:pt x="3789132" y="1074922"/>
                  </a:lnTo>
                  <a:lnTo>
                    <a:pt x="3789132" y="1077277"/>
                  </a:lnTo>
                  <a:lnTo>
                    <a:pt x="3791538" y="1077277"/>
                  </a:lnTo>
                  <a:lnTo>
                    <a:pt x="3791538" y="1079631"/>
                  </a:lnTo>
                  <a:lnTo>
                    <a:pt x="3793944" y="1079631"/>
                  </a:lnTo>
                  <a:lnTo>
                    <a:pt x="3793944" y="1081986"/>
                  </a:lnTo>
                  <a:lnTo>
                    <a:pt x="3796350" y="1081986"/>
                  </a:lnTo>
                  <a:lnTo>
                    <a:pt x="3796350" y="1084340"/>
                  </a:lnTo>
                  <a:lnTo>
                    <a:pt x="3798756" y="1084340"/>
                  </a:lnTo>
                  <a:lnTo>
                    <a:pt x="3798756" y="1086694"/>
                  </a:lnTo>
                  <a:lnTo>
                    <a:pt x="3801162" y="1086694"/>
                  </a:lnTo>
                  <a:lnTo>
                    <a:pt x="3801162" y="1089049"/>
                  </a:lnTo>
                  <a:lnTo>
                    <a:pt x="3803568" y="1089049"/>
                  </a:lnTo>
                  <a:lnTo>
                    <a:pt x="3803568" y="1091403"/>
                  </a:lnTo>
                  <a:lnTo>
                    <a:pt x="3805974" y="1091403"/>
                  </a:lnTo>
                  <a:lnTo>
                    <a:pt x="3805974" y="1093758"/>
                  </a:lnTo>
                  <a:lnTo>
                    <a:pt x="3808380" y="1093758"/>
                  </a:lnTo>
                  <a:lnTo>
                    <a:pt x="3808380" y="1096112"/>
                  </a:lnTo>
                  <a:lnTo>
                    <a:pt x="3810786" y="1096112"/>
                  </a:lnTo>
                  <a:lnTo>
                    <a:pt x="3810786" y="1098467"/>
                  </a:lnTo>
                  <a:lnTo>
                    <a:pt x="3813192" y="1098467"/>
                  </a:lnTo>
                  <a:lnTo>
                    <a:pt x="3813192" y="1100821"/>
                  </a:lnTo>
                  <a:lnTo>
                    <a:pt x="3815598" y="1100821"/>
                  </a:lnTo>
                  <a:lnTo>
                    <a:pt x="3815598" y="1103176"/>
                  </a:lnTo>
                  <a:lnTo>
                    <a:pt x="3818004" y="1103176"/>
                  </a:lnTo>
                  <a:lnTo>
                    <a:pt x="3818004" y="1105530"/>
                  </a:lnTo>
                  <a:lnTo>
                    <a:pt x="3820410" y="1105530"/>
                  </a:lnTo>
                  <a:lnTo>
                    <a:pt x="3820410" y="1107885"/>
                  </a:lnTo>
                  <a:lnTo>
                    <a:pt x="3822816" y="1107885"/>
                  </a:lnTo>
                  <a:lnTo>
                    <a:pt x="3822816" y="1110239"/>
                  </a:lnTo>
                  <a:lnTo>
                    <a:pt x="3825222" y="1110239"/>
                  </a:lnTo>
                  <a:lnTo>
                    <a:pt x="3825222" y="1112594"/>
                  </a:lnTo>
                  <a:lnTo>
                    <a:pt x="3827628" y="1112594"/>
                  </a:lnTo>
                  <a:lnTo>
                    <a:pt x="3827628" y="1114948"/>
                  </a:lnTo>
                  <a:lnTo>
                    <a:pt x="3830033" y="1114948"/>
                  </a:lnTo>
                  <a:lnTo>
                    <a:pt x="3830033" y="1117303"/>
                  </a:lnTo>
                  <a:lnTo>
                    <a:pt x="3832440" y="1117303"/>
                  </a:lnTo>
                  <a:lnTo>
                    <a:pt x="3832440" y="1119657"/>
                  </a:lnTo>
                  <a:lnTo>
                    <a:pt x="3834845" y="1119657"/>
                  </a:lnTo>
                  <a:lnTo>
                    <a:pt x="3834845" y="1122012"/>
                  </a:lnTo>
                  <a:lnTo>
                    <a:pt x="3837251" y="1122012"/>
                  </a:lnTo>
                  <a:lnTo>
                    <a:pt x="3837251" y="1124366"/>
                  </a:lnTo>
                  <a:lnTo>
                    <a:pt x="3839657" y="1124366"/>
                  </a:lnTo>
                  <a:lnTo>
                    <a:pt x="3839657" y="1126721"/>
                  </a:lnTo>
                  <a:lnTo>
                    <a:pt x="3842063" y="1126721"/>
                  </a:lnTo>
                  <a:lnTo>
                    <a:pt x="3842063" y="1129075"/>
                  </a:lnTo>
                  <a:lnTo>
                    <a:pt x="3844469" y="1129075"/>
                  </a:lnTo>
                  <a:lnTo>
                    <a:pt x="3844469" y="1131429"/>
                  </a:lnTo>
                  <a:lnTo>
                    <a:pt x="3846875" y="1131429"/>
                  </a:lnTo>
                  <a:lnTo>
                    <a:pt x="3846875" y="1133784"/>
                  </a:lnTo>
                  <a:lnTo>
                    <a:pt x="3849281" y="1133784"/>
                  </a:lnTo>
                  <a:lnTo>
                    <a:pt x="3849281" y="1136139"/>
                  </a:lnTo>
                  <a:lnTo>
                    <a:pt x="3851687" y="1136139"/>
                  </a:lnTo>
                  <a:lnTo>
                    <a:pt x="3851687" y="1138493"/>
                  </a:lnTo>
                  <a:lnTo>
                    <a:pt x="3854093" y="1138493"/>
                  </a:lnTo>
                  <a:lnTo>
                    <a:pt x="3854093" y="1140847"/>
                  </a:lnTo>
                  <a:lnTo>
                    <a:pt x="3856499" y="1140847"/>
                  </a:lnTo>
                  <a:lnTo>
                    <a:pt x="3856499" y="1143202"/>
                  </a:lnTo>
                  <a:lnTo>
                    <a:pt x="3858905" y="1143202"/>
                  </a:lnTo>
                  <a:lnTo>
                    <a:pt x="3858905" y="1145556"/>
                  </a:lnTo>
                  <a:lnTo>
                    <a:pt x="3861311" y="1145556"/>
                  </a:lnTo>
                  <a:lnTo>
                    <a:pt x="3861311" y="1147911"/>
                  </a:lnTo>
                  <a:lnTo>
                    <a:pt x="3863717" y="1147911"/>
                  </a:lnTo>
                  <a:lnTo>
                    <a:pt x="3863717" y="1150265"/>
                  </a:lnTo>
                  <a:lnTo>
                    <a:pt x="3866123" y="1150265"/>
                  </a:lnTo>
                  <a:lnTo>
                    <a:pt x="3866123" y="1152620"/>
                  </a:lnTo>
                  <a:lnTo>
                    <a:pt x="3868529" y="1152620"/>
                  </a:lnTo>
                  <a:lnTo>
                    <a:pt x="3868529" y="1154974"/>
                  </a:lnTo>
                  <a:lnTo>
                    <a:pt x="3870934" y="1154974"/>
                  </a:lnTo>
                  <a:lnTo>
                    <a:pt x="3870934" y="1157329"/>
                  </a:lnTo>
                  <a:lnTo>
                    <a:pt x="3873341" y="1157329"/>
                  </a:lnTo>
                  <a:lnTo>
                    <a:pt x="3873341" y="1159683"/>
                  </a:lnTo>
                  <a:lnTo>
                    <a:pt x="3875746" y="1159683"/>
                  </a:lnTo>
                  <a:lnTo>
                    <a:pt x="3875746" y="1162038"/>
                  </a:lnTo>
                  <a:lnTo>
                    <a:pt x="3878152" y="1162038"/>
                  </a:lnTo>
                  <a:lnTo>
                    <a:pt x="3878152" y="1164392"/>
                  </a:lnTo>
                  <a:lnTo>
                    <a:pt x="3880558" y="1164392"/>
                  </a:lnTo>
                  <a:lnTo>
                    <a:pt x="3880558" y="1166747"/>
                  </a:lnTo>
                  <a:lnTo>
                    <a:pt x="3882964" y="1166747"/>
                  </a:lnTo>
                  <a:lnTo>
                    <a:pt x="3882964" y="1169101"/>
                  </a:lnTo>
                  <a:lnTo>
                    <a:pt x="3885370" y="1169101"/>
                  </a:lnTo>
                  <a:lnTo>
                    <a:pt x="3885370" y="1171456"/>
                  </a:lnTo>
                  <a:lnTo>
                    <a:pt x="3887776" y="1171456"/>
                  </a:lnTo>
                  <a:lnTo>
                    <a:pt x="3887776" y="1173810"/>
                  </a:lnTo>
                  <a:lnTo>
                    <a:pt x="3890182" y="1173810"/>
                  </a:lnTo>
                  <a:lnTo>
                    <a:pt x="3890182" y="1176165"/>
                  </a:lnTo>
                  <a:lnTo>
                    <a:pt x="3892588" y="1176165"/>
                  </a:lnTo>
                  <a:lnTo>
                    <a:pt x="3892588" y="1178519"/>
                  </a:lnTo>
                  <a:lnTo>
                    <a:pt x="3894994" y="1178519"/>
                  </a:lnTo>
                  <a:lnTo>
                    <a:pt x="3894994" y="1180874"/>
                  </a:lnTo>
                  <a:lnTo>
                    <a:pt x="3897400" y="1180874"/>
                  </a:lnTo>
                  <a:lnTo>
                    <a:pt x="3897400" y="1183228"/>
                  </a:lnTo>
                  <a:lnTo>
                    <a:pt x="3899806" y="1183228"/>
                  </a:lnTo>
                  <a:lnTo>
                    <a:pt x="3899806" y="1185583"/>
                  </a:lnTo>
                  <a:lnTo>
                    <a:pt x="3902212" y="1185583"/>
                  </a:lnTo>
                  <a:lnTo>
                    <a:pt x="3902212" y="1187937"/>
                  </a:lnTo>
                  <a:lnTo>
                    <a:pt x="3904618" y="1187937"/>
                  </a:lnTo>
                  <a:lnTo>
                    <a:pt x="3904618" y="1190292"/>
                  </a:lnTo>
                  <a:lnTo>
                    <a:pt x="3907024" y="1190292"/>
                  </a:lnTo>
                  <a:lnTo>
                    <a:pt x="3907024" y="1192646"/>
                  </a:lnTo>
                  <a:lnTo>
                    <a:pt x="3909430" y="1192646"/>
                  </a:lnTo>
                  <a:lnTo>
                    <a:pt x="3909430" y="1195000"/>
                  </a:lnTo>
                  <a:lnTo>
                    <a:pt x="3911836" y="1195000"/>
                  </a:lnTo>
                  <a:lnTo>
                    <a:pt x="3911836" y="1197355"/>
                  </a:lnTo>
                  <a:lnTo>
                    <a:pt x="3914242" y="1197355"/>
                  </a:lnTo>
                  <a:lnTo>
                    <a:pt x="3914242" y="1199709"/>
                  </a:lnTo>
                  <a:lnTo>
                    <a:pt x="3916648" y="1199709"/>
                  </a:lnTo>
                  <a:lnTo>
                    <a:pt x="3916648" y="1202064"/>
                  </a:lnTo>
                  <a:lnTo>
                    <a:pt x="3919053" y="1202064"/>
                  </a:lnTo>
                  <a:lnTo>
                    <a:pt x="3919053" y="1204418"/>
                  </a:lnTo>
                  <a:lnTo>
                    <a:pt x="3921459" y="1204418"/>
                  </a:lnTo>
                  <a:lnTo>
                    <a:pt x="3921459" y="1206773"/>
                  </a:lnTo>
                  <a:lnTo>
                    <a:pt x="3923865" y="1206773"/>
                  </a:lnTo>
                  <a:lnTo>
                    <a:pt x="3923865" y="1209127"/>
                  </a:lnTo>
                  <a:lnTo>
                    <a:pt x="3926271" y="1209127"/>
                  </a:lnTo>
                  <a:lnTo>
                    <a:pt x="3926271" y="1211482"/>
                  </a:lnTo>
                  <a:lnTo>
                    <a:pt x="3928677" y="1211482"/>
                  </a:lnTo>
                  <a:lnTo>
                    <a:pt x="3928677" y="1213836"/>
                  </a:lnTo>
                  <a:lnTo>
                    <a:pt x="3931083" y="1213836"/>
                  </a:lnTo>
                  <a:lnTo>
                    <a:pt x="3931083" y="1216191"/>
                  </a:lnTo>
                  <a:lnTo>
                    <a:pt x="3933489" y="1216191"/>
                  </a:lnTo>
                  <a:lnTo>
                    <a:pt x="3933489" y="1218545"/>
                  </a:lnTo>
                  <a:lnTo>
                    <a:pt x="3935895" y="1218545"/>
                  </a:lnTo>
                  <a:lnTo>
                    <a:pt x="3935895" y="1220900"/>
                  </a:lnTo>
                  <a:lnTo>
                    <a:pt x="3938301" y="1220900"/>
                  </a:lnTo>
                  <a:lnTo>
                    <a:pt x="3938301" y="1223254"/>
                  </a:lnTo>
                  <a:lnTo>
                    <a:pt x="3940707" y="1223254"/>
                  </a:lnTo>
                  <a:lnTo>
                    <a:pt x="3940707" y="1225609"/>
                  </a:lnTo>
                  <a:lnTo>
                    <a:pt x="3943113" y="1225609"/>
                  </a:lnTo>
                  <a:lnTo>
                    <a:pt x="3943113" y="1227963"/>
                  </a:lnTo>
                  <a:lnTo>
                    <a:pt x="3945519" y="1227963"/>
                  </a:lnTo>
                  <a:lnTo>
                    <a:pt x="3945519" y="1230318"/>
                  </a:lnTo>
                  <a:lnTo>
                    <a:pt x="3947925" y="1230318"/>
                  </a:lnTo>
                  <a:lnTo>
                    <a:pt x="3947925" y="1232672"/>
                  </a:lnTo>
                  <a:lnTo>
                    <a:pt x="3950331" y="1232672"/>
                  </a:lnTo>
                  <a:lnTo>
                    <a:pt x="3950331" y="1235027"/>
                  </a:lnTo>
                  <a:lnTo>
                    <a:pt x="3952737" y="1235027"/>
                  </a:lnTo>
                  <a:lnTo>
                    <a:pt x="3952737" y="1237381"/>
                  </a:lnTo>
                  <a:lnTo>
                    <a:pt x="3955143" y="1237381"/>
                  </a:lnTo>
                  <a:lnTo>
                    <a:pt x="3955143" y="1239736"/>
                  </a:lnTo>
                  <a:lnTo>
                    <a:pt x="3957549" y="1239736"/>
                  </a:lnTo>
                  <a:lnTo>
                    <a:pt x="3957549" y="1242090"/>
                  </a:lnTo>
                  <a:lnTo>
                    <a:pt x="3959954" y="1242090"/>
                  </a:lnTo>
                  <a:lnTo>
                    <a:pt x="3959954" y="1244444"/>
                  </a:lnTo>
                  <a:lnTo>
                    <a:pt x="3962360" y="1244444"/>
                  </a:lnTo>
                  <a:lnTo>
                    <a:pt x="3962360" y="1246799"/>
                  </a:lnTo>
                  <a:lnTo>
                    <a:pt x="3964766" y="1246799"/>
                  </a:lnTo>
                  <a:lnTo>
                    <a:pt x="3964766" y="1249154"/>
                  </a:lnTo>
                  <a:lnTo>
                    <a:pt x="3967172" y="1249154"/>
                  </a:lnTo>
                  <a:lnTo>
                    <a:pt x="3967172" y="1251508"/>
                  </a:lnTo>
                  <a:lnTo>
                    <a:pt x="3969578" y="1251508"/>
                  </a:lnTo>
                  <a:lnTo>
                    <a:pt x="3969578" y="1253863"/>
                  </a:lnTo>
                  <a:lnTo>
                    <a:pt x="3971984" y="1253863"/>
                  </a:lnTo>
                  <a:lnTo>
                    <a:pt x="3971984" y="1256217"/>
                  </a:lnTo>
                  <a:lnTo>
                    <a:pt x="3974390" y="1256217"/>
                  </a:lnTo>
                  <a:lnTo>
                    <a:pt x="3974390" y="1258571"/>
                  </a:lnTo>
                  <a:lnTo>
                    <a:pt x="3976796" y="1258571"/>
                  </a:lnTo>
                  <a:lnTo>
                    <a:pt x="3976796" y="1260926"/>
                  </a:lnTo>
                  <a:lnTo>
                    <a:pt x="3979202" y="1260926"/>
                  </a:lnTo>
                  <a:lnTo>
                    <a:pt x="3979202" y="1263280"/>
                  </a:lnTo>
                  <a:lnTo>
                    <a:pt x="3981148" y="1263280"/>
                  </a:lnTo>
                  <a:lnTo>
                    <a:pt x="3982322" y="1286527"/>
                  </a:lnTo>
                  <a:cubicBezTo>
                    <a:pt x="3982322" y="2629096"/>
                    <a:pt x="2961979" y="3733350"/>
                    <a:pt x="1654444" y="3866137"/>
                  </a:cubicBezTo>
                  <a:lnTo>
                    <a:pt x="1453562" y="3876281"/>
                  </a:lnTo>
                  <a:lnTo>
                    <a:pt x="1452405" y="3875124"/>
                  </a:lnTo>
                  <a:lnTo>
                    <a:pt x="1452377" y="3875147"/>
                  </a:lnTo>
                  <a:lnTo>
                    <a:pt x="1449998" y="3872769"/>
                  </a:lnTo>
                  <a:lnTo>
                    <a:pt x="1449971" y="3872792"/>
                  </a:lnTo>
                  <a:lnTo>
                    <a:pt x="1447593" y="3870415"/>
                  </a:lnTo>
                  <a:lnTo>
                    <a:pt x="1447565" y="3870438"/>
                  </a:lnTo>
                  <a:lnTo>
                    <a:pt x="1445186" y="3868060"/>
                  </a:lnTo>
                  <a:lnTo>
                    <a:pt x="1445159" y="3868083"/>
                  </a:lnTo>
                  <a:lnTo>
                    <a:pt x="1442781" y="3865706"/>
                  </a:lnTo>
                  <a:lnTo>
                    <a:pt x="1442753" y="3865729"/>
                  </a:lnTo>
                  <a:lnTo>
                    <a:pt x="1440374" y="3863351"/>
                  </a:lnTo>
                  <a:lnTo>
                    <a:pt x="1440347" y="3863374"/>
                  </a:lnTo>
                  <a:lnTo>
                    <a:pt x="1437969" y="3860997"/>
                  </a:lnTo>
                  <a:lnTo>
                    <a:pt x="1437941" y="3861020"/>
                  </a:lnTo>
                  <a:lnTo>
                    <a:pt x="1435562" y="3858642"/>
                  </a:lnTo>
                  <a:lnTo>
                    <a:pt x="1435535" y="3858665"/>
                  </a:lnTo>
                  <a:lnTo>
                    <a:pt x="1433157" y="3856288"/>
                  </a:lnTo>
                  <a:lnTo>
                    <a:pt x="1433129" y="3856311"/>
                  </a:lnTo>
                  <a:lnTo>
                    <a:pt x="1430750" y="3853933"/>
                  </a:lnTo>
                  <a:lnTo>
                    <a:pt x="1430723" y="3853956"/>
                  </a:lnTo>
                  <a:lnTo>
                    <a:pt x="1428345" y="3851579"/>
                  </a:lnTo>
                  <a:lnTo>
                    <a:pt x="1428318" y="3851602"/>
                  </a:lnTo>
                  <a:lnTo>
                    <a:pt x="1425939" y="3849224"/>
                  </a:lnTo>
                  <a:lnTo>
                    <a:pt x="1425911" y="3849247"/>
                  </a:lnTo>
                  <a:lnTo>
                    <a:pt x="1423533" y="3846870"/>
                  </a:lnTo>
                  <a:lnTo>
                    <a:pt x="1423506" y="3846893"/>
                  </a:lnTo>
                  <a:lnTo>
                    <a:pt x="1421127" y="3844515"/>
                  </a:lnTo>
                  <a:lnTo>
                    <a:pt x="1421100" y="3844538"/>
                  </a:lnTo>
                  <a:lnTo>
                    <a:pt x="1418722" y="3842161"/>
                  </a:lnTo>
                  <a:lnTo>
                    <a:pt x="1418694" y="3842184"/>
                  </a:lnTo>
                  <a:lnTo>
                    <a:pt x="1416315" y="3839806"/>
                  </a:lnTo>
                  <a:lnTo>
                    <a:pt x="1416288" y="3839829"/>
                  </a:lnTo>
                  <a:lnTo>
                    <a:pt x="1413910" y="3837452"/>
                  </a:lnTo>
                  <a:lnTo>
                    <a:pt x="1413882" y="3837475"/>
                  </a:lnTo>
                  <a:lnTo>
                    <a:pt x="1411503" y="3835097"/>
                  </a:lnTo>
                  <a:lnTo>
                    <a:pt x="1411476" y="3835120"/>
                  </a:lnTo>
                  <a:lnTo>
                    <a:pt x="1409098" y="3832743"/>
                  </a:lnTo>
                  <a:lnTo>
                    <a:pt x="1409070" y="3832766"/>
                  </a:lnTo>
                  <a:lnTo>
                    <a:pt x="1406692" y="3830389"/>
                  </a:lnTo>
                  <a:lnTo>
                    <a:pt x="1406664" y="3830412"/>
                  </a:lnTo>
                  <a:lnTo>
                    <a:pt x="1404285" y="3828034"/>
                  </a:lnTo>
                  <a:lnTo>
                    <a:pt x="1404258" y="3828057"/>
                  </a:lnTo>
                  <a:lnTo>
                    <a:pt x="1401879" y="3825679"/>
                  </a:lnTo>
                  <a:lnTo>
                    <a:pt x="1401852" y="3825702"/>
                  </a:lnTo>
                  <a:lnTo>
                    <a:pt x="1399474" y="3823325"/>
                  </a:lnTo>
                  <a:lnTo>
                    <a:pt x="1399446" y="3823348"/>
                  </a:lnTo>
                  <a:lnTo>
                    <a:pt x="1397068" y="3820971"/>
                  </a:lnTo>
                  <a:lnTo>
                    <a:pt x="1397040" y="3820994"/>
                  </a:lnTo>
                  <a:lnTo>
                    <a:pt x="1394661" y="3818616"/>
                  </a:lnTo>
                  <a:lnTo>
                    <a:pt x="1394634" y="3818639"/>
                  </a:lnTo>
                  <a:lnTo>
                    <a:pt x="1392256" y="3816262"/>
                  </a:lnTo>
                  <a:lnTo>
                    <a:pt x="1392228" y="3816285"/>
                  </a:lnTo>
                  <a:lnTo>
                    <a:pt x="1389849" y="3813907"/>
                  </a:lnTo>
                  <a:lnTo>
                    <a:pt x="1389822" y="3813930"/>
                  </a:lnTo>
                  <a:lnTo>
                    <a:pt x="1387444" y="3811553"/>
                  </a:lnTo>
                  <a:lnTo>
                    <a:pt x="1387417" y="3811576"/>
                  </a:lnTo>
                  <a:lnTo>
                    <a:pt x="1385038" y="3809198"/>
                  </a:lnTo>
                  <a:lnTo>
                    <a:pt x="1385010" y="3809221"/>
                  </a:lnTo>
                  <a:lnTo>
                    <a:pt x="1382632" y="3806844"/>
                  </a:lnTo>
                  <a:lnTo>
                    <a:pt x="1382605" y="3806867"/>
                  </a:lnTo>
                  <a:lnTo>
                    <a:pt x="1380226" y="3804489"/>
                  </a:lnTo>
                  <a:lnTo>
                    <a:pt x="1380199" y="3804512"/>
                  </a:lnTo>
                  <a:lnTo>
                    <a:pt x="1377821" y="3802135"/>
                  </a:lnTo>
                  <a:lnTo>
                    <a:pt x="1377793" y="3802158"/>
                  </a:lnTo>
                  <a:lnTo>
                    <a:pt x="1375414" y="3799780"/>
                  </a:lnTo>
                  <a:lnTo>
                    <a:pt x="1375387" y="3799803"/>
                  </a:lnTo>
                  <a:lnTo>
                    <a:pt x="1373009" y="3797426"/>
                  </a:lnTo>
                  <a:lnTo>
                    <a:pt x="1372981" y="3797449"/>
                  </a:lnTo>
                  <a:lnTo>
                    <a:pt x="1370602" y="3795071"/>
                  </a:lnTo>
                  <a:lnTo>
                    <a:pt x="1370575" y="3795094"/>
                  </a:lnTo>
                  <a:lnTo>
                    <a:pt x="1368197" y="3792717"/>
                  </a:lnTo>
                  <a:lnTo>
                    <a:pt x="1368169" y="3792740"/>
                  </a:lnTo>
                  <a:lnTo>
                    <a:pt x="1365790" y="3790362"/>
                  </a:lnTo>
                  <a:lnTo>
                    <a:pt x="1365763" y="3790385"/>
                  </a:lnTo>
                  <a:lnTo>
                    <a:pt x="1363385" y="3788008"/>
                  </a:lnTo>
                  <a:lnTo>
                    <a:pt x="1363357" y="3788031"/>
                  </a:lnTo>
                  <a:lnTo>
                    <a:pt x="1360978" y="3785653"/>
                  </a:lnTo>
                  <a:lnTo>
                    <a:pt x="1360951" y="3785676"/>
                  </a:lnTo>
                  <a:lnTo>
                    <a:pt x="1358573" y="3783299"/>
                  </a:lnTo>
                  <a:lnTo>
                    <a:pt x="1358545" y="3783322"/>
                  </a:lnTo>
                  <a:lnTo>
                    <a:pt x="1356166" y="3780944"/>
                  </a:lnTo>
                  <a:lnTo>
                    <a:pt x="1356139" y="3780967"/>
                  </a:lnTo>
                  <a:lnTo>
                    <a:pt x="1353761" y="3778590"/>
                  </a:lnTo>
                  <a:lnTo>
                    <a:pt x="1353733" y="3778613"/>
                  </a:lnTo>
                  <a:lnTo>
                    <a:pt x="1351355" y="3776236"/>
                  </a:lnTo>
                  <a:lnTo>
                    <a:pt x="1351327" y="3776259"/>
                  </a:lnTo>
                  <a:lnTo>
                    <a:pt x="1348948" y="3773881"/>
                  </a:lnTo>
                  <a:lnTo>
                    <a:pt x="1348921" y="3773904"/>
                  </a:lnTo>
                  <a:lnTo>
                    <a:pt x="1346543" y="3771527"/>
                  </a:lnTo>
                  <a:lnTo>
                    <a:pt x="1346515" y="3771550"/>
                  </a:lnTo>
                  <a:lnTo>
                    <a:pt x="1344136" y="3769172"/>
                  </a:lnTo>
                  <a:lnTo>
                    <a:pt x="1344109" y="3769195"/>
                  </a:lnTo>
                  <a:lnTo>
                    <a:pt x="1341731" y="3766818"/>
                  </a:lnTo>
                  <a:lnTo>
                    <a:pt x="1341703" y="3766841"/>
                  </a:lnTo>
                  <a:lnTo>
                    <a:pt x="1339325" y="3764463"/>
                  </a:lnTo>
                  <a:lnTo>
                    <a:pt x="1339298" y="3764486"/>
                  </a:lnTo>
                  <a:lnTo>
                    <a:pt x="1336920" y="3762109"/>
                  </a:lnTo>
                  <a:lnTo>
                    <a:pt x="1336892" y="3762132"/>
                  </a:lnTo>
                  <a:lnTo>
                    <a:pt x="1334513" y="3759754"/>
                  </a:lnTo>
                  <a:lnTo>
                    <a:pt x="1334486" y="3759777"/>
                  </a:lnTo>
                  <a:lnTo>
                    <a:pt x="1332108" y="3757400"/>
                  </a:lnTo>
                  <a:lnTo>
                    <a:pt x="1332080" y="3757423"/>
                  </a:lnTo>
                  <a:lnTo>
                    <a:pt x="1329701" y="3755045"/>
                  </a:lnTo>
                  <a:lnTo>
                    <a:pt x="1329674" y="3755068"/>
                  </a:lnTo>
                  <a:lnTo>
                    <a:pt x="1327296" y="3752691"/>
                  </a:lnTo>
                  <a:lnTo>
                    <a:pt x="1327268" y="3752714"/>
                  </a:lnTo>
                  <a:lnTo>
                    <a:pt x="1324889" y="3750336"/>
                  </a:lnTo>
                  <a:lnTo>
                    <a:pt x="1324862" y="3750359"/>
                  </a:lnTo>
                  <a:lnTo>
                    <a:pt x="1322484" y="3747982"/>
                  </a:lnTo>
                  <a:lnTo>
                    <a:pt x="1322456" y="3748005"/>
                  </a:lnTo>
                  <a:lnTo>
                    <a:pt x="1320077" y="3745627"/>
                  </a:lnTo>
                  <a:lnTo>
                    <a:pt x="1320050" y="3745650"/>
                  </a:lnTo>
                  <a:lnTo>
                    <a:pt x="1317672" y="3743273"/>
                  </a:lnTo>
                  <a:lnTo>
                    <a:pt x="1317644" y="3743296"/>
                  </a:lnTo>
                  <a:lnTo>
                    <a:pt x="1315265" y="3740918"/>
                  </a:lnTo>
                  <a:lnTo>
                    <a:pt x="1315238" y="3740941"/>
                  </a:lnTo>
                  <a:lnTo>
                    <a:pt x="1312860" y="3738564"/>
                  </a:lnTo>
                  <a:lnTo>
                    <a:pt x="1312832" y="3738587"/>
                  </a:lnTo>
                  <a:lnTo>
                    <a:pt x="1310453" y="3736209"/>
                  </a:lnTo>
                  <a:lnTo>
                    <a:pt x="1310426" y="3736232"/>
                  </a:lnTo>
                  <a:lnTo>
                    <a:pt x="1308048" y="3733855"/>
                  </a:lnTo>
                  <a:lnTo>
                    <a:pt x="1308020" y="3733878"/>
                  </a:lnTo>
                  <a:lnTo>
                    <a:pt x="1305641" y="3731500"/>
                  </a:lnTo>
                  <a:lnTo>
                    <a:pt x="1305614" y="3731523"/>
                  </a:lnTo>
                  <a:lnTo>
                    <a:pt x="1303236" y="3729146"/>
                  </a:lnTo>
                  <a:lnTo>
                    <a:pt x="1303208" y="3729169"/>
                  </a:lnTo>
                  <a:lnTo>
                    <a:pt x="1300829" y="3726791"/>
                  </a:lnTo>
                  <a:lnTo>
                    <a:pt x="1300802" y="3726814"/>
                  </a:lnTo>
                  <a:lnTo>
                    <a:pt x="1298424" y="3724437"/>
                  </a:lnTo>
                  <a:lnTo>
                    <a:pt x="1298397" y="3724460"/>
                  </a:lnTo>
                  <a:lnTo>
                    <a:pt x="1296018" y="3722082"/>
                  </a:lnTo>
                  <a:lnTo>
                    <a:pt x="1295991" y="3722105"/>
                  </a:lnTo>
                  <a:lnTo>
                    <a:pt x="1293613" y="3719728"/>
                  </a:lnTo>
                  <a:lnTo>
                    <a:pt x="1293585" y="3719751"/>
                  </a:lnTo>
                  <a:lnTo>
                    <a:pt x="1291207" y="3717374"/>
                  </a:lnTo>
                  <a:lnTo>
                    <a:pt x="1291179" y="3717397"/>
                  </a:lnTo>
                  <a:lnTo>
                    <a:pt x="1288800" y="3715019"/>
                  </a:lnTo>
                  <a:lnTo>
                    <a:pt x="1288773" y="3715042"/>
                  </a:lnTo>
                  <a:lnTo>
                    <a:pt x="1286394" y="3712664"/>
                  </a:lnTo>
                  <a:lnTo>
                    <a:pt x="1286367" y="3712687"/>
                  </a:lnTo>
                  <a:lnTo>
                    <a:pt x="1283989" y="3710310"/>
                  </a:lnTo>
                  <a:lnTo>
                    <a:pt x="1283961" y="3710333"/>
                  </a:lnTo>
                  <a:lnTo>
                    <a:pt x="1281583" y="3707956"/>
                  </a:lnTo>
                  <a:lnTo>
                    <a:pt x="1281555" y="3707979"/>
                  </a:lnTo>
                  <a:lnTo>
                    <a:pt x="1279176" y="3705601"/>
                  </a:lnTo>
                  <a:lnTo>
                    <a:pt x="1279149" y="3705624"/>
                  </a:lnTo>
                  <a:lnTo>
                    <a:pt x="1276771" y="3703247"/>
                  </a:lnTo>
                  <a:lnTo>
                    <a:pt x="1276743" y="3703270"/>
                  </a:lnTo>
                  <a:lnTo>
                    <a:pt x="1274364" y="3700892"/>
                  </a:lnTo>
                  <a:lnTo>
                    <a:pt x="1274337" y="3700915"/>
                  </a:lnTo>
                  <a:lnTo>
                    <a:pt x="1271959" y="3698538"/>
                  </a:lnTo>
                  <a:lnTo>
                    <a:pt x="1271931" y="3698561"/>
                  </a:lnTo>
                  <a:lnTo>
                    <a:pt x="1269552" y="3696183"/>
                  </a:lnTo>
                  <a:lnTo>
                    <a:pt x="1269525" y="3696206"/>
                  </a:lnTo>
                  <a:lnTo>
                    <a:pt x="1267147" y="3693829"/>
                  </a:lnTo>
                  <a:lnTo>
                    <a:pt x="1267119" y="3693852"/>
                  </a:lnTo>
                  <a:lnTo>
                    <a:pt x="1264740" y="3691474"/>
                  </a:lnTo>
                  <a:lnTo>
                    <a:pt x="1264713" y="3691497"/>
                  </a:lnTo>
                  <a:lnTo>
                    <a:pt x="1262335" y="3689120"/>
                  </a:lnTo>
                  <a:lnTo>
                    <a:pt x="1262307" y="3689143"/>
                  </a:lnTo>
                  <a:lnTo>
                    <a:pt x="1259928" y="3686765"/>
                  </a:lnTo>
                  <a:lnTo>
                    <a:pt x="1259901" y="3686788"/>
                  </a:lnTo>
                  <a:lnTo>
                    <a:pt x="1257523" y="3684411"/>
                  </a:lnTo>
                  <a:lnTo>
                    <a:pt x="1257495" y="3684434"/>
                  </a:lnTo>
                  <a:lnTo>
                    <a:pt x="1255117" y="3682056"/>
                  </a:lnTo>
                  <a:lnTo>
                    <a:pt x="1255090" y="3682079"/>
                  </a:lnTo>
                  <a:lnTo>
                    <a:pt x="1252712" y="3679702"/>
                  </a:lnTo>
                  <a:lnTo>
                    <a:pt x="1252684" y="3679725"/>
                  </a:lnTo>
                  <a:lnTo>
                    <a:pt x="1250305" y="3677347"/>
                  </a:lnTo>
                  <a:lnTo>
                    <a:pt x="1250278" y="3677370"/>
                  </a:lnTo>
                  <a:lnTo>
                    <a:pt x="1247900" y="3674993"/>
                  </a:lnTo>
                  <a:lnTo>
                    <a:pt x="1247872" y="3675016"/>
                  </a:lnTo>
                  <a:lnTo>
                    <a:pt x="1245493" y="3672638"/>
                  </a:lnTo>
                  <a:lnTo>
                    <a:pt x="1245466" y="3672661"/>
                  </a:lnTo>
                  <a:lnTo>
                    <a:pt x="1243088" y="3670284"/>
                  </a:lnTo>
                  <a:lnTo>
                    <a:pt x="1243060" y="3670307"/>
                  </a:lnTo>
                  <a:lnTo>
                    <a:pt x="1240681" y="3667929"/>
                  </a:lnTo>
                  <a:lnTo>
                    <a:pt x="1240654" y="3667952"/>
                  </a:lnTo>
                  <a:lnTo>
                    <a:pt x="1238276" y="3665575"/>
                  </a:lnTo>
                  <a:lnTo>
                    <a:pt x="1238248" y="3665598"/>
                  </a:lnTo>
                  <a:lnTo>
                    <a:pt x="1235869" y="3663220"/>
                  </a:lnTo>
                  <a:lnTo>
                    <a:pt x="1235842" y="3663243"/>
                  </a:lnTo>
                  <a:lnTo>
                    <a:pt x="1233464" y="3660866"/>
                  </a:lnTo>
                  <a:lnTo>
                    <a:pt x="1233436" y="3660889"/>
                  </a:lnTo>
                  <a:lnTo>
                    <a:pt x="1231058" y="3658512"/>
                  </a:lnTo>
                  <a:lnTo>
                    <a:pt x="1231030" y="3658535"/>
                  </a:lnTo>
                  <a:lnTo>
                    <a:pt x="1228651" y="3656157"/>
                  </a:lnTo>
                  <a:lnTo>
                    <a:pt x="1228624" y="3656180"/>
                  </a:lnTo>
                  <a:lnTo>
                    <a:pt x="1226246" y="3653803"/>
                  </a:lnTo>
                  <a:lnTo>
                    <a:pt x="1226218" y="3653826"/>
                  </a:lnTo>
                  <a:lnTo>
                    <a:pt x="1223839" y="3651448"/>
                  </a:lnTo>
                  <a:lnTo>
                    <a:pt x="1223812" y="3651471"/>
                  </a:lnTo>
                  <a:lnTo>
                    <a:pt x="1221434" y="3649094"/>
                  </a:lnTo>
                  <a:lnTo>
                    <a:pt x="1221406" y="3649117"/>
                  </a:lnTo>
                  <a:lnTo>
                    <a:pt x="1219027" y="3646739"/>
                  </a:lnTo>
                  <a:lnTo>
                    <a:pt x="1219000" y="3646762"/>
                  </a:lnTo>
                  <a:lnTo>
                    <a:pt x="1216622" y="3644385"/>
                  </a:lnTo>
                  <a:lnTo>
                    <a:pt x="1216594" y="3644408"/>
                  </a:lnTo>
                  <a:lnTo>
                    <a:pt x="1214216" y="3642030"/>
                  </a:lnTo>
                  <a:lnTo>
                    <a:pt x="1214189" y="3642053"/>
                  </a:lnTo>
                  <a:lnTo>
                    <a:pt x="1211811" y="3639675"/>
                  </a:lnTo>
                  <a:lnTo>
                    <a:pt x="1211782" y="3639699"/>
                  </a:lnTo>
                  <a:lnTo>
                    <a:pt x="1209404" y="3637321"/>
                  </a:lnTo>
                  <a:lnTo>
                    <a:pt x="1209377" y="3637344"/>
                  </a:lnTo>
                  <a:lnTo>
                    <a:pt x="1206999" y="3634967"/>
                  </a:lnTo>
                  <a:lnTo>
                    <a:pt x="1206971" y="3634990"/>
                  </a:lnTo>
                  <a:lnTo>
                    <a:pt x="1204592" y="3632612"/>
                  </a:lnTo>
                  <a:lnTo>
                    <a:pt x="1204565" y="3632635"/>
                  </a:lnTo>
                  <a:lnTo>
                    <a:pt x="1202187" y="3630258"/>
                  </a:lnTo>
                  <a:lnTo>
                    <a:pt x="1202159" y="3630281"/>
                  </a:lnTo>
                  <a:lnTo>
                    <a:pt x="1199780" y="3627903"/>
                  </a:lnTo>
                  <a:lnTo>
                    <a:pt x="1199753" y="3627926"/>
                  </a:lnTo>
                  <a:lnTo>
                    <a:pt x="1197375" y="3625549"/>
                  </a:lnTo>
                  <a:lnTo>
                    <a:pt x="1197347" y="3625572"/>
                  </a:lnTo>
                  <a:lnTo>
                    <a:pt x="1194968" y="3623194"/>
                  </a:lnTo>
                  <a:lnTo>
                    <a:pt x="1194941" y="3623217"/>
                  </a:lnTo>
                  <a:lnTo>
                    <a:pt x="1192563" y="3620840"/>
                  </a:lnTo>
                  <a:lnTo>
                    <a:pt x="1192535" y="3620863"/>
                  </a:lnTo>
                  <a:lnTo>
                    <a:pt x="1190156" y="3618485"/>
                  </a:lnTo>
                  <a:lnTo>
                    <a:pt x="1190129" y="3618508"/>
                  </a:lnTo>
                  <a:lnTo>
                    <a:pt x="1187751" y="3616131"/>
                  </a:lnTo>
                  <a:lnTo>
                    <a:pt x="1187723" y="3616154"/>
                  </a:lnTo>
                  <a:lnTo>
                    <a:pt x="1185344" y="3613776"/>
                  </a:lnTo>
                  <a:lnTo>
                    <a:pt x="1185317" y="3613799"/>
                  </a:lnTo>
                  <a:lnTo>
                    <a:pt x="1182939" y="3611422"/>
                  </a:lnTo>
                  <a:lnTo>
                    <a:pt x="1182911" y="3611445"/>
                  </a:lnTo>
                  <a:lnTo>
                    <a:pt x="1180532" y="3609067"/>
                  </a:lnTo>
                  <a:lnTo>
                    <a:pt x="1180505" y="3609090"/>
                  </a:lnTo>
                  <a:lnTo>
                    <a:pt x="1178127" y="3606713"/>
                  </a:lnTo>
                  <a:lnTo>
                    <a:pt x="1178099" y="3606736"/>
                  </a:lnTo>
                  <a:lnTo>
                    <a:pt x="1175721" y="3604359"/>
                  </a:lnTo>
                  <a:lnTo>
                    <a:pt x="1175693" y="3604382"/>
                  </a:lnTo>
                  <a:lnTo>
                    <a:pt x="1173314" y="3602004"/>
                  </a:lnTo>
                  <a:lnTo>
                    <a:pt x="1173287" y="3602027"/>
                  </a:lnTo>
                  <a:lnTo>
                    <a:pt x="1170908" y="3599649"/>
                  </a:lnTo>
                  <a:lnTo>
                    <a:pt x="1170881" y="3599672"/>
                  </a:lnTo>
                  <a:lnTo>
                    <a:pt x="1168503" y="3597295"/>
                  </a:lnTo>
                  <a:lnTo>
                    <a:pt x="1168475" y="3597318"/>
                  </a:lnTo>
                  <a:lnTo>
                    <a:pt x="1166097" y="3594941"/>
                  </a:lnTo>
                  <a:lnTo>
                    <a:pt x="1166070" y="3594964"/>
                  </a:lnTo>
                  <a:lnTo>
                    <a:pt x="1163691" y="3592586"/>
                  </a:lnTo>
                  <a:lnTo>
                    <a:pt x="1163664" y="3592609"/>
                  </a:lnTo>
                  <a:lnTo>
                    <a:pt x="1161286" y="3590232"/>
                  </a:lnTo>
                  <a:lnTo>
                    <a:pt x="1161258" y="3590255"/>
                  </a:lnTo>
                  <a:lnTo>
                    <a:pt x="1158879" y="3587877"/>
                  </a:lnTo>
                  <a:lnTo>
                    <a:pt x="1158852" y="3587900"/>
                  </a:lnTo>
                  <a:lnTo>
                    <a:pt x="1156474" y="3585523"/>
                  </a:lnTo>
                  <a:lnTo>
                    <a:pt x="1156446" y="3585546"/>
                  </a:lnTo>
                  <a:lnTo>
                    <a:pt x="1154067" y="3583168"/>
                  </a:lnTo>
                  <a:lnTo>
                    <a:pt x="1154040" y="3583191"/>
                  </a:lnTo>
                  <a:lnTo>
                    <a:pt x="1151662" y="3580814"/>
                  </a:lnTo>
                  <a:lnTo>
                    <a:pt x="1151634" y="3580837"/>
                  </a:lnTo>
                  <a:lnTo>
                    <a:pt x="1149255" y="3578459"/>
                  </a:lnTo>
                  <a:lnTo>
                    <a:pt x="1149228" y="3578482"/>
                  </a:lnTo>
                  <a:lnTo>
                    <a:pt x="1146850" y="3576105"/>
                  </a:lnTo>
                  <a:lnTo>
                    <a:pt x="1146822" y="3576128"/>
                  </a:lnTo>
                  <a:lnTo>
                    <a:pt x="1144443" y="3573750"/>
                  </a:lnTo>
                  <a:lnTo>
                    <a:pt x="1144416" y="3573773"/>
                  </a:lnTo>
                  <a:lnTo>
                    <a:pt x="1142038" y="3571396"/>
                  </a:lnTo>
                  <a:lnTo>
                    <a:pt x="1142010" y="3571419"/>
                  </a:lnTo>
                  <a:lnTo>
                    <a:pt x="1139631" y="3569041"/>
                  </a:lnTo>
                  <a:lnTo>
                    <a:pt x="1139604" y="3569064"/>
                  </a:lnTo>
                  <a:lnTo>
                    <a:pt x="1137226" y="3566687"/>
                  </a:lnTo>
                  <a:lnTo>
                    <a:pt x="1137198" y="3566710"/>
                  </a:lnTo>
                  <a:lnTo>
                    <a:pt x="1134819" y="3564332"/>
                  </a:lnTo>
                  <a:lnTo>
                    <a:pt x="1134792" y="3564355"/>
                  </a:lnTo>
                  <a:lnTo>
                    <a:pt x="1132414" y="3561978"/>
                  </a:lnTo>
                  <a:lnTo>
                    <a:pt x="1132386" y="3562001"/>
                  </a:lnTo>
                  <a:lnTo>
                    <a:pt x="1130007" y="3559623"/>
                  </a:lnTo>
                  <a:lnTo>
                    <a:pt x="1129980" y="3559646"/>
                  </a:lnTo>
                  <a:lnTo>
                    <a:pt x="1127602" y="3557269"/>
                  </a:lnTo>
                  <a:lnTo>
                    <a:pt x="1127574" y="3557292"/>
                  </a:lnTo>
                  <a:lnTo>
                    <a:pt x="1125196" y="3554914"/>
                  </a:lnTo>
                  <a:lnTo>
                    <a:pt x="1125169" y="3554937"/>
                  </a:lnTo>
                  <a:lnTo>
                    <a:pt x="1122791" y="3552560"/>
                  </a:lnTo>
                  <a:lnTo>
                    <a:pt x="1122763" y="3552583"/>
                  </a:lnTo>
                  <a:lnTo>
                    <a:pt x="1120384" y="3550205"/>
                  </a:lnTo>
                  <a:lnTo>
                    <a:pt x="1120357" y="3550228"/>
                  </a:lnTo>
                  <a:lnTo>
                    <a:pt x="1117979" y="3547851"/>
                  </a:lnTo>
                  <a:lnTo>
                    <a:pt x="1117951" y="3547874"/>
                  </a:lnTo>
                  <a:lnTo>
                    <a:pt x="1115573" y="3545497"/>
                  </a:lnTo>
                  <a:lnTo>
                    <a:pt x="1115545" y="3545520"/>
                  </a:lnTo>
                  <a:lnTo>
                    <a:pt x="1113166" y="3543142"/>
                  </a:lnTo>
                  <a:lnTo>
                    <a:pt x="1113139" y="3543165"/>
                  </a:lnTo>
                  <a:lnTo>
                    <a:pt x="1110760" y="3540787"/>
                  </a:lnTo>
                  <a:lnTo>
                    <a:pt x="1110733" y="3540810"/>
                  </a:lnTo>
                  <a:lnTo>
                    <a:pt x="1108355" y="3538433"/>
                  </a:lnTo>
                  <a:lnTo>
                    <a:pt x="1108327" y="3538456"/>
                  </a:lnTo>
                  <a:lnTo>
                    <a:pt x="1105949" y="3536079"/>
                  </a:lnTo>
                  <a:lnTo>
                    <a:pt x="1105921" y="3536102"/>
                  </a:lnTo>
                  <a:lnTo>
                    <a:pt x="1103542" y="3533724"/>
                  </a:lnTo>
                  <a:lnTo>
                    <a:pt x="1103515" y="3533747"/>
                  </a:lnTo>
                  <a:lnTo>
                    <a:pt x="1101137" y="3531370"/>
                  </a:lnTo>
                  <a:lnTo>
                    <a:pt x="1101109" y="3531393"/>
                  </a:lnTo>
                  <a:lnTo>
                    <a:pt x="1098730" y="3529015"/>
                  </a:lnTo>
                  <a:lnTo>
                    <a:pt x="1098703" y="3529038"/>
                  </a:lnTo>
                  <a:lnTo>
                    <a:pt x="1096325" y="3526661"/>
                  </a:lnTo>
                  <a:lnTo>
                    <a:pt x="1096297" y="3526684"/>
                  </a:lnTo>
                  <a:lnTo>
                    <a:pt x="1093918" y="3524306"/>
                  </a:lnTo>
                  <a:lnTo>
                    <a:pt x="1093891" y="3524329"/>
                  </a:lnTo>
                  <a:lnTo>
                    <a:pt x="1091513" y="3521952"/>
                  </a:lnTo>
                  <a:lnTo>
                    <a:pt x="1091485" y="3521975"/>
                  </a:lnTo>
                  <a:lnTo>
                    <a:pt x="1089106" y="3519597"/>
                  </a:lnTo>
                  <a:lnTo>
                    <a:pt x="1089079" y="3519620"/>
                  </a:lnTo>
                  <a:lnTo>
                    <a:pt x="1086701" y="3517243"/>
                  </a:lnTo>
                  <a:lnTo>
                    <a:pt x="1086673" y="3517266"/>
                  </a:lnTo>
                  <a:lnTo>
                    <a:pt x="1084294" y="3514888"/>
                  </a:lnTo>
                  <a:lnTo>
                    <a:pt x="1084267" y="3514911"/>
                  </a:lnTo>
                  <a:lnTo>
                    <a:pt x="1081889" y="3512534"/>
                  </a:lnTo>
                  <a:lnTo>
                    <a:pt x="1081862" y="3512557"/>
                  </a:lnTo>
                  <a:lnTo>
                    <a:pt x="1079483" y="3510179"/>
                  </a:lnTo>
                  <a:lnTo>
                    <a:pt x="1079456" y="3510202"/>
                  </a:lnTo>
                  <a:lnTo>
                    <a:pt x="1077078" y="3507825"/>
                  </a:lnTo>
                  <a:lnTo>
                    <a:pt x="1077050" y="3507848"/>
                  </a:lnTo>
                  <a:lnTo>
                    <a:pt x="1074671" y="3505470"/>
                  </a:lnTo>
                  <a:lnTo>
                    <a:pt x="1074644" y="3505493"/>
                  </a:lnTo>
                  <a:lnTo>
                    <a:pt x="1072266" y="3503116"/>
                  </a:lnTo>
                  <a:lnTo>
                    <a:pt x="1072238" y="3503139"/>
                  </a:lnTo>
                  <a:lnTo>
                    <a:pt x="1069859" y="3500761"/>
                  </a:lnTo>
                  <a:lnTo>
                    <a:pt x="1069832" y="3500784"/>
                  </a:lnTo>
                  <a:lnTo>
                    <a:pt x="1067454" y="3498407"/>
                  </a:lnTo>
                  <a:lnTo>
                    <a:pt x="1067426" y="3498430"/>
                  </a:lnTo>
                  <a:lnTo>
                    <a:pt x="1065047" y="3496052"/>
                  </a:lnTo>
                  <a:lnTo>
                    <a:pt x="1065020" y="3496075"/>
                  </a:lnTo>
                  <a:lnTo>
                    <a:pt x="1062642" y="3493698"/>
                  </a:lnTo>
                  <a:lnTo>
                    <a:pt x="1062614" y="3493721"/>
                  </a:lnTo>
                  <a:lnTo>
                    <a:pt x="1060236" y="3491344"/>
                  </a:lnTo>
                  <a:lnTo>
                    <a:pt x="1060208" y="3491367"/>
                  </a:lnTo>
                  <a:lnTo>
                    <a:pt x="1057829" y="3488989"/>
                  </a:lnTo>
                  <a:lnTo>
                    <a:pt x="1057802" y="3489012"/>
                  </a:lnTo>
                  <a:lnTo>
                    <a:pt x="1055423" y="3486634"/>
                  </a:lnTo>
                  <a:lnTo>
                    <a:pt x="1055396" y="3486657"/>
                  </a:lnTo>
                  <a:lnTo>
                    <a:pt x="1053018" y="3484280"/>
                  </a:lnTo>
                  <a:lnTo>
                    <a:pt x="1052990" y="3484303"/>
                  </a:lnTo>
                  <a:lnTo>
                    <a:pt x="1050612" y="3481926"/>
                  </a:lnTo>
                  <a:lnTo>
                    <a:pt x="1050584" y="3481949"/>
                  </a:lnTo>
                  <a:lnTo>
                    <a:pt x="1048205" y="3479571"/>
                  </a:lnTo>
                  <a:lnTo>
                    <a:pt x="1048178" y="3479594"/>
                  </a:lnTo>
                  <a:lnTo>
                    <a:pt x="1045800" y="3477217"/>
                  </a:lnTo>
                  <a:lnTo>
                    <a:pt x="1045772" y="3477240"/>
                  </a:lnTo>
                  <a:lnTo>
                    <a:pt x="1043393" y="3474862"/>
                  </a:lnTo>
                  <a:lnTo>
                    <a:pt x="1043366" y="3474885"/>
                  </a:lnTo>
                  <a:lnTo>
                    <a:pt x="1040988" y="3472508"/>
                  </a:lnTo>
                  <a:lnTo>
                    <a:pt x="1040961" y="3472531"/>
                  </a:lnTo>
                  <a:lnTo>
                    <a:pt x="1038582" y="3470153"/>
                  </a:lnTo>
                  <a:lnTo>
                    <a:pt x="1038554" y="3470176"/>
                  </a:lnTo>
                  <a:lnTo>
                    <a:pt x="1036177" y="3467799"/>
                  </a:lnTo>
                  <a:lnTo>
                    <a:pt x="1036149" y="3467822"/>
                  </a:lnTo>
                  <a:lnTo>
                    <a:pt x="1033770" y="3465444"/>
                  </a:lnTo>
                  <a:lnTo>
                    <a:pt x="1033743" y="3465467"/>
                  </a:lnTo>
                  <a:lnTo>
                    <a:pt x="1031365" y="3463090"/>
                  </a:lnTo>
                  <a:lnTo>
                    <a:pt x="1031337" y="3463113"/>
                  </a:lnTo>
                  <a:lnTo>
                    <a:pt x="1028958" y="3460735"/>
                  </a:lnTo>
                  <a:lnTo>
                    <a:pt x="1028931" y="3460758"/>
                  </a:lnTo>
                  <a:lnTo>
                    <a:pt x="1026553" y="3458381"/>
                  </a:lnTo>
                  <a:lnTo>
                    <a:pt x="1026525" y="3458404"/>
                  </a:lnTo>
                  <a:lnTo>
                    <a:pt x="1024146" y="3456026"/>
                  </a:lnTo>
                  <a:lnTo>
                    <a:pt x="1024119" y="3456049"/>
                  </a:lnTo>
                  <a:lnTo>
                    <a:pt x="1021741" y="3453672"/>
                  </a:lnTo>
                  <a:lnTo>
                    <a:pt x="1021713" y="3453695"/>
                  </a:lnTo>
                  <a:lnTo>
                    <a:pt x="1019334" y="3451317"/>
                  </a:lnTo>
                  <a:lnTo>
                    <a:pt x="1019307" y="3451340"/>
                  </a:lnTo>
                  <a:lnTo>
                    <a:pt x="1016929" y="3448963"/>
                  </a:lnTo>
                  <a:lnTo>
                    <a:pt x="1016901" y="3448986"/>
                  </a:lnTo>
                  <a:lnTo>
                    <a:pt x="1014522" y="3446608"/>
                  </a:lnTo>
                  <a:lnTo>
                    <a:pt x="1014495" y="3446631"/>
                  </a:lnTo>
                  <a:lnTo>
                    <a:pt x="1012117" y="3444254"/>
                  </a:lnTo>
                  <a:lnTo>
                    <a:pt x="1012089" y="3444277"/>
                  </a:lnTo>
                  <a:lnTo>
                    <a:pt x="1009710" y="3441899"/>
                  </a:lnTo>
                  <a:lnTo>
                    <a:pt x="1009683" y="3441922"/>
                  </a:lnTo>
                  <a:lnTo>
                    <a:pt x="1007305" y="3439545"/>
                  </a:lnTo>
                  <a:lnTo>
                    <a:pt x="1007277" y="3439568"/>
                  </a:lnTo>
                  <a:lnTo>
                    <a:pt x="1004898" y="3437190"/>
                  </a:lnTo>
                  <a:lnTo>
                    <a:pt x="1004871" y="3437213"/>
                  </a:lnTo>
                  <a:lnTo>
                    <a:pt x="1002493" y="3434836"/>
                  </a:lnTo>
                  <a:lnTo>
                    <a:pt x="1002465" y="3434859"/>
                  </a:lnTo>
                  <a:lnTo>
                    <a:pt x="1000087" y="3432482"/>
                  </a:lnTo>
                  <a:lnTo>
                    <a:pt x="1000059" y="3432505"/>
                  </a:lnTo>
                  <a:lnTo>
                    <a:pt x="997680" y="3430127"/>
                  </a:lnTo>
                  <a:lnTo>
                    <a:pt x="997653" y="3430150"/>
                  </a:lnTo>
                  <a:lnTo>
                    <a:pt x="995275" y="3427772"/>
                  </a:lnTo>
                  <a:lnTo>
                    <a:pt x="995248" y="3427795"/>
                  </a:lnTo>
                  <a:lnTo>
                    <a:pt x="992870" y="3425418"/>
                  </a:lnTo>
                  <a:lnTo>
                    <a:pt x="992842" y="3425441"/>
                  </a:lnTo>
                  <a:lnTo>
                    <a:pt x="990464" y="3423064"/>
                  </a:lnTo>
                  <a:lnTo>
                    <a:pt x="990436" y="3423087"/>
                  </a:lnTo>
                  <a:lnTo>
                    <a:pt x="988057" y="3420709"/>
                  </a:lnTo>
                  <a:lnTo>
                    <a:pt x="988030" y="3420732"/>
                  </a:lnTo>
                  <a:lnTo>
                    <a:pt x="985652" y="3418355"/>
                  </a:lnTo>
                  <a:lnTo>
                    <a:pt x="985624" y="3418378"/>
                  </a:lnTo>
                  <a:lnTo>
                    <a:pt x="983245" y="3416000"/>
                  </a:lnTo>
                  <a:lnTo>
                    <a:pt x="983218" y="3416023"/>
                  </a:lnTo>
                  <a:lnTo>
                    <a:pt x="980840" y="3413646"/>
                  </a:lnTo>
                  <a:lnTo>
                    <a:pt x="980812" y="3413669"/>
                  </a:lnTo>
                  <a:lnTo>
                    <a:pt x="978433" y="3411291"/>
                  </a:lnTo>
                  <a:lnTo>
                    <a:pt x="978406" y="3411314"/>
                  </a:lnTo>
                  <a:lnTo>
                    <a:pt x="976028" y="3408937"/>
                  </a:lnTo>
                  <a:lnTo>
                    <a:pt x="976000" y="3408960"/>
                  </a:lnTo>
                  <a:lnTo>
                    <a:pt x="973621" y="3406582"/>
                  </a:lnTo>
                  <a:lnTo>
                    <a:pt x="973594" y="3406605"/>
                  </a:lnTo>
                  <a:lnTo>
                    <a:pt x="971216" y="3404228"/>
                  </a:lnTo>
                  <a:lnTo>
                    <a:pt x="971188" y="3404251"/>
                  </a:lnTo>
                  <a:lnTo>
                    <a:pt x="968809" y="3401873"/>
                  </a:lnTo>
                  <a:lnTo>
                    <a:pt x="968782" y="3401896"/>
                  </a:lnTo>
                  <a:lnTo>
                    <a:pt x="966404" y="3399519"/>
                  </a:lnTo>
                  <a:lnTo>
                    <a:pt x="966376" y="3399542"/>
                  </a:lnTo>
                  <a:lnTo>
                    <a:pt x="963997" y="3397164"/>
                  </a:lnTo>
                  <a:lnTo>
                    <a:pt x="963970" y="3397187"/>
                  </a:lnTo>
                  <a:lnTo>
                    <a:pt x="961592" y="3394810"/>
                  </a:lnTo>
                  <a:lnTo>
                    <a:pt x="961564" y="3394833"/>
                  </a:lnTo>
                  <a:lnTo>
                    <a:pt x="959185" y="3392455"/>
                  </a:lnTo>
                  <a:lnTo>
                    <a:pt x="959158" y="3392478"/>
                  </a:lnTo>
                  <a:lnTo>
                    <a:pt x="956780" y="3390101"/>
                  </a:lnTo>
                  <a:lnTo>
                    <a:pt x="956753" y="3390124"/>
                  </a:lnTo>
                  <a:lnTo>
                    <a:pt x="954374" y="3387746"/>
                  </a:lnTo>
                  <a:lnTo>
                    <a:pt x="954346" y="3387769"/>
                  </a:lnTo>
                  <a:lnTo>
                    <a:pt x="951968" y="3385392"/>
                  </a:lnTo>
                  <a:lnTo>
                    <a:pt x="951941" y="3385415"/>
                  </a:lnTo>
                  <a:lnTo>
                    <a:pt x="949562" y="3383037"/>
                  </a:lnTo>
                  <a:lnTo>
                    <a:pt x="949535" y="3383060"/>
                  </a:lnTo>
                  <a:lnTo>
                    <a:pt x="947157" y="3380683"/>
                  </a:lnTo>
                  <a:lnTo>
                    <a:pt x="947129" y="3380706"/>
                  </a:lnTo>
                  <a:lnTo>
                    <a:pt x="944750" y="3378328"/>
                  </a:lnTo>
                  <a:lnTo>
                    <a:pt x="944723" y="3378351"/>
                  </a:lnTo>
                  <a:lnTo>
                    <a:pt x="942345" y="3375974"/>
                  </a:lnTo>
                  <a:lnTo>
                    <a:pt x="942317" y="3375997"/>
                  </a:lnTo>
                  <a:lnTo>
                    <a:pt x="939938" y="3373619"/>
                  </a:lnTo>
                  <a:lnTo>
                    <a:pt x="939911" y="3373642"/>
                  </a:lnTo>
                  <a:lnTo>
                    <a:pt x="937533" y="3371265"/>
                  </a:lnTo>
                  <a:lnTo>
                    <a:pt x="937505" y="3371288"/>
                  </a:lnTo>
                  <a:lnTo>
                    <a:pt x="935127" y="3368911"/>
                  </a:lnTo>
                  <a:lnTo>
                    <a:pt x="935099" y="3368934"/>
                  </a:lnTo>
                  <a:lnTo>
                    <a:pt x="932720" y="3366556"/>
                  </a:lnTo>
                  <a:lnTo>
                    <a:pt x="932693" y="3366579"/>
                  </a:lnTo>
                  <a:lnTo>
                    <a:pt x="930315" y="3364202"/>
                  </a:lnTo>
                  <a:lnTo>
                    <a:pt x="930287" y="3364225"/>
                  </a:lnTo>
                  <a:lnTo>
                    <a:pt x="927908" y="3361847"/>
                  </a:lnTo>
                  <a:lnTo>
                    <a:pt x="927881" y="3361870"/>
                  </a:lnTo>
                  <a:lnTo>
                    <a:pt x="925503" y="3359493"/>
                  </a:lnTo>
                  <a:lnTo>
                    <a:pt x="925475" y="3359516"/>
                  </a:lnTo>
                  <a:lnTo>
                    <a:pt x="923096" y="3357138"/>
                  </a:lnTo>
                  <a:lnTo>
                    <a:pt x="923069" y="3357161"/>
                  </a:lnTo>
                  <a:lnTo>
                    <a:pt x="920691" y="3354784"/>
                  </a:lnTo>
                  <a:lnTo>
                    <a:pt x="920663" y="3354807"/>
                  </a:lnTo>
                  <a:lnTo>
                    <a:pt x="918284" y="3352429"/>
                  </a:lnTo>
                  <a:lnTo>
                    <a:pt x="918257" y="3352452"/>
                  </a:lnTo>
                  <a:lnTo>
                    <a:pt x="915879" y="3350075"/>
                  </a:lnTo>
                  <a:lnTo>
                    <a:pt x="915851" y="3350098"/>
                  </a:lnTo>
                  <a:lnTo>
                    <a:pt x="913472" y="3347720"/>
                  </a:lnTo>
                  <a:lnTo>
                    <a:pt x="913445" y="3347743"/>
                  </a:lnTo>
                  <a:lnTo>
                    <a:pt x="911067" y="3345366"/>
                  </a:lnTo>
                  <a:lnTo>
                    <a:pt x="911040" y="3345389"/>
                  </a:lnTo>
                  <a:lnTo>
                    <a:pt x="908661" y="3343011"/>
                  </a:lnTo>
                  <a:lnTo>
                    <a:pt x="908634" y="3343034"/>
                  </a:lnTo>
                  <a:lnTo>
                    <a:pt x="906256" y="3340657"/>
                  </a:lnTo>
                  <a:lnTo>
                    <a:pt x="906228" y="3340680"/>
                  </a:lnTo>
                  <a:lnTo>
                    <a:pt x="903849" y="3338302"/>
                  </a:lnTo>
                  <a:lnTo>
                    <a:pt x="903822" y="3338325"/>
                  </a:lnTo>
                  <a:lnTo>
                    <a:pt x="901444" y="3335948"/>
                  </a:lnTo>
                  <a:lnTo>
                    <a:pt x="901416" y="3335971"/>
                  </a:lnTo>
                  <a:lnTo>
                    <a:pt x="899037" y="3333593"/>
                  </a:lnTo>
                  <a:lnTo>
                    <a:pt x="899010" y="3333616"/>
                  </a:lnTo>
                  <a:lnTo>
                    <a:pt x="896632" y="3331239"/>
                  </a:lnTo>
                  <a:lnTo>
                    <a:pt x="896604" y="3331262"/>
                  </a:lnTo>
                  <a:lnTo>
                    <a:pt x="894225" y="3328884"/>
                  </a:lnTo>
                  <a:lnTo>
                    <a:pt x="894198" y="3328907"/>
                  </a:lnTo>
                  <a:lnTo>
                    <a:pt x="891820" y="3326530"/>
                  </a:lnTo>
                  <a:lnTo>
                    <a:pt x="891792" y="3326553"/>
                  </a:lnTo>
                  <a:lnTo>
                    <a:pt x="889413" y="3324175"/>
                  </a:lnTo>
                  <a:lnTo>
                    <a:pt x="889386" y="3324198"/>
                  </a:lnTo>
                  <a:lnTo>
                    <a:pt x="887008" y="3321821"/>
                  </a:lnTo>
                  <a:lnTo>
                    <a:pt x="886980" y="3321844"/>
                  </a:lnTo>
                  <a:lnTo>
                    <a:pt x="884602" y="3319467"/>
                  </a:lnTo>
                  <a:lnTo>
                    <a:pt x="884574" y="3319490"/>
                  </a:lnTo>
                  <a:lnTo>
                    <a:pt x="882195" y="3317112"/>
                  </a:lnTo>
                  <a:lnTo>
                    <a:pt x="882168" y="3317135"/>
                  </a:lnTo>
                  <a:lnTo>
                    <a:pt x="879789" y="3314757"/>
                  </a:lnTo>
                  <a:lnTo>
                    <a:pt x="879762" y="3314780"/>
                  </a:lnTo>
                  <a:lnTo>
                    <a:pt x="877384" y="3312403"/>
                  </a:lnTo>
                  <a:lnTo>
                    <a:pt x="877356" y="3312426"/>
                  </a:lnTo>
                  <a:lnTo>
                    <a:pt x="874978" y="3310049"/>
                  </a:lnTo>
                  <a:lnTo>
                    <a:pt x="874950" y="3310072"/>
                  </a:lnTo>
                  <a:lnTo>
                    <a:pt x="872571" y="3307694"/>
                  </a:lnTo>
                  <a:lnTo>
                    <a:pt x="872544" y="3307717"/>
                  </a:lnTo>
                  <a:lnTo>
                    <a:pt x="870166" y="3305340"/>
                  </a:lnTo>
                  <a:lnTo>
                    <a:pt x="870138" y="3305363"/>
                  </a:lnTo>
                  <a:lnTo>
                    <a:pt x="867760" y="3302985"/>
                  </a:lnTo>
                  <a:lnTo>
                    <a:pt x="867733" y="3303008"/>
                  </a:lnTo>
                  <a:lnTo>
                    <a:pt x="865355" y="3300630"/>
                  </a:lnTo>
                  <a:lnTo>
                    <a:pt x="865326" y="3300654"/>
                  </a:lnTo>
                  <a:lnTo>
                    <a:pt x="862948" y="3298277"/>
                  </a:lnTo>
                  <a:lnTo>
                    <a:pt x="862921" y="3298299"/>
                  </a:lnTo>
                  <a:lnTo>
                    <a:pt x="860543" y="3295922"/>
                  </a:lnTo>
                  <a:lnTo>
                    <a:pt x="860515" y="3295945"/>
                  </a:lnTo>
                  <a:lnTo>
                    <a:pt x="858136" y="3293567"/>
                  </a:lnTo>
                  <a:lnTo>
                    <a:pt x="858109" y="3293590"/>
                  </a:lnTo>
                  <a:lnTo>
                    <a:pt x="855731" y="3291213"/>
                  </a:lnTo>
                  <a:lnTo>
                    <a:pt x="855703" y="3291236"/>
                  </a:lnTo>
                  <a:lnTo>
                    <a:pt x="853324" y="3288858"/>
                  </a:lnTo>
                  <a:lnTo>
                    <a:pt x="853297" y="3288881"/>
                  </a:lnTo>
                  <a:lnTo>
                    <a:pt x="850919" y="3286504"/>
                  </a:lnTo>
                  <a:lnTo>
                    <a:pt x="850891" y="3286527"/>
                  </a:lnTo>
                  <a:lnTo>
                    <a:pt x="848512" y="3284149"/>
                  </a:lnTo>
                  <a:lnTo>
                    <a:pt x="848485" y="3284172"/>
                  </a:lnTo>
                  <a:lnTo>
                    <a:pt x="846107" y="3281795"/>
                  </a:lnTo>
                  <a:lnTo>
                    <a:pt x="846079" y="3281818"/>
                  </a:lnTo>
                  <a:lnTo>
                    <a:pt x="843700" y="3279440"/>
                  </a:lnTo>
                  <a:lnTo>
                    <a:pt x="843673" y="3279463"/>
                  </a:lnTo>
                  <a:lnTo>
                    <a:pt x="841295" y="3277086"/>
                  </a:lnTo>
                  <a:lnTo>
                    <a:pt x="841267" y="3277109"/>
                  </a:lnTo>
                  <a:lnTo>
                    <a:pt x="838888" y="3274731"/>
                  </a:lnTo>
                  <a:lnTo>
                    <a:pt x="838861" y="3274754"/>
                  </a:lnTo>
                  <a:lnTo>
                    <a:pt x="836483" y="3272377"/>
                  </a:lnTo>
                  <a:lnTo>
                    <a:pt x="836455" y="3272400"/>
                  </a:lnTo>
                  <a:lnTo>
                    <a:pt x="834076" y="3270022"/>
                  </a:lnTo>
                  <a:lnTo>
                    <a:pt x="834049" y="3270045"/>
                  </a:lnTo>
                  <a:lnTo>
                    <a:pt x="831671" y="3267668"/>
                  </a:lnTo>
                  <a:lnTo>
                    <a:pt x="831643" y="3267691"/>
                  </a:lnTo>
                  <a:lnTo>
                    <a:pt x="829264" y="3265313"/>
                  </a:lnTo>
                  <a:lnTo>
                    <a:pt x="829237" y="3265336"/>
                  </a:lnTo>
                  <a:lnTo>
                    <a:pt x="826859" y="3262959"/>
                  </a:lnTo>
                  <a:lnTo>
                    <a:pt x="826831" y="3262982"/>
                  </a:lnTo>
                  <a:lnTo>
                    <a:pt x="824453" y="3260604"/>
                  </a:lnTo>
                  <a:lnTo>
                    <a:pt x="824426" y="3260627"/>
                  </a:lnTo>
                  <a:lnTo>
                    <a:pt x="822048" y="3258250"/>
                  </a:lnTo>
                  <a:lnTo>
                    <a:pt x="822020" y="3258273"/>
                  </a:lnTo>
                  <a:lnTo>
                    <a:pt x="819641" y="3255895"/>
                  </a:lnTo>
                  <a:lnTo>
                    <a:pt x="819614" y="3255918"/>
                  </a:lnTo>
                  <a:lnTo>
                    <a:pt x="817236" y="3253541"/>
                  </a:lnTo>
                  <a:lnTo>
                    <a:pt x="817208" y="3253564"/>
                  </a:lnTo>
                  <a:lnTo>
                    <a:pt x="814830" y="3251187"/>
                  </a:lnTo>
                  <a:lnTo>
                    <a:pt x="814802" y="3251210"/>
                  </a:lnTo>
                  <a:lnTo>
                    <a:pt x="812423" y="3248832"/>
                  </a:lnTo>
                  <a:lnTo>
                    <a:pt x="812396" y="3248855"/>
                  </a:lnTo>
                  <a:lnTo>
                    <a:pt x="810018" y="3246478"/>
                  </a:lnTo>
                  <a:lnTo>
                    <a:pt x="809990" y="3246501"/>
                  </a:lnTo>
                  <a:lnTo>
                    <a:pt x="807611" y="3244123"/>
                  </a:lnTo>
                  <a:lnTo>
                    <a:pt x="807584" y="3244146"/>
                  </a:lnTo>
                  <a:lnTo>
                    <a:pt x="805206" y="3241769"/>
                  </a:lnTo>
                  <a:lnTo>
                    <a:pt x="805178" y="3241792"/>
                  </a:lnTo>
                  <a:lnTo>
                    <a:pt x="802799" y="3239414"/>
                  </a:lnTo>
                  <a:lnTo>
                    <a:pt x="802772" y="3239437"/>
                  </a:lnTo>
                  <a:lnTo>
                    <a:pt x="800394" y="3237060"/>
                  </a:lnTo>
                  <a:lnTo>
                    <a:pt x="800366" y="3237083"/>
                  </a:lnTo>
                  <a:lnTo>
                    <a:pt x="797987" y="3234705"/>
                  </a:lnTo>
                  <a:lnTo>
                    <a:pt x="797960" y="3234728"/>
                  </a:lnTo>
                  <a:lnTo>
                    <a:pt x="795582" y="3232351"/>
                  </a:lnTo>
                  <a:lnTo>
                    <a:pt x="795554" y="3232374"/>
                  </a:lnTo>
                  <a:lnTo>
                    <a:pt x="793175" y="3229996"/>
                  </a:lnTo>
                  <a:lnTo>
                    <a:pt x="793148" y="3230019"/>
                  </a:lnTo>
                  <a:lnTo>
                    <a:pt x="790770" y="3227642"/>
                  </a:lnTo>
                  <a:lnTo>
                    <a:pt x="790742" y="3227665"/>
                  </a:lnTo>
                  <a:lnTo>
                    <a:pt x="788363" y="3225287"/>
                  </a:lnTo>
                  <a:lnTo>
                    <a:pt x="788336" y="3225310"/>
                  </a:lnTo>
                  <a:lnTo>
                    <a:pt x="785958" y="3222933"/>
                  </a:lnTo>
                  <a:lnTo>
                    <a:pt x="785930" y="3222956"/>
                  </a:lnTo>
                  <a:lnTo>
                    <a:pt x="783552" y="3220578"/>
                  </a:lnTo>
                  <a:lnTo>
                    <a:pt x="783525" y="3220601"/>
                  </a:lnTo>
                  <a:lnTo>
                    <a:pt x="781147" y="3218223"/>
                  </a:lnTo>
                  <a:lnTo>
                    <a:pt x="781118" y="3218247"/>
                  </a:lnTo>
                  <a:lnTo>
                    <a:pt x="778740" y="3215869"/>
                  </a:lnTo>
                  <a:lnTo>
                    <a:pt x="778713" y="3215892"/>
                  </a:lnTo>
                  <a:lnTo>
                    <a:pt x="776335" y="3213515"/>
                  </a:lnTo>
                  <a:lnTo>
                    <a:pt x="776307" y="3213538"/>
                  </a:lnTo>
                  <a:lnTo>
                    <a:pt x="773928" y="3211160"/>
                  </a:lnTo>
                  <a:lnTo>
                    <a:pt x="773901" y="3211183"/>
                  </a:lnTo>
                  <a:lnTo>
                    <a:pt x="771523" y="3208806"/>
                  </a:lnTo>
                  <a:lnTo>
                    <a:pt x="771495" y="3208829"/>
                  </a:lnTo>
                  <a:lnTo>
                    <a:pt x="769117" y="3206452"/>
                  </a:lnTo>
                  <a:lnTo>
                    <a:pt x="769089" y="3206475"/>
                  </a:lnTo>
                  <a:lnTo>
                    <a:pt x="766710" y="3204097"/>
                  </a:lnTo>
                  <a:lnTo>
                    <a:pt x="766683" y="3204120"/>
                  </a:lnTo>
                  <a:lnTo>
                    <a:pt x="764304" y="3201742"/>
                  </a:lnTo>
                  <a:lnTo>
                    <a:pt x="764277" y="3201765"/>
                  </a:lnTo>
                  <a:lnTo>
                    <a:pt x="761899" y="3199388"/>
                  </a:lnTo>
                  <a:lnTo>
                    <a:pt x="761871" y="3199411"/>
                  </a:lnTo>
                  <a:lnTo>
                    <a:pt x="759493" y="3197034"/>
                  </a:lnTo>
                  <a:lnTo>
                    <a:pt x="759465" y="3197057"/>
                  </a:lnTo>
                  <a:lnTo>
                    <a:pt x="757086" y="3194679"/>
                  </a:lnTo>
                  <a:lnTo>
                    <a:pt x="757059" y="3194702"/>
                  </a:lnTo>
                  <a:lnTo>
                    <a:pt x="754681" y="3192325"/>
                  </a:lnTo>
                  <a:lnTo>
                    <a:pt x="754653" y="3192348"/>
                  </a:lnTo>
                  <a:lnTo>
                    <a:pt x="752274" y="3189970"/>
                  </a:lnTo>
                  <a:lnTo>
                    <a:pt x="752247" y="3189993"/>
                  </a:lnTo>
                  <a:lnTo>
                    <a:pt x="749869" y="3187616"/>
                  </a:lnTo>
                  <a:lnTo>
                    <a:pt x="749841" y="3187639"/>
                  </a:lnTo>
                  <a:lnTo>
                    <a:pt x="747462" y="3185261"/>
                  </a:lnTo>
                  <a:lnTo>
                    <a:pt x="747435" y="3185284"/>
                  </a:lnTo>
                  <a:lnTo>
                    <a:pt x="745057" y="3182907"/>
                  </a:lnTo>
                  <a:lnTo>
                    <a:pt x="745029" y="3182930"/>
                  </a:lnTo>
                  <a:lnTo>
                    <a:pt x="742650" y="3180552"/>
                  </a:lnTo>
                  <a:lnTo>
                    <a:pt x="742623" y="3180575"/>
                  </a:lnTo>
                  <a:lnTo>
                    <a:pt x="740245" y="3178198"/>
                  </a:lnTo>
                  <a:lnTo>
                    <a:pt x="740217" y="3178221"/>
                  </a:lnTo>
                  <a:lnTo>
                    <a:pt x="737839" y="3175843"/>
                  </a:lnTo>
                  <a:lnTo>
                    <a:pt x="737812" y="3175866"/>
                  </a:lnTo>
                  <a:lnTo>
                    <a:pt x="735434" y="3173489"/>
                  </a:lnTo>
                  <a:lnTo>
                    <a:pt x="735406" y="3173512"/>
                  </a:lnTo>
                  <a:lnTo>
                    <a:pt x="733027" y="3171134"/>
                  </a:lnTo>
                  <a:lnTo>
                    <a:pt x="733000" y="3171157"/>
                  </a:lnTo>
                  <a:lnTo>
                    <a:pt x="730622" y="3168780"/>
                  </a:lnTo>
                  <a:lnTo>
                    <a:pt x="730594" y="3168803"/>
                  </a:lnTo>
                  <a:lnTo>
                    <a:pt x="728215" y="3166425"/>
                  </a:lnTo>
                  <a:lnTo>
                    <a:pt x="728188" y="3166448"/>
                  </a:lnTo>
                  <a:lnTo>
                    <a:pt x="725810" y="3164071"/>
                  </a:lnTo>
                  <a:lnTo>
                    <a:pt x="725782" y="3164094"/>
                  </a:lnTo>
                  <a:lnTo>
                    <a:pt x="723403" y="3161716"/>
                  </a:lnTo>
                  <a:lnTo>
                    <a:pt x="723376" y="3161739"/>
                  </a:lnTo>
                  <a:lnTo>
                    <a:pt x="720998" y="3159362"/>
                  </a:lnTo>
                  <a:lnTo>
                    <a:pt x="720970" y="3159385"/>
                  </a:lnTo>
                  <a:lnTo>
                    <a:pt x="718591" y="3157007"/>
                  </a:lnTo>
                  <a:lnTo>
                    <a:pt x="718564" y="3157030"/>
                  </a:lnTo>
                  <a:lnTo>
                    <a:pt x="716186" y="3154653"/>
                  </a:lnTo>
                  <a:lnTo>
                    <a:pt x="716158" y="3154676"/>
                  </a:lnTo>
                  <a:lnTo>
                    <a:pt x="713779" y="3152298"/>
                  </a:lnTo>
                  <a:lnTo>
                    <a:pt x="713752" y="3152321"/>
                  </a:lnTo>
                  <a:lnTo>
                    <a:pt x="711374" y="3149943"/>
                  </a:lnTo>
                  <a:lnTo>
                    <a:pt x="711346" y="3149967"/>
                  </a:lnTo>
                  <a:lnTo>
                    <a:pt x="708967" y="3147589"/>
                  </a:lnTo>
                  <a:lnTo>
                    <a:pt x="708940" y="3147612"/>
                  </a:lnTo>
                  <a:lnTo>
                    <a:pt x="706562" y="3145234"/>
                  </a:lnTo>
                  <a:lnTo>
                    <a:pt x="706534" y="3145258"/>
                  </a:lnTo>
                  <a:lnTo>
                    <a:pt x="704155" y="3142880"/>
                  </a:lnTo>
                  <a:lnTo>
                    <a:pt x="704128" y="3142903"/>
                  </a:lnTo>
                  <a:lnTo>
                    <a:pt x="701750" y="3140525"/>
                  </a:lnTo>
                  <a:lnTo>
                    <a:pt x="701722" y="3140549"/>
                  </a:lnTo>
                  <a:lnTo>
                    <a:pt x="699344" y="3138171"/>
                  </a:lnTo>
                  <a:lnTo>
                    <a:pt x="699316" y="3138195"/>
                  </a:lnTo>
                  <a:lnTo>
                    <a:pt x="696937" y="3135817"/>
                  </a:lnTo>
                  <a:lnTo>
                    <a:pt x="696910" y="3135840"/>
                  </a:lnTo>
                  <a:lnTo>
                    <a:pt x="694533" y="3133463"/>
                  </a:lnTo>
                  <a:lnTo>
                    <a:pt x="694505" y="3133486"/>
                  </a:lnTo>
                  <a:lnTo>
                    <a:pt x="692126" y="3131108"/>
                  </a:lnTo>
                  <a:lnTo>
                    <a:pt x="692099" y="3131131"/>
                  </a:lnTo>
                  <a:lnTo>
                    <a:pt x="689721" y="3128753"/>
                  </a:lnTo>
                  <a:lnTo>
                    <a:pt x="689693" y="3128777"/>
                  </a:lnTo>
                  <a:lnTo>
                    <a:pt x="687314" y="3126399"/>
                  </a:lnTo>
                  <a:lnTo>
                    <a:pt x="687287" y="3126422"/>
                  </a:lnTo>
                  <a:lnTo>
                    <a:pt x="684909" y="3124044"/>
                  </a:lnTo>
                  <a:lnTo>
                    <a:pt x="684881" y="3124068"/>
                  </a:lnTo>
                  <a:lnTo>
                    <a:pt x="682502" y="3121690"/>
                  </a:lnTo>
                  <a:lnTo>
                    <a:pt x="682475" y="3121713"/>
                  </a:lnTo>
                  <a:lnTo>
                    <a:pt x="680097" y="3119335"/>
                  </a:lnTo>
                  <a:lnTo>
                    <a:pt x="680069" y="3119359"/>
                  </a:lnTo>
                  <a:lnTo>
                    <a:pt x="677690" y="3116981"/>
                  </a:lnTo>
                  <a:lnTo>
                    <a:pt x="677663" y="3117004"/>
                  </a:lnTo>
                  <a:lnTo>
                    <a:pt x="675285" y="3114626"/>
                  </a:lnTo>
                  <a:lnTo>
                    <a:pt x="675257" y="3114650"/>
                  </a:lnTo>
                  <a:lnTo>
                    <a:pt x="672878" y="3112272"/>
                  </a:lnTo>
                  <a:lnTo>
                    <a:pt x="672851" y="3112295"/>
                  </a:lnTo>
                  <a:lnTo>
                    <a:pt x="670473" y="3109917"/>
                  </a:lnTo>
                  <a:lnTo>
                    <a:pt x="670445" y="3109941"/>
                  </a:lnTo>
                  <a:lnTo>
                    <a:pt x="668066" y="3107563"/>
                  </a:lnTo>
                  <a:lnTo>
                    <a:pt x="668039" y="3107586"/>
                  </a:lnTo>
                  <a:lnTo>
                    <a:pt x="665661" y="3105208"/>
                  </a:lnTo>
                  <a:lnTo>
                    <a:pt x="665633" y="3105232"/>
                  </a:lnTo>
                  <a:lnTo>
                    <a:pt x="663254" y="3102854"/>
                  </a:lnTo>
                  <a:lnTo>
                    <a:pt x="663227" y="3102877"/>
                  </a:lnTo>
                  <a:lnTo>
                    <a:pt x="660849" y="3100499"/>
                  </a:lnTo>
                  <a:lnTo>
                    <a:pt x="660821" y="3100523"/>
                  </a:lnTo>
                  <a:lnTo>
                    <a:pt x="658442" y="3098145"/>
                  </a:lnTo>
                  <a:lnTo>
                    <a:pt x="658415" y="3098168"/>
                  </a:lnTo>
                  <a:lnTo>
                    <a:pt x="656037" y="3095790"/>
                  </a:lnTo>
                  <a:lnTo>
                    <a:pt x="656009" y="3095814"/>
                  </a:lnTo>
                  <a:lnTo>
                    <a:pt x="653631" y="3093436"/>
                  </a:lnTo>
                  <a:lnTo>
                    <a:pt x="653604" y="3093459"/>
                  </a:lnTo>
                  <a:lnTo>
                    <a:pt x="651226" y="3091081"/>
                  </a:lnTo>
                  <a:lnTo>
                    <a:pt x="651198" y="3091105"/>
                  </a:lnTo>
                  <a:lnTo>
                    <a:pt x="648819" y="3088727"/>
                  </a:lnTo>
                  <a:lnTo>
                    <a:pt x="648792" y="3088750"/>
                  </a:lnTo>
                  <a:lnTo>
                    <a:pt x="646414" y="3086372"/>
                  </a:lnTo>
                  <a:lnTo>
                    <a:pt x="646386" y="3086396"/>
                  </a:lnTo>
                  <a:lnTo>
                    <a:pt x="644008" y="3084018"/>
                  </a:lnTo>
                  <a:lnTo>
                    <a:pt x="643980" y="3084042"/>
                  </a:lnTo>
                  <a:lnTo>
                    <a:pt x="641601" y="3081664"/>
                  </a:lnTo>
                  <a:lnTo>
                    <a:pt x="641574" y="3081687"/>
                  </a:lnTo>
                  <a:lnTo>
                    <a:pt x="639196" y="3079309"/>
                  </a:lnTo>
                  <a:lnTo>
                    <a:pt x="639168" y="3079333"/>
                  </a:lnTo>
                  <a:lnTo>
                    <a:pt x="636789" y="3076955"/>
                  </a:lnTo>
                  <a:lnTo>
                    <a:pt x="636762" y="3076978"/>
                  </a:lnTo>
                  <a:lnTo>
                    <a:pt x="634384" y="3074600"/>
                  </a:lnTo>
                  <a:lnTo>
                    <a:pt x="634356" y="3074624"/>
                  </a:lnTo>
                  <a:lnTo>
                    <a:pt x="631977" y="3072246"/>
                  </a:lnTo>
                  <a:lnTo>
                    <a:pt x="631950" y="3072269"/>
                  </a:lnTo>
                  <a:lnTo>
                    <a:pt x="629572" y="3069891"/>
                  </a:lnTo>
                  <a:lnTo>
                    <a:pt x="629544" y="3069915"/>
                  </a:lnTo>
                  <a:lnTo>
                    <a:pt x="627166" y="3067537"/>
                  </a:lnTo>
                  <a:lnTo>
                    <a:pt x="627138" y="3067560"/>
                  </a:lnTo>
                  <a:lnTo>
                    <a:pt x="624760" y="3065182"/>
                  </a:lnTo>
                  <a:lnTo>
                    <a:pt x="624732" y="3065206"/>
                  </a:lnTo>
                  <a:lnTo>
                    <a:pt x="622353" y="3062828"/>
                  </a:lnTo>
                  <a:lnTo>
                    <a:pt x="622326" y="3062851"/>
                  </a:lnTo>
                  <a:lnTo>
                    <a:pt x="619948" y="3060473"/>
                  </a:lnTo>
                  <a:lnTo>
                    <a:pt x="619920" y="3060497"/>
                  </a:lnTo>
                  <a:lnTo>
                    <a:pt x="617541" y="3058119"/>
                  </a:lnTo>
                  <a:lnTo>
                    <a:pt x="617514" y="3058142"/>
                  </a:lnTo>
                  <a:lnTo>
                    <a:pt x="615136" y="3055764"/>
                  </a:lnTo>
                  <a:lnTo>
                    <a:pt x="615108" y="3055788"/>
                  </a:lnTo>
                  <a:lnTo>
                    <a:pt x="612729" y="3053410"/>
                  </a:lnTo>
                  <a:lnTo>
                    <a:pt x="612702" y="3053433"/>
                  </a:lnTo>
                  <a:lnTo>
                    <a:pt x="610324" y="3051056"/>
                  </a:lnTo>
                  <a:lnTo>
                    <a:pt x="610297" y="3051079"/>
                  </a:lnTo>
                  <a:lnTo>
                    <a:pt x="607918" y="3048701"/>
                  </a:lnTo>
                  <a:lnTo>
                    <a:pt x="607891" y="3048724"/>
                  </a:lnTo>
                  <a:lnTo>
                    <a:pt x="605513" y="3046346"/>
                  </a:lnTo>
                  <a:lnTo>
                    <a:pt x="605485" y="3046370"/>
                  </a:lnTo>
                  <a:lnTo>
                    <a:pt x="603106" y="3043992"/>
                  </a:lnTo>
                  <a:lnTo>
                    <a:pt x="603079" y="3044015"/>
                  </a:lnTo>
                  <a:lnTo>
                    <a:pt x="600701" y="3041637"/>
                  </a:lnTo>
                  <a:lnTo>
                    <a:pt x="600673" y="3041661"/>
                  </a:lnTo>
                  <a:lnTo>
                    <a:pt x="598294" y="3039283"/>
                  </a:lnTo>
                  <a:lnTo>
                    <a:pt x="598267" y="3039306"/>
                  </a:lnTo>
                  <a:lnTo>
                    <a:pt x="595889" y="3036928"/>
                  </a:lnTo>
                  <a:lnTo>
                    <a:pt x="595861" y="3036952"/>
                  </a:lnTo>
                  <a:lnTo>
                    <a:pt x="593482" y="3034574"/>
                  </a:lnTo>
                  <a:lnTo>
                    <a:pt x="593455" y="3034597"/>
                  </a:lnTo>
                  <a:lnTo>
                    <a:pt x="591077" y="3032219"/>
                  </a:lnTo>
                  <a:lnTo>
                    <a:pt x="591049" y="3032243"/>
                  </a:lnTo>
                  <a:lnTo>
                    <a:pt x="588670" y="3029865"/>
                  </a:lnTo>
                  <a:lnTo>
                    <a:pt x="588643" y="3029888"/>
                  </a:lnTo>
                  <a:lnTo>
                    <a:pt x="586265" y="3027510"/>
                  </a:lnTo>
                  <a:lnTo>
                    <a:pt x="586237" y="3027534"/>
                  </a:lnTo>
                  <a:lnTo>
                    <a:pt x="583859" y="3025156"/>
                  </a:lnTo>
                  <a:lnTo>
                    <a:pt x="583831" y="3025180"/>
                  </a:lnTo>
                  <a:lnTo>
                    <a:pt x="581452" y="3022802"/>
                  </a:lnTo>
                  <a:lnTo>
                    <a:pt x="581425" y="3022825"/>
                  </a:lnTo>
                  <a:lnTo>
                    <a:pt x="579047" y="3020447"/>
                  </a:lnTo>
                  <a:lnTo>
                    <a:pt x="579019" y="3020471"/>
                  </a:lnTo>
                  <a:lnTo>
                    <a:pt x="576640" y="3018093"/>
                  </a:lnTo>
                  <a:lnTo>
                    <a:pt x="576613" y="3018116"/>
                  </a:lnTo>
                  <a:lnTo>
                    <a:pt x="574235" y="3015738"/>
                  </a:lnTo>
                  <a:lnTo>
                    <a:pt x="574207" y="3015762"/>
                  </a:lnTo>
                  <a:lnTo>
                    <a:pt x="571828" y="3013384"/>
                  </a:lnTo>
                  <a:lnTo>
                    <a:pt x="571801" y="3013407"/>
                  </a:lnTo>
                  <a:lnTo>
                    <a:pt x="569423" y="3011029"/>
                  </a:lnTo>
                  <a:lnTo>
                    <a:pt x="569395" y="3011053"/>
                  </a:lnTo>
                  <a:lnTo>
                    <a:pt x="567017" y="3008675"/>
                  </a:lnTo>
                  <a:lnTo>
                    <a:pt x="566989" y="3008698"/>
                  </a:lnTo>
                  <a:lnTo>
                    <a:pt x="564612" y="3006321"/>
                  </a:lnTo>
                  <a:lnTo>
                    <a:pt x="564584" y="3006344"/>
                  </a:lnTo>
                  <a:lnTo>
                    <a:pt x="562206" y="3003966"/>
                  </a:lnTo>
                  <a:lnTo>
                    <a:pt x="562178" y="3003989"/>
                  </a:lnTo>
                  <a:lnTo>
                    <a:pt x="559800" y="3001611"/>
                  </a:lnTo>
                  <a:lnTo>
                    <a:pt x="559772" y="3001635"/>
                  </a:lnTo>
                  <a:lnTo>
                    <a:pt x="557394" y="2999257"/>
                  </a:lnTo>
                  <a:lnTo>
                    <a:pt x="557366" y="2999280"/>
                  </a:lnTo>
                  <a:lnTo>
                    <a:pt x="554988" y="2996902"/>
                  </a:lnTo>
                  <a:lnTo>
                    <a:pt x="554960" y="2996926"/>
                  </a:lnTo>
                  <a:lnTo>
                    <a:pt x="552582" y="2994548"/>
                  </a:lnTo>
                  <a:lnTo>
                    <a:pt x="552554" y="2994571"/>
                  </a:lnTo>
                  <a:lnTo>
                    <a:pt x="550176" y="2992193"/>
                  </a:lnTo>
                  <a:lnTo>
                    <a:pt x="550148" y="2992217"/>
                  </a:lnTo>
                  <a:lnTo>
                    <a:pt x="547770" y="2989839"/>
                  </a:lnTo>
                  <a:lnTo>
                    <a:pt x="547742" y="2989862"/>
                  </a:lnTo>
                  <a:lnTo>
                    <a:pt x="545364" y="2987484"/>
                  </a:lnTo>
                  <a:lnTo>
                    <a:pt x="545336" y="2987508"/>
                  </a:lnTo>
                  <a:lnTo>
                    <a:pt x="542958" y="2985130"/>
                  </a:lnTo>
                  <a:lnTo>
                    <a:pt x="542930" y="2985153"/>
                  </a:lnTo>
                  <a:lnTo>
                    <a:pt x="540552" y="2982775"/>
                  </a:lnTo>
                  <a:lnTo>
                    <a:pt x="540524" y="2982799"/>
                  </a:lnTo>
                  <a:lnTo>
                    <a:pt x="538146" y="2980421"/>
                  </a:lnTo>
                  <a:lnTo>
                    <a:pt x="538118" y="2980444"/>
                  </a:lnTo>
                  <a:lnTo>
                    <a:pt x="535741" y="2978067"/>
                  </a:lnTo>
                  <a:lnTo>
                    <a:pt x="535712" y="2978090"/>
                  </a:lnTo>
                  <a:lnTo>
                    <a:pt x="533334" y="2975712"/>
                  </a:lnTo>
                  <a:lnTo>
                    <a:pt x="533306" y="2975735"/>
                  </a:lnTo>
                  <a:lnTo>
                    <a:pt x="530928" y="2973357"/>
                  </a:lnTo>
                  <a:lnTo>
                    <a:pt x="530900" y="2973381"/>
                  </a:lnTo>
                  <a:lnTo>
                    <a:pt x="528522" y="2971004"/>
                  </a:lnTo>
                  <a:lnTo>
                    <a:pt x="528494" y="2971027"/>
                  </a:lnTo>
                  <a:lnTo>
                    <a:pt x="526116" y="2968649"/>
                  </a:lnTo>
                  <a:lnTo>
                    <a:pt x="526088" y="2968672"/>
                  </a:lnTo>
                  <a:lnTo>
                    <a:pt x="523711" y="2966295"/>
                  </a:lnTo>
                  <a:lnTo>
                    <a:pt x="523683" y="2966318"/>
                  </a:lnTo>
                  <a:lnTo>
                    <a:pt x="521305" y="2963940"/>
                  </a:lnTo>
                  <a:lnTo>
                    <a:pt x="521277" y="2963963"/>
                  </a:lnTo>
                  <a:lnTo>
                    <a:pt x="518899" y="2961585"/>
                  </a:lnTo>
                  <a:lnTo>
                    <a:pt x="518871" y="2961609"/>
                  </a:lnTo>
                  <a:lnTo>
                    <a:pt x="516493" y="2959231"/>
                  </a:lnTo>
                  <a:lnTo>
                    <a:pt x="516465" y="2959254"/>
                  </a:lnTo>
                  <a:lnTo>
                    <a:pt x="514087" y="2956876"/>
                  </a:lnTo>
                  <a:lnTo>
                    <a:pt x="514059" y="2956900"/>
                  </a:lnTo>
                  <a:lnTo>
                    <a:pt x="511681" y="2954522"/>
                  </a:lnTo>
                  <a:lnTo>
                    <a:pt x="511653" y="2954545"/>
                  </a:lnTo>
                  <a:lnTo>
                    <a:pt x="509275" y="2952167"/>
                  </a:lnTo>
                  <a:lnTo>
                    <a:pt x="509247" y="2952191"/>
                  </a:lnTo>
                  <a:lnTo>
                    <a:pt x="506869" y="2949813"/>
                  </a:lnTo>
                  <a:lnTo>
                    <a:pt x="506841" y="2949836"/>
                  </a:lnTo>
                  <a:lnTo>
                    <a:pt x="504464" y="2947459"/>
                  </a:lnTo>
                  <a:lnTo>
                    <a:pt x="504435" y="2947482"/>
                  </a:lnTo>
                  <a:lnTo>
                    <a:pt x="502057" y="2945104"/>
                  </a:lnTo>
                  <a:lnTo>
                    <a:pt x="502029" y="2945127"/>
                  </a:lnTo>
                  <a:lnTo>
                    <a:pt x="499651" y="2942749"/>
                  </a:lnTo>
                  <a:lnTo>
                    <a:pt x="499623" y="2942773"/>
                  </a:lnTo>
                  <a:lnTo>
                    <a:pt x="497245" y="2940395"/>
                  </a:lnTo>
                  <a:lnTo>
                    <a:pt x="497217" y="2940418"/>
                  </a:lnTo>
                  <a:lnTo>
                    <a:pt x="494839" y="2938040"/>
                  </a:lnTo>
                  <a:lnTo>
                    <a:pt x="494811" y="2938064"/>
                  </a:lnTo>
                  <a:lnTo>
                    <a:pt x="492433" y="2935686"/>
                  </a:lnTo>
                  <a:lnTo>
                    <a:pt x="492405" y="2935709"/>
                  </a:lnTo>
                  <a:lnTo>
                    <a:pt x="490027" y="2933331"/>
                  </a:lnTo>
                  <a:lnTo>
                    <a:pt x="489999" y="2933355"/>
                  </a:lnTo>
                  <a:lnTo>
                    <a:pt x="487621" y="2930977"/>
                  </a:lnTo>
                  <a:lnTo>
                    <a:pt x="487593" y="2931000"/>
                  </a:lnTo>
                  <a:lnTo>
                    <a:pt x="485215" y="2928623"/>
                  </a:lnTo>
                  <a:lnTo>
                    <a:pt x="485187" y="2928646"/>
                  </a:lnTo>
                  <a:lnTo>
                    <a:pt x="482809" y="2926268"/>
                  </a:lnTo>
                  <a:lnTo>
                    <a:pt x="482781" y="2926291"/>
                  </a:lnTo>
                  <a:lnTo>
                    <a:pt x="480403" y="2923913"/>
                  </a:lnTo>
                  <a:lnTo>
                    <a:pt x="480375" y="2923937"/>
                  </a:lnTo>
                  <a:lnTo>
                    <a:pt x="477997" y="2921559"/>
                  </a:lnTo>
                  <a:lnTo>
                    <a:pt x="477970" y="2921582"/>
                  </a:lnTo>
                  <a:lnTo>
                    <a:pt x="475592" y="2919204"/>
                  </a:lnTo>
                  <a:lnTo>
                    <a:pt x="475564" y="2919228"/>
                  </a:lnTo>
                  <a:lnTo>
                    <a:pt x="473186" y="2916850"/>
                  </a:lnTo>
                  <a:lnTo>
                    <a:pt x="473158" y="2916873"/>
                  </a:lnTo>
                  <a:lnTo>
                    <a:pt x="470781" y="2914495"/>
                  </a:lnTo>
                  <a:lnTo>
                    <a:pt x="470752" y="2914519"/>
                  </a:lnTo>
                  <a:lnTo>
                    <a:pt x="468374" y="2912141"/>
                  </a:lnTo>
                  <a:lnTo>
                    <a:pt x="468346" y="2912165"/>
                  </a:lnTo>
                  <a:lnTo>
                    <a:pt x="465968" y="2909787"/>
                  </a:lnTo>
                  <a:lnTo>
                    <a:pt x="465940" y="2909810"/>
                  </a:lnTo>
                  <a:lnTo>
                    <a:pt x="463562" y="2907432"/>
                  </a:lnTo>
                  <a:lnTo>
                    <a:pt x="463534" y="2907456"/>
                  </a:lnTo>
                  <a:lnTo>
                    <a:pt x="461156" y="2905078"/>
                  </a:lnTo>
                  <a:lnTo>
                    <a:pt x="461128" y="2905101"/>
                  </a:lnTo>
                  <a:lnTo>
                    <a:pt x="458750" y="2902723"/>
                  </a:lnTo>
                  <a:lnTo>
                    <a:pt x="458722" y="2902747"/>
                  </a:lnTo>
                  <a:lnTo>
                    <a:pt x="456344" y="2900369"/>
                  </a:lnTo>
                  <a:lnTo>
                    <a:pt x="456316" y="2900392"/>
                  </a:lnTo>
                  <a:lnTo>
                    <a:pt x="453939" y="2898015"/>
                  </a:lnTo>
                  <a:lnTo>
                    <a:pt x="453910" y="2898038"/>
                  </a:lnTo>
                  <a:lnTo>
                    <a:pt x="451532" y="2895660"/>
                  </a:lnTo>
                  <a:lnTo>
                    <a:pt x="451504" y="2895683"/>
                  </a:lnTo>
                  <a:lnTo>
                    <a:pt x="449126" y="2893305"/>
                  </a:lnTo>
                  <a:lnTo>
                    <a:pt x="449098" y="2893329"/>
                  </a:lnTo>
                  <a:lnTo>
                    <a:pt x="446720" y="2890951"/>
                  </a:lnTo>
                  <a:lnTo>
                    <a:pt x="446692" y="2890974"/>
                  </a:lnTo>
                  <a:lnTo>
                    <a:pt x="444315" y="2888596"/>
                  </a:lnTo>
                  <a:lnTo>
                    <a:pt x="444286" y="2888620"/>
                  </a:lnTo>
                  <a:lnTo>
                    <a:pt x="441908" y="2886242"/>
                  </a:lnTo>
                  <a:lnTo>
                    <a:pt x="441880" y="2886265"/>
                  </a:lnTo>
                  <a:lnTo>
                    <a:pt x="439502" y="2883888"/>
                  </a:lnTo>
                  <a:lnTo>
                    <a:pt x="439474" y="2883911"/>
                  </a:lnTo>
                  <a:lnTo>
                    <a:pt x="437096" y="2881533"/>
                  </a:lnTo>
                  <a:lnTo>
                    <a:pt x="437069" y="2881556"/>
                  </a:lnTo>
                  <a:lnTo>
                    <a:pt x="434691" y="2879178"/>
                  </a:lnTo>
                  <a:lnTo>
                    <a:pt x="434663" y="2879202"/>
                  </a:lnTo>
                  <a:lnTo>
                    <a:pt x="432285" y="2876824"/>
                  </a:lnTo>
                  <a:lnTo>
                    <a:pt x="432257" y="2876847"/>
                  </a:lnTo>
                  <a:lnTo>
                    <a:pt x="429880" y="2874470"/>
                  </a:lnTo>
                  <a:lnTo>
                    <a:pt x="429852" y="2874493"/>
                  </a:lnTo>
                  <a:lnTo>
                    <a:pt x="427473" y="2872115"/>
                  </a:lnTo>
                  <a:lnTo>
                    <a:pt x="427445" y="2872138"/>
                  </a:lnTo>
                  <a:lnTo>
                    <a:pt x="425068" y="2869761"/>
                  </a:lnTo>
                  <a:lnTo>
                    <a:pt x="425040" y="2869784"/>
                  </a:lnTo>
                  <a:lnTo>
                    <a:pt x="422662" y="2867406"/>
                  </a:lnTo>
                  <a:lnTo>
                    <a:pt x="422634" y="2867429"/>
                  </a:lnTo>
                  <a:lnTo>
                    <a:pt x="420256" y="2865052"/>
                  </a:lnTo>
                  <a:lnTo>
                    <a:pt x="420228" y="2865075"/>
                  </a:lnTo>
                  <a:lnTo>
                    <a:pt x="417849" y="2862697"/>
                  </a:lnTo>
                  <a:lnTo>
                    <a:pt x="417822" y="2862720"/>
                  </a:lnTo>
                  <a:lnTo>
                    <a:pt x="415444" y="2860342"/>
                  </a:lnTo>
                  <a:lnTo>
                    <a:pt x="415416" y="2860366"/>
                  </a:lnTo>
                  <a:lnTo>
                    <a:pt x="0" y="2444950"/>
                  </a:lnTo>
                  <a:cubicBezTo>
                    <a:pt x="137978" y="2342579"/>
                    <a:pt x="257178" y="2225187"/>
                    <a:pt x="357601" y="2092773"/>
                  </a:cubicBezTo>
                  <a:lnTo>
                    <a:pt x="366965" y="2079109"/>
                  </a:lnTo>
                  <a:lnTo>
                    <a:pt x="365219" y="2079109"/>
                  </a:lnTo>
                  <a:lnTo>
                    <a:pt x="365219" y="2076754"/>
                  </a:lnTo>
                  <a:lnTo>
                    <a:pt x="362814" y="2076754"/>
                  </a:lnTo>
                  <a:lnTo>
                    <a:pt x="362814" y="2074400"/>
                  </a:lnTo>
                  <a:lnTo>
                    <a:pt x="360407" y="2074400"/>
                  </a:lnTo>
                  <a:lnTo>
                    <a:pt x="360407" y="2072045"/>
                  </a:lnTo>
                  <a:lnTo>
                    <a:pt x="358003" y="2072045"/>
                  </a:lnTo>
                  <a:lnTo>
                    <a:pt x="358003" y="2069691"/>
                  </a:lnTo>
                  <a:lnTo>
                    <a:pt x="355596" y="2069691"/>
                  </a:lnTo>
                  <a:lnTo>
                    <a:pt x="355596" y="2067336"/>
                  </a:lnTo>
                  <a:lnTo>
                    <a:pt x="353190" y="2067336"/>
                  </a:lnTo>
                  <a:lnTo>
                    <a:pt x="353190" y="2064982"/>
                  </a:lnTo>
                  <a:lnTo>
                    <a:pt x="350785" y="2064982"/>
                  </a:lnTo>
                  <a:lnTo>
                    <a:pt x="350785" y="2062627"/>
                  </a:lnTo>
                  <a:lnTo>
                    <a:pt x="348379" y="2062627"/>
                  </a:lnTo>
                  <a:lnTo>
                    <a:pt x="348379" y="2060273"/>
                  </a:lnTo>
                  <a:lnTo>
                    <a:pt x="345972" y="2060273"/>
                  </a:lnTo>
                  <a:lnTo>
                    <a:pt x="345972" y="2057918"/>
                  </a:lnTo>
                  <a:lnTo>
                    <a:pt x="343566" y="2057918"/>
                  </a:lnTo>
                  <a:lnTo>
                    <a:pt x="343566" y="2055564"/>
                  </a:lnTo>
                  <a:lnTo>
                    <a:pt x="341160" y="2055564"/>
                  </a:lnTo>
                  <a:lnTo>
                    <a:pt x="341160" y="2053209"/>
                  </a:lnTo>
                  <a:lnTo>
                    <a:pt x="338755" y="2053209"/>
                  </a:lnTo>
                  <a:lnTo>
                    <a:pt x="338755" y="2050855"/>
                  </a:lnTo>
                  <a:lnTo>
                    <a:pt x="336348" y="2050855"/>
                  </a:lnTo>
                  <a:lnTo>
                    <a:pt x="336348" y="2048500"/>
                  </a:lnTo>
                  <a:lnTo>
                    <a:pt x="333942" y="2048500"/>
                  </a:lnTo>
                  <a:lnTo>
                    <a:pt x="333942" y="2046146"/>
                  </a:lnTo>
                  <a:lnTo>
                    <a:pt x="331537" y="2046146"/>
                  </a:lnTo>
                  <a:lnTo>
                    <a:pt x="331537" y="2043791"/>
                  </a:lnTo>
                  <a:lnTo>
                    <a:pt x="329130" y="2043791"/>
                  </a:lnTo>
                  <a:lnTo>
                    <a:pt x="329130" y="2041437"/>
                  </a:lnTo>
                  <a:lnTo>
                    <a:pt x="326724" y="2041437"/>
                  </a:lnTo>
                  <a:lnTo>
                    <a:pt x="326724" y="2039082"/>
                  </a:lnTo>
                  <a:lnTo>
                    <a:pt x="324319" y="2039082"/>
                  </a:lnTo>
                  <a:lnTo>
                    <a:pt x="324319" y="2036728"/>
                  </a:lnTo>
                  <a:lnTo>
                    <a:pt x="321913" y="2036728"/>
                  </a:lnTo>
                  <a:lnTo>
                    <a:pt x="321913" y="2034374"/>
                  </a:lnTo>
                  <a:lnTo>
                    <a:pt x="319507" y="2034374"/>
                  </a:lnTo>
                  <a:lnTo>
                    <a:pt x="319507" y="2032019"/>
                  </a:lnTo>
                  <a:lnTo>
                    <a:pt x="317100" y="2032019"/>
                  </a:lnTo>
                  <a:lnTo>
                    <a:pt x="317100" y="2029665"/>
                  </a:lnTo>
                  <a:lnTo>
                    <a:pt x="314696" y="2029665"/>
                  </a:lnTo>
                  <a:lnTo>
                    <a:pt x="314696" y="2027310"/>
                  </a:lnTo>
                  <a:lnTo>
                    <a:pt x="312289" y="2027310"/>
                  </a:lnTo>
                  <a:lnTo>
                    <a:pt x="312289" y="2024956"/>
                  </a:lnTo>
                  <a:lnTo>
                    <a:pt x="309883" y="2024956"/>
                  </a:lnTo>
                  <a:lnTo>
                    <a:pt x="309883" y="2022601"/>
                  </a:lnTo>
                  <a:lnTo>
                    <a:pt x="307478" y="2022601"/>
                  </a:lnTo>
                  <a:lnTo>
                    <a:pt x="307478" y="2020247"/>
                  </a:lnTo>
                  <a:lnTo>
                    <a:pt x="305071" y="2020247"/>
                  </a:lnTo>
                  <a:lnTo>
                    <a:pt x="305071" y="2017892"/>
                  </a:lnTo>
                  <a:lnTo>
                    <a:pt x="302665" y="2017892"/>
                  </a:lnTo>
                  <a:lnTo>
                    <a:pt x="302665" y="2015538"/>
                  </a:lnTo>
                  <a:lnTo>
                    <a:pt x="300260" y="2015538"/>
                  </a:lnTo>
                  <a:lnTo>
                    <a:pt x="300260" y="2013183"/>
                  </a:lnTo>
                  <a:lnTo>
                    <a:pt x="297853" y="2013183"/>
                  </a:lnTo>
                  <a:lnTo>
                    <a:pt x="297853" y="2010829"/>
                  </a:lnTo>
                  <a:lnTo>
                    <a:pt x="295447" y="2010829"/>
                  </a:lnTo>
                  <a:lnTo>
                    <a:pt x="295447" y="2008474"/>
                  </a:lnTo>
                  <a:lnTo>
                    <a:pt x="293042" y="2008474"/>
                  </a:lnTo>
                  <a:lnTo>
                    <a:pt x="293042" y="2006120"/>
                  </a:lnTo>
                  <a:lnTo>
                    <a:pt x="290636" y="2006120"/>
                  </a:lnTo>
                  <a:lnTo>
                    <a:pt x="290636" y="2003765"/>
                  </a:lnTo>
                  <a:lnTo>
                    <a:pt x="288230" y="2003765"/>
                  </a:lnTo>
                  <a:lnTo>
                    <a:pt x="288230" y="2001411"/>
                  </a:lnTo>
                  <a:lnTo>
                    <a:pt x="285823" y="2001411"/>
                  </a:lnTo>
                  <a:lnTo>
                    <a:pt x="285823" y="1999056"/>
                  </a:lnTo>
                  <a:lnTo>
                    <a:pt x="283417" y="1999056"/>
                  </a:lnTo>
                  <a:lnTo>
                    <a:pt x="283417" y="1996702"/>
                  </a:lnTo>
                  <a:lnTo>
                    <a:pt x="281012" y="1996702"/>
                  </a:lnTo>
                  <a:lnTo>
                    <a:pt x="281012" y="1994347"/>
                  </a:lnTo>
                  <a:lnTo>
                    <a:pt x="278605" y="1994347"/>
                  </a:lnTo>
                  <a:lnTo>
                    <a:pt x="278605" y="1991993"/>
                  </a:lnTo>
                  <a:lnTo>
                    <a:pt x="276199" y="1991993"/>
                  </a:lnTo>
                  <a:lnTo>
                    <a:pt x="276199" y="1989638"/>
                  </a:lnTo>
                  <a:lnTo>
                    <a:pt x="273794" y="1989638"/>
                  </a:lnTo>
                  <a:lnTo>
                    <a:pt x="273794" y="1987284"/>
                  </a:lnTo>
                  <a:lnTo>
                    <a:pt x="271388" y="1987284"/>
                  </a:lnTo>
                  <a:lnTo>
                    <a:pt x="271388" y="1984929"/>
                  </a:lnTo>
                  <a:lnTo>
                    <a:pt x="268983" y="1984929"/>
                  </a:lnTo>
                  <a:lnTo>
                    <a:pt x="268983" y="1982575"/>
                  </a:lnTo>
                  <a:lnTo>
                    <a:pt x="266576" y="1982575"/>
                  </a:lnTo>
                  <a:lnTo>
                    <a:pt x="266576" y="1980221"/>
                  </a:lnTo>
                  <a:lnTo>
                    <a:pt x="264170" y="1980221"/>
                  </a:lnTo>
                  <a:lnTo>
                    <a:pt x="264170" y="1977866"/>
                  </a:lnTo>
                  <a:lnTo>
                    <a:pt x="261764" y="1977866"/>
                  </a:lnTo>
                  <a:lnTo>
                    <a:pt x="261764" y="1975512"/>
                  </a:lnTo>
                  <a:lnTo>
                    <a:pt x="259359" y="1975512"/>
                  </a:lnTo>
                  <a:lnTo>
                    <a:pt x="259359" y="1973157"/>
                  </a:lnTo>
                  <a:lnTo>
                    <a:pt x="256953" y="1973157"/>
                  </a:lnTo>
                  <a:lnTo>
                    <a:pt x="256953" y="1970803"/>
                  </a:lnTo>
                  <a:lnTo>
                    <a:pt x="254546" y="1970803"/>
                  </a:lnTo>
                  <a:lnTo>
                    <a:pt x="254546" y="1968448"/>
                  </a:lnTo>
                  <a:lnTo>
                    <a:pt x="252140" y="1968448"/>
                  </a:lnTo>
                  <a:lnTo>
                    <a:pt x="252140" y="1966094"/>
                  </a:lnTo>
                  <a:lnTo>
                    <a:pt x="249735" y="1966094"/>
                  </a:lnTo>
                  <a:lnTo>
                    <a:pt x="249735" y="1963739"/>
                  </a:lnTo>
                  <a:lnTo>
                    <a:pt x="247328" y="1963739"/>
                  </a:lnTo>
                  <a:lnTo>
                    <a:pt x="247328" y="1961385"/>
                  </a:lnTo>
                  <a:lnTo>
                    <a:pt x="244922" y="1961385"/>
                  </a:lnTo>
                  <a:lnTo>
                    <a:pt x="244922" y="1959030"/>
                  </a:lnTo>
                  <a:lnTo>
                    <a:pt x="242517" y="1959030"/>
                  </a:lnTo>
                  <a:lnTo>
                    <a:pt x="242517" y="1956676"/>
                  </a:lnTo>
                  <a:lnTo>
                    <a:pt x="240111" y="1956676"/>
                  </a:lnTo>
                  <a:lnTo>
                    <a:pt x="240111" y="1954321"/>
                  </a:lnTo>
                  <a:lnTo>
                    <a:pt x="237704" y="1954321"/>
                  </a:lnTo>
                  <a:lnTo>
                    <a:pt x="237704" y="1951967"/>
                  </a:lnTo>
                  <a:lnTo>
                    <a:pt x="235298" y="1951967"/>
                  </a:lnTo>
                  <a:lnTo>
                    <a:pt x="235298" y="1949612"/>
                  </a:lnTo>
                  <a:lnTo>
                    <a:pt x="232893" y="1949612"/>
                  </a:lnTo>
                  <a:lnTo>
                    <a:pt x="232893" y="1947258"/>
                  </a:lnTo>
                  <a:lnTo>
                    <a:pt x="230487" y="1947258"/>
                  </a:lnTo>
                  <a:lnTo>
                    <a:pt x="230487" y="1944903"/>
                  </a:lnTo>
                  <a:lnTo>
                    <a:pt x="228082" y="1944903"/>
                  </a:lnTo>
                  <a:lnTo>
                    <a:pt x="228082" y="1942549"/>
                  </a:lnTo>
                  <a:lnTo>
                    <a:pt x="225676" y="1942549"/>
                  </a:lnTo>
                  <a:lnTo>
                    <a:pt x="225676" y="1940194"/>
                  </a:lnTo>
                  <a:lnTo>
                    <a:pt x="223269" y="1940194"/>
                  </a:lnTo>
                  <a:lnTo>
                    <a:pt x="223269" y="1937840"/>
                  </a:lnTo>
                  <a:lnTo>
                    <a:pt x="220863" y="1937840"/>
                  </a:lnTo>
                  <a:lnTo>
                    <a:pt x="220863" y="1935485"/>
                  </a:lnTo>
                  <a:lnTo>
                    <a:pt x="218458" y="1935485"/>
                  </a:lnTo>
                  <a:lnTo>
                    <a:pt x="218458" y="1933131"/>
                  </a:lnTo>
                  <a:lnTo>
                    <a:pt x="216051" y="1933131"/>
                  </a:lnTo>
                  <a:lnTo>
                    <a:pt x="216051" y="1930776"/>
                  </a:lnTo>
                  <a:lnTo>
                    <a:pt x="213645" y="1930776"/>
                  </a:lnTo>
                  <a:lnTo>
                    <a:pt x="213645" y="1928422"/>
                  </a:lnTo>
                  <a:lnTo>
                    <a:pt x="211240" y="1928422"/>
                  </a:lnTo>
                  <a:lnTo>
                    <a:pt x="211240" y="1926067"/>
                  </a:lnTo>
                  <a:lnTo>
                    <a:pt x="208834" y="1926067"/>
                  </a:lnTo>
                  <a:lnTo>
                    <a:pt x="208834" y="1923713"/>
                  </a:lnTo>
                  <a:lnTo>
                    <a:pt x="206427" y="1923713"/>
                  </a:lnTo>
                  <a:lnTo>
                    <a:pt x="206427" y="1921359"/>
                  </a:lnTo>
                  <a:lnTo>
                    <a:pt x="204021" y="1921359"/>
                  </a:lnTo>
                  <a:lnTo>
                    <a:pt x="204021" y="1919004"/>
                  </a:lnTo>
                  <a:lnTo>
                    <a:pt x="201615" y="1919004"/>
                  </a:lnTo>
                  <a:lnTo>
                    <a:pt x="201615" y="1916650"/>
                  </a:lnTo>
                  <a:lnTo>
                    <a:pt x="199210" y="1916650"/>
                  </a:lnTo>
                  <a:lnTo>
                    <a:pt x="199210" y="1914295"/>
                  </a:lnTo>
                  <a:lnTo>
                    <a:pt x="196803" y="1914295"/>
                  </a:lnTo>
                  <a:lnTo>
                    <a:pt x="196803" y="1911941"/>
                  </a:lnTo>
                  <a:lnTo>
                    <a:pt x="194397" y="1911941"/>
                  </a:lnTo>
                  <a:lnTo>
                    <a:pt x="194397" y="1909586"/>
                  </a:lnTo>
                  <a:lnTo>
                    <a:pt x="191992" y="1909586"/>
                  </a:lnTo>
                  <a:lnTo>
                    <a:pt x="191992" y="1907232"/>
                  </a:lnTo>
                  <a:lnTo>
                    <a:pt x="189585" y="1907232"/>
                  </a:lnTo>
                  <a:lnTo>
                    <a:pt x="189585" y="1904877"/>
                  </a:lnTo>
                  <a:lnTo>
                    <a:pt x="187179" y="1904877"/>
                  </a:lnTo>
                  <a:lnTo>
                    <a:pt x="187179" y="1902523"/>
                  </a:lnTo>
                  <a:lnTo>
                    <a:pt x="184774" y="1902523"/>
                  </a:lnTo>
                  <a:lnTo>
                    <a:pt x="184774" y="1900168"/>
                  </a:lnTo>
                  <a:lnTo>
                    <a:pt x="182368" y="1900168"/>
                  </a:lnTo>
                  <a:lnTo>
                    <a:pt x="182368" y="1897814"/>
                  </a:lnTo>
                  <a:lnTo>
                    <a:pt x="179963" y="1897814"/>
                  </a:lnTo>
                  <a:lnTo>
                    <a:pt x="179963" y="1895459"/>
                  </a:lnTo>
                  <a:lnTo>
                    <a:pt x="177557" y="1895459"/>
                  </a:lnTo>
                  <a:lnTo>
                    <a:pt x="177557" y="1893105"/>
                  </a:lnTo>
                  <a:lnTo>
                    <a:pt x="175150" y="1893105"/>
                  </a:lnTo>
                  <a:lnTo>
                    <a:pt x="175150" y="1890750"/>
                  </a:lnTo>
                  <a:lnTo>
                    <a:pt x="172744" y="1890750"/>
                  </a:lnTo>
                  <a:lnTo>
                    <a:pt x="172744" y="1888396"/>
                  </a:lnTo>
                  <a:lnTo>
                    <a:pt x="170338" y="1888396"/>
                  </a:lnTo>
                  <a:lnTo>
                    <a:pt x="170338" y="1886041"/>
                  </a:lnTo>
                  <a:lnTo>
                    <a:pt x="167932" y="1886041"/>
                  </a:lnTo>
                  <a:lnTo>
                    <a:pt x="167932" y="1883687"/>
                  </a:lnTo>
                  <a:lnTo>
                    <a:pt x="165526" y="1883687"/>
                  </a:lnTo>
                  <a:lnTo>
                    <a:pt x="165526" y="1881332"/>
                  </a:lnTo>
                  <a:lnTo>
                    <a:pt x="163120" y="1881332"/>
                  </a:lnTo>
                  <a:lnTo>
                    <a:pt x="163120" y="1878978"/>
                  </a:lnTo>
                  <a:lnTo>
                    <a:pt x="160715" y="1878978"/>
                  </a:lnTo>
                  <a:lnTo>
                    <a:pt x="160715" y="1876623"/>
                  </a:lnTo>
                  <a:lnTo>
                    <a:pt x="158308" y="1876623"/>
                  </a:lnTo>
                  <a:lnTo>
                    <a:pt x="158308" y="1874269"/>
                  </a:lnTo>
                  <a:lnTo>
                    <a:pt x="155902" y="1874269"/>
                  </a:lnTo>
                  <a:lnTo>
                    <a:pt x="155902" y="1871914"/>
                  </a:lnTo>
                  <a:lnTo>
                    <a:pt x="153497" y="1871914"/>
                  </a:lnTo>
                  <a:lnTo>
                    <a:pt x="153497" y="1869560"/>
                  </a:lnTo>
                  <a:lnTo>
                    <a:pt x="151091" y="1869560"/>
                  </a:lnTo>
                  <a:lnTo>
                    <a:pt x="151091" y="1867206"/>
                  </a:lnTo>
                  <a:lnTo>
                    <a:pt x="148684" y="1867206"/>
                  </a:lnTo>
                  <a:lnTo>
                    <a:pt x="148684" y="1864851"/>
                  </a:lnTo>
                  <a:lnTo>
                    <a:pt x="146278" y="1864851"/>
                  </a:lnTo>
                  <a:lnTo>
                    <a:pt x="146278" y="1862497"/>
                  </a:lnTo>
                  <a:lnTo>
                    <a:pt x="143873" y="1862497"/>
                  </a:lnTo>
                  <a:lnTo>
                    <a:pt x="143873" y="1860142"/>
                  </a:lnTo>
                  <a:lnTo>
                    <a:pt x="141467" y="1860142"/>
                  </a:lnTo>
                  <a:lnTo>
                    <a:pt x="141467" y="1857788"/>
                  </a:lnTo>
                  <a:lnTo>
                    <a:pt x="139061" y="1857788"/>
                  </a:lnTo>
                  <a:lnTo>
                    <a:pt x="139061" y="1855433"/>
                  </a:lnTo>
                  <a:lnTo>
                    <a:pt x="136655" y="1855433"/>
                  </a:lnTo>
                  <a:lnTo>
                    <a:pt x="136655" y="1853079"/>
                  </a:lnTo>
                  <a:lnTo>
                    <a:pt x="134249" y="1853079"/>
                  </a:lnTo>
                  <a:lnTo>
                    <a:pt x="134249" y="1850724"/>
                  </a:lnTo>
                  <a:lnTo>
                    <a:pt x="131843" y="1850724"/>
                  </a:lnTo>
                  <a:lnTo>
                    <a:pt x="131843" y="1848370"/>
                  </a:lnTo>
                  <a:lnTo>
                    <a:pt x="129438" y="1848370"/>
                  </a:lnTo>
                  <a:lnTo>
                    <a:pt x="129438" y="1846015"/>
                  </a:lnTo>
                  <a:lnTo>
                    <a:pt x="127031" y="1846015"/>
                  </a:lnTo>
                  <a:lnTo>
                    <a:pt x="127031" y="1843661"/>
                  </a:lnTo>
                  <a:lnTo>
                    <a:pt x="124625" y="1843661"/>
                  </a:lnTo>
                  <a:lnTo>
                    <a:pt x="124625" y="1841306"/>
                  </a:lnTo>
                  <a:lnTo>
                    <a:pt x="122219" y="1841306"/>
                  </a:lnTo>
                  <a:lnTo>
                    <a:pt x="122219" y="1838952"/>
                  </a:lnTo>
                  <a:lnTo>
                    <a:pt x="119814" y="1838952"/>
                  </a:lnTo>
                  <a:lnTo>
                    <a:pt x="119814" y="1836597"/>
                  </a:lnTo>
                  <a:lnTo>
                    <a:pt x="117407" y="1836597"/>
                  </a:lnTo>
                  <a:lnTo>
                    <a:pt x="117407" y="1834243"/>
                  </a:lnTo>
                  <a:lnTo>
                    <a:pt x="115001" y="1834243"/>
                  </a:lnTo>
                  <a:lnTo>
                    <a:pt x="115001" y="1831888"/>
                  </a:lnTo>
                  <a:lnTo>
                    <a:pt x="112595" y="1831888"/>
                  </a:lnTo>
                  <a:lnTo>
                    <a:pt x="112595" y="1829534"/>
                  </a:lnTo>
                  <a:lnTo>
                    <a:pt x="110189" y="1829534"/>
                  </a:lnTo>
                  <a:lnTo>
                    <a:pt x="110189" y="1827179"/>
                  </a:lnTo>
                  <a:lnTo>
                    <a:pt x="107783" y="1827179"/>
                  </a:lnTo>
                  <a:lnTo>
                    <a:pt x="107783" y="1824825"/>
                  </a:lnTo>
                  <a:lnTo>
                    <a:pt x="105377" y="1824825"/>
                  </a:lnTo>
                  <a:lnTo>
                    <a:pt x="105377" y="1822470"/>
                  </a:lnTo>
                  <a:lnTo>
                    <a:pt x="102972" y="1822470"/>
                  </a:lnTo>
                  <a:lnTo>
                    <a:pt x="102972" y="1820116"/>
                  </a:lnTo>
                  <a:lnTo>
                    <a:pt x="100566" y="1820116"/>
                  </a:lnTo>
                  <a:lnTo>
                    <a:pt x="100566" y="1817761"/>
                  </a:lnTo>
                  <a:lnTo>
                    <a:pt x="98161" y="1817761"/>
                  </a:lnTo>
                  <a:lnTo>
                    <a:pt x="98161" y="1815407"/>
                  </a:lnTo>
                  <a:lnTo>
                    <a:pt x="95754" y="1815407"/>
                  </a:lnTo>
                  <a:lnTo>
                    <a:pt x="95754" y="1813052"/>
                  </a:lnTo>
                  <a:lnTo>
                    <a:pt x="93348" y="1813052"/>
                  </a:lnTo>
                  <a:lnTo>
                    <a:pt x="93348" y="1810698"/>
                  </a:lnTo>
                  <a:lnTo>
                    <a:pt x="90942" y="1810698"/>
                  </a:lnTo>
                  <a:lnTo>
                    <a:pt x="90942" y="1808344"/>
                  </a:lnTo>
                  <a:lnTo>
                    <a:pt x="88537" y="1808344"/>
                  </a:lnTo>
                  <a:lnTo>
                    <a:pt x="88537" y="1805989"/>
                  </a:lnTo>
                  <a:lnTo>
                    <a:pt x="86130" y="1805989"/>
                  </a:lnTo>
                  <a:lnTo>
                    <a:pt x="86130" y="1803635"/>
                  </a:lnTo>
                  <a:lnTo>
                    <a:pt x="83724" y="1803635"/>
                  </a:lnTo>
                  <a:lnTo>
                    <a:pt x="83724" y="1801280"/>
                  </a:lnTo>
                  <a:lnTo>
                    <a:pt x="81318" y="1801280"/>
                  </a:lnTo>
                  <a:lnTo>
                    <a:pt x="81318" y="1798926"/>
                  </a:lnTo>
                  <a:lnTo>
                    <a:pt x="78912" y="1798926"/>
                  </a:lnTo>
                  <a:lnTo>
                    <a:pt x="78912" y="1796571"/>
                  </a:lnTo>
                  <a:lnTo>
                    <a:pt x="76506" y="1796571"/>
                  </a:lnTo>
                  <a:lnTo>
                    <a:pt x="76506" y="1794217"/>
                  </a:lnTo>
                  <a:lnTo>
                    <a:pt x="74100" y="1794217"/>
                  </a:lnTo>
                  <a:lnTo>
                    <a:pt x="74100" y="1791862"/>
                  </a:lnTo>
                  <a:lnTo>
                    <a:pt x="71695" y="1791862"/>
                  </a:lnTo>
                  <a:lnTo>
                    <a:pt x="71695" y="1789508"/>
                  </a:lnTo>
                  <a:lnTo>
                    <a:pt x="69289" y="1789508"/>
                  </a:lnTo>
                  <a:lnTo>
                    <a:pt x="69289" y="1787153"/>
                  </a:lnTo>
                  <a:lnTo>
                    <a:pt x="66882" y="1787153"/>
                  </a:lnTo>
                  <a:lnTo>
                    <a:pt x="66882" y="1784799"/>
                  </a:lnTo>
                  <a:lnTo>
                    <a:pt x="64476" y="1784799"/>
                  </a:lnTo>
                  <a:lnTo>
                    <a:pt x="64476" y="1782444"/>
                  </a:lnTo>
                  <a:lnTo>
                    <a:pt x="62071" y="1782444"/>
                  </a:lnTo>
                  <a:lnTo>
                    <a:pt x="62071" y="1780090"/>
                  </a:lnTo>
                  <a:lnTo>
                    <a:pt x="59664" y="1780090"/>
                  </a:lnTo>
                  <a:lnTo>
                    <a:pt x="59664" y="1777735"/>
                  </a:lnTo>
                  <a:lnTo>
                    <a:pt x="57260" y="1777735"/>
                  </a:lnTo>
                  <a:lnTo>
                    <a:pt x="57260" y="1775381"/>
                  </a:lnTo>
                  <a:lnTo>
                    <a:pt x="54854" y="1775381"/>
                  </a:lnTo>
                  <a:lnTo>
                    <a:pt x="54854" y="1773026"/>
                  </a:lnTo>
                  <a:lnTo>
                    <a:pt x="52448" y="1773026"/>
                  </a:lnTo>
                  <a:lnTo>
                    <a:pt x="52448" y="1770672"/>
                  </a:lnTo>
                  <a:lnTo>
                    <a:pt x="50042" y="1770672"/>
                  </a:lnTo>
                  <a:lnTo>
                    <a:pt x="50042" y="1768317"/>
                  </a:lnTo>
                  <a:lnTo>
                    <a:pt x="47636" y="1768317"/>
                  </a:lnTo>
                  <a:lnTo>
                    <a:pt x="47636" y="1765963"/>
                  </a:lnTo>
                  <a:lnTo>
                    <a:pt x="45230" y="1765963"/>
                  </a:lnTo>
                  <a:lnTo>
                    <a:pt x="45230" y="1763608"/>
                  </a:lnTo>
                  <a:lnTo>
                    <a:pt x="42824" y="1763608"/>
                  </a:lnTo>
                  <a:lnTo>
                    <a:pt x="42824" y="1761254"/>
                  </a:lnTo>
                  <a:lnTo>
                    <a:pt x="40418" y="1761254"/>
                  </a:lnTo>
                  <a:lnTo>
                    <a:pt x="40418" y="1758899"/>
                  </a:lnTo>
                  <a:lnTo>
                    <a:pt x="38013" y="1758899"/>
                  </a:lnTo>
                  <a:lnTo>
                    <a:pt x="38013" y="1756545"/>
                  </a:lnTo>
                  <a:lnTo>
                    <a:pt x="35607" y="1756545"/>
                  </a:lnTo>
                  <a:lnTo>
                    <a:pt x="35607" y="1198700"/>
                  </a:lnTo>
                  <a:lnTo>
                    <a:pt x="363997" y="1198700"/>
                  </a:lnTo>
                  <a:lnTo>
                    <a:pt x="363296" y="1198155"/>
                  </a:lnTo>
                  <a:lnTo>
                    <a:pt x="363500" y="1197831"/>
                  </a:lnTo>
                  <a:lnTo>
                    <a:pt x="360890" y="1195801"/>
                  </a:lnTo>
                  <a:lnTo>
                    <a:pt x="361095" y="1195476"/>
                  </a:lnTo>
                  <a:lnTo>
                    <a:pt x="358484" y="1193446"/>
                  </a:lnTo>
                  <a:lnTo>
                    <a:pt x="358688" y="1193122"/>
                  </a:lnTo>
                  <a:lnTo>
                    <a:pt x="356078" y="1191092"/>
                  </a:lnTo>
                  <a:lnTo>
                    <a:pt x="356282" y="1190768"/>
                  </a:lnTo>
                  <a:lnTo>
                    <a:pt x="353673" y="1188738"/>
                  </a:lnTo>
                  <a:lnTo>
                    <a:pt x="353877" y="1188413"/>
                  </a:lnTo>
                  <a:lnTo>
                    <a:pt x="351266" y="1186383"/>
                  </a:lnTo>
                  <a:lnTo>
                    <a:pt x="351471" y="1186058"/>
                  </a:lnTo>
                  <a:lnTo>
                    <a:pt x="348860" y="1184028"/>
                  </a:lnTo>
                  <a:lnTo>
                    <a:pt x="349064" y="1183704"/>
                  </a:lnTo>
                  <a:lnTo>
                    <a:pt x="346454" y="1181674"/>
                  </a:lnTo>
                  <a:lnTo>
                    <a:pt x="346658" y="1181350"/>
                  </a:lnTo>
                  <a:lnTo>
                    <a:pt x="344049" y="1179320"/>
                  </a:lnTo>
                  <a:lnTo>
                    <a:pt x="344253" y="1178995"/>
                  </a:lnTo>
                  <a:lnTo>
                    <a:pt x="341642" y="1176965"/>
                  </a:lnTo>
                  <a:lnTo>
                    <a:pt x="341847" y="1176641"/>
                  </a:lnTo>
                  <a:lnTo>
                    <a:pt x="339236" y="1174611"/>
                  </a:lnTo>
                  <a:lnTo>
                    <a:pt x="339440" y="1174286"/>
                  </a:lnTo>
                  <a:lnTo>
                    <a:pt x="336830" y="1172256"/>
                  </a:lnTo>
                  <a:lnTo>
                    <a:pt x="337034" y="1171932"/>
                  </a:lnTo>
                  <a:lnTo>
                    <a:pt x="334424" y="1169902"/>
                  </a:lnTo>
                  <a:lnTo>
                    <a:pt x="334629" y="1169577"/>
                  </a:lnTo>
                  <a:lnTo>
                    <a:pt x="332018" y="1167547"/>
                  </a:lnTo>
                  <a:lnTo>
                    <a:pt x="332222" y="1167223"/>
                  </a:lnTo>
                  <a:lnTo>
                    <a:pt x="329612" y="1165193"/>
                  </a:lnTo>
                  <a:lnTo>
                    <a:pt x="329817" y="1164868"/>
                  </a:lnTo>
                  <a:lnTo>
                    <a:pt x="327207" y="1162838"/>
                  </a:lnTo>
                  <a:lnTo>
                    <a:pt x="327410" y="1162514"/>
                  </a:lnTo>
                  <a:lnTo>
                    <a:pt x="324801" y="1160484"/>
                  </a:lnTo>
                  <a:lnTo>
                    <a:pt x="325005" y="1160159"/>
                  </a:lnTo>
                  <a:lnTo>
                    <a:pt x="322396" y="1158129"/>
                  </a:lnTo>
                  <a:lnTo>
                    <a:pt x="322599" y="1157805"/>
                  </a:lnTo>
                  <a:lnTo>
                    <a:pt x="319990" y="1155775"/>
                  </a:lnTo>
                  <a:lnTo>
                    <a:pt x="320194" y="1155450"/>
                  </a:lnTo>
                  <a:lnTo>
                    <a:pt x="317583" y="1153420"/>
                  </a:lnTo>
                  <a:lnTo>
                    <a:pt x="317788" y="1153096"/>
                  </a:lnTo>
                  <a:lnTo>
                    <a:pt x="315177" y="1151066"/>
                  </a:lnTo>
                  <a:lnTo>
                    <a:pt x="315382" y="1150741"/>
                  </a:lnTo>
                  <a:lnTo>
                    <a:pt x="312772" y="1148711"/>
                  </a:lnTo>
                  <a:lnTo>
                    <a:pt x="312975" y="1148387"/>
                  </a:lnTo>
                  <a:lnTo>
                    <a:pt x="310365" y="1146357"/>
                  </a:lnTo>
                  <a:lnTo>
                    <a:pt x="310570" y="1146032"/>
                  </a:lnTo>
                  <a:lnTo>
                    <a:pt x="307959" y="1144002"/>
                  </a:lnTo>
                  <a:lnTo>
                    <a:pt x="308163" y="1143678"/>
                  </a:lnTo>
                  <a:lnTo>
                    <a:pt x="305553" y="1141648"/>
                  </a:lnTo>
                  <a:lnTo>
                    <a:pt x="305758" y="1141323"/>
                  </a:lnTo>
                  <a:lnTo>
                    <a:pt x="303147" y="1139293"/>
                  </a:lnTo>
                  <a:lnTo>
                    <a:pt x="303351" y="1138969"/>
                  </a:lnTo>
                  <a:lnTo>
                    <a:pt x="300741" y="1136939"/>
                  </a:lnTo>
                  <a:lnTo>
                    <a:pt x="300945" y="1136614"/>
                  </a:lnTo>
                  <a:lnTo>
                    <a:pt x="298335" y="1134584"/>
                  </a:lnTo>
                  <a:lnTo>
                    <a:pt x="298539" y="1134260"/>
                  </a:lnTo>
                  <a:lnTo>
                    <a:pt x="295930" y="1132230"/>
                  </a:lnTo>
                  <a:lnTo>
                    <a:pt x="296133" y="1131905"/>
                  </a:lnTo>
                  <a:lnTo>
                    <a:pt x="293524" y="1129875"/>
                  </a:lnTo>
                  <a:lnTo>
                    <a:pt x="293727" y="1129551"/>
                  </a:lnTo>
                  <a:lnTo>
                    <a:pt x="291117" y="1127521"/>
                  </a:lnTo>
                  <a:lnTo>
                    <a:pt x="291322" y="1127196"/>
                  </a:lnTo>
                  <a:lnTo>
                    <a:pt x="288711" y="1125166"/>
                  </a:lnTo>
                  <a:lnTo>
                    <a:pt x="288915" y="1124842"/>
                  </a:lnTo>
                  <a:lnTo>
                    <a:pt x="286305" y="1122812"/>
                  </a:lnTo>
                  <a:lnTo>
                    <a:pt x="286509" y="1122488"/>
                  </a:lnTo>
                  <a:lnTo>
                    <a:pt x="283899" y="1120458"/>
                  </a:lnTo>
                  <a:lnTo>
                    <a:pt x="284104" y="1120133"/>
                  </a:lnTo>
                  <a:lnTo>
                    <a:pt x="281493" y="1118103"/>
                  </a:lnTo>
                  <a:lnTo>
                    <a:pt x="281697" y="1117778"/>
                  </a:lnTo>
                  <a:lnTo>
                    <a:pt x="279088" y="1115749"/>
                  </a:lnTo>
                  <a:lnTo>
                    <a:pt x="279293" y="1115424"/>
                  </a:lnTo>
                  <a:lnTo>
                    <a:pt x="276682" y="1113394"/>
                  </a:lnTo>
                  <a:lnTo>
                    <a:pt x="276886" y="1113070"/>
                  </a:lnTo>
                  <a:lnTo>
                    <a:pt x="274276" y="1111040"/>
                  </a:lnTo>
                  <a:lnTo>
                    <a:pt x="274481" y="1110715"/>
                  </a:lnTo>
                  <a:lnTo>
                    <a:pt x="271870" y="1108685"/>
                  </a:lnTo>
                  <a:lnTo>
                    <a:pt x="272074" y="1108361"/>
                  </a:lnTo>
                  <a:lnTo>
                    <a:pt x="269464" y="1106331"/>
                  </a:lnTo>
                  <a:lnTo>
                    <a:pt x="269668" y="1106006"/>
                  </a:lnTo>
                  <a:lnTo>
                    <a:pt x="267058" y="1103976"/>
                  </a:lnTo>
                  <a:lnTo>
                    <a:pt x="267262" y="1103652"/>
                  </a:lnTo>
                  <a:lnTo>
                    <a:pt x="264653" y="1101622"/>
                  </a:lnTo>
                  <a:lnTo>
                    <a:pt x="264856" y="1101297"/>
                  </a:lnTo>
                  <a:lnTo>
                    <a:pt x="262247" y="1099267"/>
                  </a:lnTo>
                  <a:lnTo>
                    <a:pt x="262450" y="1098943"/>
                  </a:lnTo>
                  <a:lnTo>
                    <a:pt x="259840" y="1096913"/>
                  </a:lnTo>
                  <a:lnTo>
                    <a:pt x="260045" y="1096588"/>
                  </a:lnTo>
                  <a:lnTo>
                    <a:pt x="257434" y="1094558"/>
                  </a:lnTo>
                  <a:lnTo>
                    <a:pt x="257638" y="1094234"/>
                  </a:lnTo>
                  <a:lnTo>
                    <a:pt x="255028" y="1092204"/>
                  </a:lnTo>
                  <a:lnTo>
                    <a:pt x="255233" y="1091879"/>
                  </a:lnTo>
                  <a:lnTo>
                    <a:pt x="252622" y="1089849"/>
                  </a:lnTo>
                  <a:lnTo>
                    <a:pt x="252826" y="1089525"/>
                  </a:lnTo>
                  <a:lnTo>
                    <a:pt x="250216" y="1087495"/>
                  </a:lnTo>
                  <a:lnTo>
                    <a:pt x="250420" y="1087170"/>
                  </a:lnTo>
                  <a:lnTo>
                    <a:pt x="247810" y="1085140"/>
                  </a:lnTo>
                  <a:lnTo>
                    <a:pt x="248014" y="1084816"/>
                  </a:lnTo>
                  <a:lnTo>
                    <a:pt x="245405" y="1082786"/>
                  </a:lnTo>
                  <a:lnTo>
                    <a:pt x="245609" y="1082461"/>
                  </a:lnTo>
                  <a:lnTo>
                    <a:pt x="242998" y="1080431"/>
                  </a:lnTo>
                  <a:lnTo>
                    <a:pt x="243202" y="1080107"/>
                  </a:lnTo>
                  <a:lnTo>
                    <a:pt x="240592" y="1078077"/>
                  </a:lnTo>
                  <a:lnTo>
                    <a:pt x="240797" y="1077752"/>
                  </a:lnTo>
                  <a:lnTo>
                    <a:pt x="238187" y="1075722"/>
                  </a:lnTo>
                  <a:lnTo>
                    <a:pt x="238391" y="1075398"/>
                  </a:lnTo>
                  <a:lnTo>
                    <a:pt x="235781" y="1073368"/>
                  </a:lnTo>
                  <a:lnTo>
                    <a:pt x="235986" y="1073043"/>
                  </a:lnTo>
                  <a:lnTo>
                    <a:pt x="233376" y="1071013"/>
                  </a:lnTo>
                  <a:lnTo>
                    <a:pt x="233579" y="1070689"/>
                  </a:lnTo>
                  <a:lnTo>
                    <a:pt x="230970" y="1068659"/>
                  </a:lnTo>
                  <a:lnTo>
                    <a:pt x="231173" y="1068335"/>
                  </a:lnTo>
                  <a:lnTo>
                    <a:pt x="228563" y="1066305"/>
                  </a:lnTo>
                  <a:lnTo>
                    <a:pt x="228768" y="1065980"/>
                  </a:lnTo>
                  <a:lnTo>
                    <a:pt x="226157" y="1063950"/>
                  </a:lnTo>
                  <a:lnTo>
                    <a:pt x="226361" y="1063626"/>
                  </a:lnTo>
                  <a:lnTo>
                    <a:pt x="223751" y="1061596"/>
                  </a:lnTo>
                  <a:lnTo>
                    <a:pt x="223956" y="1061271"/>
                  </a:lnTo>
                  <a:lnTo>
                    <a:pt x="221345" y="1059241"/>
                  </a:lnTo>
                  <a:lnTo>
                    <a:pt x="221549" y="1058917"/>
                  </a:lnTo>
                  <a:lnTo>
                    <a:pt x="218939" y="1056887"/>
                  </a:lnTo>
                  <a:lnTo>
                    <a:pt x="219143" y="1056562"/>
                  </a:lnTo>
                  <a:lnTo>
                    <a:pt x="216533" y="1054624"/>
                  </a:lnTo>
                  <a:lnTo>
                    <a:pt x="216737" y="1054304"/>
                  </a:lnTo>
                  <a:lnTo>
                    <a:pt x="214128" y="1052271"/>
                  </a:lnTo>
                  <a:lnTo>
                    <a:pt x="214332" y="1051947"/>
                  </a:lnTo>
                  <a:lnTo>
                    <a:pt x="211721" y="1049916"/>
                  </a:lnTo>
                  <a:lnTo>
                    <a:pt x="211925" y="1049592"/>
                  </a:lnTo>
                  <a:lnTo>
                    <a:pt x="209315" y="1047562"/>
                  </a:lnTo>
                  <a:lnTo>
                    <a:pt x="209520" y="1047237"/>
                  </a:lnTo>
                  <a:lnTo>
                    <a:pt x="206909" y="1045208"/>
                  </a:lnTo>
                  <a:lnTo>
                    <a:pt x="207113" y="1044883"/>
                  </a:lnTo>
                  <a:lnTo>
                    <a:pt x="204504" y="1042853"/>
                  </a:lnTo>
                  <a:lnTo>
                    <a:pt x="204708" y="1042528"/>
                  </a:lnTo>
                  <a:lnTo>
                    <a:pt x="202097" y="1040497"/>
                  </a:lnTo>
                  <a:lnTo>
                    <a:pt x="202302" y="1040174"/>
                  </a:lnTo>
                  <a:lnTo>
                    <a:pt x="199691" y="1038146"/>
                  </a:lnTo>
                  <a:lnTo>
                    <a:pt x="199895" y="1037821"/>
                  </a:lnTo>
                  <a:lnTo>
                    <a:pt x="197285" y="1035790"/>
                  </a:lnTo>
                  <a:lnTo>
                    <a:pt x="197489" y="1035464"/>
                  </a:lnTo>
                  <a:lnTo>
                    <a:pt x="194880" y="1033434"/>
                  </a:lnTo>
                  <a:lnTo>
                    <a:pt x="195084" y="1033110"/>
                  </a:lnTo>
                  <a:lnTo>
                    <a:pt x="192474" y="1031082"/>
                  </a:lnTo>
                  <a:lnTo>
                    <a:pt x="192678" y="1030757"/>
                  </a:lnTo>
                  <a:lnTo>
                    <a:pt x="190068" y="1028726"/>
                  </a:lnTo>
                  <a:lnTo>
                    <a:pt x="190273" y="1028402"/>
                  </a:lnTo>
                  <a:lnTo>
                    <a:pt x="187662" y="1026372"/>
                  </a:lnTo>
                  <a:lnTo>
                    <a:pt x="187866" y="1026047"/>
                  </a:lnTo>
                  <a:lnTo>
                    <a:pt x="185256" y="1024017"/>
                  </a:lnTo>
                  <a:lnTo>
                    <a:pt x="185461" y="1023693"/>
                  </a:lnTo>
                  <a:lnTo>
                    <a:pt x="182851" y="1021663"/>
                  </a:lnTo>
                  <a:lnTo>
                    <a:pt x="183054" y="1021339"/>
                  </a:lnTo>
                  <a:lnTo>
                    <a:pt x="180445" y="1019309"/>
                  </a:lnTo>
                  <a:lnTo>
                    <a:pt x="180649" y="1018985"/>
                  </a:lnTo>
                  <a:lnTo>
                    <a:pt x="178038" y="1016955"/>
                  </a:lnTo>
                  <a:lnTo>
                    <a:pt x="178243" y="1016631"/>
                  </a:lnTo>
                  <a:lnTo>
                    <a:pt x="175632" y="1014601"/>
                  </a:lnTo>
                  <a:lnTo>
                    <a:pt x="175836" y="1014277"/>
                  </a:lnTo>
                  <a:lnTo>
                    <a:pt x="173227" y="1012247"/>
                  </a:lnTo>
                  <a:lnTo>
                    <a:pt x="173430" y="1011922"/>
                  </a:lnTo>
                  <a:lnTo>
                    <a:pt x="170820" y="1009892"/>
                  </a:lnTo>
                  <a:lnTo>
                    <a:pt x="171024" y="1009568"/>
                  </a:lnTo>
                  <a:lnTo>
                    <a:pt x="168414" y="1007540"/>
                  </a:lnTo>
                  <a:lnTo>
                    <a:pt x="168618" y="1007214"/>
                  </a:lnTo>
                  <a:lnTo>
                    <a:pt x="166008" y="1005184"/>
                  </a:lnTo>
                  <a:lnTo>
                    <a:pt x="166212" y="1004859"/>
                  </a:lnTo>
                  <a:lnTo>
                    <a:pt x="163602" y="1002829"/>
                  </a:lnTo>
                  <a:lnTo>
                    <a:pt x="163807" y="1002505"/>
                  </a:lnTo>
                  <a:lnTo>
                    <a:pt x="161196" y="1000474"/>
                  </a:lnTo>
                  <a:lnTo>
                    <a:pt x="161400" y="1000150"/>
                  </a:lnTo>
                  <a:lnTo>
                    <a:pt x="158790" y="998120"/>
                  </a:lnTo>
                  <a:lnTo>
                    <a:pt x="158994" y="997795"/>
                  </a:lnTo>
                  <a:lnTo>
                    <a:pt x="156385" y="995766"/>
                  </a:lnTo>
                  <a:lnTo>
                    <a:pt x="156588" y="995440"/>
                  </a:lnTo>
                  <a:lnTo>
                    <a:pt x="153978" y="993412"/>
                  </a:lnTo>
                  <a:lnTo>
                    <a:pt x="154183" y="993087"/>
                  </a:lnTo>
                  <a:lnTo>
                    <a:pt x="151572" y="991057"/>
                  </a:lnTo>
                  <a:lnTo>
                    <a:pt x="151776" y="990732"/>
                  </a:lnTo>
                  <a:lnTo>
                    <a:pt x="149167" y="988702"/>
                  </a:lnTo>
                  <a:lnTo>
                    <a:pt x="149372" y="988376"/>
                  </a:lnTo>
                  <a:lnTo>
                    <a:pt x="146761" y="986348"/>
                  </a:lnTo>
                  <a:lnTo>
                    <a:pt x="146965" y="986024"/>
                  </a:lnTo>
                  <a:lnTo>
                    <a:pt x="144355" y="983993"/>
                  </a:lnTo>
                  <a:lnTo>
                    <a:pt x="144559" y="983669"/>
                  </a:lnTo>
                  <a:lnTo>
                    <a:pt x="141949" y="981639"/>
                  </a:lnTo>
                  <a:lnTo>
                    <a:pt x="142153" y="981314"/>
                  </a:lnTo>
                  <a:lnTo>
                    <a:pt x="139543" y="979285"/>
                  </a:lnTo>
                  <a:lnTo>
                    <a:pt x="139747" y="978960"/>
                  </a:lnTo>
                  <a:lnTo>
                    <a:pt x="137137" y="976929"/>
                  </a:lnTo>
                  <a:lnTo>
                    <a:pt x="137341" y="976605"/>
                  </a:lnTo>
                  <a:lnTo>
                    <a:pt x="134731" y="974575"/>
                  </a:lnTo>
                  <a:lnTo>
                    <a:pt x="134936" y="974251"/>
                  </a:lnTo>
                  <a:lnTo>
                    <a:pt x="132325" y="972220"/>
                  </a:lnTo>
                  <a:lnTo>
                    <a:pt x="132529" y="971896"/>
                  </a:lnTo>
                  <a:lnTo>
                    <a:pt x="129919" y="969866"/>
                  </a:lnTo>
                  <a:lnTo>
                    <a:pt x="130123" y="969541"/>
                  </a:lnTo>
                  <a:lnTo>
                    <a:pt x="127513" y="967511"/>
                  </a:lnTo>
                  <a:lnTo>
                    <a:pt x="127717" y="967187"/>
                  </a:lnTo>
                  <a:lnTo>
                    <a:pt x="125108" y="965157"/>
                  </a:lnTo>
                  <a:lnTo>
                    <a:pt x="125311" y="964832"/>
                  </a:lnTo>
                  <a:lnTo>
                    <a:pt x="122701" y="962802"/>
                  </a:lnTo>
                  <a:lnTo>
                    <a:pt x="122905" y="962478"/>
                  </a:lnTo>
                  <a:lnTo>
                    <a:pt x="120295" y="960448"/>
                  </a:lnTo>
                  <a:lnTo>
                    <a:pt x="120499" y="960123"/>
                  </a:lnTo>
                  <a:lnTo>
                    <a:pt x="117889" y="958093"/>
                  </a:lnTo>
                  <a:lnTo>
                    <a:pt x="118093" y="957769"/>
                  </a:lnTo>
                  <a:lnTo>
                    <a:pt x="115483" y="955739"/>
                  </a:lnTo>
                  <a:lnTo>
                    <a:pt x="115687" y="955415"/>
                  </a:lnTo>
                  <a:lnTo>
                    <a:pt x="113077" y="953385"/>
                  </a:lnTo>
                  <a:lnTo>
                    <a:pt x="113281" y="953061"/>
                  </a:lnTo>
                  <a:lnTo>
                    <a:pt x="110671" y="951030"/>
                  </a:lnTo>
                  <a:lnTo>
                    <a:pt x="110875" y="950706"/>
                  </a:lnTo>
                  <a:lnTo>
                    <a:pt x="108266" y="948677"/>
                  </a:lnTo>
                  <a:lnTo>
                    <a:pt x="108470" y="948352"/>
                  </a:lnTo>
                  <a:lnTo>
                    <a:pt x="105860" y="946321"/>
                  </a:lnTo>
                  <a:lnTo>
                    <a:pt x="106064" y="945998"/>
                  </a:lnTo>
                  <a:lnTo>
                    <a:pt x="103454" y="943968"/>
                  </a:lnTo>
                  <a:lnTo>
                    <a:pt x="103659" y="943643"/>
                  </a:lnTo>
                  <a:lnTo>
                    <a:pt x="101049" y="941613"/>
                  </a:lnTo>
                  <a:lnTo>
                    <a:pt x="101252" y="941289"/>
                  </a:lnTo>
                  <a:lnTo>
                    <a:pt x="98642" y="939259"/>
                  </a:lnTo>
                  <a:lnTo>
                    <a:pt x="98847" y="938934"/>
                  </a:lnTo>
                  <a:lnTo>
                    <a:pt x="96236" y="936904"/>
                  </a:lnTo>
                  <a:lnTo>
                    <a:pt x="96440" y="936580"/>
                  </a:lnTo>
                  <a:lnTo>
                    <a:pt x="93831" y="934550"/>
                  </a:lnTo>
                  <a:lnTo>
                    <a:pt x="94034" y="934225"/>
                  </a:lnTo>
                  <a:lnTo>
                    <a:pt x="91424" y="932195"/>
                  </a:lnTo>
                  <a:lnTo>
                    <a:pt x="91628" y="931871"/>
                  </a:lnTo>
                  <a:lnTo>
                    <a:pt x="89018" y="929841"/>
                  </a:lnTo>
                  <a:lnTo>
                    <a:pt x="89222" y="929516"/>
                  </a:lnTo>
                  <a:lnTo>
                    <a:pt x="86612" y="927486"/>
                  </a:lnTo>
                  <a:lnTo>
                    <a:pt x="86816" y="927162"/>
                  </a:lnTo>
                  <a:lnTo>
                    <a:pt x="84206" y="925132"/>
                  </a:lnTo>
                  <a:lnTo>
                    <a:pt x="84411" y="924807"/>
                  </a:lnTo>
                  <a:lnTo>
                    <a:pt x="81800" y="922777"/>
                  </a:lnTo>
                  <a:lnTo>
                    <a:pt x="82004" y="922453"/>
                  </a:lnTo>
                  <a:lnTo>
                    <a:pt x="79394" y="920423"/>
                  </a:lnTo>
                  <a:lnTo>
                    <a:pt x="79598" y="920098"/>
                  </a:lnTo>
                  <a:lnTo>
                    <a:pt x="76988" y="918068"/>
                  </a:lnTo>
                  <a:lnTo>
                    <a:pt x="77192" y="917744"/>
                  </a:lnTo>
                  <a:lnTo>
                    <a:pt x="74583" y="915714"/>
                  </a:lnTo>
                  <a:lnTo>
                    <a:pt x="74787" y="915389"/>
                  </a:lnTo>
                  <a:lnTo>
                    <a:pt x="72176" y="913359"/>
                  </a:lnTo>
                  <a:lnTo>
                    <a:pt x="72380" y="913035"/>
                  </a:lnTo>
                  <a:lnTo>
                    <a:pt x="69770" y="911005"/>
                  </a:lnTo>
                  <a:lnTo>
                    <a:pt x="69974" y="910680"/>
                  </a:lnTo>
                  <a:lnTo>
                    <a:pt x="67364" y="908650"/>
                  </a:lnTo>
                  <a:lnTo>
                    <a:pt x="67568" y="908325"/>
                  </a:lnTo>
                  <a:lnTo>
                    <a:pt x="64958" y="906296"/>
                  </a:lnTo>
                  <a:lnTo>
                    <a:pt x="65163" y="905970"/>
                  </a:lnTo>
                  <a:lnTo>
                    <a:pt x="62553" y="903940"/>
                  </a:lnTo>
                  <a:lnTo>
                    <a:pt x="62757" y="903617"/>
                  </a:lnTo>
                  <a:lnTo>
                    <a:pt x="60147" y="901586"/>
                  </a:lnTo>
                  <a:lnTo>
                    <a:pt x="60352" y="901261"/>
                  </a:lnTo>
                  <a:lnTo>
                    <a:pt x="57741" y="899231"/>
                  </a:lnTo>
                  <a:lnTo>
                    <a:pt x="57945" y="898907"/>
                  </a:lnTo>
                  <a:lnTo>
                    <a:pt x="55335" y="896877"/>
                  </a:lnTo>
                  <a:lnTo>
                    <a:pt x="55539" y="896553"/>
                  </a:lnTo>
                  <a:lnTo>
                    <a:pt x="52929" y="894523"/>
                  </a:lnTo>
                  <a:lnTo>
                    <a:pt x="53134" y="894198"/>
                  </a:lnTo>
                  <a:lnTo>
                    <a:pt x="50523" y="892168"/>
                  </a:lnTo>
                  <a:lnTo>
                    <a:pt x="50727" y="891843"/>
                  </a:lnTo>
                  <a:lnTo>
                    <a:pt x="48117" y="889814"/>
                  </a:lnTo>
                  <a:lnTo>
                    <a:pt x="48321" y="889489"/>
                  </a:lnTo>
                  <a:lnTo>
                    <a:pt x="45711" y="887460"/>
                  </a:lnTo>
                  <a:lnTo>
                    <a:pt x="45915" y="887135"/>
                  </a:lnTo>
                  <a:lnTo>
                    <a:pt x="43306" y="885105"/>
                  </a:lnTo>
                  <a:lnTo>
                    <a:pt x="43510" y="884780"/>
                  </a:lnTo>
                  <a:lnTo>
                    <a:pt x="40899" y="882750"/>
                  </a:lnTo>
                  <a:lnTo>
                    <a:pt x="41103" y="882426"/>
                  </a:lnTo>
                  <a:lnTo>
                    <a:pt x="38493" y="880397"/>
                  </a:lnTo>
                  <a:lnTo>
                    <a:pt x="38697" y="880071"/>
                  </a:lnTo>
                  <a:lnTo>
                    <a:pt x="36087" y="878042"/>
                  </a:lnTo>
                  <a:lnTo>
                    <a:pt x="36291" y="877716"/>
                  </a:lnTo>
                  <a:lnTo>
                    <a:pt x="33681" y="875688"/>
                  </a:lnTo>
                  <a:lnTo>
                    <a:pt x="33886" y="875363"/>
                  </a:lnTo>
                  <a:lnTo>
                    <a:pt x="31275" y="873333"/>
                  </a:lnTo>
                  <a:lnTo>
                    <a:pt x="31479" y="873009"/>
                  </a:lnTo>
                  <a:lnTo>
                    <a:pt x="28869" y="870978"/>
                  </a:lnTo>
                  <a:lnTo>
                    <a:pt x="29073" y="870654"/>
                  </a:lnTo>
                  <a:lnTo>
                    <a:pt x="26464" y="868623"/>
                  </a:lnTo>
                  <a:lnTo>
                    <a:pt x="26667" y="868299"/>
                  </a:lnTo>
                  <a:lnTo>
                    <a:pt x="24057" y="866269"/>
                  </a:lnTo>
                  <a:lnTo>
                    <a:pt x="24262" y="865944"/>
                  </a:lnTo>
                  <a:lnTo>
                    <a:pt x="21652" y="863914"/>
                  </a:lnTo>
                  <a:lnTo>
                    <a:pt x="21856" y="863589"/>
                  </a:lnTo>
                  <a:lnTo>
                    <a:pt x="19247" y="861560"/>
                  </a:lnTo>
                  <a:lnTo>
                    <a:pt x="19451" y="861236"/>
                  </a:lnTo>
                  <a:lnTo>
                    <a:pt x="16841" y="859206"/>
                  </a:lnTo>
                  <a:lnTo>
                    <a:pt x="17045" y="858881"/>
                  </a:lnTo>
                  <a:lnTo>
                    <a:pt x="14435" y="856852"/>
                  </a:lnTo>
                  <a:lnTo>
                    <a:pt x="14639" y="856526"/>
                  </a:lnTo>
                  <a:lnTo>
                    <a:pt x="12029" y="854496"/>
                  </a:lnTo>
                  <a:lnTo>
                    <a:pt x="12233" y="854171"/>
                  </a:lnTo>
                  <a:lnTo>
                    <a:pt x="9623" y="852142"/>
                  </a:lnTo>
                  <a:lnTo>
                    <a:pt x="9827" y="851818"/>
                  </a:lnTo>
                  <a:lnTo>
                    <a:pt x="7218" y="849787"/>
                  </a:lnTo>
                  <a:lnTo>
                    <a:pt x="7421" y="849463"/>
                  </a:lnTo>
                  <a:lnTo>
                    <a:pt x="4811" y="847433"/>
                  </a:lnTo>
                  <a:lnTo>
                    <a:pt x="5016" y="847108"/>
                  </a:lnTo>
                  <a:lnTo>
                    <a:pt x="2405" y="845078"/>
                  </a:lnTo>
                  <a:lnTo>
                    <a:pt x="2609" y="844754"/>
                  </a:lnTo>
                  <a:lnTo>
                    <a:pt x="0" y="842724"/>
                  </a:lnTo>
                  <a:cubicBezTo>
                    <a:pt x="158253" y="613250"/>
                    <a:pt x="292769" y="332339"/>
                    <a:pt x="403547" y="0"/>
                  </a:cubicBezTo>
                  <a:close/>
                </a:path>
              </a:pathLst>
            </a:custGeom>
            <a:gradFill flip="none" rotWithShape="1">
              <a:gsLst>
                <a:gs pos="0">
                  <a:schemeClr val="tx1">
                    <a:lumMod val="95000"/>
                    <a:lumOff val="5000"/>
                    <a:alpha val="40000"/>
                  </a:schemeClr>
                </a:gs>
                <a:gs pos="73000">
                  <a:schemeClr val="tx1">
                    <a:lumMod val="95000"/>
                    <a:lumOff val="5000"/>
                    <a:alpha val="15000"/>
                  </a:schemeClr>
                </a:gs>
                <a:gs pos="83000">
                  <a:schemeClr val="tx1">
                    <a:lumMod val="95000"/>
                    <a:lumOff val="5000"/>
                    <a:alpha val="10000"/>
                  </a:schemeClr>
                </a:gs>
                <a:gs pos="100000">
                  <a:schemeClr val="tx1">
                    <a:lumMod val="95000"/>
                    <a:lumOff val="5000"/>
                    <a:alpha val="0"/>
                  </a:schemeClr>
                </a:gs>
              </a:gsLst>
              <a:lin ang="27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3900">
                <a:latin charset="-122" panose="03000509000000000000" pitchFamily="65" typeface="方正超粗黑简体"/>
                <a:ea charset="-122" panose="03000509000000000000" pitchFamily="65" typeface="方正超粗黑简体"/>
              </a:endParaRPr>
            </a:p>
          </p:txBody>
        </p:sp>
        <p:sp>
          <p:nvSpPr>
            <p:cNvPr id="3" name="任意多边形 2"/>
            <p:cNvSpPr/>
            <p:nvPr/>
          </p:nvSpPr>
          <p:spPr>
            <a:xfrm>
              <a:off x="5593646" y="2982972"/>
              <a:ext cx="955044" cy="955044"/>
            </a:xfrm>
            <a:custGeom>
              <a:rect b="b" l="l" r="r" t="t"/>
              <a:pathLst>
                <a:path h="2860439" w="2860440">
                  <a:moveTo>
                    <a:pt x="1151298" y="1756618"/>
                  </a:moveTo>
                  <a:lnTo>
                    <a:pt x="1115690" y="1875309"/>
                  </a:lnTo>
                  <a:cubicBezTo>
                    <a:pt x="1226468" y="1938610"/>
                    <a:pt x="1380766" y="2041475"/>
                    <a:pt x="1578583" y="2183904"/>
                  </a:cubicBezTo>
                  <a:lnTo>
                    <a:pt x="1578583" y="1756618"/>
                  </a:lnTo>
                  <a:close/>
                  <a:moveTo>
                    <a:pt x="2136428" y="747750"/>
                  </a:moveTo>
                  <a:lnTo>
                    <a:pt x="2136428" y="2088951"/>
                  </a:lnTo>
                  <a:lnTo>
                    <a:pt x="2302595" y="2088951"/>
                  </a:lnTo>
                  <a:lnTo>
                    <a:pt x="2302595" y="747750"/>
                  </a:lnTo>
                  <a:close/>
                  <a:moveTo>
                    <a:pt x="403548" y="0"/>
                  </a:moveTo>
                  <a:lnTo>
                    <a:pt x="913917" y="71214"/>
                  </a:lnTo>
                  <a:cubicBezTo>
                    <a:pt x="921829" y="71214"/>
                    <a:pt x="894135" y="162210"/>
                    <a:pt x="830833" y="344202"/>
                  </a:cubicBezTo>
                  <a:lnTo>
                    <a:pt x="1507369" y="344202"/>
                  </a:lnTo>
                  <a:lnTo>
                    <a:pt x="1507369" y="890178"/>
                  </a:lnTo>
                  <a:lnTo>
                    <a:pt x="1269988" y="890178"/>
                  </a:lnTo>
                  <a:cubicBezTo>
                    <a:pt x="1262075" y="977218"/>
                    <a:pt x="1246250" y="1080083"/>
                    <a:pt x="1222512" y="1198773"/>
                  </a:cubicBezTo>
                  <a:lnTo>
                    <a:pt x="1578583" y="1198773"/>
                  </a:lnTo>
                  <a:lnTo>
                    <a:pt x="1578583" y="166167"/>
                  </a:lnTo>
                  <a:lnTo>
                    <a:pt x="2860440" y="166167"/>
                  </a:lnTo>
                  <a:lnTo>
                    <a:pt x="2860440" y="2801094"/>
                  </a:lnTo>
                  <a:lnTo>
                    <a:pt x="2302595" y="2801094"/>
                  </a:lnTo>
                  <a:lnTo>
                    <a:pt x="2302595" y="2634927"/>
                  </a:lnTo>
                  <a:lnTo>
                    <a:pt x="2124559" y="2634927"/>
                  </a:lnTo>
                  <a:lnTo>
                    <a:pt x="2124559" y="2801094"/>
                  </a:lnTo>
                  <a:lnTo>
                    <a:pt x="1578583" y="2801094"/>
                  </a:lnTo>
                  <a:lnTo>
                    <a:pt x="1578583" y="2397547"/>
                  </a:lnTo>
                  <a:lnTo>
                    <a:pt x="1341202" y="2741749"/>
                  </a:lnTo>
                  <a:cubicBezTo>
                    <a:pt x="1254163" y="2662622"/>
                    <a:pt x="1099865" y="2547888"/>
                    <a:pt x="878309" y="2397547"/>
                  </a:cubicBezTo>
                  <a:cubicBezTo>
                    <a:pt x="712143" y="2595364"/>
                    <a:pt x="557845" y="2749662"/>
                    <a:pt x="415417" y="2860439"/>
                  </a:cubicBezTo>
                  <a:lnTo>
                    <a:pt x="0" y="2445023"/>
                  </a:lnTo>
                  <a:cubicBezTo>
                    <a:pt x="245294" y="2263031"/>
                    <a:pt x="431242" y="2033563"/>
                    <a:pt x="557845" y="1756618"/>
                  </a:cubicBezTo>
                  <a:lnTo>
                    <a:pt x="35607" y="1756618"/>
                  </a:lnTo>
                  <a:lnTo>
                    <a:pt x="35607" y="1198773"/>
                  </a:lnTo>
                  <a:lnTo>
                    <a:pt x="688405" y="1198773"/>
                  </a:lnTo>
                  <a:cubicBezTo>
                    <a:pt x="712143" y="1127559"/>
                    <a:pt x="731925" y="1024694"/>
                    <a:pt x="747750" y="890178"/>
                  </a:cubicBezTo>
                  <a:lnTo>
                    <a:pt x="593453" y="890178"/>
                  </a:lnTo>
                  <a:cubicBezTo>
                    <a:pt x="530151" y="1016781"/>
                    <a:pt x="474762" y="1111734"/>
                    <a:pt x="427286" y="1175035"/>
                  </a:cubicBezTo>
                  <a:lnTo>
                    <a:pt x="0" y="842702"/>
                  </a:lnTo>
                  <a:cubicBezTo>
                    <a:pt x="158254" y="613234"/>
                    <a:pt x="292770" y="332333"/>
                    <a:pt x="4035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矩形 4"/>
          <p:cNvSpPr/>
          <p:nvPr/>
        </p:nvSpPr>
        <p:spPr>
          <a:xfrm>
            <a:off x="7493563" y="1879896"/>
            <a:ext cx="4113683" cy="3465576"/>
          </a:xfrm>
          <a:prstGeom prst="rect">
            <a:avLst/>
          </a:prstGeom>
        </p:spPr>
        <p:txBody>
          <a:bodyPr wrap="square">
            <a:spAutoFit/>
          </a:bodyPr>
          <a:lstStyle/>
          <a:p>
            <a:pPr>
              <a:lnSpc>
                <a:spcPct val="123000"/>
              </a:lnSpc>
            </a:pPr>
            <a:r>
              <a:rPr altLang="en-US" b="1" lang="zh-CN" smtClean="0" sz="6000">
                <a:solidFill>
                  <a:schemeClr val="tx1">
                    <a:lumMod val="65000"/>
                    <a:lumOff val="35000"/>
                  </a:schemeClr>
                </a:solidFill>
                <a:latin charset="-122" pitchFamily="34" typeface="微软雅黑"/>
                <a:ea charset="-122" pitchFamily="34" typeface="微软雅黑"/>
              </a:rPr>
              <a:t>干部精通</a:t>
            </a:r>
          </a:p>
          <a:p>
            <a:pPr>
              <a:lnSpc>
                <a:spcPct val="123000"/>
              </a:lnSpc>
            </a:pPr>
            <a:r>
              <a:rPr altLang="en-US" b="1" lang="zh-CN" smtClean="0" sz="6000">
                <a:solidFill>
                  <a:schemeClr val="tx1">
                    <a:lumMod val="65000"/>
                    <a:lumOff val="35000"/>
                  </a:schemeClr>
                </a:solidFill>
                <a:latin charset="-122" pitchFamily="34" typeface="微软雅黑"/>
                <a:ea charset="-122" pitchFamily="34" typeface="微软雅黑"/>
              </a:rPr>
              <a:t>员工熟悉</a:t>
            </a:r>
          </a:p>
          <a:p>
            <a:pPr>
              <a:lnSpc>
                <a:spcPct val="123000"/>
              </a:lnSpc>
            </a:pPr>
            <a:r>
              <a:rPr altLang="en-US" b="1" lang="zh-CN" smtClean="0" sz="6000">
                <a:solidFill>
                  <a:schemeClr val="tx1">
                    <a:lumMod val="65000"/>
                    <a:lumOff val="35000"/>
                  </a:schemeClr>
                </a:solidFill>
                <a:latin charset="-122" pitchFamily="34" typeface="微软雅黑"/>
                <a:ea charset="-122" pitchFamily="34" typeface="微软雅黑"/>
              </a:rPr>
              <a:t>客户知晓</a:t>
            </a:r>
          </a:p>
        </p:txBody>
      </p:sp>
      <p:sp>
        <p:nvSpPr>
          <p:cNvPr id="6" name="矩形 5"/>
          <p:cNvSpPr/>
          <p:nvPr/>
        </p:nvSpPr>
        <p:spPr>
          <a:xfrm>
            <a:off x="7345648" y="1446829"/>
            <a:ext cx="3416320" cy="428854"/>
          </a:xfrm>
          <a:prstGeom prst="rect">
            <a:avLst/>
          </a:prstGeom>
        </p:spPr>
        <p:txBody>
          <a:bodyPr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“知”的程度，是理念能够被：</a:t>
            </a:r>
          </a:p>
        </p:txBody>
      </p:sp>
      <p:grpSp>
        <p:nvGrpSpPr>
          <p:cNvPr id="27" name="组合 26"/>
          <p:cNvGrpSpPr/>
          <p:nvPr/>
        </p:nvGrpSpPr>
        <p:grpSpPr>
          <a:xfrm>
            <a:off x="766500" y="1301697"/>
            <a:ext cx="3438519" cy="4077619"/>
            <a:chOff x="2473326" y="3122613"/>
            <a:chExt cx="606425" cy="719138"/>
          </a:xfrm>
        </p:grpSpPr>
        <p:sp>
          <p:nvSpPr>
            <p:cNvPr id="28" name="Freeform 2253"/>
            <p:cNvSpPr>
              <a:spLocks noEditPoints="1"/>
            </p:cNvSpPr>
            <p:nvPr/>
          </p:nvSpPr>
          <p:spPr bwMode="auto">
            <a:xfrm>
              <a:off x="2833688" y="3663951"/>
              <a:ext cx="246063" cy="174625"/>
            </a:xfrm>
            <a:custGeom>
              <a:gdLst>
                <a:gd fmla="*/ 65 w 130" name="T0"/>
                <a:gd fmla="*/ 64 h 91" name="T1"/>
                <a:gd fmla="*/ 92 w 130" name="T2"/>
                <a:gd fmla="*/ 91 h 91" name="T3"/>
                <a:gd fmla="*/ 113 w 130" name="T4"/>
                <a:gd fmla="*/ 91 h 91" name="T5"/>
                <a:gd fmla="*/ 76 w 130" name="T6"/>
                <a:gd fmla="*/ 54 h 91" name="T7"/>
                <a:gd fmla="*/ 130 w 130" name="T8"/>
                <a:gd fmla="*/ 0 h 91" name="T9"/>
                <a:gd fmla="*/ 111 w 130" name="T10"/>
                <a:gd fmla="*/ 0 h 91" name="T11"/>
                <a:gd fmla="*/ 0 w 130" name="T12"/>
                <a:gd fmla="*/ 0 h 91" name="T13"/>
                <a:gd fmla="*/ 54 w 130" name="T14"/>
                <a:gd fmla="*/ 54 h 91" name="T15"/>
                <a:gd fmla="*/ 16 w 130" name="T16"/>
                <a:gd fmla="*/ 91 h 91" name="T17"/>
                <a:gd fmla="*/ 38 w 130" name="T18"/>
                <a:gd fmla="*/ 91 h 91" name="T19"/>
                <a:gd fmla="*/ 65 w 130" name="T20"/>
                <a:gd fmla="*/ 64 h 91" name="T21"/>
                <a:gd fmla="*/ 37 w 130" name="T22"/>
                <a:gd fmla="*/ 15 h 91" name="T23"/>
                <a:gd fmla="*/ 93 w 130" name="T24"/>
                <a:gd fmla="*/ 15 h 91" name="T25"/>
                <a:gd fmla="*/ 65 w 130" name="T26"/>
                <a:gd fmla="*/ 43 h 91" name="T27"/>
                <a:gd fmla="*/ 37 w 130" name="T28"/>
                <a:gd fmla="*/ 15 h 9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1" w="130">
                  <a:moveTo>
                    <a:pt x="65" y="64"/>
                  </a:moveTo>
                  <a:cubicBezTo>
                    <a:pt x="74" y="74"/>
                    <a:pt x="84" y="84"/>
                    <a:pt x="92" y="91"/>
                  </a:cubicBezTo>
                  <a:cubicBezTo>
                    <a:pt x="113" y="91"/>
                    <a:pt x="113" y="91"/>
                    <a:pt x="113" y="91"/>
                  </a:cubicBezTo>
                  <a:cubicBezTo>
                    <a:pt x="108" y="86"/>
                    <a:pt x="91" y="70"/>
                    <a:pt x="76" y="54"/>
                  </a:cubicBezTo>
                  <a:cubicBezTo>
                    <a:pt x="96" y="33"/>
                    <a:pt x="130" y="0"/>
                    <a:pt x="130" y="0"/>
                  </a:cubicBezTo>
                  <a:cubicBezTo>
                    <a:pt x="111" y="0"/>
                    <a:pt x="111" y="0"/>
                    <a:pt x="111" y="0"/>
                  </a:cubicBezTo>
                  <a:cubicBezTo>
                    <a:pt x="0" y="0"/>
                    <a:pt x="0" y="0"/>
                    <a:pt x="0" y="0"/>
                  </a:cubicBezTo>
                  <a:cubicBezTo>
                    <a:pt x="0" y="0"/>
                    <a:pt x="34" y="33"/>
                    <a:pt x="54" y="54"/>
                  </a:cubicBezTo>
                  <a:cubicBezTo>
                    <a:pt x="38" y="70"/>
                    <a:pt x="21" y="86"/>
                    <a:pt x="16" y="91"/>
                  </a:cubicBezTo>
                  <a:cubicBezTo>
                    <a:pt x="38" y="91"/>
                    <a:pt x="38" y="91"/>
                    <a:pt x="38" y="91"/>
                  </a:cubicBezTo>
                  <a:cubicBezTo>
                    <a:pt x="45" y="84"/>
                    <a:pt x="55" y="74"/>
                    <a:pt x="65" y="64"/>
                  </a:cubicBezTo>
                  <a:close/>
                  <a:moveTo>
                    <a:pt x="37" y="15"/>
                  </a:moveTo>
                  <a:cubicBezTo>
                    <a:pt x="55" y="15"/>
                    <a:pt x="75" y="15"/>
                    <a:pt x="93" y="15"/>
                  </a:cubicBezTo>
                  <a:cubicBezTo>
                    <a:pt x="86" y="22"/>
                    <a:pt x="78" y="29"/>
                    <a:pt x="65" y="43"/>
                  </a:cubicBezTo>
                  <a:cubicBezTo>
                    <a:pt x="51" y="29"/>
                    <a:pt x="44" y="22"/>
                    <a:pt x="37" y="15"/>
                  </a:cubicBezTo>
                  <a:close/>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29" name="Oval 2254"/>
            <p:cNvSpPr>
              <a:spLocks noChangeArrowheads="1"/>
            </p:cNvSpPr>
            <p:nvPr/>
          </p:nvSpPr>
          <p:spPr bwMode="auto">
            <a:xfrm>
              <a:off x="2886076" y="3130551"/>
              <a:ext cx="122238" cy="119063"/>
            </a:xfrm>
            <a:prstGeom prst="ellipse">
              <a:avLst/>
            </a:pr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30" name="Freeform 2255"/>
            <p:cNvSpPr/>
            <p:nvPr/>
          </p:nvSpPr>
          <p:spPr bwMode="auto">
            <a:xfrm>
              <a:off x="2644776" y="3198813"/>
              <a:ext cx="430213" cy="642938"/>
            </a:xfrm>
            <a:custGeom>
              <a:gdLst>
                <a:gd fmla="*/ 211 w 226" name="T0"/>
                <a:gd fmla="*/ 98 h 338" name="T1"/>
                <a:gd fmla="*/ 176 w 226" name="T2"/>
                <a:gd fmla="*/ 45 h 338" name="T3"/>
                <a:gd fmla="*/ 129 w 226" name="T4"/>
                <a:gd fmla="*/ 58 h 338" name="T5"/>
                <a:gd fmla="*/ 98 w 226" name="T6"/>
                <a:gd fmla="*/ 74 h 338" name="T7"/>
                <a:gd fmla="*/ 102 w 226" name="T8"/>
                <a:gd fmla="*/ 4 h 338" name="T9"/>
                <a:gd fmla="*/ 81 w 226" name="T10"/>
                <a:gd fmla="*/ 0 h 338" name="T11"/>
                <a:gd fmla="*/ 67 w 226" name="T12"/>
                <a:gd fmla="*/ 64 h 338" name="T13"/>
                <a:gd fmla="*/ 79 w 226" name="T14"/>
                <a:gd fmla="*/ 111 h 338" name="T15"/>
                <a:gd fmla="*/ 134 w 226" name="T16"/>
                <a:gd fmla="*/ 99 h 338" name="T17"/>
                <a:gd fmla="*/ 133 w 226" name="T18"/>
                <a:gd fmla="*/ 148 h 338" name="T19"/>
                <a:gd fmla="*/ 36 w 226" name="T20"/>
                <a:gd fmla="*/ 131 h 338" name="T21"/>
                <a:gd fmla="*/ 31 w 226" name="T22"/>
                <a:gd fmla="*/ 214 h 338" name="T23"/>
                <a:gd fmla="*/ 38 w 226" name="T24"/>
                <a:gd fmla="*/ 214 h 338" name="T25"/>
                <a:gd fmla="*/ 47 w 226" name="T26"/>
                <a:gd fmla="*/ 214 h 338" name="T27"/>
                <a:gd fmla="*/ 56 w 226" name="T28"/>
                <a:gd fmla="*/ 214 h 338" name="T29"/>
                <a:gd fmla="*/ 56 w 226" name="T30"/>
                <a:gd fmla="*/ 213 h 338" name="T31"/>
                <a:gd fmla="*/ 60 w 226" name="T32"/>
                <a:gd fmla="*/ 166 h 338" name="T33"/>
                <a:gd fmla="*/ 90 w 226" name="T34"/>
                <a:gd fmla="*/ 177 h 338" name="T35"/>
                <a:gd fmla="*/ 66 w 226" name="T36"/>
                <a:gd fmla="*/ 188 h 338" name="T37"/>
                <a:gd fmla="*/ 63 w 226" name="T38"/>
                <a:gd fmla="*/ 222 h 338" name="T39"/>
                <a:gd fmla="*/ 36 w 226" name="T40"/>
                <a:gd fmla="*/ 222 h 338" name="T41"/>
                <a:gd fmla="*/ 0 w 226" name="T42"/>
                <a:gd fmla="*/ 328 h 338" name="T43"/>
                <a:gd fmla="*/ 25 w 226" name="T44"/>
                <a:gd fmla="*/ 338 h 338" name="T45"/>
                <a:gd fmla="*/ 82 w 226" name="T46"/>
                <a:gd fmla="*/ 230 h 338" name="T47"/>
                <a:gd fmla="*/ 169 w 226" name="T48"/>
                <a:gd fmla="*/ 216 h 338" name="T49"/>
                <a:gd fmla="*/ 211 w 226" name="T50"/>
                <a:gd fmla="*/ 98 h 3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38" w="226">
                  <a:moveTo>
                    <a:pt x="211" y="98"/>
                  </a:moveTo>
                  <a:cubicBezTo>
                    <a:pt x="207" y="42"/>
                    <a:pt x="176" y="45"/>
                    <a:pt x="176" y="45"/>
                  </a:cubicBezTo>
                  <a:cubicBezTo>
                    <a:pt x="176" y="45"/>
                    <a:pt x="160" y="41"/>
                    <a:pt x="129" y="58"/>
                  </a:cubicBezTo>
                  <a:cubicBezTo>
                    <a:pt x="98" y="74"/>
                    <a:pt x="98" y="74"/>
                    <a:pt x="98" y="74"/>
                  </a:cubicBezTo>
                  <a:cubicBezTo>
                    <a:pt x="102" y="4"/>
                    <a:pt x="102" y="4"/>
                    <a:pt x="102" y="4"/>
                  </a:cubicBezTo>
                  <a:cubicBezTo>
                    <a:pt x="81" y="0"/>
                    <a:pt x="81" y="0"/>
                    <a:pt x="81" y="0"/>
                  </a:cubicBezTo>
                  <a:cubicBezTo>
                    <a:pt x="81" y="0"/>
                    <a:pt x="72" y="35"/>
                    <a:pt x="67" y="64"/>
                  </a:cubicBezTo>
                  <a:cubicBezTo>
                    <a:pt x="63" y="85"/>
                    <a:pt x="65" y="104"/>
                    <a:pt x="79" y="111"/>
                  </a:cubicBezTo>
                  <a:cubicBezTo>
                    <a:pt x="98" y="122"/>
                    <a:pt x="134" y="99"/>
                    <a:pt x="134" y="99"/>
                  </a:cubicBezTo>
                  <a:cubicBezTo>
                    <a:pt x="133" y="148"/>
                    <a:pt x="133" y="148"/>
                    <a:pt x="133" y="148"/>
                  </a:cubicBezTo>
                  <a:cubicBezTo>
                    <a:pt x="133" y="148"/>
                    <a:pt x="62" y="116"/>
                    <a:pt x="36" y="131"/>
                  </a:cubicBezTo>
                  <a:cubicBezTo>
                    <a:pt x="9" y="147"/>
                    <a:pt x="31" y="214"/>
                    <a:pt x="31" y="214"/>
                  </a:cubicBezTo>
                  <a:cubicBezTo>
                    <a:pt x="33" y="214"/>
                    <a:pt x="36" y="214"/>
                    <a:pt x="38" y="214"/>
                  </a:cubicBezTo>
                  <a:cubicBezTo>
                    <a:pt x="41" y="214"/>
                    <a:pt x="45" y="214"/>
                    <a:pt x="47" y="214"/>
                  </a:cubicBezTo>
                  <a:cubicBezTo>
                    <a:pt x="51" y="214"/>
                    <a:pt x="54" y="214"/>
                    <a:pt x="56" y="214"/>
                  </a:cubicBezTo>
                  <a:cubicBezTo>
                    <a:pt x="56" y="214"/>
                    <a:pt x="56" y="213"/>
                    <a:pt x="56" y="213"/>
                  </a:cubicBezTo>
                  <a:cubicBezTo>
                    <a:pt x="56" y="209"/>
                    <a:pt x="60" y="166"/>
                    <a:pt x="60" y="166"/>
                  </a:cubicBezTo>
                  <a:cubicBezTo>
                    <a:pt x="90" y="177"/>
                    <a:pt x="90" y="177"/>
                    <a:pt x="90" y="177"/>
                  </a:cubicBezTo>
                  <a:cubicBezTo>
                    <a:pt x="66" y="188"/>
                    <a:pt x="66" y="188"/>
                    <a:pt x="66" y="188"/>
                  </a:cubicBezTo>
                  <a:cubicBezTo>
                    <a:pt x="63" y="222"/>
                    <a:pt x="63" y="222"/>
                    <a:pt x="63" y="222"/>
                  </a:cubicBezTo>
                  <a:cubicBezTo>
                    <a:pt x="36" y="222"/>
                    <a:pt x="36" y="222"/>
                    <a:pt x="36" y="222"/>
                  </a:cubicBezTo>
                  <a:cubicBezTo>
                    <a:pt x="0" y="328"/>
                    <a:pt x="0" y="328"/>
                    <a:pt x="0" y="328"/>
                  </a:cubicBezTo>
                  <a:cubicBezTo>
                    <a:pt x="25" y="338"/>
                    <a:pt x="25" y="338"/>
                    <a:pt x="25" y="338"/>
                  </a:cubicBezTo>
                  <a:cubicBezTo>
                    <a:pt x="82" y="230"/>
                    <a:pt x="82" y="230"/>
                    <a:pt x="82" y="230"/>
                  </a:cubicBezTo>
                  <a:cubicBezTo>
                    <a:pt x="169" y="216"/>
                    <a:pt x="169" y="216"/>
                    <a:pt x="169" y="216"/>
                  </a:cubicBezTo>
                  <a:cubicBezTo>
                    <a:pt x="226" y="208"/>
                    <a:pt x="211" y="98"/>
                    <a:pt x="211" y="98"/>
                  </a:cubicBezTo>
                  <a:close/>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31" name="Freeform 2256"/>
            <p:cNvSpPr/>
            <p:nvPr/>
          </p:nvSpPr>
          <p:spPr bwMode="auto">
            <a:xfrm>
              <a:off x="2624138" y="3155951"/>
              <a:ext cx="149225" cy="138113"/>
            </a:xfrm>
            <a:custGeom>
              <a:gdLst>
                <a:gd fmla="*/ 0 w 94" name="T0"/>
                <a:gd fmla="*/ 0 h 87" name="T1"/>
                <a:gd fmla="*/ 0 w 94" name="T2"/>
                <a:gd fmla="*/ 44 h 87" name="T3"/>
                <a:gd fmla="*/ 0 w 94" name="T4"/>
                <a:gd fmla="*/ 87 h 87" name="T5"/>
                <a:gd fmla="*/ 91 w 94" name="T6"/>
                <a:gd fmla="*/ 54 h 87" name="T7"/>
                <a:gd fmla="*/ 94 w 94" name="T8"/>
                <a:gd fmla="*/ 35 h 87" name="T9"/>
                <a:gd fmla="*/ 0 w 94" name="T10"/>
                <a:gd fmla="*/ 0 h 87" name="T11"/>
              </a:gdLst>
              <a:cxnLst>
                <a:cxn ang="0">
                  <a:pos x="T0" y="T1"/>
                </a:cxn>
                <a:cxn ang="0">
                  <a:pos x="T2" y="T3"/>
                </a:cxn>
                <a:cxn ang="0">
                  <a:pos x="T4" y="T5"/>
                </a:cxn>
                <a:cxn ang="0">
                  <a:pos x="T6" y="T7"/>
                </a:cxn>
                <a:cxn ang="0">
                  <a:pos x="T8" y="T9"/>
                </a:cxn>
                <a:cxn ang="0">
                  <a:pos x="T10" y="T11"/>
                </a:cxn>
              </a:cxnLst>
              <a:rect b="b" l="0" r="r" t="0"/>
              <a:pathLst>
                <a:path h="87" w="94">
                  <a:moveTo>
                    <a:pt x="0" y="0"/>
                  </a:moveTo>
                  <a:lnTo>
                    <a:pt x="0" y="44"/>
                  </a:lnTo>
                  <a:lnTo>
                    <a:pt x="0" y="87"/>
                  </a:lnTo>
                  <a:lnTo>
                    <a:pt x="91" y="54"/>
                  </a:lnTo>
                  <a:lnTo>
                    <a:pt x="94" y="35"/>
                  </a:lnTo>
                  <a:lnTo>
                    <a:pt x="0" y="0"/>
                  </a:lnTo>
                  <a:close/>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32" name="Freeform 2257"/>
            <p:cNvSpPr/>
            <p:nvPr/>
          </p:nvSpPr>
          <p:spPr bwMode="auto">
            <a:xfrm>
              <a:off x="2482851" y="3122613"/>
              <a:ext cx="88900" cy="55563"/>
            </a:xfrm>
            <a:custGeom>
              <a:gdLst>
                <a:gd fmla="*/ 0 w 56" name="T0"/>
                <a:gd fmla="*/ 8 h 35" name="T1"/>
                <a:gd fmla="*/ 53 w 56" name="T2"/>
                <a:gd fmla="*/ 35 h 35" name="T3"/>
                <a:gd fmla="*/ 56 w 56" name="T4"/>
                <a:gd fmla="*/ 26 h 35" name="T5"/>
                <a:gd fmla="*/ 5 w 56" name="T6"/>
                <a:gd fmla="*/ 0 h 35" name="T7"/>
                <a:gd fmla="*/ 0 w 56" name="T8"/>
                <a:gd fmla="*/ 8 h 35" name="T9"/>
              </a:gdLst>
              <a:cxnLst>
                <a:cxn ang="0">
                  <a:pos x="T0" y="T1"/>
                </a:cxn>
                <a:cxn ang="0">
                  <a:pos x="T2" y="T3"/>
                </a:cxn>
                <a:cxn ang="0">
                  <a:pos x="T4" y="T5"/>
                </a:cxn>
                <a:cxn ang="0">
                  <a:pos x="T6" y="T7"/>
                </a:cxn>
                <a:cxn ang="0">
                  <a:pos x="T8" y="T9"/>
                </a:cxn>
              </a:cxnLst>
              <a:rect b="b" l="0" r="r" t="0"/>
              <a:pathLst>
                <a:path h="35" w="56">
                  <a:moveTo>
                    <a:pt x="0" y="8"/>
                  </a:moveTo>
                  <a:lnTo>
                    <a:pt x="53" y="35"/>
                  </a:lnTo>
                  <a:lnTo>
                    <a:pt x="56" y="26"/>
                  </a:lnTo>
                  <a:lnTo>
                    <a:pt x="5" y="0"/>
                  </a:lnTo>
                  <a:lnTo>
                    <a:pt x="0" y="8"/>
                  </a:lnTo>
                  <a:close/>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33" name="Rectangle 2258"/>
            <p:cNvSpPr>
              <a:spLocks noChangeArrowheads="1"/>
            </p:cNvSpPr>
            <p:nvPr/>
          </p:nvSpPr>
          <p:spPr bwMode="auto">
            <a:xfrm>
              <a:off x="2473326" y="3217863"/>
              <a:ext cx="80963" cy="14288"/>
            </a:xfrm>
            <a:prstGeom prst="rect">
              <a:avLst/>
            </a:pr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34" name="Freeform 2259"/>
            <p:cNvSpPr/>
            <p:nvPr/>
          </p:nvSpPr>
          <p:spPr bwMode="auto">
            <a:xfrm>
              <a:off x="2482851" y="3273426"/>
              <a:ext cx="88900" cy="53975"/>
            </a:xfrm>
            <a:custGeom>
              <a:gdLst>
                <a:gd fmla="*/ 0 w 56" name="T0"/>
                <a:gd fmla="*/ 26 h 34" name="T1"/>
                <a:gd fmla="*/ 5 w 56" name="T2"/>
                <a:gd fmla="*/ 34 h 34" name="T3"/>
                <a:gd fmla="*/ 56 w 56" name="T4"/>
                <a:gd fmla="*/ 8 h 34" name="T5"/>
                <a:gd fmla="*/ 53 w 56" name="T6"/>
                <a:gd fmla="*/ 0 h 34" name="T7"/>
                <a:gd fmla="*/ 0 w 56" name="T8"/>
                <a:gd fmla="*/ 26 h 34" name="T9"/>
              </a:gdLst>
              <a:cxnLst>
                <a:cxn ang="0">
                  <a:pos x="T0" y="T1"/>
                </a:cxn>
                <a:cxn ang="0">
                  <a:pos x="T2" y="T3"/>
                </a:cxn>
                <a:cxn ang="0">
                  <a:pos x="T4" y="T5"/>
                </a:cxn>
                <a:cxn ang="0">
                  <a:pos x="T6" y="T7"/>
                </a:cxn>
                <a:cxn ang="0">
                  <a:pos x="T8" y="T9"/>
                </a:cxn>
              </a:cxnLst>
              <a:rect b="b" l="0" r="r" t="0"/>
              <a:pathLst>
                <a:path h="34" w="56">
                  <a:moveTo>
                    <a:pt x="0" y="26"/>
                  </a:moveTo>
                  <a:lnTo>
                    <a:pt x="5" y="34"/>
                  </a:lnTo>
                  <a:lnTo>
                    <a:pt x="56" y="8"/>
                  </a:lnTo>
                  <a:lnTo>
                    <a:pt x="53" y="0"/>
                  </a:lnTo>
                  <a:lnTo>
                    <a:pt x="0" y="26"/>
                  </a:lnTo>
                  <a:close/>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grpSp>
    </p:spTree>
    <p:extLst>
      <p:ext uri="{BB962C8B-B14F-4D97-AF65-F5344CB8AC3E}">
        <p14:creationId val="802913202"/>
      </p:ext>
    </p:extLst>
  </p:cSld>
  <p:clrMapOvr>
    <a:masterClrMapping/>
  </p:clrMapOvr>
  <p:transition>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39155" y="1523520"/>
            <a:ext cx="4148264" cy="4148264"/>
            <a:chOff x="6543040" y="928066"/>
            <a:chExt cx="5648960" cy="5648960"/>
          </a:xfrm>
        </p:grpSpPr>
        <p:grpSp>
          <p:nvGrpSpPr>
            <p:cNvPr id="3" name="组合 2"/>
            <p:cNvGrpSpPr/>
            <p:nvPr/>
          </p:nvGrpSpPr>
          <p:grpSpPr>
            <a:xfrm>
              <a:off x="6543040" y="928066"/>
              <a:ext cx="5648960" cy="5648960"/>
              <a:chOff x="7518400" y="1628775"/>
              <a:chExt cx="2451100" cy="2451100"/>
            </a:xfrm>
          </p:grpSpPr>
          <p:sp>
            <p:nvSpPr>
              <p:cNvPr id="8" name="矩形 7"/>
              <p:cNvSpPr/>
              <p:nvPr/>
            </p:nvSpPr>
            <p:spPr>
              <a:xfrm>
                <a:off x="7518400" y="1628775"/>
                <a:ext cx="2451100" cy="2451100"/>
              </a:xfrm>
              <a:prstGeom prst="rect">
                <a:avLst/>
              </a:prstGeom>
              <a:gradFill>
                <a:gsLst>
                  <a:gs pos="50000">
                    <a:schemeClr val="bg1"/>
                  </a:gs>
                  <a:gs pos="50000">
                    <a:srgbClr val="E6E6E6"/>
                  </a:gs>
                </a:gsLst>
                <a:lin ang="2700000" scaled="0"/>
              </a:gradFill>
              <a:ln>
                <a:noFill/>
              </a:ln>
              <a:effectLst>
                <a:outerShdw algn="tl" dir="2700000" dist="127000"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a:solidFill>
                    <a:prstClr val="white"/>
                  </a:solidFill>
                </a:endParaRPr>
              </a:p>
            </p:txBody>
          </p:sp>
          <p:sp>
            <p:nvSpPr>
              <p:cNvPr id="9" name="矩形 8"/>
              <p:cNvSpPr/>
              <p:nvPr/>
            </p:nvSpPr>
            <p:spPr>
              <a:xfrm>
                <a:off x="7681950" y="1792325"/>
                <a:ext cx="2124000" cy="2124000"/>
              </a:xfrm>
              <a:prstGeom prst="rect">
                <a:avLst/>
              </a:prstGeom>
              <a:gradFill>
                <a:gsLst>
                  <a:gs pos="50000">
                    <a:srgbClr val="E6E6E6"/>
                  </a:gs>
                  <a:gs pos="5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a:solidFill>
                    <a:prstClr val="white"/>
                  </a:solidFill>
                </a:endParaRPr>
              </a:p>
            </p:txBody>
          </p:sp>
          <p:sp>
            <p:nvSpPr>
              <p:cNvPr id="10" name="矩形 9"/>
              <p:cNvSpPr/>
              <p:nvPr/>
            </p:nvSpPr>
            <p:spPr>
              <a:xfrm>
                <a:off x="7861950" y="1972325"/>
                <a:ext cx="1764000" cy="1764000"/>
              </a:xfrm>
              <a:prstGeom prst="rect">
                <a:avLst/>
              </a:prstGeom>
              <a:solidFill>
                <a:srgbClr val="6AA725"/>
              </a:solidFill>
              <a:ln>
                <a:noFill/>
              </a:ln>
              <a:effectLst>
                <a:innerShdw dir="13500000" dist="76200">
                  <a:schemeClr val="tx1">
                    <a:lumMod val="95000"/>
                    <a:lumOff val="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 name="组合 3"/>
            <p:cNvGrpSpPr/>
            <p:nvPr/>
          </p:nvGrpSpPr>
          <p:grpSpPr>
            <a:xfrm>
              <a:off x="7836278" y="2048843"/>
              <a:ext cx="3562336" cy="3770263"/>
              <a:chOff x="1390136" y="1221529"/>
              <a:chExt cx="3562336" cy="3770263"/>
            </a:xfrm>
          </p:grpSpPr>
          <p:sp>
            <p:nvSpPr>
              <p:cNvPr id="6" name="任意多边形 5"/>
              <p:cNvSpPr/>
              <p:nvPr/>
            </p:nvSpPr>
            <p:spPr>
              <a:xfrm>
                <a:off x="1390136" y="1504641"/>
                <a:ext cx="3562336" cy="3438834"/>
              </a:xfrm>
              <a:custGeom>
                <a:gdLst>
                  <a:gd fmla="*/ 403547 w 3562336" name="connsiteX0"/>
                  <a:gd fmla="*/ 0 h 3438834" name="connsiteY0"/>
                  <a:gd fmla="*/ 913914 w 3562336" name="connsiteX1"/>
                  <a:gd fmla="*/ 71205 h 3438834" name="connsiteY1"/>
                  <a:gd fmla="*/ 914556 w 3562336" name="connsiteX2"/>
                  <a:gd fmla="*/ 73313 h 3438834" name="connsiteY2"/>
                  <a:gd fmla="*/ 916320 w 3562336" name="connsiteX3"/>
                  <a:gd fmla="*/ 73559 h 3438834" name="connsiteY3"/>
                  <a:gd fmla="*/ 916333 w 3562336" name="connsiteX4"/>
                  <a:gd fmla="*/ 75581 h 3438834" name="connsiteY4"/>
                  <a:gd fmla="*/ 918726 w 3562336" name="connsiteX5"/>
                  <a:gd fmla="*/ 75915 h 3438834" name="connsiteY5"/>
                  <a:gd fmla="*/ 918739 w 3562336" name="connsiteX6"/>
                  <a:gd fmla="*/ 77935 h 3438834" name="connsiteY6"/>
                  <a:gd fmla="*/ 921132 w 3562336" name="connsiteX7"/>
                  <a:gd fmla="*/ 78269 h 3438834" name="connsiteY7"/>
                  <a:gd fmla="*/ 921145 w 3562336" name="connsiteX8"/>
                  <a:gd fmla="*/ 80290 h 3438834" name="connsiteY8"/>
                  <a:gd fmla="*/ 923538 w 3562336" name="connsiteX9"/>
                  <a:gd fmla="*/ 80624 h 3438834" name="connsiteY9"/>
                  <a:gd fmla="*/ 923551 w 3562336" name="connsiteX10"/>
                  <a:gd fmla="*/ 82644 h 3438834" name="connsiteY10"/>
                  <a:gd fmla="*/ 925944 w 3562336" name="connsiteX11"/>
                  <a:gd fmla="*/ 82978 h 3438834" name="connsiteY11"/>
                  <a:gd fmla="*/ 925957 w 3562336" name="connsiteX12"/>
                  <a:gd fmla="*/ 84999 h 3438834" name="connsiteY12"/>
                  <a:gd fmla="*/ 928350 w 3562336" name="connsiteX13"/>
                  <a:gd fmla="*/ 85333 h 3438834" name="connsiteY13"/>
                  <a:gd fmla="*/ 928363 w 3562336" name="connsiteX14"/>
                  <a:gd fmla="*/ 87353 h 3438834" name="connsiteY14"/>
                  <a:gd fmla="*/ 930756 w 3562336" name="connsiteX15"/>
                  <a:gd fmla="*/ 87687 h 3438834" name="connsiteY15"/>
                  <a:gd fmla="*/ 930769 w 3562336" name="connsiteX16"/>
                  <a:gd fmla="*/ 89708 h 3438834" name="connsiteY16"/>
                  <a:gd fmla="*/ 933162 w 3562336" name="connsiteX17"/>
                  <a:gd fmla="*/ 90042 h 3438834" name="connsiteY17"/>
                  <a:gd fmla="*/ 933175 w 3562336" name="connsiteX18"/>
                  <a:gd fmla="*/ 92062 h 3438834" name="connsiteY18"/>
                  <a:gd fmla="*/ 935568 w 3562336" name="connsiteX19"/>
                  <a:gd fmla="*/ 92396 h 3438834" name="connsiteY19"/>
                  <a:gd fmla="*/ 935581 w 3562336" name="connsiteX20"/>
                  <a:gd fmla="*/ 94417 h 3438834" name="connsiteY20"/>
                  <a:gd fmla="*/ 937973 w 3562336" name="connsiteX21"/>
                  <a:gd fmla="*/ 94751 h 3438834" name="connsiteY21"/>
                  <a:gd fmla="*/ 937986 w 3562336" name="connsiteX22"/>
                  <a:gd fmla="*/ 96771 h 3438834" name="connsiteY22"/>
                  <a:gd fmla="*/ 940379 w 3562336" name="connsiteX23"/>
                  <a:gd fmla="*/ 97105 h 3438834" name="connsiteY23"/>
                  <a:gd fmla="*/ 940392 w 3562336" name="connsiteX24"/>
                  <a:gd fmla="*/ 99126 h 3438834" name="connsiteY24"/>
                  <a:gd fmla="*/ 942785 w 3562336" name="connsiteX25"/>
                  <a:gd fmla="*/ 99460 h 3438834" name="connsiteY25"/>
                  <a:gd fmla="*/ 942798 w 3562336" name="connsiteX26"/>
                  <a:gd fmla="*/ 101480 h 3438834" name="connsiteY26"/>
                  <a:gd fmla="*/ 945191 w 3562336" name="connsiteX27"/>
                  <a:gd fmla="*/ 101814 h 3438834" name="connsiteY27"/>
                  <a:gd fmla="*/ 945204 w 3562336" name="connsiteX28"/>
                  <a:gd fmla="*/ 103835 h 3438834" name="connsiteY28"/>
                  <a:gd fmla="*/ 947597 w 3562336" name="connsiteX29"/>
                  <a:gd fmla="*/ 104169 h 3438834" name="connsiteY29"/>
                  <a:gd fmla="*/ 947610 w 3562336" name="connsiteX30"/>
                  <a:gd fmla="*/ 106189 h 3438834" name="connsiteY30"/>
                  <a:gd fmla="*/ 950003 w 3562336" name="connsiteX31"/>
                  <a:gd fmla="*/ 106523 h 3438834" name="connsiteY31"/>
                  <a:gd fmla="*/ 950016 w 3562336" name="connsiteX32"/>
                  <a:gd fmla="*/ 108545 h 3438834" name="connsiteY32"/>
                  <a:gd fmla="*/ 952409 w 3562336" name="connsiteX33"/>
                  <a:gd fmla="*/ 108878 h 3438834" name="connsiteY33"/>
                  <a:gd fmla="*/ 952422 w 3562336" name="connsiteX34"/>
                  <a:gd fmla="*/ 110899 h 3438834" name="connsiteY34"/>
                  <a:gd fmla="*/ 954815 w 3562336" name="connsiteX35"/>
                  <a:gd fmla="*/ 111232 h 3438834" name="connsiteY35"/>
                  <a:gd fmla="*/ 954828 w 3562336" name="connsiteX36"/>
                  <a:gd fmla="*/ 113253 h 3438834" name="connsiteY36"/>
                  <a:gd fmla="*/ 957221 w 3562336" name="connsiteX37"/>
                  <a:gd fmla="*/ 113588 h 3438834" name="connsiteY37"/>
                  <a:gd fmla="*/ 957234 w 3562336" name="connsiteX38"/>
                  <a:gd fmla="*/ 115608 h 3438834" name="connsiteY38"/>
                  <a:gd fmla="*/ 959627 w 3562336" name="connsiteX39"/>
                  <a:gd fmla="*/ 115942 h 3438834" name="connsiteY39"/>
                  <a:gd fmla="*/ 959640 w 3562336" name="connsiteX40"/>
                  <a:gd fmla="*/ 117963 h 3438834" name="connsiteY40"/>
                  <a:gd fmla="*/ 962033 w 3562336" name="connsiteX41"/>
                  <a:gd fmla="*/ 118297 h 3438834" name="connsiteY41"/>
                  <a:gd fmla="*/ 962046 w 3562336" name="connsiteX42"/>
                  <a:gd fmla="*/ 120317 h 3438834" name="connsiteY42"/>
                  <a:gd fmla="*/ 964439 w 3562336" name="connsiteX43"/>
                  <a:gd fmla="*/ 120651 h 3438834" name="connsiteY43"/>
                  <a:gd fmla="*/ 964452 w 3562336" name="connsiteX44"/>
                  <a:gd fmla="*/ 122672 h 3438834" name="connsiteY44"/>
                  <a:gd fmla="*/ 966845 w 3562336" name="connsiteX45"/>
                  <a:gd fmla="*/ 123006 h 3438834" name="connsiteY45"/>
                  <a:gd fmla="*/ 966858 w 3562336" name="connsiteX46"/>
                  <a:gd fmla="*/ 125026 h 3438834" name="connsiteY46"/>
                  <a:gd fmla="*/ 969251 w 3562336" name="connsiteX47"/>
                  <a:gd fmla="*/ 125360 h 3438834" name="connsiteY47"/>
                  <a:gd fmla="*/ 969264 w 3562336" name="connsiteX48"/>
                  <a:gd fmla="*/ 127380 h 3438834" name="connsiteY48"/>
                  <a:gd fmla="*/ 971657 w 3562336" name="connsiteX49"/>
                  <a:gd fmla="*/ 127714 h 3438834" name="connsiteY49"/>
                  <a:gd fmla="*/ 971670 w 3562336" name="connsiteX50"/>
                  <a:gd fmla="*/ 129735 h 3438834" name="connsiteY50"/>
                  <a:gd fmla="*/ 974063 w 3562336" name="connsiteX51"/>
                  <a:gd fmla="*/ 130069 h 3438834" name="connsiteY51"/>
                  <a:gd fmla="*/ 974076 w 3562336" name="connsiteX52"/>
                  <a:gd fmla="*/ 132089 h 3438834" name="connsiteY52"/>
                  <a:gd fmla="*/ 976469 w 3562336" name="connsiteX53"/>
                  <a:gd fmla="*/ 132423 h 3438834" name="connsiteY53"/>
                  <a:gd fmla="*/ 976482 w 3562336" name="connsiteX54"/>
                  <a:gd fmla="*/ 134444 h 3438834" name="connsiteY54"/>
                  <a:gd fmla="*/ 978874 w 3562336" name="connsiteX55"/>
                  <a:gd fmla="*/ 134778 h 3438834" name="connsiteY55"/>
                  <a:gd fmla="*/ 978887 w 3562336" name="connsiteX56"/>
                  <a:gd fmla="*/ 136798 h 3438834" name="connsiteY56"/>
                  <a:gd fmla="*/ 981280 w 3562336" name="connsiteX57"/>
                  <a:gd fmla="*/ 137132 h 3438834" name="connsiteY57"/>
                  <a:gd fmla="*/ 981428 w 3562336" name="connsiteX58"/>
                  <a:gd fmla="*/ 139172 h 3438834" name="connsiteY58"/>
                  <a:gd fmla="*/ 983686 w 3562336" name="connsiteX59"/>
                  <a:gd fmla="*/ 139487 h 3438834" name="connsiteY59"/>
                  <a:gd fmla="*/ 983834 w 3562336" name="connsiteX60"/>
                  <a:gd fmla="*/ 141526 h 3438834" name="connsiteY60"/>
                  <a:gd fmla="*/ 986092 w 3562336" name="connsiteX61"/>
                  <a:gd fmla="*/ 141841 h 3438834" name="connsiteY61"/>
                  <a:gd fmla="*/ 986240 w 3562336" name="connsiteX62"/>
                  <a:gd fmla="*/ 143881 h 3438834" name="connsiteY62"/>
                  <a:gd fmla="*/ 988498 w 3562336" name="connsiteX63"/>
                  <a:gd fmla="*/ 144196 h 3438834" name="connsiteY63"/>
                  <a:gd fmla="*/ 988646 w 3562336" name="connsiteX64"/>
                  <a:gd fmla="*/ 146235 h 3438834" name="connsiteY64"/>
                  <a:gd fmla="*/ 990904 w 3562336" name="connsiteX65"/>
                  <a:gd fmla="*/ 146550 h 3438834" name="connsiteY65"/>
                  <a:gd fmla="*/ 991052 w 3562336" name="connsiteX66"/>
                  <a:gd fmla="*/ 148590 h 3438834" name="connsiteY66"/>
                  <a:gd fmla="*/ 993310 w 3562336" name="connsiteX67"/>
                  <a:gd fmla="*/ 148905 h 3438834" name="connsiteY67"/>
                  <a:gd fmla="*/ 993458 w 3562336" name="connsiteX68"/>
                  <a:gd fmla="*/ 150944 h 3438834" name="connsiteY68"/>
                  <a:gd fmla="*/ 995716 w 3562336" name="connsiteX69"/>
                  <a:gd fmla="*/ 151260 h 3438834" name="connsiteY69"/>
                  <a:gd fmla="*/ 995864 w 3562336" name="connsiteX70"/>
                  <a:gd fmla="*/ 153299 h 3438834" name="connsiteY70"/>
                  <a:gd fmla="*/ 998122 w 3562336" name="connsiteX71"/>
                  <a:gd fmla="*/ 153614 h 3438834" name="connsiteY71"/>
                  <a:gd fmla="*/ 998270 w 3562336" name="connsiteX72"/>
                  <a:gd fmla="*/ 155654 h 3438834" name="connsiteY72"/>
                  <a:gd fmla="*/ 1000528 w 3562336" name="connsiteX73"/>
                  <a:gd fmla="*/ 155969 h 3438834" name="connsiteY73"/>
                  <a:gd fmla="*/ 1000676 w 3562336" name="connsiteX74"/>
                  <a:gd fmla="*/ 158009 h 3438834" name="connsiteY74"/>
                  <a:gd fmla="*/ 1002934 w 3562336" name="connsiteX75"/>
                  <a:gd fmla="*/ 158324 h 3438834" name="connsiteY75"/>
                  <a:gd fmla="*/ 1003082 w 3562336" name="connsiteX76"/>
                  <a:gd fmla="*/ 160363 h 3438834" name="connsiteY76"/>
                  <a:gd fmla="*/ 1005340 w 3562336" name="connsiteX77"/>
                  <a:gd fmla="*/ 160678 h 3438834" name="connsiteY77"/>
                  <a:gd fmla="*/ 1005488 w 3562336" name="connsiteX78"/>
                  <a:gd fmla="*/ 162718 h 3438834" name="connsiteY78"/>
                  <a:gd fmla="*/ 1007746 w 3562336" name="connsiteX79"/>
                  <a:gd fmla="*/ 163033 h 3438834" name="connsiteY79"/>
                  <a:gd fmla="*/ 1007894 w 3562336" name="connsiteX80"/>
                  <a:gd fmla="*/ 165072 h 3438834" name="connsiteY80"/>
                  <a:gd fmla="*/ 1010152 w 3562336" name="connsiteX81"/>
                  <a:gd fmla="*/ 165387 h 3438834" name="connsiteY81"/>
                  <a:gd fmla="*/ 1010300 w 3562336" name="connsiteX82"/>
                  <a:gd fmla="*/ 167427 h 3438834" name="connsiteY82"/>
                  <a:gd fmla="*/ 1012558 w 3562336" name="connsiteX83"/>
                  <a:gd fmla="*/ 167742 h 3438834" name="connsiteY83"/>
                  <a:gd fmla="*/ 1012706 w 3562336" name="connsiteX84"/>
                  <a:gd fmla="*/ 169781 h 3438834" name="connsiteY84"/>
                  <a:gd fmla="*/ 1014964 w 3562336" name="connsiteX85"/>
                  <a:gd fmla="*/ 170096 h 3438834" name="connsiteY85"/>
                  <a:gd fmla="*/ 1015112 w 3562336" name="connsiteX86"/>
                  <a:gd fmla="*/ 172136 h 3438834" name="connsiteY86"/>
                  <a:gd fmla="*/ 1017370 w 3562336" name="connsiteX87"/>
                  <a:gd fmla="*/ 172451 h 3438834" name="connsiteY87"/>
                  <a:gd fmla="*/ 1017518 w 3562336" name="connsiteX88"/>
                  <a:gd fmla="*/ 174490 h 3438834" name="connsiteY88"/>
                  <a:gd fmla="*/ 1019776 w 3562336" name="connsiteX89"/>
                  <a:gd fmla="*/ 174805 h 3438834" name="connsiteY89"/>
                  <a:gd fmla="*/ 1019924 w 3562336" name="connsiteX90"/>
                  <a:gd fmla="*/ 176845 h 3438834" name="connsiteY90"/>
                  <a:gd fmla="*/ 1022182 w 3562336" name="connsiteX91"/>
                  <a:gd fmla="*/ 177160 h 3438834" name="connsiteY91"/>
                  <a:gd fmla="*/ 1022330 w 3562336" name="connsiteX92"/>
                  <a:gd fmla="*/ 179199 h 3438834" name="connsiteY92"/>
                  <a:gd fmla="*/ 1024587 w 3562336" name="connsiteX93"/>
                  <a:gd fmla="*/ 179514 h 3438834" name="connsiteY93"/>
                  <a:gd fmla="*/ 1024735 w 3562336" name="connsiteX94"/>
                  <a:gd fmla="*/ 181554 h 3438834" name="connsiteY94"/>
                  <a:gd fmla="*/ 1026993 w 3562336" name="connsiteX95"/>
                  <a:gd fmla="*/ 181869 h 3438834" name="connsiteY95"/>
                  <a:gd fmla="*/ 1027141 w 3562336" name="connsiteX96"/>
                  <a:gd fmla="*/ 183908 h 3438834" name="connsiteY96"/>
                  <a:gd fmla="*/ 1029399 w 3562336" name="connsiteX97"/>
                  <a:gd fmla="*/ 184223 h 3438834" name="connsiteY97"/>
                  <a:gd fmla="*/ 1029547 w 3562336" name="connsiteX98"/>
                  <a:gd fmla="*/ 186263 h 3438834" name="connsiteY98"/>
                  <a:gd fmla="*/ 1031805 w 3562336" name="connsiteX99"/>
                  <a:gd fmla="*/ 186577 h 3438834" name="connsiteY99"/>
                  <a:gd fmla="*/ 1031953 w 3562336" name="connsiteX100"/>
                  <a:gd fmla="*/ 188618 h 3438834" name="connsiteY100"/>
                  <a:gd fmla="*/ 1034211 w 3562336" name="connsiteX101"/>
                  <a:gd fmla="*/ 188933 h 3438834" name="connsiteY101"/>
                  <a:gd fmla="*/ 1034359 w 3562336" name="connsiteX102"/>
                  <a:gd fmla="*/ 190971 h 3438834" name="connsiteY102"/>
                  <a:gd fmla="*/ 1036617 w 3562336" name="connsiteX103"/>
                  <a:gd fmla="*/ 191287 h 3438834" name="connsiteY103"/>
                  <a:gd fmla="*/ 1036959 w 3562336" name="connsiteX104"/>
                  <a:gd fmla="*/ 193353 h 3438834" name="connsiteY104"/>
                  <a:gd fmla="*/ 1039023 w 3562336" name="connsiteX105"/>
                  <a:gd fmla="*/ 193642 h 3438834" name="connsiteY105"/>
                  <a:gd fmla="*/ 1039365 w 3562336" name="connsiteX106"/>
                  <a:gd fmla="*/ 195708 h 3438834" name="connsiteY106"/>
                  <a:gd fmla="*/ 1041429 w 3562336" name="connsiteX107"/>
                  <a:gd fmla="*/ 195996 h 3438834" name="connsiteY107"/>
                  <a:gd fmla="*/ 1041771 w 3562336" name="connsiteX108"/>
                  <a:gd fmla="*/ 198063 h 3438834" name="connsiteY108"/>
                  <a:gd fmla="*/ 1043835 w 3562336" name="connsiteX109"/>
                  <a:gd fmla="*/ 198351 h 3438834" name="connsiteY109"/>
                  <a:gd fmla="*/ 1044177 w 3562336" name="connsiteX110"/>
                  <a:gd fmla="*/ 200417 h 3438834" name="connsiteY110"/>
                  <a:gd fmla="*/ 1046241 w 3562336" name="connsiteX111"/>
                  <a:gd fmla="*/ 200705 h 3438834" name="connsiteY111"/>
                  <a:gd fmla="*/ 1046583 w 3562336" name="connsiteX112"/>
                  <a:gd fmla="*/ 202772 h 3438834" name="connsiteY112"/>
                  <a:gd fmla="*/ 1048647 w 3562336" name="connsiteX113"/>
                  <a:gd fmla="*/ 203060 h 3438834" name="connsiteY113"/>
                  <a:gd fmla="*/ 1048989 w 3562336" name="connsiteX114"/>
                  <a:gd fmla="*/ 205126 h 3438834" name="connsiteY114"/>
                  <a:gd fmla="*/ 1051053 w 3562336" name="connsiteX115"/>
                  <a:gd fmla="*/ 205414 h 3438834" name="connsiteY115"/>
                  <a:gd fmla="*/ 1051395 w 3562336" name="connsiteX116"/>
                  <a:gd fmla="*/ 207481 h 3438834" name="connsiteY116"/>
                  <a:gd fmla="*/ 1053459 w 3562336" name="connsiteX117"/>
                  <a:gd fmla="*/ 207769 h 3438834" name="connsiteY117"/>
                  <a:gd fmla="*/ 1053801 w 3562336" name="connsiteX118"/>
                  <a:gd fmla="*/ 209835 h 3438834" name="connsiteY118"/>
                  <a:gd fmla="*/ 1055865 w 3562336" name="connsiteX119"/>
                  <a:gd fmla="*/ 210123 h 3438834" name="connsiteY119"/>
                  <a:gd fmla="*/ 1056207 w 3562336" name="connsiteX120"/>
                  <a:gd fmla="*/ 212190 h 3438834" name="connsiteY120"/>
                  <a:gd fmla="*/ 1058271 w 3562336" name="connsiteX121"/>
                  <a:gd fmla="*/ 212478 h 3438834" name="connsiteY121"/>
                  <a:gd fmla="*/ 1058613 w 3562336" name="connsiteX122"/>
                  <a:gd fmla="*/ 214544 h 3438834" name="connsiteY122"/>
                  <a:gd fmla="*/ 1060677 w 3562336" name="connsiteX123"/>
                  <a:gd fmla="*/ 214832 h 3438834" name="connsiteY123"/>
                  <a:gd fmla="*/ 1061019 w 3562336" name="connsiteX124"/>
                  <a:gd fmla="*/ 216899 h 3438834" name="connsiteY124"/>
                  <a:gd fmla="*/ 1063083 w 3562336" name="connsiteX125"/>
                  <a:gd fmla="*/ 217187 h 3438834" name="connsiteY125"/>
                  <a:gd fmla="*/ 1063425 w 3562336" name="connsiteX126"/>
                  <a:gd fmla="*/ 219253 h 3438834" name="connsiteY126"/>
                  <a:gd fmla="*/ 1065488 w 3562336" name="connsiteX127"/>
                  <a:gd fmla="*/ 219541 h 3438834" name="connsiteY127"/>
                  <a:gd fmla="*/ 1065830 w 3562336" name="connsiteX128"/>
                  <a:gd fmla="*/ 221608 h 3438834" name="connsiteY128"/>
                  <a:gd fmla="*/ 1067894 w 3562336" name="connsiteX129"/>
                  <a:gd fmla="*/ 221896 h 3438834" name="connsiteY129"/>
                  <a:gd fmla="*/ 1068236 w 3562336" name="connsiteX130"/>
                  <a:gd fmla="*/ 223962 h 3438834" name="connsiteY130"/>
                  <a:gd fmla="*/ 1070300 w 3562336" name="connsiteX131"/>
                  <a:gd fmla="*/ 224250 h 3438834" name="connsiteY131"/>
                  <a:gd fmla="*/ 1070642 w 3562336" name="connsiteX132"/>
                  <a:gd fmla="*/ 226317 h 3438834" name="connsiteY132"/>
                  <a:gd fmla="*/ 1072706 w 3562336" name="connsiteX133"/>
                  <a:gd fmla="*/ 226605 h 3438834" name="connsiteY133"/>
                  <a:gd fmla="*/ 1073048 w 3562336" name="connsiteX134"/>
                  <a:gd fmla="*/ 228671 h 3438834" name="connsiteY134"/>
                  <a:gd fmla="*/ 1075112 w 3562336" name="connsiteX135"/>
                  <a:gd fmla="*/ 228959 h 3438834" name="connsiteY135"/>
                  <a:gd fmla="*/ 1075454 w 3562336" name="connsiteX136"/>
                  <a:gd fmla="*/ 231026 h 3438834" name="connsiteY136"/>
                  <a:gd fmla="*/ 1077518 w 3562336" name="connsiteX137"/>
                  <a:gd fmla="*/ 231315 h 3438834" name="connsiteY137"/>
                  <a:gd fmla="*/ 1077860 w 3562336" name="connsiteX138"/>
                  <a:gd fmla="*/ 233381 h 3438834" name="connsiteY138"/>
                  <a:gd fmla="*/ 1079924 w 3562336" name="connsiteX139"/>
                  <a:gd fmla="*/ 233669 h 3438834" name="connsiteY139"/>
                  <a:gd fmla="*/ 1080266 w 3562336" name="connsiteX140"/>
                  <a:gd fmla="*/ 235736 h 3438834" name="connsiteY140"/>
                  <a:gd fmla="*/ 1082330 w 3562336" name="connsiteX141"/>
                  <a:gd fmla="*/ 236024 h 3438834" name="connsiteY141"/>
                  <a:gd fmla="*/ 1082672 w 3562336" name="connsiteX142"/>
                  <a:gd fmla="*/ 238090 h 3438834" name="connsiteY142"/>
                  <a:gd fmla="*/ 1084736 w 3562336" name="connsiteX143"/>
                  <a:gd fmla="*/ 238378 h 3438834" name="connsiteY143"/>
                  <a:gd fmla="*/ 1085378 w 3562336" name="connsiteX144"/>
                  <a:gd fmla="*/ 240486 h 3438834" name="connsiteY144"/>
                  <a:gd fmla="*/ 1087142 w 3562336" name="connsiteX145"/>
                  <a:gd fmla="*/ 240732 h 3438834" name="connsiteY145"/>
                  <a:gd fmla="*/ 1087784 w 3562336" name="connsiteX146"/>
                  <a:gd fmla="*/ 242841 h 3438834" name="connsiteY146"/>
                  <a:gd fmla="*/ 1089548 w 3562336" name="connsiteX147"/>
                  <a:gd fmla="*/ 243087 h 3438834" name="connsiteY147"/>
                  <a:gd fmla="*/ 1090190 w 3562336" name="connsiteX148"/>
                  <a:gd fmla="*/ 245195 h 3438834" name="connsiteY148"/>
                  <a:gd fmla="*/ 1091954 w 3562336" name="connsiteX149"/>
                  <a:gd fmla="*/ 245441 h 3438834" name="connsiteY149"/>
                  <a:gd fmla="*/ 1092596 w 3562336" name="connsiteX150"/>
                  <a:gd fmla="*/ 247550 h 3438834" name="connsiteY150"/>
                  <a:gd fmla="*/ 1094360 w 3562336" name="connsiteX151"/>
                  <a:gd fmla="*/ 247796 h 3438834" name="connsiteY151"/>
                  <a:gd fmla="*/ 1095002 w 3562336" name="connsiteX152"/>
                  <a:gd fmla="*/ 249904 h 3438834" name="connsiteY152"/>
                  <a:gd fmla="*/ 1096766 w 3562336" name="connsiteX153"/>
                  <a:gd fmla="*/ 250150 h 3438834" name="connsiteY153"/>
                  <a:gd fmla="*/ 1097408 w 3562336" name="connsiteX154"/>
                  <a:gd fmla="*/ 252259 h 3438834" name="connsiteY154"/>
                  <a:gd fmla="*/ 1099172 w 3562336" name="connsiteX155"/>
                  <a:gd fmla="*/ 252505 h 3438834" name="connsiteY155"/>
                  <a:gd fmla="*/ 1099814 w 3562336" name="connsiteX156"/>
                  <a:gd fmla="*/ 254613 h 3438834" name="connsiteY156"/>
                  <a:gd fmla="*/ 1101578 w 3562336" name="connsiteX157"/>
                  <a:gd fmla="*/ 254859 h 3438834" name="connsiteY157"/>
                  <a:gd fmla="*/ 1102220 w 3562336" name="connsiteX158"/>
                  <a:gd fmla="*/ 256968 h 3438834" name="connsiteY158"/>
                  <a:gd fmla="*/ 1103984 w 3562336" name="connsiteX159"/>
                  <a:gd fmla="*/ 257214 h 3438834" name="connsiteY159"/>
                  <a:gd fmla="*/ 1104626 w 3562336" name="connsiteX160"/>
                  <a:gd fmla="*/ 259322 h 3438834" name="connsiteY160"/>
                  <a:gd fmla="*/ 1106390 w 3562336" name="connsiteX161"/>
                  <a:gd fmla="*/ 259568 h 3438834" name="connsiteY161"/>
                  <a:gd fmla="*/ 1107032 w 3562336" name="connsiteX162"/>
                  <a:gd fmla="*/ 261677 h 3438834" name="connsiteY162"/>
                  <a:gd fmla="*/ 1108796 w 3562336" name="connsiteX163"/>
                  <a:gd fmla="*/ 261923 h 3438834" name="connsiteY163"/>
                  <a:gd fmla="*/ 1109438 w 3562336" name="connsiteX164"/>
                  <a:gd fmla="*/ 264031 h 3438834" name="connsiteY164"/>
                  <a:gd fmla="*/ 1111201 w 3562336" name="connsiteX165"/>
                  <a:gd fmla="*/ 264277 h 3438834" name="connsiteY165"/>
                  <a:gd fmla="*/ 1111843 w 3562336" name="connsiteX166"/>
                  <a:gd fmla="*/ 266386 h 3438834" name="connsiteY166"/>
                  <a:gd fmla="*/ 1113607 w 3562336" name="connsiteX167"/>
                  <a:gd fmla="*/ 266632 h 3438834" name="connsiteY167"/>
                  <a:gd fmla="*/ 1114249 w 3562336" name="connsiteX168"/>
                  <a:gd fmla="*/ 268740 h 3438834" name="connsiteY168"/>
                  <a:gd fmla="*/ 1116013 w 3562336" name="connsiteX169"/>
                  <a:gd fmla="*/ 268986 h 3438834" name="connsiteY169"/>
                  <a:gd fmla="*/ 1116655 w 3562336" name="connsiteX170"/>
                  <a:gd fmla="*/ 271095 h 3438834" name="connsiteY170"/>
                  <a:gd fmla="*/ 1118419 w 3562336" name="connsiteX171"/>
                  <a:gd fmla="*/ 271341 h 3438834" name="connsiteY171"/>
                  <a:gd fmla="*/ 1119061 w 3562336" name="connsiteX172"/>
                  <a:gd fmla="*/ 273449 h 3438834" name="connsiteY172"/>
                  <a:gd fmla="*/ 1120825 w 3562336" name="connsiteX173"/>
                  <a:gd fmla="*/ 273696 h 3438834" name="connsiteY173"/>
                  <a:gd fmla="*/ 1121467 w 3562336" name="connsiteX174"/>
                  <a:gd fmla="*/ 275804 h 3438834" name="connsiteY174"/>
                  <a:gd fmla="*/ 1123231 w 3562336" name="connsiteX175"/>
                  <a:gd fmla="*/ 276050 h 3438834" name="connsiteY175"/>
                  <a:gd fmla="*/ 1123379 w 3562336" name="connsiteX176"/>
                  <a:gd fmla="*/ 278090 h 3438834" name="connsiteY176"/>
                  <a:gd fmla="*/ 1125637 w 3562336" name="connsiteX177"/>
                  <a:gd fmla="*/ 278405 h 3438834" name="connsiteY177"/>
                  <a:gd fmla="*/ 1125785 w 3562336" name="connsiteX178"/>
                  <a:gd fmla="*/ 280444 h 3438834" name="connsiteY178"/>
                  <a:gd fmla="*/ 1128043 w 3562336" name="connsiteX179"/>
                  <a:gd fmla="*/ 280760 h 3438834" name="connsiteY179"/>
                  <a:gd fmla="*/ 1128191 w 3562336" name="connsiteX180"/>
                  <a:gd fmla="*/ 282799 h 3438834" name="connsiteY180"/>
                  <a:gd fmla="*/ 1130449 w 3562336" name="connsiteX181"/>
                  <a:gd fmla="*/ 283113 h 3438834" name="connsiteY181"/>
                  <a:gd fmla="*/ 1130597 w 3562336" name="connsiteX182"/>
                  <a:gd fmla="*/ 285154 h 3438834" name="connsiteY182"/>
                  <a:gd fmla="*/ 1132855 w 3562336" name="connsiteX183"/>
                  <a:gd fmla="*/ 285469 h 3438834" name="connsiteY183"/>
                  <a:gd fmla="*/ 1133003 w 3562336" name="connsiteX184"/>
                  <a:gd fmla="*/ 287508 h 3438834" name="connsiteY184"/>
                  <a:gd fmla="*/ 1135261 w 3562336" name="connsiteX185"/>
                  <a:gd fmla="*/ 287823 h 3438834" name="connsiteY185"/>
                  <a:gd fmla="*/ 1135409 w 3562336" name="connsiteX186"/>
                  <a:gd fmla="*/ 289863 h 3438834" name="connsiteY186"/>
                  <a:gd fmla="*/ 1137667 w 3562336" name="connsiteX187"/>
                  <a:gd fmla="*/ 290178 h 3438834" name="connsiteY187"/>
                  <a:gd fmla="*/ 1137815 w 3562336" name="connsiteX188"/>
                  <a:gd fmla="*/ 292217 h 3438834" name="connsiteY188"/>
                  <a:gd fmla="*/ 1140073 w 3562336" name="connsiteX189"/>
                  <a:gd fmla="*/ 292532 h 3438834" name="connsiteY189"/>
                  <a:gd fmla="*/ 1140221 w 3562336" name="connsiteX190"/>
                  <a:gd fmla="*/ 294572 h 3438834" name="connsiteY190"/>
                  <a:gd fmla="*/ 1142479 w 3562336" name="connsiteX191"/>
                  <a:gd fmla="*/ 294887 h 3438834" name="connsiteY191"/>
                  <a:gd fmla="*/ 1142627 w 3562336" name="connsiteX192"/>
                  <a:gd fmla="*/ 296926 h 3438834" name="connsiteY192"/>
                  <a:gd fmla="*/ 1144885 w 3562336" name="connsiteX193"/>
                  <a:gd fmla="*/ 297241 h 3438834" name="connsiteY193"/>
                  <a:gd fmla="*/ 1145033 w 3562336" name="connsiteX194"/>
                  <a:gd fmla="*/ 299280 h 3438834" name="connsiteY194"/>
                  <a:gd fmla="*/ 1147291 w 3562336" name="connsiteX195"/>
                  <a:gd fmla="*/ 299595 h 3438834" name="connsiteY195"/>
                  <a:gd fmla="*/ 1147439 w 3562336" name="connsiteX196"/>
                  <a:gd fmla="*/ 301635 h 3438834" name="connsiteY196"/>
                  <a:gd fmla="*/ 1149697 w 3562336" name="connsiteX197"/>
                  <a:gd fmla="*/ 301950 h 3438834" name="connsiteY197"/>
                  <a:gd fmla="*/ 1149845 w 3562336" name="connsiteX198"/>
                  <a:gd fmla="*/ 303989 h 3438834" name="connsiteY198"/>
                  <a:gd fmla="*/ 1152103 w 3562336" name="connsiteX199"/>
                  <a:gd fmla="*/ 304304 h 3438834" name="connsiteY199"/>
                  <a:gd fmla="*/ 1152251 w 3562336" name="connsiteX200"/>
                  <a:gd fmla="*/ 306344 h 3438834" name="connsiteY200"/>
                  <a:gd fmla="*/ 1154508 w 3562336" name="connsiteX201"/>
                  <a:gd fmla="*/ 306659 h 3438834" name="connsiteY201"/>
                  <a:gd fmla="*/ 1155150 w 3562336" name="connsiteX202"/>
                  <a:gd fmla="*/ 308767 h 3438834" name="connsiteY202"/>
                  <a:gd fmla="*/ 1156914 w 3562336" name="connsiteX203"/>
                  <a:gd fmla="*/ 309013 h 3438834" name="connsiteY203"/>
                  <a:gd fmla="*/ 1157556 w 3562336" name="connsiteX204"/>
                  <a:gd fmla="*/ 311122 h 3438834" name="connsiteY204"/>
                  <a:gd fmla="*/ 1159320 w 3562336" name="connsiteX205"/>
                  <a:gd fmla="*/ 311368 h 3438834" name="connsiteY205"/>
                  <a:gd fmla="*/ 1159962 w 3562336" name="connsiteX206"/>
                  <a:gd fmla="*/ 313476 h 3438834" name="connsiteY206"/>
                  <a:gd fmla="*/ 1161726 w 3562336" name="connsiteX207"/>
                  <a:gd fmla="*/ 313722 h 3438834" name="connsiteY207"/>
                  <a:gd fmla="*/ 1162368 w 3562336" name="connsiteX208"/>
                  <a:gd fmla="*/ 315831 h 3438834" name="connsiteY208"/>
                  <a:gd fmla="*/ 1164132 w 3562336" name="connsiteX209"/>
                  <a:gd fmla="*/ 316077 h 3438834" name="connsiteY209"/>
                  <a:gd fmla="*/ 1164774 w 3562336" name="connsiteX210"/>
                  <a:gd fmla="*/ 318185 h 3438834" name="connsiteY210"/>
                  <a:gd fmla="*/ 1166538 w 3562336" name="connsiteX211"/>
                  <a:gd fmla="*/ 318431 h 3438834" name="connsiteY211"/>
                  <a:gd fmla="*/ 1167180 w 3562336" name="connsiteX212"/>
                  <a:gd fmla="*/ 320540 h 3438834" name="connsiteY212"/>
                  <a:gd fmla="*/ 1168944 w 3562336" name="connsiteX213"/>
                  <a:gd fmla="*/ 320786 h 3438834" name="connsiteY213"/>
                  <a:gd fmla="*/ 1169586 w 3562336" name="connsiteX214"/>
                  <a:gd fmla="*/ 322894 h 3438834" name="connsiteY214"/>
                  <a:gd fmla="*/ 1171350 w 3562336" name="connsiteX215"/>
                  <a:gd fmla="*/ 323140 h 3438834" name="connsiteY215"/>
                  <a:gd fmla="*/ 1171992 w 3562336" name="connsiteX216"/>
                  <a:gd fmla="*/ 325249 h 3438834" name="connsiteY216"/>
                  <a:gd fmla="*/ 1173756 w 3562336" name="connsiteX217"/>
                  <a:gd fmla="*/ 325495 h 3438834" name="connsiteY217"/>
                  <a:gd fmla="*/ 1174398 w 3562336" name="connsiteX218"/>
                  <a:gd fmla="*/ 327603 h 3438834" name="connsiteY218"/>
                  <a:gd fmla="*/ 1176162 w 3562336" name="connsiteX219"/>
                  <a:gd fmla="*/ 327849 h 3438834" name="connsiteY219"/>
                  <a:gd fmla="*/ 1176804 w 3562336" name="connsiteX220"/>
                  <a:gd fmla="*/ 329958 h 3438834" name="connsiteY220"/>
                  <a:gd fmla="*/ 1178568 w 3562336" name="connsiteX221"/>
                  <a:gd fmla="*/ 330204 h 3438834" name="connsiteY221"/>
                  <a:gd fmla="*/ 1179210 w 3562336" name="connsiteX222"/>
                  <a:gd fmla="*/ 332312 h 3438834" name="connsiteY222"/>
                  <a:gd fmla="*/ 1180974 w 3562336" name="connsiteX223"/>
                  <a:gd fmla="*/ 332559 h 3438834" name="connsiteY223"/>
                  <a:gd fmla="*/ 1181616 w 3562336" name="connsiteX224"/>
                  <a:gd fmla="*/ 334667 h 3438834" name="connsiteY224"/>
                  <a:gd fmla="*/ 1183380 w 3562336" name="connsiteX225"/>
                  <a:gd fmla="*/ 334914 h 3438834" name="connsiteY225"/>
                  <a:gd fmla="*/ 1184022 w 3562336" name="connsiteX226"/>
                  <a:gd fmla="*/ 337021 h 3438834" name="connsiteY226"/>
                  <a:gd fmla="*/ 1185786 w 3562336" name="connsiteX227"/>
                  <a:gd fmla="*/ 337268 h 3438834" name="connsiteY227"/>
                  <a:gd fmla="*/ 1186428 w 3562336" name="connsiteX228"/>
                  <a:gd fmla="*/ 339377 h 3438834" name="connsiteY228"/>
                  <a:gd fmla="*/ 1188192 w 3562336" name="connsiteX229"/>
                  <a:gd fmla="*/ 339623 h 3438834" name="connsiteY229"/>
                  <a:gd fmla="*/ 1188834 w 3562336" name="connsiteX230"/>
                  <a:gd fmla="*/ 341730 h 3438834" name="connsiteY230"/>
                  <a:gd fmla="*/ 1190598 w 3562336" name="connsiteX231"/>
                  <a:gd fmla="*/ 341977 h 3438834" name="connsiteY231"/>
                  <a:gd fmla="*/ 1191240 w 3562336" name="connsiteX232"/>
                  <a:gd fmla="*/ 344086 h 3438834" name="connsiteY232"/>
                  <a:gd fmla="*/ 1192126 w 3562336" name="connsiteX233"/>
                  <a:gd fmla="*/ 344209 h 3438834" name="connsiteY233"/>
                  <a:gd fmla="*/ 1507366 w 3562336" name="connsiteX234"/>
                  <a:gd fmla="*/ 344209 h 3438834" name="connsiteY234"/>
                  <a:gd fmla="*/ 1507366 w 3562336" name="connsiteX235"/>
                  <a:gd fmla="*/ 346563 h 3438834" name="connsiteY235"/>
                  <a:gd fmla="*/ 1509772 w 3562336" name="connsiteX236"/>
                  <a:gd fmla="*/ 346563 h 3438834" name="connsiteY236"/>
                  <a:gd fmla="*/ 1509772 w 3562336" name="connsiteX237"/>
                  <a:gd fmla="*/ 348918 h 3438834" name="connsiteY237"/>
                  <a:gd fmla="*/ 1512178 w 3562336" name="connsiteX238"/>
                  <a:gd fmla="*/ 348918 h 3438834" name="connsiteY238"/>
                  <a:gd fmla="*/ 1512178 w 3562336" name="connsiteX239"/>
                  <a:gd fmla="*/ 351272 h 3438834" name="connsiteY239"/>
                  <a:gd fmla="*/ 1514584 w 3562336" name="connsiteX240"/>
                  <a:gd fmla="*/ 351272 h 3438834" name="connsiteY240"/>
                  <a:gd fmla="*/ 1514584 w 3562336" name="connsiteX241"/>
                  <a:gd fmla="*/ 353627 h 3438834" name="connsiteY241"/>
                  <a:gd fmla="*/ 1516990 w 3562336" name="connsiteX242"/>
                  <a:gd fmla="*/ 353627 h 3438834" name="connsiteY242"/>
                  <a:gd fmla="*/ 1516990 w 3562336" name="connsiteX243"/>
                  <a:gd fmla="*/ 355981 h 3438834" name="connsiteY243"/>
                  <a:gd fmla="*/ 1519396 w 3562336" name="connsiteX244"/>
                  <a:gd fmla="*/ 355981 h 3438834" name="connsiteY244"/>
                  <a:gd fmla="*/ 1519396 w 3562336" name="connsiteX245"/>
                  <a:gd fmla="*/ 358336 h 3438834" name="connsiteY245"/>
                  <a:gd fmla="*/ 1521802 w 3562336" name="connsiteX246"/>
                  <a:gd fmla="*/ 358336 h 3438834" name="connsiteY246"/>
                  <a:gd fmla="*/ 1521802 w 3562336" name="connsiteX247"/>
                  <a:gd fmla="*/ 360690 h 3438834" name="connsiteY247"/>
                  <a:gd fmla="*/ 1524208 w 3562336" name="connsiteX248"/>
                  <a:gd fmla="*/ 360690 h 3438834" name="connsiteY248"/>
                  <a:gd fmla="*/ 1524208 w 3562336" name="connsiteX249"/>
                  <a:gd fmla="*/ 363045 h 3438834" name="connsiteY249"/>
                  <a:gd fmla="*/ 1526614 w 3562336" name="connsiteX250"/>
                  <a:gd fmla="*/ 363045 h 3438834" name="connsiteY250"/>
                  <a:gd fmla="*/ 1526614 w 3562336" name="connsiteX251"/>
                  <a:gd fmla="*/ 365400 h 3438834" name="connsiteY251"/>
                  <a:gd fmla="*/ 1529020 w 3562336" name="connsiteX252"/>
                  <a:gd fmla="*/ 365400 h 3438834" name="connsiteY252"/>
                  <a:gd fmla="*/ 1529020 w 3562336" name="connsiteX253"/>
                  <a:gd fmla="*/ 367754 h 3438834" name="connsiteY253"/>
                  <a:gd fmla="*/ 1531425 w 3562336" name="connsiteX254"/>
                  <a:gd fmla="*/ 367754 h 3438834" name="connsiteY254"/>
                  <a:gd fmla="*/ 1531425 w 3562336" name="connsiteX255"/>
                  <a:gd fmla="*/ 370109 h 3438834" name="connsiteY255"/>
                  <a:gd fmla="*/ 1533831 w 3562336" name="connsiteX256"/>
                  <a:gd fmla="*/ 370109 h 3438834" name="connsiteY256"/>
                  <a:gd fmla="*/ 1533831 w 3562336" name="connsiteX257"/>
                  <a:gd fmla="*/ 372464 h 3438834" name="connsiteY257"/>
                  <a:gd fmla="*/ 1536237 w 3562336" name="connsiteX258"/>
                  <a:gd fmla="*/ 372464 h 3438834" name="connsiteY258"/>
                  <a:gd fmla="*/ 1536237 w 3562336" name="connsiteX259"/>
                  <a:gd fmla="*/ 374818 h 3438834" name="connsiteY259"/>
                  <a:gd fmla="*/ 1538643 w 3562336" name="connsiteX260"/>
                  <a:gd fmla="*/ 374818 h 3438834" name="connsiteY260"/>
                  <a:gd fmla="*/ 1538643 w 3562336" name="connsiteX261"/>
                  <a:gd fmla="*/ 377173 h 3438834" name="connsiteY261"/>
                  <a:gd fmla="*/ 1541049 w 3562336" name="connsiteX262"/>
                  <a:gd fmla="*/ 377173 h 3438834" name="connsiteY262"/>
                  <a:gd fmla="*/ 1541049 w 3562336" name="connsiteX263"/>
                  <a:gd fmla="*/ 379527 h 3438834" name="connsiteY263"/>
                  <a:gd fmla="*/ 1543455 w 3562336" name="connsiteX264"/>
                  <a:gd fmla="*/ 379527 h 3438834" name="connsiteY264"/>
                  <a:gd fmla="*/ 1543455 w 3562336" name="connsiteX265"/>
                  <a:gd fmla="*/ 381882 h 3438834" name="connsiteY265"/>
                  <a:gd fmla="*/ 1545861 w 3562336" name="connsiteX266"/>
                  <a:gd fmla="*/ 381882 h 3438834" name="connsiteY266"/>
                  <a:gd fmla="*/ 1545861 w 3562336" name="connsiteX267"/>
                  <a:gd fmla="*/ 384236 h 3438834" name="connsiteY267"/>
                  <a:gd fmla="*/ 1548267 w 3562336" name="connsiteX268"/>
                  <a:gd fmla="*/ 384236 h 3438834" name="connsiteY268"/>
                  <a:gd fmla="*/ 1548267 w 3562336" name="connsiteX269"/>
                  <a:gd fmla="*/ 386591 h 3438834" name="connsiteY269"/>
                  <a:gd fmla="*/ 1550673 w 3562336" name="connsiteX270"/>
                  <a:gd fmla="*/ 386591 h 3438834" name="connsiteY270"/>
                  <a:gd fmla="*/ 1550673 w 3562336" name="connsiteX271"/>
                  <a:gd fmla="*/ 388945 h 3438834" name="connsiteY271"/>
                  <a:gd fmla="*/ 1553079 w 3562336" name="connsiteX272"/>
                  <a:gd fmla="*/ 388945 h 3438834" name="connsiteY272"/>
                  <a:gd fmla="*/ 1553079 w 3562336" name="connsiteX273"/>
                  <a:gd fmla="*/ 391300 h 3438834" name="connsiteY273"/>
                  <a:gd fmla="*/ 1555485 w 3562336" name="connsiteX274"/>
                  <a:gd fmla="*/ 391300 h 3438834" name="connsiteY274"/>
                  <a:gd fmla="*/ 1555485 w 3562336" name="connsiteX275"/>
                  <a:gd fmla="*/ 393654 h 3438834" name="connsiteY275"/>
                  <a:gd fmla="*/ 1557891 w 3562336" name="connsiteX276"/>
                  <a:gd fmla="*/ 393654 h 3438834" name="connsiteY276"/>
                  <a:gd fmla="*/ 1557891 w 3562336" name="connsiteX277"/>
                  <a:gd fmla="*/ 396009 h 3438834" name="connsiteY277"/>
                  <a:gd fmla="*/ 1560297 w 3562336" name="connsiteX278"/>
                  <a:gd fmla="*/ 396009 h 3438834" name="connsiteY278"/>
                  <a:gd fmla="*/ 1560297 w 3562336" name="connsiteX279"/>
                  <a:gd fmla="*/ 398363 h 3438834" name="connsiteY279"/>
                  <a:gd fmla="*/ 1562703 w 3562336" name="connsiteX280"/>
                  <a:gd fmla="*/ 398363 h 3438834" name="connsiteY280"/>
                  <a:gd fmla="*/ 1562703 w 3562336" name="connsiteX281"/>
                  <a:gd fmla="*/ 400717 h 3438834" name="connsiteY281"/>
                  <a:gd fmla="*/ 1565109 w 3562336" name="connsiteX282"/>
                  <a:gd fmla="*/ 400717 h 3438834" name="connsiteY282"/>
                  <a:gd fmla="*/ 1565109 w 3562336" name="connsiteX283"/>
                  <a:gd fmla="*/ 403073 h 3438834" name="connsiteY283"/>
                  <a:gd fmla="*/ 1567515 w 3562336" name="connsiteX284"/>
                  <a:gd fmla="*/ 403073 h 3438834" name="connsiteY284"/>
                  <a:gd fmla="*/ 1567515 w 3562336" name="connsiteX285"/>
                  <a:gd fmla="*/ 405426 h 3438834" name="connsiteY285"/>
                  <a:gd fmla="*/ 1569921 w 3562336" name="connsiteX286"/>
                  <a:gd fmla="*/ 405426 h 3438834" name="connsiteY286"/>
                  <a:gd fmla="*/ 1569921 w 3562336" name="connsiteX287"/>
                  <a:gd fmla="*/ 407782 h 3438834" name="connsiteY287"/>
                  <a:gd fmla="*/ 1572326 w 3562336" name="connsiteX288"/>
                  <a:gd fmla="*/ 407782 h 3438834" name="connsiteY288"/>
                  <a:gd fmla="*/ 1572326 w 3562336" name="connsiteX289"/>
                  <a:gd fmla="*/ 410135 h 3438834" name="connsiteY289"/>
                  <a:gd fmla="*/ 1574732 w 3562336" name="connsiteX290"/>
                  <a:gd fmla="*/ 410135 h 3438834" name="connsiteY290"/>
                  <a:gd fmla="*/ 1574732 w 3562336" name="connsiteX291"/>
                  <a:gd fmla="*/ 412490 h 3438834" name="connsiteY291"/>
                  <a:gd fmla="*/ 1577138 w 3562336" name="connsiteX292"/>
                  <a:gd fmla="*/ 412490 h 3438834" name="connsiteY292"/>
                  <a:gd fmla="*/ 1577138 w 3562336" name="connsiteX293"/>
                  <a:gd fmla="*/ 414845 h 3438834" name="connsiteY293"/>
                  <a:gd fmla="*/ 1578581 w 3562336" name="connsiteX294"/>
                  <a:gd fmla="*/ 414845 h 3438834" name="connsiteY294"/>
                  <a:gd fmla="*/ 1578581 w 3562336" name="connsiteX295"/>
                  <a:gd fmla="*/ 166163 h 3438834" name="connsiteY295"/>
                  <a:gd fmla="*/ 2860438 w 3562336" name="connsiteX296"/>
                  <a:gd fmla="*/ 166163 h 3438834" name="connsiteY296"/>
                  <a:gd fmla="*/ 2860438 w 3562336" name="connsiteX297"/>
                  <a:gd fmla="*/ 168517 h 3438834" name="connsiteY297"/>
                  <a:gd fmla="*/ 2862844 w 3562336" name="connsiteX298"/>
                  <a:gd fmla="*/ 168517 h 3438834" name="connsiteY298"/>
                  <a:gd fmla="*/ 2862844 w 3562336" name="connsiteX299"/>
                  <a:gd fmla="*/ 170872 h 3438834" name="connsiteY299"/>
                  <a:gd fmla="*/ 2865250 w 3562336" name="connsiteX300"/>
                  <a:gd fmla="*/ 170872 h 3438834" name="connsiteY300"/>
                  <a:gd fmla="*/ 2865250 w 3562336" name="connsiteX301"/>
                  <a:gd fmla="*/ 173226 h 3438834" name="connsiteY301"/>
                  <a:gd fmla="*/ 2867656 w 3562336" name="connsiteX302"/>
                  <a:gd fmla="*/ 173226 h 3438834" name="connsiteY302"/>
                  <a:gd fmla="*/ 2867656 w 3562336" name="connsiteX303"/>
                  <a:gd fmla="*/ 175582 h 3438834" name="connsiteY303"/>
                  <a:gd fmla="*/ 2870062 w 3562336" name="connsiteX304"/>
                  <a:gd fmla="*/ 175582 h 3438834" name="connsiteY304"/>
                  <a:gd fmla="*/ 2870062 w 3562336" name="connsiteX305"/>
                  <a:gd fmla="*/ 177935 h 3438834" name="connsiteY305"/>
                  <a:gd fmla="*/ 2872468 w 3562336" name="connsiteX306"/>
                  <a:gd fmla="*/ 177935 h 3438834" name="connsiteY306"/>
                  <a:gd fmla="*/ 2872468 w 3562336" name="connsiteX307"/>
                  <a:gd fmla="*/ 180291 h 3438834" name="connsiteY307"/>
                  <a:gd fmla="*/ 2874874 w 3562336" name="connsiteX308"/>
                  <a:gd fmla="*/ 180291 h 3438834" name="connsiteY308"/>
                  <a:gd fmla="*/ 2874874 w 3562336" name="connsiteX309"/>
                  <a:gd fmla="*/ 182645 h 3438834" name="connsiteY309"/>
                  <a:gd fmla="*/ 2877280 w 3562336" name="connsiteX310"/>
                  <a:gd fmla="*/ 182645 h 3438834" name="connsiteY310"/>
                  <a:gd fmla="*/ 2877280 w 3562336" name="connsiteX311"/>
                  <a:gd fmla="*/ 185000 h 3438834" name="connsiteY311"/>
                  <a:gd fmla="*/ 2879686 w 3562336" name="connsiteX312"/>
                  <a:gd fmla="*/ 185000 h 3438834" name="connsiteY312"/>
                  <a:gd fmla="*/ 2879686 w 3562336" name="connsiteX313"/>
                  <a:gd fmla="*/ 187354 h 3438834" name="connsiteY313"/>
                  <a:gd fmla="*/ 2882092 w 3562336" name="connsiteX314"/>
                  <a:gd fmla="*/ 187354 h 3438834" name="connsiteY314"/>
                  <a:gd fmla="*/ 2882092 w 3562336" name="connsiteX315"/>
                  <a:gd fmla="*/ 189709 h 3438834" name="connsiteY315"/>
                  <a:gd fmla="*/ 2884497 w 3562336" name="connsiteX316"/>
                  <a:gd fmla="*/ 189709 h 3438834" name="connsiteY316"/>
                  <a:gd fmla="*/ 2884497 w 3562336" name="connsiteX317"/>
                  <a:gd fmla="*/ 192063 h 3438834" name="connsiteY317"/>
                  <a:gd fmla="*/ 2886903 w 3562336" name="connsiteX318"/>
                  <a:gd fmla="*/ 192063 h 3438834" name="connsiteY318"/>
                  <a:gd fmla="*/ 2886903 w 3562336" name="connsiteX319"/>
                  <a:gd fmla="*/ 194418 h 3438834" name="connsiteY319"/>
                  <a:gd fmla="*/ 2889309 w 3562336" name="connsiteX320"/>
                  <a:gd fmla="*/ 194418 h 3438834" name="connsiteY320"/>
                  <a:gd fmla="*/ 2889309 w 3562336" name="connsiteX321"/>
                  <a:gd fmla="*/ 196772 h 3438834" name="connsiteY321"/>
                  <a:gd fmla="*/ 2891715 w 3562336" name="connsiteX322"/>
                  <a:gd fmla="*/ 196772 h 3438834" name="connsiteY322"/>
                  <a:gd fmla="*/ 2891715 w 3562336" name="connsiteX323"/>
                  <a:gd fmla="*/ 199127 h 3438834" name="connsiteY323"/>
                  <a:gd fmla="*/ 2894121 w 3562336" name="connsiteX324"/>
                  <a:gd fmla="*/ 199127 h 3438834" name="connsiteY324"/>
                  <a:gd fmla="*/ 2894121 w 3562336" name="connsiteX325"/>
                  <a:gd fmla="*/ 201481 h 3438834" name="connsiteY325"/>
                  <a:gd fmla="*/ 2896527 w 3562336" name="connsiteX326"/>
                  <a:gd fmla="*/ 201481 h 3438834" name="connsiteY326"/>
                  <a:gd fmla="*/ 2896527 w 3562336" name="connsiteX327"/>
                  <a:gd fmla="*/ 203836 h 3438834" name="connsiteY327"/>
                  <a:gd fmla="*/ 2898933 w 3562336" name="connsiteX328"/>
                  <a:gd fmla="*/ 203836 h 3438834" name="connsiteY328"/>
                  <a:gd fmla="*/ 2898933 w 3562336" name="connsiteX329"/>
                  <a:gd fmla="*/ 206190 h 3438834" name="connsiteY329"/>
                  <a:gd fmla="*/ 2901339 w 3562336" name="connsiteX330"/>
                  <a:gd fmla="*/ 206190 h 3438834" name="connsiteY330"/>
                  <a:gd fmla="*/ 2901339 w 3562336" name="connsiteX331"/>
                  <a:gd fmla="*/ 208545 h 3438834" name="connsiteY331"/>
                  <a:gd fmla="*/ 2903745 w 3562336" name="connsiteX332"/>
                  <a:gd fmla="*/ 208545 h 3438834" name="connsiteY332"/>
                  <a:gd fmla="*/ 2903745 w 3562336" name="connsiteX333"/>
                  <a:gd fmla="*/ 210899 h 3438834" name="connsiteY333"/>
                  <a:gd fmla="*/ 2906151 w 3562336" name="connsiteX334"/>
                  <a:gd fmla="*/ 210899 h 3438834" name="connsiteY334"/>
                  <a:gd fmla="*/ 2906151 w 3562336" name="connsiteX335"/>
                  <a:gd fmla="*/ 213255 h 3438834" name="connsiteY335"/>
                  <a:gd fmla="*/ 2908557 w 3562336" name="connsiteX336"/>
                  <a:gd fmla="*/ 213255 h 3438834" name="connsiteY336"/>
                  <a:gd fmla="*/ 2908557 w 3562336" name="connsiteX337"/>
                  <a:gd fmla="*/ 215608 h 3438834" name="connsiteY337"/>
                  <a:gd fmla="*/ 2910963 w 3562336" name="connsiteX338"/>
                  <a:gd fmla="*/ 215608 h 3438834" name="connsiteY338"/>
                  <a:gd fmla="*/ 2910963 w 3562336" name="connsiteX339"/>
                  <a:gd fmla="*/ 217964 h 3438834" name="connsiteY339"/>
                  <a:gd fmla="*/ 2913369 w 3562336" name="connsiteX340"/>
                  <a:gd fmla="*/ 217964 h 3438834" name="connsiteY340"/>
                  <a:gd fmla="*/ 2913369 w 3562336" name="connsiteX341"/>
                  <a:gd fmla="*/ 220318 h 3438834" name="connsiteY341"/>
                  <a:gd fmla="*/ 2915775 w 3562336" name="connsiteX342"/>
                  <a:gd fmla="*/ 220318 h 3438834" name="connsiteY342"/>
                  <a:gd fmla="*/ 2915775 w 3562336" name="connsiteX343"/>
                  <a:gd fmla="*/ 222672 h 3438834" name="connsiteY343"/>
                  <a:gd fmla="*/ 2918181 w 3562336" name="connsiteX344"/>
                  <a:gd fmla="*/ 222672 h 3438834" name="connsiteY344"/>
                  <a:gd fmla="*/ 2918181 w 3562336" name="connsiteX345"/>
                  <a:gd fmla="*/ 225027 h 3438834" name="connsiteY345"/>
                  <a:gd fmla="*/ 2920587 w 3562336" name="connsiteX346"/>
                  <a:gd fmla="*/ 225027 h 3438834" name="connsiteY346"/>
                  <a:gd fmla="*/ 2920587 w 3562336" name="connsiteX347"/>
                  <a:gd fmla="*/ 227381 h 3438834" name="connsiteY347"/>
                  <a:gd fmla="*/ 2922993 w 3562336" name="connsiteX348"/>
                  <a:gd fmla="*/ 227381 h 3438834" name="connsiteY348"/>
                  <a:gd fmla="*/ 2922993 w 3562336" name="connsiteX349"/>
                  <a:gd fmla="*/ 229736 h 3438834" name="connsiteY349"/>
                  <a:gd fmla="*/ 2925398 w 3562336" name="connsiteX350"/>
                  <a:gd fmla="*/ 229736 h 3438834" name="connsiteY350"/>
                  <a:gd fmla="*/ 2925398 w 3562336" name="connsiteX351"/>
                  <a:gd fmla="*/ 232090 h 3438834" name="connsiteY351"/>
                  <a:gd fmla="*/ 2927804 w 3562336" name="connsiteX352"/>
                  <a:gd fmla="*/ 232090 h 3438834" name="connsiteY352"/>
                  <a:gd fmla="*/ 2927804 w 3562336" name="connsiteX353"/>
                  <a:gd fmla="*/ 234445 h 3438834" name="connsiteY353"/>
                  <a:gd fmla="*/ 2930210 w 3562336" name="connsiteX354"/>
                  <a:gd fmla="*/ 234445 h 3438834" name="connsiteY354"/>
                  <a:gd fmla="*/ 2930210 w 3562336" name="connsiteX355"/>
                  <a:gd fmla="*/ 236799 h 3438834" name="connsiteY355"/>
                  <a:gd fmla="*/ 2932616 w 3562336" name="connsiteX356"/>
                  <a:gd fmla="*/ 236799 h 3438834" name="connsiteY356"/>
                  <a:gd fmla="*/ 2932616 w 3562336" name="connsiteX357"/>
                  <a:gd fmla="*/ 239154 h 3438834" name="connsiteY357"/>
                  <a:gd fmla="*/ 2935022 w 3562336" name="connsiteX358"/>
                  <a:gd fmla="*/ 239154 h 3438834" name="connsiteY358"/>
                  <a:gd fmla="*/ 2935022 w 3562336" name="connsiteX359"/>
                  <a:gd fmla="*/ 241508 h 3438834" name="connsiteY359"/>
                  <a:gd fmla="*/ 2937428 w 3562336" name="connsiteX360"/>
                  <a:gd fmla="*/ 241508 h 3438834" name="connsiteY360"/>
                  <a:gd fmla="*/ 2937428 w 3562336" name="connsiteX361"/>
                  <a:gd fmla="*/ 243863 h 3438834" name="connsiteY361"/>
                  <a:gd fmla="*/ 2939834 w 3562336" name="connsiteX362"/>
                  <a:gd fmla="*/ 243863 h 3438834" name="connsiteY362"/>
                  <a:gd fmla="*/ 2939834 w 3562336" name="connsiteX363"/>
                  <a:gd fmla="*/ 246217 h 3438834" name="connsiteY363"/>
                  <a:gd fmla="*/ 2942240 w 3562336" name="connsiteX364"/>
                  <a:gd fmla="*/ 246217 h 3438834" name="connsiteY364"/>
                  <a:gd fmla="*/ 2942240 w 3562336" name="connsiteX365"/>
                  <a:gd fmla="*/ 248572 h 3438834" name="connsiteY365"/>
                  <a:gd fmla="*/ 2944646 w 3562336" name="connsiteX366"/>
                  <a:gd fmla="*/ 248572 h 3438834" name="connsiteY366"/>
                  <a:gd fmla="*/ 2944646 w 3562336" name="connsiteX367"/>
                  <a:gd fmla="*/ 250926 h 3438834" name="connsiteY367"/>
                  <a:gd fmla="*/ 2947052 w 3562336" name="connsiteX368"/>
                  <a:gd fmla="*/ 250926 h 3438834" name="connsiteY368"/>
                  <a:gd fmla="*/ 2947052 w 3562336" name="connsiteX369"/>
                  <a:gd fmla="*/ 253281 h 3438834" name="connsiteY369"/>
                  <a:gd fmla="*/ 2949458 w 3562336" name="connsiteX370"/>
                  <a:gd fmla="*/ 253281 h 3438834" name="connsiteY370"/>
                  <a:gd fmla="*/ 2949458 w 3562336" name="connsiteX371"/>
                  <a:gd fmla="*/ 255635 h 3438834" name="connsiteY371"/>
                  <a:gd fmla="*/ 2951864 w 3562336" name="connsiteX372"/>
                  <a:gd fmla="*/ 255635 h 3438834" name="connsiteY372"/>
                  <a:gd fmla="*/ 2951864 w 3562336" name="connsiteX373"/>
                  <a:gd fmla="*/ 257990 h 3438834" name="connsiteY373"/>
                  <a:gd fmla="*/ 2954270 w 3562336" name="connsiteX374"/>
                  <a:gd fmla="*/ 257990 h 3438834" name="connsiteY374"/>
                  <a:gd fmla="*/ 2954270 w 3562336" name="connsiteX375"/>
                  <a:gd fmla="*/ 260345 h 3438834" name="connsiteY375"/>
                  <a:gd fmla="*/ 2956676 w 3562336" name="connsiteX376"/>
                  <a:gd fmla="*/ 260345 h 3438834" name="connsiteY376"/>
                  <a:gd fmla="*/ 2956676 w 3562336" name="connsiteX377"/>
                  <a:gd fmla="*/ 262700 h 3438834" name="connsiteY377"/>
                  <a:gd fmla="*/ 2959082 w 3562336" name="connsiteX378"/>
                  <a:gd fmla="*/ 262700 h 3438834" name="connsiteY378"/>
                  <a:gd fmla="*/ 2959082 w 3562336" name="connsiteX379"/>
                  <a:gd fmla="*/ 265054 h 3438834" name="connsiteY379"/>
                  <a:gd fmla="*/ 2961488 w 3562336" name="connsiteX380"/>
                  <a:gd fmla="*/ 265054 h 3438834" name="connsiteY380"/>
                  <a:gd fmla="*/ 2961488 w 3562336" name="connsiteX381"/>
                  <a:gd fmla="*/ 267409 h 3438834" name="connsiteY381"/>
                  <a:gd fmla="*/ 2963894 w 3562336" name="connsiteX382"/>
                  <a:gd fmla="*/ 267409 h 3438834" name="connsiteY382"/>
                  <a:gd fmla="*/ 2963894 w 3562336" name="connsiteX383"/>
                  <a:gd fmla="*/ 269763 h 3438834" name="connsiteY383"/>
                  <a:gd fmla="*/ 2966300 w 3562336" name="connsiteX384"/>
                  <a:gd fmla="*/ 269763 h 3438834" name="connsiteY384"/>
                  <a:gd fmla="*/ 2966300 w 3562336" name="connsiteX385"/>
                  <a:gd fmla="*/ 272118 h 3438834" name="connsiteY385"/>
                  <a:gd fmla="*/ 2968706 w 3562336" name="connsiteX386"/>
                  <a:gd fmla="*/ 272118 h 3438834" name="connsiteY386"/>
                  <a:gd fmla="*/ 2968706 w 3562336" name="connsiteX387"/>
                  <a:gd fmla="*/ 274472 h 3438834" name="connsiteY387"/>
                  <a:gd fmla="*/ 2971111 w 3562336" name="connsiteX388"/>
                  <a:gd fmla="*/ 274472 h 3438834" name="connsiteY388"/>
                  <a:gd fmla="*/ 2971111 w 3562336" name="connsiteX389"/>
                  <a:gd fmla="*/ 276827 h 3438834" name="connsiteY389"/>
                  <a:gd fmla="*/ 2973517 w 3562336" name="connsiteX390"/>
                  <a:gd fmla="*/ 276827 h 3438834" name="connsiteY390"/>
                  <a:gd fmla="*/ 2973517 w 3562336" name="connsiteX391"/>
                  <a:gd fmla="*/ 279181 h 3438834" name="connsiteY391"/>
                  <a:gd fmla="*/ 2975923 w 3562336" name="connsiteX392"/>
                  <a:gd fmla="*/ 279181 h 3438834" name="connsiteY392"/>
                  <a:gd fmla="*/ 2975923 w 3562336" name="connsiteX393"/>
                  <a:gd fmla="*/ 281535 h 3438834" name="connsiteY393"/>
                  <a:gd fmla="*/ 2978329 w 3562336" name="connsiteX394"/>
                  <a:gd fmla="*/ 281535 h 3438834" name="connsiteY394"/>
                  <a:gd fmla="*/ 2978329 w 3562336" name="connsiteX395"/>
                  <a:gd fmla="*/ 283890 h 3438834" name="connsiteY395"/>
                  <a:gd fmla="*/ 2980735 w 3562336" name="connsiteX396"/>
                  <a:gd fmla="*/ 283890 h 3438834" name="connsiteY396"/>
                  <a:gd fmla="*/ 2980735 w 3562336" name="connsiteX397"/>
                  <a:gd fmla="*/ 286244 h 3438834" name="connsiteY397"/>
                  <a:gd fmla="*/ 2983141 w 3562336" name="connsiteX398"/>
                  <a:gd fmla="*/ 286244 h 3438834" name="connsiteY398"/>
                  <a:gd fmla="*/ 2983141 w 3562336" name="connsiteX399"/>
                  <a:gd fmla="*/ 288599 h 3438834" name="connsiteY399"/>
                  <a:gd fmla="*/ 2985547 w 3562336" name="connsiteX400"/>
                  <a:gd fmla="*/ 288599 h 3438834" name="connsiteY400"/>
                  <a:gd fmla="*/ 2985547 w 3562336" name="connsiteX401"/>
                  <a:gd fmla="*/ 290953 h 3438834" name="connsiteY401"/>
                  <a:gd fmla="*/ 2987953 w 3562336" name="connsiteX402"/>
                  <a:gd fmla="*/ 290953 h 3438834" name="connsiteY402"/>
                  <a:gd fmla="*/ 2987953 w 3562336" name="connsiteX403"/>
                  <a:gd fmla="*/ 293308 h 3438834" name="connsiteY403"/>
                  <a:gd fmla="*/ 2990359 w 3562336" name="connsiteX404"/>
                  <a:gd fmla="*/ 293308 h 3438834" name="connsiteY404"/>
                  <a:gd fmla="*/ 2990359 w 3562336" name="connsiteX405"/>
                  <a:gd fmla="*/ 295662 h 3438834" name="connsiteY405"/>
                  <a:gd fmla="*/ 2992765 w 3562336" name="connsiteX406"/>
                  <a:gd fmla="*/ 295662 h 3438834" name="connsiteY406"/>
                  <a:gd fmla="*/ 2992765 w 3562336" name="connsiteX407"/>
                  <a:gd fmla="*/ 298017 h 3438834" name="connsiteY407"/>
                  <a:gd fmla="*/ 2995171 w 3562336" name="connsiteX408"/>
                  <a:gd fmla="*/ 298017 h 3438834" name="connsiteY408"/>
                  <a:gd fmla="*/ 2995171 w 3562336" name="connsiteX409"/>
                  <a:gd fmla="*/ 300371 h 3438834" name="connsiteY409"/>
                  <a:gd fmla="*/ 2997577 w 3562336" name="connsiteX410"/>
                  <a:gd fmla="*/ 300371 h 3438834" name="connsiteY410"/>
                  <a:gd fmla="*/ 2997577 w 3562336" name="connsiteX411"/>
                  <a:gd fmla="*/ 302727 h 3438834" name="connsiteY411"/>
                  <a:gd fmla="*/ 2999983 w 3562336" name="connsiteX412"/>
                  <a:gd fmla="*/ 302727 h 3438834" name="connsiteY412"/>
                  <a:gd fmla="*/ 2999983 w 3562336" name="connsiteX413"/>
                  <a:gd fmla="*/ 305080 h 3438834" name="connsiteY413"/>
                  <a:gd fmla="*/ 3002389 w 3562336" name="connsiteX414"/>
                  <a:gd fmla="*/ 305080 h 3438834" name="connsiteY414"/>
                  <a:gd fmla="*/ 3002389 w 3562336" name="connsiteX415"/>
                  <a:gd fmla="*/ 307435 h 3438834" name="connsiteY415"/>
                  <a:gd fmla="*/ 3004795 w 3562336" name="connsiteX416"/>
                  <a:gd fmla="*/ 307435 h 3438834" name="connsiteY416"/>
                  <a:gd fmla="*/ 3004795 w 3562336" name="connsiteX417"/>
                  <a:gd fmla="*/ 309790 h 3438834" name="connsiteY417"/>
                  <a:gd fmla="*/ 3007201 w 3562336" name="connsiteX418"/>
                  <a:gd fmla="*/ 309790 h 3438834" name="connsiteY418"/>
                  <a:gd fmla="*/ 3007201 w 3562336" name="connsiteX419"/>
                  <a:gd fmla="*/ 312145 h 3438834" name="connsiteY419"/>
                  <a:gd fmla="*/ 3009607 w 3562336" name="connsiteX420"/>
                  <a:gd fmla="*/ 312145 h 3438834" name="connsiteY420"/>
                  <a:gd fmla="*/ 3009607 w 3562336" name="connsiteX421"/>
                  <a:gd fmla="*/ 314499 h 3438834" name="connsiteY421"/>
                  <a:gd fmla="*/ 3012012 w 3562336" name="connsiteX422"/>
                  <a:gd fmla="*/ 314499 h 3438834" name="connsiteY422"/>
                  <a:gd fmla="*/ 3012012 w 3562336" name="connsiteX423"/>
                  <a:gd fmla="*/ 316854 h 3438834" name="connsiteY423"/>
                  <a:gd fmla="*/ 3014418 w 3562336" name="connsiteX424"/>
                  <a:gd fmla="*/ 316854 h 3438834" name="connsiteY424"/>
                  <a:gd fmla="*/ 3014418 w 3562336" name="connsiteX425"/>
                  <a:gd fmla="*/ 319208 h 3438834" name="connsiteY425"/>
                  <a:gd fmla="*/ 3016824 w 3562336" name="connsiteX426"/>
                  <a:gd fmla="*/ 319208 h 3438834" name="connsiteY426"/>
                  <a:gd fmla="*/ 3016824 w 3562336" name="connsiteX427"/>
                  <a:gd fmla="*/ 321563 h 3438834" name="connsiteY427"/>
                  <a:gd fmla="*/ 3019230 w 3562336" name="connsiteX428"/>
                  <a:gd fmla="*/ 321563 h 3438834" name="connsiteY428"/>
                  <a:gd fmla="*/ 3019230 w 3562336" name="connsiteX429"/>
                  <a:gd fmla="*/ 323917 h 3438834" name="connsiteY429"/>
                  <a:gd fmla="*/ 3021636 w 3562336" name="connsiteX430"/>
                  <a:gd fmla="*/ 323917 h 3438834" name="connsiteY430"/>
                  <a:gd fmla="*/ 3021636 w 3562336" name="connsiteX431"/>
                  <a:gd fmla="*/ 326272 h 3438834" name="connsiteY431"/>
                  <a:gd fmla="*/ 3024042 w 3562336" name="connsiteX432"/>
                  <a:gd fmla="*/ 326272 h 3438834" name="connsiteY432"/>
                  <a:gd fmla="*/ 3024042 w 3562336" name="connsiteX433"/>
                  <a:gd fmla="*/ 328626 h 3438834" name="connsiteY433"/>
                  <a:gd fmla="*/ 3026448 w 3562336" name="connsiteX434"/>
                  <a:gd fmla="*/ 328626 h 3438834" name="connsiteY434"/>
                  <a:gd fmla="*/ 3026448 w 3562336" name="connsiteX435"/>
                  <a:gd fmla="*/ 330981 h 3438834" name="connsiteY435"/>
                  <a:gd fmla="*/ 3028854 w 3562336" name="connsiteX436"/>
                  <a:gd fmla="*/ 330981 h 3438834" name="connsiteY436"/>
                  <a:gd fmla="*/ 3028854 w 3562336" name="connsiteX437"/>
                  <a:gd fmla="*/ 333335 h 3438834" name="connsiteY437"/>
                  <a:gd fmla="*/ 3031260 w 3562336" name="connsiteX438"/>
                  <a:gd fmla="*/ 333335 h 3438834" name="connsiteY438"/>
                  <a:gd fmla="*/ 3031260 w 3562336" name="connsiteX439"/>
                  <a:gd fmla="*/ 335689 h 3438834" name="connsiteY439"/>
                  <a:gd fmla="*/ 3033666 w 3562336" name="connsiteX440"/>
                  <a:gd fmla="*/ 335689 h 3438834" name="connsiteY440"/>
                  <a:gd fmla="*/ 3033666 w 3562336" name="connsiteX441"/>
                  <a:gd fmla="*/ 338044 h 3438834" name="connsiteY441"/>
                  <a:gd fmla="*/ 3036072 w 3562336" name="connsiteX442"/>
                  <a:gd fmla="*/ 338044 h 3438834" name="connsiteY442"/>
                  <a:gd fmla="*/ 3036072 w 3562336" name="connsiteX443"/>
                  <a:gd fmla="*/ 340398 h 3438834" name="connsiteY443"/>
                  <a:gd fmla="*/ 3038478 w 3562336" name="connsiteX444"/>
                  <a:gd fmla="*/ 340398 h 3438834" name="connsiteY444"/>
                  <a:gd fmla="*/ 3038478 w 3562336" name="connsiteX445"/>
                  <a:gd fmla="*/ 342753 h 3438834" name="connsiteY445"/>
                  <a:gd fmla="*/ 3040884 w 3562336" name="connsiteX446"/>
                  <a:gd fmla="*/ 342753 h 3438834" name="connsiteY446"/>
                  <a:gd fmla="*/ 3040884 w 3562336" name="connsiteX447"/>
                  <a:gd fmla="*/ 345108 h 3438834" name="connsiteY447"/>
                  <a:gd fmla="*/ 3043290 w 3562336" name="connsiteX448"/>
                  <a:gd fmla="*/ 345108 h 3438834" name="connsiteY448"/>
                  <a:gd fmla="*/ 3043290 w 3562336" name="connsiteX449"/>
                  <a:gd fmla="*/ 347462 h 3438834" name="connsiteY449"/>
                  <a:gd fmla="*/ 3045696 w 3562336" name="connsiteX450"/>
                  <a:gd fmla="*/ 347462 h 3438834" name="connsiteY450"/>
                  <a:gd fmla="*/ 3045696 w 3562336" name="connsiteX451"/>
                  <a:gd fmla="*/ 349817 h 3438834" name="connsiteY451"/>
                  <a:gd fmla="*/ 3048102 w 3562336" name="connsiteX452"/>
                  <a:gd fmla="*/ 349817 h 3438834" name="connsiteY452"/>
                  <a:gd fmla="*/ 3048102 w 3562336" name="connsiteX453"/>
                  <a:gd fmla="*/ 352171 h 3438834" name="connsiteY453"/>
                  <a:gd fmla="*/ 3050508 w 3562336" name="connsiteX454"/>
                  <a:gd fmla="*/ 352171 h 3438834" name="connsiteY454"/>
                  <a:gd fmla="*/ 3050508 w 3562336" name="connsiteX455"/>
                  <a:gd fmla="*/ 354525 h 3438834" name="connsiteY455"/>
                  <a:gd fmla="*/ 3052914 w 3562336" name="connsiteX456"/>
                  <a:gd fmla="*/ 354525 h 3438834" name="connsiteY456"/>
                  <a:gd fmla="*/ 3052914 w 3562336" name="connsiteX457"/>
                  <a:gd fmla="*/ 356881 h 3438834" name="connsiteY457"/>
                  <a:gd fmla="*/ 3055320 w 3562336" name="connsiteX458"/>
                  <a:gd fmla="*/ 356881 h 3438834" name="connsiteY458"/>
                  <a:gd fmla="*/ 3055320 w 3562336" name="connsiteX459"/>
                  <a:gd fmla="*/ 359234 h 3438834" name="connsiteY459"/>
                  <a:gd fmla="*/ 3057725 w 3562336" name="connsiteX460"/>
                  <a:gd fmla="*/ 359234 h 3438834" name="connsiteY460"/>
                  <a:gd fmla="*/ 3057725 w 3562336" name="connsiteX461"/>
                  <a:gd fmla="*/ 361590 h 3438834" name="connsiteY461"/>
                  <a:gd fmla="*/ 3060131 w 3562336" name="connsiteX462"/>
                  <a:gd fmla="*/ 361590 h 3438834" name="connsiteY462"/>
                  <a:gd fmla="*/ 3060131 w 3562336" name="connsiteX463"/>
                  <a:gd fmla="*/ 363944 h 3438834" name="connsiteY463"/>
                  <a:gd fmla="*/ 3062537 w 3562336" name="connsiteX464"/>
                  <a:gd fmla="*/ 363944 h 3438834" name="connsiteY464"/>
                  <a:gd fmla="*/ 3062537 w 3562336" name="connsiteX465"/>
                  <a:gd fmla="*/ 366299 h 3438834" name="connsiteY465"/>
                  <a:gd fmla="*/ 3064943 w 3562336" name="connsiteX466"/>
                  <a:gd fmla="*/ 366299 h 3438834" name="connsiteY466"/>
                  <a:gd fmla="*/ 3064943 w 3562336" name="connsiteX467"/>
                  <a:gd fmla="*/ 368653 h 3438834" name="connsiteY467"/>
                  <a:gd fmla="*/ 3067349 w 3562336" name="connsiteX468"/>
                  <a:gd fmla="*/ 368653 h 3438834" name="connsiteY468"/>
                  <a:gd fmla="*/ 3067349 w 3562336" name="connsiteX469"/>
                  <a:gd fmla="*/ 371008 h 3438834" name="connsiteY469"/>
                  <a:gd fmla="*/ 3069755 w 3562336" name="connsiteX470"/>
                  <a:gd fmla="*/ 371008 h 3438834" name="connsiteY470"/>
                  <a:gd fmla="*/ 3069755 w 3562336" name="connsiteX471"/>
                  <a:gd fmla="*/ 373362 h 3438834" name="connsiteY471"/>
                  <a:gd fmla="*/ 3072161 w 3562336" name="connsiteX472"/>
                  <a:gd fmla="*/ 373362 h 3438834" name="connsiteY472"/>
                  <a:gd fmla="*/ 3072161 w 3562336" name="connsiteX473"/>
                  <a:gd fmla="*/ 375717 h 3438834" name="connsiteY473"/>
                  <a:gd fmla="*/ 3074567 w 3562336" name="connsiteX474"/>
                  <a:gd fmla="*/ 375717 h 3438834" name="connsiteY474"/>
                  <a:gd fmla="*/ 3074567 w 3562336" name="connsiteX475"/>
                  <a:gd fmla="*/ 378071 h 3438834" name="connsiteY475"/>
                  <a:gd fmla="*/ 3076973 w 3562336" name="connsiteX476"/>
                  <a:gd fmla="*/ 378071 h 3438834" name="connsiteY476"/>
                  <a:gd fmla="*/ 3076973 w 3562336" name="connsiteX477"/>
                  <a:gd fmla="*/ 380426 h 3438834" name="connsiteY477"/>
                  <a:gd fmla="*/ 3079379 w 3562336" name="connsiteX478"/>
                  <a:gd fmla="*/ 380426 h 3438834" name="connsiteY478"/>
                  <a:gd fmla="*/ 3079379 w 3562336" name="connsiteX479"/>
                  <a:gd fmla="*/ 382780 h 3438834" name="connsiteY479"/>
                  <a:gd fmla="*/ 3081785 w 3562336" name="connsiteX480"/>
                  <a:gd fmla="*/ 382780 h 3438834" name="connsiteY480"/>
                  <a:gd fmla="*/ 3081785 w 3562336" name="connsiteX481"/>
                  <a:gd fmla="*/ 385135 h 3438834" name="connsiteY481"/>
                  <a:gd fmla="*/ 3084191 w 3562336" name="connsiteX482"/>
                  <a:gd fmla="*/ 385135 h 3438834" name="connsiteY482"/>
                  <a:gd fmla="*/ 3084191 w 3562336" name="connsiteX483"/>
                  <a:gd fmla="*/ 387489 h 3438834" name="connsiteY483"/>
                  <a:gd fmla="*/ 3086597 w 3562336" name="connsiteX484"/>
                  <a:gd fmla="*/ 387489 h 3438834" name="connsiteY484"/>
                  <a:gd fmla="*/ 3086597 w 3562336" name="connsiteX485"/>
                  <a:gd fmla="*/ 389844 h 3438834" name="connsiteY485"/>
                  <a:gd fmla="*/ 3089003 w 3562336" name="connsiteX486"/>
                  <a:gd fmla="*/ 389844 h 3438834" name="connsiteY486"/>
                  <a:gd fmla="*/ 3089003 w 3562336" name="connsiteX487"/>
                  <a:gd fmla="*/ 392198 h 3438834" name="connsiteY487"/>
                  <a:gd fmla="*/ 3091409 w 3562336" name="connsiteX488"/>
                  <a:gd fmla="*/ 392198 h 3438834" name="connsiteY488"/>
                  <a:gd fmla="*/ 3091409 w 3562336" name="connsiteX489"/>
                  <a:gd fmla="*/ 394552 h 3438834" name="connsiteY489"/>
                  <a:gd fmla="*/ 3093815 w 3562336" name="connsiteX490"/>
                  <a:gd fmla="*/ 394552 h 3438834" name="connsiteY490"/>
                  <a:gd fmla="*/ 3093815 w 3562336" name="connsiteX491"/>
                  <a:gd fmla="*/ 396907 h 3438834" name="connsiteY491"/>
                  <a:gd fmla="*/ 3096221 w 3562336" name="connsiteX492"/>
                  <a:gd fmla="*/ 396907 h 3438834" name="connsiteY492"/>
                  <a:gd fmla="*/ 3096221 w 3562336" name="connsiteX493"/>
                  <a:gd fmla="*/ 399261 h 3438834" name="connsiteY493"/>
                  <a:gd fmla="*/ 3098627 w 3562336" name="connsiteX494"/>
                  <a:gd fmla="*/ 399261 h 3438834" name="connsiteY494"/>
                  <a:gd fmla="*/ 3098627 w 3562336" name="connsiteX495"/>
                  <a:gd fmla="*/ 401616 h 3438834" name="connsiteY495"/>
                  <a:gd fmla="*/ 3101032 w 3562336" name="connsiteX496"/>
                  <a:gd fmla="*/ 401616 h 3438834" name="connsiteY496"/>
                  <a:gd fmla="*/ 3101032 w 3562336" name="connsiteX497"/>
                  <a:gd fmla="*/ 403971 h 3438834" name="connsiteY497"/>
                  <a:gd fmla="*/ 3103438 w 3562336" name="connsiteX498"/>
                  <a:gd fmla="*/ 403971 h 3438834" name="connsiteY498"/>
                  <a:gd fmla="*/ 3103438 w 3562336" name="connsiteX499"/>
                  <a:gd fmla="*/ 406325 h 3438834" name="connsiteY499"/>
                  <a:gd fmla="*/ 3105844 w 3562336" name="connsiteX500"/>
                  <a:gd fmla="*/ 406325 h 3438834" name="connsiteY500"/>
                  <a:gd fmla="*/ 3105844 w 3562336" name="connsiteX501"/>
                  <a:gd fmla="*/ 408680 h 3438834" name="connsiteY501"/>
                  <a:gd fmla="*/ 3108250 w 3562336" name="connsiteX502"/>
                  <a:gd fmla="*/ 408680 h 3438834" name="connsiteY502"/>
                  <a:gd fmla="*/ 3108250 w 3562336" name="connsiteX503"/>
                  <a:gd fmla="*/ 411034 h 3438834" name="connsiteY503"/>
                  <a:gd fmla="*/ 3110656 w 3562336" name="connsiteX504"/>
                  <a:gd fmla="*/ 411034 h 3438834" name="connsiteY504"/>
                  <a:gd fmla="*/ 3110656 w 3562336" name="connsiteX505"/>
                  <a:gd fmla="*/ 413388 h 3438834" name="connsiteY505"/>
                  <a:gd fmla="*/ 3113062 w 3562336" name="connsiteX506"/>
                  <a:gd fmla="*/ 413388 h 3438834" name="connsiteY506"/>
                  <a:gd fmla="*/ 3113062 w 3562336" name="connsiteX507"/>
                  <a:gd fmla="*/ 415744 h 3438834" name="connsiteY507"/>
                  <a:gd fmla="*/ 3115468 w 3562336" name="connsiteX508"/>
                  <a:gd fmla="*/ 415744 h 3438834" name="connsiteY508"/>
                  <a:gd fmla="*/ 3115468 w 3562336" name="connsiteX509"/>
                  <a:gd fmla="*/ 418097 h 3438834" name="connsiteY509"/>
                  <a:gd fmla="*/ 3117874 w 3562336" name="connsiteX510"/>
                  <a:gd fmla="*/ 418097 h 3438834" name="connsiteY510"/>
                  <a:gd fmla="*/ 3117874 w 3562336" name="connsiteX511"/>
                  <a:gd fmla="*/ 420453 h 3438834" name="connsiteY511"/>
                  <a:gd fmla="*/ 3120280 w 3562336" name="connsiteX512"/>
                  <a:gd fmla="*/ 420453 h 3438834" name="connsiteY512"/>
                  <a:gd fmla="*/ 3120280 w 3562336" name="connsiteX513"/>
                  <a:gd fmla="*/ 422807 h 3438834" name="connsiteY513"/>
                  <a:gd fmla="*/ 3122686 w 3562336" name="connsiteX514"/>
                  <a:gd fmla="*/ 422807 h 3438834" name="connsiteY514"/>
                  <a:gd fmla="*/ 3122686 w 3562336" name="connsiteX515"/>
                  <a:gd fmla="*/ 425162 h 3438834" name="connsiteY515"/>
                  <a:gd fmla="*/ 3125092 w 3562336" name="connsiteX516"/>
                  <a:gd fmla="*/ 425162 h 3438834" name="connsiteY516"/>
                  <a:gd fmla="*/ 3125092 w 3562336" name="connsiteX517"/>
                  <a:gd fmla="*/ 427516 h 3438834" name="connsiteY517"/>
                  <a:gd fmla="*/ 3127498 w 3562336" name="connsiteX518"/>
                  <a:gd fmla="*/ 427516 h 3438834" name="connsiteY518"/>
                  <a:gd fmla="*/ 3127498 w 3562336" name="connsiteX519"/>
                  <a:gd fmla="*/ 429871 h 3438834" name="connsiteY519"/>
                  <a:gd fmla="*/ 3129904 w 3562336" name="connsiteX520"/>
                  <a:gd fmla="*/ 429871 h 3438834" name="connsiteY520"/>
                  <a:gd fmla="*/ 3129904 w 3562336" name="connsiteX521"/>
                  <a:gd fmla="*/ 432225 h 3438834" name="connsiteY521"/>
                  <a:gd fmla="*/ 3132310 w 3562336" name="connsiteX522"/>
                  <a:gd fmla="*/ 432225 h 3438834" name="connsiteY522"/>
                  <a:gd fmla="*/ 3132310 w 3562336" name="connsiteX523"/>
                  <a:gd fmla="*/ 434580 h 3438834" name="connsiteY523"/>
                  <a:gd fmla="*/ 3134716 w 3562336" name="connsiteX524"/>
                  <a:gd fmla="*/ 434580 h 3438834" name="connsiteY524"/>
                  <a:gd fmla="*/ 3134716 w 3562336" name="connsiteX525"/>
                  <a:gd fmla="*/ 436934 h 3438834" name="connsiteY525"/>
                  <a:gd fmla="*/ 3137122 w 3562336" name="connsiteX526"/>
                  <a:gd fmla="*/ 436934 h 3438834" name="connsiteY526"/>
                  <a:gd fmla="*/ 3137122 w 3562336" name="connsiteX527"/>
                  <a:gd fmla="*/ 439289 h 3438834" name="connsiteY527"/>
                  <a:gd fmla="*/ 3139528 w 3562336" name="connsiteX528"/>
                  <a:gd fmla="*/ 439289 h 3438834" name="connsiteY528"/>
                  <a:gd fmla="*/ 3139528 w 3562336" name="connsiteX529"/>
                  <a:gd fmla="*/ 441643 h 3438834" name="connsiteY529"/>
                  <a:gd fmla="*/ 3141933 w 3562336" name="connsiteX530"/>
                  <a:gd fmla="*/ 441643 h 3438834" name="connsiteY530"/>
                  <a:gd fmla="*/ 3141933 w 3562336" name="connsiteX531"/>
                  <a:gd fmla="*/ 443998 h 3438834" name="connsiteY531"/>
                  <a:gd fmla="*/ 3144339 w 3562336" name="connsiteX532"/>
                  <a:gd fmla="*/ 443998 h 3438834" name="connsiteY532"/>
                  <a:gd fmla="*/ 3144339 w 3562336" name="connsiteX533"/>
                  <a:gd fmla="*/ 446352 h 3438834" name="connsiteY533"/>
                  <a:gd fmla="*/ 3146745 w 3562336" name="connsiteX534"/>
                  <a:gd fmla="*/ 446352 h 3438834" name="connsiteY534"/>
                  <a:gd fmla="*/ 3146745 w 3562336" name="connsiteX535"/>
                  <a:gd fmla="*/ 448706 h 3438834" name="connsiteY535"/>
                  <a:gd fmla="*/ 3149151 w 3562336" name="connsiteX536"/>
                  <a:gd fmla="*/ 448706 h 3438834" name="connsiteY536"/>
                  <a:gd fmla="*/ 3149151 w 3562336" name="connsiteX537"/>
                  <a:gd fmla="*/ 451061 h 3438834" name="connsiteY537"/>
                  <a:gd fmla="*/ 3151557 w 3562336" name="connsiteX538"/>
                  <a:gd fmla="*/ 451061 h 3438834" name="connsiteY538"/>
                  <a:gd fmla="*/ 3151557 w 3562336" name="connsiteX539"/>
                  <a:gd fmla="*/ 453415 h 3438834" name="connsiteY539"/>
                  <a:gd fmla="*/ 3153963 w 3562336" name="connsiteX540"/>
                  <a:gd fmla="*/ 453415 h 3438834" name="connsiteY540"/>
                  <a:gd fmla="*/ 3153963 w 3562336" name="connsiteX541"/>
                  <a:gd fmla="*/ 455770 h 3438834" name="connsiteY541"/>
                  <a:gd fmla="*/ 3156369 w 3562336" name="connsiteX542"/>
                  <a:gd fmla="*/ 455770 h 3438834" name="connsiteY542"/>
                  <a:gd fmla="*/ 3156369 w 3562336" name="connsiteX543"/>
                  <a:gd fmla="*/ 458124 h 3438834" name="connsiteY543"/>
                  <a:gd fmla="*/ 3158775 w 3562336" name="connsiteX544"/>
                  <a:gd fmla="*/ 458124 h 3438834" name="connsiteY544"/>
                  <a:gd fmla="*/ 3158775 w 3562336" name="connsiteX545"/>
                  <a:gd fmla="*/ 460479 h 3438834" name="connsiteY545"/>
                  <a:gd fmla="*/ 3161181 w 3562336" name="connsiteX546"/>
                  <a:gd fmla="*/ 460479 h 3438834" name="connsiteY546"/>
                  <a:gd fmla="*/ 3161181 w 3562336" name="connsiteX547"/>
                  <a:gd fmla="*/ 462833 h 3438834" name="connsiteY547"/>
                  <a:gd fmla="*/ 3163587 w 3562336" name="connsiteX548"/>
                  <a:gd fmla="*/ 462833 h 3438834" name="connsiteY548"/>
                  <a:gd fmla="*/ 3163587 w 3562336" name="connsiteX549"/>
                  <a:gd fmla="*/ 465188 h 3438834" name="connsiteY549"/>
                  <a:gd fmla="*/ 3165993 w 3562336" name="connsiteX550"/>
                  <a:gd fmla="*/ 465188 h 3438834" name="connsiteY550"/>
                  <a:gd fmla="*/ 3165993 w 3562336" name="connsiteX551"/>
                  <a:gd fmla="*/ 467542 h 3438834" name="connsiteY551"/>
                  <a:gd fmla="*/ 3168399 w 3562336" name="connsiteX552"/>
                  <a:gd fmla="*/ 467542 h 3438834" name="connsiteY552"/>
                  <a:gd fmla="*/ 3168399 w 3562336" name="connsiteX553"/>
                  <a:gd fmla="*/ 469897 h 3438834" name="connsiteY553"/>
                  <a:gd fmla="*/ 3170805 w 3562336" name="connsiteX554"/>
                  <a:gd fmla="*/ 469897 h 3438834" name="connsiteY554"/>
                  <a:gd fmla="*/ 3170805 w 3562336" name="connsiteX555"/>
                  <a:gd fmla="*/ 472251 h 3438834" name="connsiteY555"/>
                  <a:gd fmla="*/ 3173211 w 3562336" name="connsiteX556"/>
                  <a:gd fmla="*/ 472251 h 3438834" name="connsiteY556"/>
                  <a:gd fmla="*/ 3173211 w 3562336" name="connsiteX557"/>
                  <a:gd fmla="*/ 474606 h 3438834" name="connsiteY557"/>
                  <a:gd fmla="*/ 3175617 w 3562336" name="connsiteX558"/>
                  <a:gd fmla="*/ 474606 h 3438834" name="connsiteY558"/>
                  <a:gd fmla="*/ 3175617 w 3562336" name="connsiteX559"/>
                  <a:gd fmla="*/ 476960 h 3438834" name="connsiteY559"/>
                  <a:gd fmla="*/ 3178023 w 3562336" name="connsiteX560"/>
                  <a:gd fmla="*/ 476960 h 3438834" name="connsiteY560"/>
                  <a:gd fmla="*/ 3178023 w 3562336" name="connsiteX561"/>
                  <a:gd fmla="*/ 479316 h 3438834" name="connsiteY561"/>
                  <a:gd fmla="*/ 3180429 w 3562336" name="connsiteX562"/>
                  <a:gd fmla="*/ 479316 h 3438834" name="connsiteY562"/>
                  <a:gd fmla="*/ 3180429 w 3562336" name="connsiteX563"/>
                  <a:gd fmla="*/ 481669 h 3438834" name="connsiteY563"/>
                  <a:gd fmla="*/ 3182835 w 3562336" name="connsiteX564"/>
                  <a:gd fmla="*/ 481669 h 3438834" name="connsiteY564"/>
                  <a:gd fmla="*/ 3182835 w 3562336" name="connsiteX565"/>
                  <a:gd fmla="*/ 484023 h 3438834" name="connsiteY565"/>
                  <a:gd fmla="*/ 3185240 w 3562336" name="connsiteX566"/>
                  <a:gd fmla="*/ 484023 h 3438834" name="connsiteY566"/>
                  <a:gd fmla="*/ 3185240 w 3562336" name="connsiteX567"/>
                  <a:gd fmla="*/ 486378 h 3438834" name="connsiteY567"/>
                  <a:gd fmla="*/ 3187646 w 3562336" name="connsiteX568"/>
                  <a:gd fmla="*/ 486378 h 3438834" name="connsiteY568"/>
                  <a:gd fmla="*/ 3187646 w 3562336" name="connsiteX569"/>
                  <a:gd fmla="*/ 488734 h 3438834" name="connsiteY569"/>
                  <a:gd fmla="*/ 3190052 w 3562336" name="connsiteX570"/>
                  <a:gd fmla="*/ 488734 h 3438834" name="connsiteY570"/>
                  <a:gd fmla="*/ 3190052 w 3562336" name="connsiteX571"/>
                  <a:gd fmla="*/ 491087 h 3438834" name="connsiteY571"/>
                  <a:gd fmla="*/ 3192458 w 3562336" name="connsiteX572"/>
                  <a:gd fmla="*/ 491087 h 3438834" name="connsiteY572"/>
                  <a:gd fmla="*/ 3192458 w 3562336" name="connsiteX573"/>
                  <a:gd fmla="*/ 493442 h 3438834" name="connsiteY573"/>
                  <a:gd fmla="*/ 3194864 w 3562336" name="connsiteX574"/>
                  <a:gd fmla="*/ 493442 h 3438834" name="connsiteY574"/>
                  <a:gd fmla="*/ 3194864 w 3562336" name="connsiteX575"/>
                  <a:gd fmla="*/ 495795 h 3438834" name="connsiteY575"/>
                  <a:gd fmla="*/ 3197270 w 3562336" name="connsiteX576"/>
                  <a:gd fmla="*/ 495795 h 3438834" name="connsiteY576"/>
                  <a:gd fmla="*/ 3197270 w 3562336" name="connsiteX577"/>
                  <a:gd fmla="*/ 498151 h 3438834" name="connsiteY577"/>
                  <a:gd fmla="*/ 3199676 w 3562336" name="connsiteX578"/>
                  <a:gd fmla="*/ 498151 h 3438834" name="connsiteY578"/>
                  <a:gd fmla="*/ 3199676 w 3562336" name="connsiteX579"/>
                  <a:gd fmla="*/ 500505 h 3438834" name="connsiteY579"/>
                  <a:gd fmla="*/ 3202082 w 3562336" name="connsiteX580"/>
                  <a:gd fmla="*/ 500505 h 3438834" name="connsiteY580"/>
                  <a:gd fmla="*/ 3202082 w 3562336" name="connsiteX581"/>
                  <a:gd fmla="*/ 502861 h 3438834" name="connsiteY581"/>
                  <a:gd fmla="*/ 3204488 w 3562336" name="connsiteX582"/>
                  <a:gd fmla="*/ 502861 h 3438834" name="connsiteY582"/>
                  <a:gd fmla="*/ 3204488 w 3562336" name="connsiteX583"/>
                  <a:gd fmla="*/ 505215 h 3438834" name="connsiteY583"/>
                  <a:gd fmla="*/ 3206894 w 3562336" name="connsiteX584"/>
                  <a:gd fmla="*/ 505215 h 3438834" name="connsiteY584"/>
                  <a:gd fmla="*/ 3206894 w 3562336" name="connsiteX585"/>
                  <a:gd fmla="*/ 507569 h 3438834" name="connsiteY585"/>
                  <a:gd fmla="*/ 3209300 w 3562336" name="connsiteX586"/>
                  <a:gd fmla="*/ 507569 h 3438834" name="connsiteY586"/>
                  <a:gd fmla="*/ 3209300 w 3562336" name="connsiteX587"/>
                  <a:gd fmla="*/ 509923 h 3438834" name="connsiteY587"/>
                  <a:gd fmla="*/ 3211706 w 3562336" name="connsiteX588"/>
                  <a:gd fmla="*/ 509923 h 3438834" name="connsiteY588"/>
                  <a:gd fmla="*/ 3211706 w 3562336" name="connsiteX589"/>
                  <a:gd fmla="*/ 512277 h 3438834" name="connsiteY589"/>
                  <a:gd fmla="*/ 3214112 w 3562336" name="connsiteX590"/>
                  <a:gd fmla="*/ 512277 h 3438834" name="connsiteY590"/>
                  <a:gd fmla="*/ 3214112 w 3562336" name="connsiteX591"/>
                  <a:gd fmla="*/ 514631 h 3438834" name="connsiteY591"/>
                  <a:gd fmla="*/ 3216518 w 3562336" name="connsiteX592"/>
                  <a:gd fmla="*/ 514631 h 3438834" name="connsiteY592"/>
                  <a:gd fmla="*/ 3216518 w 3562336" name="connsiteX593"/>
                  <a:gd fmla="*/ 516985 h 3438834" name="connsiteY593"/>
                  <a:gd fmla="*/ 3218924 w 3562336" name="connsiteX594"/>
                  <a:gd fmla="*/ 516985 h 3438834" name="connsiteY594"/>
                  <a:gd fmla="*/ 3218924 w 3562336" name="connsiteX595"/>
                  <a:gd fmla="*/ 519341 h 3438834" name="connsiteY595"/>
                  <a:gd fmla="*/ 3221330 w 3562336" name="connsiteX596"/>
                  <a:gd fmla="*/ 519341 h 3438834" name="connsiteY596"/>
                  <a:gd fmla="*/ 3221330 w 3562336" name="connsiteX597"/>
                  <a:gd fmla="*/ 521693 h 3438834" name="connsiteY597"/>
                  <a:gd fmla="*/ 3223736 w 3562336" name="connsiteX598"/>
                  <a:gd fmla="*/ 521693 h 3438834" name="connsiteY598"/>
                  <a:gd fmla="*/ 3223736 w 3562336" name="connsiteX599"/>
                  <a:gd fmla="*/ 524049 h 3438834" name="connsiteY599"/>
                  <a:gd fmla="*/ 3226141 w 3562336" name="connsiteX600"/>
                  <a:gd fmla="*/ 524049 h 3438834" name="connsiteY600"/>
                  <a:gd fmla="*/ 3226141 w 3562336" name="connsiteX601"/>
                  <a:gd fmla="*/ 526403 h 3438834" name="connsiteY601"/>
                  <a:gd fmla="*/ 3228548 w 3562336" name="connsiteX602"/>
                  <a:gd fmla="*/ 526403 h 3438834" name="connsiteY602"/>
                  <a:gd fmla="*/ 3228548 w 3562336" name="connsiteX603"/>
                  <a:gd fmla="*/ 528757 h 3438834" name="connsiteY603"/>
                  <a:gd fmla="*/ 3230953 w 3562336" name="connsiteX604"/>
                  <a:gd fmla="*/ 528757 h 3438834" name="connsiteY604"/>
                  <a:gd fmla="*/ 3230953 w 3562336" name="connsiteX605"/>
                  <a:gd fmla="*/ 531110 h 3438834" name="connsiteY605"/>
                  <a:gd fmla="*/ 3233359 w 3562336" name="connsiteX606"/>
                  <a:gd fmla="*/ 531110 h 3438834" name="connsiteY606"/>
                  <a:gd fmla="*/ 3233359 w 3562336" name="connsiteX607"/>
                  <a:gd fmla="*/ 533467 h 3438834" name="connsiteY607"/>
                  <a:gd fmla="*/ 3235765 w 3562336" name="connsiteX608"/>
                  <a:gd fmla="*/ 533467 h 3438834" name="connsiteY608"/>
                  <a:gd fmla="*/ 3235765 w 3562336" name="connsiteX609"/>
                  <a:gd fmla="*/ 535821 h 3438834" name="connsiteY609"/>
                  <a:gd fmla="*/ 3238171 w 3562336" name="connsiteX610"/>
                  <a:gd fmla="*/ 535821 h 3438834" name="connsiteY610"/>
                  <a:gd fmla="*/ 3238171 w 3562336" name="connsiteX611"/>
                  <a:gd fmla="*/ 538175 h 3438834" name="connsiteY611"/>
                  <a:gd fmla="*/ 3240577 w 3562336" name="connsiteX612"/>
                  <a:gd fmla="*/ 538175 h 3438834" name="connsiteY612"/>
                  <a:gd fmla="*/ 3240577 w 3562336" name="connsiteX613"/>
                  <a:gd fmla="*/ 540528 h 3438834" name="connsiteY613"/>
                  <a:gd fmla="*/ 3242983 w 3562336" name="connsiteX614"/>
                  <a:gd fmla="*/ 540528 h 3438834" name="connsiteY614"/>
                  <a:gd fmla="*/ 3242983 w 3562336" name="connsiteX615"/>
                  <a:gd fmla="*/ 542884 h 3438834" name="connsiteY615"/>
                  <a:gd fmla="*/ 3245389 w 3562336" name="connsiteX616"/>
                  <a:gd fmla="*/ 542884 h 3438834" name="connsiteY616"/>
                  <a:gd fmla="*/ 3245389 w 3562336" name="connsiteX617"/>
                  <a:gd fmla="*/ 545238 h 3438834" name="connsiteY617"/>
                  <a:gd fmla="*/ 3247795 w 3562336" name="connsiteX618"/>
                  <a:gd fmla="*/ 545238 h 3438834" name="connsiteY618"/>
                  <a:gd fmla="*/ 3247795 w 3562336" name="connsiteX619"/>
                  <a:gd fmla="*/ 547594 h 3438834" name="connsiteY619"/>
                  <a:gd fmla="*/ 3250201 w 3562336" name="connsiteX620"/>
                  <a:gd fmla="*/ 547594 h 3438834" name="connsiteY620"/>
                  <a:gd fmla="*/ 3250201 w 3562336" name="connsiteX621"/>
                  <a:gd fmla="*/ 549947 h 3438834" name="connsiteY621"/>
                  <a:gd fmla="*/ 3252607 w 3562336" name="connsiteX622"/>
                  <a:gd fmla="*/ 549947 h 3438834" name="connsiteY622"/>
                  <a:gd fmla="*/ 3252607 w 3562336" name="connsiteX623"/>
                  <a:gd fmla="*/ 552300 h 3438834" name="connsiteY623"/>
                  <a:gd fmla="*/ 3255013 w 3562336" name="connsiteX624"/>
                  <a:gd fmla="*/ 552300 h 3438834" name="connsiteY624"/>
                  <a:gd fmla="*/ 3255013 w 3562336" name="connsiteX625"/>
                  <a:gd fmla="*/ 554652 h 3438834" name="connsiteY625"/>
                  <a:gd fmla="*/ 3257419 w 3562336" name="connsiteX626"/>
                  <a:gd fmla="*/ 554652 h 3438834" name="connsiteY626"/>
                  <a:gd fmla="*/ 3257419 w 3562336" name="connsiteX627"/>
                  <a:gd fmla="*/ 557007 h 3438834" name="connsiteY627"/>
                  <a:gd fmla="*/ 3259825 w 3562336" name="connsiteX628"/>
                  <a:gd fmla="*/ 557007 h 3438834" name="connsiteY628"/>
                  <a:gd fmla="*/ 3259825 w 3562336" name="connsiteX629"/>
                  <a:gd fmla="*/ 559363 h 3438834" name="connsiteY629"/>
                  <a:gd fmla="*/ 3262231 w 3562336" name="connsiteX630"/>
                  <a:gd fmla="*/ 559363 h 3438834" name="connsiteY630"/>
                  <a:gd fmla="*/ 3262231 w 3562336" name="connsiteX631"/>
                  <a:gd fmla="*/ 561719 h 3438834" name="connsiteY631"/>
                  <a:gd fmla="*/ 3264637 w 3562336" name="connsiteX632"/>
                  <a:gd fmla="*/ 561719 h 3438834" name="connsiteY632"/>
                  <a:gd fmla="*/ 3264637 w 3562336" name="connsiteX633"/>
                  <a:gd fmla="*/ 564072 h 3438834" name="connsiteY633"/>
                  <a:gd fmla="*/ 3267043 w 3562336" name="connsiteX634"/>
                  <a:gd fmla="*/ 564072 h 3438834" name="connsiteY634"/>
                  <a:gd fmla="*/ 3267043 w 3562336" name="connsiteX635"/>
                  <a:gd fmla="*/ 566426 h 3438834" name="connsiteY635"/>
                  <a:gd fmla="*/ 3269449 w 3562336" name="connsiteX636"/>
                  <a:gd fmla="*/ 566426 h 3438834" name="connsiteY636"/>
                  <a:gd fmla="*/ 3269449 w 3562336" name="connsiteX637"/>
                  <a:gd fmla="*/ 568780 h 3438834" name="connsiteY637"/>
                  <a:gd fmla="*/ 3271854 w 3562336" name="connsiteX638"/>
                  <a:gd fmla="*/ 568780 h 3438834" name="connsiteY638"/>
                  <a:gd fmla="*/ 3271854 w 3562336" name="connsiteX639"/>
                  <a:gd fmla="*/ 571135 h 3438834" name="connsiteY639"/>
                  <a:gd fmla="*/ 3274260 w 3562336" name="connsiteX640"/>
                  <a:gd fmla="*/ 571135 h 3438834" name="connsiteY640"/>
                  <a:gd fmla="*/ 3274260 w 3562336" name="connsiteX641"/>
                  <a:gd fmla="*/ 573490 h 3438834" name="connsiteY641"/>
                  <a:gd fmla="*/ 3276666 w 3562336" name="connsiteX642"/>
                  <a:gd fmla="*/ 573490 h 3438834" name="connsiteY642"/>
                  <a:gd fmla="*/ 3276666 w 3562336" name="connsiteX643"/>
                  <a:gd fmla="*/ 575844 h 3438834" name="connsiteY643"/>
                  <a:gd fmla="*/ 3279072 w 3562336" name="connsiteX644"/>
                  <a:gd fmla="*/ 575844 h 3438834" name="connsiteY644"/>
                  <a:gd fmla="*/ 3279072 w 3562336" name="connsiteX645"/>
                  <a:gd fmla="*/ 578201 h 3438834" name="connsiteY645"/>
                  <a:gd fmla="*/ 3281478 w 3562336" name="connsiteX646"/>
                  <a:gd fmla="*/ 578201 h 3438834" name="connsiteY646"/>
                  <a:gd fmla="*/ 3281478 w 3562336" name="connsiteX647"/>
                  <a:gd fmla="*/ 580555 h 3438834" name="connsiteY647"/>
                  <a:gd fmla="*/ 3283884 w 3562336" name="connsiteX648"/>
                  <a:gd fmla="*/ 580555 h 3438834" name="connsiteY648"/>
                  <a:gd fmla="*/ 3283884 w 3562336" name="connsiteX649"/>
                  <a:gd fmla="*/ 582910 h 3438834" name="connsiteY649"/>
                  <a:gd fmla="*/ 3286290 w 3562336" name="connsiteX650"/>
                  <a:gd fmla="*/ 582910 h 3438834" name="connsiteY650"/>
                  <a:gd fmla="*/ 3286290 w 3562336" name="connsiteX651"/>
                  <a:gd fmla="*/ 585264 h 3438834" name="connsiteY651"/>
                  <a:gd fmla="*/ 3288696 w 3562336" name="connsiteX652"/>
                  <a:gd fmla="*/ 585264 h 3438834" name="connsiteY652"/>
                  <a:gd fmla="*/ 3288696 w 3562336" name="connsiteX653"/>
                  <a:gd fmla="*/ 587620 h 3438834" name="connsiteY653"/>
                  <a:gd fmla="*/ 3291102 w 3562336" name="connsiteX654"/>
                  <a:gd fmla="*/ 587620 h 3438834" name="connsiteY654"/>
                  <a:gd fmla="*/ 3291102 w 3562336" name="connsiteX655"/>
                  <a:gd fmla="*/ 589974 h 3438834" name="connsiteY655"/>
                  <a:gd fmla="*/ 3293508 w 3562336" name="connsiteX656"/>
                  <a:gd fmla="*/ 589974 h 3438834" name="connsiteY656"/>
                  <a:gd fmla="*/ 3293508 w 3562336" name="connsiteX657"/>
                  <a:gd fmla="*/ 592330 h 3438834" name="connsiteY657"/>
                  <a:gd fmla="*/ 3295914 w 3562336" name="connsiteX658"/>
                  <a:gd fmla="*/ 592330 h 3438834" name="connsiteY658"/>
                  <a:gd fmla="*/ 3295914 w 3562336" name="connsiteX659"/>
                  <a:gd fmla="*/ 594685 h 3438834" name="connsiteY659"/>
                  <a:gd fmla="*/ 3298320 w 3562336" name="connsiteX660"/>
                  <a:gd fmla="*/ 594685 h 3438834" name="connsiteY660"/>
                  <a:gd fmla="*/ 3298320 w 3562336" name="connsiteX661"/>
                  <a:gd fmla="*/ 597040 h 3438834" name="connsiteY661"/>
                  <a:gd fmla="*/ 3300726 w 3562336" name="connsiteX662"/>
                  <a:gd fmla="*/ 597040 h 3438834" name="connsiteY662"/>
                  <a:gd fmla="*/ 3300726 w 3562336" name="connsiteX663"/>
                  <a:gd fmla="*/ 599393 h 3438834" name="connsiteY663"/>
                  <a:gd fmla="*/ 3303132 w 3562336" name="connsiteX664"/>
                  <a:gd fmla="*/ 599393 h 3438834" name="connsiteY664"/>
                  <a:gd fmla="*/ 3303132 w 3562336" name="connsiteX665"/>
                  <a:gd fmla="*/ 601747 h 3438834" name="connsiteY665"/>
                  <a:gd fmla="*/ 3305538 w 3562336" name="connsiteX666"/>
                  <a:gd fmla="*/ 601747 h 3438834" name="connsiteY666"/>
                  <a:gd fmla="*/ 3305538 w 3562336" name="connsiteX667"/>
                  <a:gd fmla="*/ 604101 h 3438834" name="connsiteY667"/>
                  <a:gd fmla="*/ 3307944 w 3562336" name="connsiteX668"/>
                  <a:gd fmla="*/ 604101 h 3438834" name="connsiteY668"/>
                  <a:gd fmla="*/ 3307944 w 3562336" name="connsiteX669"/>
                  <a:gd fmla="*/ 606456 h 3438834" name="connsiteY669"/>
                  <a:gd fmla="*/ 3310349 w 3562336" name="connsiteX670"/>
                  <a:gd fmla="*/ 606456 h 3438834" name="connsiteY670"/>
                  <a:gd fmla="*/ 3310349 w 3562336" name="connsiteX671"/>
                  <a:gd fmla="*/ 608809 h 3438834" name="connsiteY671"/>
                  <a:gd fmla="*/ 3312756 w 3562336" name="connsiteX672"/>
                  <a:gd fmla="*/ 608809 h 3438834" name="connsiteY672"/>
                  <a:gd fmla="*/ 3312756 w 3562336" name="connsiteX673"/>
                  <a:gd fmla="*/ 611164 h 3438834" name="connsiteY673"/>
                  <a:gd fmla="*/ 3315161 w 3562336" name="connsiteX674"/>
                  <a:gd fmla="*/ 611164 h 3438834" name="connsiteY674"/>
                  <a:gd fmla="*/ 3315161 w 3562336" name="connsiteX675"/>
                  <a:gd fmla="*/ 613518 h 3438834" name="connsiteY675"/>
                  <a:gd fmla="*/ 3317567 w 3562336" name="connsiteX676"/>
                  <a:gd fmla="*/ 613518 h 3438834" name="connsiteY676"/>
                  <a:gd fmla="*/ 3317567 w 3562336" name="connsiteX677"/>
                  <a:gd fmla="*/ 615872 h 3438834" name="connsiteY677"/>
                  <a:gd fmla="*/ 3319973 w 3562336" name="connsiteX678"/>
                  <a:gd fmla="*/ 615872 h 3438834" name="connsiteY678"/>
                  <a:gd fmla="*/ 3319973 w 3562336" name="connsiteX679"/>
                  <a:gd fmla="*/ 618225 h 3438834" name="connsiteY679"/>
                  <a:gd fmla="*/ 3322379 w 3562336" name="connsiteX680"/>
                  <a:gd fmla="*/ 618225 h 3438834" name="connsiteY680"/>
                  <a:gd fmla="*/ 3322379 w 3562336" name="connsiteX681"/>
                  <a:gd fmla="*/ 620579 h 3438834" name="connsiteY681"/>
                  <a:gd fmla="*/ 3324785 w 3562336" name="connsiteX682"/>
                  <a:gd fmla="*/ 620579 h 3438834" name="connsiteY682"/>
                  <a:gd fmla="*/ 3324785 w 3562336" name="connsiteX683"/>
                  <a:gd fmla="*/ 622934 h 3438834" name="connsiteY683"/>
                  <a:gd fmla="*/ 3327191 w 3562336" name="connsiteX684"/>
                  <a:gd fmla="*/ 622934 h 3438834" name="connsiteY684"/>
                  <a:gd fmla="*/ 3327191 w 3562336" name="connsiteX685"/>
                  <a:gd fmla="*/ 625288 h 3438834" name="connsiteY685"/>
                  <a:gd fmla="*/ 3329597 w 3562336" name="connsiteX686"/>
                  <a:gd fmla="*/ 625288 h 3438834" name="connsiteY686"/>
                  <a:gd fmla="*/ 3329597 w 3562336" name="connsiteX687"/>
                  <a:gd fmla="*/ 627642 h 3438834" name="connsiteY687"/>
                  <a:gd fmla="*/ 3332003 w 3562336" name="connsiteX688"/>
                  <a:gd fmla="*/ 627642 h 3438834" name="connsiteY688"/>
                  <a:gd fmla="*/ 3332003 w 3562336" name="connsiteX689"/>
                  <a:gd fmla="*/ 629995 h 3438834" name="connsiteY689"/>
                  <a:gd fmla="*/ 3334409 w 3562336" name="connsiteX690"/>
                  <a:gd fmla="*/ 629995 h 3438834" name="connsiteY690"/>
                  <a:gd fmla="*/ 3334409 w 3562336" name="connsiteX691"/>
                  <a:gd fmla="*/ 632350 h 3438834" name="connsiteY691"/>
                  <a:gd fmla="*/ 3336815 w 3562336" name="connsiteX692"/>
                  <a:gd fmla="*/ 632350 h 3438834" name="connsiteY692"/>
                  <a:gd fmla="*/ 3336815 w 3562336" name="connsiteX693"/>
                  <a:gd fmla="*/ 634703 h 3438834" name="connsiteY693"/>
                  <a:gd fmla="*/ 3339221 w 3562336" name="connsiteX694"/>
                  <a:gd fmla="*/ 634703 h 3438834" name="connsiteY694"/>
                  <a:gd fmla="*/ 3339221 w 3562336" name="connsiteX695"/>
                  <a:gd fmla="*/ 637058 h 3438834" name="connsiteY695"/>
                  <a:gd fmla="*/ 3341627 w 3562336" name="connsiteX696"/>
                  <a:gd fmla="*/ 637058 h 3438834" name="connsiteY696"/>
                  <a:gd fmla="*/ 3341627 w 3562336" name="connsiteX697"/>
                  <a:gd fmla="*/ 639411 h 3438834" name="connsiteY697"/>
                  <a:gd fmla="*/ 3344033 w 3562336" name="connsiteX698"/>
                  <a:gd fmla="*/ 639411 h 3438834" name="connsiteY698"/>
                  <a:gd fmla="*/ 3344033 w 3562336" name="connsiteX699"/>
                  <a:gd fmla="*/ 641766 h 3438834" name="connsiteY699"/>
                  <a:gd fmla="*/ 3346439 w 3562336" name="connsiteX700"/>
                  <a:gd fmla="*/ 641766 h 3438834" name="connsiteY700"/>
                  <a:gd fmla="*/ 3346439 w 3562336" name="connsiteX701"/>
                  <a:gd fmla="*/ 644120 h 3438834" name="connsiteY701"/>
                  <a:gd fmla="*/ 3348845 w 3562336" name="connsiteX702"/>
                  <a:gd fmla="*/ 644120 h 3438834" name="connsiteY702"/>
                  <a:gd fmla="*/ 3348845 w 3562336" name="connsiteX703"/>
                  <a:gd fmla="*/ 646475 h 3438834" name="connsiteY703"/>
                  <a:gd fmla="*/ 3351251 w 3562336" name="connsiteX704"/>
                  <a:gd fmla="*/ 646475 h 3438834" name="connsiteY704"/>
                  <a:gd fmla="*/ 3351251 w 3562336" name="connsiteX705"/>
                  <a:gd fmla="*/ 648830 h 3438834" name="connsiteY705"/>
                  <a:gd fmla="*/ 3353657 w 3562336" name="connsiteX706"/>
                  <a:gd fmla="*/ 648830 h 3438834" name="connsiteY706"/>
                  <a:gd fmla="*/ 3353657 w 3562336" name="connsiteX707"/>
                  <a:gd fmla="*/ 651185 h 3438834" name="connsiteY707"/>
                  <a:gd fmla="*/ 3356063 w 3562336" name="connsiteX708"/>
                  <a:gd fmla="*/ 651185 h 3438834" name="connsiteY708"/>
                  <a:gd fmla="*/ 3356063 w 3562336" name="connsiteX709"/>
                  <a:gd fmla="*/ 653541 h 3438834" name="connsiteY709"/>
                  <a:gd fmla="*/ 3358468 w 3562336" name="connsiteX710"/>
                  <a:gd fmla="*/ 653541 h 3438834" name="connsiteY710"/>
                  <a:gd fmla="*/ 3358468 w 3562336" name="connsiteX711"/>
                  <a:gd fmla="*/ 655895 h 3438834" name="connsiteY711"/>
                  <a:gd fmla="*/ 3360874 w 3562336" name="connsiteX712"/>
                  <a:gd fmla="*/ 655895 h 3438834" name="connsiteY712"/>
                  <a:gd fmla="*/ 3360874 w 3562336" name="connsiteX713"/>
                  <a:gd fmla="*/ 658250 h 3438834" name="connsiteY713"/>
                  <a:gd fmla="*/ 3363280 w 3562336" name="connsiteX714"/>
                  <a:gd fmla="*/ 658250 h 3438834" name="connsiteY714"/>
                  <a:gd fmla="*/ 3363280 w 3562336" name="connsiteX715"/>
                  <a:gd fmla="*/ 660605 h 3438834" name="connsiteY715"/>
                  <a:gd fmla="*/ 3365686 w 3562336" name="connsiteX716"/>
                  <a:gd fmla="*/ 660605 h 3438834" name="connsiteY716"/>
                  <a:gd fmla="*/ 3365686 w 3562336" name="connsiteX717"/>
                  <a:gd fmla="*/ 662960 h 3438834" name="connsiteY717"/>
                  <a:gd fmla="*/ 3368092 w 3562336" name="connsiteX718"/>
                  <a:gd fmla="*/ 662960 h 3438834" name="connsiteY718"/>
                  <a:gd fmla="*/ 3368092 w 3562336" name="connsiteX719"/>
                  <a:gd fmla="*/ 665315 h 3438834" name="connsiteY719"/>
                  <a:gd fmla="*/ 3370498 w 3562336" name="connsiteX720"/>
                  <a:gd fmla="*/ 665315 h 3438834" name="connsiteY720"/>
                  <a:gd fmla="*/ 3370498 w 3562336" name="connsiteX721"/>
                  <a:gd fmla="*/ 667669 h 3438834" name="connsiteY721"/>
                  <a:gd fmla="*/ 3372904 w 3562336" name="connsiteX722"/>
                  <a:gd fmla="*/ 667669 h 3438834" name="connsiteY722"/>
                  <a:gd fmla="*/ 3372904 w 3562336" name="connsiteX723"/>
                  <a:gd fmla="*/ 670025 h 3438834" name="connsiteY723"/>
                  <a:gd fmla="*/ 3375310 w 3562336" name="connsiteX724"/>
                  <a:gd fmla="*/ 670025 h 3438834" name="connsiteY724"/>
                  <a:gd fmla="*/ 3375310 w 3562336" name="connsiteX725"/>
                  <a:gd fmla="*/ 672379 h 3438834" name="connsiteY725"/>
                  <a:gd fmla="*/ 3377716 w 3562336" name="connsiteX726"/>
                  <a:gd fmla="*/ 672379 h 3438834" name="connsiteY726"/>
                  <a:gd fmla="*/ 3377716 w 3562336" name="connsiteX727"/>
                  <a:gd fmla="*/ 674735 h 3438834" name="connsiteY727"/>
                  <a:gd fmla="*/ 3380122 w 3562336" name="connsiteX728"/>
                  <a:gd fmla="*/ 674735 h 3438834" name="connsiteY728"/>
                  <a:gd fmla="*/ 3380122 w 3562336" name="connsiteX729"/>
                  <a:gd fmla="*/ 677089 h 3438834" name="connsiteY729"/>
                  <a:gd fmla="*/ 3382528 w 3562336" name="connsiteX730"/>
                  <a:gd fmla="*/ 677089 h 3438834" name="connsiteY730"/>
                  <a:gd fmla="*/ 3382528 w 3562336" name="connsiteX731"/>
                  <a:gd fmla="*/ 679443 h 3438834" name="connsiteY731"/>
                  <a:gd fmla="*/ 3384934 w 3562336" name="connsiteX732"/>
                  <a:gd fmla="*/ 679443 h 3438834" name="connsiteY732"/>
                  <a:gd fmla="*/ 3384934 w 3562336" name="connsiteX733"/>
                  <a:gd fmla="*/ 681797 h 3438834" name="connsiteY733"/>
                  <a:gd fmla="*/ 3387340 w 3562336" name="connsiteX734"/>
                  <a:gd fmla="*/ 681797 h 3438834" name="connsiteY734"/>
                  <a:gd fmla="*/ 3387340 w 3562336" name="connsiteX735"/>
                  <a:gd fmla="*/ 684153 h 3438834" name="connsiteY735"/>
                  <a:gd fmla="*/ 3389746 w 3562336" name="connsiteX736"/>
                  <a:gd fmla="*/ 684153 h 3438834" name="connsiteY736"/>
                  <a:gd fmla="*/ 3389746 w 3562336" name="connsiteX737"/>
                  <a:gd fmla="*/ 686509 h 3438834" name="connsiteY737"/>
                  <a:gd fmla="*/ 3392152 w 3562336" name="connsiteX738"/>
                  <a:gd fmla="*/ 686509 h 3438834" name="connsiteY738"/>
                  <a:gd fmla="*/ 3392152 w 3562336" name="connsiteX739"/>
                  <a:gd fmla="*/ 688859 h 3438834" name="connsiteY739"/>
                  <a:gd fmla="*/ 3394558 w 3562336" name="connsiteX740"/>
                  <a:gd fmla="*/ 688859 h 3438834" name="connsiteY740"/>
                  <a:gd fmla="*/ 3394558 w 3562336" name="connsiteX741"/>
                  <a:gd fmla="*/ 691212 h 3438834" name="connsiteY741"/>
                  <a:gd fmla="*/ 3396964 w 3562336" name="connsiteX742"/>
                  <a:gd fmla="*/ 691212 h 3438834" name="connsiteY742"/>
                  <a:gd fmla="*/ 3396964 w 3562336" name="connsiteX743"/>
                  <a:gd fmla="*/ 693567 h 3438834" name="connsiteY743"/>
                  <a:gd fmla="*/ 3399369 w 3562336" name="connsiteX744"/>
                  <a:gd fmla="*/ 693567 h 3438834" name="connsiteY744"/>
                  <a:gd fmla="*/ 3399369 w 3562336" name="connsiteX745"/>
                  <a:gd fmla="*/ 695923 h 3438834" name="connsiteY745"/>
                  <a:gd fmla="*/ 3401776 w 3562336" name="connsiteX746"/>
                  <a:gd fmla="*/ 695923 h 3438834" name="connsiteY746"/>
                  <a:gd fmla="*/ 3401776 w 3562336" name="connsiteX747"/>
                  <a:gd fmla="*/ 698276 h 3438834" name="connsiteY747"/>
                  <a:gd fmla="*/ 3404181 w 3562336" name="connsiteX748"/>
                  <a:gd fmla="*/ 698276 h 3438834" name="connsiteY748"/>
                  <a:gd fmla="*/ 3404181 w 3562336" name="connsiteX749"/>
                  <a:gd fmla="*/ 700631 h 3438834" name="connsiteY749"/>
                  <a:gd fmla="*/ 3406587 w 3562336" name="connsiteX750"/>
                  <a:gd fmla="*/ 700631 h 3438834" name="connsiteY750"/>
                  <a:gd fmla="*/ 3406587 w 3562336" name="connsiteX751"/>
                  <a:gd fmla="*/ 702986 h 3438834" name="connsiteY751"/>
                  <a:gd fmla="*/ 3408993 w 3562336" name="connsiteX752"/>
                  <a:gd fmla="*/ 702986 h 3438834" name="connsiteY752"/>
                  <a:gd fmla="*/ 3408993 w 3562336" name="connsiteX753"/>
                  <a:gd fmla="*/ 705340 h 3438834" name="connsiteY753"/>
                  <a:gd fmla="*/ 3411399 w 3562336" name="connsiteX754"/>
                  <a:gd fmla="*/ 705340 h 3438834" name="connsiteY754"/>
                  <a:gd fmla="*/ 3411399 w 3562336" name="connsiteX755"/>
                  <a:gd fmla="*/ 707693 h 3438834" name="connsiteY755"/>
                  <a:gd fmla="*/ 3413805 w 3562336" name="connsiteX756"/>
                  <a:gd fmla="*/ 707693 h 3438834" name="connsiteY756"/>
                  <a:gd fmla="*/ 3413805 w 3562336" name="connsiteX757"/>
                  <a:gd fmla="*/ 710050 h 3438834" name="connsiteY757"/>
                  <a:gd fmla="*/ 3416211 w 3562336" name="connsiteX758"/>
                  <a:gd fmla="*/ 710050 h 3438834" name="connsiteY758"/>
                  <a:gd fmla="*/ 3416211 w 3562336" name="connsiteX759"/>
                  <a:gd fmla="*/ 712404 h 3438834" name="connsiteY759"/>
                  <a:gd fmla="*/ 3418617 w 3562336" name="connsiteX760"/>
                  <a:gd fmla="*/ 712404 h 3438834" name="connsiteY760"/>
                  <a:gd fmla="*/ 3418617 w 3562336" name="connsiteX761"/>
                  <a:gd fmla="*/ 714758 h 3438834" name="connsiteY761"/>
                  <a:gd fmla="*/ 3421023 w 3562336" name="connsiteX762"/>
                  <a:gd fmla="*/ 714758 h 3438834" name="connsiteY762"/>
                  <a:gd fmla="*/ 3421023 w 3562336" name="connsiteX763"/>
                  <a:gd fmla="*/ 717112 h 3438834" name="connsiteY763"/>
                  <a:gd fmla="*/ 3423429 w 3562336" name="connsiteX764"/>
                  <a:gd fmla="*/ 717112 h 3438834" name="connsiteY764"/>
                  <a:gd fmla="*/ 3423429 w 3562336" name="connsiteX765"/>
                  <a:gd fmla="*/ 719466 h 3438834" name="connsiteY765"/>
                  <a:gd fmla="*/ 3425835 w 3562336" name="connsiteX766"/>
                  <a:gd fmla="*/ 719466 h 3438834" name="connsiteY766"/>
                  <a:gd fmla="*/ 3425835 w 3562336" name="connsiteX767"/>
                  <a:gd fmla="*/ 721820 h 3438834" name="connsiteY767"/>
                  <a:gd fmla="*/ 3428241 w 3562336" name="connsiteX768"/>
                  <a:gd fmla="*/ 721820 h 3438834" name="connsiteY768"/>
                  <a:gd fmla="*/ 3428241 w 3562336" name="connsiteX769"/>
                  <a:gd fmla="*/ 724175 h 3438834" name="connsiteY769"/>
                  <a:gd fmla="*/ 3430647 w 3562336" name="connsiteX770"/>
                  <a:gd fmla="*/ 724175 h 3438834" name="connsiteY770"/>
                  <a:gd fmla="*/ 3430647 w 3562336" name="connsiteX771"/>
                  <a:gd fmla="*/ 726528 h 3438834" name="connsiteY771"/>
                  <a:gd fmla="*/ 3433053 w 3562336" name="connsiteX772"/>
                  <a:gd fmla="*/ 726528 h 3438834" name="connsiteY772"/>
                  <a:gd fmla="*/ 3433053 w 3562336" name="connsiteX773"/>
                  <a:gd fmla="*/ 728883 h 3438834" name="connsiteY773"/>
                  <a:gd fmla="*/ 3435459 w 3562336" name="connsiteX774"/>
                  <a:gd fmla="*/ 728883 h 3438834" name="connsiteY774"/>
                  <a:gd fmla="*/ 3435459 w 3562336" name="connsiteX775"/>
                  <a:gd fmla="*/ 731237 h 3438834" name="connsiteY775"/>
                  <a:gd fmla="*/ 3437865 w 3562336" name="connsiteX776"/>
                  <a:gd fmla="*/ 731237 h 3438834" name="connsiteY776"/>
                  <a:gd fmla="*/ 3437865 w 3562336" name="connsiteX777"/>
                  <a:gd fmla="*/ 733591 h 3438834" name="connsiteY777"/>
                  <a:gd fmla="*/ 3440271 w 3562336" name="connsiteX778"/>
                  <a:gd fmla="*/ 733591 h 3438834" name="connsiteY778"/>
                  <a:gd fmla="*/ 3440271 w 3562336" name="connsiteX779"/>
                  <a:gd fmla="*/ 735946 h 3438834" name="connsiteY779"/>
                  <a:gd fmla="*/ 3442676 w 3562336" name="connsiteX780"/>
                  <a:gd fmla="*/ 735946 h 3438834" name="connsiteY780"/>
                  <a:gd fmla="*/ 3442676 w 3562336" name="connsiteX781"/>
                  <a:gd fmla="*/ 738301 h 3438834" name="connsiteY781"/>
                  <a:gd fmla="*/ 3445082 w 3562336" name="connsiteX782"/>
                  <a:gd fmla="*/ 738301 h 3438834" name="connsiteY782"/>
                  <a:gd fmla="*/ 3445082 w 3562336" name="connsiteX783"/>
                  <a:gd fmla="*/ 740655 h 3438834" name="connsiteY783"/>
                  <a:gd fmla="*/ 3447488 w 3562336" name="connsiteX784"/>
                  <a:gd fmla="*/ 740655 h 3438834" name="connsiteY784"/>
                  <a:gd fmla="*/ 3447488 w 3562336" name="connsiteX785"/>
                  <a:gd fmla="*/ 743010 h 3438834" name="connsiteY785"/>
                  <a:gd fmla="*/ 3449894 w 3562336" name="connsiteX786"/>
                  <a:gd fmla="*/ 743010 h 3438834" name="connsiteY786"/>
                  <a:gd fmla="*/ 3449894 w 3562336" name="connsiteX787"/>
                  <a:gd fmla="*/ 745365 h 3438834" name="connsiteY787"/>
                  <a:gd fmla="*/ 3452300 w 3562336" name="connsiteX788"/>
                  <a:gd fmla="*/ 745365 h 3438834" name="connsiteY788"/>
                  <a:gd fmla="*/ 3452300 w 3562336" name="connsiteX789"/>
                  <a:gd fmla="*/ 747719 h 3438834" name="connsiteY789"/>
                  <a:gd fmla="*/ 3454706 w 3562336" name="connsiteX790"/>
                  <a:gd fmla="*/ 747719 h 3438834" name="connsiteY790"/>
                  <a:gd fmla="*/ 3454706 w 3562336" name="connsiteX791"/>
                  <a:gd fmla="*/ 750074 h 3438834" name="connsiteY791"/>
                  <a:gd fmla="*/ 3457112 w 3562336" name="connsiteX792"/>
                  <a:gd fmla="*/ 750074 h 3438834" name="connsiteY792"/>
                  <a:gd fmla="*/ 3457112 w 3562336" name="connsiteX793"/>
                  <a:gd fmla="*/ 752429 h 3438834" name="connsiteY793"/>
                  <a:gd fmla="*/ 3459518 w 3562336" name="connsiteX794"/>
                  <a:gd fmla="*/ 752429 h 3438834" name="connsiteY794"/>
                  <a:gd fmla="*/ 3459518 w 3562336" name="connsiteX795"/>
                  <a:gd fmla="*/ 754783 h 3438834" name="connsiteY795"/>
                  <a:gd fmla="*/ 3461924 w 3562336" name="connsiteX796"/>
                  <a:gd fmla="*/ 754783 h 3438834" name="connsiteY796"/>
                  <a:gd fmla="*/ 3461924 w 3562336" name="connsiteX797"/>
                  <a:gd fmla="*/ 757137 h 3438834" name="connsiteY797"/>
                  <a:gd fmla="*/ 3464330 w 3562336" name="connsiteX798"/>
                  <a:gd fmla="*/ 757137 h 3438834" name="connsiteY798"/>
                  <a:gd fmla="*/ 3464330 w 3562336" name="connsiteX799"/>
                  <a:gd fmla="*/ 759491 h 3438834" name="connsiteY799"/>
                  <a:gd fmla="*/ 3466736 w 3562336" name="connsiteX800"/>
                  <a:gd fmla="*/ 759491 h 3438834" name="connsiteY800"/>
                  <a:gd fmla="*/ 3466736 w 3562336" name="connsiteX801"/>
                  <a:gd fmla="*/ 761846 h 3438834" name="connsiteY801"/>
                  <a:gd fmla="*/ 3469142 w 3562336" name="connsiteX802"/>
                  <a:gd fmla="*/ 761846 h 3438834" name="connsiteY802"/>
                  <a:gd fmla="*/ 3469142 w 3562336" name="connsiteX803"/>
                  <a:gd fmla="*/ 764201 h 3438834" name="connsiteY803"/>
                  <a:gd fmla="*/ 3471548 w 3562336" name="connsiteX804"/>
                  <a:gd fmla="*/ 764201 h 3438834" name="connsiteY804"/>
                  <a:gd fmla="*/ 3471548 w 3562336" name="connsiteX805"/>
                  <a:gd fmla="*/ 766554 h 3438834" name="connsiteY805"/>
                  <a:gd fmla="*/ 3473954 w 3562336" name="connsiteX806"/>
                  <a:gd fmla="*/ 766554 h 3438834" name="connsiteY806"/>
                  <a:gd fmla="*/ 3473954 w 3562336" name="connsiteX807"/>
                  <a:gd fmla="*/ 768910 h 3438834" name="connsiteY807"/>
                  <a:gd fmla="*/ 3476360 w 3562336" name="connsiteX808"/>
                  <a:gd fmla="*/ 768910 h 3438834" name="connsiteY808"/>
                  <a:gd fmla="*/ 3476360 w 3562336" name="connsiteX809"/>
                  <a:gd fmla="*/ 771263 h 3438834" name="connsiteY809"/>
                  <a:gd fmla="*/ 3478766 w 3562336" name="connsiteX810"/>
                  <a:gd fmla="*/ 771263 h 3438834" name="connsiteY810"/>
                  <a:gd fmla="*/ 3478766 w 3562336" name="connsiteX811"/>
                  <a:gd fmla="*/ 773619 h 3438834" name="connsiteY811"/>
                  <a:gd fmla="*/ 3481172 w 3562336" name="connsiteX812"/>
                  <a:gd fmla="*/ 773619 h 3438834" name="connsiteY812"/>
                  <a:gd fmla="*/ 3481172 w 3562336" name="connsiteX813"/>
                  <a:gd fmla="*/ 775971 h 3438834" name="connsiteY813"/>
                  <a:gd fmla="*/ 3483577 w 3562336" name="connsiteX814"/>
                  <a:gd fmla="*/ 775971 h 3438834" name="connsiteY814"/>
                  <a:gd fmla="*/ 3483577 w 3562336" name="connsiteX815"/>
                  <a:gd fmla="*/ 778329 h 3438834" name="connsiteY815"/>
                  <a:gd fmla="*/ 3485984 w 3562336" name="connsiteX816"/>
                  <a:gd fmla="*/ 778329 h 3438834" name="connsiteY816"/>
                  <a:gd fmla="*/ 3485984 w 3562336" name="connsiteX817"/>
                  <a:gd fmla="*/ 780681 h 3438834" name="connsiteY817"/>
                  <a:gd fmla="*/ 3488389 w 3562336" name="connsiteX818"/>
                  <a:gd fmla="*/ 780681 h 3438834" name="connsiteY818"/>
                  <a:gd fmla="*/ 3488389 w 3562336" name="connsiteX819"/>
                  <a:gd fmla="*/ 783036 h 3438834" name="connsiteY819"/>
                  <a:gd fmla="*/ 3490795 w 3562336" name="connsiteX820"/>
                  <a:gd fmla="*/ 783036 h 3438834" name="connsiteY820"/>
                  <a:gd fmla="*/ 3490795 w 3562336" name="connsiteX821"/>
                  <a:gd fmla="*/ 785390 h 3438834" name="connsiteY821"/>
                  <a:gd fmla="*/ 3493201 w 3562336" name="connsiteX822"/>
                  <a:gd fmla="*/ 785390 h 3438834" name="connsiteY822"/>
                  <a:gd fmla="*/ 3493201 w 3562336" name="connsiteX823"/>
                  <a:gd fmla="*/ 787744 h 3438834" name="connsiteY823"/>
                  <a:gd fmla="*/ 3495607 w 3562336" name="connsiteX824"/>
                  <a:gd fmla="*/ 787744 h 3438834" name="connsiteY824"/>
                  <a:gd fmla="*/ 3495607 w 3562336" name="connsiteX825"/>
                  <a:gd fmla="*/ 790099 h 3438834" name="connsiteY825"/>
                  <a:gd fmla="*/ 3498013 w 3562336" name="connsiteX826"/>
                  <a:gd fmla="*/ 790099 h 3438834" name="connsiteY826"/>
                  <a:gd fmla="*/ 3498013 w 3562336" name="connsiteX827"/>
                  <a:gd fmla="*/ 792453 h 3438834" name="connsiteY827"/>
                  <a:gd fmla="*/ 3500419 w 3562336" name="connsiteX828"/>
                  <a:gd fmla="*/ 792453 h 3438834" name="connsiteY828"/>
                  <a:gd fmla="*/ 3500419 w 3562336" name="connsiteX829"/>
                  <a:gd fmla="*/ 794808 h 3438834" name="connsiteY829"/>
                  <a:gd fmla="*/ 3502825 w 3562336" name="connsiteX830"/>
                  <a:gd fmla="*/ 794808 h 3438834" name="connsiteY830"/>
                  <a:gd fmla="*/ 3502825 w 3562336" name="connsiteX831"/>
                  <a:gd fmla="*/ 797162 h 3438834" name="connsiteY831"/>
                  <a:gd fmla="*/ 3505231 w 3562336" name="connsiteX832"/>
                  <a:gd fmla="*/ 797162 h 3438834" name="connsiteY832"/>
                  <a:gd fmla="*/ 3505231 w 3562336" name="connsiteX833"/>
                  <a:gd fmla="*/ 799516 h 3438834" name="connsiteY833"/>
                  <a:gd fmla="*/ 3507637 w 3562336" name="connsiteX834"/>
                  <a:gd fmla="*/ 799516 h 3438834" name="connsiteY834"/>
                  <a:gd fmla="*/ 3507637 w 3562336" name="connsiteX835"/>
                  <a:gd fmla="*/ 801870 h 3438834" name="connsiteY835"/>
                  <a:gd fmla="*/ 3510043 w 3562336" name="connsiteX836"/>
                  <a:gd fmla="*/ 801870 h 3438834" name="connsiteY836"/>
                  <a:gd fmla="*/ 3510043 w 3562336" name="connsiteX837"/>
                  <a:gd fmla="*/ 804226 h 3438834" name="connsiteY837"/>
                  <a:gd fmla="*/ 3512449 w 3562336" name="connsiteX838"/>
                  <a:gd fmla="*/ 804226 h 3438834" name="connsiteY838"/>
                  <a:gd fmla="*/ 3512449 w 3562336" name="connsiteX839"/>
                  <a:gd fmla="*/ 806579 h 3438834" name="connsiteY839"/>
                  <a:gd fmla="*/ 3514855 w 3562336" name="connsiteX840"/>
                  <a:gd fmla="*/ 806579 h 3438834" name="connsiteY840"/>
                  <a:gd fmla="*/ 3514855 w 3562336" name="connsiteX841"/>
                  <a:gd fmla="*/ 808935 h 3438834" name="connsiteY841"/>
                  <a:gd fmla="*/ 3517261 w 3562336" name="connsiteX842"/>
                  <a:gd fmla="*/ 808935 h 3438834" name="connsiteY842"/>
                  <a:gd fmla="*/ 3517261 w 3562336" name="connsiteX843"/>
                  <a:gd fmla="*/ 811288 h 3438834" name="connsiteY843"/>
                  <a:gd fmla="*/ 3519667 w 3562336" name="connsiteX844"/>
                  <a:gd fmla="*/ 811288 h 3438834" name="connsiteY844"/>
                  <a:gd fmla="*/ 3519667 w 3562336" name="connsiteX845"/>
                  <a:gd fmla="*/ 813643 h 3438834" name="connsiteY845"/>
                  <a:gd fmla="*/ 3522073 w 3562336" name="connsiteX846"/>
                  <a:gd fmla="*/ 813643 h 3438834" name="connsiteY846"/>
                  <a:gd fmla="*/ 3522073 w 3562336" name="connsiteX847"/>
                  <a:gd fmla="*/ 815998 h 3438834" name="connsiteY847"/>
                  <a:gd fmla="*/ 3524479 w 3562336" name="connsiteX848"/>
                  <a:gd fmla="*/ 815998 h 3438834" name="connsiteY848"/>
                  <a:gd fmla="*/ 3524479 w 3562336" name="connsiteX849"/>
                  <a:gd fmla="*/ 818352 h 3438834" name="connsiteY849"/>
                  <a:gd fmla="*/ 3526885 w 3562336" name="connsiteX850"/>
                  <a:gd fmla="*/ 818352 h 3438834" name="connsiteY850"/>
                  <a:gd fmla="*/ 3526885 w 3562336" name="connsiteX851"/>
                  <a:gd fmla="*/ 820707 h 3438834" name="connsiteY851"/>
                  <a:gd fmla="*/ 3529290 w 3562336" name="connsiteX852"/>
                  <a:gd fmla="*/ 820707 h 3438834" name="connsiteY852"/>
                  <a:gd fmla="*/ 3529290 w 3562336" name="connsiteX853"/>
                  <a:gd fmla="*/ 823061 h 3438834" name="connsiteY853"/>
                  <a:gd fmla="*/ 3531696 w 3562336" name="connsiteX854"/>
                  <a:gd fmla="*/ 823061 h 3438834" name="connsiteY854"/>
                  <a:gd fmla="*/ 3531696 w 3562336" name="connsiteX855"/>
                  <a:gd fmla="*/ 825416 h 3438834" name="connsiteY855"/>
                  <a:gd fmla="*/ 3534102 w 3562336" name="connsiteX856"/>
                  <a:gd fmla="*/ 825416 h 3438834" name="connsiteY856"/>
                  <a:gd fmla="*/ 3534102 w 3562336" name="connsiteX857"/>
                  <a:gd fmla="*/ 827771 h 3438834" name="connsiteY857"/>
                  <a:gd fmla="*/ 3536508 w 3562336" name="connsiteX858"/>
                  <a:gd fmla="*/ 827771 h 3438834" name="connsiteY858"/>
                  <a:gd fmla="*/ 3536508 w 3562336" name="connsiteX859"/>
                  <a:gd fmla="*/ 830125 h 3438834" name="connsiteY859"/>
                  <a:gd fmla="*/ 3538914 w 3562336" name="connsiteX860"/>
                  <a:gd fmla="*/ 830125 h 3438834" name="connsiteY860"/>
                  <a:gd fmla="*/ 3538914 w 3562336" name="connsiteX861"/>
                  <a:gd fmla="*/ 832480 h 3438834" name="connsiteY861"/>
                  <a:gd fmla="*/ 3541320 w 3562336" name="connsiteX862"/>
                  <a:gd fmla="*/ 832480 h 3438834" name="connsiteY862"/>
                  <a:gd fmla="*/ 3541320 w 3562336" name="connsiteX863"/>
                  <a:gd fmla="*/ 834834 h 3438834" name="connsiteY863"/>
                  <a:gd fmla="*/ 3543726 w 3562336" name="connsiteX864"/>
                  <a:gd fmla="*/ 834834 h 3438834" name="connsiteY864"/>
                  <a:gd fmla="*/ 3543726 w 3562336" name="connsiteX865"/>
                  <a:gd fmla="*/ 837188 h 3438834" name="connsiteY865"/>
                  <a:gd fmla="*/ 3546132 w 3562336" name="connsiteX866"/>
                  <a:gd fmla="*/ 837188 h 3438834" name="connsiteY866"/>
                  <a:gd fmla="*/ 3546132 w 3562336" name="connsiteX867"/>
                  <a:gd fmla="*/ 839542 h 3438834" name="connsiteY867"/>
                  <a:gd fmla="*/ 3548538 w 3562336" name="connsiteX868"/>
                  <a:gd fmla="*/ 839542 h 3438834" name="connsiteY868"/>
                  <a:gd fmla="*/ 3548538 w 3562336" name="connsiteX869"/>
                  <a:gd fmla="*/ 841898 h 3438834" name="connsiteY869"/>
                  <a:gd fmla="*/ 3550944 w 3562336" name="connsiteX870"/>
                  <a:gd fmla="*/ 841898 h 3438834" name="connsiteY870"/>
                  <a:gd fmla="*/ 3550944 w 3562336" name="connsiteX871"/>
                  <a:gd fmla="*/ 844252 h 3438834" name="connsiteY871"/>
                  <a:gd fmla="*/ 3553350 w 3562336" name="connsiteX872"/>
                  <a:gd fmla="*/ 844252 h 3438834" name="connsiteY872"/>
                  <a:gd fmla="*/ 3553350 w 3562336" name="connsiteX873"/>
                  <a:gd fmla="*/ 846605 h 3438834" name="connsiteY873"/>
                  <a:gd fmla="*/ 3555756 w 3562336" name="connsiteX874"/>
                  <a:gd fmla="*/ 846605 h 3438834" name="connsiteY874"/>
                  <a:gd fmla="*/ 3555756 w 3562336" name="connsiteX875"/>
                  <a:gd fmla="*/ 848961 h 3438834" name="connsiteY875"/>
                  <a:gd fmla="*/ 3558162 w 3562336" name="connsiteX876"/>
                  <a:gd fmla="*/ 848961 h 3438834" name="connsiteY876"/>
                  <a:gd fmla="*/ 3558162 w 3562336" name="connsiteX877"/>
                  <a:gd fmla="*/ 851316 h 3438834" name="connsiteY877"/>
                  <a:gd fmla="*/ 3560568 w 3562336" name="connsiteX878"/>
                  <a:gd fmla="*/ 851316 h 3438834" name="connsiteY878"/>
                  <a:gd fmla="*/ 3560568 w 3562336" name="connsiteX879"/>
                  <a:gd fmla="*/ 853670 h 3438834" name="connsiteY879"/>
                  <a:gd fmla="*/ 3562336 w 3562336" name="connsiteX880"/>
                  <a:gd fmla="*/ 853670 h 3438834" name="connsiteY880"/>
                  <a:gd fmla="*/ 3562336 w 3562336" name="connsiteX881"/>
                  <a:gd fmla="*/ 3438834 h 3438834" name="connsiteY881"/>
                  <a:gd fmla="*/ 1006543 w 3562336" name="connsiteX882"/>
                  <a:gd fmla="*/ 3438834 h 3438834" name="connsiteY882"/>
                  <a:gd fmla="*/ 1004898 w 3562336" name="connsiteX883"/>
                  <a:gd fmla="*/ 3437190 h 3438834" name="connsiteY883"/>
                  <a:gd fmla="*/ 1004871 w 3562336" name="connsiteX884"/>
                  <a:gd fmla="*/ 3437213 h 3438834" name="connsiteY884"/>
                  <a:gd fmla="*/ 1002493 w 3562336" name="connsiteX885"/>
                  <a:gd fmla="*/ 3434836 h 3438834" name="connsiteY885"/>
                  <a:gd fmla="*/ 1002465 w 3562336" name="connsiteX886"/>
                  <a:gd fmla="*/ 3434859 h 3438834" name="connsiteY886"/>
                  <a:gd fmla="*/ 1000087 w 3562336" name="connsiteX887"/>
                  <a:gd fmla="*/ 3432482 h 3438834" name="connsiteY887"/>
                  <a:gd fmla="*/ 1000059 w 3562336" name="connsiteX888"/>
                  <a:gd fmla="*/ 3432505 h 3438834" name="connsiteY888"/>
                  <a:gd fmla="*/ 997680 w 3562336" name="connsiteX889"/>
                  <a:gd fmla="*/ 3430127 h 3438834" name="connsiteY889"/>
                  <a:gd fmla="*/ 997653 w 3562336" name="connsiteX890"/>
                  <a:gd fmla="*/ 3430150 h 3438834" name="connsiteY890"/>
                  <a:gd fmla="*/ 995275 w 3562336" name="connsiteX891"/>
                  <a:gd fmla="*/ 3427772 h 3438834" name="connsiteY891"/>
                  <a:gd fmla="*/ 995248 w 3562336" name="connsiteX892"/>
                  <a:gd fmla="*/ 3427795 h 3438834" name="connsiteY892"/>
                  <a:gd fmla="*/ 992870 w 3562336" name="connsiteX893"/>
                  <a:gd fmla="*/ 3425418 h 3438834" name="connsiteY893"/>
                  <a:gd fmla="*/ 992842 w 3562336" name="connsiteX894"/>
                  <a:gd fmla="*/ 3425441 h 3438834" name="connsiteY894"/>
                  <a:gd fmla="*/ 990464 w 3562336" name="connsiteX895"/>
                  <a:gd fmla="*/ 3423064 h 3438834" name="connsiteY895"/>
                  <a:gd fmla="*/ 990436 w 3562336" name="connsiteX896"/>
                  <a:gd fmla="*/ 3423087 h 3438834" name="connsiteY896"/>
                  <a:gd fmla="*/ 988057 w 3562336" name="connsiteX897"/>
                  <a:gd fmla="*/ 3420709 h 3438834" name="connsiteY897"/>
                  <a:gd fmla="*/ 988030 w 3562336" name="connsiteX898"/>
                  <a:gd fmla="*/ 3420732 h 3438834" name="connsiteY898"/>
                  <a:gd fmla="*/ 985652 w 3562336" name="connsiteX899"/>
                  <a:gd fmla="*/ 3418355 h 3438834" name="connsiteY899"/>
                  <a:gd fmla="*/ 985624 w 3562336" name="connsiteX900"/>
                  <a:gd fmla="*/ 3418378 h 3438834" name="connsiteY900"/>
                  <a:gd fmla="*/ 983245 w 3562336" name="connsiteX901"/>
                  <a:gd fmla="*/ 3416000 h 3438834" name="connsiteY901"/>
                  <a:gd fmla="*/ 983218 w 3562336" name="connsiteX902"/>
                  <a:gd fmla="*/ 3416023 h 3438834" name="connsiteY902"/>
                  <a:gd fmla="*/ 980840 w 3562336" name="connsiteX903"/>
                  <a:gd fmla="*/ 3413646 h 3438834" name="connsiteY903"/>
                  <a:gd fmla="*/ 980812 w 3562336" name="connsiteX904"/>
                  <a:gd fmla="*/ 3413669 h 3438834" name="connsiteY904"/>
                  <a:gd fmla="*/ 978433 w 3562336" name="connsiteX905"/>
                  <a:gd fmla="*/ 3411291 h 3438834" name="connsiteY905"/>
                  <a:gd fmla="*/ 978406 w 3562336" name="connsiteX906"/>
                  <a:gd fmla="*/ 3411314 h 3438834" name="connsiteY906"/>
                  <a:gd fmla="*/ 976028 w 3562336" name="connsiteX907"/>
                  <a:gd fmla="*/ 3408937 h 3438834" name="connsiteY907"/>
                  <a:gd fmla="*/ 976000 w 3562336" name="connsiteX908"/>
                  <a:gd fmla="*/ 3408960 h 3438834" name="connsiteY908"/>
                  <a:gd fmla="*/ 973621 w 3562336" name="connsiteX909"/>
                  <a:gd fmla="*/ 3406582 h 3438834" name="connsiteY909"/>
                  <a:gd fmla="*/ 973594 w 3562336" name="connsiteX910"/>
                  <a:gd fmla="*/ 3406605 h 3438834" name="connsiteY910"/>
                  <a:gd fmla="*/ 971216 w 3562336" name="connsiteX911"/>
                  <a:gd fmla="*/ 3404228 h 3438834" name="connsiteY911"/>
                  <a:gd fmla="*/ 971188 w 3562336" name="connsiteX912"/>
                  <a:gd fmla="*/ 3404251 h 3438834" name="connsiteY912"/>
                  <a:gd fmla="*/ 968809 w 3562336" name="connsiteX913"/>
                  <a:gd fmla="*/ 3401873 h 3438834" name="connsiteY913"/>
                  <a:gd fmla="*/ 968782 w 3562336" name="connsiteX914"/>
                  <a:gd fmla="*/ 3401896 h 3438834" name="connsiteY914"/>
                  <a:gd fmla="*/ 966404 w 3562336" name="connsiteX915"/>
                  <a:gd fmla="*/ 3399519 h 3438834" name="connsiteY915"/>
                  <a:gd fmla="*/ 966376 w 3562336" name="connsiteX916"/>
                  <a:gd fmla="*/ 3399542 h 3438834" name="connsiteY916"/>
                  <a:gd fmla="*/ 963997 w 3562336" name="connsiteX917"/>
                  <a:gd fmla="*/ 3397164 h 3438834" name="connsiteY917"/>
                  <a:gd fmla="*/ 963970 w 3562336" name="connsiteX918"/>
                  <a:gd fmla="*/ 3397187 h 3438834" name="connsiteY918"/>
                  <a:gd fmla="*/ 961592 w 3562336" name="connsiteX919"/>
                  <a:gd fmla="*/ 3394810 h 3438834" name="connsiteY919"/>
                  <a:gd fmla="*/ 961564 w 3562336" name="connsiteX920"/>
                  <a:gd fmla="*/ 3394833 h 3438834" name="connsiteY920"/>
                  <a:gd fmla="*/ 959185 w 3562336" name="connsiteX921"/>
                  <a:gd fmla="*/ 3392455 h 3438834" name="connsiteY921"/>
                  <a:gd fmla="*/ 959158 w 3562336" name="connsiteX922"/>
                  <a:gd fmla="*/ 3392478 h 3438834" name="connsiteY922"/>
                  <a:gd fmla="*/ 956780 w 3562336" name="connsiteX923"/>
                  <a:gd fmla="*/ 3390101 h 3438834" name="connsiteY923"/>
                  <a:gd fmla="*/ 956753 w 3562336" name="connsiteX924"/>
                  <a:gd fmla="*/ 3390124 h 3438834" name="connsiteY924"/>
                  <a:gd fmla="*/ 954374 w 3562336" name="connsiteX925"/>
                  <a:gd fmla="*/ 3387746 h 3438834" name="connsiteY925"/>
                  <a:gd fmla="*/ 954346 w 3562336" name="connsiteX926"/>
                  <a:gd fmla="*/ 3387769 h 3438834" name="connsiteY926"/>
                  <a:gd fmla="*/ 951968 w 3562336" name="connsiteX927"/>
                  <a:gd fmla="*/ 3385392 h 3438834" name="connsiteY927"/>
                  <a:gd fmla="*/ 951941 w 3562336" name="connsiteX928"/>
                  <a:gd fmla="*/ 3385415 h 3438834" name="connsiteY928"/>
                  <a:gd fmla="*/ 949562 w 3562336" name="connsiteX929"/>
                  <a:gd fmla="*/ 3383037 h 3438834" name="connsiteY929"/>
                  <a:gd fmla="*/ 949535 w 3562336" name="connsiteX930"/>
                  <a:gd fmla="*/ 3383060 h 3438834" name="connsiteY930"/>
                  <a:gd fmla="*/ 947157 w 3562336" name="connsiteX931"/>
                  <a:gd fmla="*/ 3380683 h 3438834" name="connsiteY931"/>
                  <a:gd fmla="*/ 947129 w 3562336" name="connsiteX932"/>
                  <a:gd fmla="*/ 3380706 h 3438834" name="connsiteY932"/>
                  <a:gd fmla="*/ 944750 w 3562336" name="connsiteX933"/>
                  <a:gd fmla="*/ 3378328 h 3438834" name="connsiteY933"/>
                  <a:gd fmla="*/ 944723 w 3562336" name="connsiteX934"/>
                  <a:gd fmla="*/ 3378351 h 3438834" name="connsiteY934"/>
                  <a:gd fmla="*/ 942345 w 3562336" name="connsiteX935"/>
                  <a:gd fmla="*/ 3375974 h 3438834" name="connsiteY935"/>
                  <a:gd fmla="*/ 942317 w 3562336" name="connsiteX936"/>
                  <a:gd fmla="*/ 3375997 h 3438834" name="connsiteY936"/>
                  <a:gd fmla="*/ 939938 w 3562336" name="connsiteX937"/>
                  <a:gd fmla="*/ 3373619 h 3438834" name="connsiteY937"/>
                  <a:gd fmla="*/ 939911 w 3562336" name="connsiteX938"/>
                  <a:gd fmla="*/ 3373642 h 3438834" name="connsiteY938"/>
                  <a:gd fmla="*/ 937533 w 3562336" name="connsiteX939"/>
                  <a:gd fmla="*/ 3371265 h 3438834" name="connsiteY939"/>
                  <a:gd fmla="*/ 937505 w 3562336" name="connsiteX940"/>
                  <a:gd fmla="*/ 3371288 h 3438834" name="connsiteY940"/>
                  <a:gd fmla="*/ 935127 w 3562336" name="connsiteX941"/>
                  <a:gd fmla="*/ 3368911 h 3438834" name="connsiteY941"/>
                  <a:gd fmla="*/ 935099 w 3562336" name="connsiteX942"/>
                  <a:gd fmla="*/ 3368934 h 3438834" name="connsiteY942"/>
                  <a:gd fmla="*/ 932720 w 3562336" name="connsiteX943"/>
                  <a:gd fmla="*/ 3366556 h 3438834" name="connsiteY943"/>
                  <a:gd fmla="*/ 932693 w 3562336" name="connsiteX944"/>
                  <a:gd fmla="*/ 3366579 h 3438834" name="connsiteY944"/>
                  <a:gd fmla="*/ 930315 w 3562336" name="connsiteX945"/>
                  <a:gd fmla="*/ 3364202 h 3438834" name="connsiteY945"/>
                  <a:gd fmla="*/ 930287 w 3562336" name="connsiteX946"/>
                  <a:gd fmla="*/ 3364225 h 3438834" name="connsiteY946"/>
                  <a:gd fmla="*/ 927908 w 3562336" name="connsiteX947"/>
                  <a:gd fmla="*/ 3361847 h 3438834" name="connsiteY947"/>
                  <a:gd fmla="*/ 927881 w 3562336" name="connsiteX948"/>
                  <a:gd fmla="*/ 3361870 h 3438834" name="connsiteY948"/>
                  <a:gd fmla="*/ 925503 w 3562336" name="connsiteX949"/>
                  <a:gd fmla="*/ 3359493 h 3438834" name="connsiteY949"/>
                  <a:gd fmla="*/ 925475 w 3562336" name="connsiteX950"/>
                  <a:gd fmla="*/ 3359516 h 3438834" name="connsiteY950"/>
                  <a:gd fmla="*/ 923096 w 3562336" name="connsiteX951"/>
                  <a:gd fmla="*/ 3357138 h 3438834" name="connsiteY951"/>
                  <a:gd fmla="*/ 923069 w 3562336" name="connsiteX952"/>
                  <a:gd fmla="*/ 3357161 h 3438834" name="connsiteY952"/>
                  <a:gd fmla="*/ 920691 w 3562336" name="connsiteX953"/>
                  <a:gd fmla="*/ 3354784 h 3438834" name="connsiteY953"/>
                  <a:gd fmla="*/ 920663 w 3562336" name="connsiteX954"/>
                  <a:gd fmla="*/ 3354807 h 3438834" name="connsiteY954"/>
                  <a:gd fmla="*/ 918284 w 3562336" name="connsiteX955"/>
                  <a:gd fmla="*/ 3352429 h 3438834" name="connsiteY955"/>
                  <a:gd fmla="*/ 918257 w 3562336" name="connsiteX956"/>
                  <a:gd fmla="*/ 3352452 h 3438834" name="connsiteY956"/>
                  <a:gd fmla="*/ 915879 w 3562336" name="connsiteX957"/>
                  <a:gd fmla="*/ 3350075 h 3438834" name="connsiteY957"/>
                  <a:gd fmla="*/ 915851 w 3562336" name="connsiteX958"/>
                  <a:gd fmla="*/ 3350098 h 3438834" name="connsiteY958"/>
                  <a:gd fmla="*/ 913472 w 3562336" name="connsiteX959"/>
                  <a:gd fmla="*/ 3347720 h 3438834" name="connsiteY959"/>
                  <a:gd fmla="*/ 913445 w 3562336" name="connsiteX960"/>
                  <a:gd fmla="*/ 3347743 h 3438834" name="connsiteY960"/>
                  <a:gd fmla="*/ 911067 w 3562336" name="connsiteX961"/>
                  <a:gd fmla="*/ 3345366 h 3438834" name="connsiteY961"/>
                  <a:gd fmla="*/ 911040 w 3562336" name="connsiteX962"/>
                  <a:gd fmla="*/ 3345389 h 3438834" name="connsiteY962"/>
                  <a:gd fmla="*/ 908661 w 3562336" name="connsiteX963"/>
                  <a:gd fmla="*/ 3343011 h 3438834" name="connsiteY963"/>
                  <a:gd fmla="*/ 908634 w 3562336" name="connsiteX964"/>
                  <a:gd fmla="*/ 3343034 h 3438834" name="connsiteY964"/>
                  <a:gd fmla="*/ 906256 w 3562336" name="connsiteX965"/>
                  <a:gd fmla="*/ 3340657 h 3438834" name="connsiteY965"/>
                  <a:gd fmla="*/ 906228 w 3562336" name="connsiteX966"/>
                  <a:gd fmla="*/ 3340680 h 3438834" name="connsiteY966"/>
                  <a:gd fmla="*/ 903849 w 3562336" name="connsiteX967"/>
                  <a:gd fmla="*/ 3338302 h 3438834" name="connsiteY967"/>
                  <a:gd fmla="*/ 903822 w 3562336" name="connsiteX968"/>
                  <a:gd fmla="*/ 3338325 h 3438834" name="connsiteY968"/>
                  <a:gd fmla="*/ 901444 w 3562336" name="connsiteX969"/>
                  <a:gd fmla="*/ 3335948 h 3438834" name="connsiteY969"/>
                  <a:gd fmla="*/ 901416 w 3562336" name="connsiteX970"/>
                  <a:gd fmla="*/ 3335971 h 3438834" name="connsiteY970"/>
                  <a:gd fmla="*/ 899037 w 3562336" name="connsiteX971"/>
                  <a:gd fmla="*/ 3333593 h 3438834" name="connsiteY971"/>
                  <a:gd fmla="*/ 899010 w 3562336" name="connsiteX972"/>
                  <a:gd fmla="*/ 3333616 h 3438834" name="connsiteY972"/>
                  <a:gd fmla="*/ 896632 w 3562336" name="connsiteX973"/>
                  <a:gd fmla="*/ 3331239 h 3438834" name="connsiteY973"/>
                  <a:gd fmla="*/ 896604 w 3562336" name="connsiteX974"/>
                  <a:gd fmla="*/ 3331262 h 3438834" name="connsiteY974"/>
                  <a:gd fmla="*/ 894225 w 3562336" name="connsiteX975"/>
                  <a:gd fmla="*/ 3328884 h 3438834" name="connsiteY975"/>
                  <a:gd fmla="*/ 894198 w 3562336" name="connsiteX976"/>
                  <a:gd fmla="*/ 3328907 h 3438834" name="connsiteY976"/>
                  <a:gd fmla="*/ 891820 w 3562336" name="connsiteX977"/>
                  <a:gd fmla="*/ 3326530 h 3438834" name="connsiteY977"/>
                  <a:gd fmla="*/ 891792 w 3562336" name="connsiteX978"/>
                  <a:gd fmla="*/ 3326553 h 3438834" name="connsiteY978"/>
                  <a:gd fmla="*/ 889413 w 3562336" name="connsiteX979"/>
                  <a:gd fmla="*/ 3324175 h 3438834" name="connsiteY979"/>
                  <a:gd fmla="*/ 889386 w 3562336" name="connsiteX980"/>
                  <a:gd fmla="*/ 3324198 h 3438834" name="connsiteY980"/>
                  <a:gd fmla="*/ 887008 w 3562336" name="connsiteX981"/>
                  <a:gd fmla="*/ 3321821 h 3438834" name="connsiteY981"/>
                  <a:gd fmla="*/ 886980 w 3562336" name="connsiteX982"/>
                  <a:gd fmla="*/ 3321844 h 3438834" name="connsiteY982"/>
                  <a:gd fmla="*/ 884602 w 3562336" name="connsiteX983"/>
                  <a:gd fmla="*/ 3319467 h 3438834" name="connsiteY983"/>
                  <a:gd fmla="*/ 884574 w 3562336" name="connsiteX984"/>
                  <a:gd fmla="*/ 3319490 h 3438834" name="connsiteY984"/>
                  <a:gd fmla="*/ 882195 w 3562336" name="connsiteX985"/>
                  <a:gd fmla="*/ 3317112 h 3438834" name="connsiteY985"/>
                  <a:gd fmla="*/ 882168 w 3562336" name="connsiteX986"/>
                  <a:gd fmla="*/ 3317135 h 3438834" name="connsiteY986"/>
                  <a:gd fmla="*/ 879789 w 3562336" name="connsiteX987"/>
                  <a:gd fmla="*/ 3314757 h 3438834" name="connsiteY987"/>
                  <a:gd fmla="*/ 879762 w 3562336" name="connsiteX988"/>
                  <a:gd fmla="*/ 3314780 h 3438834" name="connsiteY988"/>
                  <a:gd fmla="*/ 877384 w 3562336" name="connsiteX989"/>
                  <a:gd fmla="*/ 3312403 h 3438834" name="connsiteY989"/>
                  <a:gd fmla="*/ 877356 w 3562336" name="connsiteX990"/>
                  <a:gd fmla="*/ 3312426 h 3438834" name="connsiteY990"/>
                  <a:gd fmla="*/ 874978 w 3562336" name="connsiteX991"/>
                  <a:gd fmla="*/ 3310049 h 3438834" name="connsiteY991"/>
                  <a:gd fmla="*/ 874950 w 3562336" name="connsiteX992"/>
                  <a:gd fmla="*/ 3310072 h 3438834" name="connsiteY992"/>
                  <a:gd fmla="*/ 872571 w 3562336" name="connsiteX993"/>
                  <a:gd fmla="*/ 3307694 h 3438834" name="connsiteY993"/>
                  <a:gd fmla="*/ 872544 w 3562336" name="connsiteX994"/>
                  <a:gd fmla="*/ 3307717 h 3438834" name="connsiteY994"/>
                  <a:gd fmla="*/ 870166 w 3562336" name="connsiteX995"/>
                  <a:gd fmla="*/ 3305340 h 3438834" name="connsiteY995"/>
                  <a:gd fmla="*/ 870138 w 3562336" name="connsiteX996"/>
                  <a:gd fmla="*/ 3305363 h 3438834" name="connsiteY996"/>
                  <a:gd fmla="*/ 867760 w 3562336" name="connsiteX997"/>
                  <a:gd fmla="*/ 3302985 h 3438834" name="connsiteY997"/>
                  <a:gd fmla="*/ 867733 w 3562336" name="connsiteX998"/>
                  <a:gd fmla="*/ 3303008 h 3438834" name="connsiteY998"/>
                  <a:gd fmla="*/ 865355 w 3562336" name="connsiteX999"/>
                  <a:gd fmla="*/ 3300630 h 3438834" name="connsiteY999"/>
                  <a:gd fmla="*/ 865326 w 3562336" name="connsiteX1000"/>
                  <a:gd fmla="*/ 3300654 h 3438834" name="connsiteY1000"/>
                  <a:gd fmla="*/ 862948 w 3562336" name="connsiteX1001"/>
                  <a:gd fmla="*/ 3298277 h 3438834" name="connsiteY1001"/>
                  <a:gd fmla="*/ 862921 w 3562336" name="connsiteX1002"/>
                  <a:gd fmla="*/ 3298299 h 3438834" name="connsiteY1002"/>
                  <a:gd fmla="*/ 860543 w 3562336" name="connsiteX1003"/>
                  <a:gd fmla="*/ 3295922 h 3438834" name="connsiteY1003"/>
                  <a:gd fmla="*/ 860515 w 3562336" name="connsiteX1004"/>
                  <a:gd fmla="*/ 3295945 h 3438834" name="connsiteY1004"/>
                  <a:gd fmla="*/ 858136 w 3562336" name="connsiteX1005"/>
                  <a:gd fmla="*/ 3293567 h 3438834" name="connsiteY1005"/>
                  <a:gd fmla="*/ 858109 w 3562336" name="connsiteX1006"/>
                  <a:gd fmla="*/ 3293590 h 3438834" name="connsiteY1006"/>
                  <a:gd fmla="*/ 855731 w 3562336" name="connsiteX1007"/>
                  <a:gd fmla="*/ 3291213 h 3438834" name="connsiteY1007"/>
                  <a:gd fmla="*/ 855703 w 3562336" name="connsiteX1008"/>
                  <a:gd fmla="*/ 3291236 h 3438834" name="connsiteY1008"/>
                  <a:gd fmla="*/ 853324 w 3562336" name="connsiteX1009"/>
                  <a:gd fmla="*/ 3288858 h 3438834" name="connsiteY1009"/>
                  <a:gd fmla="*/ 853297 w 3562336" name="connsiteX1010"/>
                  <a:gd fmla="*/ 3288881 h 3438834" name="connsiteY1010"/>
                  <a:gd fmla="*/ 850919 w 3562336" name="connsiteX1011"/>
                  <a:gd fmla="*/ 3286504 h 3438834" name="connsiteY1011"/>
                  <a:gd fmla="*/ 850891 w 3562336" name="connsiteX1012"/>
                  <a:gd fmla="*/ 3286527 h 3438834" name="connsiteY1012"/>
                  <a:gd fmla="*/ 848512 w 3562336" name="connsiteX1013"/>
                  <a:gd fmla="*/ 3284149 h 3438834" name="connsiteY1013"/>
                  <a:gd fmla="*/ 848485 w 3562336" name="connsiteX1014"/>
                  <a:gd fmla="*/ 3284172 h 3438834" name="connsiteY1014"/>
                  <a:gd fmla="*/ 846107 w 3562336" name="connsiteX1015"/>
                  <a:gd fmla="*/ 3281795 h 3438834" name="connsiteY1015"/>
                  <a:gd fmla="*/ 846079 w 3562336" name="connsiteX1016"/>
                  <a:gd fmla="*/ 3281818 h 3438834" name="connsiteY1016"/>
                  <a:gd fmla="*/ 843700 w 3562336" name="connsiteX1017"/>
                  <a:gd fmla="*/ 3279440 h 3438834" name="connsiteY1017"/>
                  <a:gd fmla="*/ 843673 w 3562336" name="connsiteX1018"/>
                  <a:gd fmla="*/ 3279463 h 3438834" name="connsiteY1018"/>
                  <a:gd fmla="*/ 841295 w 3562336" name="connsiteX1019"/>
                  <a:gd fmla="*/ 3277086 h 3438834" name="connsiteY1019"/>
                  <a:gd fmla="*/ 841267 w 3562336" name="connsiteX1020"/>
                  <a:gd fmla="*/ 3277109 h 3438834" name="connsiteY1020"/>
                  <a:gd fmla="*/ 838888 w 3562336" name="connsiteX1021"/>
                  <a:gd fmla="*/ 3274731 h 3438834" name="connsiteY1021"/>
                  <a:gd fmla="*/ 838861 w 3562336" name="connsiteX1022"/>
                  <a:gd fmla="*/ 3274754 h 3438834" name="connsiteY1022"/>
                  <a:gd fmla="*/ 836483 w 3562336" name="connsiteX1023"/>
                  <a:gd fmla="*/ 3272377 h 3438834" name="connsiteY1023"/>
                  <a:gd fmla="*/ 836455 w 3562336" name="connsiteX1024"/>
                  <a:gd fmla="*/ 3272400 h 3438834" name="connsiteY1024"/>
                  <a:gd fmla="*/ 834076 w 3562336" name="connsiteX1025"/>
                  <a:gd fmla="*/ 3270022 h 3438834" name="connsiteY1025"/>
                  <a:gd fmla="*/ 834049 w 3562336" name="connsiteX1026"/>
                  <a:gd fmla="*/ 3270045 h 3438834" name="connsiteY1026"/>
                  <a:gd fmla="*/ 831671 w 3562336" name="connsiteX1027"/>
                  <a:gd fmla="*/ 3267668 h 3438834" name="connsiteY1027"/>
                  <a:gd fmla="*/ 831643 w 3562336" name="connsiteX1028"/>
                  <a:gd fmla="*/ 3267691 h 3438834" name="connsiteY1028"/>
                  <a:gd fmla="*/ 829264 w 3562336" name="connsiteX1029"/>
                  <a:gd fmla="*/ 3265313 h 3438834" name="connsiteY1029"/>
                  <a:gd fmla="*/ 829237 w 3562336" name="connsiteX1030"/>
                  <a:gd fmla="*/ 3265336 h 3438834" name="connsiteY1030"/>
                  <a:gd fmla="*/ 826859 w 3562336" name="connsiteX1031"/>
                  <a:gd fmla="*/ 3262959 h 3438834" name="connsiteY1031"/>
                  <a:gd fmla="*/ 826831 w 3562336" name="connsiteX1032"/>
                  <a:gd fmla="*/ 3262982 h 3438834" name="connsiteY1032"/>
                  <a:gd fmla="*/ 824453 w 3562336" name="connsiteX1033"/>
                  <a:gd fmla="*/ 3260604 h 3438834" name="connsiteY1033"/>
                  <a:gd fmla="*/ 824426 w 3562336" name="connsiteX1034"/>
                  <a:gd fmla="*/ 3260627 h 3438834" name="connsiteY1034"/>
                  <a:gd fmla="*/ 822048 w 3562336" name="connsiteX1035"/>
                  <a:gd fmla="*/ 3258250 h 3438834" name="connsiteY1035"/>
                  <a:gd fmla="*/ 822020 w 3562336" name="connsiteX1036"/>
                  <a:gd fmla="*/ 3258273 h 3438834" name="connsiteY1036"/>
                  <a:gd fmla="*/ 819641 w 3562336" name="connsiteX1037"/>
                  <a:gd fmla="*/ 3255895 h 3438834" name="connsiteY1037"/>
                  <a:gd fmla="*/ 819614 w 3562336" name="connsiteX1038"/>
                  <a:gd fmla="*/ 3255918 h 3438834" name="connsiteY1038"/>
                  <a:gd fmla="*/ 817236 w 3562336" name="connsiteX1039"/>
                  <a:gd fmla="*/ 3253541 h 3438834" name="connsiteY1039"/>
                  <a:gd fmla="*/ 817208 w 3562336" name="connsiteX1040"/>
                  <a:gd fmla="*/ 3253564 h 3438834" name="connsiteY1040"/>
                  <a:gd fmla="*/ 814830 w 3562336" name="connsiteX1041"/>
                  <a:gd fmla="*/ 3251187 h 3438834" name="connsiteY1041"/>
                  <a:gd fmla="*/ 814802 w 3562336" name="connsiteX1042"/>
                  <a:gd fmla="*/ 3251210 h 3438834" name="connsiteY1042"/>
                  <a:gd fmla="*/ 812423 w 3562336" name="connsiteX1043"/>
                  <a:gd fmla="*/ 3248832 h 3438834" name="connsiteY1043"/>
                  <a:gd fmla="*/ 812396 w 3562336" name="connsiteX1044"/>
                  <a:gd fmla="*/ 3248855 h 3438834" name="connsiteY1044"/>
                  <a:gd fmla="*/ 810018 w 3562336" name="connsiteX1045"/>
                  <a:gd fmla="*/ 3246478 h 3438834" name="connsiteY1045"/>
                  <a:gd fmla="*/ 809990 w 3562336" name="connsiteX1046"/>
                  <a:gd fmla="*/ 3246501 h 3438834" name="connsiteY1046"/>
                  <a:gd fmla="*/ 807611 w 3562336" name="connsiteX1047"/>
                  <a:gd fmla="*/ 3244123 h 3438834" name="connsiteY1047"/>
                  <a:gd fmla="*/ 807584 w 3562336" name="connsiteX1048"/>
                  <a:gd fmla="*/ 3244146 h 3438834" name="connsiteY1048"/>
                  <a:gd fmla="*/ 805206 w 3562336" name="connsiteX1049"/>
                  <a:gd fmla="*/ 3241769 h 3438834" name="connsiteY1049"/>
                  <a:gd fmla="*/ 805178 w 3562336" name="connsiteX1050"/>
                  <a:gd fmla="*/ 3241792 h 3438834" name="connsiteY1050"/>
                  <a:gd fmla="*/ 802799 w 3562336" name="connsiteX1051"/>
                  <a:gd fmla="*/ 3239414 h 3438834" name="connsiteY1051"/>
                  <a:gd fmla="*/ 802772 w 3562336" name="connsiteX1052"/>
                  <a:gd fmla="*/ 3239437 h 3438834" name="connsiteY1052"/>
                  <a:gd fmla="*/ 800394 w 3562336" name="connsiteX1053"/>
                  <a:gd fmla="*/ 3237060 h 3438834" name="connsiteY1053"/>
                  <a:gd fmla="*/ 800366 w 3562336" name="connsiteX1054"/>
                  <a:gd fmla="*/ 3237083 h 3438834" name="connsiteY1054"/>
                  <a:gd fmla="*/ 797987 w 3562336" name="connsiteX1055"/>
                  <a:gd fmla="*/ 3234705 h 3438834" name="connsiteY1055"/>
                  <a:gd fmla="*/ 797960 w 3562336" name="connsiteX1056"/>
                  <a:gd fmla="*/ 3234728 h 3438834" name="connsiteY1056"/>
                  <a:gd fmla="*/ 795582 w 3562336" name="connsiteX1057"/>
                  <a:gd fmla="*/ 3232351 h 3438834" name="connsiteY1057"/>
                  <a:gd fmla="*/ 795554 w 3562336" name="connsiteX1058"/>
                  <a:gd fmla="*/ 3232374 h 3438834" name="connsiteY1058"/>
                  <a:gd fmla="*/ 793175 w 3562336" name="connsiteX1059"/>
                  <a:gd fmla="*/ 3229996 h 3438834" name="connsiteY1059"/>
                  <a:gd fmla="*/ 793148 w 3562336" name="connsiteX1060"/>
                  <a:gd fmla="*/ 3230019 h 3438834" name="connsiteY1060"/>
                  <a:gd fmla="*/ 790770 w 3562336" name="connsiteX1061"/>
                  <a:gd fmla="*/ 3227642 h 3438834" name="connsiteY1061"/>
                  <a:gd fmla="*/ 790742 w 3562336" name="connsiteX1062"/>
                  <a:gd fmla="*/ 3227665 h 3438834" name="connsiteY1062"/>
                  <a:gd fmla="*/ 788363 w 3562336" name="connsiteX1063"/>
                  <a:gd fmla="*/ 3225287 h 3438834" name="connsiteY1063"/>
                  <a:gd fmla="*/ 788336 w 3562336" name="connsiteX1064"/>
                  <a:gd fmla="*/ 3225310 h 3438834" name="connsiteY1064"/>
                  <a:gd fmla="*/ 785958 w 3562336" name="connsiteX1065"/>
                  <a:gd fmla="*/ 3222933 h 3438834" name="connsiteY1065"/>
                  <a:gd fmla="*/ 785930 w 3562336" name="connsiteX1066"/>
                  <a:gd fmla="*/ 3222956 h 3438834" name="connsiteY1066"/>
                  <a:gd fmla="*/ 783552 w 3562336" name="connsiteX1067"/>
                  <a:gd fmla="*/ 3220578 h 3438834" name="connsiteY1067"/>
                  <a:gd fmla="*/ 783525 w 3562336" name="connsiteX1068"/>
                  <a:gd fmla="*/ 3220601 h 3438834" name="connsiteY1068"/>
                  <a:gd fmla="*/ 781147 w 3562336" name="connsiteX1069"/>
                  <a:gd fmla="*/ 3218223 h 3438834" name="connsiteY1069"/>
                  <a:gd fmla="*/ 781118 w 3562336" name="connsiteX1070"/>
                  <a:gd fmla="*/ 3218247 h 3438834" name="connsiteY1070"/>
                  <a:gd fmla="*/ 778740 w 3562336" name="connsiteX1071"/>
                  <a:gd fmla="*/ 3215869 h 3438834" name="connsiteY1071"/>
                  <a:gd fmla="*/ 778713 w 3562336" name="connsiteX1072"/>
                  <a:gd fmla="*/ 3215892 h 3438834" name="connsiteY1072"/>
                  <a:gd fmla="*/ 776335 w 3562336" name="connsiteX1073"/>
                  <a:gd fmla="*/ 3213515 h 3438834" name="connsiteY1073"/>
                  <a:gd fmla="*/ 776307 w 3562336" name="connsiteX1074"/>
                  <a:gd fmla="*/ 3213538 h 3438834" name="connsiteY1074"/>
                  <a:gd fmla="*/ 773928 w 3562336" name="connsiteX1075"/>
                  <a:gd fmla="*/ 3211160 h 3438834" name="connsiteY1075"/>
                  <a:gd fmla="*/ 773901 w 3562336" name="connsiteX1076"/>
                  <a:gd fmla="*/ 3211183 h 3438834" name="connsiteY1076"/>
                  <a:gd fmla="*/ 771523 w 3562336" name="connsiteX1077"/>
                  <a:gd fmla="*/ 3208806 h 3438834" name="connsiteY1077"/>
                  <a:gd fmla="*/ 771495 w 3562336" name="connsiteX1078"/>
                  <a:gd fmla="*/ 3208829 h 3438834" name="connsiteY1078"/>
                  <a:gd fmla="*/ 769117 w 3562336" name="connsiteX1079"/>
                  <a:gd fmla="*/ 3206452 h 3438834" name="connsiteY1079"/>
                  <a:gd fmla="*/ 769089 w 3562336" name="connsiteX1080"/>
                  <a:gd fmla="*/ 3206475 h 3438834" name="connsiteY1080"/>
                  <a:gd fmla="*/ 766710 w 3562336" name="connsiteX1081"/>
                  <a:gd fmla="*/ 3204097 h 3438834" name="connsiteY1081"/>
                  <a:gd fmla="*/ 766683 w 3562336" name="connsiteX1082"/>
                  <a:gd fmla="*/ 3204120 h 3438834" name="connsiteY1082"/>
                  <a:gd fmla="*/ 764304 w 3562336" name="connsiteX1083"/>
                  <a:gd fmla="*/ 3201742 h 3438834" name="connsiteY1083"/>
                  <a:gd fmla="*/ 764277 w 3562336" name="connsiteX1084"/>
                  <a:gd fmla="*/ 3201765 h 3438834" name="connsiteY1084"/>
                  <a:gd fmla="*/ 761899 w 3562336" name="connsiteX1085"/>
                  <a:gd fmla="*/ 3199388 h 3438834" name="connsiteY1085"/>
                  <a:gd fmla="*/ 761871 w 3562336" name="connsiteX1086"/>
                  <a:gd fmla="*/ 3199411 h 3438834" name="connsiteY1086"/>
                  <a:gd fmla="*/ 759493 w 3562336" name="connsiteX1087"/>
                  <a:gd fmla="*/ 3197034 h 3438834" name="connsiteY1087"/>
                  <a:gd fmla="*/ 759465 w 3562336" name="connsiteX1088"/>
                  <a:gd fmla="*/ 3197057 h 3438834" name="connsiteY1088"/>
                  <a:gd fmla="*/ 757086 w 3562336" name="connsiteX1089"/>
                  <a:gd fmla="*/ 3194679 h 3438834" name="connsiteY1089"/>
                  <a:gd fmla="*/ 757059 w 3562336" name="connsiteX1090"/>
                  <a:gd fmla="*/ 3194702 h 3438834" name="connsiteY1090"/>
                  <a:gd fmla="*/ 754681 w 3562336" name="connsiteX1091"/>
                  <a:gd fmla="*/ 3192325 h 3438834" name="connsiteY1091"/>
                  <a:gd fmla="*/ 754653 w 3562336" name="connsiteX1092"/>
                  <a:gd fmla="*/ 3192348 h 3438834" name="connsiteY1092"/>
                  <a:gd fmla="*/ 752274 w 3562336" name="connsiteX1093"/>
                  <a:gd fmla="*/ 3189970 h 3438834" name="connsiteY1093"/>
                  <a:gd fmla="*/ 752247 w 3562336" name="connsiteX1094"/>
                  <a:gd fmla="*/ 3189993 h 3438834" name="connsiteY1094"/>
                  <a:gd fmla="*/ 749869 w 3562336" name="connsiteX1095"/>
                  <a:gd fmla="*/ 3187616 h 3438834" name="connsiteY1095"/>
                  <a:gd fmla="*/ 749841 w 3562336" name="connsiteX1096"/>
                  <a:gd fmla="*/ 3187639 h 3438834" name="connsiteY1096"/>
                  <a:gd fmla="*/ 747462 w 3562336" name="connsiteX1097"/>
                  <a:gd fmla="*/ 3185261 h 3438834" name="connsiteY1097"/>
                  <a:gd fmla="*/ 747435 w 3562336" name="connsiteX1098"/>
                  <a:gd fmla="*/ 3185284 h 3438834" name="connsiteY1098"/>
                  <a:gd fmla="*/ 745057 w 3562336" name="connsiteX1099"/>
                  <a:gd fmla="*/ 3182907 h 3438834" name="connsiteY1099"/>
                  <a:gd fmla="*/ 745029 w 3562336" name="connsiteX1100"/>
                  <a:gd fmla="*/ 3182930 h 3438834" name="connsiteY1100"/>
                  <a:gd fmla="*/ 742650 w 3562336" name="connsiteX1101"/>
                  <a:gd fmla="*/ 3180552 h 3438834" name="connsiteY1101"/>
                  <a:gd fmla="*/ 742623 w 3562336" name="connsiteX1102"/>
                  <a:gd fmla="*/ 3180575 h 3438834" name="connsiteY1102"/>
                  <a:gd fmla="*/ 740245 w 3562336" name="connsiteX1103"/>
                  <a:gd fmla="*/ 3178198 h 3438834" name="connsiteY1103"/>
                  <a:gd fmla="*/ 740217 w 3562336" name="connsiteX1104"/>
                  <a:gd fmla="*/ 3178221 h 3438834" name="connsiteY1104"/>
                  <a:gd fmla="*/ 737839 w 3562336" name="connsiteX1105"/>
                  <a:gd fmla="*/ 3175843 h 3438834" name="connsiteY1105"/>
                  <a:gd fmla="*/ 737812 w 3562336" name="connsiteX1106"/>
                  <a:gd fmla="*/ 3175866 h 3438834" name="connsiteY1106"/>
                  <a:gd fmla="*/ 735434 w 3562336" name="connsiteX1107"/>
                  <a:gd fmla="*/ 3173489 h 3438834" name="connsiteY1107"/>
                  <a:gd fmla="*/ 735406 w 3562336" name="connsiteX1108"/>
                  <a:gd fmla="*/ 3173512 h 3438834" name="connsiteY1108"/>
                  <a:gd fmla="*/ 733027 w 3562336" name="connsiteX1109"/>
                  <a:gd fmla="*/ 3171134 h 3438834" name="connsiteY1109"/>
                  <a:gd fmla="*/ 733000 w 3562336" name="connsiteX1110"/>
                  <a:gd fmla="*/ 3171157 h 3438834" name="connsiteY1110"/>
                  <a:gd fmla="*/ 730622 w 3562336" name="connsiteX1111"/>
                  <a:gd fmla="*/ 3168780 h 3438834" name="connsiteY1111"/>
                  <a:gd fmla="*/ 730594 w 3562336" name="connsiteX1112"/>
                  <a:gd fmla="*/ 3168803 h 3438834" name="connsiteY1112"/>
                  <a:gd fmla="*/ 728215 w 3562336" name="connsiteX1113"/>
                  <a:gd fmla="*/ 3166425 h 3438834" name="connsiteY1113"/>
                  <a:gd fmla="*/ 728188 w 3562336" name="connsiteX1114"/>
                  <a:gd fmla="*/ 3166448 h 3438834" name="connsiteY1114"/>
                  <a:gd fmla="*/ 725810 w 3562336" name="connsiteX1115"/>
                  <a:gd fmla="*/ 3164071 h 3438834" name="connsiteY1115"/>
                  <a:gd fmla="*/ 725782 w 3562336" name="connsiteX1116"/>
                  <a:gd fmla="*/ 3164094 h 3438834" name="connsiteY1116"/>
                  <a:gd fmla="*/ 723403 w 3562336" name="connsiteX1117"/>
                  <a:gd fmla="*/ 3161716 h 3438834" name="connsiteY1117"/>
                  <a:gd fmla="*/ 723376 w 3562336" name="connsiteX1118"/>
                  <a:gd fmla="*/ 3161739 h 3438834" name="connsiteY1118"/>
                  <a:gd fmla="*/ 720998 w 3562336" name="connsiteX1119"/>
                  <a:gd fmla="*/ 3159362 h 3438834" name="connsiteY1119"/>
                  <a:gd fmla="*/ 720970 w 3562336" name="connsiteX1120"/>
                  <a:gd fmla="*/ 3159385 h 3438834" name="connsiteY1120"/>
                  <a:gd fmla="*/ 718591 w 3562336" name="connsiteX1121"/>
                  <a:gd fmla="*/ 3157007 h 3438834" name="connsiteY1121"/>
                  <a:gd fmla="*/ 718564 w 3562336" name="connsiteX1122"/>
                  <a:gd fmla="*/ 3157030 h 3438834" name="connsiteY1122"/>
                  <a:gd fmla="*/ 716186 w 3562336" name="connsiteX1123"/>
                  <a:gd fmla="*/ 3154653 h 3438834" name="connsiteY1123"/>
                  <a:gd fmla="*/ 716158 w 3562336" name="connsiteX1124"/>
                  <a:gd fmla="*/ 3154676 h 3438834" name="connsiteY1124"/>
                  <a:gd fmla="*/ 713779 w 3562336" name="connsiteX1125"/>
                  <a:gd fmla="*/ 3152298 h 3438834" name="connsiteY1125"/>
                  <a:gd fmla="*/ 713752 w 3562336" name="connsiteX1126"/>
                  <a:gd fmla="*/ 3152321 h 3438834" name="connsiteY1126"/>
                  <a:gd fmla="*/ 711374 w 3562336" name="connsiteX1127"/>
                  <a:gd fmla="*/ 3149943 h 3438834" name="connsiteY1127"/>
                  <a:gd fmla="*/ 711346 w 3562336" name="connsiteX1128"/>
                  <a:gd fmla="*/ 3149967 h 3438834" name="connsiteY1128"/>
                  <a:gd fmla="*/ 708967 w 3562336" name="connsiteX1129"/>
                  <a:gd fmla="*/ 3147589 h 3438834" name="connsiteY1129"/>
                  <a:gd fmla="*/ 708940 w 3562336" name="connsiteX1130"/>
                  <a:gd fmla="*/ 3147612 h 3438834" name="connsiteY1130"/>
                  <a:gd fmla="*/ 706562 w 3562336" name="connsiteX1131"/>
                  <a:gd fmla="*/ 3145234 h 3438834" name="connsiteY1131"/>
                  <a:gd fmla="*/ 706534 w 3562336" name="connsiteX1132"/>
                  <a:gd fmla="*/ 3145258 h 3438834" name="connsiteY1132"/>
                  <a:gd fmla="*/ 704155 w 3562336" name="connsiteX1133"/>
                  <a:gd fmla="*/ 3142880 h 3438834" name="connsiteY1133"/>
                  <a:gd fmla="*/ 704128 w 3562336" name="connsiteX1134"/>
                  <a:gd fmla="*/ 3142903 h 3438834" name="connsiteY1134"/>
                  <a:gd fmla="*/ 701750 w 3562336" name="connsiteX1135"/>
                  <a:gd fmla="*/ 3140525 h 3438834" name="connsiteY1135"/>
                  <a:gd fmla="*/ 701722 w 3562336" name="connsiteX1136"/>
                  <a:gd fmla="*/ 3140549 h 3438834" name="connsiteY1136"/>
                  <a:gd fmla="*/ 699344 w 3562336" name="connsiteX1137"/>
                  <a:gd fmla="*/ 3138171 h 3438834" name="connsiteY1137"/>
                  <a:gd fmla="*/ 699316 w 3562336" name="connsiteX1138"/>
                  <a:gd fmla="*/ 3138195 h 3438834" name="connsiteY1138"/>
                  <a:gd fmla="*/ 696937 w 3562336" name="connsiteX1139"/>
                  <a:gd fmla="*/ 3135817 h 3438834" name="connsiteY1139"/>
                  <a:gd fmla="*/ 696910 w 3562336" name="connsiteX1140"/>
                  <a:gd fmla="*/ 3135840 h 3438834" name="connsiteY1140"/>
                  <a:gd fmla="*/ 694533 w 3562336" name="connsiteX1141"/>
                  <a:gd fmla="*/ 3133463 h 3438834" name="connsiteY1141"/>
                  <a:gd fmla="*/ 694505 w 3562336" name="connsiteX1142"/>
                  <a:gd fmla="*/ 3133486 h 3438834" name="connsiteY1142"/>
                  <a:gd fmla="*/ 692126 w 3562336" name="connsiteX1143"/>
                  <a:gd fmla="*/ 3131108 h 3438834" name="connsiteY1143"/>
                  <a:gd fmla="*/ 692099 w 3562336" name="connsiteX1144"/>
                  <a:gd fmla="*/ 3131131 h 3438834" name="connsiteY1144"/>
                  <a:gd fmla="*/ 689721 w 3562336" name="connsiteX1145"/>
                  <a:gd fmla="*/ 3128753 h 3438834" name="connsiteY1145"/>
                  <a:gd fmla="*/ 689693 w 3562336" name="connsiteX1146"/>
                  <a:gd fmla="*/ 3128777 h 3438834" name="connsiteY1146"/>
                  <a:gd fmla="*/ 687314 w 3562336" name="connsiteX1147"/>
                  <a:gd fmla="*/ 3126399 h 3438834" name="connsiteY1147"/>
                  <a:gd fmla="*/ 687287 w 3562336" name="connsiteX1148"/>
                  <a:gd fmla="*/ 3126422 h 3438834" name="connsiteY1148"/>
                  <a:gd fmla="*/ 684909 w 3562336" name="connsiteX1149"/>
                  <a:gd fmla="*/ 3124044 h 3438834" name="connsiteY1149"/>
                  <a:gd fmla="*/ 684881 w 3562336" name="connsiteX1150"/>
                  <a:gd fmla="*/ 3124068 h 3438834" name="connsiteY1150"/>
                  <a:gd fmla="*/ 682502 w 3562336" name="connsiteX1151"/>
                  <a:gd fmla="*/ 3121690 h 3438834" name="connsiteY1151"/>
                  <a:gd fmla="*/ 682475 w 3562336" name="connsiteX1152"/>
                  <a:gd fmla="*/ 3121713 h 3438834" name="connsiteY1152"/>
                  <a:gd fmla="*/ 680097 w 3562336" name="connsiteX1153"/>
                  <a:gd fmla="*/ 3119335 h 3438834" name="connsiteY1153"/>
                  <a:gd fmla="*/ 680069 w 3562336" name="connsiteX1154"/>
                  <a:gd fmla="*/ 3119359 h 3438834" name="connsiteY1154"/>
                  <a:gd fmla="*/ 677690 w 3562336" name="connsiteX1155"/>
                  <a:gd fmla="*/ 3116981 h 3438834" name="connsiteY1155"/>
                  <a:gd fmla="*/ 677663 w 3562336" name="connsiteX1156"/>
                  <a:gd fmla="*/ 3117004 h 3438834" name="connsiteY1156"/>
                  <a:gd fmla="*/ 675285 w 3562336" name="connsiteX1157"/>
                  <a:gd fmla="*/ 3114626 h 3438834" name="connsiteY1157"/>
                  <a:gd fmla="*/ 675257 w 3562336" name="connsiteX1158"/>
                  <a:gd fmla="*/ 3114650 h 3438834" name="connsiteY1158"/>
                  <a:gd fmla="*/ 672878 w 3562336" name="connsiteX1159"/>
                  <a:gd fmla="*/ 3112272 h 3438834" name="connsiteY1159"/>
                  <a:gd fmla="*/ 672851 w 3562336" name="connsiteX1160"/>
                  <a:gd fmla="*/ 3112295 h 3438834" name="connsiteY1160"/>
                  <a:gd fmla="*/ 670473 w 3562336" name="connsiteX1161"/>
                  <a:gd fmla="*/ 3109917 h 3438834" name="connsiteY1161"/>
                  <a:gd fmla="*/ 670445 w 3562336" name="connsiteX1162"/>
                  <a:gd fmla="*/ 3109941 h 3438834" name="connsiteY1162"/>
                  <a:gd fmla="*/ 668066 w 3562336" name="connsiteX1163"/>
                  <a:gd fmla="*/ 3107563 h 3438834" name="connsiteY1163"/>
                  <a:gd fmla="*/ 668039 w 3562336" name="connsiteX1164"/>
                  <a:gd fmla="*/ 3107586 h 3438834" name="connsiteY1164"/>
                  <a:gd fmla="*/ 665661 w 3562336" name="connsiteX1165"/>
                  <a:gd fmla="*/ 3105208 h 3438834" name="connsiteY1165"/>
                  <a:gd fmla="*/ 665633 w 3562336" name="connsiteX1166"/>
                  <a:gd fmla="*/ 3105232 h 3438834" name="connsiteY1166"/>
                  <a:gd fmla="*/ 663254 w 3562336" name="connsiteX1167"/>
                  <a:gd fmla="*/ 3102854 h 3438834" name="connsiteY1167"/>
                  <a:gd fmla="*/ 663227 w 3562336" name="connsiteX1168"/>
                  <a:gd fmla="*/ 3102877 h 3438834" name="connsiteY1168"/>
                  <a:gd fmla="*/ 660849 w 3562336" name="connsiteX1169"/>
                  <a:gd fmla="*/ 3100499 h 3438834" name="connsiteY1169"/>
                  <a:gd fmla="*/ 660821 w 3562336" name="connsiteX1170"/>
                  <a:gd fmla="*/ 3100523 h 3438834" name="connsiteY1170"/>
                  <a:gd fmla="*/ 658442 w 3562336" name="connsiteX1171"/>
                  <a:gd fmla="*/ 3098145 h 3438834" name="connsiteY1171"/>
                  <a:gd fmla="*/ 658415 w 3562336" name="connsiteX1172"/>
                  <a:gd fmla="*/ 3098168 h 3438834" name="connsiteY1172"/>
                  <a:gd fmla="*/ 656037 w 3562336" name="connsiteX1173"/>
                  <a:gd fmla="*/ 3095790 h 3438834" name="connsiteY1173"/>
                  <a:gd fmla="*/ 656009 w 3562336" name="connsiteX1174"/>
                  <a:gd fmla="*/ 3095814 h 3438834" name="connsiteY1174"/>
                  <a:gd fmla="*/ 653631 w 3562336" name="connsiteX1175"/>
                  <a:gd fmla="*/ 3093436 h 3438834" name="connsiteY1175"/>
                  <a:gd fmla="*/ 653604 w 3562336" name="connsiteX1176"/>
                  <a:gd fmla="*/ 3093459 h 3438834" name="connsiteY1176"/>
                  <a:gd fmla="*/ 651226 w 3562336" name="connsiteX1177"/>
                  <a:gd fmla="*/ 3091081 h 3438834" name="connsiteY1177"/>
                  <a:gd fmla="*/ 651198 w 3562336" name="connsiteX1178"/>
                  <a:gd fmla="*/ 3091105 h 3438834" name="connsiteY1178"/>
                  <a:gd fmla="*/ 648819 w 3562336" name="connsiteX1179"/>
                  <a:gd fmla="*/ 3088727 h 3438834" name="connsiteY1179"/>
                  <a:gd fmla="*/ 648792 w 3562336" name="connsiteX1180"/>
                  <a:gd fmla="*/ 3088750 h 3438834" name="connsiteY1180"/>
                  <a:gd fmla="*/ 646414 w 3562336" name="connsiteX1181"/>
                  <a:gd fmla="*/ 3086372 h 3438834" name="connsiteY1181"/>
                  <a:gd fmla="*/ 646386 w 3562336" name="connsiteX1182"/>
                  <a:gd fmla="*/ 3086396 h 3438834" name="connsiteY1182"/>
                  <a:gd fmla="*/ 644008 w 3562336" name="connsiteX1183"/>
                  <a:gd fmla="*/ 3084018 h 3438834" name="connsiteY1183"/>
                  <a:gd fmla="*/ 643980 w 3562336" name="connsiteX1184"/>
                  <a:gd fmla="*/ 3084042 h 3438834" name="connsiteY1184"/>
                  <a:gd fmla="*/ 641601 w 3562336" name="connsiteX1185"/>
                  <a:gd fmla="*/ 3081664 h 3438834" name="connsiteY1185"/>
                  <a:gd fmla="*/ 641574 w 3562336" name="connsiteX1186"/>
                  <a:gd fmla="*/ 3081687 h 3438834" name="connsiteY1186"/>
                  <a:gd fmla="*/ 639196 w 3562336" name="connsiteX1187"/>
                  <a:gd fmla="*/ 3079309 h 3438834" name="connsiteY1187"/>
                  <a:gd fmla="*/ 639168 w 3562336" name="connsiteX1188"/>
                  <a:gd fmla="*/ 3079333 h 3438834" name="connsiteY1188"/>
                  <a:gd fmla="*/ 636789 w 3562336" name="connsiteX1189"/>
                  <a:gd fmla="*/ 3076955 h 3438834" name="connsiteY1189"/>
                  <a:gd fmla="*/ 636762 w 3562336" name="connsiteX1190"/>
                  <a:gd fmla="*/ 3076978 h 3438834" name="connsiteY1190"/>
                  <a:gd fmla="*/ 634384 w 3562336" name="connsiteX1191"/>
                  <a:gd fmla="*/ 3074600 h 3438834" name="connsiteY1191"/>
                  <a:gd fmla="*/ 634356 w 3562336" name="connsiteX1192"/>
                  <a:gd fmla="*/ 3074624 h 3438834" name="connsiteY1192"/>
                  <a:gd fmla="*/ 631977 w 3562336" name="connsiteX1193"/>
                  <a:gd fmla="*/ 3072246 h 3438834" name="connsiteY1193"/>
                  <a:gd fmla="*/ 631950 w 3562336" name="connsiteX1194"/>
                  <a:gd fmla="*/ 3072269 h 3438834" name="connsiteY1194"/>
                  <a:gd fmla="*/ 629572 w 3562336" name="connsiteX1195"/>
                  <a:gd fmla="*/ 3069891 h 3438834" name="connsiteY1195"/>
                  <a:gd fmla="*/ 629544 w 3562336" name="connsiteX1196"/>
                  <a:gd fmla="*/ 3069915 h 3438834" name="connsiteY1196"/>
                  <a:gd fmla="*/ 627166 w 3562336" name="connsiteX1197"/>
                  <a:gd fmla="*/ 3067537 h 3438834" name="connsiteY1197"/>
                  <a:gd fmla="*/ 627138 w 3562336" name="connsiteX1198"/>
                  <a:gd fmla="*/ 3067560 h 3438834" name="connsiteY1198"/>
                  <a:gd fmla="*/ 624760 w 3562336" name="connsiteX1199"/>
                  <a:gd fmla="*/ 3065182 h 3438834" name="connsiteY1199"/>
                  <a:gd fmla="*/ 624732 w 3562336" name="connsiteX1200"/>
                  <a:gd fmla="*/ 3065206 h 3438834" name="connsiteY1200"/>
                  <a:gd fmla="*/ 622353 w 3562336" name="connsiteX1201"/>
                  <a:gd fmla="*/ 3062828 h 3438834" name="connsiteY1201"/>
                  <a:gd fmla="*/ 622326 w 3562336" name="connsiteX1202"/>
                  <a:gd fmla="*/ 3062851 h 3438834" name="connsiteY1202"/>
                  <a:gd fmla="*/ 619948 w 3562336" name="connsiteX1203"/>
                  <a:gd fmla="*/ 3060473 h 3438834" name="connsiteY1203"/>
                  <a:gd fmla="*/ 619920 w 3562336" name="connsiteX1204"/>
                  <a:gd fmla="*/ 3060497 h 3438834" name="connsiteY1204"/>
                  <a:gd fmla="*/ 617541 w 3562336" name="connsiteX1205"/>
                  <a:gd fmla="*/ 3058119 h 3438834" name="connsiteY1205"/>
                  <a:gd fmla="*/ 617514 w 3562336" name="connsiteX1206"/>
                  <a:gd fmla="*/ 3058142 h 3438834" name="connsiteY1206"/>
                  <a:gd fmla="*/ 615136 w 3562336" name="connsiteX1207"/>
                  <a:gd fmla="*/ 3055764 h 3438834" name="connsiteY1207"/>
                  <a:gd fmla="*/ 615108 w 3562336" name="connsiteX1208"/>
                  <a:gd fmla="*/ 3055788 h 3438834" name="connsiteY1208"/>
                  <a:gd fmla="*/ 612729 w 3562336" name="connsiteX1209"/>
                  <a:gd fmla="*/ 3053410 h 3438834" name="connsiteY1209"/>
                  <a:gd fmla="*/ 612702 w 3562336" name="connsiteX1210"/>
                  <a:gd fmla="*/ 3053433 h 3438834" name="connsiteY1210"/>
                  <a:gd fmla="*/ 610324 w 3562336" name="connsiteX1211"/>
                  <a:gd fmla="*/ 3051056 h 3438834" name="connsiteY1211"/>
                  <a:gd fmla="*/ 610297 w 3562336" name="connsiteX1212"/>
                  <a:gd fmla="*/ 3051079 h 3438834" name="connsiteY1212"/>
                  <a:gd fmla="*/ 607918 w 3562336" name="connsiteX1213"/>
                  <a:gd fmla="*/ 3048701 h 3438834" name="connsiteY1213"/>
                  <a:gd fmla="*/ 607891 w 3562336" name="connsiteX1214"/>
                  <a:gd fmla="*/ 3048724 h 3438834" name="connsiteY1214"/>
                  <a:gd fmla="*/ 605513 w 3562336" name="connsiteX1215"/>
                  <a:gd fmla="*/ 3046346 h 3438834" name="connsiteY1215"/>
                  <a:gd fmla="*/ 605485 w 3562336" name="connsiteX1216"/>
                  <a:gd fmla="*/ 3046370 h 3438834" name="connsiteY1216"/>
                  <a:gd fmla="*/ 603106 w 3562336" name="connsiteX1217"/>
                  <a:gd fmla="*/ 3043992 h 3438834" name="connsiteY1217"/>
                  <a:gd fmla="*/ 603079 w 3562336" name="connsiteX1218"/>
                  <a:gd fmla="*/ 3044015 h 3438834" name="connsiteY1218"/>
                  <a:gd fmla="*/ 600701 w 3562336" name="connsiteX1219"/>
                  <a:gd fmla="*/ 3041637 h 3438834" name="connsiteY1219"/>
                  <a:gd fmla="*/ 600673 w 3562336" name="connsiteX1220"/>
                  <a:gd fmla="*/ 3041661 h 3438834" name="connsiteY1220"/>
                  <a:gd fmla="*/ 598294 w 3562336" name="connsiteX1221"/>
                  <a:gd fmla="*/ 3039283 h 3438834" name="connsiteY1221"/>
                  <a:gd fmla="*/ 598267 w 3562336" name="connsiteX1222"/>
                  <a:gd fmla="*/ 3039306 h 3438834" name="connsiteY1222"/>
                  <a:gd fmla="*/ 595889 w 3562336" name="connsiteX1223"/>
                  <a:gd fmla="*/ 3036928 h 3438834" name="connsiteY1223"/>
                  <a:gd fmla="*/ 595861 w 3562336" name="connsiteX1224"/>
                  <a:gd fmla="*/ 3036952 h 3438834" name="connsiteY1224"/>
                  <a:gd fmla="*/ 593482 w 3562336" name="connsiteX1225"/>
                  <a:gd fmla="*/ 3034574 h 3438834" name="connsiteY1225"/>
                  <a:gd fmla="*/ 593455 w 3562336" name="connsiteX1226"/>
                  <a:gd fmla="*/ 3034597 h 3438834" name="connsiteY1226"/>
                  <a:gd fmla="*/ 591077 w 3562336" name="connsiteX1227"/>
                  <a:gd fmla="*/ 3032219 h 3438834" name="connsiteY1227"/>
                  <a:gd fmla="*/ 591049 w 3562336" name="connsiteX1228"/>
                  <a:gd fmla="*/ 3032243 h 3438834" name="connsiteY1228"/>
                  <a:gd fmla="*/ 588670 w 3562336" name="connsiteX1229"/>
                  <a:gd fmla="*/ 3029865 h 3438834" name="connsiteY1229"/>
                  <a:gd fmla="*/ 588643 w 3562336" name="connsiteX1230"/>
                  <a:gd fmla="*/ 3029888 h 3438834" name="connsiteY1230"/>
                  <a:gd fmla="*/ 586265 w 3562336" name="connsiteX1231"/>
                  <a:gd fmla="*/ 3027510 h 3438834" name="connsiteY1231"/>
                  <a:gd fmla="*/ 586237 w 3562336" name="connsiteX1232"/>
                  <a:gd fmla="*/ 3027534 h 3438834" name="connsiteY1232"/>
                  <a:gd fmla="*/ 583859 w 3562336" name="connsiteX1233"/>
                  <a:gd fmla="*/ 3025156 h 3438834" name="connsiteY1233"/>
                  <a:gd fmla="*/ 583831 w 3562336" name="connsiteX1234"/>
                  <a:gd fmla="*/ 3025180 h 3438834" name="connsiteY1234"/>
                  <a:gd fmla="*/ 581452 w 3562336" name="connsiteX1235"/>
                  <a:gd fmla="*/ 3022802 h 3438834" name="connsiteY1235"/>
                  <a:gd fmla="*/ 581425 w 3562336" name="connsiteX1236"/>
                  <a:gd fmla="*/ 3022825 h 3438834" name="connsiteY1236"/>
                  <a:gd fmla="*/ 579047 w 3562336" name="connsiteX1237"/>
                  <a:gd fmla="*/ 3020447 h 3438834" name="connsiteY1237"/>
                  <a:gd fmla="*/ 579019 w 3562336" name="connsiteX1238"/>
                  <a:gd fmla="*/ 3020471 h 3438834" name="connsiteY1238"/>
                  <a:gd fmla="*/ 576640 w 3562336" name="connsiteX1239"/>
                  <a:gd fmla="*/ 3018093 h 3438834" name="connsiteY1239"/>
                  <a:gd fmla="*/ 576613 w 3562336" name="connsiteX1240"/>
                  <a:gd fmla="*/ 3018116 h 3438834" name="connsiteY1240"/>
                  <a:gd fmla="*/ 574235 w 3562336" name="connsiteX1241"/>
                  <a:gd fmla="*/ 3015738 h 3438834" name="connsiteY1241"/>
                  <a:gd fmla="*/ 574207 w 3562336" name="connsiteX1242"/>
                  <a:gd fmla="*/ 3015762 h 3438834" name="connsiteY1242"/>
                  <a:gd fmla="*/ 571828 w 3562336" name="connsiteX1243"/>
                  <a:gd fmla="*/ 3013384 h 3438834" name="connsiteY1243"/>
                  <a:gd fmla="*/ 571801 w 3562336" name="connsiteX1244"/>
                  <a:gd fmla="*/ 3013407 h 3438834" name="connsiteY1244"/>
                  <a:gd fmla="*/ 569423 w 3562336" name="connsiteX1245"/>
                  <a:gd fmla="*/ 3011029 h 3438834" name="connsiteY1245"/>
                  <a:gd fmla="*/ 569395 w 3562336" name="connsiteX1246"/>
                  <a:gd fmla="*/ 3011053 h 3438834" name="connsiteY1246"/>
                  <a:gd fmla="*/ 567017 w 3562336" name="connsiteX1247"/>
                  <a:gd fmla="*/ 3008675 h 3438834" name="connsiteY1247"/>
                  <a:gd fmla="*/ 566989 w 3562336" name="connsiteX1248"/>
                  <a:gd fmla="*/ 3008698 h 3438834" name="connsiteY1248"/>
                  <a:gd fmla="*/ 564612 w 3562336" name="connsiteX1249"/>
                  <a:gd fmla="*/ 3006321 h 3438834" name="connsiteY1249"/>
                  <a:gd fmla="*/ 564584 w 3562336" name="connsiteX1250"/>
                  <a:gd fmla="*/ 3006344 h 3438834" name="connsiteY1250"/>
                  <a:gd fmla="*/ 562206 w 3562336" name="connsiteX1251"/>
                  <a:gd fmla="*/ 3003966 h 3438834" name="connsiteY1251"/>
                  <a:gd fmla="*/ 562178 w 3562336" name="connsiteX1252"/>
                  <a:gd fmla="*/ 3003989 h 3438834" name="connsiteY1252"/>
                  <a:gd fmla="*/ 559800 w 3562336" name="connsiteX1253"/>
                  <a:gd fmla="*/ 3001611 h 3438834" name="connsiteY1253"/>
                  <a:gd fmla="*/ 559772 w 3562336" name="connsiteX1254"/>
                  <a:gd fmla="*/ 3001635 h 3438834" name="connsiteY1254"/>
                  <a:gd fmla="*/ 557394 w 3562336" name="connsiteX1255"/>
                  <a:gd fmla="*/ 2999257 h 3438834" name="connsiteY1255"/>
                  <a:gd fmla="*/ 557366 w 3562336" name="connsiteX1256"/>
                  <a:gd fmla="*/ 2999280 h 3438834" name="connsiteY1256"/>
                  <a:gd fmla="*/ 554988 w 3562336" name="connsiteX1257"/>
                  <a:gd fmla="*/ 2996902 h 3438834" name="connsiteY1257"/>
                  <a:gd fmla="*/ 554960 w 3562336" name="connsiteX1258"/>
                  <a:gd fmla="*/ 2996926 h 3438834" name="connsiteY1258"/>
                  <a:gd fmla="*/ 552582 w 3562336" name="connsiteX1259"/>
                  <a:gd fmla="*/ 2994548 h 3438834" name="connsiteY1259"/>
                  <a:gd fmla="*/ 552554 w 3562336" name="connsiteX1260"/>
                  <a:gd fmla="*/ 2994571 h 3438834" name="connsiteY1260"/>
                  <a:gd fmla="*/ 550176 w 3562336" name="connsiteX1261"/>
                  <a:gd fmla="*/ 2992193 h 3438834" name="connsiteY1261"/>
                  <a:gd fmla="*/ 550148 w 3562336" name="connsiteX1262"/>
                  <a:gd fmla="*/ 2992217 h 3438834" name="connsiteY1262"/>
                  <a:gd fmla="*/ 547770 w 3562336" name="connsiteX1263"/>
                  <a:gd fmla="*/ 2989839 h 3438834" name="connsiteY1263"/>
                  <a:gd fmla="*/ 547742 w 3562336" name="connsiteX1264"/>
                  <a:gd fmla="*/ 2989862 h 3438834" name="connsiteY1264"/>
                  <a:gd fmla="*/ 545364 w 3562336" name="connsiteX1265"/>
                  <a:gd fmla="*/ 2987484 h 3438834" name="connsiteY1265"/>
                  <a:gd fmla="*/ 545336 w 3562336" name="connsiteX1266"/>
                  <a:gd fmla="*/ 2987508 h 3438834" name="connsiteY1266"/>
                  <a:gd fmla="*/ 542958 w 3562336" name="connsiteX1267"/>
                  <a:gd fmla="*/ 2985130 h 3438834" name="connsiteY1267"/>
                  <a:gd fmla="*/ 542930 w 3562336" name="connsiteX1268"/>
                  <a:gd fmla="*/ 2985153 h 3438834" name="connsiteY1268"/>
                  <a:gd fmla="*/ 540552 w 3562336" name="connsiteX1269"/>
                  <a:gd fmla="*/ 2982775 h 3438834" name="connsiteY1269"/>
                  <a:gd fmla="*/ 540524 w 3562336" name="connsiteX1270"/>
                  <a:gd fmla="*/ 2982799 h 3438834" name="connsiteY1270"/>
                  <a:gd fmla="*/ 538146 w 3562336" name="connsiteX1271"/>
                  <a:gd fmla="*/ 2980421 h 3438834" name="connsiteY1271"/>
                  <a:gd fmla="*/ 538118 w 3562336" name="connsiteX1272"/>
                  <a:gd fmla="*/ 2980444 h 3438834" name="connsiteY1272"/>
                  <a:gd fmla="*/ 535741 w 3562336" name="connsiteX1273"/>
                  <a:gd fmla="*/ 2978067 h 3438834" name="connsiteY1273"/>
                  <a:gd fmla="*/ 535712 w 3562336" name="connsiteX1274"/>
                  <a:gd fmla="*/ 2978090 h 3438834" name="connsiteY1274"/>
                  <a:gd fmla="*/ 533334 w 3562336" name="connsiteX1275"/>
                  <a:gd fmla="*/ 2975712 h 3438834" name="connsiteY1275"/>
                  <a:gd fmla="*/ 533306 w 3562336" name="connsiteX1276"/>
                  <a:gd fmla="*/ 2975735 h 3438834" name="connsiteY1276"/>
                  <a:gd fmla="*/ 530928 w 3562336" name="connsiteX1277"/>
                  <a:gd fmla="*/ 2973357 h 3438834" name="connsiteY1277"/>
                  <a:gd fmla="*/ 530900 w 3562336" name="connsiteX1278"/>
                  <a:gd fmla="*/ 2973381 h 3438834" name="connsiteY1278"/>
                  <a:gd fmla="*/ 528522 w 3562336" name="connsiteX1279"/>
                  <a:gd fmla="*/ 2971004 h 3438834" name="connsiteY1279"/>
                  <a:gd fmla="*/ 528494 w 3562336" name="connsiteX1280"/>
                  <a:gd fmla="*/ 2971027 h 3438834" name="connsiteY1280"/>
                  <a:gd fmla="*/ 526116 w 3562336" name="connsiteX1281"/>
                  <a:gd fmla="*/ 2968649 h 3438834" name="connsiteY1281"/>
                  <a:gd fmla="*/ 526088 w 3562336" name="connsiteX1282"/>
                  <a:gd fmla="*/ 2968672 h 3438834" name="connsiteY1282"/>
                  <a:gd fmla="*/ 523711 w 3562336" name="connsiteX1283"/>
                  <a:gd fmla="*/ 2966295 h 3438834" name="connsiteY1283"/>
                  <a:gd fmla="*/ 523683 w 3562336" name="connsiteX1284"/>
                  <a:gd fmla="*/ 2966318 h 3438834" name="connsiteY1284"/>
                  <a:gd fmla="*/ 521305 w 3562336" name="connsiteX1285"/>
                  <a:gd fmla="*/ 2963940 h 3438834" name="connsiteY1285"/>
                  <a:gd fmla="*/ 521277 w 3562336" name="connsiteX1286"/>
                  <a:gd fmla="*/ 2963963 h 3438834" name="connsiteY1286"/>
                  <a:gd fmla="*/ 518899 w 3562336" name="connsiteX1287"/>
                  <a:gd fmla="*/ 2961585 h 3438834" name="connsiteY1287"/>
                  <a:gd fmla="*/ 518871 w 3562336" name="connsiteX1288"/>
                  <a:gd fmla="*/ 2961609 h 3438834" name="connsiteY1288"/>
                  <a:gd fmla="*/ 516493 w 3562336" name="connsiteX1289"/>
                  <a:gd fmla="*/ 2959231 h 3438834" name="connsiteY1289"/>
                  <a:gd fmla="*/ 516465 w 3562336" name="connsiteX1290"/>
                  <a:gd fmla="*/ 2959254 h 3438834" name="connsiteY1290"/>
                  <a:gd fmla="*/ 514087 w 3562336" name="connsiteX1291"/>
                  <a:gd fmla="*/ 2956876 h 3438834" name="connsiteY1291"/>
                  <a:gd fmla="*/ 514059 w 3562336" name="connsiteX1292"/>
                  <a:gd fmla="*/ 2956900 h 3438834" name="connsiteY1292"/>
                  <a:gd fmla="*/ 511681 w 3562336" name="connsiteX1293"/>
                  <a:gd fmla="*/ 2954522 h 3438834" name="connsiteY1293"/>
                  <a:gd fmla="*/ 511653 w 3562336" name="connsiteX1294"/>
                  <a:gd fmla="*/ 2954545 h 3438834" name="connsiteY1294"/>
                  <a:gd fmla="*/ 509275 w 3562336" name="connsiteX1295"/>
                  <a:gd fmla="*/ 2952167 h 3438834" name="connsiteY1295"/>
                  <a:gd fmla="*/ 509247 w 3562336" name="connsiteX1296"/>
                  <a:gd fmla="*/ 2952191 h 3438834" name="connsiteY1296"/>
                  <a:gd fmla="*/ 506869 w 3562336" name="connsiteX1297"/>
                  <a:gd fmla="*/ 2949813 h 3438834" name="connsiteY1297"/>
                  <a:gd fmla="*/ 506841 w 3562336" name="connsiteX1298"/>
                  <a:gd fmla="*/ 2949836 h 3438834" name="connsiteY1298"/>
                  <a:gd fmla="*/ 504464 w 3562336" name="connsiteX1299"/>
                  <a:gd fmla="*/ 2947459 h 3438834" name="connsiteY1299"/>
                  <a:gd fmla="*/ 504435 w 3562336" name="connsiteX1300"/>
                  <a:gd fmla="*/ 2947482 h 3438834" name="connsiteY1300"/>
                  <a:gd fmla="*/ 502057 w 3562336" name="connsiteX1301"/>
                  <a:gd fmla="*/ 2945104 h 3438834" name="connsiteY1301"/>
                  <a:gd fmla="*/ 502029 w 3562336" name="connsiteX1302"/>
                  <a:gd fmla="*/ 2945127 h 3438834" name="connsiteY1302"/>
                  <a:gd fmla="*/ 499651 w 3562336" name="connsiteX1303"/>
                  <a:gd fmla="*/ 2942749 h 3438834" name="connsiteY1303"/>
                  <a:gd fmla="*/ 499623 w 3562336" name="connsiteX1304"/>
                  <a:gd fmla="*/ 2942773 h 3438834" name="connsiteY1304"/>
                  <a:gd fmla="*/ 497245 w 3562336" name="connsiteX1305"/>
                  <a:gd fmla="*/ 2940395 h 3438834" name="connsiteY1305"/>
                  <a:gd fmla="*/ 497217 w 3562336" name="connsiteX1306"/>
                  <a:gd fmla="*/ 2940418 h 3438834" name="connsiteY1306"/>
                  <a:gd fmla="*/ 494839 w 3562336" name="connsiteX1307"/>
                  <a:gd fmla="*/ 2938040 h 3438834" name="connsiteY1307"/>
                  <a:gd fmla="*/ 494811 w 3562336" name="connsiteX1308"/>
                  <a:gd fmla="*/ 2938064 h 3438834" name="connsiteY1308"/>
                  <a:gd fmla="*/ 492433 w 3562336" name="connsiteX1309"/>
                  <a:gd fmla="*/ 2935686 h 3438834" name="connsiteY1309"/>
                  <a:gd fmla="*/ 492405 w 3562336" name="connsiteX1310"/>
                  <a:gd fmla="*/ 2935709 h 3438834" name="connsiteY1310"/>
                  <a:gd fmla="*/ 490027 w 3562336" name="connsiteX1311"/>
                  <a:gd fmla="*/ 2933331 h 3438834" name="connsiteY1311"/>
                  <a:gd fmla="*/ 489999 w 3562336" name="connsiteX1312"/>
                  <a:gd fmla="*/ 2933355 h 3438834" name="connsiteY1312"/>
                  <a:gd fmla="*/ 487621 w 3562336" name="connsiteX1313"/>
                  <a:gd fmla="*/ 2930977 h 3438834" name="connsiteY1313"/>
                  <a:gd fmla="*/ 487593 w 3562336" name="connsiteX1314"/>
                  <a:gd fmla="*/ 2931000 h 3438834" name="connsiteY1314"/>
                  <a:gd fmla="*/ 485215 w 3562336" name="connsiteX1315"/>
                  <a:gd fmla="*/ 2928623 h 3438834" name="connsiteY1315"/>
                  <a:gd fmla="*/ 485187 w 3562336" name="connsiteX1316"/>
                  <a:gd fmla="*/ 2928646 h 3438834" name="connsiteY1316"/>
                  <a:gd fmla="*/ 482809 w 3562336" name="connsiteX1317"/>
                  <a:gd fmla="*/ 2926268 h 3438834" name="connsiteY1317"/>
                  <a:gd fmla="*/ 482781 w 3562336" name="connsiteX1318"/>
                  <a:gd fmla="*/ 2926291 h 3438834" name="connsiteY1318"/>
                  <a:gd fmla="*/ 480403 w 3562336" name="connsiteX1319"/>
                  <a:gd fmla="*/ 2923913 h 3438834" name="connsiteY1319"/>
                  <a:gd fmla="*/ 480375 w 3562336" name="connsiteX1320"/>
                  <a:gd fmla="*/ 2923937 h 3438834" name="connsiteY1320"/>
                  <a:gd fmla="*/ 477997 w 3562336" name="connsiteX1321"/>
                  <a:gd fmla="*/ 2921559 h 3438834" name="connsiteY1321"/>
                  <a:gd fmla="*/ 477970 w 3562336" name="connsiteX1322"/>
                  <a:gd fmla="*/ 2921582 h 3438834" name="connsiteY1322"/>
                  <a:gd fmla="*/ 475592 w 3562336" name="connsiteX1323"/>
                  <a:gd fmla="*/ 2919204 h 3438834" name="connsiteY1323"/>
                  <a:gd fmla="*/ 475564 w 3562336" name="connsiteX1324"/>
                  <a:gd fmla="*/ 2919228 h 3438834" name="connsiteY1324"/>
                  <a:gd fmla="*/ 473186 w 3562336" name="connsiteX1325"/>
                  <a:gd fmla="*/ 2916850 h 3438834" name="connsiteY1325"/>
                  <a:gd fmla="*/ 473158 w 3562336" name="connsiteX1326"/>
                  <a:gd fmla="*/ 2916873 h 3438834" name="connsiteY1326"/>
                  <a:gd fmla="*/ 470781 w 3562336" name="connsiteX1327"/>
                  <a:gd fmla="*/ 2914495 h 3438834" name="connsiteY1327"/>
                  <a:gd fmla="*/ 470752 w 3562336" name="connsiteX1328"/>
                  <a:gd fmla="*/ 2914519 h 3438834" name="connsiteY1328"/>
                  <a:gd fmla="*/ 468374 w 3562336" name="connsiteX1329"/>
                  <a:gd fmla="*/ 2912141 h 3438834" name="connsiteY1329"/>
                  <a:gd fmla="*/ 468346 w 3562336" name="connsiteX1330"/>
                  <a:gd fmla="*/ 2912165 h 3438834" name="connsiteY1330"/>
                  <a:gd fmla="*/ 465968 w 3562336" name="connsiteX1331"/>
                  <a:gd fmla="*/ 2909787 h 3438834" name="connsiteY1331"/>
                  <a:gd fmla="*/ 465940 w 3562336" name="connsiteX1332"/>
                  <a:gd fmla="*/ 2909810 h 3438834" name="connsiteY1332"/>
                  <a:gd fmla="*/ 463562 w 3562336" name="connsiteX1333"/>
                  <a:gd fmla="*/ 2907432 h 3438834" name="connsiteY1333"/>
                  <a:gd fmla="*/ 463534 w 3562336" name="connsiteX1334"/>
                  <a:gd fmla="*/ 2907456 h 3438834" name="connsiteY1334"/>
                  <a:gd fmla="*/ 461156 w 3562336" name="connsiteX1335"/>
                  <a:gd fmla="*/ 2905078 h 3438834" name="connsiteY1335"/>
                  <a:gd fmla="*/ 461128 w 3562336" name="connsiteX1336"/>
                  <a:gd fmla="*/ 2905101 h 3438834" name="connsiteY1336"/>
                  <a:gd fmla="*/ 458750 w 3562336" name="connsiteX1337"/>
                  <a:gd fmla="*/ 2902723 h 3438834" name="connsiteY1337"/>
                  <a:gd fmla="*/ 458722 w 3562336" name="connsiteX1338"/>
                  <a:gd fmla="*/ 2902747 h 3438834" name="connsiteY1338"/>
                  <a:gd fmla="*/ 456344 w 3562336" name="connsiteX1339"/>
                  <a:gd fmla="*/ 2900369 h 3438834" name="connsiteY1339"/>
                  <a:gd fmla="*/ 456316 w 3562336" name="connsiteX1340"/>
                  <a:gd fmla="*/ 2900392 h 3438834" name="connsiteY1340"/>
                  <a:gd fmla="*/ 453939 w 3562336" name="connsiteX1341"/>
                  <a:gd fmla="*/ 2898015 h 3438834" name="connsiteY1341"/>
                  <a:gd fmla="*/ 453910 w 3562336" name="connsiteX1342"/>
                  <a:gd fmla="*/ 2898038 h 3438834" name="connsiteY1342"/>
                  <a:gd fmla="*/ 451532 w 3562336" name="connsiteX1343"/>
                  <a:gd fmla="*/ 2895660 h 3438834" name="connsiteY1343"/>
                  <a:gd fmla="*/ 451504 w 3562336" name="connsiteX1344"/>
                  <a:gd fmla="*/ 2895683 h 3438834" name="connsiteY1344"/>
                  <a:gd fmla="*/ 449126 w 3562336" name="connsiteX1345"/>
                  <a:gd fmla="*/ 2893305 h 3438834" name="connsiteY1345"/>
                  <a:gd fmla="*/ 449098 w 3562336" name="connsiteX1346"/>
                  <a:gd fmla="*/ 2893329 h 3438834" name="connsiteY1346"/>
                  <a:gd fmla="*/ 446720 w 3562336" name="connsiteX1347"/>
                  <a:gd fmla="*/ 2890951 h 3438834" name="connsiteY1347"/>
                  <a:gd fmla="*/ 446692 w 3562336" name="connsiteX1348"/>
                  <a:gd fmla="*/ 2890974 h 3438834" name="connsiteY1348"/>
                  <a:gd fmla="*/ 444315 w 3562336" name="connsiteX1349"/>
                  <a:gd fmla="*/ 2888596 h 3438834" name="connsiteY1349"/>
                  <a:gd fmla="*/ 444286 w 3562336" name="connsiteX1350"/>
                  <a:gd fmla="*/ 2888620 h 3438834" name="connsiteY1350"/>
                  <a:gd fmla="*/ 441908 w 3562336" name="connsiteX1351"/>
                  <a:gd fmla="*/ 2886242 h 3438834" name="connsiteY1351"/>
                  <a:gd fmla="*/ 441880 w 3562336" name="connsiteX1352"/>
                  <a:gd fmla="*/ 2886265 h 3438834" name="connsiteY1352"/>
                  <a:gd fmla="*/ 439502 w 3562336" name="connsiteX1353"/>
                  <a:gd fmla="*/ 2883888 h 3438834" name="connsiteY1353"/>
                  <a:gd fmla="*/ 439474 w 3562336" name="connsiteX1354"/>
                  <a:gd fmla="*/ 2883911 h 3438834" name="connsiteY1354"/>
                  <a:gd fmla="*/ 437096 w 3562336" name="connsiteX1355"/>
                  <a:gd fmla="*/ 2881533 h 3438834" name="connsiteY1355"/>
                  <a:gd fmla="*/ 437069 w 3562336" name="connsiteX1356"/>
                  <a:gd fmla="*/ 2881556 h 3438834" name="connsiteY1356"/>
                  <a:gd fmla="*/ 434691 w 3562336" name="connsiteX1357"/>
                  <a:gd fmla="*/ 2879178 h 3438834" name="connsiteY1357"/>
                  <a:gd fmla="*/ 434663 w 3562336" name="connsiteX1358"/>
                  <a:gd fmla="*/ 2879202 h 3438834" name="connsiteY1358"/>
                  <a:gd fmla="*/ 432285 w 3562336" name="connsiteX1359"/>
                  <a:gd fmla="*/ 2876824 h 3438834" name="connsiteY1359"/>
                  <a:gd fmla="*/ 432257 w 3562336" name="connsiteX1360"/>
                  <a:gd fmla="*/ 2876847 h 3438834" name="connsiteY1360"/>
                  <a:gd fmla="*/ 429880 w 3562336" name="connsiteX1361"/>
                  <a:gd fmla="*/ 2874470 h 3438834" name="connsiteY1361"/>
                  <a:gd fmla="*/ 429852 w 3562336" name="connsiteX1362"/>
                  <a:gd fmla="*/ 2874493 h 3438834" name="connsiteY1362"/>
                  <a:gd fmla="*/ 427473 w 3562336" name="connsiteX1363"/>
                  <a:gd fmla="*/ 2872115 h 3438834" name="connsiteY1363"/>
                  <a:gd fmla="*/ 427445 w 3562336" name="connsiteX1364"/>
                  <a:gd fmla="*/ 2872138 h 3438834" name="connsiteY1364"/>
                  <a:gd fmla="*/ 425068 w 3562336" name="connsiteX1365"/>
                  <a:gd fmla="*/ 2869761 h 3438834" name="connsiteY1365"/>
                  <a:gd fmla="*/ 425040 w 3562336" name="connsiteX1366"/>
                  <a:gd fmla="*/ 2869784 h 3438834" name="connsiteY1366"/>
                  <a:gd fmla="*/ 422662 w 3562336" name="connsiteX1367"/>
                  <a:gd fmla="*/ 2867406 h 3438834" name="connsiteY1367"/>
                  <a:gd fmla="*/ 422634 w 3562336" name="connsiteX1368"/>
                  <a:gd fmla="*/ 2867429 h 3438834" name="connsiteY1368"/>
                  <a:gd fmla="*/ 420256 w 3562336" name="connsiteX1369"/>
                  <a:gd fmla="*/ 2865052 h 3438834" name="connsiteY1369"/>
                  <a:gd fmla="*/ 420228 w 3562336" name="connsiteX1370"/>
                  <a:gd fmla="*/ 2865075 h 3438834" name="connsiteY1370"/>
                  <a:gd fmla="*/ 417849 w 3562336" name="connsiteX1371"/>
                  <a:gd fmla="*/ 2862697 h 3438834" name="connsiteY1371"/>
                  <a:gd fmla="*/ 417822 w 3562336" name="connsiteX1372"/>
                  <a:gd fmla="*/ 2862720 h 3438834" name="connsiteY1372"/>
                  <a:gd fmla="*/ 415444 w 3562336" name="connsiteX1373"/>
                  <a:gd fmla="*/ 2860342 h 3438834" name="connsiteY1373"/>
                  <a:gd fmla="*/ 415416 w 3562336" name="connsiteX1374"/>
                  <a:gd fmla="*/ 2860366 h 3438834" name="connsiteY1374"/>
                  <a:gd fmla="*/ 0 w 3562336" name="connsiteX1375"/>
                  <a:gd fmla="*/ 2444950 h 3438834" name="connsiteY1375"/>
                  <a:gd fmla="*/ 357601 w 3562336" name="connsiteX1376"/>
                  <a:gd fmla="*/ 2092773 h 3438834" name="connsiteY1376"/>
                  <a:gd fmla="*/ 366965 w 3562336" name="connsiteX1377"/>
                  <a:gd fmla="*/ 2079109 h 3438834" name="connsiteY1377"/>
                  <a:gd fmla="*/ 365219 w 3562336" name="connsiteX1378"/>
                  <a:gd fmla="*/ 2079109 h 3438834" name="connsiteY1378"/>
                  <a:gd fmla="*/ 365219 w 3562336" name="connsiteX1379"/>
                  <a:gd fmla="*/ 2076754 h 3438834" name="connsiteY1379"/>
                  <a:gd fmla="*/ 362814 w 3562336" name="connsiteX1380"/>
                  <a:gd fmla="*/ 2076754 h 3438834" name="connsiteY1380"/>
                  <a:gd fmla="*/ 362814 w 3562336" name="connsiteX1381"/>
                  <a:gd fmla="*/ 2074400 h 3438834" name="connsiteY1381"/>
                  <a:gd fmla="*/ 360407 w 3562336" name="connsiteX1382"/>
                  <a:gd fmla="*/ 2074400 h 3438834" name="connsiteY1382"/>
                  <a:gd fmla="*/ 360407 w 3562336" name="connsiteX1383"/>
                  <a:gd fmla="*/ 2072045 h 3438834" name="connsiteY1383"/>
                  <a:gd fmla="*/ 358003 w 3562336" name="connsiteX1384"/>
                  <a:gd fmla="*/ 2072045 h 3438834" name="connsiteY1384"/>
                  <a:gd fmla="*/ 358003 w 3562336" name="connsiteX1385"/>
                  <a:gd fmla="*/ 2069691 h 3438834" name="connsiteY1385"/>
                  <a:gd fmla="*/ 355596 w 3562336" name="connsiteX1386"/>
                  <a:gd fmla="*/ 2069691 h 3438834" name="connsiteY1386"/>
                  <a:gd fmla="*/ 355596 w 3562336" name="connsiteX1387"/>
                  <a:gd fmla="*/ 2067336 h 3438834" name="connsiteY1387"/>
                  <a:gd fmla="*/ 353190 w 3562336" name="connsiteX1388"/>
                  <a:gd fmla="*/ 2067336 h 3438834" name="connsiteY1388"/>
                  <a:gd fmla="*/ 353190 w 3562336" name="connsiteX1389"/>
                  <a:gd fmla="*/ 2064982 h 3438834" name="connsiteY1389"/>
                  <a:gd fmla="*/ 350785 w 3562336" name="connsiteX1390"/>
                  <a:gd fmla="*/ 2064982 h 3438834" name="connsiteY1390"/>
                  <a:gd fmla="*/ 350785 w 3562336" name="connsiteX1391"/>
                  <a:gd fmla="*/ 2062627 h 3438834" name="connsiteY1391"/>
                  <a:gd fmla="*/ 348379 w 3562336" name="connsiteX1392"/>
                  <a:gd fmla="*/ 2062627 h 3438834" name="connsiteY1392"/>
                  <a:gd fmla="*/ 348379 w 3562336" name="connsiteX1393"/>
                  <a:gd fmla="*/ 2060273 h 3438834" name="connsiteY1393"/>
                  <a:gd fmla="*/ 345972 w 3562336" name="connsiteX1394"/>
                  <a:gd fmla="*/ 2060273 h 3438834" name="connsiteY1394"/>
                  <a:gd fmla="*/ 345972 w 3562336" name="connsiteX1395"/>
                  <a:gd fmla="*/ 2057918 h 3438834" name="connsiteY1395"/>
                  <a:gd fmla="*/ 343566 w 3562336" name="connsiteX1396"/>
                  <a:gd fmla="*/ 2057918 h 3438834" name="connsiteY1396"/>
                  <a:gd fmla="*/ 343566 w 3562336" name="connsiteX1397"/>
                  <a:gd fmla="*/ 2055564 h 3438834" name="connsiteY1397"/>
                  <a:gd fmla="*/ 341160 w 3562336" name="connsiteX1398"/>
                  <a:gd fmla="*/ 2055564 h 3438834" name="connsiteY1398"/>
                  <a:gd fmla="*/ 341160 w 3562336" name="connsiteX1399"/>
                  <a:gd fmla="*/ 2053209 h 3438834" name="connsiteY1399"/>
                  <a:gd fmla="*/ 338755 w 3562336" name="connsiteX1400"/>
                  <a:gd fmla="*/ 2053209 h 3438834" name="connsiteY1400"/>
                  <a:gd fmla="*/ 338755 w 3562336" name="connsiteX1401"/>
                  <a:gd fmla="*/ 2050855 h 3438834" name="connsiteY1401"/>
                  <a:gd fmla="*/ 336348 w 3562336" name="connsiteX1402"/>
                  <a:gd fmla="*/ 2050855 h 3438834" name="connsiteY1402"/>
                  <a:gd fmla="*/ 336348 w 3562336" name="connsiteX1403"/>
                  <a:gd fmla="*/ 2048500 h 3438834" name="connsiteY1403"/>
                  <a:gd fmla="*/ 333942 w 3562336" name="connsiteX1404"/>
                  <a:gd fmla="*/ 2048500 h 3438834" name="connsiteY1404"/>
                  <a:gd fmla="*/ 333942 w 3562336" name="connsiteX1405"/>
                  <a:gd fmla="*/ 2046146 h 3438834" name="connsiteY1405"/>
                  <a:gd fmla="*/ 331537 w 3562336" name="connsiteX1406"/>
                  <a:gd fmla="*/ 2046146 h 3438834" name="connsiteY1406"/>
                  <a:gd fmla="*/ 331537 w 3562336" name="connsiteX1407"/>
                  <a:gd fmla="*/ 2043791 h 3438834" name="connsiteY1407"/>
                  <a:gd fmla="*/ 329130 w 3562336" name="connsiteX1408"/>
                  <a:gd fmla="*/ 2043791 h 3438834" name="connsiteY1408"/>
                  <a:gd fmla="*/ 329130 w 3562336" name="connsiteX1409"/>
                  <a:gd fmla="*/ 2041437 h 3438834" name="connsiteY1409"/>
                  <a:gd fmla="*/ 326724 w 3562336" name="connsiteX1410"/>
                  <a:gd fmla="*/ 2041437 h 3438834" name="connsiteY1410"/>
                  <a:gd fmla="*/ 326724 w 3562336" name="connsiteX1411"/>
                  <a:gd fmla="*/ 2039082 h 3438834" name="connsiteY1411"/>
                  <a:gd fmla="*/ 324319 w 3562336" name="connsiteX1412"/>
                  <a:gd fmla="*/ 2039082 h 3438834" name="connsiteY1412"/>
                  <a:gd fmla="*/ 324319 w 3562336" name="connsiteX1413"/>
                  <a:gd fmla="*/ 2036728 h 3438834" name="connsiteY1413"/>
                  <a:gd fmla="*/ 321913 w 3562336" name="connsiteX1414"/>
                  <a:gd fmla="*/ 2036728 h 3438834" name="connsiteY1414"/>
                  <a:gd fmla="*/ 321913 w 3562336" name="connsiteX1415"/>
                  <a:gd fmla="*/ 2034374 h 3438834" name="connsiteY1415"/>
                  <a:gd fmla="*/ 319507 w 3562336" name="connsiteX1416"/>
                  <a:gd fmla="*/ 2034374 h 3438834" name="connsiteY1416"/>
                  <a:gd fmla="*/ 319507 w 3562336" name="connsiteX1417"/>
                  <a:gd fmla="*/ 2032019 h 3438834" name="connsiteY1417"/>
                  <a:gd fmla="*/ 317100 w 3562336" name="connsiteX1418"/>
                  <a:gd fmla="*/ 2032019 h 3438834" name="connsiteY1418"/>
                  <a:gd fmla="*/ 317100 w 3562336" name="connsiteX1419"/>
                  <a:gd fmla="*/ 2029665 h 3438834" name="connsiteY1419"/>
                  <a:gd fmla="*/ 314696 w 3562336" name="connsiteX1420"/>
                  <a:gd fmla="*/ 2029665 h 3438834" name="connsiteY1420"/>
                  <a:gd fmla="*/ 314696 w 3562336" name="connsiteX1421"/>
                  <a:gd fmla="*/ 2027310 h 3438834" name="connsiteY1421"/>
                  <a:gd fmla="*/ 312289 w 3562336" name="connsiteX1422"/>
                  <a:gd fmla="*/ 2027310 h 3438834" name="connsiteY1422"/>
                  <a:gd fmla="*/ 312289 w 3562336" name="connsiteX1423"/>
                  <a:gd fmla="*/ 2024956 h 3438834" name="connsiteY1423"/>
                  <a:gd fmla="*/ 309883 w 3562336" name="connsiteX1424"/>
                  <a:gd fmla="*/ 2024956 h 3438834" name="connsiteY1424"/>
                  <a:gd fmla="*/ 309883 w 3562336" name="connsiteX1425"/>
                  <a:gd fmla="*/ 2022601 h 3438834" name="connsiteY1425"/>
                  <a:gd fmla="*/ 307478 w 3562336" name="connsiteX1426"/>
                  <a:gd fmla="*/ 2022601 h 3438834" name="connsiteY1426"/>
                  <a:gd fmla="*/ 307478 w 3562336" name="connsiteX1427"/>
                  <a:gd fmla="*/ 2020247 h 3438834" name="connsiteY1427"/>
                  <a:gd fmla="*/ 305071 w 3562336" name="connsiteX1428"/>
                  <a:gd fmla="*/ 2020247 h 3438834" name="connsiteY1428"/>
                  <a:gd fmla="*/ 305071 w 3562336" name="connsiteX1429"/>
                  <a:gd fmla="*/ 2017892 h 3438834" name="connsiteY1429"/>
                  <a:gd fmla="*/ 302665 w 3562336" name="connsiteX1430"/>
                  <a:gd fmla="*/ 2017892 h 3438834" name="connsiteY1430"/>
                  <a:gd fmla="*/ 302665 w 3562336" name="connsiteX1431"/>
                  <a:gd fmla="*/ 2015538 h 3438834" name="connsiteY1431"/>
                  <a:gd fmla="*/ 300260 w 3562336" name="connsiteX1432"/>
                  <a:gd fmla="*/ 2015538 h 3438834" name="connsiteY1432"/>
                  <a:gd fmla="*/ 300260 w 3562336" name="connsiteX1433"/>
                  <a:gd fmla="*/ 2013183 h 3438834" name="connsiteY1433"/>
                  <a:gd fmla="*/ 297853 w 3562336" name="connsiteX1434"/>
                  <a:gd fmla="*/ 2013183 h 3438834" name="connsiteY1434"/>
                  <a:gd fmla="*/ 297853 w 3562336" name="connsiteX1435"/>
                  <a:gd fmla="*/ 2010829 h 3438834" name="connsiteY1435"/>
                  <a:gd fmla="*/ 295447 w 3562336" name="connsiteX1436"/>
                  <a:gd fmla="*/ 2010829 h 3438834" name="connsiteY1436"/>
                  <a:gd fmla="*/ 295447 w 3562336" name="connsiteX1437"/>
                  <a:gd fmla="*/ 2008474 h 3438834" name="connsiteY1437"/>
                  <a:gd fmla="*/ 293042 w 3562336" name="connsiteX1438"/>
                  <a:gd fmla="*/ 2008474 h 3438834" name="connsiteY1438"/>
                  <a:gd fmla="*/ 293042 w 3562336" name="connsiteX1439"/>
                  <a:gd fmla="*/ 2006120 h 3438834" name="connsiteY1439"/>
                  <a:gd fmla="*/ 290636 w 3562336" name="connsiteX1440"/>
                  <a:gd fmla="*/ 2006120 h 3438834" name="connsiteY1440"/>
                  <a:gd fmla="*/ 290636 w 3562336" name="connsiteX1441"/>
                  <a:gd fmla="*/ 2003765 h 3438834" name="connsiteY1441"/>
                  <a:gd fmla="*/ 288230 w 3562336" name="connsiteX1442"/>
                  <a:gd fmla="*/ 2003765 h 3438834" name="connsiteY1442"/>
                  <a:gd fmla="*/ 288230 w 3562336" name="connsiteX1443"/>
                  <a:gd fmla="*/ 2001411 h 3438834" name="connsiteY1443"/>
                  <a:gd fmla="*/ 285823 w 3562336" name="connsiteX1444"/>
                  <a:gd fmla="*/ 2001411 h 3438834" name="connsiteY1444"/>
                  <a:gd fmla="*/ 285823 w 3562336" name="connsiteX1445"/>
                  <a:gd fmla="*/ 1999056 h 3438834" name="connsiteY1445"/>
                  <a:gd fmla="*/ 283417 w 3562336" name="connsiteX1446"/>
                  <a:gd fmla="*/ 1999056 h 3438834" name="connsiteY1446"/>
                  <a:gd fmla="*/ 283417 w 3562336" name="connsiteX1447"/>
                  <a:gd fmla="*/ 1996702 h 3438834" name="connsiteY1447"/>
                  <a:gd fmla="*/ 281012 w 3562336" name="connsiteX1448"/>
                  <a:gd fmla="*/ 1996702 h 3438834" name="connsiteY1448"/>
                  <a:gd fmla="*/ 281012 w 3562336" name="connsiteX1449"/>
                  <a:gd fmla="*/ 1994347 h 3438834" name="connsiteY1449"/>
                  <a:gd fmla="*/ 278605 w 3562336" name="connsiteX1450"/>
                  <a:gd fmla="*/ 1994347 h 3438834" name="connsiteY1450"/>
                  <a:gd fmla="*/ 278605 w 3562336" name="connsiteX1451"/>
                  <a:gd fmla="*/ 1991993 h 3438834" name="connsiteY1451"/>
                  <a:gd fmla="*/ 276199 w 3562336" name="connsiteX1452"/>
                  <a:gd fmla="*/ 1991993 h 3438834" name="connsiteY1452"/>
                  <a:gd fmla="*/ 276199 w 3562336" name="connsiteX1453"/>
                  <a:gd fmla="*/ 1989638 h 3438834" name="connsiteY1453"/>
                  <a:gd fmla="*/ 273794 w 3562336" name="connsiteX1454"/>
                  <a:gd fmla="*/ 1989638 h 3438834" name="connsiteY1454"/>
                  <a:gd fmla="*/ 273794 w 3562336" name="connsiteX1455"/>
                  <a:gd fmla="*/ 1987284 h 3438834" name="connsiteY1455"/>
                  <a:gd fmla="*/ 271388 w 3562336" name="connsiteX1456"/>
                  <a:gd fmla="*/ 1987284 h 3438834" name="connsiteY1456"/>
                  <a:gd fmla="*/ 271388 w 3562336" name="connsiteX1457"/>
                  <a:gd fmla="*/ 1984929 h 3438834" name="connsiteY1457"/>
                  <a:gd fmla="*/ 268983 w 3562336" name="connsiteX1458"/>
                  <a:gd fmla="*/ 1984929 h 3438834" name="connsiteY1458"/>
                  <a:gd fmla="*/ 268983 w 3562336" name="connsiteX1459"/>
                  <a:gd fmla="*/ 1982575 h 3438834" name="connsiteY1459"/>
                  <a:gd fmla="*/ 266576 w 3562336" name="connsiteX1460"/>
                  <a:gd fmla="*/ 1982575 h 3438834" name="connsiteY1460"/>
                  <a:gd fmla="*/ 266576 w 3562336" name="connsiteX1461"/>
                  <a:gd fmla="*/ 1980221 h 3438834" name="connsiteY1461"/>
                  <a:gd fmla="*/ 264170 w 3562336" name="connsiteX1462"/>
                  <a:gd fmla="*/ 1980221 h 3438834" name="connsiteY1462"/>
                  <a:gd fmla="*/ 264170 w 3562336" name="connsiteX1463"/>
                  <a:gd fmla="*/ 1977866 h 3438834" name="connsiteY1463"/>
                  <a:gd fmla="*/ 261764 w 3562336" name="connsiteX1464"/>
                  <a:gd fmla="*/ 1977866 h 3438834" name="connsiteY1464"/>
                  <a:gd fmla="*/ 261764 w 3562336" name="connsiteX1465"/>
                  <a:gd fmla="*/ 1975512 h 3438834" name="connsiteY1465"/>
                  <a:gd fmla="*/ 259359 w 3562336" name="connsiteX1466"/>
                  <a:gd fmla="*/ 1975512 h 3438834" name="connsiteY1466"/>
                  <a:gd fmla="*/ 259359 w 3562336" name="connsiteX1467"/>
                  <a:gd fmla="*/ 1973157 h 3438834" name="connsiteY1467"/>
                  <a:gd fmla="*/ 256953 w 3562336" name="connsiteX1468"/>
                  <a:gd fmla="*/ 1973157 h 3438834" name="connsiteY1468"/>
                  <a:gd fmla="*/ 256953 w 3562336" name="connsiteX1469"/>
                  <a:gd fmla="*/ 1970803 h 3438834" name="connsiteY1469"/>
                  <a:gd fmla="*/ 254546 w 3562336" name="connsiteX1470"/>
                  <a:gd fmla="*/ 1970803 h 3438834" name="connsiteY1470"/>
                  <a:gd fmla="*/ 254546 w 3562336" name="connsiteX1471"/>
                  <a:gd fmla="*/ 1968448 h 3438834" name="connsiteY1471"/>
                  <a:gd fmla="*/ 252140 w 3562336" name="connsiteX1472"/>
                  <a:gd fmla="*/ 1968448 h 3438834" name="connsiteY1472"/>
                  <a:gd fmla="*/ 252140 w 3562336" name="connsiteX1473"/>
                  <a:gd fmla="*/ 1966094 h 3438834" name="connsiteY1473"/>
                  <a:gd fmla="*/ 249735 w 3562336" name="connsiteX1474"/>
                  <a:gd fmla="*/ 1966094 h 3438834" name="connsiteY1474"/>
                  <a:gd fmla="*/ 249735 w 3562336" name="connsiteX1475"/>
                  <a:gd fmla="*/ 1963739 h 3438834" name="connsiteY1475"/>
                  <a:gd fmla="*/ 247328 w 3562336" name="connsiteX1476"/>
                  <a:gd fmla="*/ 1963739 h 3438834" name="connsiteY1476"/>
                  <a:gd fmla="*/ 247328 w 3562336" name="connsiteX1477"/>
                  <a:gd fmla="*/ 1961385 h 3438834" name="connsiteY1477"/>
                  <a:gd fmla="*/ 244922 w 3562336" name="connsiteX1478"/>
                  <a:gd fmla="*/ 1961385 h 3438834" name="connsiteY1478"/>
                  <a:gd fmla="*/ 244922 w 3562336" name="connsiteX1479"/>
                  <a:gd fmla="*/ 1959030 h 3438834" name="connsiteY1479"/>
                  <a:gd fmla="*/ 242517 w 3562336" name="connsiteX1480"/>
                  <a:gd fmla="*/ 1959030 h 3438834" name="connsiteY1480"/>
                  <a:gd fmla="*/ 242517 w 3562336" name="connsiteX1481"/>
                  <a:gd fmla="*/ 1956676 h 3438834" name="connsiteY1481"/>
                  <a:gd fmla="*/ 240111 w 3562336" name="connsiteX1482"/>
                  <a:gd fmla="*/ 1956676 h 3438834" name="connsiteY1482"/>
                  <a:gd fmla="*/ 240111 w 3562336" name="connsiteX1483"/>
                  <a:gd fmla="*/ 1954321 h 3438834" name="connsiteY1483"/>
                  <a:gd fmla="*/ 237704 w 3562336" name="connsiteX1484"/>
                  <a:gd fmla="*/ 1954321 h 3438834" name="connsiteY1484"/>
                  <a:gd fmla="*/ 237704 w 3562336" name="connsiteX1485"/>
                  <a:gd fmla="*/ 1951967 h 3438834" name="connsiteY1485"/>
                  <a:gd fmla="*/ 235298 w 3562336" name="connsiteX1486"/>
                  <a:gd fmla="*/ 1951967 h 3438834" name="connsiteY1486"/>
                  <a:gd fmla="*/ 235298 w 3562336" name="connsiteX1487"/>
                  <a:gd fmla="*/ 1949612 h 3438834" name="connsiteY1487"/>
                  <a:gd fmla="*/ 232893 w 3562336" name="connsiteX1488"/>
                  <a:gd fmla="*/ 1949612 h 3438834" name="connsiteY1488"/>
                  <a:gd fmla="*/ 232893 w 3562336" name="connsiteX1489"/>
                  <a:gd fmla="*/ 1947258 h 3438834" name="connsiteY1489"/>
                  <a:gd fmla="*/ 230487 w 3562336" name="connsiteX1490"/>
                  <a:gd fmla="*/ 1947258 h 3438834" name="connsiteY1490"/>
                  <a:gd fmla="*/ 230487 w 3562336" name="connsiteX1491"/>
                  <a:gd fmla="*/ 1944903 h 3438834" name="connsiteY1491"/>
                  <a:gd fmla="*/ 228082 w 3562336" name="connsiteX1492"/>
                  <a:gd fmla="*/ 1944903 h 3438834" name="connsiteY1492"/>
                  <a:gd fmla="*/ 228082 w 3562336" name="connsiteX1493"/>
                  <a:gd fmla="*/ 1942549 h 3438834" name="connsiteY1493"/>
                  <a:gd fmla="*/ 225676 w 3562336" name="connsiteX1494"/>
                  <a:gd fmla="*/ 1942549 h 3438834" name="connsiteY1494"/>
                  <a:gd fmla="*/ 225676 w 3562336" name="connsiteX1495"/>
                  <a:gd fmla="*/ 1940194 h 3438834" name="connsiteY1495"/>
                  <a:gd fmla="*/ 223269 w 3562336" name="connsiteX1496"/>
                  <a:gd fmla="*/ 1940194 h 3438834" name="connsiteY1496"/>
                  <a:gd fmla="*/ 223269 w 3562336" name="connsiteX1497"/>
                  <a:gd fmla="*/ 1937840 h 3438834" name="connsiteY1497"/>
                  <a:gd fmla="*/ 220863 w 3562336" name="connsiteX1498"/>
                  <a:gd fmla="*/ 1937840 h 3438834" name="connsiteY1498"/>
                  <a:gd fmla="*/ 220863 w 3562336" name="connsiteX1499"/>
                  <a:gd fmla="*/ 1935485 h 3438834" name="connsiteY1499"/>
                  <a:gd fmla="*/ 218458 w 3562336" name="connsiteX1500"/>
                  <a:gd fmla="*/ 1935485 h 3438834" name="connsiteY1500"/>
                  <a:gd fmla="*/ 218458 w 3562336" name="connsiteX1501"/>
                  <a:gd fmla="*/ 1933131 h 3438834" name="connsiteY1501"/>
                  <a:gd fmla="*/ 216051 w 3562336" name="connsiteX1502"/>
                  <a:gd fmla="*/ 1933131 h 3438834" name="connsiteY1502"/>
                  <a:gd fmla="*/ 216051 w 3562336" name="connsiteX1503"/>
                  <a:gd fmla="*/ 1930776 h 3438834" name="connsiteY1503"/>
                  <a:gd fmla="*/ 213645 w 3562336" name="connsiteX1504"/>
                  <a:gd fmla="*/ 1930776 h 3438834" name="connsiteY1504"/>
                  <a:gd fmla="*/ 213645 w 3562336" name="connsiteX1505"/>
                  <a:gd fmla="*/ 1928422 h 3438834" name="connsiteY1505"/>
                  <a:gd fmla="*/ 211240 w 3562336" name="connsiteX1506"/>
                  <a:gd fmla="*/ 1928422 h 3438834" name="connsiteY1506"/>
                  <a:gd fmla="*/ 211240 w 3562336" name="connsiteX1507"/>
                  <a:gd fmla="*/ 1926067 h 3438834" name="connsiteY1507"/>
                  <a:gd fmla="*/ 208834 w 3562336" name="connsiteX1508"/>
                  <a:gd fmla="*/ 1926067 h 3438834" name="connsiteY1508"/>
                  <a:gd fmla="*/ 208834 w 3562336" name="connsiteX1509"/>
                  <a:gd fmla="*/ 1923713 h 3438834" name="connsiteY1509"/>
                  <a:gd fmla="*/ 206427 w 3562336" name="connsiteX1510"/>
                  <a:gd fmla="*/ 1923713 h 3438834" name="connsiteY1510"/>
                  <a:gd fmla="*/ 206427 w 3562336" name="connsiteX1511"/>
                  <a:gd fmla="*/ 1921359 h 3438834" name="connsiteY1511"/>
                  <a:gd fmla="*/ 204021 w 3562336" name="connsiteX1512"/>
                  <a:gd fmla="*/ 1921359 h 3438834" name="connsiteY1512"/>
                  <a:gd fmla="*/ 204021 w 3562336" name="connsiteX1513"/>
                  <a:gd fmla="*/ 1919004 h 3438834" name="connsiteY1513"/>
                  <a:gd fmla="*/ 201615 w 3562336" name="connsiteX1514"/>
                  <a:gd fmla="*/ 1919004 h 3438834" name="connsiteY1514"/>
                  <a:gd fmla="*/ 201615 w 3562336" name="connsiteX1515"/>
                  <a:gd fmla="*/ 1916650 h 3438834" name="connsiteY1515"/>
                  <a:gd fmla="*/ 199210 w 3562336" name="connsiteX1516"/>
                  <a:gd fmla="*/ 1916650 h 3438834" name="connsiteY1516"/>
                  <a:gd fmla="*/ 199210 w 3562336" name="connsiteX1517"/>
                  <a:gd fmla="*/ 1914295 h 3438834" name="connsiteY1517"/>
                  <a:gd fmla="*/ 196803 w 3562336" name="connsiteX1518"/>
                  <a:gd fmla="*/ 1914295 h 3438834" name="connsiteY1518"/>
                  <a:gd fmla="*/ 196803 w 3562336" name="connsiteX1519"/>
                  <a:gd fmla="*/ 1911941 h 3438834" name="connsiteY1519"/>
                  <a:gd fmla="*/ 194397 w 3562336" name="connsiteX1520"/>
                  <a:gd fmla="*/ 1911941 h 3438834" name="connsiteY1520"/>
                  <a:gd fmla="*/ 194397 w 3562336" name="connsiteX1521"/>
                  <a:gd fmla="*/ 1909586 h 3438834" name="connsiteY1521"/>
                  <a:gd fmla="*/ 191992 w 3562336" name="connsiteX1522"/>
                  <a:gd fmla="*/ 1909586 h 3438834" name="connsiteY1522"/>
                  <a:gd fmla="*/ 191992 w 3562336" name="connsiteX1523"/>
                  <a:gd fmla="*/ 1907232 h 3438834" name="connsiteY1523"/>
                  <a:gd fmla="*/ 189585 w 3562336" name="connsiteX1524"/>
                  <a:gd fmla="*/ 1907232 h 3438834" name="connsiteY1524"/>
                  <a:gd fmla="*/ 189585 w 3562336" name="connsiteX1525"/>
                  <a:gd fmla="*/ 1904877 h 3438834" name="connsiteY1525"/>
                  <a:gd fmla="*/ 187179 w 3562336" name="connsiteX1526"/>
                  <a:gd fmla="*/ 1904877 h 3438834" name="connsiteY1526"/>
                  <a:gd fmla="*/ 187179 w 3562336" name="connsiteX1527"/>
                  <a:gd fmla="*/ 1902523 h 3438834" name="connsiteY1527"/>
                  <a:gd fmla="*/ 184774 w 3562336" name="connsiteX1528"/>
                  <a:gd fmla="*/ 1902523 h 3438834" name="connsiteY1528"/>
                  <a:gd fmla="*/ 184774 w 3562336" name="connsiteX1529"/>
                  <a:gd fmla="*/ 1900168 h 3438834" name="connsiteY1529"/>
                  <a:gd fmla="*/ 182368 w 3562336" name="connsiteX1530"/>
                  <a:gd fmla="*/ 1900168 h 3438834" name="connsiteY1530"/>
                  <a:gd fmla="*/ 182368 w 3562336" name="connsiteX1531"/>
                  <a:gd fmla="*/ 1897814 h 3438834" name="connsiteY1531"/>
                  <a:gd fmla="*/ 179963 w 3562336" name="connsiteX1532"/>
                  <a:gd fmla="*/ 1897814 h 3438834" name="connsiteY1532"/>
                  <a:gd fmla="*/ 179963 w 3562336" name="connsiteX1533"/>
                  <a:gd fmla="*/ 1895459 h 3438834" name="connsiteY1533"/>
                  <a:gd fmla="*/ 177557 w 3562336" name="connsiteX1534"/>
                  <a:gd fmla="*/ 1895459 h 3438834" name="connsiteY1534"/>
                  <a:gd fmla="*/ 177557 w 3562336" name="connsiteX1535"/>
                  <a:gd fmla="*/ 1893105 h 3438834" name="connsiteY1535"/>
                  <a:gd fmla="*/ 175150 w 3562336" name="connsiteX1536"/>
                  <a:gd fmla="*/ 1893105 h 3438834" name="connsiteY1536"/>
                  <a:gd fmla="*/ 175150 w 3562336" name="connsiteX1537"/>
                  <a:gd fmla="*/ 1890750 h 3438834" name="connsiteY1537"/>
                  <a:gd fmla="*/ 172744 w 3562336" name="connsiteX1538"/>
                  <a:gd fmla="*/ 1890750 h 3438834" name="connsiteY1538"/>
                  <a:gd fmla="*/ 172744 w 3562336" name="connsiteX1539"/>
                  <a:gd fmla="*/ 1888396 h 3438834" name="connsiteY1539"/>
                  <a:gd fmla="*/ 170338 w 3562336" name="connsiteX1540"/>
                  <a:gd fmla="*/ 1888396 h 3438834" name="connsiteY1540"/>
                  <a:gd fmla="*/ 170338 w 3562336" name="connsiteX1541"/>
                  <a:gd fmla="*/ 1886041 h 3438834" name="connsiteY1541"/>
                  <a:gd fmla="*/ 167932 w 3562336" name="connsiteX1542"/>
                  <a:gd fmla="*/ 1886041 h 3438834" name="connsiteY1542"/>
                  <a:gd fmla="*/ 167932 w 3562336" name="connsiteX1543"/>
                  <a:gd fmla="*/ 1883687 h 3438834" name="connsiteY1543"/>
                  <a:gd fmla="*/ 165526 w 3562336" name="connsiteX1544"/>
                  <a:gd fmla="*/ 1883687 h 3438834" name="connsiteY1544"/>
                  <a:gd fmla="*/ 165526 w 3562336" name="connsiteX1545"/>
                  <a:gd fmla="*/ 1881332 h 3438834" name="connsiteY1545"/>
                  <a:gd fmla="*/ 163120 w 3562336" name="connsiteX1546"/>
                  <a:gd fmla="*/ 1881332 h 3438834" name="connsiteY1546"/>
                  <a:gd fmla="*/ 163120 w 3562336" name="connsiteX1547"/>
                  <a:gd fmla="*/ 1878978 h 3438834" name="connsiteY1547"/>
                  <a:gd fmla="*/ 160715 w 3562336" name="connsiteX1548"/>
                  <a:gd fmla="*/ 1878978 h 3438834" name="connsiteY1548"/>
                  <a:gd fmla="*/ 160715 w 3562336" name="connsiteX1549"/>
                  <a:gd fmla="*/ 1876623 h 3438834" name="connsiteY1549"/>
                  <a:gd fmla="*/ 158308 w 3562336" name="connsiteX1550"/>
                  <a:gd fmla="*/ 1876623 h 3438834" name="connsiteY1550"/>
                  <a:gd fmla="*/ 158308 w 3562336" name="connsiteX1551"/>
                  <a:gd fmla="*/ 1874269 h 3438834" name="connsiteY1551"/>
                  <a:gd fmla="*/ 155902 w 3562336" name="connsiteX1552"/>
                  <a:gd fmla="*/ 1874269 h 3438834" name="connsiteY1552"/>
                  <a:gd fmla="*/ 155902 w 3562336" name="connsiteX1553"/>
                  <a:gd fmla="*/ 1871914 h 3438834" name="connsiteY1553"/>
                  <a:gd fmla="*/ 153497 w 3562336" name="connsiteX1554"/>
                  <a:gd fmla="*/ 1871914 h 3438834" name="connsiteY1554"/>
                  <a:gd fmla="*/ 153497 w 3562336" name="connsiteX1555"/>
                  <a:gd fmla="*/ 1869560 h 3438834" name="connsiteY1555"/>
                  <a:gd fmla="*/ 151091 w 3562336" name="connsiteX1556"/>
                  <a:gd fmla="*/ 1869560 h 3438834" name="connsiteY1556"/>
                  <a:gd fmla="*/ 151091 w 3562336" name="connsiteX1557"/>
                  <a:gd fmla="*/ 1867206 h 3438834" name="connsiteY1557"/>
                  <a:gd fmla="*/ 148684 w 3562336" name="connsiteX1558"/>
                  <a:gd fmla="*/ 1867206 h 3438834" name="connsiteY1558"/>
                  <a:gd fmla="*/ 148684 w 3562336" name="connsiteX1559"/>
                  <a:gd fmla="*/ 1864851 h 3438834" name="connsiteY1559"/>
                  <a:gd fmla="*/ 146278 w 3562336" name="connsiteX1560"/>
                  <a:gd fmla="*/ 1864851 h 3438834" name="connsiteY1560"/>
                  <a:gd fmla="*/ 146278 w 3562336" name="connsiteX1561"/>
                  <a:gd fmla="*/ 1862497 h 3438834" name="connsiteY1561"/>
                  <a:gd fmla="*/ 143873 w 3562336" name="connsiteX1562"/>
                  <a:gd fmla="*/ 1862497 h 3438834" name="connsiteY1562"/>
                  <a:gd fmla="*/ 143873 w 3562336" name="connsiteX1563"/>
                  <a:gd fmla="*/ 1860142 h 3438834" name="connsiteY1563"/>
                  <a:gd fmla="*/ 141467 w 3562336" name="connsiteX1564"/>
                  <a:gd fmla="*/ 1860142 h 3438834" name="connsiteY1564"/>
                  <a:gd fmla="*/ 141467 w 3562336" name="connsiteX1565"/>
                  <a:gd fmla="*/ 1857788 h 3438834" name="connsiteY1565"/>
                  <a:gd fmla="*/ 139061 w 3562336" name="connsiteX1566"/>
                  <a:gd fmla="*/ 1857788 h 3438834" name="connsiteY1566"/>
                  <a:gd fmla="*/ 139061 w 3562336" name="connsiteX1567"/>
                  <a:gd fmla="*/ 1855433 h 3438834" name="connsiteY1567"/>
                  <a:gd fmla="*/ 136655 w 3562336" name="connsiteX1568"/>
                  <a:gd fmla="*/ 1855433 h 3438834" name="connsiteY1568"/>
                  <a:gd fmla="*/ 136655 w 3562336" name="connsiteX1569"/>
                  <a:gd fmla="*/ 1853079 h 3438834" name="connsiteY1569"/>
                  <a:gd fmla="*/ 134249 w 3562336" name="connsiteX1570"/>
                  <a:gd fmla="*/ 1853079 h 3438834" name="connsiteY1570"/>
                  <a:gd fmla="*/ 134249 w 3562336" name="connsiteX1571"/>
                  <a:gd fmla="*/ 1850724 h 3438834" name="connsiteY1571"/>
                  <a:gd fmla="*/ 131843 w 3562336" name="connsiteX1572"/>
                  <a:gd fmla="*/ 1850724 h 3438834" name="connsiteY1572"/>
                  <a:gd fmla="*/ 131843 w 3562336" name="connsiteX1573"/>
                  <a:gd fmla="*/ 1848370 h 3438834" name="connsiteY1573"/>
                  <a:gd fmla="*/ 129438 w 3562336" name="connsiteX1574"/>
                  <a:gd fmla="*/ 1848370 h 3438834" name="connsiteY1574"/>
                  <a:gd fmla="*/ 129438 w 3562336" name="connsiteX1575"/>
                  <a:gd fmla="*/ 1846015 h 3438834" name="connsiteY1575"/>
                  <a:gd fmla="*/ 127031 w 3562336" name="connsiteX1576"/>
                  <a:gd fmla="*/ 1846015 h 3438834" name="connsiteY1576"/>
                  <a:gd fmla="*/ 127031 w 3562336" name="connsiteX1577"/>
                  <a:gd fmla="*/ 1843661 h 3438834" name="connsiteY1577"/>
                  <a:gd fmla="*/ 124625 w 3562336" name="connsiteX1578"/>
                  <a:gd fmla="*/ 1843661 h 3438834" name="connsiteY1578"/>
                  <a:gd fmla="*/ 124625 w 3562336" name="connsiteX1579"/>
                  <a:gd fmla="*/ 1841306 h 3438834" name="connsiteY1579"/>
                  <a:gd fmla="*/ 122219 w 3562336" name="connsiteX1580"/>
                  <a:gd fmla="*/ 1841306 h 3438834" name="connsiteY1580"/>
                  <a:gd fmla="*/ 122219 w 3562336" name="connsiteX1581"/>
                  <a:gd fmla="*/ 1838952 h 3438834" name="connsiteY1581"/>
                  <a:gd fmla="*/ 119814 w 3562336" name="connsiteX1582"/>
                  <a:gd fmla="*/ 1838952 h 3438834" name="connsiteY1582"/>
                  <a:gd fmla="*/ 119814 w 3562336" name="connsiteX1583"/>
                  <a:gd fmla="*/ 1836597 h 3438834" name="connsiteY1583"/>
                  <a:gd fmla="*/ 117407 w 3562336" name="connsiteX1584"/>
                  <a:gd fmla="*/ 1836597 h 3438834" name="connsiteY1584"/>
                  <a:gd fmla="*/ 117407 w 3562336" name="connsiteX1585"/>
                  <a:gd fmla="*/ 1834243 h 3438834" name="connsiteY1585"/>
                  <a:gd fmla="*/ 115001 w 3562336" name="connsiteX1586"/>
                  <a:gd fmla="*/ 1834243 h 3438834" name="connsiteY1586"/>
                  <a:gd fmla="*/ 115001 w 3562336" name="connsiteX1587"/>
                  <a:gd fmla="*/ 1831888 h 3438834" name="connsiteY1587"/>
                  <a:gd fmla="*/ 112595 w 3562336" name="connsiteX1588"/>
                  <a:gd fmla="*/ 1831888 h 3438834" name="connsiteY1588"/>
                  <a:gd fmla="*/ 112595 w 3562336" name="connsiteX1589"/>
                  <a:gd fmla="*/ 1829534 h 3438834" name="connsiteY1589"/>
                  <a:gd fmla="*/ 110189 w 3562336" name="connsiteX1590"/>
                  <a:gd fmla="*/ 1829534 h 3438834" name="connsiteY1590"/>
                  <a:gd fmla="*/ 110189 w 3562336" name="connsiteX1591"/>
                  <a:gd fmla="*/ 1827179 h 3438834" name="connsiteY1591"/>
                  <a:gd fmla="*/ 107783 w 3562336" name="connsiteX1592"/>
                  <a:gd fmla="*/ 1827179 h 3438834" name="connsiteY1592"/>
                  <a:gd fmla="*/ 107783 w 3562336" name="connsiteX1593"/>
                  <a:gd fmla="*/ 1824825 h 3438834" name="connsiteY1593"/>
                  <a:gd fmla="*/ 105377 w 3562336" name="connsiteX1594"/>
                  <a:gd fmla="*/ 1824825 h 3438834" name="connsiteY1594"/>
                  <a:gd fmla="*/ 105377 w 3562336" name="connsiteX1595"/>
                  <a:gd fmla="*/ 1822470 h 3438834" name="connsiteY1595"/>
                  <a:gd fmla="*/ 102972 w 3562336" name="connsiteX1596"/>
                  <a:gd fmla="*/ 1822470 h 3438834" name="connsiteY1596"/>
                  <a:gd fmla="*/ 102972 w 3562336" name="connsiteX1597"/>
                  <a:gd fmla="*/ 1820116 h 3438834" name="connsiteY1597"/>
                  <a:gd fmla="*/ 100566 w 3562336" name="connsiteX1598"/>
                  <a:gd fmla="*/ 1820116 h 3438834" name="connsiteY1598"/>
                  <a:gd fmla="*/ 100566 w 3562336" name="connsiteX1599"/>
                  <a:gd fmla="*/ 1817761 h 3438834" name="connsiteY1599"/>
                  <a:gd fmla="*/ 98161 w 3562336" name="connsiteX1600"/>
                  <a:gd fmla="*/ 1817761 h 3438834" name="connsiteY1600"/>
                  <a:gd fmla="*/ 98161 w 3562336" name="connsiteX1601"/>
                  <a:gd fmla="*/ 1815407 h 3438834" name="connsiteY1601"/>
                  <a:gd fmla="*/ 95754 w 3562336" name="connsiteX1602"/>
                  <a:gd fmla="*/ 1815407 h 3438834" name="connsiteY1602"/>
                  <a:gd fmla="*/ 95754 w 3562336" name="connsiteX1603"/>
                  <a:gd fmla="*/ 1813052 h 3438834" name="connsiteY1603"/>
                  <a:gd fmla="*/ 93348 w 3562336" name="connsiteX1604"/>
                  <a:gd fmla="*/ 1813052 h 3438834" name="connsiteY1604"/>
                  <a:gd fmla="*/ 93348 w 3562336" name="connsiteX1605"/>
                  <a:gd fmla="*/ 1810698 h 3438834" name="connsiteY1605"/>
                  <a:gd fmla="*/ 90942 w 3562336" name="connsiteX1606"/>
                  <a:gd fmla="*/ 1810698 h 3438834" name="connsiteY1606"/>
                  <a:gd fmla="*/ 90942 w 3562336" name="connsiteX1607"/>
                  <a:gd fmla="*/ 1808344 h 3438834" name="connsiteY1607"/>
                  <a:gd fmla="*/ 88537 w 3562336" name="connsiteX1608"/>
                  <a:gd fmla="*/ 1808344 h 3438834" name="connsiteY1608"/>
                  <a:gd fmla="*/ 88537 w 3562336" name="connsiteX1609"/>
                  <a:gd fmla="*/ 1805989 h 3438834" name="connsiteY1609"/>
                  <a:gd fmla="*/ 86130 w 3562336" name="connsiteX1610"/>
                  <a:gd fmla="*/ 1805989 h 3438834" name="connsiteY1610"/>
                  <a:gd fmla="*/ 86130 w 3562336" name="connsiteX1611"/>
                  <a:gd fmla="*/ 1803635 h 3438834" name="connsiteY1611"/>
                  <a:gd fmla="*/ 83724 w 3562336" name="connsiteX1612"/>
                  <a:gd fmla="*/ 1803635 h 3438834" name="connsiteY1612"/>
                  <a:gd fmla="*/ 83724 w 3562336" name="connsiteX1613"/>
                  <a:gd fmla="*/ 1801280 h 3438834" name="connsiteY1613"/>
                  <a:gd fmla="*/ 81318 w 3562336" name="connsiteX1614"/>
                  <a:gd fmla="*/ 1801280 h 3438834" name="connsiteY1614"/>
                  <a:gd fmla="*/ 81318 w 3562336" name="connsiteX1615"/>
                  <a:gd fmla="*/ 1798926 h 3438834" name="connsiteY1615"/>
                  <a:gd fmla="*/ 78912 w 3562336" name="connsiteX1616"/>
                  <a:gd fmla="*/ 1798926 h 3438834" name="connsiteY1616"/>
                  <a:gd fmla="*/ 78912 w 3562336" name="connsiteX1617"/>
                  <a:gd fmla="*/ 1796571 h 3438834" name="connsiteY1617"/>
                  <a:gd fmla="*/ 76506 w 3562336" name="connsiteX1618"/>
                  <a:gd fmla="*/ 1796571 h 3438834" name="connsiteY1618"/>
                  <a:gd fmla="*/ 76506 w 3562336" name="connsiteX1619"/>
                  <a:gd fmla="*/ 1794217 h 3438834" name="connsiteY1619"/>
                  <a:gd fmla="*/ 74100 w 3562336" name="connsiteX1620"/>
                  <a:gd fmla="*/ 1794217 h 3438834" name="connsiteY1620"/>
                  <a:gd fmla="*/ 74100 w 3562336" name="connsiteX1621"/>
                  <a:gd fmla="*/ 1791862 h 3438834" name="connsiteY1621"/>
                  <a:gd fmla="*/ 71695 w 3562336" name="connsiteX1622"/>
                  <a:gd fmla="*/ 1791862 h 3438834" name="connsiteY1622"/>
                  <a:gd fmla="*/ 71695 w 3562336" name="connsiteX1623"/>
                  <a:gd fmla="*/ 1789508 h 3438834" name="connsiteY1623"/>
                  <a:gd fmla="*/ 69289 w 3562336" name="connsiteX1624"/>
                  <a:gd fmla="*/ 1789508 h 3438834" name="connsiteY1624"/>
                  <a:gd fmla="*/ 69289 w 3562336" name="connsiteX1625"/>
                  <a:gd fmla="*/ 1787153 h 3438834" name="connsiteY1625"/>
                  <a:gd fmla="*/ 66882 w 3562336" name="connsiteX1626"/>
                  <a:gd fmla="*/ 1787153 h 3438834" name="connsiteY1626"/>
                  <a:gd fmla="*/ 66882 w 3562336" name="connsiteX1627"/>
                  <a:gd fmla="*/ 1784799 h 3438834" name="connsiteY1627"/>
                  <a:gd fmla="*/ 64476 w 3562336" name="connsiteX1628"/>
                  <a:gd fmla="*/ 1784799 h 3438834" name="connsiteY1628"/>
                  <a:gd fmla="*/ 64476 w 3562336" name="connsiteX1629"/>
                  <a:gd fmla="*/ 1782444 h 3438834" name="connsiteY1629"/>
                  <a:gd fmla="*/ 62071 w 3562336" name="connsiteX1630"/>
                  <a:gd fmla="*/ 1782444 h 3438834" name="connsiteY1630"/>
                  <a:gd fmla="*/ 62071 w 3562336" name="connsiteX1631"/>
                  <a:gd fmla="*/ 1780090 h 3438834" name="connsiteY1631"/>
                  <a:gd fmla="*/ 59664 w 3562336" name="connsiteX1632"/>
                  <a:gd fmla="*/ 1780090 h 3438834" name="connsiteY1632"/>
                  <a:gd fmla="*/ 59664 w 3562336" name="connsiteX1633"/>
                  <a:gd fmla="*/ 1777735 h 3438834" name="connsiteY1633"/>
                  <a:gd fmla="*/ 57260 w 3562336" name="connsiteX1634"/>
                  <a:gd fmla="*/ 1777735 h 3438834" name="connsiteY1634"/>
                  <a:gd fmla="*/ 57260 w 3562336" name="connsiteX1635"/>
                  <a:gd fmla="*/ 1775381 h 3438834" name="connsiteY1635"/>
                  <a:gd fmla="*/ 54854 w 3562336" name="connsiteX1636"/>
                  <a:gd fmla="*/ 1775381 h 3438834" name="connsiteY1636"/>
                  <a:gd fmla="*/ 54854 w 3562336" name="connsiteX1637"/>
                  <a:gd fmla="*/ 1773026 h 3438834" name="connsiteY1637"/>
                  <a:gd fmla="*/ 52448 w 3562336" name="connsiteX1638"/>
                  <a:gd fmla="*/ 1773026 h 3438834" name="connsiteY1638"/>
                  <a:gd fmla="*/ 52448 w 3562336" name="connsiteX1639"/>
                  <a:gd fmla="*/ 1770672 h 3438834" name="connsiteY1639"/>
                  <a:gd fmla="*/ 50042 w 3562336" name="connsiteX1640"/>
                  <a:gd fmla="*/ 1770672 h 3438834" name="connsiteY1640"/>
                  <a:gd fmla="*/ 50042 w 3562336" name="connsiteX1641"/>
                  <a:gd fmla="*/ 1768317 h 3438834" name="connsiteY1641"/>
                  <a:gd fmla="*/ 47636 w 3562336" name="connsiteX1642"/>
                  <a:gd fmla="*/ 1768317 h 3438834" name="connsiteY1642"/>
                  <a:gd fmla="*/ 47636 w 3562336" name="connsiteX1643"/>
                  <a:gd fmla="*/ 1765963 h 3438834" name="connsiteY1643"/>
                  <a:gd fmla="*/ 45230 w 3562336" name="connsiteX1644"/>
                  <a:gd fmla="*/ 1765963 h 3438834" name="connsiteY1644"/>
                  <a:gd fmla="*/ 45230 w 3562336" name="connsiteX1645"/>
                  <a:gd fmla="*/ 1763608 h 3438834" name="connsiteY1645"/>
                  <a:gd fmla="*/ 42824 w 3562336" name="connsiteX1646"/>
                  <a:gd fmla="*/ 1763608 h 3438834" name="connsiteY1646"/>
                  <a:gd fmla="*/ 42824 w 3562336" name="connsiteX1647"/>
                  <a:gd fmla="*/ 1761254 h 3438834" name="connsiteY1647"/>
                  <a:gd fmla="*/ 40418 w 3562336" name="connsiteX1648"/>
                  <a:gd fmla="*/ 1761254 h 3438834" name="connsiteY1648"/>
                  <a:gd fmla="*/ 40418 w 3562336" name="connsiteX1649"/>
                  <a:gd fmla="*/ 1758899 h 3438834" name="connsiteY1649"/>
                  <a:gd fmla="*/ 38013 w 3562336" name="connsiteX1650"/>
                  <a:gd fmla="*/ 1758899 h 3438834" name="connsiteY1650"/>
                  <a:gd fmla="*/ 38013 w 3562336" name="connsiteX1651"/>
                  <a:gd fmla="*/ 1756545 h 3438834" name="connsiteY1651"/>
                  <a:gd fmla="*/ 35607 w 3562336" name="connsiteX1652"/>
                  <a:gd fmla="*/ 1756545 h 3438834" name="connsiteY1652"/>
                  <a:gd fmla="*/ 35607 w 3562336" name="connsiteX1653"/>
                  <a:gd fmla="*/ 1198700 h 3438834" name="connsiteY1653"/>
                  <a:gd fmla="*/ 363997 w 3562336" name="connsiteX1654"/>
                  <a:gd fmla="*/ 1198700 h 3438834" name="connsiteY1654"/>
                  <a:gd fmla="*/ 363296 w 3562336" name="connsiteX1655"/>
                  <a:gd fmla="*/ 1198155 h 3438834" name="connsiteY1655"/>
                  <a:gd fmla="*/ 363500 w 3562336" name="connsiteX1656"/>
                  <a:gd fmla="*/ 1197831 h 3438834" name="connsiteY1656"/>
                  <a:gd fmla="*/ 360890 w 3562336" name="connsiteX1657"/>
                  <a:gd fmla="*/ 1195801 h 3438834" name="connsiteY1657"/>
                  <a:gd fmla="*/ 361095 w 3562336" name="connsiteX1658"/>
                  <a:gd fmla="*/ 1195476 h 3438834" name="connsiteY1658"/>
                  <a:gd fmla="*/ 358484 w 3562336" name="connsiteX1659"/>
                  <a:gd fmla="*/ 1193446 h 3438834" name="connsiteY1659"/>
                  <a:gd fmla="*/ 358688 w 3562336" name="connsiteX1660"/>
                  <a:gd fmla="*/ 1193122 h 3438834" name="connsiteY1660"/>
                  <a:gd fmla="*/ 356078 w 3562336" name="connsiteX1661"/>
                  <a:gd fmla="*/ 1191092 h 3438834" name="connsiteY1661"/>
                  <a:gd fmla="*/ 356282 w 3562336" name="connsiteX1662"/>
                  <a:gd fmla="*/ 1190768 h 3438834" name="connsiteY1662"/>
                  <a:gd fmla="*/ 353673 w 3562336" name="connsiteX1663"/>
                  <a:gd fmla="*/ 1188738 h 3438834" name="connsiteY1663"/>
                  <a:gd fmla="*/ 353877 w 3562336" name="connsiteX1664"/>
                  <a:gd fmla="*/ 1188413 h 3438834" name="connsiteY1664"/>
                  <a:gd fmla="*/ 351266 w 3562336" name="connsiteX1665"/>
                  <a:gd fmla="*/ 1186383 h 3438834" name="connsiteY1665"/>
                  <a:gd fmla="*/ 351471 w 3562336" name="connsiteX1666"/>
                  <a:gd fmla="*/ 1186058 h 3438834" name="connsiteY1666"/>
                  <a:gd fmla="*/ 348860 w 3562336" name="connsiteX1667"/>
                  <a:gd fmla="*/ 1184028 h 3438834" name="connsiteY1667"/>
                  <a:gd fmla="*/ 349064 w 3562336" name="connsiteX1668"/>
                  <a:gd fmla="*/ 1183704 h 3438834" name="connsiteY1668"/>
                  <a:gd fmla="*/ 346454 w 3562336" name="connsiteX1669"/>
                  <a:gd fmla="*/ 1181674 h 3438834" name="connsiteY1669"/>
                  <a:gd fmla="*/ 346658 w 3562336" name="connsiteX1670"/>
                  <a:gd fmla="*/ 1181350 h 3438834" name="connsiteY1670"/>
                  <a:gd fmla="*/ 344049 w 3562336" name="connsiteX1671"/>
                  <a:gd fmla="*/ 1179320 h 3438834" name="connsiteY1671"/>
                  <a:gd fmla="*/ 344253 w 3562336" name="connsiteX1672"/>
                  <a:gd fmla="*/ 1178995 h 3438834" name="connsiteY1672"/>
                  <a:gd fmla="*/ 341642 w 3562336" name="connsiteX1673"/>
                  <a:gd fmla="*/ 1176965 h 3438834" name="connsiteY1673"/>
                  <a:gd fmla="*/ 341847 w 3562336" name="connsiteX1674"/>
                  <a:gd fmla="*/ 1176641 h 3438834" name="connsiteY1674"/>
                  <a:gd fmla="*/ 339236 w 3562336" name="connsiteX1675"/>
                  <a:gd fmla="*/ 1174611 h 3438834" name="connsiteY1675"/>
                  <a:gd fmla="*/ 339440 w 3562336" name="connsiteX1676"/>
                  <a:gd fmla="*/ 1174286 h 3438834" name="connsiteY1676"/>
                  <a:gd fmla="*/ 336830 w 3562336" name="connsiteX1677"/>
                  <a:gd fmla="*/ 1172256 h 3438834" name="connsiteY1677"/>
                  <a:gd fmla="*/ 337034 w 3562336" name="connsiteX1678"/>
                  <a:gd fmla="*/ 1171932 h 3438834" name="connsiteY1678"/>
                  <a:gd fmla="*/ 334424 w 3562336" name="connsiteX1679"/>
                  <a:gd fmla="*/ 1169902 h 3438834" name="connsiteY1679"/>
                  <a:gd fmla="*/ 334629 w 3562336" name="connsiteX1680"/>
                  <a:gd fmla="*/ 1169577 h 3438834" name="connsiteY1680"/>
                  <a:gd fmla="*/ 332018 w 3562336" name="connsiteX1681"/>
                  <a:gd fmla="*/ 1167547 h 3438834" name="connsiteY1681"/>
                  <a:gd fmla="*/ 332222 w 3562336" name="connsiteX1682"/>
                  <a:gd fmla="*/ 1167223 h 3438834" name="connsiteY1682"/>
                  <a:gd fmla="*/ 329612 w 3562336" name="connsiteX1683"/>
                  <a:gd fmla="*/ 1165193 h 3438834" name="connsiteY1683"/>
                  <a:gd fmla="*/ 329817 w 3562336" name="connsiteX1684"/>
                  <a:gd fmla="*/ 1164868 h 3438834" name="connsiteY1684"/>
                  <a:gd fmla="*/ 327207 w 3562336" name="connsiteX1685"/>
                  <a:gd fmla="*/ 1162838 h 3438834" name="connsiteY1685"/>
                  <a:gd fmla="*/ 327410 w 3562336" name="connsiteX1686"/>
                  <a:gd fmla="*/ 1162514 h 3438834" name="connsiteY1686"/>
                  <a:gd fmla="*/ 324801 w 3562336" name="connsiteX1687"/>
                  <a:gd fmla="*/ 1160484 h 3438834" name="connsiteY1687"/>
                  <a:gd fmla="*/ 325005 w 3562336" name="connsiteX1688"/>
                  <a:gd fmla="*/ 1160159 h 3438834" name="connsiteY1688"/>
                  <a:gd fmla="*/ 322396 w 3562336" name="connsiteX1689"/>
                  <a:gd fmla="*/ 1158129 h 3438834" name="connsiteY1689"/>
                  <a:gd fmla="*/ 322599 w 3562336" name="connsiteX1690"/>
                  <a:gd fmla="*/ 1157805 h 3438834" name="connsiteY1690"/>
                  <a:gd fmla="*/ 319990 w 3562336" name="connsiteX1691"/>
                  <a:gd fmla="*/ 1155775 h 3438834" name="connsiteY1691"/>
                  <a:gd fmla="*/ 320194 w 3562336" name="connsiteX1692"/>
                  <a:gd fmla="*/ 1155450 h 3438834" name="connsiteY1692"/>
                  <a:gd fmla="*/ 317583 w 3562336" name="connsiteX1693"/>
                  <a:gd fmla="*/ 1153420 h 3438834" name="connsiteY1693"/>
                  <a:gd fmla="*/ 317788 w 3562336" name="connsiteX1694"/>
                  <a:gd fmla="*/ 1153096 h 3438834" name="connsiteY1694"/>
                  <a:gd fmla="*/ 315177 w 3562336" name="connsiteX1695"/>
                  <a:gd fmla="*/ 1151066 h 3438834" name="connsiteY1695"/>
                  <a:gd fmla="*/ 315382 w 3562336" name="connsiteX1696"/>
                  <a:gd fmla="*/ 1150741 h 3438834" name="connsiteY1696"/>
                  <a:gd fmla="*/ 312772 w 3562336" name="connsiteX1697"/>
                  <a:gd fmla="*/ 1148711 h 3438834" name="connsiteY1697"/>
                  <a:gd fmla="*/ 312975 w 3562336" name="connsiteX1698"/>
                  <a:gd fmla="*/ 1148387 h 3438834" name="connsiteY1698"/>
                  <a:gd fmla="*/ 310365 w 3562336" name="connsiteX1699"/>
                  <a:gd fmla="*/ 1146357 h 3438834" name="connsiteY1699"/>
                  <a:gd fmla="*/ 310570 w 3562336" name="connsiteX1700"/>
                  <a:gd fmla="*/ 1146032 h 3438834" name="connsiteY1700"/>
                  <a:gd fmla="*/ 307959 w 3562336" name="connsiteX1701"/>
                  <a:gd fmla="*/ 1144002 h 3438834" name="connsiteY1701"/>
                  <a:gd fmla="*/ 308163 w 3562336" name="connsiteX1702"/>
                  <a:gd fmla="*/ 1143678 h 3438834" name="connsiteY1702"/>
                  <a:gd fmla="*/ 305553 w 3562336" name="connsiteX1703"/>
                  <a:gd fmla="*/ 1141648 h 3438834" name="connsiteY1703"/>
                  <a:gd fmla="*/ 305758 w 3562336" name="connsiteX1704"/>
                  <a:gd fmla="*/ 1141323 h 3438834" name="connsiteY1704"/>
                  <a:gd fmla="*/ 303147 w 3562336" name="connsiteX1705"/>
                  <a:gd fmla="*/ 1139293 h 3438834" name="connsiteY1705"/>
                  <a:gd fmla="*/ 303351 w 3562336" name="connsiteX1706"/>
                  <a:gd fmla="*/ 1138969 h 3438834" name="connsiteY1706"/>
                  <a:gd fmla="*/ 300741 w 3562336" name="connsiteX1707"/>
                  <a:gd fmla="*/ 1136939 h 3438834" name="connsiteY1707"/>
                  <a:gd fmla="*/ 300945 w 3562336" name="connsiteX1708"/>
                  <a:gd fmla="*/ 1136614 h 3438834" name="connsiteY1708"/>
                  <a:gd fmla="*/ 298335 w 3562336" name="connsiteX1709"/>
                  <a:gd fmla="*/ 1134584 h 3438834" name="connsiteY1709"/>
                  <a:gd fmla="*/ 298539 w 3562336" name="connsiteX1710"/>
                  <a:gd fmla="*/ 1134260 h 3438834" name="connsiteY1710"/>
                  <a:gd fmla="*/ 295930 w 3562336" name="connsiteX1711"/>
                  <a:gd fmla="*/ 1132230 h 3438834" name="connsiteY1711"/>
                  <a:gd fmla="*/ 296133 w 3562336" name="connsiteX1712"/>
                  <a:gd fmla="*/ 1131905 h 3438834" name="connsiteY1712"/>
                  <a:gd fmla="*/ 293524 w 3562336" name="connsiteX1713"/>
                  <a:gd fmla="*/ 1129875 h 3438834" name="connsiteY1713"/>
                  <a:gd fmla="*/ 293727 w 3562336" name="connsiteX1714"/>
                  <a:gd fmla="*/ 1129551 h 3438834" name="connsiteY1714"/>
                  <a:gd fmla="*/ 291117 w 3562336" name="connsiteX1715"/>
                  <a:gd fmla="*/ 1127521 h 3438834" name="connsiteY1715"/>
                  <a:gd fmla="*/ 291322 w 3562336" name="connsiteX1716"/>
                  <a:gd fmla="*/ 1127196 h 3438834" name="connsiteY1716"/>
                  <a:gd fmla="*/ 288711 w 3562336" name="connsiteX1717"/>
                  <a:gd fmla="*/ 1125166 h 3438834" name="connsiteY1717"/>
                  <a:gd fmla="*/ 288915 w 3562336" name="connsiteX1718"/>
                  <a:gd fmla="*/ 1124842 h 3438834" name="connsiteY1718"/>
                  <a:gd fmla="*/ 286305 w 3562336" name="connsiteX1719"/>
                  <a:gd fmla="*/ 1122812 h 3438834" name="connsiteY1719"/>
                  <a:gd fmla="*/ 286509 w 3562336" name="connsiteX1720"/>
                  <a:gd fmla="*/ 1122488 h 3438834" name="connsiteY1720"/>
                  <a:gd fmla="*/ 283899 w 3562336" name="connsiteX1721"/>
                  <a:gd fmla="*/ 1120458 h 3438834" name="connsiteY1721"/>
                  <a:gd fmla="*/ 284104 w 3562336" name="connsiteX1722"/>
                  <a:gd fmla="*/ 1120133 h 3438834" name="connsiteY1722"/>
                  <a:gd fmla="*/ 281493 w 3562336" name="connsiteX1723"/>
                  <a:gd fmla="*/ 1118103 h 3438834" name="connsiteY1723"/>
                  <a:gd fmla="*/ 281697 w 3562336" name="connsiteX1724"/>
                  <a:gd fmla="*/ 1117778 h 3438834" name="connsiteY1724"/>
                  <a:gd fmla="*/ 279088 w 3562336" name="connsiteX1725"/>
                  <a:gd fmla="*/ 1115749 h 3438834" name="connsiteY1725"/>
                  <a:gd fmla="*/ 279293 w 3562336" name="connsiteX1726"/>
                  <a:gd fmla="*/ 1115424 h 3438834" name="connsiteY1726"/>
                  <a:gd fmla="*/ 276682 w 3562336" name="connsiteX1727"/>
                  <a:gd fmla="*/ 1113394 h 3438834" name="connsiteY1727"/>
                  <a:gd fmla="*/ 276886 w 3562336" name="connsiteX1728"/>
                  <a:gd fmla="*/ 1113070 h 3438834" name="connsiteY1728"/>
                  <a:gd fmla="*/ 274276 w 3562336" name="connsiteX1729"/>
                  <a:gd fmla="*/ 1111040 h 3438834" name="connsiteY1729"/>
                  <a:gd fmla="*/ 274481 w 3562336" name="connsiteX1730"/>
                  <a:gd fmla="*/ 1110715 h 3438834" name="connsiteY1730"/>
                  <a:gd fmla="*/ 271870 w 3562336" name="connsiteX1731"/>
                  <a:gd fmla="*/ 1108685 h 3438834" name="connsiteY1731"/>
                  <a:gd fmla="*/ 272074 w 3562336" name="connsiteX1732"/>
                  <a:gd fmla="*/ 1108361 h 3438834" name="connsiteY1732"/>
                  <a:gd fmla="*/ 269464 w 3562336" name="connsiteX1733"/>
                  <a:gd fmla="*/ 1106331 h 3438834" name="connsiteY1733"/>
                  <a:gd fmla="*/ 269668 w 3562336" name="connsiteX1734"/>
                  <a:gd fmla="*/ 1106006 h 3438834" name="connsiteY1734"/>
                  <a:gd fmla="*/ 267058 w 3562336" name="connsiteX1735"/>
                  <a:gd fmla="*/ 1103976 h 3438834" name="connsiteY1735"/>
                  <a:gd fmla="*/ 267262 w 3562336" name="connsiteX1736"/>
                  <a:gd fmla="*/ 1103652 h 3438834" name="connsiteY1736"/>
                  <a:gd fmla="*/ 264653 w 3562336" name="connsiteX1737"/>
                  <a:gd fmla="*/ 1101622 h 3438834" name="connsiteY1737"/>
                  <a:gd fmla="*/ 264856 w 3562336" name="connsiteX1738"/>
                  <a:gd fmla="*/ 1101297 h 3438834" name="connsiteY1738"/>
                  <a:gd fmla="*/ 262247 w 3562336" name="connsiteX1739"/>
                  <a:gd fmla="*/ 1099267 h 3438834" name="connsiteY1739"/>
                  <a:gd fmla="*/ 262450 w 3562336" name="connsiteX1740"/>
                  <a:gd fmla="*/ 1098943 h 3438834" name="connsiteY1740"/>
                  <a:gd fmla="*/ 259840 w 3562336" name="connsiteX1741"/>
                  <a:gd fmla="*/ 1096913 h 3438834" name="connsiteY1741"/>
                  <a:gd fmla="*/ 260045 w 3562336" name="connsiteX1742"/>
                  <a:gd fmla="*/ 1096588 h 3438834" name="connsiteY1742"/>
                  <a:gd fmla="*/ 257434 w 3562336" name="connsiteX1743"/>
                  <a:gd fmla="*/ 1094558 h 3438834" name="connsiteY1743"/>
                  <a:gd fmla="*/ 257638 w 3562336" name="connsiteX1744"/>
                  <a:gd fmla="*/ 1094234 h 3438834" name="connsiteY1744"/>
                  <a:gd fmla="*/ 255028 w 3562336" name="connsiteX1745"/>
                  <a:gd fmla="*/ 1092204 h 3438834" name="connsiteY1745"/>
                  <a:gd fmla="*/ 255233 w 3562336" name="connsiteX1746"/>
                  <a:gd fmla="*/ 1091879 h 3438834" name="connsiteY1746"/>
                  <a:gd fmla="*/ 252622 w 3562336" name="connsiteX1747"/>
                  <a:gd fmla="*/ 1089849 h 3438834" name="connsiteY1747"/>
                  <a:gd fmla="*/ 252826 w 3562336" name="connsiteX1748"/>
                  <a:gd fmla="*/ 1089525 h 3438834" name="connsiteY1748"/>
                  <a:gd fmla="*/ 250216 w 3562336" name="connsiteX1749"/>
                  <a:gd fmla="*/ 1087495 h 3438834" name="connsiteY1749"/>
                  <a:gd fmla="*/ 250420 w 3562336" name="connsiteX1750"/>
                  <a:gd fmla="*/ 1087170 h 3438834" name="connsiteY1750"/>
                  <a:gd fmla="*/ 247810 w 3562336" name="connsiteX1751"/>
                  <a:gd fmla="*/ 1085140 h 3438834" name="connsiteY1751"/>
                  <a:gd fmla="*/ 248014 w 3562336" name="connsiteX1752"/>
                  <a:gd fmla="*/ 1084816 h 3438834" name="connsiteY1752"/>
                  <a:gd fmla="*/ 245405 w 3562336" name="connsiteX1753"/>
                  <a:gd fmla="*/ 1082786 h 3438834" name="connsiteY1753"/>
                  <a:gd fmla="*/ 245609 w 3562336" name="connsiteX1754"/>
                  <a:gd fmla="*/ 1082461 h 3438834" name="connsiteY1754"/>
                  <a:gd fmla="*/ 242998 w 3562336" name="connsiteX1755"/>
                  <a:gd fmla="*/ 1080431 h 3438834" name="connsiteY1755"/>
                  <a:gd fmla="*/ 243202 w 3562336" name="connsiteX1756"/>
                  <a:gd fmla="*/ 1080107 h 3438834" name="connsiteY1756"/>
                  <a:gd fmla="*/ 240592 w 3562336" name="connsiteX1757"/>
                  <a:gd fmla="*/ 1078077 h 3438834" name="connsiteY1757"/>
                  <a:gd fmla="*/ 240797 w 3562336" name="connsiteX1758"/>
                  <a:gd fmla="*/ 1077752 h 3438834" name="connsiteY1758"/>
                  <a:gd fmla="*/ 238187 w 3562336" name="connsiteX1759"/>
                  <a:gd fmla="*/ 1075722 h 3438834" name="connsiteY1759"/>
                  <a:gd fmla="*/ 238391 w 3562336" name="connsiteX1760"/>
                  <a:gd fmla="*/ 1075398 h 3438834" name="connsiteY1760"/>
                  <a:gd fmla="*/ 235781 w 3562336" name="connsiteX1761"/>
                  <a:gd fmla="*/ 1073368 h 3438834" name="connsiteY1761"/>
                  <a:gd fmla="*/ 235986 w 3562336" name="connsiteX1762"/>
                  <a:gd fmla="*/ 1073043 h 3438834" name="connsiteY1762"/>
                  <a:gd fmla="*/ 233376 w 3562336" name="connsiteX1763"/>
                  <a:gd fmla="*/ 1071013 h 3438834" name="connsiteY1763"/>
                  <a:gd fmla="*/ 233579 w 3562336" name="connsiteX1764"/>
                  <a:gd fmla="*/ 1070689 h 3438834" name="connsiteY1764"/>
                  <a:gd fmla="*/ 230970 w 3562336" name="connsiteX1765"/>
                  <a:gd fmla="*/ 1068659 h 3438834" name="connsiteY1765"/>
                  <a:gd fmla="*/ 231173 w 3562336" name="connsiteX1766"/>
                  <a:gd fmla="*/ 1068335 h 3438834" name="connsiteY1766"/>
                  <a:gd fmla="*/ 228563 w 3562336" name="connsiteX1767"/>
                  <a:gd fmla="*/ 1066305 h 3438834" name="connsiteY1767"/>
                  <a:gd fmla="*/ 228768 w 3562336" name="connsiteX1768"/>
                  <a:gd fmla="*/ 1065980 h 3438834" name="connsiteY1768"/>
                  <a:gd fmla="*/ 226157 w 3562336" name="connsiteX1769"/>
                  <a:gd fmla="*/ 1063950 h 3438834" name="connsiteY1769"/>
                  <a:gd fmla="*/ 226361 w 3562336" name="connsiteX1770"/>
                  <a:gd fmla="*/ 1063626 h 3438834" name="connsiteY1770"/>
                  <a:gd fmla="*/ 223751 w 3562336" name="connsiteX1771"/>
                  <a:gd fmla="*/ 1061596 h 3438834" name="connsiteY1771"/>
                  <a:gd fmla="*/ 223956 w 3562336" name="connsiteX1772"/>
                  <a:gd fmla="*/ 1061271 h 3438834" name="connsiteY1772"/>
                  <a:gd fmla="*/ 221345 w 3562336" name="connsiteX1773"/>
                  <a:gd fmla="*/ 1059241 h 3438834" name="connsiteY1773"/>
                  <a:gd fmla="*/ 221549 w 3562336" name="connsiteX1774"/>
                  <a:gd fmla="*/ 1058917 h 3438834" name="connsiteY1774"/>
                  <a:gd fmla="*/ 218939 w 3562336" name="connsiteX1775"/>
                  <a:gd fmla="*/ 1056887 h 3438834" name="connsiteY1775"/>
                  <a:gd fmla="*/ 219143 w 3562336" name="connsiteX1776"/>
                  <a:gd fmla="*/ 1056562 h 3438834" name="connsiteY1776"/>
                  <a:gd fmla="*/ 216533 w 3562336" name="connsiteX1777"/>
                  <a:gd fmla="*/ 1054624 h 3438834" name="connsiteY1777"/>
                  <a:gd fmla="*/ 216737 w 3562336" name="connsiteX1778"/>
                  <a:gd fmla="*/ 1054304 h 3438834" name="connsiteY1778"/>
                  <a:gd fmla="*/ 214128 w 3562336" name="connsiteX1779"/>
                  <a:gd fmla="*/ 1052271 h 3438834" name="connsiteY1779"/>
                  <a:gd fmla="*/ 214332 w 3562336" name="connsiteX1780"/>
                  <a:gd fmla="*/ 1051947 h 3438834" name="connsiteY1780"/>
                  <a:gd fmla="*/ 211721 w 3562336" name="connsiteX1781"/>
                  <a:gd fmla="*/ 1049916 h 3438834" name="connsiteY1781"/>
                  <a:gd fmla="*/ 211925 w 3562336" name="connsiteX1782"/>
                  <a:gd fmla="*/ 1049592 h 3438834" name="connsiteY1782"/>
                  <a:gd fmla="*/ 209315 w 3562336" name="connsiteX1783"/>
                  <a:gd fmla="*/ 1047562 h 3438834" name="connsiteY1783"/>
                  <a:gd fmla="*/ 209520 w 3562336" name="connsiteX1784"/>
                  <a:gd fmla="*/ 1047237 h 3438834" name="connsiteY1784"/>
                  <a:gd fmla="*/ 206909 w 3562336" name="connsiteX1785"/>
                  <a:gd fmla="*/ 1045208 h 3438834" name="connsiteY1785"/>
                  <a:gd fmla="*/ 207113 w 3562336" name="connsiteX1786"/>
                  <a:gd fmla="*/ 1044883 h 3438834" name="connsiteY1786"/>
                  <a:gd fmla="*/ 204504 w 3562336" name="connsiteX1787"/>
                  <a:gd fmla="*/ 1042853 h 3438834" name="connsiteY1787"/>
                  <a:gd fmla="*/ 204708 w 3562336" name="connsiteX1788"/>
                  <a:gd fmla="*/ 1042528 h 3438834" name="connsiteY1788"/>
                  <a:gd fmla="*/ 202097 w 3562336" name="connsiteX1789"/>
                  <a:gd fmla="*/ 1040497 h 3438834" name="connsiteY1789"/>
                  <a:gd fmla="*/ 202302 w 3562336" name="connsiteX1790"/>
                  <a:gd fmla="*/ 1040174 h 3438834" name="connsiteY1790"/>
                  <a:gd fmla="*/ 199691 w 3562336" name="connsiteX1791"/>
                  <a:gd fmla="*/ 1038146 h 3438834" name="connsiteY1791"/>
                  <a:gd fmla="*/ 199895 w 3562336" name="connsiteX1792"/>
                  <a:gd fmla="*/ 1037821 h 3438834" name="connsiteY1792"/>
                  <a:gd fmla="*/ 197285 w 3562336" name="connsiteX1793"/>
                  <a:gd fmla="*/ 1035790 h 3438834" name="connsiteY1793"/>
                  <a:gd fmla="*/ 197489 w 3562336" name="connsiteX1794"/>
                  <a:gd fmla="*/ 1035464 h 3438834" name="connsiteY1794"/>
                  <a:gd fmla="*/ 194880 w 3562336" name="connsiteX1795"/>
                  <a:gd fmla="*/ 1033434 h 3438834" name="connsiteY1795"/>
                  <a:gd fmla="*/ 195084 w 3562336" name="connsiteX1796"/>
                  <a:gd fmla="*/ 1033110 h 3438834" name="connsiteY1796"/>
                  <a:gd fmla="*/ 192474 w 3562336" name="connsiteX1797"/>
                  <a:gd fmla="*/ 1031082 h 3438834" name="connsiteY1797"/>
                  <a:gd fmla="*/ 192678 w 3562336" name="connsiteX1798"/>
                  <a:gd fmla="*/ 1030757 h 3438834" name="connsiteY1798"/>
                  <a:gd fmla="*/ 190068 w 3562336" name="connsiteX1799"/>
                  <a:gd fmla="*/ 1028726 h 3438834" name="connsiteY1799"/>
                  <a:gd fmla="*/ 190273 w 3562336" name="connsiteX1800"/>
                  <a:gd fmla="*/ 1028402 h 3438834" name="connsiteY1800"/>
                  <a:gd fmla="*/ 187662 w 3562336" name="connsiteX1801"/>
                  <a:gd fmla="*/ 1026372 h 3438834" name="connsiteY1801"/>
                  <a:gd fmla="*/ 187866 w 3562336" name="connsiteX1802"/>
                  <a:gd fmla="*/ 1026047 h 3438834" name="connsiteY1802"/>
                  <a:gd fmla="*/ 185256 w 3562336" name="connsiteX1803"/>
                  <a:gd fmla="*/ 1024017 h 3438834" name="connsiteY1803"/>
                  <a:gd fmla="*/ 185461 w 3562336" name="connsiteX1804"/>
                  <a:gd fmla="*/ 1023693 h 3438834" name="connsiteY1804"/>
                  <a:gd fmla="*/ 182851 w 3562336" name="connsiteX1805"/>
                  <a:gd fmla="*/ 1021663 h 3438834" name="connsiteY1805"/>
                  <a:gd fmla="*/ 183054 w 3562336" name="connsiteX1806"/>
                  <a:gd fmla="*/ 1021339 h 3438834" name="connsiteY1806"/>
                  <a:gd fmla="*/ 180445 w 3562336" name="connsiteX1807"/>
                  <a:gd fmla="*/ 1019309 h 3438834" name="connsiteY1807"/>
                  <a:gd fmla="*/ 180649 w 3562336" name="connsiteX1808"/>
                  <a:gd fmla="*/ 1018985 h 3438834" name="connsiteY1808"/>
                  <a:gd fmla="*/ 178038 w 3562336" name="connsiteX1809"/>
                  <a:gd fmla="*/ 1016955 h 3438834" name="connsiteY1809"/>
                  <a:gd fmla="*/ 178243 w 3562336" name="connsiteX1810"/>
                  <a:gd fmla="*/ 1016631 h 3438834" name="connsiteY1810"/>
                  <a:gd fmla="*/ 175632 w 3562336" name="connsiteX1811"/>
                  <a:gd fmla="*/ 1014601 h 3438834" name="connsiteY1811"/>
                  <a:gd fmla="*/ 175836 w 3562336" name="connsiteX1812"/>
                  <a:gd fmla="*/ 1014277 h 3438834" name="connsiteY1812"/>
                  <a:gd fmla="*/ 173227 w 3562336" name="connsiteX1813"/>
                  <a:gd fmla="*/ 1012247 h 3438834" name="connsiteY1813"/>
                  <a:gd fmla="*/ 173430 w 3562336" name="connsiteX1814"/>
                  <a:gd fmla="*/ 1011922 h 3438834" name="connsiteY1814"/>
                  <a:gd fmla="*/ 170820 w 3562336" name="connsiteX1815"/>
                  <a:gd fmla="*/ 1009892 h 3438834" name="connsiteY1815"/>
                  <a:gd fmla="*/ 171024 w 3562336" name="connsiteX1816"/>
                  <a:gd fmla="*/ 1009568 h 3438834" name="connsiteY1816"/>
                  <a:gd fmla="*/ 168414 w 3562336" name="connsiteX1817"/>
                  <a:gd fmla="*/ 1007540 h 3438834" name="connsiteY1817"/>
                  <a:gd fmla="*/ 168618 w 3562336" name="connsiteX1818"/>
                  <a:gd fmla="*/ 1007214 h 3438834" name="connsiteY1818"/>
                  <a:gd fmla="*/ 166008 w 3562336" name="connsiteX1819"/>
                  <a:gd fmla="*/ 1005184 h 3438834" name="connsiteY1819"/>
                  <a:gd fmla="*/ 166212 w 3562336" name="connsiteX1820"/>
                  <a:gd fmla="*/ 1004859 h 3438834" name="connsiteY1820"/>
                  <a:gd fmla="*/ 163602 w 3562336" name="connsiteX1821"/>
                  <a:gd fmla="*/ 1002829 h 3438834" name="connsiteY1821"/>
                  <a:gd fmla="*/ 163807 w 3562336" name="connsiteX1822"/>
                  <a:gd fmla="*/ 1002505 h 3438834" name="connsiteY1822"/>
                  <a:gd fmla="*/ 161196 w 3562336" name="connsiteX1823"/>
                  <a:gd fmla="*/ 1000474 h 3438834" name="connsiteY1823"/>
                  <a:gd fmla="*/ 161400 w 3562336" name="connsiteX1824"/>
                  <a:gd fmla="*/ 1000150 h 3438834" name="connsiteY1824"/>
                  <a:gd fmla="*/ 158790 w 3562336" name="connsiteX1825"/>
                  <a:gd fmla="*/ 998120 h 3438834" name="connsiteY1825"/>
                  <a:gd fmla="*/ 158994 w 3562336" name="connsiteX1826"/>
                  <a:gd fmla="*/ 997795 h 3438834" name="connsiteY1826"/>
                  <a:gd fmla="*/ 156385 w 3562336" name="connsiteX1827"/>
                  <a:gd fmla="*/ 995766 h 3438834" name="connsiteY1827"/>
                  <a:gd fmla="*/ 156588 w 3562336" name="connsiteX1828"/>
                  <a:gd fmla="*/ 995440 h 3438834" name="connsiteY1828"/>
                  <a:gd fmla="*/ 153978 w 3562336" name="connsiteX1829"/>
                  <a:gd fmla="*/ 993412 h 3438834" name="connsiteY1829"/>
                  <a:gd fmla="*/ 154183 w 3562336" name="connsiteX1830"/>
                  <a:gd fmla="*/ 993087 h 3438834" name="connsiteY1830"/>
                  <a:gd fmla="*/ 151572 w 3562336" name="connsiteX1831"/>
                  <a:gd fmla="*/ 991057 h 3438834" name="connsiteY1831"/>
                  <a:gd fmla="*/ 151776 w 3562336" name="connsiteX1832"/>
                  <a:gd fmla="*/ 990732 h 3438834" name="connsiteY1832"/>
                  <a:gd fmla="*/ 149167 w 3562336" name="connsiteX1833"/>
                  <a:gd fmla="*/ 988702 h 3438834" name="connsiteY1833"/>
                  <a:gd fmla="*/ 149372 w 3562336" name="connsiteX1834"/>
                  <a:gd fmla="*/ 988376 h 3438834" name="connsiteY1834"/>
                  <a:gd fmla="*/ 146761 w 3562336" name="connsiteX1835"/>
                  <a:gd fmla="*/ 986348 h 3438834" name="connsiteY1835"/>
                  <a:gd fmla="*/ 146965 w 3562336" name="connsiteX1836"/>
                  <a:gd fmla="*/ 986024 h 3438834" name="connsiteY1836"/>
                  <a:gd fmla="*/ 144355 w 3562336" name="connsiteX1837"/>
                  <a:gd fmla="*/ 983993 h 3438834" name="connsiteY1837"/>
                  <a:gd fmla="*/ 144559 w 3562336" name="connsiteX1838"/>
                  <a:gd fmla="*/ 983669 h 3438834" name="connsiteY1838"/>
                  <a:gd fmla="*/ 141949 w 3562336" name="connsiteX1839"/>
                  <a:gd fmla="*/ 981639 h 3438834" name="connsiteY1839"/>
                  <a:gd fmla="*/ 142153 w 3562336" name="connsiteX1840"/>
                  <a:gd fmla="*/ 981314 h 3438834" name="connsiteY1840"/>
                  <a:gd fmla="*/ 139543 w 3562336" name="connsiteX1841"/>
                  <a:gd fmla="*/ 979285 h 3438834" name="connsiteY1841"/>
                  <a:gd fmla="*/ 139747 w 3562336" name="connsiteX1842"/>
                  <a:gd fmla="*/ 978960 h 3438834" name="connsiteY1842"/>
                  <a:gd fmla="*/ 137137 w 3562336" name="connsiteX1843"/>
                  <a:gd fmla="*/ 976929 h 3438834" name="connsiteY1843"/>
                  <a:gd fmla="*/ 137341 w 3562336" name="connsiteX1844"/>
                  <a:gd fmla="*/ 976605 h 3438834" name="connsiteY1844"/>
                  <a:gd fmla="*/ 134731 w 3562336" name="connsiteX1845"/>
                  <a:gd fmla="*/ 974575 h 3438834" name="connsiteY1845"/>
                  <a:gd fmla="*/ 134936 w 3562336" name="connsiteX1846"/>
                  <a:gd fmla="*/ 974251 h 3438834" name="connsiteY1846"/>
                  <a:gd fmla="*/ 132325 w 3562336" name="connsiteX1847"/>
                  <a:gd fmla="*/ 972220 h 3438834" name="connsiteY1847"/>
                  <a:gd fmla="*/ 132529 w 3562336" name="connsiteX1848"/>
                  <a:gd fmla="*/ 971896 h 3438834" name="connsiteY1848"/>
                  <a:gd fmla="*/ 129919 w 3562336" name="connsiteX1849"/>
                  <a:gd fmla="*/ 969866 h 3438834" name="connsiteY1849"/>
                  <a:gd fmla="*/ 130123 w 3562336" name="connsiteX1850"/>
                  <a:gd fmla="*/ 969541 h 3438834" name="connsiteY1850"/>
                  <a:gd fmla="*/ 127513 w 3562336" name="connsiteX1851"/>
                  <a:gd fmla="*/ 967511 h 3438834" name="connsiteY1851"/>
                  <a:gd fmla="*/ 127717 w 3562336" name="connsiteX1852"/>
                  <a:gd fmla="*/ 967187 h 3438834" name="connsiteY1852"/>
                  <a:gd fmla="*/ 125108 w 3562336" name="connsiteX1853"/>
                  <a:gd fmla="*/ 965157 h 3438834" name="connsiteY1853"/>
                  <a:gd fmla="*/ 125311 w 3562336" name="connsiteX1854"/>
                  <a:gd fmla="*/ 964832 h 3438834" name="connsiteY1854"/>
                  <a:gd fmla="*/ 122701 w 3562336" name="connsiteX1855"/>
                  <a:gd fmla="*/ 962802 h 3438834" name="connsiteY1855"/>
                  <a:gd fmla="*/ 122905 w 3562336" name="connsiteX1856"/>
                  <a:gd fmla="*/ 962478 h 3438834" name="connsiteY1856"/>
                  <a:gd fmla="*/ 120295 w 3562336" name="connsiteX1857"/>
                  <a:gd fmla="*/ 960448 h 3438834" name="connsiteY1857"/>
                  <a:gd fmla="*/ 120499 w 3562336" name="connsiteX1858"/>
                  <a:gd fmla="*/ 960123 h 3438834" name="connsiteY1858"/>
                  <a:gd fmla="*/ 117889 w 3562336" name="connsiteX1859"/>
                  <a:gd fmla="*/ 958093 h 3438834" name="connsiteY1859"/>
                  <a:gd fmla="*/ 118093 w 3562336" name="connsiteX1860"/>
                  <a:gd fmla="*/ 957769 h 3438834" name="connsiteY1860"/>
                  <a:gd fmla="*/ 115483 w 3562336" name="connsiteX1861"/>
                  <a:gd fmla="*/ 955739 h 3438834" name="connsiteY1861"/>
                  <a:gd fmla="*/ 115687 w 3562336" name="connsiteX1862"/>
                  <a:gd fmla="*/ 955415 h 3438834" name="connsiteY1862"/>
                  <a:gd fmla="*/ 113077 w 3562336" name="connsiteX1863"/>
                  <a:gd fmla="*/ 953385 h 3438834" name="connsiteY1863"/>
                  <a:gd fmla="*/ 113281 w 3562336" name="connsiteX1864"/>
                  <a:gd fmla="*/ 953061 h 3438834" name="connsiteY1864"/>
                  <a:gd fmla="*/ 110671 w 3562336" name="connsiteX1865"/>
                  <a:gd fmla="*/ 951030 h 3438834" name="connsiteY1865"/>
                  <a:gd fmla="*/ 110875 w 3562336" name="connsiteX1866"/>
                  <a:gd fmla="*/ 950706 h 3438834" name="connsiteY1866"/>
                  <a:gd fmla="*/ 108266 w 3562336" name="connsiteX1867"/>
                  <a:gd fmla="*/ 948677 h 3438834" name="connsiteY1867"/>
                  <a:gd fmla="*/ 108470 w 3562336" name="connsiteX1868"/>
                  <a:gd fmla="*/ 948352 h 3438834" name="connsiteY1868"/>
                  <a:gd fmla="*/ 105860 w 3562336" name="connsiteX1869"/>
                  <a:gd fmla="*/ 946321 h 3438834" name="connsiteY1869"/>
                  <a:gd fmla="*/ 106064 w 3562336" name="connsiteX1870"/>
                  <a:gd fmla="*/ 945998 h 3438834" name="connsiteY1870"/>
                  <a:gd fmla="*/ 103454 w 3562336" name="connsiteX1871"/>
                  <a:gd fmla="*/ 943968 h 3438834" name="connsiteY1871"/>
                  <a:gd fmla="*/ 103659 w 3562336" name="connsiteX1872"/>
                  <a:gd fmla="*/ 943643 h 3438834" name="connsiteY1872"/>
                  <a:gd fmla="*/ 101049 w 3562336" name="connsiteX1873"/>
                  <a:gd fmla="*/ 941613 h 3438834" name="connsiteY1873"/>
                  <a:gd fmla="*/ 101252 w 3562336" name="connsiteX1874"/>
                  <a:gd fmla="*/ 941289 h 3438834" name="connsiteY1874"/>
                  <a:gd fmla="*/ 98642 w 3562336" name="connsiteX1875"/>
                  <a:gd fmla="*/ 939259 h 3438834" name="connsiteY1875"/>
                  <a:gd fmla="*/ 98847 w 3562336" name="connsiteX1876"/>
                  <a:gd fmla="*/ 938934 h 3438834" name="connsiteY1876"/>
                  <a:gd fmla="*/ 96236 w 3562336" name="connsiteX1877"/>
                  <a:gd fmla="*/ 936904 h 3438834" name="connsiteY1877"/>
                  <a:gd fmla="*/ 96440 w 3562336" name="connsiteX1878"/>
                  <a:gd fmla="*/ 936580 h 3438834" name="connsiteY1878"/>
                  <a:gd fmla="*/ 93831 w 3562336" name="connsiteX1879"/>
                  <a:gd fmla="*/ 934550 h 3438834" name="connsiteY1879"/>
                  <a:gd fmla="*/ 94034 w 3562336" name="connsiteX1880"/>
                  <a:gd fmla="*/ 934225 h 3438834" name="connsiteY1880"/>
                  <a:gd fmla="*/ 91424 w 3562336" name="connsiteX1881"/>
                  <a:gd fmla="*/ 932195 h 3438834" name="connsiteY1881"/>
                  <a:gd fmla="*/ 91628 w 3562336" name="connsiteX1882"/>
                  <a:gd fmla="*/ 931871 h 3438834" name="connsiteY1882"/>
                  <a:gd fmla="*/ 89018 w 3562336" name="connsiteX1883"/>
                  <a:gd fmla="*/ 929841 h 3438834" name="connsiteY1883"/>
                  <a:gd fmla="*/ 89222 w 3562336" name="connsiteX1884"/>
                  <a:gd fmla="*/ 929516 h 3438834" name="connsiteY1884"/>
                  <a:gd fmla="*/ 86612 w 3562336" name="connsiteX1885"/>
                  <a:gd fmla="*/ 927486 h 3438834" name="connsiteY1885"/>
                  <a:gd fmla="*/ 86816 w 3562336" name="connsiteX1886"/>
                  <a:gd fmla="*/ 927162 h 3438834" name="connsiteY1886"/>
                  <a:gd fmla="*/ 84206 w 3562336" name="connsiteX1887"/>
                  <a:gd fmla="*/ 925132 h 3438834" name="connsiteY1887"/>
                  <a:gd fmla="*/ 84411 w 3562336" name="connsiteX1888"/>
                  <a:gd fmla="*/ 924807 h 3438834" name="connsiteY1888"/>
                  <a:gd fmla="*/ 81800 w 3562336" name="connsiteX1889"/>
                  <a:gd fmla="*/ 922777 h 3438834" name="connsiteY1889"/>
                  <a:gd fmla="*/ 82004 w 3562336" name="connsiteX1890"/>
                  <a:gd fmla="*/ 922453 h 3438834" name="connsiteY1890"/>
                  <a:gd fmla="*/ 79394 w 3562336" name="connsiteX1891"/>
                  <a:gd fmla="*/ 920423 h 3438834" name="connsiteY1891"/>
                  <a:gd fmla="*/ 79598 w 3562336" name="connsiteX1892"/>
                  <a:gd fmla="*/ 920098 h 3438834" name="connsiteY1892"/>
                  <a:gd fmla="*/ 76988 w 3562336" name="connsiteX1893"/>
                  <a:gd fmla="*/ 918068 h 3438834" name="connsiteY1893"/>
                  <a:gd fmla="*/ 77192 w 3562336" name="connsiteX1894"/>
                  <a:gd fmla="*/ 917744 h 3438834" name="connsiteY1894"/>
                  <a:gd fmla="*/ 74583 w 3562336" name="connsiteX1895"/>
                  <a:gd fmla="*/ 915714 h 3438834" name="connsiteY1895"/>
                  <a:gd fmla="*/ 74787 w 3562336" name="connsiteX1896"/>
                  <a:gd fmla="*/ 915389 h 3438834" name="connsiteY1896"/>
                  <a:gd fmla="*/ 72176 w 3562336" name="connsiteX1897"/>
                  <a:gd fmla="*/ 913359 h 3438834" name="connsiteY1897"/>
                  <a:gd fmla="*/ 72380 w 3562336" name="connsiteX1898"/>
                  <a:gd fmla="*/ 913035 h 3438834" name="connsiteY1898"/>
                  <a:gd fmla="*/ 69770 w 3562336" name="connsiteX1899"/>
                  <a:gd fmla="*/ 911005 h 3438834" name="connsiteY1899"/>
                  <a:gd fmla="*/ 69974 w 3562336" name="connsiteX1900"/>
                  <a:gd fmla="*/ 910680 h 3438834" name="connsiteY1900"/>
                  <a:gd fmla="*/ 67364 w 3562336" name="connsiteX1901"/>
                  <a:gd fmla="*/ 908650 h 3438834" name="connsiteY1901"/>
                  <a:gd fmla="*/ 67568 w 3562336" name="connsiteX1902"/>
                  <a:gd fmla="*/ 908325 h 3438834" name="connsiteY1902"/>
                  <a:gd fmla="*/ 64958 w 3562336" name="connsiteX1903"/>
                  <a:gd fmla="*/ 906296 h 3438834" name="connsiteY1903"/>
                  <a:gd fmla="*/ 65163 w 3562336" name="connsiteX1904"/>
                  <a:gd fmla="*/ 905970 h 3438834" name="connsiteY1904"/>
                  <a:gd fmla="*/ 62553 w 3562336" name="connsiteX1905"/>
                  <a:gd fmla="*/ 903940 h 3438834" name="connsiteY1905"/>
                  <a:gd fmla="*/ 62757 w 3562336" name="connsiteX1906"/>
                  <a:gd fmla="*/ 903617 h 3438834" name="connsiteY1906"/>
                  <a:gd fmla="*/ 60147 w 3562336" name="connsiteX1907"/>
                  <a:gd fmla="*/ 901586 h 3438834" name="connsiteY1907"/>
                  <a:gd fmla="*/ 60352 w 3562336" name="connsiteX1908"/>
                  <a:gd fmla="*/ 901261 h 3438834" name="connsiteY1908"/>
                  <a:gd fmla="*/ 57741 w 3562336" name="connsiteX1909"/>
                  <a:gd fmla="*/ 899231 h 3438834" name="connsiteY1909"/>
                  <a:gd fmla="*/ 57945 w 3562336" name="connsiteX1910"/>
                  <a:gd fmla="*/ 898907 h 3438834" name="connsiteY1910"/>
                  <a:gd fmla="*/ 55335 w 3562336" name="connsiteX1911"/>
                  <a:gd fmla="*/ 896877 h 3438834" name="connsiteY1911"/>
                  <a:gd fmla="*/ 55539 w 3562336" name="connsiteX1912"/>
                  <a:gd fmla="*/ 896553 h 3438834" name="connsiteY1912"/>
                  <a:gd fmla="*/ 52929 w 3562336" name="connsiteX1913"/>
                  <a:gd fmla="*/ 894523 h 3438834" name="connsiteY1913"/>
                  <a:gd fmla="*/ 53134 w 3562336" name="connsiteX1914"/>
                  <a:gd fmla="*/ 894198 h 3438834" name="connsiteY1914"/>
                  <a:gd fmla="*/ 50523 w 3562336" name="connsiteX1915"/>
                  <a:gd fmla="*/ 892168 h 3438834" name="connsiteY1915"/>
                  <a:gd fmla="*/ 50727 w 3562336" name="connsiteX1916"/>
                  <a:gd fmla="*/ 891843 h 3438834" name="connsiteY1916"/>
                  <a:gd fmla="*/ 48117 w 3562336" name="connsiteX1917"/>
                  <a:gd fmla="*/ 889814 h 3438834" name="connsiteY1917"/>
                  <a:gd fmla="*/ 48321 w 3562336" name="connsiteX1918"/>
                  <a:gd fmla="*/ 889489 h 3438834" name="connsiteY1918"/>
                  <a:gd fmla="*/ 45711 w 3562336" name="connsiteX1919"/>
                  <a:gd fmla="*/ 887460 h 3438834" name="connsiteY1919"/>
                  <a:gd fmla="*/ 45915 w 3562336" name="connsiteX1920"/>
                  <a:gd fmla="*/ 887135 h 3438834" name="connsiteY1920"/>
                  <a:gd fmla="*/ 43306 w 3562336" name="connsiteX1921"/>
                  <a:gd fmla="*/ 885105 h 3438834" name="connsiteY1921"/>
                  <a:gd fmla="*/ 43510 w 3562336" name="connsiteX1922"/>
                  <a:gd fmla="*/ 884780 h 3438834" name="connsiteY1922"/>
                  <a:gd fmla="*/ 40899 w 3562336" name="connsiteX1923"/>
                  <a:gd fmla="*/ 882750 h 3438834" name="connsiteY1923"/>
                  <a:gd fmla="*/ 41103 w 3562336" name="connsiteX1924"/>
                  <a:gd fmla="*/ 882426 h 3438834" name="connsiteY1924"/>
                  <a:gd fmla="*/ 38493 w 3562336" name="connsiteX1925"/>
                  <a:gd fmla="*/ 880397 h 3438834" name="connsiteY1925"/>
                  <a:gd fmla="*/ 38697 w 3562336" name="connsiteX1926"/>
                  <a:gd fmla="*/ 880071 h 3438834" name="connsiteY1926"/>
                  <a:gd fmla="*/ 36087 w 3562336" name="connsiteX1927"/>
                  <a:gd fmla="*/ 878042 h 3438834" name="connsiteY1927"/>
                  <a:gd fmla="*/ 36291 w 3562336" name="connsiteX1928"/>
                  <a:gd fmla="*/ 877716 h 3438834" name="connsiteY1928"/>
                  <a:gd fmla="*/ 33681 w 3562336" name="connsiteX1929"/>
                  <a:gd fmla="*/ 875688 h 3438834" name="connsiteY1929"/>
                  <a:gd fmla="*/ 33886 w 3562336" name="connsiteX1930"/>
                  <a:gd fmla="*/ 875363 h 3438834" name="connsiteY1930"/>
                  <a:gd fmla="*/ 31275 w 3562336" name="connsiteX1931"/>
                  <a:gd fmla="*/ 873333 h 3438834" name="connsiteY1931"/>
                  <a:gd fmla="*/ 31479 w 3562336" name="connsiteX1932"/>
                  <a:gd fmla="*/ 873009 h 3438834" name="connsiteY1932"/>
                  <a:gd fmla="*/ 28869 w 3562336" name="connsiteX1933"/>
                  <a:gd fmla="*/ 870978 h 3438834" name="connsiteY1933"/>
                  <a:gd fmla="*/ 29073 w 3562336" name="connsiteX1934"/>
                  <a:gd fmla="*/ 870654 h 3438834" name="connsiteY1934"/>
                  <a:gd fmla="*/ 26464 w 3562336" name="connsiteX1935"/>
                  <a:gd fmla="*/ 868623 h 3438834" name="connsiteY1935"/>
                  <a:gd fmla="*/ 26667 w 3562336" name="connsiteX1936"/>
                  <a:gd fmla="*/ 868299 h 3438834" name="connsiteY1936"/>
                  <a:gd fmla="*/ 24057 w 3562336" name="connsiteX1937"/>
                  <a:gd fmla="*/ 866269 h 3438834" name="connsiteY1937"/>
                  <a:gd fmla="*/ 24262 w 3562336" name="connsiteX1938"/>
                  <a:gd fmla="*/ 865944 h 3438834" name="connsiteY1938"/>
                  <a:gd fmla="*/ 21652 w 3562336" name="connsiteX1939"/>
                  <a:gd fmla="*/ 863914 h 3438834" name="connsiteY1939"/>
                  <a:gd fmla="*/ 21856 w 3562336" name="connsiteX1940"/>
                  <a:gd fmla="*/ 863589 h 3438834" name="connsiteY1940"/>
                  <a:gd fmla="*/ 19247 w 3562336" name="connsiteX1941"/>
                  <a:gd fmla="*/ 861560 h 3438834" name="connsiteY1941"/>
                  <a:gd fmla="*/ 19451 w 3562336" name="connsiteX1942"/>
                  <a:gd fmla="*/ 861236 h 3438834" name="connsiteY1942"/>
                  <a:gd fmla="*/ 16841 w 3562336" name="connsiteX1943"/>
                  <a:gd fmla="*/ 859206 h 3438834" name="connsiteY1943"/>
                  <a:gd fmla="*/ 17045 w 3562336" name="connsiteX1944"/>
                  <a:gd fmla="*/ 858881 h 3438834" name="connsiteY1944"/>
                  <a:gd fmla="*/ 14435 w 3562336" name="connsiteX1945"/>
                  <a:gd fmla="*/ 856852 h 3438834" name="connsiteY1945"/>
                  <a:gd fmla="*/ 14639 w 3562336" name="connsiteX1946"/>
                  <a:gd fmla="*/ 856526 h 3438834" name="connsiteY1946"/>
                  <a:gd fmla="*/ 12029 w 3562336" name="connsiteX1947"/>
                  <a:gd fmla="*/ 854496 h 3438834" name="connsiteY1947"/>
                  <a:gd fmla="*/ 12233 w 3562336" name="connsiteX1948"/>
                  <a:gd fmla="*/ 854171 h 3438834" name="connsiteY1948"/>
                  <a:gd fmla="*/ 9623 w 3562336" name="connsiteX1949"/>
                  <a:gd fmla="*/ 852142 h 3438834" name="connsiteY1949"/>
                  <a:gd fmla="*/ 9827 w 3562336" name="connsiteX1950"/>
                  <a:gd fmla="*/ 851818 h 3438834" name="connsiteY1950"/>
                  <a:gd fmla="*/ 7218 w 3562336" name="connsiteX1951"/>
                  <a:gd fmla="*/ 849787 h 3438834" name="connsiteY1951"/>
                  <a:gd fmla="*/ 7421 w 3562336" name="connsiteX1952"/>
                  <a:gd fmla="*/ 849463 h 3438834" name="connsiteY1952"/>
                  <a:gd fmla="*/ 4811 w 3562336" name="connsiteX1953"/>
                  <a:gd fmla="*/ 847433 h 3438834" name="connsiteY1953"/>
                  <a:gd fmla="*/ 5016 w 3562336" name="connsiteX1954"/>
                  <a:gd fmla="*/ 847108 h 3438834" name="connsiteY1954"/>
                  <a:gd fmla="*/ 2405 w 3562336" name="connsiteX1955"/>
                  <a:gd fmla="*/ 845078 h 3438834" name="connsiteY1955"/>
                  <a:gd fmla="*/ 2609 w 3562336" name="connsiteX1956"/>
                  <a:gd fmla="*/ 844754 h 3438834" name="connsiteY1956"/>
                  <a:gd fmla="*/ 0 w 3562336" name="connsiteX1957"/>
                  <a:gd fmla="*/ 842724 h 3438834" name="connsiteY1957"/>
                  <a:gd fmla="*/ 403547 w 3562336" name="connsiteX1958"/>
                  <a:gd fmla="*/ 0 h 3438834" name="connsiteY1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b="b" l="l" r="r" t="t"/>
                <a:pathLst>
                  <a:path h="3438834" w="3562336">
                    <a:moveTo>
                      <a:pt x="403547" y="0"/>
                    </a:moveTo>
                    <a:lnTo>
                      <a:pt x="913914" y="71205"/>
                    </a:lnTo>
                    <a:lnTo>
                      <a:pt x="914556" y="73313"/>
                    </a:lnTo>
                    <a:lnTo>
                      <a:pt x="916320" y="73559"/>
                    </a:lnTo>
                    <a:lnTo>
                      <a:pt x="916333" y="75581"/>
                    </a:lnTo>
                    <a:lnTo>
                      <a:pt x="918726" y="75915"/>
                    </a:lnTo>
                    <a:lnTo>
                      <a:pt x="918739" y="77935"/>
                    </a:lnTo>
                    <a:lnTo>
                      <a:pt x="921132" y="78269"/>
                    </a:lnTo>
                    <a:lnTo>
                      <a:pt x="921145" y="80290"/>
                    </a:lnTo>
                    <a:lnTo>
                      <a:pt x="923538" y="80624"/>
                    </a:lnTo>
                    <a:lnTo>
                      <a:pt x="923551" y="82644"/>
                    </a:lnTo>
                    <a:lnTo>
                      <a:pt x="925944" y="82978"/>
                    </a:lnTo>
                    <a:lnTo>
                      <a:pt x="925957" y="84999"/>
                    </a:lnTo>
                    <a:lnTo>
                      <a:pt x="928350" y="85333"/>
                    </a:lnTo>
                    <a:lnTo>
                      <a:pt x="928363" y="87353"/>
                    </a:lnTo>
                    <a:lnTo>
                      <a:pt x="930756" y="87687"/>
                    </a:lnTo>
                    <a:lnTo>
                      <a:pt x="930769" y="89708"/>
                    </a:lnTo>
                    <a:lnTo>
                      <a:pt x="933162" y="90042"/>
                    </a:lnTo>
                    <a:lnTo>
                      <a:pt x="933175" y="92062"/>
                    </a:lnTo>
                    <a:lnTo>
                      <a:pt x="935568" y="92396"/>
                    </a:lnTo>
                    <a:lnTo>
                      <a:pt x="935581" y="94417"/>
                    </a:lnTo>
                    <a:lnTo>
                      <a:pt x="937973" y="94751"/>
                    </a:lnTo>
                    <a:lnTo>
                      <a:pt x="937986" y="96771"/>
                    </a:lnTo>
                    <a:lnTo>
                      <a:pt x="940379" y="97105"/>
                    </a:lnTo>
                    <a:lnTo>
                      <a:pt x="940392" y="99126"/>
                    </a:lnTo>
                    <a:lnTo>
                      <a:pt x="942785" y="99460"/>
                    </a:lnTo>
                    <a:lnTo>
                      <a:pt x="942798" y="101480"/>
                    </a:lnTo>
                    <a:lnTo>
                      <a:pt x="945191" y="101814"/>
                    </a:lnTo>
                    <a:lnTo>
                      <a:pt x="945204" y="103835"/>
                    </a:lnTo>
                    <a:lnTo>
                      <a:pt x="947597" y="104169"/>
                    </a:lnTo>
                    <a:lnTo>
                      <a:pt x="947610" y="106189"/>
                    </a:lnTo>
                    <a:lnTo>
                      <a:pt x="950003" y="106523"/>
                    </a:lnTo>
                    <a:lnTo>
                      <a:pt x="950016" y="108545"/>
                    </a:lnTo>
                    <a:lnTo>
                      <a:pt x="952409" y="108878"/>
                    </a:lnTo>
                    <a:lnTo>
                      <a:pt x="952422" y="110899"/>
                    </a:lnTo>
                    <a:lnTo>
                      <a:pt x="954815" y="111232"/>
                    </a:lnTo>
                    <a:lnTo>
                      <a:pt x="954828" y="113253"/>
                    </a:lnTo>
                    <a:lnTo>
                      <a:pt x="957221" y="113588"/>
                    </a:lnTo>
                    <a:lnTo>
                      <a:pt x="957234" y="115608"/>
                    </a:lnTo>
                    <a:lnTo>
                      <a:pt x="959627" y="115942"/>
                    </a:lnTo>
                    <a:lnTo>
                      <a:pt x="959640" y="117963"/>
                    </a:lnTo>
                    <a:lnTo>
                      <a:pt x="962033" y="118297"/>
                    </a:lnTo>
                    <a:lnTo>
                      <a:pt x="962046" y="120317"/>
                    </a:lnTo>
                    <a:lnTo>
                      <a:pt x="964439" y="120651"/>
                    </a:lnTo>
                    <a:lnTo>
                      <a:pt x="964452" y="122672"/>
                    </a:lnTo>
                    <a:lnTo>
                      <a:pt x="966845" y="123006"/>
                    </a:lnTo>
                    <a:lnTo>
                      <a:pt x="966858" y="125026"/>
                    </a:lnTo>
                    <a:lnTo>
                      <a:pt x="969251" y="125360"/>
                    </a:lnTo>
                    <a:lnTo>
                      <a:pt x="969264" y="127380"/>
                    </a:lnTo>
                    <a:lnTo>
                      <a:pt x="971657" y="127714"/>
                    </a:lnTo>
                    <a:lnTo>
                      <a:pt x="971670" y="129735"/>
                    </a:lnTo>
                    <a:lnTo>
                      <a:pt x="974063" y="130069"/>
                    </a:lnTo>
                    <a:lnTo>
                      <a:pt x="974076" y="132089"/>
                    </a:lnTo>
                    <a:lnTo>
                      <a:pt x="976469" y="132423"/>
                    </a:lnTo>
                    <a:lnTo>
                      <a:pt x="976482" y="134444"/>
                    </a:lnTo>
                    <a:lnTo>
                      <a:pt x="978874" y="134778"/>
                    </a:lnTo>
                    <a:lnTo>
                      <a:pt x="978887" y="136798"/>
                    </a:lnTo>
                    <a:lnTo>
                      <a:pt x="981280" y="137132"/>
                    </a:lnTo>
                    <a:lnTo>
                      <a:pt x="981428" y="139172"/>
                    </a:lnTo>
                    <a:lnTo>
                      <a:pt x="983686" y="139487"/>
                    </a:lnTo>
                    <a:lnTo>
                      <a:pt x="983834" y="141526"/>
                    </a:lnTo>
                    <a:lnTo>
                      <a:pt x="986092" y="141841"/>
                    </a:lnTo>
                    <a:lnTo>
                      <a:pt x="986240" y="143881"/>
                    </a:lnTo>
                    <a:lnTo>
                      <a:pt x="988498" y="144196"/>
                    </a:lnTo>
                    <a:lnTo>
                      <a:pt x="988646" y="146235"/>
                    </a:lnTo>
                    <a:lnTo>
                      <a:pt x="990904" y="146550"/>
                    </a:lnTo>
                    <a:lnTo>
                      <a:pt x="991052" y="148590"/>
                    </a:lnTo>
                    <a:lnTo>
                      <a:pt x="993310" y="148905"/>
                    </a:lnTo>
                    <a:lnTo>
                      <a:pt x="993458" y="150944"/>
                    </a:lnTo>
                    <a:lnTo>
                      <a:pt x="995716" y="151260"/>
                    </a:lnTo>
                    <a:lnTo>
                      <a:pt x="995864" y="153299"/>
                    </a:lnTo>
                    <a:lnTo>
                      <a:pt x="998122" y="153614"/>
                    </a:lnTo>
                    <a:lnTo>
                      <a:pt x="998270" y="155654"/>
                    </a:lnTo>
                    <a:lnTo>
                      <a:pt x="1000528" y="155969"/>
                    </a:lnTo>
                    <a:lnTo>
                      <a:pt x="1000676" y="158009"/>
                    </a:lnTo>
                    <a:lnTo>
                      <a:pt x="1002934" y="158324"/>
                    </a:lnTo>
                    <a:lnTo>
                      <a:pt x="1003082" y="160363"/>
                    </a:lnTo>
                    <a:lnTo>
                      <a:pt x="1005340" y="160678"/>
                    </a:lnTo>
                    <a:lnTo>
                      <a:pt x="1005488" y="162718"/>
                    </a:lnTo>
                    <a:lnTo>
                      <a:pt x="1007746" y="163033"/>
                    </a:lnTo>
                    <a:lnTo>
                      <a:pt x="1007894" y="165072"/>
                    </a:lnTo>
                    <a:lnTo>
                      <a:pt x="1010152" y="165387"/>
                    </a:lnTo>
                    <a:lnTo>
                      <a:pt x="1010300" y="167427"/>
                    </a:lnTo>
                    <a:lnTo>
                      <a:pt x="1012558" y="167742"/>
                    </a:lnTo>
                    <a:lnTo>
                      <a:pt x="1012706" y="169781"/>
                    </a:lnTo>
                    <a:lnTo>
                      <a:pt x="1014964" y="170096"/>
                    </a:lnTo>
                    <a:lnTo>
                      <a:pt x="1015112" y="172136"/>
                    </a:lnTo>
                    <a:lnTo>
                      <a:pt x="1017370" y="172451"/>
                    </a:lnTo>
                    <a:lnTo>
                      <a:pt x="1017518" y="174490"/>
                    </a:lnTo>
                    <a:lnTo>
                      <a:pt x="1019776" y="174805"/>
                    </a:lnTo>
                    <a:lnTo>
                      <a:pt x="1019924" y="176845"/>
                    </a:lnTo>
                    <a:lnTo>
                      <a:pt x="1022182" y="177160"/>
                    </a:lnTo>
                    <a:lnTo>
                      <a:pt x="1022330" y="179199"/>
                    </a:lnTo>
                    <a:lnTo>
                      <a:pt x="1024587" y="179514"/>
                    </a:lnTo>
                    <a:lnTo>
                      <a:pt x="1024735" y="181554"/>
                    </a:lnTo>
                    <a:lnTo>
                      <a:pt x="1026993" y="181869"/>
                    </a:lnTo>
                    <a:lnTo>
                      <a:pt x="1027141" y="183908"/>
                    </a:lnTo>
                    <a:lnTo>
                      <a:pt x="1029399" y="184223"/>
                    </a:lnTo>
                    <a:lnTo>
                      <a:pt x="1029547" y="186263"/>
                    </a:lnTo>
                    <a:lnTo>
                      <a:pt x="1031805" y="186577"/>
                    </a:lnTo>
                    <a:lnTo>
                      <a:pt x="1031953" y="188618"/>
                    </a:lnTo>
                    <a:lnTo>
                      <a:pt x="1034211" y="188933"/>
                    </a:lnTo>
                    <a:lnTo>
                      <a:pt x="1034359" y="190971"/>
                    </a:lnTo>
                    <a:lnTo>
                      <a:pt x="1036617" y="191287"/>
                    </a:lnTo>
                    <a:lnTo>
                      <a:pt x="1036959" y="193353"/>
                    </a:lnTo>
                    <a:lnTo>
                      <a:pt x="1039023" y="193642"/>
                    </a:lnTo>
                    <a:lnTo>
                      <a:pt x="1039365" y="195708"/>
                    </a:lnTo>
                    <a:lnTo>
                      <a:pt x="1041429" y="195996"/>
                    </a:lnTo>
                    <a:lnTo>
                      <a:pt x="1041771" y="198063"/>
                    </a:lnTo>
                    <a:lnTo>
                      <a:pt x="1043835" y="198351"/>
                    </a:lnTo>
                    <a:lnTo>
                      <a:pt x="1044177" y="200417"/>
                    </a:lnTo>
                    <a:lnTo>
                      <a:pt x="1046241" y="200705"/>
                    </a:lnTo>
                    <a:lnTo>
                      <a:pt x="1046583" y="202772"/>
                    </a:lnTo>
                    <a:lnTo>
                      <a:pt x="1048647" y="203060"/>
                    </a:lnTo>
                    <a:lnTo>
                      <a:pt x="1048989" y="205126"/>
                    </a:lnTo>
                    <a:lnTo>
                      <a:pt x="1051053" y="205414"/>
                    </a:lnTo>
                    <a:lnTo>
                      <a:pt x="1051395" y="207481"/>
                    </a:lnTo>
                    <a:lnTo>
                      <a:pt x="1053459" y="207769"/>
                    </a:lnTo>
                    <a:lnTo>
                      <a:pt x="1053801" y="209835"/>
                    </a:lnTo>
                    <a:lnTo>
                      <a:pt x="1055865" y="210123"/>
                    </a:lnTo>
                    <a:lnTo>
                      <a:pt x="1056207" y="212190"/>
                    </a:lnTo>
                    <a:lnTo>
                      <a:pt x="1058271" y="212478"/>
                    </a:lnTo>
                    <a:lnTo>
                      <a:pt x="1058613" y="214544"/>
                    </a:lnTo>
                    <a:lnTo>
                      <a:pt x="1060677" y="214832"/>
                    </a:lnTo>
                    <a:lnTo>
                      <a:pt x="1061019" y="216899"/>
                    </a:lnTo>
                    <a:lnTo>
                      <a:pt x="1063083" y="217187"/>
                    </a:lnTo>
                    <a:lnTo>
                      <a:pt x="1063425" y="219253"/>
                    </a:lnTo>
                    <a:lnTo>
                      <a:pt x="1065488" y="219541"/>
                    </a:lnTo>
                    <a:lnTo>
                      <a:pt x="1065830" y="221608"/>
                    </a:lnTo>
                    <a:lnTo>
                      <a:pt x="1067894" y="221896"/>
                    </a:lnTo>
                    <a:lnTo>
                      <a:pt x="1068236" y="223962"/>
                    </a:lnTo>
                    <a:lnTo>
                      <a:pt x="1070300" y="224250"/>
                    </a:lnTo>
                    <a:lnTo>
                      <a:pt x="1070642" y="226317"/>
                    </a:lnTo>
                    <a:lnTo>
                      <a:pt x="1072706" y="226605"/>
                    </a:lnTo>
                    <a:lnTo>
                      <a:pt x="1073048" y="228671"/>
                    </a:lnTo>
                    <a:lnTo>
                      <a:pt x="1075112" y="228959"/>
                    </a:lnTo>
                    <a:lnTo>
                      <a:pt x="1075454" y="231026"/>
                    </a:lnTo>
                    <a:lnTo>
                      <a:pt x="1077518" y="231315"/>
                    </a:lnTo>
                    <a:lnTo>
                      <a:pt x="1077860" y="233381"/>
                    </a:lnTo>
                    <a:lnTo>
                      <a:pt x="1079924" y="233669"/>
                    </a:lnTo>
                    <a:lnTo>
                      <a:pt x="1080266" y="235736"/>
                    </a:lnTo>
                    <a:lnTo>
                      <a:pt x="1082330" y="236024"/>
                    </a:lnTo>
                    <a:lnTo>
                      <a:pt x="1082672" y="238090"/>
                    </a:lnTo>
                    <a:lnTo>
                      <a:pt x="1084736" y="238378"/>
                    </a:lnTo>
                    <a:lnTo>
                      <a:pt x="1085378" y="240486"/>
                    </a:lnTo>
                    <a:lnTo>
                      <a:pt x="1087142" y="240732"/>
                    </a:lnTo>
                    <a:lnTo>
                      <a:pt x="1087784" y="242841"/>
                    </a:lnTo>
                    <a:lnTo>
                      <a:pt x="1089548" y="243087"/>
                    </a:lnTo>
                    <a:lnTo>
                      <a:pt x="1090190" y="245195"/>
                    </a:lnTo>
                    <a:lnTo>
                      <a:pt x="1091954" y="245441"/>
                    </a:lnTo>
                    <a:lnTo>
                      <a:pt x="1092596" y="247550"/>
                    </a:lnTo>
                    <a:lnTo>
                      <a:pt x="1094360" y="247796"/>
                    </a:lnTo>
                    <a:lnTo>
                      <a:pt x="1095002" y="249904"/>
                    </a:lnTo>
                    <a:lnTo>
                      <a:pt x="1096766" y="250150"/>
                    </a:lnTo>
                    <a:lnTo>
                      <a:pt x="1097408" y="252259"/>
                    </a:lnTo>
                    <a:lnTo>
                      <a:pt x="1099172" y="252505"/>
                    </a:lnTo>
                    <a:lnTo>
                      <a:pt x="1099814" y="254613"/>
                    </a:lnTo>
                    <a:lnTo>
                      <a:pt x="1101578" y="254859"/>
                    </a:lnTo>
                    <a:lnTo>
                      <a:pt x="1102220" y="256968"/>
                    </a:lnTo>
                    <a:lnTo>
                      <a:pt x="1103984" y="257214"/>
                    </a:lnTo>
                    <a:lnTo>
                      <a:pt x="1104626" y="259322"/>
                    </a:lnTo>
                    <a:lnTo>
                      <a:pt x="1106390" y="259568"/>
                    </a:lnTo>
                    <a:lnTo>
                      <a:pt x="1107032" y="261677"/>
                    </a:lnTo>
                    <a:lnTo>
                      <a:pt x="1108796" y="261923"/>
                    </a:lnTo>
                    <a:lnTo>
                      <a:pt x="1109438" y="264031"/>
                    </a:lnTo>
                    <a:lnTo>
                      <a:pt x="1111201" y="264277"/>
                    </a:lnTo>
                    <a:lnTo>
                      <a:pt x="1111843" y="266386"/>
                    </a:lnTo>
                    <a:lnTo>
                      <a:pt x="1113607" y="266632"/>
                    </a:lnTo>
                    <a:lnTo>
                      <a:pt x="1114249" y="268740"/>
                    </a:lnTo>
                    <a:lnTo>
                      <a:pt x="1116013" y="268986"/>
                    </a:lnTo>
                    <a:lnTo>
                      <a:pt x="1116655" y="271095"/>
                    </a:lnTo>
                    <a:lnTo>
                      <a:pt x="1118419" y="271341"/>
                    </a:lnTo>
                    <a:lnTo>
                      <a:pt x="1119061" y="273449"/>
                    </a:lnTo>
                    <a:lnTo>
                      <a:pt x="1120825" y="273696"/>
                    </a:lnTo>
                    <a:lnTo>
                      <a:pt x="1121467" y="275804"/>
                    </a:lnTo>
                    <a:lnTo>
                      <a:pt x="1123231" y="276050"/>
                    </a:lnTo>
                    <a:lnTo>
                      <a:pt x="1123379" y="278090"/>
                    </a:lnTo>
                    <a:lnTo>
                      <a:pt x="1125637" y="278405"/>
                    </a:lnTo>
                    <a:lnTo>
                      <a:pt x="1125785" y="280444"/>
                    </a:lnTo>
                    <a:lnTo>
                      <a:pt x="1128043" y="280760"/>
                    </a:lnTo>
                    <a:lnTo>
                      <a:pt x="1128191" y="282799"/>
                    </a:lnTo>
                    <a:lnTo>
                      <a:pt x="1130449" y="283113"/>
                    </a:lnTo>
                    <a:lnTo>
                      <a:pt x="1130597" y="285154"/>
                    </a:lnTo>
                    <a:lnTo>
                      <a:pt x="1132855" y="285469"/>
                    </a:lnTo>
                    <a:lnTo>
                      <a:pt x="1133003" y="287508"/>
                    </a:lnTo>
                    <a:lnTo>
                      <a:pt x="1135261" y="287823"/>
                    </a:lnTo>
                    <a:lnTo>
                      <a:pt x="1135409" y="289863"/>
                    </a:lnTo>
                    <a:lnTo>
                      <a:pt x="1137667" y="290178"/>
                    </a:lnTo>
                    <a:lnTo>
                      <a:pt x="1137815" y="292217"/>
                    </a:lnTo>
                    <a:lnTo>
                      <a:pt x="1140073" y="292532"/>
                    </a:lnTo>
                    <a:lnTo>
                      <a:pt x="1140221" y="294572"/>
                    </a:lnTo>
                    <a:lnTo>
                      <a:pt x="1142479" y="294887"/>
                    </a:lnTo>
                    <a:lnTo>
                      <a:pt x="1142627" y="296926"/>
                    </a:lnTo>
                    <a:lnTo>
                      <a:pt x="1144885" y="297241"/>
                    </a:lnTo>
                    <a:lnTo>
                      <a:pt x="1145033" y="299280"/>
                    </a:lnTo>
                    <a:lnTo>
                      <a:pt x="1147291" y="299595"/>
                    </a:lnTo>
                    <a:lnTo>
                      <a:pt x="1147439" y="301635"/>
                    </a:lnTo>
                    <a:lnTo>
                      <a:pt x="1149697" y="301950"/>
                    </a:lnTo>
                    <a:lnTo>
                      <a:pt x="1149845" y="303989"/>
                    </a:lnTo>
                    <a:lnTo>
                      <a:pt x="1152103" y="304304"/>
                    </a:lnTo>
                    <a:lnTo>
                      <a:pt x="1152251" y="306344"/>
                    </a:lnTo>
                    <a:lnTo>
                      <a:pt x="1154508" y="306659"/>
                    </a:lnTo>
                    <a:lnTo>
                      <a:pt x="1155150" y="308767"/>
                    </a:lnTo>
                    <a:lnTo>
                      <a:pt x="1156914" y="309013"/>
                    </a:lnTo>
                    <a:lnTo>
                      <a:pt x="1157556" y="311122"/>
                    </a:lnTo>
                    <a:lnTo>
                      <a:pt x="1159320" y="311368"/>
                    </a:lnTo>
                    <a:lnTo>
                      <a:pt x="1159962" y="313476"/>
                    </a:lnTo>
                    <a:lnTo>
                      <a:pt x="1161726" y="313722"/>
                    </a:lnTo>
                    <a:lnTo>
                      <a:pt x="1162368" y="315831"/>
                    </a:lnTo>
                    <a:lnTo>
                      <a:pt x="1164132" y="316077"/>
                    </a:lnTo>
                    <a:lnTo>
                      <a:pt x="1164774" y="318185"/>
                    </a:lnTo>
                    <a:lnTo>
                      <a:pt x="1166538" y="318431"/>
                    </a:lnTo>
                    <a:lnTo>
                      <a:pt x="1167180" y="320540"/>
                    </a:lnTo>
                    <a:lnTo>
                      <a:pt x="1168944" y="320786"/>
                    </a:lnTo>
                    <a:lnTo>
                      <a:pt x="1169586" y="322894"/>
                    </a:lnTo>
                    <a:lnTo>
                      <a:pt x="1171350" y="323140"/>
                    </a:lnTo>
                    <a:lnTo>
                      <a:pt x="1171992" y="325249"/>
                    </a:lnTo>
                    <a:lnTo>
                      <a:pt x="1173756" y="325495"/>
                    </a:lnTo>
                    <a:lnTo>
                      <a:pt x="1174398" y="327603"/>
                    </a:lnTo>
                    <a:lnTo>
                      <a:pt x="1176162" y="327849"/>
                    </a:lnTo>
                    <a:lnTo>
                      <a:pt x="1176804" y="329958"/>
                    </a:lnTo>
                    <a:lnTo>
                      <a:pt x="1178568" y="330204"/>
                    </a:lnTo>
                    <a:lnTo>
                      <a:pt x="1179210" y="332312"/>
                    </a:lnTo>
                    <a:lnTo>
                      <a:pt x="1180974" y="332559"/>
                    </a:lnTo>
                    <a:lnTo>
                      <a:pt x="1181616" y="334667"/>
                    </a:lnTo>
                    <a:lnTo>
                      <a:pt x="1183380" y="334914"/>
                    </a:lnTo>
                    <a:lnTo>
                      <a:pt x="1184022" y="337021"/>
                    </a:lnTo>
                    <a:lnTo>
                      <a:pt x="1185786" y="337268"/>
                    </a:lnTo>
                    <a:lnTo>
                      <a:pt x="1186428" y="339377"/>
                    </a:lnTo>
                    <a:lnTo>
                      <a:pt x="1188192" y="339623"/>
                    </a:lnTo>
                    <a:lnTo>
                      <a:pt x="1188834" y="341730"/>
                    </a:lnTo>
                    <a:lnTo>
                      <a:pt x="1190598" y="341977"/>
                    </a:lnTo>
                    <a:lnTo>
                      <a:pt x="1191240" y="344086"/>
                    </a:lnTo>
                    <a:lnTo>
                      <a:pt x="1192126" y="344209"/>
                    </a:lnTo>
                    <a:lnTo>
                      <a:pt x="1507366" y="344209"/>
                    </a:lnTo>
                    <a:lnTo>
                      <a:pt x="1507366" y="346563"/>
                    </a:lnTo>
                    <a:lnTo>
                      <a:pt x="1509772" y="346563"/>
                    </a:lnTo>
                    <a:lnTo>
                      <a:pt x="1509772" y="348918"/>
                    </a:lnTo>
                    <a:lnTo>
                      <a:pt x="1512178" y="348918"/>
                    </a:lnTo>
                    <a:lnTo>
                      <a:pt x="1512178" y="351272"/>
                    </a:lnTo>
                    <a:lnTo>
                      <a:pt x="1514584" y="351272"/>
                    </a:lnTo>
                    <a:lnTo>
                      <a:pt x="1514584" y="353627"/>
                    </a:lnTo>
                    <a:lnTo>
                      <a:pt x="1516990" y="353627"/>
                    </a:lnTo>
                    <a:lnTo>
                      <a:pt x="1516990" y="355981"/>
                    </a:lnTo>
                    <a:lnTo>
                      <a:pt x="1519396" y="355981"/>
                    </a:lnTo>
                    <a:lnTo>
                      <a:pt x="1519396" y="358336"/>
                    </a:lnTo>
                    <a:lnTo>
                      <a:pt x="1521802" y="358336"/>
                    </a:lnTo>
                    <a:lnTo>
                      <a:pt x="1521802" y="360690"/>
                    </a:lnTo>
                    <a:lnTo>
                      <a:pt x="1524208" y="360690"/>
                    </a:lnTo>
                    <a:lnTo>
                      <a:pt x="1524208" y="363045"/>
                    </a:lnTo>
                    <a:lnTo>
                      <a:pt x="1526614" y="363045"/>
                    </a:lnTo>
                    <a:lnTo>
                      <a:pt x="1526614" y="365400"/>
                    </a:lnTo>
                    <a:lnTo>
                      <a:pt x="1529020" y="365400"/>
                    </a:lnTo>
                    <a:lnTo>
                      <a:pt x="1529020" y="367754"/>
                    </a:lnTo>
                    <a:lnTo>
                      <a:pt x="1531425" y="367754"/>
                    </a:lnTo>
                    <a:lnTo>
                      <a:pt x="1531425" y="370109"/>
                    </a:lnTo>
                    <a:lnTo>
                      <a:pt x="1533831" y="370109"/>
                    </a:lnTo>
                    <a:lnTo>
                      <a:pt x="1533831" y="372464"/>
                    </a:lnTo>
                    <a:lnTo>
                      <a:pt x="1536237" y="372464"/>
                    </a:lnTo>
                    <a:lnTo>
                      <a:pt x="1536237" y="374818"/>
                    </a:lnTo>
                    <a:lnTo>
                      <a:pt x="1538643" y="374818"/>
                    </a:lnTo>
                    <a:lnTo>
                      <a:pt x="1538643" y="377173"/>
                    </a:lnTo>
                    <a:lnTo>
                      <a:pt x="1541049" y="377173"/>
                    </a:lnTo>
                    <a:lnTo>
                      <a:pt x="1541049" y="379527"/>
                    </a:lnTo>
                    <a:lnTo>
                      <a:pt x="1543455" y="379527"/>
                    </a:lnTo>
                    <a:lnTo>
                      <a:pt x="1543455" y="381882"/>
                    </a:lnTo>
                    <a:lnTo>
                      <a:pt x="1545861" y="381882"/>
                    </a:lnTo>
                    <a:lnTo>
                      <a:pt x="1545861" y="384236"/>
                    </a:lnTo>
                    <a:lnTo>
                      <a:pt x="1548267" y="384236"/>
                    </a:lnTo>
                    <a:lnTo>
                      <a:pt x="1548267" y="386591"/>
                    </a:lnTo>
                    <a:lnTo>
                      <a:pt x="1550673" y="386591"/>
                    </a:lnTo>
                    <a:lnTo>
                      <a:pt x="1550673" y="388945"/>
                    </a:lnTo>
                    <a:lnTo>
                      <a:pt x="1553079" y="388945"/>
                    </a:lnTo>
                    <a:lnTo>
                      <a:pt x="1553079" y="391300"/>
                    </a:lnTo>
                    <a:lnTo>
                      <a:pt x="1555485" y="391300"/>
                    </a:lnTo>
                    <a:lnTo>
                      <a:pt x="1555485" y="393654"/>
                    </a:lnTo>
                    <a:lnTo>
                      <a:pt x="1557891" y="393654"/>
                    </a:lnTo>
                    <a:lnTo>
                      <a:pt x="1557891" y="396009"/>
                    </a:lnTo>
                    <a:lnTo>
                      <a:pt x="1560297" y="396009"/>
                    </a:lnTo>
                    <a:lnTo>
                      <a:pt x="1560297" y="398363"/>
                    </a:lnTo>
                    <a:lnTo>
                      <a:pt x="1562703" y="398363"/>
                    </a:lnTo>
                    <a:lnTo>
                      <a:pt x="1562703" y="400717"/>
                    </a:lnTo>
                    <a:lnTo>
                      <a:pt x="1565109" y="400717"/>
                    </a:lnTo>
                    <a:lnTo>
                      <a:pt x="1565109" y="403073"/>
                    </a:lnTo>
                    <a:lnTo>
                      <a:pt x="1567515" y="403073"/>
                    </a:lnTo>
                    <a:lnTo>
                      <a:pt x="1567515" y="405426"/>
                    </a:lnTo>
                    <a:lnTo>
                      <a:pt x="1569921" y="405426"/>
                    </a:lnTo>
                    <a:lnTo>
                      <a:pt x="1569921" y="407782"/>
                    </a:lnTo>
                    <a:lnTo>
                      <a:pt x="1572326" y="407782"/>
                    </a:lnTo>
                    <a:lnTo>
                      <a:pt x="1572326" y="410135"/>
                    </a:lnTo>
                    <a:lnTo>
                      <a:pt x="1574732" y="410135"/>
                    </a:lnTo>
                    <a:lnTo>
                      <a:pt x="1574732" y="412490"/>
                    </a:lnTo>
                    <a:lnTo>
                      <a:pt x="1577138" y="412490"/>
                    </a:lnTo>
                    <a:lnTo>
                      <a:pt x="1577138" y="414845"/>
                    </a:lnTo>
                    <a:lnTo>
                      <a:pt x="1578581" y="414845"/>
                    </a:lnTo>
                    <a:lnTo>
                      <a:pt x="1578581" y="166163"/>
                    </a:lnTo>
                    <a:lnTo>
                      <a:pt x="2860438" y="166163"/>
                    </a:lnTo>
                    <a:lnTo>
                      <a:pt x="2860438" y="168517"/>
                    </a:lnTo>
                    <a:lnTo>
                      <a:pt x="2862844" y="168517"/>
                    </a:lnTo>
                    <a:lnTo>
                      <a:pt x="2862844" y="170872"/>
                    </a:lnTo>
                    <a:lnTo>
                      <a:pt x="2865250" y="170872"/>
                    </a:lnTo>
                    <a:lnTo>
                      <a:pt x="2865250" y="173226"/>
                    </a:lnTo>
                    <a:lnTo>
                      <a:pt x="2867656" y="173226"/>
                    </a:lnTo>
                    <a:lnTo>
                      <a:pt x="2867656" y="175582"/>
                    </a:lnTo>
                    <a:lnTo>
                      <a:pt x="2870062" y="175582"/>
                    </a:lnTo>
                    <a:lnTo>
                      <a:pt x="2870062" y="177935"/>
                    </a:lnTo>
                    <a:lnTo>
                      <a:pt x="2872468" y="177935"/>
                    </a:lnTo>
                    <a:lnTo>
                      <a:pt x="2872468" y="180291"/>
                    </a:lnTo>
                    <a:lnTo>
                      <a:pt x="2874874" y="180291"/>
                    </a:lnTo>
                    <a:lnTo>
                      <a:pt x="2874874" y="182645"/>
                    </a:lnTo>
                    <a:lnTo>
                      <a:pt x="2877280" y="182645"/>
                    </a:lnTo>
                    <a:lnTo>
                      <a:pt x="2877280" y="185000"/>
                    </a:lnTo>
                    <a:lnTo>
                      <a:pt x="2879686" y="185000"/>
                    </a:lnTo>
                    <a:lnTo>
                      <a:pt x="2879686" y="187354"/>
                    </a:lnTo>
                    <a:lnTo>
                      <a:pt x="2882092" y="187354"/>
                    </a:lnTo>
                    <a:lnTo>
                      <a:pt x="2882092" y="189709"/>
                    </a:lnTo>
                    <a:lnTo>
                      <a:pt x="2884497" y="189709"/>
                    </a:lnTo>
                    <a:lnTo>
                      <a:pt x="2884497" y="192063"/>
                    </a:lnTo>
                    <a:lnTo>
                      <a:pt x="2886903" y="192063"/>
                    </a:lnTo>
                    <a:lnTo>
                      <a:pt x="2886903" y="194418"/>
                    </a:lnTo>
                    <a:lnTo>
                      <a:pt x="2889309" y="194418"/>
                    </a:lnTo>
                    <a:lnTo>
                      <a:pt x="2889309" y="196772"/>
                    </a:lnTo>
                    <a:lnTo>
                      <a:pt x="2891715" y="196772"/>
                    </a:lnTo>
                    <a:lnTo>
                      <a:pt x="2891715" y="199127"/>
                    </a:lnTo>
                    <a:lnTo>
                      <a:pt x="2894121" y="199127"/>
                    </a:lnTo>
                    <a:lnTo>
                      <a:pt x="2894121" y="201481"/>
                    </a:lnTo>
                    <a:lnTo>
                      <a:pt x="2896527" y="201481"/>
                    </a:lnTo>
                    <a:lnTo>
                      <a:pt x="2896527" y="203836"/>
                    </a:lnTo>
                    <a:lnTo>
                      <a:pt x="2898933" y="203836"/>
                    </a:lnTo>
                    <a:lnTo>
                      <a:pt x="2898933" y="206190"/>
                    </a:lnTo>
                    <a:lnTo>
                      <a:pt x="2901339" y="206190"/>
                    </a:lnTo>
                    <a:lnTo>
                      <a:pt x="2901339" y="208545"/>
                    </a:lnTo>
                    <a:lnTo>
                      <a:pt x="2903745" y="208545"/>
                    </a:lnTo>
                    <a:lnTo>
                      <a:pt x="2903745" y="210899"/>
                    </a:lnTo>
                    <a:lnTo>
                      <a:pt x="2906151" y="210899"/>
                    </a:lnTo>
                    <a:lnTo>
                      <a:pt x="2906151" y="213255"/>
                    </a:lnTo>
                    <a:lnTo>
                      <a:pt x="2908557" y="213255"/>
                    </a:lnTo>
                    <a:lnTo>
                      <a:pt x="2908557" y="215608"/>
                    </a:lnTo>
                    <a:lnTo>
                      <a:pt x="2910963" y="215608"/>
                    </a:lnTo>
                    <a:lnTo>
                      <a:pt x="2910963" y="217964"/>
                    </a:lnTo>
                    <a:lnTo>
                      <a:pt x="2913369" y="217964"/>
                    </a:lnTo>
                    <a:lnTo>
                      <a:pt x="2913369" y="220318"/>
                    </a:lnTo>
                    <a:lnTo>
                      <a:pt x="2915775" y="220318"/>
                    </a:lnTo>
                    <a:lnTo>
                      <a:pt x="2915775" y="222672"/>
                    </a:lnTo>
                    <a:lnTo>
                      <a:pt x="2918181" y="222672"/>
                    </a:lnTo>
                    <a:lnTo>
                      <a:pt x="2918181" y="225027"/>
                    </a:lnTo>
                    <a:lnTo>
                      <a:pt x="2920587" y="225027"/>
                    </a:lnTo>
                    <a:lnTo>
                      <a:pt x="2920587" y="227381"/>
                    </a:lnTo>
                    <a:lnTo>
                      <a:pt x="2922993" y="227381"/>
                    </a:lnTo>
                    <a:lnTo>
                      <a:pt x="2922993" y="229736"/>
                    </a:lnTo>
                    <a:lnTo>
                      <a:pt x="2925398" y="229736"/>
                    </a:lnTo>
                    <a:lnTo>
                      <a:pt x="2925398" y="232090"/>
                    </a:lnTo>
                    <a:lnTo>
                      <a:pt x="2927804" y="232090"/>
                    </a:lnTo>
                    <a:lnTo>
                      <a:pt x="2927804" y="234445"/>
                    </a:lnTo>
                    <a:lnTo>
                      <a:pt x="2930210" y="234445"/>
                    </a:lnTo>
                    <a:lnTo>
                      <a:pt x="2930210" y="236799"/>
                    </a:lnTo>
                    <a:lnTo>
                      <a:pt x="2932616" y="236799"/>
                    </a:lnTo>
                    <a:lnTo>
                      <a:pt x="2932616" y="239154"/>
                    </a:lnTo>
                    <a:lnTo>
                      <a:pt x="2935022" y="239154"/>
                    </a:lnTo>
                    <a:lnTo>
                      <a:pt x="2935022" y="241508"/>
                    </a:lnTo>
                    <a:lnTo>
                      <a:pt x="2937428" y="241508"/>
                    </a:lnTo>
                    <a:lnTo>
                      <a:pt x="2937428" y="243863"/>
                    </a:lnTo>
                    <a:lnTo>
                      <a:pt x="2939834" y="243863"/>
                    </a:lnTo>
                    <a:lnTo>
                      <a:pt x="2939834" y="246217"/>
                    </a:lnTo>
                    <a:lnTo>
                      <a:pt x="2942240" y="246217"/>
                    </a:lnTo>
                    <a:lnTo>
                      <a:pt x="2942240" y="248572"/>
                    </a:lnTo>
                    <a:lnTo>
                      <a:pt x="2944646" y="248572"/>
                    </a:lnTo>
                    <a:lnTo>
                      <a:pt x="2944646" y="250926"/>
                    </a:lnTo>
                    <a:lnTo>
                      <a:pt x="2947052" y="250926"/>
                    </a:lnTo>
                    <a:lnTo>
                      <a:pt x="2947052" y="253281"/>
                    </a:lnTo>
                    <a:lnTo>
                      <a:pt x="2949458" y="253281"/>
                    </a:lnTo>
                    <a:lnTo>
                      <a:pt x="2949458" y="255635"/>
                    </a:lnTo>
                    <a:lnTo>
                      <a:pt x="2951864" y="255635"/>
                    </a:lnTo>
                    <a:lnTo>
                      <a:pt x="2951864" y="257990"/>
                    </a:lnTo>
                    <a:lnTo>
                      <a:pt x="2954270" y="257990"/>
                    </a:lnTo>
                    <a:lnTo>
                      <a:pt x="2954270" y="260345"/>
                    </a:lnTo>
                    <a:lnTo>
                      <a:pt x="2956676" y="260345"/>
                    </a:lnTo>
                    <a:lnTo>
                      <a:pt x="2956676" y="262700"/>
                    </a:lnTo>
                    <a:lnTo>
                      <a:pt x="2959082" y="262700"/>
                    </a:lnTo>
                    <a:lnTo>
                      <a:pt x="2959082" y="265054"/>
                    </a:lnTo>
                    <a:lnTo>
                      <a:pt x="2961488" y="265054"/>
                    </a:lnTo>
                    <a:lnTo>
                      <a:pt x="2961488" y="267409"/>
                    </a:lnTo>
                    <a:lnTo>
                      <a:pt x="2963894" y="267409"/>
                    </a:lnTo>
                    <a:lnTo>
                      <a:pt x="2963894" y="269763"/>
                    </a:lnTo>
                    <a:lnTo>
                      <a:pt x="2966300" y="269763"/>
                    </a:lnTo>
                    <a:lnTo>
                      <a:pt x="2966300" y="272118"/>
                    </a:lnTo>
                    <a:lnTo>
                      <a:pt x="2968706" y="272118"/>
                    </a:lnTo>
                    <a:lnTo>
                      <a:pt x="2968706" y="274472"/>
                    </a:lnTo>
                    <a:lnTo>
                      <a:pt x="2971111" y="274472"/>
                    </a:lnTo>
                    <a:lnTo>
                      <a:pt x="2971111" y="276827"/>
                    </a:lnTo>
                    <a:lnTo>
                      <a:pt x="2973517" y="276827"/>
                    </a:lnTo>
                    <a:lnTo>
                      <a:pt x="2973517" y="279181"/>
                    </a:lnTo>
                    <a:lnTo>
                      <a:pt x="2975923" y="279181"/>
                    </a:lnTo>
                    <a:lnTo>
                      <a:pt x="2975923" y="281535"/>
                    </a:lnTo>
                    <a:lnTo>
                      <a:pt x="2978329" y="281535"/>
                    </a:lnTo>
                    <a:lnTo>
                      <a:pt x="2978329" y="283890"/>
                    </a:lnTo>
                    <a:lnTo>
                      <a:pt x="2980735" y="283890"/>
                    </a:lnTo>
                    <a:lnTo>
                      <a:pt x="2980735" y="286244"/>
                    </a:lnTo>
                    <a:lnTo>
                      <a:pt x="2983141" y="286244"/>
                    </a:lnTo>
                    <a:lnTo>
                      <a:pt x="2983141" y="288599"/>
                    </a:lnTo>
                    <a:lnTo>
                      <a:pt x="2985547" y="288599"/>
                    </a:lnTo>
                    <a:lnTo>
                      <a:pt x="2985547" y="290953"/>
                    </a:lnTo>
                    <a:lnTo>
                      <a:pt x="2987953" y="290953"/>
                    </a:lnTo>
                    <a:lnTo>
                      <a:pt x="2987953" y="293308"/>
                    </a:lnTo>
                    <a:lnTo>
                      <a:pt x="2990359" y="293308"/>
                    </a:lnTo>
                    <a:lnTo>
                      <a:pt x="2990359" y="295662"/>
                    </a:lnTo>
                    <a:lnTo>
                      <a:pt x="2992765" y="295662"/>
                    </a:lnTo>
                    <a:lnTo>
                      <a:pt x="2992765" y="298017"/>
                    </a:lnTo>
                    <a:lnTo>
                      <a:pt x="2995171" y="298017"/>
                    </a:lnTo>
                    <a:lnTo>
                      <a:pt x="2995171" y="300371"/>
                    </a:lnTo>
                    <a:lnTo>
                      <a:pt x="2997577" y="300371"/>
                    </a:lnTo>
                    <a:lnTo>
                      <a:pt x="2997577" y="302727"/>
                    </a:lnTo>
                    <a:lnTo>
                      <a:pt x="2999983" y="302727"/>
                    </a:lnTo>
                    <a:lnTo>
                      <a:pt x="2999983" y="305080"/>
                    </a:lnTo>
                    <a:lnTo>
                      <a:pt x="3002389" y="305080"/>
                    </a:lnTo>
                    <a:lnTo>
                      <a:pt x="3002389" y="307435"/>
                    </a:lnTo>
                    <a:lnTo>
                      <a:pt x="3004795" y="307435"/>
                    </a:lnTo>
                    <a:lnTo>
                      <a:pt x="3004795" y="309790"/>
                    </a:lnTo>
                    <a:lnTo>
                      <a:pt x="3007201" y="309790"/>
                    </a:lnTo>
                    <a:lnTo>
                      <a:pt x="3007201" y="312145"/>
                    </a:lnTo>
                    <a:lnTo>
                      <a:pt x="3009607" y="312145"/>
                    </a:lnTo>
                    <a:lnTo>
                      <a:pt x="3009607" y="314499"/>
                    </a:lnTo>
                    <a:lnTo>
                      <a:pt x="3012012" y="314499"/>
                    </a:lnTo>
                    <a:lnTo>
                      <a:pt x="3012012" y="316854"/>
                    </a:lnTo>
                    <a:lnTo>
                      <a:pt x="3014418" y="316854"/>
                    </a:lnTo>
                    <a:lnTo>
                      <a:pt x="3014418" y="319208"/>
                    </a:lnTo>
                    <a:lnTo>
                      <a:pt x="3016824" y="319208"/>
                    </a:lnTo>
                    <a:lnTo>
                      <a:pt x="3016824" y="321563"/>
                    </a:lnTo>
                    <a:lnTo>
                      <a:pt x="3019230" y="321563"/>
                    </a:lnTo>
                    <a:lnTo>
                      <a:pt x="3019230" y="323917"/>
                    </a:lnTo>
                    <a:lnTo>
                      <a:pt x="3021636" y="323917"/>
                    </a:lnTo>
                    <a:lnTo>
                      <a:pt x="3021636" y="326272"/>
                    </a:lnTo>
                    <a:lnTo>
                      <a:pt x="3024042" y="326272"/>
                    </a:lnTo>
                    <a:lnTo>
                      <a:pt x="3024042" y="328626"/>
                    </a:lnTo>
                    <a:lnTo>
                      <a:pt x="3026448" y="328626"/>
                    </a:lnTo>
                    <a:lnTo>
                      <a:pt x="3026448" y="330981"/>
                    </a:lnTo>
                    <a:lnTo>
                      <a:pt x="3028854" y="330981"/>
                    </a:lnTo>
                    <a:lnTo>
                      <a:pt x="3028854" y="333335"/>
                    </a:lnTo>
                    <a:lnTo>
                      <a:pt x="3031260" y="333335"/>
                    </a:lnTo>
                    <a:lnTo>
                      <a:pt x="3031260" y="335689"/>
                    </a:lnTo>
                    <a:lnTo>
                      <a:pt x="3033666" y="335689"/>
                    </a:lnTo>
                    <a:lnTo>
                      <a:pt x="3033666" y="338044"/>
                    </a:lnTo>
                    <a:lnTo>
                      <a:pt x="3036072" y="338044"/>
                    </a:lnTo>
                    <a:lnTo>
                      <a:pt x="3036072" y="340398"/>
                    </a:lnTo>
                    <a:lnTo>
                      <a:pt x="3038478" y="340398"/>
                    </a:lnTo>
                    <a:lnTo>
                      <a:pt x="3038478" y="342753"/>
                    </a:lnTo>
                    <a:lnTo>
                      <a:pt x="3040884" y="342753"/>
                    </a:lnTo>
                    <a:lnTo>
                      <a:pt x="3040884" y="345108"/>
                    </a:lnTo>
                    <a:lnTo>
                      <a:pt x="3043290" y="345108"/>
                    </a:lnTo>
                    <a:lnTo>
                      <a:pt x="3043290" y="347462"/>
                    </a:lnTo>
                    <a:lnTo>
                      <a:pt x="3045696" y="347462"/>
                    </a:lnTo>
                    <a:lnTo>
                      <a:pt x="3045696" y="349817"/>
                    </a:lnTo>
                    <a:lnTo>
                      <a:pt x="3048102" y="349817"/>
                    </a:lnTo>
                    <a:lnTo>
                      <a:pt x="3048102" y="352171"/>
                    </a:lnTo>
                    <a:lnTo>
                      <a:pt x="3050508" y="352171"/>
                    </a:lnTo>
                    <a:lnTo>
                      <a:pt x="3050508" y="354525"/>
                    </a:lnTo>
                    <a:lnTo>
                      <a:pt x="3052914" y="354525"/>
                    </a:lnTo>
                    <a:lnTo>
                      <a:pt x="3052914" y="356881"/>
                    </a:lnTo>
                    <a:lnTo>
                      <a:pt x="3055320" y="356881"/>
                    </a:lnTo>
                    <a:lnTo>
                      <a:pt x="3055320" y="359234"/>
                    </a:lnTo>
                    <a:lnTo>
                      <a:pt x="3057725" y="359234"/>
                    </a:lnTo>
                    <a:lnTo>
                      <a:pt x="3057725" y="361590"/>
                    </a:lnTo>
                    <a:lnTo>
                      <a:pt x="3060131" y="361590"/>
                    </a:lnTo>
                    <a:lnTo>
                      <a:pt x="3060131" y="363944"/>
                    </a:lnTo>
                    <a:lnTo>
                      <a:pt x="3062537" y="363944"/>
                    </a:lnTo>
                    <a:lnTo>
                      <a:pt x="3062537" y="366299"/>
                    </a:lnTo>
                    <a:lnTo>
                      <a:pt x="3064943" y="366299"/>
                    </a:lnTo>
                    <a:lnTo>
                      <a:pt x="3064943" y="368653"/>
                    </a:lnTo>
                    <a:lnTo>
                      <a:pt x="3067349" y="368653"/>
                    </a:lnTo>
                    <a:lnTo>
                      <a:pt x="3067349" y="371008"/>
                    </a:lnTo>
                    <a:lnTo>
                      <a:pt x="3069755" y="371008"/>
                    </a:lnTo>
                    <a:lnTo>
                      <a:pt x="3069755" y="373362"/>
                    </a:lnTo>
                    <a:lnTo>
                      <a:pt x="3072161" y="373362"/>
                    </a:lnTo>
                    <a:lnTo>
                      <a:pt x="3072161" y="375717"/>
                    </a:lnTo>
                    <a:lnTo>
                      <a:pt x="3074567" y="375717"/>
                    </a:lnTo>
                    <a:lnTo>
                      <a:pt x="3074567" y="378071"/>
                    </a:lnTo>
                    <a:lnTo>
                      <a:pt x="3076973" y="378071"/>
                    </a:lnTo>
                    <a:lnTo>
                      <a:pt x="3076973" y="380426"/>
                    </a:lnTo>
                    <a:lnTo>
                      <a:pt x="3079379" y="380426"/>
                    </a:lnTo>
                    <a:lnTo>
                      <a:pt x="3079379" y="382780"/>
                    </a:lnTo>
                    <a:lnTo>
                      <a:pt x="3081785" y="382780"/>
                    </a:lnTo>
                    <a:lnTo>
                      <a:pt x="3081785" y="385135"/>
                    </a:lnTo>
                    <a:lnTo>
                      <a:pt x="3084191" y="385135"/>
                    </a:lnTo>
                    <a:lnTo>
                      <a:pt x="3084191" y="387489"/>
                    </a:lnTo>
                    <a:lnTo>
                      <a:pt x="3086597" y="387489"/>
                    </a:lnTo>
                    <a:lnTo>
                      <a:pt x="3086597" y="389844"/>
                    </a:lnTo>
                    <a:lnTo>
                      <a:pt x="3089003" y="389844"/>
                    </a:lnTo>
                    <a:lnTo>
                      <a:pt x="3089003" y="392198"/>
                    </a:lnTo>
                    <a:lnTo>
                      <a:pt x="3091409" y="392198"/>
                    </a:lnTo>
                    <a:lnTo>
                      <a:pt x="3091409" y="394552"/>
                    </a:lnTo>
                    <a:lnTo>
                      <a:pt x="3093815" y="394552"/>
                    </a:lnTo>
                    <a:lnTo>
                      <a:pt x="3093815" y="396907"/>
                    </a:lnTo>
                    <a:lnTo>
                      <a:pt x="3096221" y="396907"/>
                    </a:lnTo>
                    <a:lnTo>
                      <a:pt x="3096221" y="399261"/>
                    </a:lnTo>
                    <a:lnTo>
                      <a:pt x="3098627" y="399261"/>
                    </a:lnTo>
                    <a:lnTo>
                      <a:pt x="3098627" y="401616"/>
                    </a:lnTo>
                    <a:lnTo>
                      <a:pt x="3101032" y="401616"/>
                    </a:lnTo>
                    <a:lnTo>
                      <a:pt x="3101032" y="403971"/>
                    </a:lnTo>
                    <a:lnTo>
                      <a:pt x="3103438" y="403971"/>
                    </a:lnTo>
                    <a:lnTo>
                      <a:pt x="3103438" y="406325"/>
                    </a:lnTo>
                    <a:lnTo>
                      <a:pt x="3105844" y="406325"/>
                    </a:lnTo>
                    <a:lnTo>
                      <a:pt x="3105844" y="408680"/>
                    </a:lnTo>
                    <a:lnTo>
                      <a:pt x="3108250" y="408680"/>
                    </a:lnTo>
                    <a:lnTo>
                      <a:pt x="3108250" y="411034"/>
                    </a:lnTo>
                    <a:lnTo>
                      <a:pt x="3110656" y="411034"/>
                    </a:lnTo>
                    <a:lnTo>
                      <a:pt x="3110656" y="413388"/>
                    </a:lnTo>
                    <a:lnTo>
                      <a:pt x="3113062" y="413388"/>
                    </a:lnTo>
                    <a:lnTo>
                      <a:pt x="3113062" y="415744"/>
                    </a:lnTo>
                    <a:lnTo>
                      <a:pt x="3115468" y="415744"/>
                    </a:lnTo>
                    <a:lnTo>
                      <a:pt x="3115468" y="418097"/>
                    </a:lnTo>
                    <a:lnTo>
                      <a:pt x="3117874" y="418097"/>
                    </a:lnTo>
                    <a:lnTo>
                      <a:pt x="3117874" y="420453"/>
                    </a:lnTo>
                    <a:lnTo>
                      <a:pt x="3120280" y="420453"/>
                    </a:lnTo>
                    <a:lnTo>
                      <a:pt x="3120280" y="422807"/>
                    </a:lnTo>
                    <a:lnTo>
                      <a:pt x="3122686" y="422807"/>
                    </a:lnTo>
                    <a:lnTo>
                      <a:pt x="3122686" y="425162"/>
                    </a:lnTo>
                    <a:lnTo>
                      <a:pt x="3125092" y="425162"/>
                    </a:lnTo>
                    <a:lnTo>
                      <a:pt x="3125092" y="427516"/>
                    </a:lnTo>
                    <a:lnTo>
                      <a:pt x="3127498" y="427516"/>
                    </a:lnTo>
                    <a:lnTo>
                      <a:pt x="3127498" y="429871"/>
                    </a:lnTo>
                    <a:lnTo>
                      <a:pt x="3129904" y="429871"/>
                    </a:lnTo>
                    <a:lnTo>
                      <a:pt x="3129904" y="432225"/>
                    </a:lnTo>
                    <a:lnTo>
                      <a:pt x="3132310" y="432225"/>
                    </a:lnTo>
                    <a:lnTo>
                      <a:pt x="3132310" y="434580"/>
                    </a:lnTo>
                    <a:lnTo>
                      <a:pt x="3134716" y="434580"/>
                    </a:lnTo>
                    <a:lnTo>
                      <a:pt x="3134716" y="436934"/>
                    </a:lnTo>
                    <a:lnTo>
                      <a:pt x="3137122" y="436934"/>
                    </a:lnTo>
                    <a:lnTo>
                      <a:pt x="3137122" y="439289"/>
                    </a:lnTo>
                    <a:lnTo>
                      <a:pt x="3139528" y="439289"/>
                    </a:lnTo>
                    <a:lnTo>
                      <a:pt x="3139528" y="441643"/>
                    </a:lnTo>
                    <a:lnTo>
                      <a:pt x="3141933" y="441643"/>
                    </a:lnTo>
                    <a:lnTo>
                      <a:pt x="3141933" y="443998"/>
                    </a:lnTo>
                    <a:lnTo>
                      <a:pt x="3144339" y="443998"/>
                    </a:lnTo>
                    <a:lnTo>
                      <a:pt x="3144339" y="446352"/>
                    </a:lnTo>
                    <a:lnTo>
                      <a:pt x="3146745" y="446352"/>
                    </a:lnTo>
                    <a:lnTo>
                      <a:pt x="3146745" y="448706"/>
                    </a:lnTo>
                    <a:lnTo>
                      <a:pt x="3149151" y="448706"/>
                    </a:lnTo>
                    <a:lnTo>
                      <a:pt x="3149151" y="451061"/>
                    </a:lnTo>
                    <a:lnTo>
                      <a:pt x="3151557" y="451061"/>
                    </a:lnTo>
                    <a:lnTo>
                      <a:pt x="3151557" y="453415"/>
                    </a:lnTo>
                    <a:lnTo>
                      <a:pt x="3153963" y="453415"/>
                    </a:lnTo>
                    <a:lnTo>
                      <a:pt x="3153963" y="455770"/>
                    </a:lnTo>
                    <a:lnTo>
                      <a:pt x="3156369" y="455770"/>
                    </a:lnTo>
                    <a:lnTo>
                      <a:pt x="3156369" y="458124"/>
                    </a:lnTo>
                    <a:lnTo>
                      <a:pt x="3158775" y="458124"/>
                    </a:lnTo>
                    <a:lnTo>
                      <a:pt x="3158775" y="460479"/>
                    </a:lnTo>
                    <a:lnTo>
                      <a:pt x="3161181" y="460479"/>
                    </a:lnTo>
                    <a:lnTo>
                      <a:pt x="3161181" y="462833"/>
                    </a:lnTo>
                    <a:lnTo>
                      <a:pt x="3163587" y="462833"/>
                    </a:lnTo>
                    <a:lnTo>
                      <a:pt x="3163587" y="465188"/>
                    </a:lnTo>
                    <a:lnTo>
                      <a:pt x="3165993" y="465188"/>
                    </a:lnTo>
                    <a:lnTo>
                      <a:pt x="3165993" y="467542"/>
                    </a:lnTo>
                    <a:lnTo>
                      <a:pt x="3168399" y="467542"/>
                    </a:lnTo>
                    <a:lnTo>
                      <a:pt x="3168399" y="469897"/>
                    </a:lnTo>
                    <a:lnTo>
                      <a:pt x="3170805" y="469897"/>
                    </a:lnTo>
                    <a:lnTo>
                      <a:pt x="3170805" y="472251"/>
                    </a:lnTo>
                    <a:lnTo>
                      <a:pt x="3173211" y="472251"/>
                    </a:lnTo>
                    <a:lnTo>
                      <a:pt x="3173211" y="474606"/>
                    </a:lnTo>
                    <a:lnTo>
                      <a:pt x="3175617" y="474606"/>
                    </a:lnTo>
                    <a:lnTo>
                      <a:pt x="3175617" y="476960"/>
                    </a:lnTo>
                    <a:lnTo>
                      <a:pt x="3178023" y="476960"/>
                    </a:lnTo>
                    <a:lnTo>
                      <a:pt x="3178023" y="479316"/>
                    </a:lnTo>
                    <a:lnTo>
                      <a:pt x="3180429" y="479316"/>
                    </a:lnTo>
                    <a:lnTo>
                      <a:pt x="3180429" y="481669"/>
                    </a:lnTo>
                    <a:lnTo>
                      <a:pt x="3182835" y="481669"/>
                    </a:lnTo>
                    <a:lnTo>
                      <a:pt x="3182835" y="484023"/>
                    </a:lnTo>
                    <a:lnTo>
                      <a:pt x="3185240" y="484023"/>
                    </a:lnTo>
                    <a:lnTo>
                      <a:pt x="3185240" y="486378"/>
                    </a:lnTo>
                    <a:lnTo>
                      <a:pt x="3187646" y="486378"/>
                    </a:lnTo>
                    <a:lnTo>
                      <a:pt x="3187646" y="488734"/>
                    </a:lnTo>
                    <a:lnTo>
                      <a:pt x="3190052" y="488734"/>
                    </a:lnTo>
                    <a:lnTo>
                      <a:pt x="3190052" y="491087"/>
                    </a:lnTo>
                    <a:lnTo>
                      <a:pt x="3192458" y="491087"/>
                    </a:lnTo>
                    <a:lnTo>
                      <a:pt x="3192458" y="493442"/>
                    </a:lnTo>
                    <a:lnTo>
                      <a:pt x="3194864" y="493442"/>
                    </a:lnTo>
                    <a:lnTo>
                      <a:pt x="3194864" y="495795"/>
                    </a:lnTo>
                    <a:lnTo>
                      <a:pt x="3197270" y="495795"/>
                    </a:lnTo>
                    <a:lnTo>
                      <a:pt x="3197270" y="498151"/>
                    </a:lnTo>
                    <a:lnTo>
                      <a:pt x="3199676" y="498151"/>
                    </a:lnTo>
                    <a:lnTo>
                      <a:pt x="3199676" y="500505"/>
                    </a:lnTo>
                    <a:lnTo>
                      <a:pt x="3202082" y="500505"/>
                    </a:lnTo>
                    <a:lnTo>
                      <a:pt x="3202082" y="502861"/>
                    </a:lnTo>
                    <a:lnTo>
                      <a:pt x="3204488" y="502861"/>
                    </a:lnTo>
                    <a:lnTo>
                      <a:pt x="3204488" y="505215"/>
                    </a:lnTo>
                    <a:lnTo>
                      <a:pt x="3206894" y="505215"/>
                    </a:lnTo>
                    <a:lnTo>
                      <a:pt x="3206894" y="507569"/>
                    </a:lnTo>
                    <a:lnTo>
                      <a:pt x="3209300" y="507569"/>
                    </a:lnTo>
                    <a:lnTo>
                      <a:pt x="3209300" y="509923"/>
                    </a:lnTo>
                    <a:lnTo>
                      <a:pt x="3211706" y="509923"/>
                    </a:lnTo>
                    <a:lnTo>
                      <a:pt x="3211706" y="512277"/>
                    </a:lnTo>
                    <a:lnTo>
                      <a:pt x="3214112" y="512277"/>
                    </a:lnTo>
                    <a:lnTo>
                      <a:pt x="3214112" y="514631"/>
                    </a:lnTo>
                    <a:lnTo>
                      <a:pt x="3216518" y="514631"/>
                    </a:lnTo>
                    <a:lnTo>
                      <a:pt x="3216518" y="516985"/>
                    </a:lnTo>
                    <a:lnTo>
                      <a:pt x="3218924" y="516985"/>
                    </a:lnTo>
                    <a:lnTo>
                      <a:pt x="3218924" y="519341"/>
                    </a:lnTo>
                    <a:lnTo>
                      <a:pt x="3221330" y="519341"/>
                    </a:lnTo>
                    <a:lnTo>
                      <a:pt x="3221330" y="521693"/>
                    </a:lnTo>
                    <a:lnTo>
                      <a:pt x="3223736" y="521693"/>
                    </a:lnTo>
                    <a:lnTo>
                      <a:pt x="3223736" y="524049"/>
                    </a:lnTo>
                    <a:lnTo>
                      <a:pt x="3226141" y="524049"/>
                    </a:lnTo>
                    <a:lnTo>
                      <a:pt x="3226141" y="526403"/>
                    </a:lnTo>
                    <a:lnTo>
                      <a:pt x="3228548" y="526403"/>
                    </a:lnTo>
                    <a:lnTo>
                      <a:pt x="3228548" y="528757"/>
                    </a:lnTo>
                    <a:lnTo>
                      <a:pt x="3230953" y="528757"/>
                    </a:lnTo>
                    <a:lnTo>
                      <a:pt x="3230953" y="531110"/>
                    </a:lnTo>
                    <a:lnTo>
                      <a:pt x="3233359" y="531110"/>
                    </a:lnTo>
                    <a:lnTo>
                      <a:pt x="3233359" y="533467"/>
                    </a:lnTo>
                    <a:lnTo>
                      <a:pt x="3235765" y="533467"/>
                    </a:lnTo>
                    <a:lnTo>
                      <a:pt x="3235765" y="535821"/>
                    </a:lnTo>
                    <a:lnTo>
                      <a:pt x="3238171" y="535821"/>
                    </a:lnTo>
                    <a:lnTo>
                      <a:pt x="3238171" y="538175"/>
                    </a:lnTo>
                    <a:lnTo>
                      <a:pt x="3240577" y="538175"/>
                    </a:lnTo>
                    <a:lnTo>
                      <a:pt x="3240577" y="540528"/>
                    </a:lnTo>
                    <a:lnTo>
                      <a:pt x="3242983" y="540528"/>
                    </a:lnTo>
                    <a:lnTo>
                      <a:pt x="3242983" y="542884"/>
                    </a:lnTo>
                    <a:lnTo>
                      <a:pt x="3245389" y="542884"/>
                    </a:lnTo>
                    <a:lnTo>
                      <a:pt x="3245389" y="545238"/>
                    </a:lnTo>
                    <a:lnTo>
                      <a:pt x="3247795" y="545238"/>
                    </a:lnTo>
                    <a:lnTo>
                      <a:pt x="3247795" y="547594"/>
                    </a:lnTo>
                    <a:lnTo>
                      <a:pt x="3250201" y="547594"/>
                    </a:lnTo>
                    <a:lnTo>
                      <a:pt x="3250201" y="549947"/>
                    </a:lnTo>
                    <a:lnTo>
                      <a:pt x="3252607" y="549947"/>
                    </a:lnTo>
                    <a:lnTo>
                      <a:pt x="3252607" y="552300"/>
                    </a:lnTo>
                    <a:lnTo>
                      <a:pt x="3255013" y="552300"/>
                    </a:lnTo>
                    <a:lnTo>
                      <a:pt x="3255013" y="554652"/>
                    </a:lnTo>
                    <a:lnTo>
                      <a:pt x="3257419" y="554652"/>
                    </a:lnTo>
                    <a:lnTo>
                      <a:pt x="3257419" y="557007"/>
                    </a:lnTo>
                    <a:lnTo>
                      <a:pt x="3259825" y="557007"/>
                    </a:lnTo>
                    <a:lnTo>
                      <a:pt x="3259825" y="559363"/>
                    </a:lnTo>
                    <a:lnTo>
                      <a:pt x="3262231" y="559363"/>
                    </a:lnTo>
                    <a:lnTo>
                      <a:pt x="3262231" y="561719"/>
                    </a:lnTo>
                    <a:lnTo>
                      <a:pt x="3264637" y="561719"/>
                    </a:lnTo>
                    <a:lnTo>
                      <a:pt x="3264637" y="564072"/>
                    </a:lnTo>
                    <a:lnTo>
                      <a:pt x="3267043" y="564072"/>
                    </a:lnTo>
                    <a:lnTo>
                      <a:pt x="3267043" y="566426"/>
                    </a:lnTo>
                    <a:lnTo>
                      <a:pt x="3269449" y="566426"/>
                    </a:lnTo>
                    <a:lnTo>
                      <a:pt x="3269449" y="568780"/>
                    </a:lnTo>
                    <a:lnTo>
                      <a:pt x="3271854" y="568780"/>
                    </a:lnTo>
                    <a:lnTo>
                      <a:pt x="3271854" y="571135"/>
                    </a:lnTo>
                    <a:lnTo>
                      <a:pt x="3274260" y="571135"/>
                    </a:lnTo>
                    <a:lnTo>
                      <a:pt x="3274260" y="573490"/>
                    </a:lnTo>
                    <a:lnTo>
                      <a:pt x="3276666" y="573490"/>
                    </a:lnTo>
                    <a:lnTo>
                      <a:pt x="3276666" y="575844"/>
                    </a:lnTo>
                    <a:lnTo>
                      <a:pt x="3279072" y="575844"/>
                    </a:lnTo>
                    <a:lnTo>
                      <a:pt x="3279072" y="578201"/>
                    </a:lnTo>
                    <a:lnTo>
                      <a:pt x="3281478" y="578201"/>
                    </a:lnTo>
                    <a:lnTo>
                      <a:pt x="3281478" y="580555"/>
                    </a:lnTo>
                    <a:lnTo>
                      <a:pt x="3283884" y="580555"/>
                    </a:lnTo>
                    <a:lnTo>
                      <a:pt x="3283884" y="582910"/>
                    </a:lnTo>
                    <a:lnTo>
                      <a:pt x="3286290" y="582910"/>
                    </a:lnTo>
                    <a:lnTo>
                      <a:pt x="3286290" y="585264"/>
                    </a:lnTo>
                    <a:lnTo>
                      <a:pt x="3288696" y="585264"/>
                    </a:lnTo>
                    <a:lnTo>
                      <a:pt x="3288696" y="587620"/>
                    </a:lnTo>
                    <a:lnTo>
                      <a:pt x="3291102" y="587620"/>
                    </a:lnTo>
                    <a:lnTo>
                      <a:pt x="3291102" y="589974"/>
                    </a:lnTo>
                    <a:lnTo>
                      <a:pt x="3293508" y="589974"/>
                    </a:lnTo>
                    <a:lnTo>
                      <a:pt x="3293508" y="592330"/>
                    </a:lnTo>
                    <a:lnTo>
                      <a:pt x="3295914" y="592330"/>
                    </a:lnTo>
                    <a:lnTo>
                      <a:pt x="3295914" y="594685"/>
                    </a:lnTo>
                    <a:lnTo>
                      <a:pt x="3298320" y="594685"/>
                    </a:lnTo>
                    <a:lnTo>
                      <a:pt x="3298320" y="597040"/>
                    </a:lnTo>
                    <a:lnTo>
                      <a:pt x="3300726" y="597040"/>
                    </a:lnTo>
                    <a:lnTo>
                      <a:pt x="3300726" y="599393"/>
                    </a:lnTo>
                    <a:lnTo>
                      <a:pt x="3303132" y="599393"/>
                    </a:lnTo>
                    <a:lnTo>
                      <a:pt x="3303132" y="601747"/>
                    </a:lnTo>
                    <a:lnTo>
                      <a:pt x="3305538" y="601747"/>
                    </a:lnTo>
                    <a:lnTo>
                      <a:pt x="3305538" y="604101"/>
                    </a:lnTo>
                    <a:lnTo>
                      <a:pt x="3307944" y="604101"/>
                    </a:lnTo>
                    <a:lnTo>
                      <a:pt x="3307944" y="606456"/>
                    </a:lnTo>
                    <a:lnTo>
                      <a:pt x="3310349" y="606456"/>
                    </a:lnTo>
                    <a:lnTo>
                      <a:pt x="3310349" y="608809"/>
                    </a:lnTo>
                    <a:lnTo>
                      <a:pt x="3312756" y="608809"/>
                    </a:lnTo>
                    <a:lnTo>
                      <a:pt x="3312756" y="611164"/>
                    </a:lnTo>
                    <a:lnTo>
                      <a:pt x="3315161" y="611164"/>
                    </a:lnTo>
                    <a:lnTo>
                      <a:pt x="3315161" y="613518"/>
                    </a:lnTo>
                    <a:lnTo>
                      <a:pt x="3317567" y="613518"/>
                    </a:lnTo>
                    <a:lnTo>
                      <a:pt x="3317567" y="615872"/>
                    </a:lnTo>
                    <a:lnTo>
                      <a:pt x="3319973" y="615872"/>
                    </a:lnTo>
                    <a:lnTo>
                      <a:pt x="3319973" y="618225"/>
                    </a:lnTo>
                    <a:lnTo>
                      <a:pt x="3322379" y="618225"/>
                    </a:lnTo>
                    <a:lnTo>
                      <a:pt x="3322379" y="620579"/>
                    </a:lnTo>
                    <a:lnTo>
                      <a:pt x="3324785" y="620579"/>
                    </a:lnTo>
                    <a:lnTo>
                      <a:pt x="3324785" y="622934"/>
                    </a:lnTo>
                    <a:lnTo>
                      <a:pt x="3327191" y="622934"/>
                    </a:lnTo>
                    <a:lnTo>
                      <a:pt x="3327191" y="625288"/>
                    </a:lnTo>
                    <a:lnTo>
                      <a:pt x="3329597" y="625288"/>
                    </a:lnTo>
                    <a:lnTo>
                      <a:pt x="3329597" y="627642"/>
                    </a:lnTo>
                    <a:lnTo>
                      <a:pt x="3332003" y="627642"/>
                    </a:lnTo>
                    <a:lnTo>
                      <a:pt x="3332003" y="629995"/>
                    </a:lnTo>
                    <a:lnTo>
                      <a:pt x="3334409" y="629995"/>
                    </a:lnTo>
                    <a:lnTo>
                      <a:pt x="3334409" y="632350"/>
                    </a:lnTo>
                    <a:lnTo>
                      <a:pt x="3336815" y="632350"/>
                    </a:lnTo>
                    <a:lnTo>
                      <a:pt x="3336815" y="634703"/>
                    </a:lnTo>
                    <a:lnTo>
                      <a:pt x="3339221" y="634703"/>
                    </a:lnTo>
                    <a:lnTo>
                      <a:pt x="3339221" y="637058"/>
                    </a:lnTo>
                    <a:lnTo>
                      <a:pt x="3341627" y="637058"/>
                    </a:lnTo>
                    <a:lnTo>
                      <a:pt x="3341627" y="639411"/>
                    </a:lnTo>
                    <a:lnTo>
                      <a:pt x="3344033" y="639411"/>
                    </a:lnTo>
                    <a:lnTo>
                      <a:pt x="3344033" y="641766"/>
                    </a:lnTo>
                    <a:lnTo>
                      <a:pt x="3346439" y="641766"/>
                    </a:lnTo>
                    <a:lnTo>
                      <a:pt x="3346439" y="644120"/>
                    </a:lnTo>
                    <a:lnTo>
                      <a:pt x="3348845" y="644120"/>
                    </a:lnTo>
                    <a:lnTo>
                      <a:pt x="3348845" y="646475"/>
                    </a:lnTo>
                    <a:lnTo>
                      <a:pt x="3351251" y="646475"/>
                    </a:lnTo>
                    <a:lnTo>
                      <a:pt x="3351251" y="648830"/>
                    </a:lnTo>
                    <a:lnTo>
                      <a:pt x="3353657" y="648830"/>
                    </a:lnTo>
                    <a:lnTo>
                      <a:pt x="3353657" y="651185"/>
                    </a:lnTo>
                    <a:lnTo>
                      <a:pt x="3356063" y="651185"/>
                    </a:lnTo>
                    <a:lnTo>
                      <a:pt x="3356063" y="653541"/>
                    </a:lnTo>
                    <a:lnTo>
                      <a:pt x="3358468" y="653541"/>
                    </a:lnTo>
                    <a:lnTo>
                      <a:pt x="3358468" y="655895"/>
                    </a:lnTo>
                    <a:lnTo>
                      <a:pt x="3360874" y="655895"/>
                    </a:lnTo>
                    <a:lnTo>
                      <a:pt x="3360874" y="658250"/>
                    </a:lnTo>
                    <a:lnTo>
                      <a:pt x="3363280" y="658250"/>
                    </a:lnTo>
                    <a:lnTo>
                      <a:pt x="3363280" y="660605"/>
                    </a:lnTo>
                    <a:lnTo>
                      <a:pt x="3365686" y="660605"/>
                    </a:lnTo>
                    <a:lnTo>
                      <a:pt x="3365686" y="662960"/>
                    </a:lnTo>
                    <a:lnTo>
                      <a:pt x="3368092" y="662960"/>
                    </a:lnTo>
                    <a:lnTo>
                      <a:pt x="3368092" y="665315"/>
                    </a:lnTo>
                    <a:lnTo>
                      <a:pt x="3370498" y="665315"/>
                    </a:lnTo>
                    <a:lnTo>
                      <a:pt x="3370498" y="667669"/>
                    </a:lnTo>
                    <a:lnTo>
                      <a:pt x="3372904" y="667669"/>
                    </a:lnTo>
                    <a:lnTo>
                      <a:pt x="3372904" y="670025"/>
                    </a:lnTo>
                    <a:lnTo>
                      <a:pt x="3375310" y="670025"/>
                    </a:lnTo>
                    <a:lnTo>
                      <a:pt x="3375310" y="672379"/>
                    </a:lnTo>
                    <a:lnTo>
                      <a:pt x="3377716" y="672379"/>
                    </a:lnTo>
                    <a:lnTo>
                      <a:pt x="3377716" y="674735"/>
                    </a:lnTo>
                    <a:lnTo>
                      <a:pt x="3380122" y="674735"/>
                    </a:lnTo>
                    <a:lnTo>
                      <a:pt x="3380122" y="677089"/>
                    </a:lnTo>
                    <a:lnTo>
                      <a:pt x="3382528" y="677089"/>
                    </a:lnTo>
                    <a:lnTo>
                      <a:pt x="3382528" y="679443"/>
                    </a:lnTo>
                    <a:lnTo>
                      <a:pt x="3384934" y="679443"/>
                    </a:lnTo>
                    <a:lnTo>
                      <a:pt x="3384934" y="681797"/>
                    </a:lnTo>
                    <a:lnTo>
                      <a:pt x="3387340" y="681797"/>
                    </a:lnTo>
                    <a:lnTo>
                      <a:pt x="3387340" y="684153"/>
                    </a:lnTo>
                    <a:lnTo>
                      <a:pt x="3389746" y="684153"/>
                    </a:lnTo>
                    <a:lnTo>
                      <a:pt x="3389746" y="686509"/>
                    </a:lnTo>
                    <a:lnTo>
                      <a:pt x="3392152" y="686509"/>
                    </a:lnTo>
                    <a:lnTo>
                      <a:pt x="3392152" y="688859"/>
                    </a:lnTo>
                    <a:lnTo>
                      <a:pt x="3394558" y="688859"/>
                    </a:lnTo>
                    <a:lnTo>
                      <a:pt x="3394558" y="691212"/>
                    </a:lnTo>
                    <a:lnTo>
                      <a:pt x="3396964" y="691212"/>
                    </a:lnTo>
                    <a:lnTo>
                      <a:pt x="3396964" y="693567"/>
                    </a:lnTo>
                    <a:lnTo>
                      <a:pt x="3399369" y="693567"/>
                    </a:lnTo>
                    <a:lnTo>
                      <a:pt x="3399369" y="695923"/>
                    </a:lnTo>
                    <a:lnTo>
                      <a:pt x="3401776" y="695923"/>
                    </a:lnTo>
                    <a:lnTo>
                      <a:pt x="3401776" y="698276"/>
                    </a:lnTo>
                    <a:lnTo>
                      <a:pt x="3404181" y="698276"/>
                    </a:lnTo>
                    <a:lnTo>
                      <a:pt x="3404181" y="700631"/>
                    </a:lnTo>
                    <a:lnTo>
                      <a:pt x="3406587" y="700631"/>
                    </a:lnTo>
                    <a:lnTo>
                      <a:pt x="3406587" y="702986"/>
                    </a:lnTo>
                    <a:lnTo>
                      <a:pt x="3408993" y="702986"/>
                    </a:lnTo>
                    <a:lnTo>
                      <a:pt x="3408993" y="705340"/>
                    </a:lnTo>
                    <a:lnTo>
                      <a:pt x="3411399" y="705340"/>
                    </a:lnTo>
                    <a:lnTo>
                      <a:pt x="3411399" y="707693"/>
                    </a:lnTo>
                    <a:lnTo>
                      <a:pt x="3413805" y="707693"/>
                    </a:lnTo>
                    <a:lnTo>
                      <a:pt x="3413805" y="710050"/>
                    </a:lnTo>
                    <a:lnTo>
                      <a:pt x="3416211" y="710050"/>
                    </a:lnTo>
                    <a:lnTo>
                      <a:pt x="3416211" y="712404"/>
                    </a:lnTo>
                    <a:lnTo>
                      <a:pt x="3418617" y="712404"/>
                    </a:lnTo>
                    <a:lnTo>
                      <a:pt x="3418617" y="714758"/>
                    </a:lnTo>
                    <a:lnTo>
                      <a:pt x="3421023" y="714758"/>
                    </a:lnTo>
                    <a:lnTo>
                      <a:pt x="3421023" y="717112"/>
                    </a:lnTo>
                    <a:lnTo>
                      <a:pt x="3423429" y="717112"/>
                    </a:lnTo>
                    <a:lnTo>
                      <a:pt x="3423429" y="719466"/>
                    </a:lnTo>
                    <a:lnTo>
                      <a:pt x="3425835" y="719466"/>
                    </a:lnTo>
                    <a:lnTo>
                      <a:pt x="3425835" y="721820"/>
                    </a:lnTo>
                    <a:lnTo>
                      <a:pt x="3428241" y="721820"/>
                    </a:lnTo>
                    <a:lnTo>
                      <a:pt x="3428241" y="724175"/>
                    </a:lnTo>
                    <a:lnTo>
                      <a:pt x="3430647" y="724175"/>
                    </a:lnTo>
                    <a:lnTo>
                      <a:pt x="3430647" y="726528"/>
                    </a:lnTo>
                    <a:lnTo>
                      <a:pt x="3433053" y="726528"/>
                    </a:lnTo>
                    <a:lnTo>
                      <a:pt x="3433053" y="728883"/>
                    </a:lnTo>
                    <a:lnTo>
                      <a:pt x="3435459" y="728883"/>
                    </a:lnTo>
                    <a:lnTo>
                      <a:pt x="3435459" y="731237"/>
                    </a:lnTo>
                    <a:lnTo>
                      <a:pt x="3437865" y="731237"/>
                    </a:lnTo>
                    <a:lnTo>
                      <a:pt x="3437865" y="733591"/>
                    </a:lnTo>
                    <a:lnTo>
                      <a:pt x="3440271" y="733591"/>
                    </a:lnTo>
                    <a:lnTo>
                      <a:pt x="3440271" y="735946"/>
                    </a:lnTo>
                    <a:lnTo>
                      <a:pt x="3442676" y="735946"/>
                    </a:lnTo>
                    <a:lnTo>
                      <a:pt x="3442676" y="738301"/>
                    </a:lnTo>
                    <a:lnTo>
                      <a:pt x="3445082" y="738301"/>
                    </a:lnTo>
                    <a:lnTo>
                      <a:pt x="3445082" y="740655"/>
                    </a:lnTo>
                    <a:lnTo>
                      <a:pt x="3447488" y="740655"/>
                    </a:lnTo>
                    <a:lnTo>
                      <a:pt x="3447488" y="743010"/>
                    </a:lnTo>
                    <a:lnTo>
                      <a:pt x="3449894" y="743010"/>
                    </a:lnTo>
                    <a:lnTo>
                      <a:pt x="3449894" y="745365"/>
                    </a:lnTo>
                    <a:lnTo>
                      <a:pt x="3452300" y="745365"/>
                    </a:lnTo>
                    <a:lnTo>
                      <a:pt x="3452300" y="747719"/>
                    </a:lnTo>
                    <a:lnTo>
                      <a:pt x="3454706" y="747719"/>
                    </a:lnTo>
                    <a:lnTo>
                      <a:pt x="3454706" y="750074"/>
                    </a:lnTo>
                    <a:lnTo>
                      <a:pt x="3457112" y="750074"/>
                    </a:lnTo>
                    <a:lnTo>
                      <a:pt x="3457112" y="752429"/>
                    </a:lnTo>
                    <a:lnTo>
                      <a:pt x="3459518" y="752429"/>
                    </a:lnTo>
                    <a:lnTo>
                      <a:pt x="3459518" y="754783"/>
                    </a:lnTo>
                    <a:lnTo>
                      <a:pt x="3461924" y="754783"/>
                    </a:lnTo>
                    <a:lnTo>
                      <a:pt x="3461924" y="757137"/>
                    </a:lnTo>
                    <a:lnTo>
                      <a:pt x="3464330" y="757137"/>
                    </a:lnTo>
                    <a:lnTo>
                      <a:pt x="3464330" y="759491"/>
                    </a:lnTo>
                    <a:lnTo>
                      <a:pt x="3466736" y="759491"/>
                    </a:lnTo>
                    <a:lnTo>
                      <a:pt x="3466736" y="761846"/>
                    </a:lnTo>
                    <a:lnTo>
                      <a:pt x="3469142" y="761846"/>
                    </a:lnTo>
                    <a:lnTo>
                      <a:pt x="3469142" y="764201"/>
                    </a:lnTo>
                    <a:lnTo>
                      <a:pt x="3471548" y="764201"/>
                    </a:lnTo>
                    <a:lnTo>
                      <a:pt x="3471548" y="766554"/>
                    </a:lnTo>
                    <a:lnTo>
                      <a:pt x="3473954" y="766554"/>
                    </a:lnTo>
                    <a:lnTo>
                      <a:pt x="3473954" y="768910"/>
                    </a:lnTo>
                    <a:lnTo>
                      <a:pt x="3476360" y="768910"/>
                    </a:lnTo>
                    <a:lnTo>
                      <a:pt x="3476360" y="771263"/>
                    </a:lnTo>
                    <a:lnTo>
                      <a:pt x="3478766" y="771263"/>
                    </a:lnTo>
                    <a:lnTo>
                      <a:pt x="3478766" y="773619"/>
                    </a:lnTo>
                    <a:lnTo>
                      <a:pt x="3481172" y="773619"/>
                    </a:lnTo>
                    <a:lnTo>
                      <a:pt x="3481172" y="775971"/>
                    </a:lnTo>
                    <a:lnTo>
                      <a:pt x="3483577" y="775971"/>
                    </a:lnTo>
                    <a:lnTo>
                      <a:pt x="3483577" y="778329"/>
                    </a:lnTo>
                    <a:lnTo>
                      <a:pt x="3485984" y="778329"/>
                    </a:lnTo>
                    <a:lnTo>
                      <a:pt x="3485984" y="780681"/>
                    </a:lnTo>
                    <a:lnTo>
                      <a:pt x="3488389" y="780681"/>
                    </a:lnTo>
                    <a:lnTo>
                      <a:pt x="3488389" y="783036"/>
                    </a:lnTo>
                    <a:lnTo>
                      <a:pt x="3490795" y="783036"/>
                    </a:lnTo>
                    <a:lnTo>
                      <a:pt x="3490795" y="785390"/>
                    </a:lnTo>
                    <a:lnTo>
                      <a:pt x="3493201" y="785390"/>
                    </a:lnTo>
                    <a:lnTo>
                      <a:pt x="3493201" y="787744"/>
                    </a:lnTo>
                    <a:lnTo>
                      <a:pt x="3495607" y="787744"/>
                    </a:lnTo>
                    <a:lnTo>
                      <a:pt x="3495607" y="790099"/>
                    </a:lnTo>
                    <a:lnTo>
                      <a:pt x="3498013" y="790099"/>
                    </a:lnTo>
                    <a:lnTo>
                      <a:pt x="3498013" y="792453"/>
                    </a:lnTo>
                    <a:lnTo>
                      <a:pt x="3500419" y="792453"/>
                    </a:lnTo>
                    <a:lnTo>
                      <a:pt x="3500419" y="794808"/>
                    </a:lnTo>
                    <a:lnTo>
                      <a:pt x="3502825" y="794808"/>
                    </a:lnTo>
                    <a:lnTo>
                      <a:pt x="3502825" y="797162"/>
                    </a:lnTo>
                    <a:lnTo>
                      <a:pt x="3505231" y="797162"/>
                    </a:lnTo>
                    <a:lnTo>
                      <a:pt x="3505231" y="799516"/>
                    </a:lnTo>
                    <a:lnTo>
                      <a:pt x="3507637" y="799516"/>
                    </a:lnTo>
                    <a:lnTo>
                      <a:pt x="3507637" y="801870"/>
                    </a:lnTo>
                    <a:lnTo>
                      <a:pt x="3510043" y="801870"/>
                    </a:lnTo>
                    <a:lnTo>
                      <a:pt x="3510043" y="804226"/>
                    </a:lnTo>
                    <a:lnTo>
                      <a:pt x="3512449" y="804226"/>
                    </a:lnTo>
                    <a:lnTo>
                      <a:pt x="3512449" y="806579"/>
                    </a:lnTo>
                    <a:lnTo>
                      <a:pt x="3514855" y="806579"/>
                    </a:lnTo>
                    <a:lnTo>
                      <a:pt x="3514855" y="808935"/>
                    </a:lnTo>
                    <a:lnTo>
                      <a:pt x="3517261" y="808935"/>
                    </a:lnTo>
                    <a:lnTo>
                      <a:pt x="3517261" y="811288"/>
                    </a:lnTo>
                    <a:lnTo>
                      <a:pt x="3519667" y="811288"/>
                    </a:lnTo>
                    <a:lnTo>
                      <a:pt x="3519667" y="813643"/>
                    </a:lnTo>
                    <a:lnTo>
                      <a:pt x="3522073" y="813643"/>
                    </a:lnTo>
                    <a:lnTo>
                      <a:pt x="3522073" y="815998"/>
                    </a:lnTo>
                    <a:lnTo>
                      <a:pt x="3524479" y="815998"/>
                    </a:lnTo>
                    <a:lnTo>
                      <a:pt x="3524479" y="818352"/>
                    </a:lnTo>
                    <a:lnTo>
                      <a:pt x="3526885" y="818352"/>
                    </a:lnTo>
                    <a:lnTo>
                      <a:pt x="3526885" y="820707"/>
                    </a:lnTo>
                    <a:lnTo>
                      <a:pt x="3529290" y="820707"/>
                    </a:lnTo>
                    <a:lnTo>
                      <a:pt x="3529290" y="823061"/>
                    </a:lnTo>
                    <a:lnTo>
                      <a:pt x="3531696" y="823061"/>
                    </a:lnTo>
                    <a:lnTo>
                      <a:pt x="3531696" y="825416"/>
                    </a:lnTo>
                    <a:lnTo>
                      <a:pt x="3534102" y="825416"/>
                    </a:lnTo>
                    <a:lnTo>
                      <a:pt x="3534102" y="827771"/>
                    </a:lnTo>
                    <a:lnTo>
                      <a:pt x="3536508" y="827771"/>
                    </a:lnTo>
                    <a:lnTo>
                      <a:pt x="3536508" y="830125"/>
                    </a:lnTo>
                    <a:lnTo>
                      <a:pt x="3538914" y="830125"/>
                    </a:lnTo>
                    <a:lnTo>
                      <a:pt x="3538914" y="832480"/>
                    </a:lnTo>
                    <a:lnTo>
                      <a:pt x="3541320" y="832480"/>
                    </a:lnTo>
                    <a:lnTo>
                      <a:pt x="3541320" y="834834"/>
                    </a:lnTo>
                    <a:lnTo>
                      <a:pt x="3543726" y="834834"/>
                    </a:lnTo>
                    <a:lnTo>
                      <a:pt x="3543726" y="837188"/>
                    </a:lnTo>
                    <a:lnTo>
                      <a:pt x="3546132" y="837188"/>
                    </a:lnTo>
                    <a:lnTo>
                      <a:pt x="3546132" y="839542"/>
                    </a:lnTo>
                    <a:lnTo>
                      <a:pt x="3548538" y="839542"/>
                    </a:lnTo>
                    <a:lnTo>
                      <a:pt x="3548538" y="841898"/>
                    </a:lnTo>
                    <a:lnTo>
                      <a:pt x="3550944" y="841898"/>
                    </a:lnTo>
                    <a:lnTo>
                      <a:pt x="3550944" y="844252"/>
                    </a:lnTo>
                    <a:lnTo>
                      <a:pt x="3553350" y="844252"/>
                    </a:lnTo>
                    <a:lnTo>
                      <a:pt x="3553350" y="846605"/>
                    </a:lnTo>
                    <a:lnTo>
                      <a:pt x="3555756" y="846605"/>
                    </a:lnTo>
                    <a:lnTo>
                      <a:pt x="3555756" y="848961"/>
                    </a:lnTo>
                    <a:lnTo>
                      <a:pt x="3558162" y="848961"/>
                    </a:lnTo>
                    <a:lnTo>
                      <a:pt x="3558162" y="851316"/>
                    </a:lnTo>
                    <a:lnTo>
                      <a:pt x="3560568" y="851316"/>
                    </a:lnTo>
                    <a:lnTo>
                      <a:pt x="3560568" y="853670"/>
                    </a:lnTo>
                    <a:lnTo>
                      <a:pt x="3562336" y="853670"/>
                    </a:lnTo>
                    <a:lnTo>
                      <a:pt x="3562336" y="3438834"/>
                    </a:lnTo>
                    <a:lnTo>
                      <a:pt x="1006543" y="3438834"/>
                    </a:lnTo>
                    <a:lnTo>
                      <a:pt x="1004898" y="3437190"/>
                    </a:lnTo>
                    <a:lnTo>
                      <a:pt x="1004871" y="3437213"/>
                    </a:lnTo>
                    <a:lnTo>
                      <a:pt x="1002493" y="3434836"/>
                    </a:lnTo>
                    <a:lnTo>
                      <a:pt x="1002465" y="3434859"/>
                    </a:lnTo>
                    <a:lnTo>
                      <a:pt x="1000087" y="3432482"/>
                    </a:lnTo>
                    <a:lnTo>
                      <a:pt x="1000059" y="3432505"/>
                    </a:lnTo>
                    <a:lnTo>
                      <a:pt x="997680" y="3430127"/>
                    </a:lnTo>
                    <a:lnTo>
                      <a:pt x="997653" y="3430150"/>
                    </a:lnTo>
                    <a:lnTo>
                      <a:pt x="995275" y="3427772"/>
                    </a:lnTo>
                    <a:lnTo>
                      <a:pt x="995248" y="3427795"/>
                    </a:lnTo>
                    <a:lnTo>
                      <a:pt x="992870" y="3425418"/>
                    </a:lnTo>
                    <a:lnTo>
                      <a:pt x="992842" y="3425441"/>
                    </a:lnTo>
                    <a:lnTo>
                      <a:pt x="990464" y="3423064"/>
                    </a:lnTo>
                    <a:lnTo>
                      <a:pt x="990436" y="3423087"/>
                    </a:lnTo>
                    <a:lnTo>
                      <a:pt x="988057" y="3420709"/>
                    </a:lnTo>
                    <a:lnTo>
                      <a:pt x="988030" y="3420732"/>
                    </a:lnTo>
                    <a:lnTo>
                      <a:pt x="985652" y="3418355"/>
                    </a:lnTo>
                    <a:lnTo>
                      <a:pt x="985624" y="3418378"/>
                    </a:lnTo>
                    <a:lnTo>
                      <a:pt x="983245" y="3416000"/>
                    </a:lnTo>
                    <a:lnTo>
                      <a:pt x="983218" y="3416023"/>
                    </a:lnTo>
                    <a:lnTo>
                      <a:pt x="980840" y="3413646"/>
                    </a:lnTo>
                    <a:lnTo>
                      <a:pt x="980812" y="3413669"/>
                    </a:lnTo>
                    <a:lnTo>
                      <a:pt x="978433" y="3411291"/>
                    </a:lnTo>
                    <a:lnTo>
                      <a:pt x="978406" y="3411314"/>
                    </a:lnTo>
                    <a:lnTo>
                      <a:pt x="976028" y="3408937"/>
                    </a:lnTo>
                    <a:lnTo>
                      <a:pt x="976000" y="3408960"/>
                    </a:lnTo>
                    <a:lnTo>
                      <a:pt x="973621" y="3406582"/>
                    </a:lnTo>
                    <a:lnTo>
                      <a:pt x="973594" y="3406605"/>
                    </a:lnTo>
                    <a:lnTo>
                      <a:pt x="971216" y="3404228"/>
                    </a:lnTo>
                    <a:lnTo>
                      <a:pt x="971188" y="3404251"/>
                    </a:lnTo>
                    <a:lnTo>
                      <a:pt x="968809" y="3401873"/>
                    </a:lnTo>
                    <a:lnTo>
                      <a:pt x="968782" y="3401896"/>
                    </a:lnTo>
                    <a:lnTo>
                      <a:pt x="966404" y="3399519"/>
                    </a:lnTo>
                    <a:lnTo>
                      <a:pt x="966376" y="3399542"/>
                    </a:lnTo>
                    <a:lnTo>
                      <a:pt x="963997" y="3397164"/>
                    </a:lnTo>
                    <a:lnTo>
                      <a:pt x="963970" y="3397187"/>
                    </a:lnTo>
                    <a:lnTo>
                      <a:pt x="961592" y="3394810"/>
                    </a:lnTo>
                    <a:lnTo>
                      <a:pt x="961564" y="3394833"/>
                    </a:lnTo>
                    <a:lnTo>
                      <a:pt x="959185" y="3392455"/>
                    </a:lnTo>
                    <a:lnTo>
                      <a:pt x="959158" y="3392478"/>
                    </a:lnTo>
                    <a:lnTo>
                      <a:pt x="956780" y="3390101"/>
                    </a:lnTo>
                    <a:lnTo>
                      <a:pt x="956753" y="3390124"/>
                    </a:lnTo>
                    <a:lnTo>
                      <a:pt x="954374" y="3387746"/>
                    </a:lnTo>
                    <a:lnTo>
                      <a:pt x="954346" y="3387769"/>
                    </a:lnTo>
                    <a:lnTo>
                      <a:pt x="951968" y="3385392"/>
                    </a:lnTo>
                    <a:lnTo>
                      <a:pt x="951941" y="3385415"/>
                    </a:lnTo>
                    <a:lnTo>
                      <a:pt x="949562" y="3383037"/>
                    </a:lnTo>
                    <a:lnTo>
                      <a:pt x="949535" y="3383060"/>
                    </a:lnTo>
                    <a:lnTo>
                      <a:pt x="947157" y="3380683"/>
                    </a:lnTo>
                    <a:lnTo>
                      <a:pt x="947129" y="3380706"/>
                    </a:lnTo>
                    <a:lnTo>
                      <a:pt x="944750" y="3378328"/>
                    </a:lnTo>
                    <a:lnTo>
                      <a:pt x="944723" y="3378351"/>
                    </a:lnTo>
                    <a:lnTo>
                      <a:pt x="942345" y="3375974"/>
                    </a:lnTo>
                    <a:lnTo>
                      <a:pt x="942317" y="3375997"/>
                    </a:lnTo>
                    <a:lnTo>
                      <a:pt x="939938" y="3373619"/>
                    </a:lnTo>
                    <a:lnTo>
                      <a:pt x="939911" y="3373642"/>
                    </a:lnTo>
                    <a:lnTo>
                      <a:pt x="937533" y="3371265"/>
                    </a:lnTo>
                    <a:lnTo>
                      <a:pt x="937505" y="3371288"/>
                    </a:lnTo>
                    <a:lnTo>
                      <a:pt x="935127" y="3368911"/>
                    </a:lnTo>
                    <a:lnTo>
                      <a:pt x="935099" y="3368934"/>
                    </a:lnTo>
                    <a:lnTo>
                      <a:pt x="932720" y="3366556"/>
                    </a:lnTo>
                    <a:lnTo>
                      <a:pt x="932693" y="3366579"/>
                    </a:lnTo>
                    <a:lnTo>
                      <a:pt x="930315" y="3364202"/>
                    </a:lnTo>
                    <a:lnTo>
                      <a:pt x="930287" y="3364225"/>
                    </a:lnTo>
                    <a:lnTo>
                      <a:pt x="927908" y="3361847"/>
                    </a:lnTo>
                    <a:lnTo>
                      <a:pt x="927881" y="3361870"/>
                    </a:lnTo>
                    <a:lnTo>
                      <a:pt x="925503" y="3359493"/>
                    </a:lnTo>
                    <a:lnTo>
                      <a:pt x="925475" y="3359516"/>
                    </a:lnTo>
                    <a:lnTo>
                      <a:pt x="923096" y="3357138"/>
                    </a:lnTo>
                    <a:lnTo>
                      <a:pt x="923069" y="3357161"/>
                    </a:lnTo>
                    <a:lnTo>
                      <a:pt x="920691" y="3354784"/>
                    </a:lnTo>
                    <a:lnTo>
                      <a:pt x="920663" y="3354807"/>
                    </a:lnTo>
                    <a:lnTo>
                      <a:pt x="918284" y="3352429"/>
                    </a:lnTo>
                    <a:lnTo>
                      <a:pt x="918257" y="3352452"/>
                    </a:lnTo>
                    <a:lnTo>
                      <a:pt x="915879" y="3350075"/>
                    </a:lnTo>
                    <a:lnTo>
                      <a:pt x="915851" y="3350098"/>
                    </a:lnTo>
                    <a:lnTo>
                      <a:pt x="913472" y="3347720"/>
                    </a:lnTo>
                    <a:lnTo>
                      <a:pt x="913445" y="3347743"/>
                    </a:lnTo>
                    <a:lnTo>
                      <a:pt x="911067" y="3345366"/>
                    </a:lnTo>
                    <a:lnTo>
                      <a:pt x="911040" y="3345389"/>
                    </a:lnTo>
                    <a:lnTo>
                      <a:pt x="908661" y="3343011"/>
                    </a:lnTo>
                    <a:lnTo>
                      <a:pt x="908634" y="3343034"/>
                    </a:lnTo>
                    <a:lnTo>
                      <a:pt x="906256" y="3340657"/>
                    </a:lnTo>
                    <a:lnTo>
                      <a:pt x="906228" y="3340680"/>
                    </a:lnTo>
                    <a:lnTo>
                      <a:pt x="903849" y="3338302"/>
                    </a:lnTo>
                    <a:lnTo>
                      <a:pt x="903822" y="3338325"/>
                    </a:lnTo>
                    <a:lnTo>
                      <a:pt x="901444" y="3335948"/>
                    </a:lnTo>
                    <a:lnTo>
                      <a:pt x="901416" y="3335971"/>
                    </a:lnTo>
                    <a:lnTo>
                      <a:pt x="899037" y="3333593"/>
                    </a:lnTo>
                    <a:lnTo>
                      <a:pt x="899010" y="3333616"/>
                    </a:lnTo>
                    <a:lnTo>
                      <a:pt x="896632" y="3331239"/>
                    </a:lnTo>
                    <a:lnTo>
                      <a:pt x="896604" y="3331262"/>
                    </a:lnTo>
                    <a:lnTo>
                      <a:pt x="894225" y="3328884"/>
                    </a:lnTo>
                    <a:lnTo>
                      <a:pt x="894198" y="3328907"/>
                    </a:lnTo>
                    <a:lnTo>
                      <a:pt x="891820" y="3326530"/>
                    </a:lnTo>
                    <a:lnTo>
                      <a:pt x="891792" y="3326553"/>
                    </a:lnTo>
                    <a:lnTo>
                      <a:pt x="889413" y="3324175"/>
                    </a:lnTo>
                    <a:lnTo>
                      <a:pt x="889386" y="3324198"/>
                    </a:lnTo>
                    <a:lnTo>
                      <a:pt x="887008" y="3321821"/>
                    </a:lnTo>
                    <a:lnTo>
                      <a:pt x="886980" y="3321844"/>
                    </a:lnTo>
                    <a:lnTo>
                      <a:pt x="884602" y="3319467"/>
                    </a:lnTo>
                    <a:lnTo>
                      <a:pt x="884574" y="3319490"/>
                    </a:lnTo>
                    <a:lnTo>
                      <a:pt x="882195" y="3317112"/>
                    </a:lnTo>
                    <a:lnTo>
                      <a:pt x="882168" y="3317135"/>
                    </a:lnTo>
                    <a:lnTo>
                      <a:pt x="879789" y="3314757"/>
                    </a:lnTo>
                    <a:lnTo>
                      <a:pt x="879762" y="3314780"/>
                    </a:lnTo>
                    <a:lnTo>
                      <a:pt x="877384" y="3312403"/>
                    </a:lnTo>
                    <a:lnTo>
                      <a:pt x="877356" y="3312426"/>
                    </a:lnTo>
                    <a:lnTo>
                      <a:pt x="874978" y="3310049"/>
                    </a:lnTo>
                    <a:lnTo>
                      <a:pt x="874950" y="3310072"/>
                    </a:lnTo>
                    <a:lnTo>
                      <a:pt x="872571" y="3307694"/>
                    </a:lnTo>
                    <a:lnTo>
                      <a:pt x="872544" y="3307717"/>
                    </a:lnTo>
                    <a:lnTo>
                      <a:pt x="870166" y="3305340"/>
                    </a:lnTo>
                    <a:lnTo>
                      <a:pt x="870138" y="3305363"/>
                    </a:lnTo>
                    <a:lnTo>
                      <a:pt x="867760" y="3302985"/>
                    </a:lnTo>
                    <a:lnTo>
                      <a:pt x="867733" y="3303008"/>
                    </a:lnTo>
                    <a:lnTo>
                      <a:pt x="865355" y="3300630"/>
                    </a:lnTo>
                    <a:lnTo>
                      <a:pt x="865326" y="3300654"/>
                    </a:lnTo>
                    <a:lnTo>
                      <a:pt x="862948" y="3298277"/>
                    </a:lnTo>
                    <a:lnTo>
                      <a:pt x="862921" y="3298299"/>
                    </a:lnTo>
                    <a:lnTo>
                      <a:pt x="860543" y="3295922"/>
                    </a:lnTo>
                    <a:lnTo>
                      <a:pt x="860515" y="3295945"/>
                    </a:lnTo>
                    <a:lnTo>
                      <a:pt x="858136" y="3293567"/>
                    </a:lnTo>
                    <a:lnTo>
                      <a:pt x="858109" y="3293590"/>
                    </a:lnTo>
                    <a:lnTo>
                      <a:pt x="855731" y="3291213"/>
                    </a:lnTo>
                    <a:lnTo>
                      <a:pt x="855703" y="3291236"/>
                    </a:lnTo>
                    <a:lnTo>
                      <a:pt x="853324" y="3288858"/>
                    </a:lnTo>
                    <a:lnTo>
                      <a:pt x="853297" y="3288881"/>
                    </a:lnTo>
                    <a:lnTo>
                      <a:pt x="850919" y="3286504"/>
                    </a:lnTo>
                    <a:lnTo>
                      <a:pt x="850891" y="3286527"/>
                    </a:lnTo>
                    <a:lnTo>
                      <a:pt x="848512" y="3284149"/>
                    </a:lnTo>
                    <a:lnTo>
                      <a:pt x="848485" y="3284172"/>
                    </a:lnTo>
                    <a:lnTo>
                      <a:pt x="846107" y="3281795"/>
                    </a:lnTo>
                    <a:lnTo>
                      <a:pt x="846079" y="3281818"/>
                    </a:lnTo>
                    <a:lnTo>
                      <a:pt x="843700" y="3279440"/>
                    </a:lnTo>
                    <a:lnTo>
                      <a:pt x="843673" y="3279463"/>
                    </a:lnTo>
                    <a:lnTo>
                      <a:pt x="841295" y="3277086"/>
                    </a:lnTo>
                    <a:lnTo>
                      <a:pt x="841267" y="3277109"/>
                    </a:lnTo>
                    <a:lnTo>
                      <a:pt x="838888" y="3274731"/>
                    </a:lnTo>
                    <a:lnTo>
                      <a:pt x="838861" y="3274754"/>
                    </a:lnTo>
                    <a:lnTo>
                      <a:pt x="836483" y="3272377"/>
                    </a:lnTo>
                    <a:lnTo>
                      <a:pt x="836455" y="3272400"/>
                    </a:lnTo>
                    <a:lnTo>
                      <a:pt x="834076" y="3270022"/>
                    </a:lnTo>
                    <a:lnTo>
                      <a:pt x="834049" y="3270045"/>
                    </a:lnTo>
                    <a:lnTo>
                      <a:pt x="831671" y="3267668"/>
                    </a:lnTo>
                    <a:lnTo>
                      <a:pt x="831643" y="3267691"/>
                    </a:lnTo>
                    <a:lnTo>
                      <a:pt x="829264" y="3265313"/>
                    </a:lnTo>
                    <a:lnTo>
                      <a:pt x="829237" y="3265336"/>
                    </a:lnTo>
                    <a:lnTo>
                      <a:pt x="826859" y="3262959"/>
                    </a:lnTo>
                    <a:lnTo>
                      <a:pt x="826831" y="3262982"/>
                    </a:lnTo>
                    <a:lnTo>
                      <a:pt x="824453" y="3260604"/>
                    </a:lnTo>
                    <a:lnTo>
                      <a:pt x="824426" y="3260627"/>
                    </a:lnTo>
                    <a:lnTo>
                      <a:pt x="822048" y="3258250"/>
                    </a:lnTo>
                    <a:lnTo>
                      <a:pt x="822020" y="3258273"/>
                    </a:lnTo>
                    <a:lnTo>
                      <a:pt x="819641" y="3255895"/>
                    </a:lnTo>
                    <a:lnTo>
                      <a:pt x="819614" y="3255918"/>
                    </a:lnTo>
                    <a:lnTo>
                      <a:pt x="817236" y="3253541"/>
                    </a:lnTo>
                    <a:lnTo>
                      <a:pt x="817208" y="3253564"/>
                    </a:lnTo>
                    <a:lnTo>
                      <a:pt x="814830" y="3251187"/>
                    </a:lnTo>
                    <a:lnTo>
                      <a:pt x="814802" y="3251210"/>
                    </a:lnTo>
                    <a:lnTo>
                      <a:pt x="812423" y="3248832"/>
                    </a:lnTo>
                    <a:lnTo>
                      <a:pt x="812396" y="3248855"/>
                    </a:lnTo>
                    <a:lnTo>
                      <a:pt x="810018" y="3246478"/>
                    </a:lnTo>
                    <a:lnTo>
                      <a:pt x="809990" y="3246501"/>
                    </a:lnTo>
                    <a:lnTo>
                      <a:pt x="807611" y="3244123"/>
                    </a:lnTo>
                    <a:lnTo>
                      <a:pt x="807584" y="3244146"/>
                    </a:lnTo>
                    <a:lnTo>
                      <a:pt x="805206" y="3241769"/>
                    </a:lnTo>
                    <a:lnTo>
                      <a:pt x="805178" y="3241792"/>
                    </a:lnTo>
                    <a:lnTo>
                      <a:pt x="802799" y="3239414"/>
                    </a:lnTo>
                    <a:lnTo>
                      <a:pt x="802772" y="3239437"/>
                    </a:lnTo>
                    <a:lnTo>
                      <a:pt x="800394" y="3237060"/>
                    </a:lnTo>
                    <a:lnTo>
                      <a:pt x="800366" y="3237083"/>
                    </a:lnTo>
                    <a:lnTo>
                      <a:pt x="797987" y="3234705"/>
                    </a:lnTo>
                    <a:lnTo>
                      <a:pt x="797960" y="3234728"/>
                    </a:lnTo>
                    <a:lnTo>
                      <a:pt x="795582" y="3232351"/>
                    </a:lnTo>
                    <a:lnTo>
                      <a:pt x="795554" y="3232374"/>
                    </a:lnTo>
                    <a:lnTo>
                      <a:pt x="793175" y="3229996"/>
                    </a:lnTo>
                    <a:lnTo>
                      <a:pt x="793148" y="3230019"/>
                    </a:lnTo>
                    <a:lnTo>
                      <a:pt x="790770" y="3227642"/>
                    </a:lnTo>
                    <a:lnTo>
                      <a:pt x="790742" y="3227665"/>
                    </a:lnTo>
                    <a:lnTo>
                      <a:pt x="788363" y="3225287"/>
                    </a:lnTo>
                    <a:lnTo>
                      <a:pt x="788336" y="3225310"/>
                    </a:lnTo>
                    <a:lnTo>
                      <a:pt x="785958" y="3222933"/>
                    </a:lnTo>
                    <a:lnTo>
                      <a:pt x="785930" y="3222956"/>
                    </a:lnTo>
                    <a:lnTo>
                      <a:pt x="783552" y="3220578"/>
                    </a:lnTo>
                    <a:lnTo>
                      <a:pt x="783525" y="3220601"/>
                    </a:lnTo>
                    <a:lnTo>
                      <a:pt x="781147" y="3218223"/>
                    </a:lnTo>
                    <a:lnTo>
                      <a:pt x="781118" y="3218247"/>
                    </a:lnTo>
                    <a:lnTo>
                      <a:pt x="778740" y="3215869"/>
                    </a:lnTo>
                    <a:lnTo>
                      <a:pt x="778713" y="3215892"/>
                    </a:lnTo>
                    <a:lnTo>
                      <a:pt x="776335" y="3213515"/>
                    </a:lnTo>
                    <a:lnTo>
                      <a:pt x="776307" y="3213538"/>
                    </a:lnTo>
                    <a:lnTo>
                      <a:pt x="773928" y="3211160"/>
                    </a:lnTo>
                    <a:lnTo>
                      <a:pt x="773901" y="3211183"/>
                    </a:lnTo>
                    <a:lnTo>
                      <a:pt x="771523" y="3208806"/>
                    </a:lnTo>
                    <a:lnTo>
                      <a:pt x="771495" y="3208829"/>
                    </a:lnTo>
                    <a:lnTo>
                      <a:pt x="769117" y="3206452"/>
                    </a:lnTo>
                    <a:lnTo>
                      <a:pt x="769089" y="3206475"/>
                    </a:lnTo>
                    <a:lnTo>
                      <a:pt x="766710" y="3204097"/>
                    </a:lnTo>
                    <a:lnTo>
                      <a:pt x="766683" y="3204120"/>
                    </a:lnTo>
                    <a:lnTo>
                      <a:pt x="764304" y="3201742"/>
                    </a:lnTo>
                    <a:lnTo>
                      <a:pt x="764277" y="3201765"/>
                    </a:lnTo>
                    <a:lnTo>
                      <a:pt x="761899" y="3199388"/>
                    </a:lnTo>
                    <a:lnTo>
                      <a:pt x="761871" y="3199411"/>
                    </a:lnTo>
                    <a:lnTo>
                      <a:pt x="759493" y="3197034"/>
                    </a:lnTo>
                    <a:lnTo>
                      <a:pt x="759465" y="3197057"/>
                    </a:lnTo>
                    <a:lnTo>
                      <a:pt x="757086" y="3194679"/>
                    </a:lnTo>
                    <a:lnTo>
                      <a:pt x="757059" y="3194702"/>
                    </a:lnTo>
                    <a:lnTo>
                      <a:pt x="754681" y="3192325"/>
                    </a:lnTo>
                    <a:lnTo>
                      <a:pt x="754653" y="3192348"/>
                    </a:lnTo>
                    <a:lnTo>
                      <a:pt x="752274" y="3189970"/>
                    </a:lnTo>
                    <a:lnTo>
                      <a:pt x="752247" y="3189993"/>
                    </a:lnTo>
                    <a:lnTo>
                      <a:pt x="749869" y="3187616"/>
                    </a:lnTo>
                    <a:lnTo>
                      <a:pt x="749841" y="3187639"/>
                    </a:lnTo>
                    <a:lnTo>
                      <a:pt x="747462" y="3185261"/>
                    </a:lnTo>
                    <a:lnTo>
                      <a:pt x="747435" y="3185284"/>
                    </a:lnTo>
                    <a:lnTo>
                      <a:pt x="745057" y="3182907"/>
                    </a:lnTo>
                    <a:lnTo>
                      <a:pt x="745029" y="3182930"/>
                    </a:lnTo>
                    <a:lnTo>
                      <a:pt x="742650" y="3180552"/>
                    </a:lnTo>
                    <a:lnTo>
                      <a:pt x="742623" y="3180575"/>
                    </a:lnTo>
                    <a:lnTo>
                      <a:pt x="740245" y="3178198"/>
                    </a:lnTo>
                    <a:lnTo>
                      <a:pt x="740217" y="3178221"/>
                    </a:lnTo>
                    <a:lnTo>
                      <a:pt x="737839" y="3175843"/>
                    </a:lnTo>
                    <a:lnTo>
                      <a:pt x="737812" y="3175866"/>
                    </a:lnTo>
                    <a:lnTo>
                      <a:pt x="735434" y="3173489"/>
                    </a:lnTo>
                    <a:lnTo>
                      <a:pt x="735406" y="3173512"/>
                    </a:lnTo>
                    <a:lnTo>
                      <a:pt x="733027" y="3171134"/>
                    </a:lnTo>
                    <a:lnTo>
                      <a:pt x="733000" y="3171157"/>
                    </a:lnTo>
                    <a:lnTo>
                      <a:pt x="730622" y="3168780"/>
                    </a:lnTo>
                    <a:lnTo>
                      <a:pt x="730594" y="3168803"/>
                    </a:lnTo>
                    <a:lnTo>
                      <a:pt x="728215" y="3166425"/>
                    </a:lnTo>
                    <a:lnTo>
                      <a:pt x="728188" y="3166448"/>
                    </a:lnTo>
                    <a:lnTo>
                      <a:pt x="725810" y="3164071"/>
                    </a:lnTo>
                    <a:lnTo>
                      <a:pt x="725782" y="3164094"/>
                    </a:lnTo>
                    <a:lnTo>
                      <a:pt x="723403" y="3161716"/>
                    </a:lnTo>
                    <a:lnTo>
                      <a:pt x="723376" y="3161739"/>
                    </a:lnTo>
                    <a:lnTo>
                      <a:pt x="720998" y="3159362"/>
                    </a:lnTo>
                    <a:lnTo>
                      <a:pt x="720970" y="3159385"/>
                    </a:lnTo>
                    <a:lnTo>
                      <a:pt x="718591" y="3157007"/>
                    </a:lnTo>
                    <a:lnTo>
                      <a:pt x="718564" y="3157030"/>
                    </a:lnTo>
                    <a:lnTo>
                      <a:pt x="716186" y="3154653"/>
                    </a:lnTo>
                    <a:lnTo>
                      <a:pt x="716158" y="3154676"/>
                    </a:lnTo>
                    <a:lnTo>
                      <a:pt x="713779" y="3152298"/>
                    </a:lnTo>
                    <a:lnTo>
                      <a:pt x="713752" y="3152321"/>
                    </a:lnTo>
                    <a:lnTo>
                      <a:pt x="711374" y="3149943"/>
                    </a:lnTo>
                    <a:lnTo>
                      <a:pt x="711346" y="3149967"/>
                    </a:lnTo>
                    <a:lnTo>
                      <a:pt x="708967" y="3147589"/>
                    </a:lnTo>
                    <a:lnTo>
                      <a:pt x="708940" y="3147612"/>
                    </a:lnTo>
                    <a:lnTo>
                      <a:pt x="706562" y="3145234"/>
                    </a:lnTo>
                    <a:lnTo>
                      <a:pt x="706534" y="3145258"/>
                    </a:lnTo>
                    <a:lnTo>
                      <a:pt x="704155" y="3142880"/>
                    </a:lnTo>
                    <a:lnTo>
                      <a:pt x="704128" y="3142903"/>
                    </a:lnTo>
                    <a:lnTo>
                      <a:pt x="701750" y="3140525"/>
                    </a:lnTo>
                    <a:lnTo>
                      <a:pt x="701722" y="3140549"/>
                    </a:lnTo>
                    <a:lnTo>
                      <a:pt x="699344" y="3138171"/>
                    </a:lnTo>
                    <a:lnTo>
                      <a:pt x="699316" y="3138195"/>
                    </a:lnTo>
                    <a:lnTo>
                      <a:pt x="696937" y="3135817"/>
                    </a:lnTo>
                    <a:lnTo>
                      <a:pt x="696910" y="3135840"/>
                    </a:lnTo>
                    <a:lnTo>
                      <a:pt x="694533" y="3133463"/>
                    </a:lnTo>
                    <a:lnTo>
                      <a:pt x="694505" y="3133486"/>
                    </a:lnTo>
                    <a:lnTo>
                      <a:pt x="692126" y="3131108"/>
                    </a:lnTo>
                    <a:lnTo>
                      <a:pt x="692099" y="3131131"/>
                    </a:lnTo>
                    <a:lnTo>
                      <a:pt x="689721" y="3128753"/>
                    </a:lnTo>
                    <a:lnTo>
                      <a:pt x="689693" y="3128777"/>
                    </a:lnTo>
                    <a:lnTo>
                      <a:pt x="687314" y="3126399"/>
                    </a:lnTo>
                    <a:lnTo>
                      <a:pt x="687287" y="3126422"/>
                    </a:lnTo>
                    <a:lnTo>
                      <a:pt x="684909" y="3124044"/>
                    </a:lnTo>
                    <a:lnTo>
                      <a:pt x="684881" y="3124068"/>
                    </a:lnTo>
                    <a:lnTo>
                      <a:pt x="682502" y="3121690"/>
                    </a:lnTo>
                    <a:lnTo>
                      <a:pt x="682475" y="3121713"/>
                    </a:lnTo>
                    <a:lnTo>
                      <a:pt x="680097" y="3119335"/>
                    </a:lnTo>
                    <a:lnTo>
                      <a:pt x="680069" y="3119359"/>
                    </a:lnTo>
                    <a:lnTo>
                      <a:pt x="677690" y="3116981"/>
                    </a:lnTo>
                    <a:lnTo>
                      <a:pt x="677663" y="3117004"/>
                    </a:lnTo>
                    <a:lnTo>
                      <a:pt x="675285" y="3114626"/>
                    </a:lnTo>
                    <a:lnTo>
                      <a:pt x="675257" y="3114650"/>
                    </a:lnTo>
                    <a:lnTo>
                      <a:pt x="672878" y="3112272"/>
                    </a:lnTo>
                    <a:lnTo>
                      <a:pt x="672851" y="3112295"/>
                    </a:lnTo>
                    <a:lnTo>
                      <a:pt x="670473" y="3109917"/>
                    </a:lnTo>
                    <a:lnTo>
                      <a:pt x="670445" y="3109941"/>
                    </a:lnTo>
                    <a:lnTo>
                      <a:pt x="668066" y="3107563"/>
                    </a:lnTo>
                    <a:lnTo>
                      <a:pt x="668039" y="3107586"/>
                    </a:lnTo>
                    <a:lnTo>
                      <a:pt x="665661" y="3105208"/>
                    </a:lnTo>
                    <a:lnTo>
                      <a:pt x="665633" y="3105232"/>
                    </a:lnTo>
                    <a:lnTo>
                      <a:pt x="663254" y="3102854"/>
                    </a:lnTo>
                    <a:lnTo>
                      <a:pt x="663227" y="3102877"/>
                    </a:lnTo>
                    <a:lnTo>
                      <a:pt x="660849" y="3100499"/>
                    </a:lnTo>
                    <a:lnTo>
                      <a:pt x="660821" y="3100523"/>
                    </a:lnTo>
                    <a:lnTo>
                      <a:pt x="658442" y="3098145"/>
                    </a:lnTo>
                    <a:lnTo>
                      <a:pt x="658415" y="3098168"/>
                    </a:lnTo>
                    <a:lnTo>
                      <a:pt x="656037" y="3095790"/>
                    </a:lnTo>
                    <a:lnTo>
                      <a:pt x="656009" y="3095814"/>
                    </a:lnTo>
                    <a:lnTo>
                      <a:pt x="653631" y="3093436"/>
                    </a:lnTo>
                    <a:lnTo>
                      <a:pt x="653604" y="3093459"/>
                    </a:lnTo>
                    <a:lnTo>
                      <a:pt x="651226" y="3091081"/>
                    </a:lnTo>
                    <a:lnTo>
                      <a:pt x="651198" y="3091105"/>
                    </a:lnTo>
                    <a:lnTo>
                      <a:pt x="648819" y="3088727"/>
                    </a:lnTo>
                    <a:lnTo>
                      <a:pt x="648792" y="3088750"/>
                    </a:lnTo>
                    <a:lnTo>
                      <a:pt x="646414" y="3086372"/>
                    </a:lnTo>
                    <a:lnTo>
                      <a:pt x="646386" y="3086396"/>
                    </a:lnTo>
                    <a:lnTo>
                      <a:pt x="644008" y="3084018"/>
                    </a:lnTo>
                    <a:lnTo>
                      <a:pt x="643980" y="3084042"/>
                    </a:lnTo>
                    <a:lnTo>
                      <a:pt x="641601" y="3081664"/>
                    </a:lnTo>
                    <a:lnTo>
                      <a:pt x="641574" y="3081687"/>
                    </a:lnTo>
                    <a:lnTo>
                      <a:pt x="639196" y="3079309"/>
                    </a:lnTo>
                    <a:lnTo>
                      <a:pt x="639168" y="3079333"/>
                    </a:lnTo>
                    <a:lnTo>
                      <a:pt x="636789" y="3076955"/>
                    </a:lnTo>
                    <a:lnTo>
                      <a:pt x="636762" y="3076978"/>
                    </a:lnTo>
                    <a:lnTo>
                      <a:pt x="634384" y="3074600"/>
                    </a:lnTo>
                    <a:lnTo>
                      <a:pt x="634356" y="3074624"/>
                    </a:lnTo>
                    <a:lnTo>
                      <a:pt x="631977" y="3072246"/>
                    </a:lnTo>
                    <a:lnTo>
                      <a:pt x="631950" y="3072269"/>
                    </a:lnTo>
                    <a:lnTo>
                      <a:pt x="629572" y="3069891"/>
                    </a:lnTo>
                    <a:lnTo>
                      <a:pt x="629544" y="3069915"/>
                    </a:lnTo>
                    <a:lnTo>
                      <a:pt x="627166" y="3067537"/>
                    </a:lnTo>
                    <a:lnTo>
                      <a:pt x="627138" y="3067560"/>
                    </a:lnTo>
                    <a:lnTo>
                      <a:pt x="624760" y="3065182"/>
                    </a:lnTo>
                    <a:lnTo>
                      <a:pt x="624732" y="3065206"/>
                    </a:lnTo>
                    <a:lnTo>
                      <a:pt x="622353" y="3062828"/>
                    </a:lnTo>
                    <a:lnTo>
                      <a:pt x="622326" y="3062851"/>
                    </a:lnTo>
                    <a:lnTo>
                      <a:pt x="619948" y="3060473"/>
                    </a:lnTo>
                    <a:lnTo>
                      <a:pt x="619920" y="3060497"/>
                    </a:lnTo>
                    <a:lnTo>
                      <a:pt x="617541" y="3058119"/>
                    </a:lnTo>
                    <a:lnTo>
                      <a:pt x="617514" y="3058142"/>
                    </a:lnTo>
                    <a:lnTo>
                      <a:pt x="615136" y="3055764"/>
                    </a:lnTo>
                    <a:lnTo>
                      <a:pt x="615108" y="3055788"/>
                    </a:lnTo>
                    <a:lnTo>
                      <a:pt x="612729" y="3053410"/>
                    </a:lnTo>
                    <a:lnTo>
                      <a:pt x="612702" y="3053433"/>
                    </a:lnTo>
                    <a:lnTo>
                      <a:pt x="610324" y="3051056"/>
                    </a:lnTo>
                    <a:lnTo>
                      <a:pt x="610297" y="3051079"/>
                    </a:lnTo>
                    <a:lnTo>
                      <a:pt x="607918" y="3048701"/>
                    </a:lnTo>
                    <a:lnTo>
                      <a:pt x="607891" y="3048724"/>
                    </a:lnTo>
                    <a:lnTo>
                      <a:pt x="605513" y="3046346"/>
                    </a:lnTo>
                    <a:lnTo>
                      <a:pt x="605485" y="3046370"/>
                    </a:lnTo>
                    <a:lnTo>
                      <a:pt x="603106" y="3043992"/>
                    </a:lnTo>
                    <a:lnTo>
                      <a:pt x="603079" y="3044015"/>
                    </a:lnTo>
                    <a:lnTo>
                      <a:pt x="600701" y="3041637"/>
                    </a:lnTo>
                    <a:lnTo>
                      <a:pt x="600673" y="3041661"/>
                    </a:lnTo>
                    <a:lnTo>
                      <a:pt x="598294" y="3039283"/>
                    </a:lnTo>
                    <a:lnTo>
                      <a:pt x="598267" y="3039306"/>
                    </a:lnTo>
                    <a:lnTo>
                      <a:pt x="595889" y="3036928"/>
                    </a:lnTo>
                    <a:lnTo>
                      <a:pt x="595861" y="3036952"/>
                    </a:lnTo>
                    <a:lnTo>
                      <a:pt x="593482" y="3034574"/>
                    </a:lnTo>
                    <a:lnTo>
                      <a:pt x="593455" y="3034597"/>
                    </a:lnTo>
                    <a:lnTo>
                      <a:pt x="591077" y="3032219"/>
                    </a:lnTo>
                    <a:lnTo>
                      <a:pt x="591049" y="3032243"/>
                    </a:lnTo>
                    <a:lnTo>
                      <a:pt x="588670" y="3029865"/>
                    </a:lnTo>
                    <a:lnTo>
                      <a:pt x="588643" y="3029888"/>
                    </a:lnTo>
                    <a:lnTo>
                      <a:pt x="586265" y="3027510"/>
                    </a:lnTo>
                    <a:lnTo>
                      <a:pt x="586237" y="3027534"/>
                    </a:lnTo>
                    <a:lnTo>
                      <a:pt x="583859" y="3025156"/>
                    </a:lnTo>
                    <a:lnTo>
                      <a:pt x="583831" y="3025180"/>
                    </a:lnTo>
                    <a:lnTo>
                      <a:pt x="581452" y="3022802"/>
                    </a:lnTo>
                    <a:lnTo>
                      <a:pt x="581425" y="3022825"/>
                    </a:lnTo>
                    <a:lnTo>
                      <a:pt x="579047" y="3020447"/>
                    </a:lnTo>
                    <a:lnTo>
                      <a:pt x="579019" y="3020471"/>
                    </a:lnTo>
                    <a:lnTo>
                      <a:pt x="576640" y="3018093"/>
                    </a:lnTo>
                    <a:lnTo>
                      <a:pt x="576613" y="3018116"/>
                    </a:lnTo>
                    <a:lnTo>
                      <a:pt x="574235" y="3015738"/>
                    </a:lnTo>
                    <a:lnTo>
                      <a:pt x="574207" y="3015762"/>
                    </a:lnTo>
                    <a:lnTo>
                      <a:pt x="571828" y="3013384"/>
                    </a:lnTo>
                    <a:lnTo>
                      <a:pt x="571801" y="3013407"/>
                    </a:lnTo>
                    <a:lnTo>
                      <a:pt x="569423" y="3011029"/>
                    </a:lnTo>
                    <a:lnTo>
                      <a:pt x="569395" y="3011053"/>
                    </a:lnTo>
                    <a:lnTo>
                      <a:pt x="567017" y="3008675"/>
                    </a:lnTo>
                    <a:lnTo>
                      <a:pt x="566989" y="3008698"/>
                    </a:lnTo>
                    <a:lnTo>
                      <a:pt x="564612" y="3006321"/>
                    </a:lnTo>
                    <a:lnTo>
                      <a:pt x="564584" y="3006344"/>
                    </a:lnTo>
                    <a:lnTo>
                      <a:pt x="562206" y="3003966"/>
                    </a:lnTo>
                    <a:lnTo>
                      <a:pt x="562178" y="3003989"/>
                    </a:lnTo>
                    <a:lnTo>
                      <a:pt x="559800" y="3001611"/>
                    </a:lnTo>
                    <a:lnTo>
                      <a:pt x="559772" y="3001635"/>
                    </a:lnTo>
                    <a:lnTo>
                      <a:pt x="557394" y="2999257"/>
                    </a:lnTo>
                    <a:lnTo>
                      <a:pt x="557366" y="2999280"/>
                    </a:lnTo>
                    <a:lnTo>
                      <a:pt x="554988" y="2996902"/>
                    </a:lnTo>
                    <a:lnTo>
                      <a:pt x="554960" y="2996926"/>
                    </a:lnTo>
                    <a:lnTo>
                      <a:pt x="552582" y="2994548"/>
                    </a:lnTo>
                    <a:lnTo>
                      <a:pt x="552554" y="2994571"/>
                    </a:lnTo>
                    <a:lnTo>
                      <a:pt x="550176" y="2992193"/>
                    </a:lnTo>
                    <a:lnTo>
                      <a:pt x="550148" y="2992217"/>
                    </a:lnTo>
                    <a:lnTo>
                      <a:pt x="547770" y="2989839"/>
                    </a:lnTo>
                    <a:lnTo>
                      <a:pt x="547742" y="2989862"/>
                    </a:lnTo>
                    <a:lnTo>
                      <a:pt x="545364" y="2987484"/>
                    </a:lnTo>
                    <a:lnTo>
                      <a:pt x="545336" y="2987508"/>
                    </a:lnTo>
                    <a:lnTo>
                      <a:pt x="542958" y="2985130"/>
                    </a:lnTo>
                    <a:lnTo>
                      <a:pt x="542930" y="2985153"/>
                    </a:lnTo>
                    <a:lnTo>
                      <a:pt x="540552" y="2982775"/>
                    </a:lnTo>
                    <a:lnTo>
                      <a:pt x="540524" y="2982799"/>
                    </a:lnTo>
                    <a:lnTo>
                      <a:pt x="538146" y="2980421"/>
                    </a:lnTo>
                    <a:lnTo>
                      <a:pt x="538118" y="2980444"/>
                    </a:lnTo>
                    <a:lnTo>
                      <a:pt x="535741" y="2978067"/>
                    </a:lnTo>
                    <a:lnTo>
                      <a:pt x="535712" y="2978090"/>
                    </a:lnTo>
                    <a:lnTo>
                      <a:pt x="533334" y="2975712"/>
                    </a:lnTo>
                    <a:lnTo>
                      <a:pt x="533306" y="2975735"/>
                    </a:lnTo>
                    <a:lnTo>
                      <a:pt x="530928" y="2973357"/>
                    </a:lnTo>
                    <a:lnTo>
                      <a:pt x="530900" y="2973381"/>
                    </a:lnTo>
                    <a:lnTo>
                      <a:pt x="528522" y="2971004"/>
                    </a:lnTo>
                    <a:lnTo>
                      <a:pt x="528494" y="2971027"/>
                    </a:lnTo>
                    <a:lnTo>
                      <a:pt x="526116" y="2968649"/>
                    </a:lnTo>
                    <a:lnTo>
                      <a:pt x="526088" y="2968672"/>
                    </a:lnTo>
                    <a:lnTo>
                      <a:pt x="523711" y="2966295"/>
                    </a:lnTo>
                    <a:lnTo>
                      <a:pt x="523683" y="2966318"/>
                    </a:lnTo>
                    <a:lnTo>
                      <a:pt x="521305" y="2963940"/>
                    </a:lnTo>
                    <a:lnTo>
                      <a:pt x="521277" y="2963963"/>
                    </a:lnTo>
                    <a:lnTo>
                      <a:pt x="518899" y="2961585"/>
                    </a:lnTo>
                    <a:lnTo>
                      <a:pt x="518871" y="2961609"/>
                    </a:lnTo>
                    <a:lnTo>
                      <a:pt x="516493" y="2959231"/>
                    </a:lnTo>
                    <a:lnTo>
                      <a:pt x="516465" y="2959254"/>
                    </a:lnTo>
                    <a:lnTo>
                      <a:pt x="514087" y="2956876"/>
                    </a:lnTo>
                    <a:lnTo>
                      <a:pt x="514059" y="2956900"/>
                    </a:lnTo>
                    <a:lnTo>
                      <a:pt x="511681" y="2954522"/>
                    </a:lnTo>
                    <a:lnTo>
                      <a:pt x="511653" y="2954545"/>
                    </a:lnTo>
                    <a:lnTo>
                      <a:pt x="509275" y="2952167"/>
                    </a:lnTo>
                    <a:lnTo>
                      <a:pt x="509247" y="2952191"/>
                    </a:lnTo>
                    <a:lnTo>
                      <a:pt x="506869" y="2949813"/>
                    </a:lnTo>
                    <a:lnTo>
                      <a:pt x="506841" y="2949836"/>
                    </a:lnTo>
                    <a:lnTo>
                      <a:pt x="504464" y="2947459"/>
                    </a:lnTo>
                    <a:lnTo>
                      <a:pt x="504435" y="2947482"/>
                    </a:lnTo>
                    <a:lnTo>
                      <a:pt x="502057" y="2945104"/>
                    </a:lnTo>
                    <a:lnTo>
                      <a:pt x="502029" y="2945127"/>
                    </a:lnTo>
                    <a:lnTo>
                      <a:pt x="499651" y="2942749"/>
                    </a:lnTo>
                    <a:lnTo>
                      <a:pt x="499623" y="2942773"/>
                    </a:lnTo>
                    <a:lnTo>
                      <a:pt x="497245" y="2940395"/>
                    </a:lnTo>
                    <a:lnTo>
                      <a:pt x="497217" y="2940418"/>
                    </a:lnTo>
                    <a:lnTo>
                      <a:pt x="494839" y="2938040"/>
                    </a:lnTo>
                    <a:lnTo>
                      <a:pt x="494811" y="2938064"/>
                    </a:lnTo>
                    <a:lnTo>
                      <a:pt x="492433" y="2935686"/>
                    </a:lnTo>
                    <a:lnTo>
                      <a:pt x="492405" y="2935709"/>
                    </a:lnTo>
                    <a:lnTo>
                      <a:pt x="490027" y="2933331"/>
                    </a:lnTo>
                    <a:lnTo>
                      <a:pt x="489999" y="2933355"/>
                    </a:lnTo>
                    <a:lnTo>
                      <a:pt x="487621" y="2930977"/>
                    </a:lnTo>
                    <a:lnTo>
                      <a:pt x="487593" y="2931000"/>
                    </a:lnTo>
                    <a:lnTo>
                      <a:pt x="485215" y="2928623"/>
                    </a:lnTo>
                    <a:lnTo>
                      <a:pt x="485187" y="2928646"/>
                    </a:lnTo>
                    <a:lnTo>
                      <a:pt x="482809" y="2926268"/>
                    </a:lnTo>
                    <a:lnTo>
                      <a:pt x="482781" y="2926291"/>
                    </a:lnTo>
                    <a:lnTo>
                      <a:pt x="480403" y="2923913"/>
                    </a:lnTo>
                    <a:lnTo>
                      <a:pt x="480375" y="2923937"/>
                    </a:lnTo>
                    <a:lnTo>
                      <a:pt x="477997" y="2921559"/>
                    </a:lnTo>
                    <a:lnTo>
                      <a:pt x="477970" y="2921582"/>
                    </a:lnTo>
                    <a:lnTo>
                      <a:pt x="475592" y="2919204"/>
                    </a:lnTo>
                    <a:lnTo>
                      <a:pt x="475564" y="2919228"/>
                    </a:lnTo>
                    <a:lnTo>
                      <a:pt x="473186" y="2916850"/>
                    </a:lnTo>
                    <a:lnTo>
                      <a:pt x="473158" y="2916873"/>
                    </a:lnTo>
                    <a:lnTo>
                      <a:pt x="470781" y="2914495"/>
                    </a:lnTo>
                    <a:lnTo>
                      <a:pt x="470752" y="2914519"/>
                    </a:lnTo>
                    <a:lnTo>
                      <a:pt x="468374" y="2912141"/>
                    </a:lnTo>
                    <a:lnTo>
                      <a:pt x="468346" y="2912165"/>
                    </a:lnTo>
                    <a:lnTo>
                      <a:pt x="465968" y="2909787"/>
                    </a:lnTo>
                    <a:lnTo>
                      <a:pt x="465940" y="2909810"/>
                    </a:lnTo>
                    <a:lnTo>
                      <a:pt x="463562" y="2907432"/>
                    </a:lnTo>
                    <a:lnTo>
                      <a:pt x="463534" y="2907456"/>
                    </a:lnTo>
                    <a:lnTo>
                      <a:pt x="461156" y="2905078"/>
                    </a:lnTo>
                    <a:lnTo>
                      <a:pt x="461128" y="2905101"/>
                    </a:lnTo>
                    <a:lnTo>
                      <a:pt x="458750" y="2902723"/>
                    </a:lnTo>
                    <a:lnTo>
                      <a:pt x="458722" y="2902747"/>
                    </a:lnTo>
                    <a:lnTo>
                      <a:pt x="456344" y="2900369"/>
                    </a:lnTo>
                    <a:lnTo>
                      <a:pt x="456316" y="2900392"/>
                    </a:lnTo>
                    <a:lnTo>
                      <a:pt x="453939" y="2898015"/>
                    </a:lnTo>
                    <a:lnTo>
                      <a:pt x="453910" y="2898038"/>
                    </a:lnTo>
                    <a:lnTo>
                      <a:pt x="451532" y="2895660"/>
                    </a:lnTo>
                    <a:lnTo>
                      <a:pt x="451504" y="2895683"/>
                    </a:lnTo>
                    <a:lnTo>
                      <a:pt x="449126" y="2893305"/>
                    </a:lnTo>
                    <a:lnTo>
                      <a:pt x="449098" y="2893329"/>
                    </a:lnTo>
                    <a:lnTo>
                      <a:pt x="446720" y="2890951"/>
                    </a:lnTo>
                    <a:lnTo>
                      <a:pt x="446692" y="2890974"/>
                    </a:lnTo>
                    <a:lnTo>
                      <a:pt x="444315" y="2888596"/>
                    </a:lnTo>
                    <a:lnTo>
                      <a:pt x="444286" y="2888620"/>
                    </a:lnTo>
                    <a:lnTo>
                      <a:pt x="441908" y="2886242"/>
                    </a:lnTo>
                    <a:lnTo>
                      <a:pt x="441880" y="2886265"/>
                    </a:lnTo>
                    <a:lnTo>
                      <a:pt x="439502" y="2883888"/>
                    </a:lnTo>
                    <a:lnTo>
                      <a:pt x="439474" y="2883911"/>
                    </a:lnTo>
                    <a:lnTo>
                      <a:pt x="437096" y="2881533"/>
                    </a:lnTo>
                    <a:lnTo>
                      <a:pt x="437069" y="2881556"/>
                    </a:lnTo>
                    <a:lnTo>
                      <a:pt x="434691" y="2879178"/>
                    </a:lnTo>
                    <a:lnTo>
                      <a:pt x="434663" y="2879202"/>
                    </a:lnTo>
                    <a:lnTo>
                      <a:pt x="432285" y="2876824"/>
                    </a:lnTo>
                    <a:lnTo>
                      <a:pt x="432257" y="2876847"/>
                    </a:lnTo>
                    <a:lnTo>
                      <a:pt x="429880" y="2874470"/>
                    </a:lnTo>
                    <a:lnTo>
                      <a:pt x="429852" y="2874493"/>
                    </a:lnTo>
                    <a:lnTo>
                      <a:pt x="427473" y="2872115"/>
                    </a:lnTo>
                    <a:lnTo>
                      <a:pt x="427445" y="2872138"/>
                    </a:lnTo>
                    <a:lnTo>
                      <a:pt x="425068" y="2869761"/>
                    </a:lnTo>
                    <a:lnTo>
                      <a:pt x="425040" y="2869784"/>
                    </a:lnTo>
                    <a:lnTo>
                      <a:pt x="422662" y="2867406"/>
                    </a:lnTo>
                    <a:lnTo>
                      <a:pt x="422634" y="2867429"/>
                    </a:lnTo>
                    <a:lnTo>
                      <a:pt x="420256" y="2865052"/>
                    </a:lnTo>
                    <a:lnTo>
                      <a:pt x="420228" y="2865075"/>
                    </a:lnTo>
                    <a:lnTo>
                      <a:pt x="417849" y="2862697"/>
                    </a:lnTo>
                    <a:lnTo>
                      <a:pt x="417822" y="2862720"/>
                    </a:lnTo>
                    <a:lnTo>
                      <a:pt x="415444" y="2860342"/>
                    </a:lnTo>
                    <a:lnTo>
                      <a:pt x="415416" y="2860366"/>
                    </a:lnTo>
                    <a:lnTo>
                      <a:pt x="0" y="2444950"/>
                    </a:lnTo>
                    <a:cubicBezTo>
                      <a:pt x="137978" y="2342579"/>
                      <a:pt x="257178" y="2225187"/>
                      <a:pt x="357601" y="2092773"/>
                    </a:cubicBezTo>
                    <a:lnTo>
                      <a:pt x="366965" y="2079109"/>
                    </a:lnTo>
                    <a:lnTo>
                      <a:pt x="365219" y="2079109"/>
                    </a:lnTo>
                    <a:lnTo>
                      <a:pt x="365219" y="2076754"/>
                    </a:lnTo>
                    <a:lnTo>
                      <a:pt x="362814" y="2076754"/>
                    </a:lnTo>
                    <a:lnTo>
                      <a:pt x="362814" y="2074400"/>
                    </a:lnTo>
                    <a:lnTo>
                      <a:pt x="360407" y="2074400"/>
                    </a:lnTo>
                    <a:lnTo>
                      <a:pt x="360407" y="2072045"/>
                    </a:lnTo>
                    <a:lnTo>
                      <a:pt x="358003" y="2072045"/>
                    </a:lnTo>
                    <a:lnTo>
                      <a:pt x="358003" y="2069691"/>
                    </a:lnTo>
                    <a:lnTo>
                      <a:pt x="355596" y="2069691"/>
                    </a:lnTo>
                    <a:lnTo>
                      <a:pt x="355596" y="2067336"/>
                    </a:lnTo>
                    <a:lnTo>
                      <a:pt x="353190" y="2067336"/>
                    </a:lnTo>
                    <a:lnTo>
                      <a:pt x="353190" y="2064982"/>
                    </a:lnTo>
                    <a:lnTo>
                      <a:pt x="350785" y="2064982"/>
                    </a:lnTo>
                    <a:lnTo>
                      <a:pt x="350785" y="2062627"/>
                    </a:lnTo>
                    <a:lnTo>
                      <a:pt x="348379" y="2062627"/>
                    </a:lnTo>
                    <a:lnTo>
                      <a:pt x="348379" y="2060273"/>
                    </a:lnTo>
                    <a:lnTo>
                      <a:pt x="345972" y="2060273"/>
                    </a:lnTo>
                    <a:lnTo>
                      <a:pt x="345972" y="2057918"/>
                    </a:lnTo>
                    <a:lnTo>
                      <a:pt x="343566" y="2057918"/>
                    </a:lnTo>
                    <a:lnTo>
                      <a:pt x="343566" y="2055564"/>
                    </a:lnTo>
                    <a:lnTo>
                      <a:pt x="341160" y="2055564"/>
                    </a:lnTo>
                    <a:lnTo>
                      <a:pt x="341160" y="2053209"/>
                    </a:lnTo>
                    <a:lnTo>
                      <a:pt x="338755" y="2053209"/>
                    </a:lnTo>
                    <a:lnTo>
                      <a:pt x="338755" y="2050855"/>
                    </a:lnTo>
                    <a:lnTo>
                      <a:pt x="336348" y="2050855"/>
                    </a:lnTo>
                    <a:lnTo>
                      <a:pt x="336348" y="2048500"/>
                    </a:lnTo>
                    <a:lnTo>
                      <a:pt x="333942" y="2048500"/>
                    </a:lnTo>
                    <a:lnTo>
                      <a:pt x="333942" y="2046146"/>
                    </a:lnTo>
                    <a:lnTo>
                      <a:pt x="331537" y="2046146"/>
                    </a:lnTo>
                    <a:lnTo>
                      <a:pt x="331537" y="2043791"/>
                    </a:lnTo>
                    <a:lnTo>
                      <a:pt x="329130" y="2043791"/>
                    </a:lnTo>
                    <a:lnTo>
                      <a:pt x="329130" y="2041437"/>
                    </a:lnTo>
                    <a:lnTo>
                      <a:pt x="326724" y="2041437"/>
                    </a:lnTo>
                    <a:lnTo>
                      <a:pt x="326724" y="2039082"/>
                    </a:lnTo>
                    <a:lnTo>
                      <a:pt x="324319" y="2039082"/>
                    </a:lnTo>
                    <a:lnTo>
                      <a:pt x="324319" y="2036728"/>
                    </a:lnTo>
                    <a:lnTo>
                      <a:pt x="321913" y="2036728"/>
                    </a:lnTo>
                    <a:lnTo>
                      <a:pt x="321913" y="2034374"/>
                    </a:lnTo>
                    <a:lnTo>
                      <a:pt x="319507" y="2034374"/>
                    </a:lnTo>
                    <a:lnTo>
                      <a:pt x="319507" y="2032019"/>
                    </a:lnTo>
                    <a:lnTo>
                      <a:pt x="317100" y="2032019"/>
                    </a:lnTo>
                    <a:lnTo>
                      <a:pt x="317100" y="2029665"/>
                    </a:lnTo>
                    <a:lnTo>
                      <a:pt x="314696" y="2029665"/>
                    </a:lnTo>
                    <a:lnTo>
                      <a:pt x="314696" y="2027310"/>
                    </a:lnTo>
                    <a:lnTo>
                      <a:pt x="312289" y="2027310"/>
                    </a:lnTo>
                    <a:lnTo>
                      <a:pt x="312289" y="2024956"/>
                    </a:lnTo>
                    <a:lnTo>
                      <a:pt x="309883" y="2024956"/>
                    </a:lnTo>
                    <a:lnTo>
                      <a:pt x="309883" y="2022601"/>
                    </a:lnTo>
                    <a:lnTo>
                      <a:pt x="307478" y="2022601"/>
                    </a:lnTo>
                    <a:lnTo>
                      <a:pt x="307478" y="2020247"/>
                    </a:lnTo>
                    <a:lnTo>
                      <a:pt x="305071" y="2020247"/>
                    </a:lnTo>
                    <a:lnTo>
                      <a:pt x="305071" y="2017892"/>
                    </a:lnTo>
                    <a:lnTo>
                      <a:pt x="302665" y="2017892"/>
                    </a:lnTo>
                    <a:lnTo>
                      <a:pt x="302665" y="2015538"/>
                    </a:lnTo>
                    <a:lnTo>
                      <a:pt x="300260" y="2015538"/>
                    </a:lnTo>
                    <a:lnTo>
                      <a:pt x="300260" y="2013183"/>
                    </a:lnTo>
                    <a:lnTo>
                      <a:pt x="297853" y="2013183"/>
                    </a:lnTo>
                    <a:lnTo>
                      <a:pt x="297853" y="2010829"/>
                    </a:lnTo>
                    <a:lnTo>
                      <a:pt x="295447" y="2010829"/>
                    </a:lnTo>
                    <a:lnTo>
                      <a:pt x="295447" y="2008474"/>
                    </a:lnTo>
                    <a:lnTo>
                      <a:pt x="293042" y="2008474"/>
                    </a:lnTo>
                    <a:lnTo>
                      <a:pt x="293042" y="2006120"/>
                    </a:lnTo>
                    <a:lnTo>
                      <a:pt x="290636" y="2006120"/>
                    </a:lnTo>
                    <a:lnTo>
                      <a:pt x="290636" y="2003765"/>
                    </a:lnTo>
                    <a:lnTo>
                      <a:pt x="288230" y="2003765"/>
                    </a:lnTo>
                    <a:lnTo>
                      <a:pt x="288230" y="2001411"/>
                    </a:lnTo>
                    <a:lnTo>
                      <a:pt x="285823" y="2001411"/>
                    </a:lnTo>
                    <a:lnTo>
                      <a:pt x="285823" y="1999056"/>
                    </a:lnTo>
                    <a:lnTo>
                      <a:pt x="283417" y="1999056"/>
                    </a:lnTo>
                    <a:lnTo>
                      <a:pt x="283417" y="1996702"/>
                    </a:lnTo>
                    <a:lnTo>
                      <a:pt x="281012" y="1996702"/>
                    </a:lnTo>
                    <a:lnTo>
                      <a:pt x="281012" y="1994347"/>
                    </a:lnTo>
                    <a:lnTo>
                      <a:pt x="278605" y="1994347"/>
                    </a:lnTo>
                    <a:lnTo>
                      <a:pt x="278605" y="1991993"/>
                    </a:lnTo>
                    <a:lnTo>
                      <a:pt x="276199" y="1991993"/>
                    </a:lnTo>
                    <a:lnTo>
                      <a:pt x="276199" y="1989638"/>
                    </a:lnTo>
                    <a:lnTo>
                      <a:pt x="273794" y="1989638"/>
                    </a:lnTo>
                    <a:lnTo>
                      <a:pt x="273794" y="1987284"/>
                    </a:lnTo>
                    <a:lnTo>
                      <a:pt x="271388" y="1987284"/>
                    </a:lnTo>
                    <a:lnTo>
                      <a:pt x="271388" y="1984929"/>
                    </a:lnTo>
                    <a:lnTo>
                      <a:pt x="268983" y="1984929"/>
                    </a:lnTo>
                    <a:lnTo>
                      <a:pt x="268983" y="1982575"/>
                    </a:lnTo>
                    <a:lnTo>
                      <a:pt x="266576" y="1982575"/>
                    </a:lnTo>
                    <a:lnTo>
                      <a:pt x="266576" y="1980221"/>
                    </a:lnTo>
                    <a:lnTo>
                      <a:pt x="264170" y="1980221"/>
                    </a:lnTo>
                    <a:lnTo>
                      <a:pt x="264170" y="1977866"/>
                    </a:lnTo>
                    <a:lnTo>
                      <a:pt x="261764" y="1977866"/>
                    </a:lnTo>
                    <a:lnTo>
                      <a:pt x="261764" y="1975512"/>
                    </a:lnTo>
                    <a:lnTo>
                      <a:pt x="259359" y="1975512"/>
                    </a:lnTo>
                    <a:lnTo>
                      <a:pt x="259359" y="1973157"/>
                    </a:lnTo>
                    <a:lnTo>
                      <a:pt x="256953" y="1973157"/>
                    </a:lnTo>
                    <a:lnTo>
                      <a:pt x="256953" y="1970803"/>
                    </a:lnTo>
                    <a:lnTo>
                      <a:pt x="254546" y="1970803"/>
                    </a:lnTo>
                    <a:lnTo>
                      <a:pt x="254546" y="1968448"/>
                    </a:lnTo>
                    <a:lnTo>
                      <a:pt x="252140" y="1968448"/>
                    </a:lnTo>
                    <a:lnTo>
                      <a:pt x="252140" y="1966094"/>
                    </a:lnTo>
                    <a:lnTo>
                      <a:pt x="249735" y="1966094"/>
                    </a:lnTo>
                    <a:lnTo>
                      <a:pt x="249735" y="1963739"/>
                    </a:lnTo>
                    <a:lnTo>
                      <a:pt x="247328" y="1963739"/>
                    </a:lnTo>
                    <a:lnTo>
                      <a:pt x="247328" y="1961385"/>
                    </a:lnTo>
                    <a:lnTo>
                      <a:pt x="244922" y="1961385"/>
                    </a:lnTo>
                    <a:lnTo>
                      <a:pt x="244922" y="1959030"/>
                    </a:lnTo>
                    <a:lnTo>
                      <a:pt x="242517" y="1959030"/>
                    </a:lnTo>
                    <a:lnTo>
                      <a:pt x="242517" y="1956676"/>
                    </a:lnTo>
                    <a:lnTo>
                      <a:pt x="240111" y="1956676"/>
                    </a:lnTo>
                    <a:lnTo>
                      <a:pt x="240111" y="1954321"/>
                    </a:lnTo>
                    <a:lnTo>
                      <a:pt x="237704" y="1954321"/>
                    </a:lnTo>
                    <a:lnTo>
                      <a:pt x="237704" y="1951967"/>
                    </a:lnTo>
                    <a:lnTo>
                      <a:pt x="235298" y="1951967"/>
                    </a:lnTo>
                    <a:lnTo>
                      <a:pt x="235298" y="1949612"/>
                    </a:lnTo>
                    <a:lnTo>
                      <a:pt x="232893" y="1949612"/>
                    </a:lnTo>
                    <a:lnTo>
                      <a:pt x="232893" y="1947258"/>
                    </a:lnTo>
                    <a:lnTo>
                      <a:pt x="230487" y="1947258"/>
                    </a:lnTo>
                    <a:lnTo>
                      <a:pt x="230487" y="1944903"/>
                    </a:lnTo>
                    <a:lnTo>
                      <a:pt x="228082" y="1944903"/>
                    </a:lnTo>
                    <a:lnTo>
                      <a:pt x="228082" y="1942549"/>
                    </a:lnTo>
                    <a:lnTo>
                      <a:pt x="225676" y="1942549"/>
                    </a:lnTo>
                    <a:lnTo>
                      <a:pt x="225676" y="1940194"/>
                    </a:lnTo>
                    <a:lnTo>
                      <a:pt x="223269" y="1940194"/>
                    </a:lnTo>
                    <a:lnTo>
                      <a:pt x="223269" y="1937840"/>
                    </a:lnTo>
                    <a:lnTo>
                      <a:pt x="220863" y="1937840"/>
                    </a:lnTo>
                    <a:lnTo>
                      <a:pt x="220863" y="1935485"/>
                    </a:lnTo>
                    <a:lnTo>
                      <a:pt x="218458" y="1935485"/>
                    </a:lnTo>
                    <a:lnTo>
                      <a:pt x="218458" y="1933131"/>
                    </a:lnTo>
                    <a:lnTo>
                      <a:pt x="216051" y="1933131"/>
                    </a:lnTo>
                    <a:lnTo>
                      <a:pt x="216051" y="1930776"/>
                    </a:lnTo>
                    <a:lnTo>
                      <a:pt x="213645" y="1930776"/>
                    </a:lnTo>
                    <a:lnTo>
                      <a:pt x="213645" y="1928422"/>
                    </a:lnTo>
                    <a:lnTo>
                      <a:pt x="211240" y="1928422"/>
                    </a:lnTo>
                    <a:lnTo>
                      <a:pt x="211240" y="1926067"/>
                    </a:lnTo>
                    <a:lnTo>
                      <a:pt x="208834" y="1926067"/>
                    </a:lnTo>
                    <a:lnTo>
                      <a:pt x="208834" y="1923713"/>
                    </a:lnTo>
                    <a:lnTo>
                      <a:pt x="206427" y="1923713"/>
                    </a:lnTo>
                    <a:lnTo>
                      <a:pt x="206427" y="1921359"/>
                    </a:lnTo>
                    <a:lnTo>
                      <a:pt x="204021" y="1921359"/>
                    </a:lnTo>
                    <a:lnTo>
                      <a:pt x="204021" y="1919004"/>
                    </a:lnTo>
                    <a:lnTo>
                      <a:pt x="201615" y="1919004"/>
                    </a:lnTo>
                    <a:lnTo>
                      <a:pt x="201615" y="1916650"/>
                    </a:lnTo>
                    <a:lnTo>
                      <a:pt x="199210" y="1916650"/>
                    </a:lnTo>
                    <a:lnTo>
                      <a:pt x="199210" y="1914295"/>
                    </a:lnTo>
                    <a:lnTo>
                      <a:pt x="196803" y="1914295"/>
                    </a:lnTo>
                    <a:lnTo>
                      <a:pt x="196803" y="1911941"/>
                    </a:lnTo>
                    <a:lnTo>
                      <a:pt x="194397" y="1911941"/>
                    </a:lnTo>
                    <a:lnTo>
                      <a:pt x="194397" y="1909586"/>
                    </a:lnTo>
                    <a:lnTo>
                      <a:pt x="191992" y="1909586"/>
                    </a:lnTo>
                    <a:lnTo>
                      <a:pt x="191992" y="1907232"/>
                    </a:lnTo>
                    <a:lnTo>
                      <a:pt x="189585" y="1907232"/>
                    </a:lnTo>
                    <a:lnTo>
                      <a:pt x="189585" y="1904877"/>
                    </a:lnTo>
                    <a:lnTo>
                      <a:pt x="187179" y="1904877"/>
                    </a:lnTo>
                    <a:lnTo>
                      <a:pt x="187179" y="1902523"/>
                    </a:lnTo>
                    <a:lnTo>
                      <a:pt x="184774" y="1902523"/>
                    </a:lnTo>
                    <a:lnTo>
                      <a:pt x="184774" y="1900168"/>
                    </a:lnTo>
                    <a:lnTo>
                      <a:pt x="182368" y="1900168"/>
                    </a:lnTo>
                    <a:lnTo>
                      <a:pt x="182368" y="1897814"/>
                    </a:lnTo>
                    <a:lnTo>
                      <a:pt x="179963" y="1897814"/>
                    </a:lnTo>
                    <a:lnTo>
                      <a:pt x="179963" y="1895459"/>
                    </a:lnTo>
                    <a:lnTo>
                      <a:pt x="177557" y="1895459"/>
                    </a:lnTo>
                    <a:lnTo>
                      <a:pt x="177557" y="1893105"/>
                    </a:lnTo>
                    <a:lnTo>
                      <a:pt x="175150" y="1893105"/>
                    </a:lnTo>
                    <a:lnTo>
                      <a:pt x="175150" y="1890750"/>
                    </a:lnTo>
                    <a:lnTo>
                      <a:pt x="172744" y="1890750"/>
                    </a:lnTo>
                    <a:lnTo>
                      <a:pt x="172744" y="1888396"/>
                    </a:lnTo>
                    <a:lnTo>
                      <a:pt x="170338" y="1888396"/>
                    </a:lnTo>
                    <a:lnTo>
                      <a:pt x="170338" y="1886041"/>
                    </a:lnTo>
                    <a:lnTo>
                      <a:pt x="167932" y="1886041"/>
                    </a:lnTo>
                    <a:lnTo>
                      <a:pt x="167932" y="1883687"/>
                    </a:lnTo>
                    <a:lnTo>
                      <a:pt x="165526" y="1883687"/>
                    </a:lnTo>
                    <a:lnTo>
                      <a:pt x="165526" y="1881332"/>
                    </a:lnTo>
                    <a:lnTo>
                      <a:pt x="163120" y="1881332"/>
                    </a:lnTo>
                    <a:lnTo>
                      <a:pt x="163120" y="1878978"/>
                    </a:lnTo>
                    <a:lnTo>
                      <a:pt x="160715" y="1878978"/>
                    </a:lnTo>
                    <a:lnTo>
                      <a:pt x="160715" y="1876623"/>
                    </a:lnTo>
                    <a:lnTo>
                      <a:pt x="158308" y="1876623"/>
                    </a:lnTo>
                    <a:lnTo>
                      <a:pt x="158308" y="1874269"/>
                    </a:lnTo>
                    <a:lnTo>
                      <a:pt x="155902" y="1874269"/>
                    </a:lnTo>
                    <a:lnTo>
                      <a:pt x="155902" y="1871914"/>
                    </a:lnTo>
                    <a:lnTo>
                      <a:pt x="153497" y="1871914"/>
                    </a:lnTo>
                    <a:lnTo>
                      <a:pt x="153497" y="1869560"/>
                    </a:lnTo>
                    <a:lnTo>
                      <a:pt x="151091" y="1869560"/>
                    </a:lnTo>
                    <a:lnTo>
                      <a:pt x="151091" y="1867206"/>
                    </a:lnTo>
                    <a:lnTo>
                      <a:pt x="148684" y="1867206"/>
                    </a:lnTo>
                    <a:lnTo>
                      <a:pt x="148684" y="1864851"/>
                    </a:lnTo>
                    <a:lnTo>
                      <a:pt x="146278" y="1864851"/>
                    </a:lnTo>
                    <a:lnTo>
                      <a:pt x="146278" y="1862497"/>
                    </a:lnTo>
                    <a:lnTo>
                      <a:pt x="143873" y="1862497"/>
                    </a:lnTo>
                    <a:lnTo>
                      <a:pt x="143873" y="1860142"/>
                    </a:lnTo>
                    <a:lnTo>
                      <a:pt x="141467" y="1860142"/>
                    </a:lnTo>
                    <a:lnTo>
                      <a:pt x="141467" y="1857788"/>
                    </a:lnTo>
                    <a:lnTo>
                      <a:pt x="139061" y="1857788"/>
                    </a:lnTo>
                    <a:lnTo>
                      <a:pt x="139061" y="1855433"/>
                    </a:lnTo>
                    <a:lnTo>
                      <a:pt x="136655" y="1855433"/>
                    </a:lnTo>
                    <a:lnTo>
                      <a:pt x="136655" y="1853079"/>
                    </a:lnTo>
                    <a:lnTo>
                      <a:pt x="134249" y="1853079"/>
                    </a:lnTo>
                    <a:lnTo>
                      <a:pt x="134249" y="1850724"/>
                    </a:lnTo>
                    <a:lnTo>
                      <a:pt x="131843" y="1850724"/>
                    </a:lnTo>
                    <a:lnTo>
                      <a:pt x="131843" y="1848370"/>
                    </a:lnTo>
                    <a:lnTo>
                      <a:pt x="129438" y="1848370"/>
                    </a:lnTo>
                    <a:lnTo>
                      <a:pt x="129438" y="1846015"/>
                    </a:lnTo>
                    <a:lnTo>
                      <a:pt x="127031" y="1846015"/>
                    </a:lnTo>
                    <a:lnTo>
                      <a:pt x="127031" y="1843661"/>
                    </a:lnTo>
                    <a:lnTo>
                      <a:pt x="124625" y="1843661"/>
                    </a:lnTo>
                    <a:lnTo>
                      <a:pt x="124625" y="1841306"/>
                    </a:lnTo>
                    <a:lnTo>
                      <a:pt x="122219" y="1841306"/>
                    </a:lnTo>
                    <a:lnTo>
                      <a:pt x="122219" y="1838952"/>
                    </a:lnTo>
                    <a:lnTo>
                      <a:pt x="119814" y="1838952"/>
                    </a:lnTo>
                    <a:lnTo>
                      <a:pt x="119814" y="1836597"/>
                    </a:lnTo>
                    <a:lnTo>
                      <a:pt x="117407" y="1836597"/>
                    </a:lnTo>
                    <a:lnTo>
                      <a:pt x="117407" y="1834243"/>
                    </a:lnTo>
                    <a:lnTo>
                      <a:pt x="115001" y="1834243"/>
                    </a:lnTo>
                    <a:lnTo>
                      <a:pt x="115001" y="1831888"/>
                    </a:lnTo>
                    <a:lnTo>
                      <a:pt x="112595" y="1831888"/>
                    </a:lnTo>
                    <a:lnTo>
                      <a:pt x="112595" y="1829534"/>
                    </a:lnTo>
                    <a:lnTo>
                      <a:pt x="110189" y="1829534"/>
                    </a:lnTo>
                    <a:lnTo>
                      <a:pt x="110189" y="1827179"/>
                    </a:lnTo>
                    <a:lnTo>
                      <a:pt x="107783" y="1827179"/>
                    </a:lnTo>
                    <a:lnTo>
                      <a:pt x="107783" y="1824825"/>
                    </a:lnTo>
                    <a:lnTo>
                      <a:pt x="105377" y="1824825"/>
                    </a:lnTo>
                    <a:lnTo>
                      <a:pt x="105377" y="1822470"/>
                    </a:lnTo>
                    <a:lnTo>
                      <a:pt x="102972" y="1822470"/>
                    </a:lnTo>
                    <a:lnTo>
                      <a:pt x="102972" y="1820116"/>
                    </a:lnTo>
                    <a:lnTo>
                      <a:pt x="100566" y="1820116"/>
                    </a:lnTo>
                    <a:lnTo>
                      <a:pt x="100566" y="1817761"/>
                    </a:lnTo>
                    <a:lnTo>
                      <a:pt x="98161" y="1817761"/>
                    </a:lnTo>
                    <a:lnTo>
                      <a:pt x="98161" y="1815407"/>
                    </a:lnTo>
                    <a:lnTo>
                      <a:pt x="95754" y="1815407"/>
                    </a:lnTo>
                    <a:lnTo>
                      <a:pt x="95754" y="1813052"/>
                    </a:lnTo>
                    <a:lnTo>
                      <a:pt x="93348" y="1813052"/>
                    </a:lnTo>
                    <a:lnTo>
                      <a:pt x="93348" y="1810698"/>
                    </a:lnTo>
                    <a:lnTo>
                      <a:pt x="90942" y="1810698"/>
                    </a:lnTo>
                    <a:lnTo>
                      <a:pt x="90942" y="1808344"/>
                    </a:lnTo>
                    <a:lnTo>
                      <a:pt x="88537" y="1808344"/>
                    </a:lnTo>
                    <a:lnTo>
                      <a:pt x="88537" y="1805989"/>
                    </a:lnTo>
                    <a:lnTo>
                      <a:pt x="86130" y="1805989"/>
                    </a:lnTo>
                    <a:lnTo>
                      <a:pt x="86130" y="1803635"/>
                    </a:lnTo>
                    <a:lnTo>
                      <a:pt x="83724" y="1803635"/>
                    </a:lnTo>
                    <a:lnTo>
                      <a:pt x="83724" y="1801280"/>
                    </a:lnTo>
                    <a:lnTo>
                      <a:pt x="81318" y="1801280"/>
                    </a:lnTo>
                    <a:lnTo>
                      <a:pt x="81318" y="1798926"/>
                    </a:lnTo>
                    <a:lnTo>
                      <a:pt x="78912" y="1798926"/>
                    </a:lnTo>
                    <a:lnTo>
                      <a:pt x="78912" y="1796571"/>
                    </a:lnTo>
                    <a:lnTo>
                      <a:pt x="76506" y="1796571"/>
                    </a:lnTo>
                    <a:lnTo>
                      <a:pt x="76506" y="1794217"/>
                    </a:lnTo>
                    <a:lnTo>
                      <a:pt x="74100" y="1794217"/>
                    </a:lnTo>
                    <a:lnTo>
                      <a:pt x="74100" y="1791862"/>
                    </a:lnTo>
                    <a:lnTo>
                      <a:pt x="71695" y="1791862"/>
                    </a:lnTo>
                    <a:lnTo>
                      <a:pt x="71695" y="1789508"/>
                    </a:lnTo>
                    <a:lnTo>
                      <a:pt x="69289" y="1789508"/>
                    </a:lnTo>
                    <a:lnTo>
                      <a:pt x="69289" y="1787153"/>
                    </a:lnTo>
                    <a:lnTo>
                      <a:pt x="66882" y="1787153"/>
                    </a:lnTo>
                    <a:lnTo>
                      <a:pt x="66882" y="1784799"/>
                    </a:lnTo>
                    <a:lnTo>
                      <a:pt x="64476" y="1784799"/>
                    </a:lnTo>
                    <a:lnTo>
                      <a:pt x="64476" y="1782444"/>
                    </a:lnTo>
                    <a:lnTo>
                      <a:pt x="62071" y="1782444"/>
                    </a:lnTo>
                    <a:lnTo>
                      <a:pt x="62071" y="1780090"/>
                    </a:lnTo>
                    <a:lnTo>
                      <a:pt x="59664" y="1780090"/>
                    </a:lnTo>
                    <a:lnTo>
                      <a:pt x="59664" y="1777735"/>
                    </a:lnTo>
                    <a:lnTo>
                      <a:pt x="57260" y="1777735"/>
                    </a:lnTo>
                    <a:lnTo>
                      <a:pt x="57260" y="1775381"/>
                    </a:lnTo>
                    <a:lnTo>
                      <a:pt x="54854" y="1775381"/>
                    </a:lnTo>
                    <a:lnTo>
                      <a:pt x="54854" y="1773026"/>
                    </a:lnTo>
                    <a:lnTo>
                      <a:pt x="52448" y="1773026"/>
                    </a:lnTo>
                    <a:lnTo>
                      <a:pt x="52448" y="1770672"/>
                    </a:lnTo>
                    <a:lnTo>
                      <a:pt x="50042" y="1770672"/>
                    </a:lnTo>
                    <a:lnTo>
                      <a:pt x="50042" y="1768317"/>
                    </a:lnTo>
                    <a:lnTo>
                      <a:pt x="47636" y="1768317"/>
                    </a:lnTo>
                    <a:lnTo>
                      <a:pt x="47636" y="1765963"/>
                    </a:lnTo>
                    <a:lnTo>
                      <a:pt x="45230" y="1765963"/>
                    </a:lnTo>
                    <a:lnTo>
                      <a:pt x="45230" y="1763608"/>
                    </a:lnTo>
                    <a:lnTo>
                      <a:pt x="42824" y="1763608"/>
                    </a:lnTo>
                    <a:lnTo>
                      <a:pt x="42824" y="1761254"/>
                    </a:lnTo>
                    <a:lnTo>
                      <a:pt x="40418" y="1761254"/>
                    </a:lnTo>
                    <a:lnTo>
                      <a:pt x="40418" y="1758899"/>
                    </a:lnTo>
                    <a:lnTo>
                      <a:pt x="38013" y="1758899"/>
                    </a:lnTo>
                    <a:lnTo>
                      <a:pt x="38013" y="1756545"/>
                    </a:lnTo>
                    <a:lnTo>
                      <a:pt x="35607" y="1756545"/>
                    </a:lnTo>
                    <a:lnTo>
                      <a:pt x="35607" y="1198700"/>
                    </a:lnTo>
                    <a:lnTo>
                      <a:pt x="363997" y="1198700"/>
                    </a:lnTo>
                    <a:lnTo>
                      <a:pt x="363296" y="1198155"/>
                    </a:lnTo>
                    <a:lnTo>
                      <a:pt x="363500" y="1197831"/>
                    </a:lnTo>
                    <a:lnTo>
                      <a:pt x="360890" y="1195801"/>
                    </a:lnTo>
                    <a:lnTo>
                      <a:pt x="361095" y="1195476"/>
                    </a:lnTo>
                    <a:lnTo>
                      <a:pt x="358484" y="1193446"/>
                    </a:lnTo>
                    <a:lnTo>
                      <a:pt x="358688" y="1193122"/>
                    </a:lnTo>
                    <a:lnTo>
                      <a:pt x="356078" y="1191092"/>
                    </a:lnTo>
                    <a:lnTo>
                      <a:pt x="356282" y="1190768"/>
                    </a:lnTo>
                    <a:lnTo>
                      <a:pt x="353673" y="1188738"/>
                    </a:lnTo>
                    <a:lnTo>
                      <a:pt x="353877" y="1188413"/>
                    </a:lnTo>
                    <a:lnTo>
                      <a:pt x="351266" y="1186383"/>
                    </a:lnTo>
                    <a:lnTo>
                      <a:pt x="351471" y="1186058"/>
                    </a:lnTo>
                    <a:lnTo>
                      <a:pt x="348860" y="1184028"/>
                    </a:lnTo>
                    <a:lnTo>
                      <a:pt x="349064" y="1183704"/>
                    </a:lnTo>
                    <a:lnTo>
                      <a:pt x="346454" y="1181674"/>
                    </a:lnTo>
                    <a:lnTo>
                      <a:pt x="346658" y="1181350"/>
                    </a:lnTo>
                    <a:lnTo>
                      <a:pt x="344049" y="1179320"/>
                    </a:lnTo>
                    <a:lnTo>
                      <a:pt x="344253" y="1178995"/>
                    </a:lnTo>
                    <a:lnTo>
                      <a:pt x="341642" y="1176965"/>
                    </a:lnTo>
                    <a:lnTo>
                      <a:pt x="341847" y="1176641"/>
                    </a:lnTo>
                    <a:lnTo>
                      <a:pt x="339236" y="1174611"/>
                    </a:lnTo>
                    <a:lnTo>
                      <a:pt x="339440" y="1174286"/>
                    </a:lnTo>
                    <a:lnTo>
                      <a:pt x="336830" y="1172256"/>
                    </a:lnTo>
                    <a:lnTo>
                      <a:pt x="337034" y="1171932"/>
                    </a:lnTo>
                    <a:lnTo>
                      <a:pt x="334424" y="1169902"/>
                    </a:lnTo>
                    <a:lnTo>
                      <a:pt x="334629" y="1169577"/>
                    </a:lnTo>
                    <a:lnTo>
                      <a:pt x="332018" y="1167547"/>
                    </a:lnTo>
                    <a:lnTo>
                      <a:pt x="332222" y="1167223"/>
                    </a:lnTo>
                    <a:lnTo>
                      <a:pt x="329612" y="1165193"/>
                    </a:lnTo>
                    <a:lnTo>
                      <a:pt x="329817" y="1164868"/>
                    </a:lnTo>
                    <a:lnTo>
                      <a:pt x="327207" y="1162838"/>
                    </a:lnTo>
                    <a:lnTo>
                      <a:pt x="327410" y="1162514"/>
                    </a:lnTo>
                    <a:lnTo>
                      <a:pt x="324801" y="1160484"/>
                    </a:lnTo>
                    <a:lnTo>
                      <a:pt x="325005" y="1160159"/>
                    </a:lnTo>
                    <a:lnTo>
                      <a:pt x="322396" y="1158129"/>
                    </a:lnTo>
                    <a:lnTo>
                      <a:pt x="322599" y="1157805"/>
                    </a:lnTo>
                    <a:lnTo>
                      <a:pt x="319990" y="1155775"/>
                    </a:lnTo>
                    <a:lnTo>
                      <a:pt x="320194" y="1155450"/>
                    </a:lnTo>
                    <a:lnTo>
                      <a:pt x="317583" y="1153420"/>
                    </a:lnTo>
                    <a:lnTo>
                      <a:pt x="317788" y="1153096"/>
                    </a:lnTo>
                    <a:lnTo>
                      <a:pt x="315177" y="1151066"/>
                    </a:lnTo>
                    <a:lnTo>
                      <a:pt x="315382" y="1150741"/>
                    </a:lnTo>
                    <a:lnTo>
                      <a:pt x="312772" y="1148711"/>
                    </a:lnTo>
                    <a:lnTo>
                      <a:pt x="312975" y="1148387"/>
                    </a:lnTo>
                    <a:lnTo>
                      <a:pt x="310365" y="1146357"/>
                    </a:lnTo>
                    <a:lnTo>
                      <a:pt x="310570" y="1146032"/>
                    </a:lnTo>
                    <a:lnTo>
                      <a:pt x="307959" y="1144002"/>
                    </a:lnTo>
                    <a:lnTo>
                      <a:pt x="308163" y="1143678"/>
                    </a:lnTo>
                    <a:lnTo>
                      <a:pt x="305553" y="1141648"/>
                    </a:lnTo>
                    <a:lnTo>
                      <a:pt x="305758" y="1141323"/>
                    </a:lnTo>
                    <a:lnTo>
                      <a:pt x="303147" y="1139293"/>
                    </a:lnTo>
                    <a:lnTo>
                      <a:pt x="303351" y="1138969"/>
                    </a:lnTo>
                    <a:lnTo>
                      <a:pt x="300741" y="1136939"/>
                    </a:lnTo>
                    <a:lnTo>
                      <a:pt x="300945" y="1136614"/>
                    </a:lnTo>
                    <a:lnTo>
                      <a:pt x="298335" y="1134584"/>
                    </a:lnTo>
                    <a:lnTo>
                      <a:pt x="298539" y="1134260"/>
                    </a:lnTo>
                    <a:lnTo>
                      <a:pt x="295930" y="1132230"/>
                    </a:lnTo>
                    <a:lnTo>
                      <a:pt x="296133" y="1131905"/>
                    </a:lnTo>
                    <a:lnTo>
                      <a:pt x="293524" y="1129875"/>
                    </a:lnTo>
                    <a:lnTo>
                      <a:pt x="293727" y="1129551"/>
                    </a:lnTo>
                    <a:lnTo>
                      <a:pt x="291117" y="1127521"/>
                    </a:lnTo>
                    <a:lnTo>
                      <a:pt x="291322" y="1127196"/>
                    </a:lnTo>
                    <a:lnTo>
                      <a:pt x="288711" y="1125166"/>
                    </a:lnTo>
                    <a:lnTo>
                      <a:pt x="288915" y="1124842"/>
                    </a:lnTo>
                    <a:lnTo>
                      <a:pt x="286305" y="1122812"/>
                    </a:lnTo>
                    <a:lnTo>
                      <a:pt x="286509" y="1122488"/>
                    </a:lnTo>
                    <a:lnTo>
                      <a:pt x="283899" y="1120458"/>
                    </a:lnTo>
                    <a:lnTo>
                      <a:pt x="284104" y="1120133"/>
                    </a:lnTo>
                    <a:lnTo>
                      <a:pt x="281493" y="1118103"/>
                    </a:lnTo>
                    <a:lnTo>
                      <a:pt x="281697" y="1117778"/>
                    </a:lnTo>
                    <a:lnTo>
                      <a:pt x="279088" y="1115749"/>
                    </a:lnTo>
                    <a:lnTo>
                      <a:pt x="279293" y="1115424"/>
                    </a:lnTo>
                    <a:lnTo>
                      <a:pt x="276682" y="1113394"/>
                    </a:lnTo>
                    <a:lnTo>
                      <a:pt x="276886" y="1113070"/>
                    </a:lnTo>
                    <a:lnTo>
                      <a:pt x="274276" y="1111040"/>
                    </a:lnTo>
                    <a:lnTo>
                      <a:pt x="274481" y="1110715"/>
                    </a:lnTo>
                    <a:lnTo>
                      <a:pt x="271870" y="1108685"/>
                    </a:lnTo>
                    <a:lnTo>
                      <a:pt x="272074" y="1108361"/>
                    </a:lnTo>
                    <a:lnTo>
                      <a:pt x="269464" y="1106331"/>
                    </a:lnTo>
                    <a:lnTo>
                      <a:pt x="269668" y="1106006"/>
                    </a:lnTo>
                    <a:lnTo>
                      <a:pt x="267058" y="1103976"/>
                    </a:lnTo>
                    <a:lnTo>
                      <a:pt x="267262" y="1103652"/>
                    </a:lnTo>
                    <a:lnTo>
                      <a:pt x="264653" y="1101622"/>
                    </a:lnTo>
                    <a:lnTo>
                      <a:pt x="264856" y="1101297"/>
                    </a:lnTo>
                    <a:lnTo>
                      <a:pt x="262247" y="1099267"/>
                    </a:lnTo>
                    <a:lnTo>
                      <a:pt x="262450" y="1098943"/>
                    </a:lnTo>
                    <a:lnTo>
                      <a:pt x="259840" y="1096913"/>
                    </a:lnTo>
                    <a:lnTo>
                      <a:pt x="260045" y="1096588"/>
                    </a:lnTo>
                    <a:lnTo>
                      <a:pt x="257434" y="1094558"/>
                    </a:lnTo>
                    <a:lnTo>
                      <a:pt x="257638" y="1094234"/>
                    </a:lnTo>
                    <a:lnTo>
                      <a:pt x="255028" y="1092204"/>
                    </a:lnTo>
                    <a:lnTo>
                      <a:pt x="255233" y="1091879"/>
                    </a:lnTo>
                    <a:lnTo>
                      <a:pt x="252622" y="1089849"/>
                    </a:lnTo>
                    <a:lnTo>
                      <a:pt x="252826" y="1089525"/>
                    </a:lnTo>
                    <a:lnTo>
                      <a:pt x="250216" y="1087495"/>
                    </a:lnTo>
                    <a:lnTo>
                      <a:pt x="250420" y="1087170"/>
                    </a:lnTo>
                    <a:lnTo>
                      <a:pt x="247810" y="1085140"/>
                    </a:lnTo>
                    <a:lnTo>
                      <a:pt x="248014" y="1084816"/>
                    </a:lnTo>
                    <a:lnTo>
                      <a:pt x="245405" y="1082786"/>
                    </a:lnTo>
                    <a:lnTo>
                      <a:pt x="245609" y="1082461"/>
                    </a:lnTo>
                    <a:lnTo>
                      <a:pt x="242998" y="1080431"/>
                    </a:lnTo>
                    <a:lnTo>
                      <a:pt x="243202" y="1080107"/>
                    </a:lnTo>
                    <a:lnTo>
                      <a:pt x="240592" y="1078077"/>
                    </a:lnTo>
                    <a:lnTo>
                      <a:pt x="240797" y="1077752"/>
                    </a:lnTo>
                    <a:lnTo>
                      <a:pt x="238187" y="1075722"/>
                    </a:lnTo>
                    <a:lnTo>
                      <a:pt x="238391" y="1075398"/>
                    </a:lnTo>
                    <a:lnTo>
                      <a:pt x="235781" y="1073368"/>
                    </a:lnTo>
                    <a:lnTo>
                      <a:pt x="235986" y="1073043"/>
                    </a:lnTo>
                    <a:lnTo>
                      <a:pt x="233376" y="1071013"/>
                    </a:lnTo>
                    <a:lnTo>
                      <a:pt x="233579" y="1070689"/>
                    </a:lnTo>
                    <a:lnTo>
                      <a:pt x="230970" y="1068659"/>
                    </a:lnTo>
                    <a:lnTo>
                      <a:pt x="231173" y="1068335"/>
                    </a:lnTo>
                    <a:lnTo>
                      <a:pt x="228563" y="1066305"/>
                    </a:lnTo>
                    <a:lnTo>
                      <a:pt x="228768" y="1065980"/>
                    </a:lnTo>
                    <a:lnTo>
                      <a:pt x="226157" y="1063950"/>
                    </a:lnTo>
                    <a:lnTo>
                      <a:pt x="226361" y="1063626"/>
                    </a:lnTo>
                    <a:lnTo>
                      <a:pt x="223751" y="1061596"/>
                    </a:lnTo>
                    <a:lnTo>
                      <a:pt x="223956" y="1061271"/>
                    </a:lnTo>
                    <a:lnTo>
                      <a:pt x="221345" y="1059241"/>
                    </a:lnTo>
                    <a:lnTo>
                      <a:pt x="221549" y="1058917"/>
                    </a:lnTo>
                    <a:lnTo>
                      <a:pt x="218939" y="1056887"/>
                    </a:lnTo>
                    <a:lnTo>
                      <a:pt x="219143" y="1056562"/>
                    </a:lnTo>
                    <a:lnTo>
                      <a:pt x="216533" y="1054624"/>
                    </a:lnTo>
                    <a:lnTo>
                      <a:pt x="216737" y="1054304"/>
                    </a:lnTo>
                    <a:lnTo>
                      <a:pt x="214128" y="1052271"/>
                    </a:lnTo>
                    <a:lnTo>
                      <a:pt x="214332" y="1051947"/>
                    </a:lnTo>
                    <a:lnTo>
                      <a:pt x="211721" y="1049916"/>
                    </a:lnTo>
                    <a:lnTo>
                      <a:pt x="211925" y="1049592"/>
                    </a:lnTo>
                    <a:lnTo>
                      <a:pt x="209315" y="1047562"/>
                    </a:lnTo>
                    <a:lnTo>
                      <a:pt x="209520" y="1047237"/>
                    </a:lnTo>
                    <a:lnTo>
                      <a:pt x="206909" y="1045208"/>
                    </a:lnTo>
                    <a:lnTo>
                      <a:pt x="207113" y="1044883"/>
                    </a:lnTo>
                    <a:lnTo>
                      <a:pt x="204504" y="1042853"/>
                    </a:lnTo>
                    <a:lnTo>
                      <a:pt x="204708" y="1042528"/>
                    </a:lnTo>
                    <a:lnTo>
                      <a:pt x="202097" y="1040497"/>
                    </a:lnTo>
                    <a:lnTo>
                      <a:pt x="202302" y="1040174"/>
                    </a:lnTo>
                    <a:lnTo>
                      <a:pt x="199691" y="1038146"/>
                    </a:lnTo>
                    <a:lnTo>
                      <a:pt x="199895" y="1037821"/>
                    </a:lnTo>
                    <a:lnTo>
                      <a:pt x="197285" y="1035790"/>
                    </a:lnTo>
                    <a:lnTo>
                      <a:pt x="197489" y="1035464"/>
                    </a:lnTo>
                    <a:lnTo>
                      <a:pt x="194880" y="1033434"/>
                    </a:lnTo>
                    <a:lnTo>
                      <a:pt x="195084" y="1033110"/>
                    </a:lnTo>
                    <a:lnTo>
                      <a:pt x="192474" y="1031082"/>
                    </a:lnTo>
                    <a:lnTo>
                      <a:pt x="192678" y="1030757"/>
                    </a:lnTo>
                    <a:lnTo>
                      <a:pt x="190068" y="1028726"/>
                    </a:lnTo>
                    <a:lnTo>
                      <a:pt x="190273" y="1028402"/>
                    </a:lnTo>
                    <a:lnTo>
                      <a:pt x="187662" y="1026372"/>
                    </a:lnTo>
                    <a:lnTo>
                      <a:pt x="187866" y="1026047"/>
                    </a:lnTo>
                    <a:lnTo>
                      <a:pt x="185256" y="1024017"/>
                    </a:lnTo>
                    <a:lnTo>
                      <a:pt x="185461" y="1023693"/>
                    </a:lnTo>
                    <a:lnTo>
                      <a:pt x="182851" y="1021663"/>
                    </a:lnTo>
                    <a:lnTo>
                      <a:pt x="183054" y="1021339"/>
                    </a:lnTo>
                    <a:lnTo>
                      <a:pt x="180445" y="1019309"/>
                    </a:lnTo>
                    <a:lnTo>
                      <a:pt x="180649" y="1018985"/>
                    </a:lnTo>
                    <a:lnTo>
                      <a:pt x="178038" y="1016955"/>
                    </a:lnTo>
                    <a:lnTo>
                      <a:pt x="178243" y="1016631"/>
                    </a:lnTo>
                    <a:lnTo>
                      <a:pt x="175632" y="1014601"/>
                    </a:lnTo>
                    <a:lnTo>
                      <a:pt x="175836" y="1014277"/>
                    </a:lnTo>
                    <a:lnTo>
                      <a:pt x="173227" y="1012247"/>
                    </a:lnTo>
                    <a:lnTo>
                      <a:pt x="173430" y="1011922"/>
                    </a:lnTo>
                    <a:lnTo>
                      <a:pt x="170820" y="1009892"/>
                    </a:lnTo>
                    <a:lnTo>
                      <a:pt x="171024" y="1009568"/>
                    </a:lnTo>
                    <a:lnTo>
                      <a:pt x="168414" y="1007540"/>
                    </a:lnTo>
                    <a:lnTo>
                      <a:pt x="168618" y="1007214"/>
                    </a:lnTo>
                    <a:lnTo>
                      <a:pt x="166008" y="1005184"/>
                    </a:lnTo>
                    <a:lnTo>
                      <a:pt x="166212" y="1004859"/>
                    </a:lnTo>
                    <a:lnTo>
                      <a:pt x="163602" y="1002829"/>
                    </a:lnTo>
                    <a:lnTo>
                      <a:pt x="163807" y="1002505"/>
                    </a:lnTo>
                    <a:lnTo>
                      <a:pt x="161196" y="1000474"/>
                    </a:lnTo>
                    <a:lnTo>
                      <a:pt x="161400" y="1000150"/>
                    </a:lnTo>
                    <a:lnTo>
                      <a:pt x="158790" y="998120"/>
                    </a:lnTo>
                    <a:lnTo>
                      <a:pt x="158994" y="997795"/>
                    </a:lnTo>
                    <a:lnTo>
                      <a:pt x="156385" y="995766"/>
                    </a:lnTo>
                    <a:lnTo>
                      <a:pt x="156588" y="995440"/>
                    </a:lnTo>
                    <a:lnTo>
                      <a:pt x="153978" y="993412"/>
                    </a:lnTo>
                    <a:lnTo>
                      <a:pt x="154183" y="993087"/>
                    </a:lnTo>
                    <a:lnTo>
                      <a:pt x="151572" y="991057"/>
                    </a:lnTo>
                    <a:lnTo>
                      <a:pt x="151776" y="990732"/>
                    </a:lnTo>
                    <a:lnTo>
                      <a:pt x="149167" y="988702"/>
                    </a:lnTo>
                    <a:lnTo>
                      <a:pt x="149372" y="988376"/>
                    </a:lnTo>
                    <a:lnTo>
                      <a:pt x="146761" y="986348"/>
                    </a:lnTo>
                    <a:lnTo>
                      <a:pt x="146965" y="986024"/>
                    </a:lnTo>
                    <a:lnTo>
                      <a:pt x="144355" y="983993"/>
                    </a:lnTo>
                    <a:lnTo>
                      <a:pt x="144559" y="983669"/>
                    </a:lnTo>
                    <a:lnTo>
                      <a:pt x="141949" y="981639"/>
                    </a:lnTo>
                    <a:lnTo>
                      <a:pt x="142153" y="981314"/>
                    </a:lnTo>
                    <a:lnTo>
                      <a:pt x="139543" y="979285"/>
                    </a:lnTo>
                    <a:lnTo>
                      <a:pt x="139747" y="978960"/>
                    </a:lnTo>
                    <a:lnTo>
                      <a:pt x="137137" y="976929"/>
                    </a:lnTo>
                    <a:lnTo>
                      <a:pt x="137341" y="976605"/>
                    </a:lnTo>
                    <a:lnTo>
                      <a:pt x="134731" y="974575"/>
                    </a:lnTo>
                    <a:lnTo>
                      <a:pt x="134936" y="974251"/>
                    </a:lnTo>
                    <a:lnTo>
                      <a:pt x="132325" y="972220"/>
                    </a:lnTo>
                    <a:lnTo>
                      <a:pt x="132529" y="971896"/>
                    </a:lnTo>
                    <a:lnTo>
                      <a:pt x="129919" y="969866"/>
                    </a:lnTo>
                    <a:lnTo>
                      <a:pt x="130123" y="969541"/>
                    </a:lnTo>
                    <a:lnTo>
                      <a:pt x="127513" y="967511"/>
                    </a:lnTo>
                    <a:lnTo>
                      <a:pt x="127717" y="967187"/>
                    </a:lnTo>
                    <a:lnTo>
                      <a:pt x="125108" y="965157"/>
                    </a:lnTo>
                    <a:lnTo>
                      <a:pt x="125311" y="964832"/>
                    </a:lnTo>
                    <a:lnTo>
                      <a:pt x="122701" y="962802"/>
                    </a:lnTo>
                    <a:lnTo>
                      <a:pt x="122905" y="962478"/>
                    </a:lnTo>
                    <a:lnTo>
                      <a:pt x="120295" y="960448"/>
                    </a:lnTo>
                    <a:lnTo>
                      <a:pt x="120499" y="960123"/>
                    </a:lnTo>
                    <a:lnTo>
                      <a:pt x="117889" y="958093"/>
                    </a:lnTo>
                    <a:lnTo>
                      <a:pt x="118093" y="957769"/>
                    </a:lnTo>
                    <a:lnTo>
                      <a:pt x="115483" y="955739"/>
                    </a:lnTo>
                    <a:lnTo>
                      <a:pt x="115687" y="955415"/>
                    </a:lnTo>
                    <a:lnTo>
                      <a:pt x="113077" y="953385"/>
                    </a:lnTo>
                    <a:lnTo>
                      <a:pt x="113281" y="953061"/>
                    </a:lnTo>
                    <a:lnTo>
                      <a:pt x="110671" y="951030"/>
                    </a:lnTo>
                    <a:lnTo>
                      <a:pt x="110875" y="950706"/>
                    </a:lnTo>
                    <a:lnTo>
                      <a:pt x="108266" y="948677"/>
                    </a:lnTo>
                    <a:lnTo>
                      <a:pt x="108470" y="948352"/>
                    </a:lnTo>
                    <a:lnTo>
                      <a:pt x="105860" y="946321"/>
                    </a:lnTo>
                    <a:lnTo>
                      <a:pt x="106064" y="945998"/>
                    </a:lnTo>
                    <a:lnTo>
                      <a:pt x="103454" y="943968"/>
                    </a:lnTo>
                    <a:lnTo>
                      <a:pt x="103659" y="943643"/>
                    </a:lnTo>
                    <a:lnTo>
                      <a:pt x="101049" y="941613"/>
                    </a:lnTo>
                    <a:lnTo>
                      <a:pt x="101252" y="941289"/>
                    </a:lnTo>
                    <a:lnTo>
                      <a:pt x="98642" y="939259"/>
                    </a:lnTo>
                    <a:lnTo>
                      <a:pt x="98847" y="938934"/>
                    </a:lnTo>
                    <a:lnTo>
                      <a:pt x="96236" y="936904"/>
                    </a:lnTo>
                    <a:lnTo>
                      <a:pt x="96440" y="936580"/>
                    </a:lnTo>
                    <a:lnTo>
                      <a:pt x="93831" y="934550"/>
                    </a:lnTo>
                    <a:lnTo>
                      <a:pt x="94034" y="934225"/>
                    </a:lnTo>
                    <a:lnTo>
                      <a:pt x="91424" y="932195"/>
                    </a:lnTo>
                    <a:lnTo>
                      <a:pt x="91628" y="931871"/>
                    </a:lnTo>
                    <a:lnTo>
                      <a:pt x="89018" y="929841"/>
                    </a:lnTo>
                    <a:lnTo>
                      <a:pt x="89222" y="929516"/>
                    </a:lnTo>
                    <a:lnTo>
                      <a:pt x="86612" y="927486"/>
                    </a:lnTo>
                    <a:lnTo>
                      <a:pt x="86816" y="927162"/>
                    </a:lnTo>
                    <a:lnTo>
                      <a:pt x="84206" y="925132"/>
                    </a:lnTo>
                    <a:lnTo>
                      <a:pt x="84411" y="924807"/>
                    </a:lnTo>
                    <a:lnTo>
                      <a:pt x="81800" y="922777"/>
                    </a:lnTo>
                    <a:lnTo>
                      <a:pt x="82004" y="922453"/>
                    </a:lnTo>
                    <a:lnTo>
                      <a:pt x="79394" y="920423"/>
                    </a:lnTo>
                    <a:lnTo>
                      <a:pt x="79598" y="920098"/>
                    </a:lnTo>
                    <a:lnTo>
                      <a:pt x="76988" y="918068"/>
                    </a:lnTo>
                    <a:lnTo>
                      <a:pt x="77192" y="917744"/>
                    </a:lnTo>
                    <a:lnTo>
                      <a:pt x="74583" y="915714"/>
                    </a:lnTo>
                    <a:lnTo>
                      <a:pt x="74787" y="915389"/>
                    </a:lnTo>
                    <a:lnTo>
                      <a:pt x="72176" y="913359"/>
                    </a:lnTo>
                    <a:lnTo>
                      <a:pt x="72380" y="913035"/>
                    </a:lnTo>
                    <a:lnTo>
                      <a:pt x="69770" y="911005"/>
                    </a:lnTo>
                    <a:lnTo>
                      <a:pt x="69974" y="910680"/>
                    </a:lnTo>
                    <a:lnTo>
                      <a:pt x="67364" y="908650"/>
                    </a:lnTo>
                    <a:lnTo>
                      <a:pt x="67568" y="908325"/>
                    </a:lnTo>
                    <a:lnTo>
                      <a:pt x="64958" y="906296"/>
                    </a:lnTo>
                    <a:lnTo>
                      <a:pt x="65163" y="905970"/>
                    </a:lnTo>
                    <a:lnTo>
                      <a:pt x="62553" y="903940"/>
                    </a:lnTo>
                    <a:lnTo>
                      <a:pt x="62757" y="903617"/>
                    </a:lnTo>
                    <a:lnTo>
                      <a:pt x="60147" y="901586"/>
                    </a:lnTo>
                    <a:lnTo>
                      <a:pt x="60352" y="901261"/>
                    </a:lnTo>
                    <a:lnTo>
                      <a:pt x="57741" y="899231"/>
                    </a:lnTo>
                    <a:lnTo>
                      <a:pt x="57945" y="898907"/>
                    </a:lnTo>
                    <a:lnTo>
                      <a:pt x="55335" y="896877"/>
                    </a:lnTo>
                    <a:lnTo>
                      <a:pt x="55539" y="896553"/>
                    </a:lnTo>
                    <a:lnTo>
                      <a:pt x="52929" y="894523"/>
                    </a:lnTo>
                    <a:lnTo>
                      <a:pt x="53134" y="894198"/>
                    </a:lnTo>
                    <a:lnTo>
                      <a:pt x="50523" y="892168"/>
                    </a:lnTo>
                    <a:lnTo>
                      <a:pt x="50727" y="891843"/>
                    </a:lnTo>
                    <a:lnTo>
                      <a:pt x="48117" y="889814"/>
                    </a:lnTo>
                    <a:lnTo>
                      <a:pt x="48321" y="889489"/>
                    </a:lnTo>
                    <a:lnTo>
                      <a:pt x="45711" y="887460"/>
                    </a:lnTo>
                    <a:lnTo>
                      <a:pt x="45915" y="887135"/>
                    </a:lnTo>
                    <a:lnTo>
                      <a:pt x="43306" y="885105"/>
                    </a:lnTo>
                    <a:lnTo>
                      <a:pt x="43510" y="884780"/>
                    </a:lnTo>
                    <a:lnTo>
                      <a:pt x="40899" y="882750"/>
                    </a:lnTo>
                    <a:lnTo>
                      <a:pt x="41103" y="882426"/>
                    </a:lnTo>
                    <a:lnTo>
                      <a:pt x="38493" y="880397"/>
                    </a:lnTo>
                    <a:lnTo>
                      <a:pt x="38697" y="880071"/>
                    </a:lnTo>
                    <a:lnTo>
                      <a:pt x="36087" y="878042"/>
                    </a:lnTo>
                    <a:lnTo>
                      <a:pt x="36291" y="877716"/>
                    </a:lnTo>
                    <a:lnTo>
                      <a:pt x="33681" y="875688"/>
                    </a:lnTo>
                    <a:lnTo>
                      <a:pt x="33886" y="875363"/>
                    </a:lnTo>
                    <a:lnTo>
                      <a:pt x="31275" y="873333"/>
                    </a:lnTo>
                    <a:lnTo>
                      <a:pt x="31479" y="873009"/>
                    </a:lnTo>
                    <a:lnTo>
                      <a:pt x="28869" y="870978"/>
                    </a:lnTo>
                    <a:lnTo>
                      <a:pt x="29073" y="870654"/>
                    </a:lnTo>
                    <a:lnTo>
                      <a:pt x="26464" y="868623"/>
                    </a:lnTo>
                    <a:lnTo>
                      <a:pt x="26667" y="868299"/>
                    </a:lnTo>
                    <a:lnTo>
                      <a:pt x="24057" y="866269"/>
                    </a:lnTo>
                    <a:lnTo>
                      <a:pt x="24262" y="865944"/>
                    </a:lnTo>
                    <a:lnTo>
                      <a:pt x="21652" y="863914"/>
                    </a:lnTo>
                    <a:lnTo>
                      <a:pt x="21856" y="863589"/>
                    </a:lnTo>
                    <a:lnTo>
                      <a:pt x="19247" y="861560"/>
                    </a:lnTo>
                    <a:lnTo>
                      <a:pt x="19451" y="861236"/>
                    </a:lnTo>
                    <a:lnTo>
                      <a:pt x="16841" y="859206"/>
                    </a:lnTo>
                    <a:lnTo>
                      <a:pt x="17045" y="858881"/>
                    </a:lnTo>
                    <a:lnTo>
                      <a:pt x="14435" y="856852"/>
                    </a:lnTo>
                    <a:lnTo>
                      <a:pt x="14639" y="856526"/>
                    </a:lnTo>
                    <a:lnTo>
                      <a:pt x="12029" y="854496"/>
                    </a:lnTo>
                    <a:lnTo>
                      <a:pt x="12233" y="854171"/>
                    </a:lnTo>
                    <a:lnTo>
                      <a:pt x="9623" y="852142"/>
                    </a:lnTo>
                    <a:lnTo>
                      <a:pt x="9827" y="851818"/>
                    </a:lnTo>
                    <a:lnTo>
                      <a:pt x="7218" y="849787"/>
                    </a:lnTo>
                    <a:lnTo>
                      <a:pt x="7421" y="849463"/>
                    </a:lnTo>
                    <a:lnTo>
                      <a:pt x="4811" y="847433"/>
                    </a:lnTo>
                    <a:lnTo>
                      <a:pt x="5016" y="847108"/>
                    </a:lnTo>
                    <a:lnTo>
                      <a:pt x="2405" y="845078"/>
                    </a:lnTo>
                    <a:lnTo>
                      <a:pt x="2609" y="844754"/>
                    </a:lnTo>
                    <a:lnTo>
                      <a:pt x="0" y="842724"/>
                    </a:lnTo>
                    <a:cubicBezTo>
                      <a:pt x="158253" y="613250"/>
                      <a:pt x="292769" y="332339"/>
                      <a:pt x="403547" y="0"/>
                    </a:cubicBezTo>
                    <a:close/>
                  </a:path>
                </a:pathLst>
              </a:custGeom>
              <a:gradFill flip="none" rotWithShape="1">
                <a:gsLst>
                  <a:gs pos="0">
                    <a:schemeClr val="tx1">
                      <a:lumMod val="95000"/>
                      <a:lumOff val="5000"/>
                      <a:alpha val="40000"/>
                    </a:schemeClr>
                  </a:gs>
                  <a:gs pos="73000">
                    <a:schemeClr val="tx1">
                      <a:lumMod val="95000"/>
                      <a:lumOff val="5000"/>
                      <a:alpha val="15000"/>
                    </a:schemeClr>
                  </a:gs>
                  <a:gs pos="83000">
                    <a:schemeClr val="tx1">
                      <a:lumMod val="95000"/>
                      <a:lumOff val="5000"/>
                      <a:alpha val="10000"/>
                    </a:schemeClr>
                  </a:gs>
                  <a:gs pos="100000">
                    <a:schemeClr val="tx1">
                      <a:lumMod val="95000"/>
                      <a:lumOff val="5000"/>
                      <a:alpha val="0"/>
                    </a:schemeClr>
                  </a:gs>
                </a:gsLst>
                <a:lin ang="27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3900">
                  <a:solidFill>
                    <a:schemeClr val="tx1"/>
                  </a:solidFill>
                  <a:latin charset="-122" panose="03000509000000000000" pitchFamily="65" typeface="方正超粗黑简体"/>
                  <a:ea charset="-122" panose="03000509000000000000" pitchFamily="65" typeface="方正超粗黑简体"/>
                </a:endParaRPr>
              </a:p>
            </p:txBody>
          </p:sp>
          <p:sp>
            <p:nvSpPr>
              <p:cNvPr id="7" name="文本框 6"/>
              <p:cNvSpPr txBox="1"/>
              <p:nvPr/>
            </p:nvSpPr>
            <p:spPr>
              <a:xfrm>
                <a:off x="1390918" y="1221529"/>
                <a:ext cx="249040" cy="5084558"/>
              </a:xfrm>
              <a:prstGeom prst="rect">
                <a:avLst/>
              </a:prstGeom>
              <a:noFill/>
            </p:spPr>
            <p:txBody>
              <a:bodyPr rtlCol="0" wrap="none">
                <a:spAutoFit/>
              </a:bodyPr>
              <a:lstStyle/>
              <a:p>
                <a:endParaRPr altLang="en-US" lang="zh-CN" sz="23900">
                  <a:solidFill>
                    <a:schemeClr val="bg1"/>
                  </a:solidFill>
                  <a:latin charset="-122" panose="03000509000000000000" pitchFamily="65" typeface="方正超粗黑简体"/>
                  <a:ea charset="-122" panose="03000509000000000000" pitchFamily="65" typeface="方正超粗黑简体"/>
                </a:endParaRPr>
              </a:p>
            </p:txBody>
          </p:sp>
        </p:grpSp>
        <p:sp>
          <p:nvSpPr>
            <p:cNvPr id="5" name="任意多边形 4"/>
            <p:cNvSpPr/>
            <p:nvPr/>
          </p:nvSpPr>
          <p:spPr>
            <a:xfrm>
              <a:off x="7834659" y="2331955"/>
              <a:ext cx="2860440" cy="2860439"/>
            </a:xfrm>
            <a:custGeom>
              <a:rect b="b" l="l" r="r" t="t"/>
              <a:pathLst>
                <a:path h="2860439" w="2860440">
                  <a:moveTo>
                    <a:pt x="1151298" y="1756618"/>
                  </a:moveTo>
                  <a:lnTo>
                    <a:pt x="1115690" y="1875309"/>
                  </a:lnTo>
                  <a:cubicBezTo>
                    <a:pt x="1226468" y="1938610"/>
                    <a:pt x="1380766" y="2041475"/>
                    <a:pt x="1578583" y="2183904"/>
                  </a:cubicBezTo>
                  <a:lnTo>
                    <a:pt x="1578583" y="1756618"/>
                  </a:lnTo>
                  <a:close/>
                  <a:moveTo>
                    <a:pt x="2136428" y="747750"/>
                  </a:moveTo>
                  <a:lnTo>
                    <a:pt x="2136428" y="2088951"/>
                  </a:lnTo>
                  <a:lnTo>
                    <a:pt x="2302595" y="2088951"/>
                  </a:lnTo>
                  <a:lnTo>
                    <a:pt x="2302595" y="747750"/>
                  </a:lnTo>
                  <a:close/>
                  <a:moveTo>
                    <a:pt x="403548" y="0"/>
                  </a:moveTo>
                  <a:lnTo>
                    <a:pt x="913917" y="71214"/>
                  </a:lnTo>
                  <a:cubicBezTo>
                    <a:pt x="921829" y="71214"/>
                    <a:pt x="894135" y="162210"/>
                    <a:pt x="830833" y="344202"/>
                  </a:cubicBezTo>
                  <a:lnTo>
                    <a:pt x="1507369" y="344202"/>
                  </a:lnTo>
                  <a:lnTo>
                    <a:pt x="1507369" y="890178"/>
                  </a:lnTo>
                  <a:lnTo>
                    <a:pt x="1269988" y="890178"/>
                  </a:lnTo>
                  <a:cubicBezTo>
                    <a:pt x="1262075" y="977218"/>
                    <a:pt x="1246250" y="1080083"/>
                    <a:pt x="1222512" y="1198773"/>
                  </a:cubicBezTo>
                  <a:lnTo>
                    <a:pt x="1578583" y="1198773"/>
                  </a:lnTo>
                  <a:lnTo>
                    <a:pt x="1578583" y="166167"/>
                  </a:lnTo>
                  <a:lnTo>
                    <a:pt x="2860440" y="166167"/>
                  </a:lnTo>
                  <a:lnTo>
                    <a:pt x="2860440" y="2801094"/>
                  </a:lnTo>
                  <a:lnTo>
                    <a:pt x="2302595" y="2801094"/>
                  </a:lnTo>
                  <a:lnTo>
                    <a:pt x="2302595" y="2634927"/>
                  </a:lnTo>
                  <a:lnTo>
                    <a:pt x="2124559" y="2634927"/>
                  </a:lnTo>
                  <a:lnTo>
                    <a:pt x="2124559" y="2801094"/>
                  </a:lnTo>
                  <a:lnTo>
                    <a:pt x="1578583" y="2801094"/>
                  </a:lnTo>
                  <a:lnTo>
                    <a:pt x="1578583" y="2397547"/>
                  </a:lnTo>
                  <a:lnTo>
                    <a:pt x="1341202" y="2741749"/>
                  </a:lnTo>
                  <a:cubicBezTo>
                    <a:pt x="1254163" y="2662622"/>
                    <a:pt x="1099865" y="2547888"/>
                    <a:pt x="878309" y="2397547"/>
                  </a:cubicBezTo>
                  <a:cubicBezTo>
                    <a:pt x="712143" y="2595364"/>
                    <a:pt x="557845" y="2749662"/>
                    <a:pt x="415417" y="2860439"/>
                  </a:cubicBezTo>
                  <a:lnTo>
                    <a:pt x="0" y="2445023"/>
                  </a:lnTo>
                  <a:cubicBezTo>
                    <a:pt x="245294" y="2263031"/>
                    <a:pt x="431242" y="2033563"/>
                    <a:pt x="557845" y="1756618"/>
                  </a:cubicBezTo>
                  <a:lnTo>
                    <a:pt x="35607" y="1756618"/>
                  </a:lnTo>
                  <a:lnTo>
                    <a:pt x="35607" y="1198773"/>
                  </a:lnTo>
                  <a:lnTo>
                    <a:pt x="688405" y="1198773"/>
                  </a:lnTo>
                  <a:cubicBezTo>
                    <a:pt x="712143" y="1127559"/>
                    <a:pt x="731925" y="1024694"/>
                    <a:pt x="747750" y="890178"/>
                  </a:cubicBezTo>
                  <a:lnTo>
                    <a:pt x="593453" y="890178"/>
                  </a:lnTo>
                  <a:cubicBezTo>
                    <a:pt x="530151" y="1016781"/>
                    <a:pt x="474762" y="1111734"/>
                    <a:pt x="427286" y="1175035"/>
                  </a:cubicBezTo>
                  <a:lnTo>
                    <a:pt x="0" y="842702"/>
                  </a:lnTo>
                  <a:cubicBezTo>
                    <a:pt x="158254" y="613234"/>
                    <a:pt x="292770" y="332333"/>
                    <a:pt x="4035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文本框 11"/>
          <p:cNvSpPr txBox="1"/>
          <p:nvPr/>
        </p:nvSpPr>
        <p:spPr>
          <a:xfrm>
            <a:off x="1104990" y="5978110"/>
            <a:ext cx="4373880" cy="426720"/>
          </a:xfrm>
          <a:prstGeom prst="rect">
            <a:avLst/>
          </a:prstGeom>
          <a:noFill/>
        </p:spPr>
        <p:txBody>
          <a:bodyPr rtlCol="0" wrap="none">
            <a:spAutoFit/>
          </a:bodyPr>
          <a:lstStyle/>
          <a:p>
            <a:r>
              <a:rPr altLang="en-US" b="1" lang="zh-CN" smtClean="0" sz="2200">
                <a:solidFill>
                  <a:schemeClr val="bg1"/>
                </a:solidFill>
              </a:rPr>
              <a:t>触目可及的宣传与专项培训的开展</a:t>
            </a:r>
          </a:p>
        </p:txBody>
      </p:sp>
      <p:sp>
        <p:nvSpPr>
          <p:cNvPr id="18" name="矩形 17"/>
          <p:cNvSpPr/>
          <p:nvPr/>
        </p:nvSpPr>
        <p:spPr>
          <a:xfrm>
            <a:off x="7035726" y="1608301"/>
            <a:ext cx="2697480" cy="426720"/>
          </a:xfrm>
          <a:prstGeom prst="rect">
            <a:avLst/>
          </a:prstGeom>
          <a:noFill/>
        </p:spPr>
        <p:txBody>
          <a:bodyPr rtlCol="0" wrap="none">
            <a:spAutoFit/>
          </a:bodyPr>
          <a:lstStyle/>
          <a:p>
            <a:r>
              <a:rPr altLang="en-US" b="1" lang="zh-CN" sz="2200">
                <a:solidFill>
                  <a:schemeClr val="bg1"/>
                </a:solidFill>
              </a:rPr>
              <a:t>触目可及的文化冲击</a:t>
            </a:r>
          </a:p>
        </p:txBody>
      </p:sp>
      <p:sp>
        <p:nvSpPr>
          <p:cNvPr id="25" name="矩形 24"/>
          <p:cNvSpPr/>
          <p:nvPr/>
        </p:nvSpPr>
        <p:spPr>
          <a:xfrm>
            <a:off x="7035726" y="3525448"/>
            <a:ext cx="1579880" cy="426720"/>
          </a:xfrm>
          <a:prstGeom prst="rect">
            <a:avLst/>
          </a:prstGeom>
          <a:noFill/>
        </p:spPr>
        <p:txBody>
          <a:bodyPr rtlCol="0" wrap="none">
            <a:spAutoFit/>
          </a:bodyPr>
          <a:lstStyle/>
          <a:p>
            <a:r>
              <a:rPr altLang="en-US" b="1" lang="zh-CN" smtClean="0" sz="2200">
                <a:solidFill>
                  <a:schemeClr val="bg1"/>
                </a:solidFill>
              </a:rPr>
              <a:t>手头可查询</a:t>
            </a:r>
          </a:p>
        </p:txBody>
      </p:sp>
      <p:grpSp>
        <p:nvGrpSpPr>
          <p:cNvPr id="37" name="组合 36"/>
          <p:cNvGrpSpPr/>
          <p:nvPr/>
        </p:nvGrpSpPr>
        <p:grpSpPr>
          <a:xfrm>
            <a:off x="6258372" y="3389419"/>
            <a:ext cx="648000" cy="648000"/>
            <a:chOff x="6361102" y="3045835"/>
            <a:chExt cx="870437" cy="870437"/>
          </a:xfrm>
        </p:grpSpPr>
        <p:sp>
          <p:nvSpPr>
            <p:cNvPr id="24" name="Freeform 55"/>
            <p:cNvSpPr>
              <a:spLocks noEditPoints="1"/>
            </p:cNvSpPr>
            <p:nvPr/>
          </p:nvSpPr>
          <p:spPr bwMode="auto">
            <a:xfrm>
              <a:off x="6602935" y="3310242"/>
              <a:ext cx="466191" cy="468072"/>
            </a:xfrm>
            <a:custGeom>
              <a:gdLst>
                <a:gd fmla="*/ 0 w 199" name="T0"/>
                <a:gd fmla="*/ 74 h 200" name="T1"/>
                <a:gd fmla="*/ 6 w 199" name="T2"/>
                <a:gd fmla="*/ 103 h 200" name="T3"/>
                <a:gd fmla="*/ 21 w 199" name="T4"/>
                <a:gd fmla="*/ 127 h 200" name="T5"/>
                <a:gd fmla="*/ 45 w 199" name="T6"/>
                <a:gd fmla="*/ 143 h 200" name="T7"/>
                <a:gd fmla="*/ 74 w 199" name="T8"/>
                <a:gd fmla="*/ 149 h 200" name="T9"/>
                <a:gd fmla="*/ 97 w 199" name="T10"/>
                <a:gd fmla="*/ 145 h 200" name="T11"/>
                <a:gd fmla="*/ 117 w 199" name="T12"/>
                <a:gd fmla="*/ 135 h 200" name="T13"/>
                <a:gd fmla="*/ 181 w 199" name="T14"/>
                <a:gd fmla="*/ 200 h 200" name="T15"/>
                <a:gd fmla="*/ 192 w 199" name="T16"/>
                <a:gd fmla="*/ 194 h 200" name="T17"/>
                <a:gd fmla="*/ 199 w 199" name="T18"/>
                <a:gd fmla="*/ 181 h 200" name="T19"/>
                <a:gd fmla="*/ 135 w 199" name="T20"/>
                <a:gd fmla="*/ 117 h 200" name="T21"/>
                <a:gd fmla="*/ 145 w 199" name="T22"/>
                <a:gd fmla="*/ 97 h 200" name="T23"/>
                <a:gd fmla="*/ 149 w 199" name="T24"/>
                <a:gd fmla="*/ 74 h 200" name="T25"/>
                <a:gd fmla="*/ 143 w 199" name="T26"/>
                <a:gd fmla="*/ 45 h 200" name="T27"/>
                <a:gd fmla="*/ 127 w 199" name="T28"/>
                <a:gd fmla="*/ 22 h 200" name="T29"/>
                <a:gd fmla="*/ 103 w 199" name="T30"/>
                <a:gd fmla="*/ 6 h 200" name="T31"/>
                <a:gd fmla="*/ 74 w 199" name="T32"/>
                <a:gd fmla="*/ 0 h 200" name="T33"/>
                <a:gd fmla="*/ 45 w 199" name="T34"/>
                <a:gd fmla="*/ 6 h 200" name="T35"/>
                <a:gd fmla="*/ 21 w 199" name="T36"/>
                <a:gd fmla="*/ 22 h 200" name="T37"/>
                <a:gd fmla="*/ 6 w 199" name="T38"/>
                <a:gd fmla="*/ 45 h 200" name="T39"/>
                <a:gd fmla="*/ 0 w 199" name="T40"/>
                <a:gd fmla="*/ 74 h 200" name="T41"/>
                <a:gd fmla="*/ 22 w 199" name="T42"/>
                <a:gd fmla="*/ 74 h 200" name="T43"/>
                <a:gd fmla="*/ 26 w 199" name="T44"/>
                <a:gd fmla="*/ 54 h 200" name="T45"/>
                <a:gd fmla="*/ 37 w 199" name="T46"/>
                <a:gd fmla="*/ 37 h 200" name="T47"/>
                <a:gd fmla="*/ 54 w 199" name="T48"/>
                <a:gd fmla="*/ 26 h 200" name="T49"/>
                <a:gd fmla="*/ 74 w 199" name="T50"/>
                <a:gd fmla="*/ 22 h 200" name="T51"/>
                <a:gd fmla="*/ 95 w 199" name="T52"/>
                <a:gd fmla="*/ 26 h 200" name="T53"/>
                <a:gd fmla="*/ 111 w 199" name="T54"/>
                <a:gd fmla="*/ 37 h 200" name="T55"/>
                <a:gd fmla="*/ 123 w 199" name="T56"/>
                <a:gd fmla="*/ 54 h 200" name="T57"/>
                <a:gd fmla="*/ 127 w 199" name="T58"/>
                <a:gd fmla="*/ 74 h 200" name="T59"/>
                <a:gd fmla="*/ 123 w 199" name="T60"/>
                <a:gd fmla="*/ 95 h 200" name="T61"/>
                <a:gd fmla="*/ 111 w 199" name="T62"/>
                <a:gd fmla="*/ 112 h 200" name="T63"/>
                <a:gd fmla="*/ 95 w 199" name="T64"/>
                <a:gd fmla="*/ 123 h 200" name="T65"/>
                <a:gd fmla="*/ 74 w 199" name="T66"/>
                <a:gd fmla="*/ 127 h 200" name="T67"/>
                <a:gd fmla="*/ 54 w 199" name="T68"/>
                <a:gd fmla="*/ 123 h 200" name="T69"/>
                <a:gd fmla="*/ 37 w 199" name="T70"/>
                <a:gd fmla="*/ 112 h 200" name="T71"/>
                <a:gd fmla="*/ 26 w 199" name="T72"/>
                <a:gd fmla="*/ 95 h 200" name="T73"/>
                <a:gd fmla="*/ 22 w 199" name="T74"/>
                <a:gd fmla="*/ 74 h 20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0" w="199">
                  <a:moveTo>
                    <a:pt x="0" y="74"/>
                  </a:moveTo>
                  <a:cubicBezTo>
                    <a:pt x="0" y="85"/>
                    <a:pt x="2" y="94"/>
                    <a:pt x="6" y="103"/>
                  </a:cubicBezTo>
                  <a:cubicBezTo>
                    <a:pt x="9" y="112"/>
                    <a:pt x="15" y="120"/>
                    <a:pt x="21" y="127"/>
                  </a:cubicBezTo>
                  <a:cubicBezTo>
                    <a:pt x="28" y="134"/>
                    <a:pt x="36" y="139"/>
                    <a:pt x="45" y="143"/>
                  </a:cubicBezTo>
                  <a:cubicBezTo>
                    <a:pt x="54" y="147"/>
                    <a:pt x="64" y="149"/>
                    <a:pt x="74" y="149"/>
                  </a:cubicBezTo>
                  <a:cubicBezTo>
                    <a:pt x="82" y="149"/>
                    <a:pt x="90" y="148"/>
                    <a:pt x="97" y="145"/>
                  </a:cubicBezTo>
                  <a:cubicBezTo>
                    <a:pt x="104" y="143"/>
                    <a:pt x="111" y="140"/>
                    <a:pt x="117" y="135"/>
                  </a:cubicBezTo>
                  <a:cubicBezTo>
                    <a:pt x="181" y="200"/>
                    <a:pt x="181" y="200"/>
                    <a:pt x="181" y="200"/>
                  </a:cubicBezTo>
                  <a:cubicBezTo>
                    <a:pt x="185" y="199"/>
                    <a:pt x="189" y="197"/>
                    <a:pt x="192" y="194"/>
                  </a:cubicBezTo>
                  <a:cubicBezTo>
                    <a:pt x="196" y="191"/>
                    <a:pt x="198" y="186"/>
                    <a:pt x="199" y="181"/>
                  </a:cubicBezTo>
                  <a:cubicBezTo>
                    <a:pt x="135" y="117"/>
                    <a:pt x="135" y="117"/>
                    <a:pt x="135" y="117"/>
                  </a:cubicBezTo>
                  <a:cubicBezTo>
                    <a:pt x="139" y="111"/>
                    <a:pt x="143" y="104"/>
                    <a:pt x="145" y="97"/>
                  </a:cubicBezTo>
                  <a:cubicBezTo>
                    <a:pt x="147" y="90"/>
                    <a:pt x="149" y="82"/>
                    <a:pt x="149" y="74"/>
                  </a:cubicBezTo>
                  <a:cubicBezTo>
                    <a:pt x="149" y="64"/>
                    <a:pt x="147" y="55"/>
                    <a:pt x="143" y="45"/>
                  </a:cubicBezTo>
                  <a:cubicBezTo>
                    <a:pt x="139" y="36"/>
                    <a:pt x="133" y="29"/>
                    <a:pt x="127" y="22"/>
                  </a:cubicBezTo>
                  <a:cubicBezTo>
                    <a:pt x="120" y="15"/>
                    <a:pt x="112" y="10"/>
                    <a:pt x="103" y="6"/>
                  </a:cubicBezTo>
                  <a:cubicBezTo>
                    <a:pt x="94" y="2"/>
                    <a:pt x="84" y="0"/>
                    <a:pt x="74" y="0"/>
                  </a:cubicBezTo>
                  <a:cubicBezTo>
                    <a:pt x="64" y="0"/>
                    <a:pt x="54" y="2"/>
                    <a:pt x="45" y="6"/>
                  </a:cubicBezTo>
                  <a:cubicBezTo>
                    <a:pt x="36" y="10"/>
                    <a:pt x="28" y="15"/>
                    <a:pt x="21" y="22"/>
                  </a:cubicBezTo>
                  <a:cubicBezTo>
                    <a:pt x="15" y="29"/>
                    <a:pt x="9" y="36"/>
                    <a:pt x="6" y="45"/>
                  </a:cubicBezTo>
                  <a:cubicBezTo>
                    <a:pt x="2" y="55"/>
                    <a:pt x="0" y="64"/>
                    <a:pt x="0" y="74"/>
                  </a:cubicBezTo>
                  <a:close/>
                  <a:moveTo>
                    <a:pt x="22" y="74"/>
                  </a:moveTo>
                  <a:cubicBezTo>
                    <a:pt x="22" y="67"/>
                    <a:pt x="23" y="60"/>
                    <a:pt x="26" y="54"/>
                  </a:cubicBezTo>
                  <a:cubicBezTo>
                    <a:pt x="28" y="48"/>
                    <a:pt x="32" y="42"/>
                    <a:pt x="37" y="37"/>
                  </a:cubicBezTo>
                  <a:cubicBezTo>
                    <a:pt x="42" y="32"/>
                    <a:pt x="47" y="29"/>
                    <a:pt x="54" y="26"/>
                  </a:cubicBezTo>
                  <a:cubicBezTo>
                    <a:pt x="60" y="23"/>
                    <a:pt x="67" y="22"/>
                    <a:pt x="74" y="22"/>
                  </a:cubicBezTo>
                  <a:cubicBezTo>
                    <a:pt x="81" y="22"/>
                    <a:pt x="88" y="23"/>
                    <a:pt x="95" y="26"/>
                  </a:cubicBezTo>
                  <a:cubicBezTo>
                    <a:pt x="101" y="29"/>
                    <a:pt x="107" y="32"/>
                    <a:pt x="111" y="37"/>
                  </a:cubicBezTo>
                  <a:cubicBezTo>
                    <a:pt x="116" y="42"/>
                    <a:pt x="120" y="48"/>
                    <a:pt x="123" y="54"/>
                  </a:cubicBezTo>
                  <a:cubicBezTo>
                    <a:pt x="125" y="60"/>
                    <a:pt x="127" y="67"/>
                    <a:pt x="127" y="74"/>
                  </a:cubicBezTo>
                  <a:cubicBezTo>
                    <a:pt x="127" y="82"/>
                    <a:pt x="125" y="89"/>
                    <a:pt x="123" y="95"/>
                  </a:cubicBezTo>
                  <a:cubicBezTo>
                    <a:pt x="120" y="101"/>
                    <a:pt x="116" y="107"/>
                    <a:pt x="111" y="112"/>
                  </a:cubicBezTo>
                  <a:cubicBezTo>
                    <a:pt x="107" y="116"/>
                    <a:pt x="101" y="120"/>
                    <a:pt x="95" y="123"/>
                  </a:cubicBezTo>
                  <a:cubicBezTo>
                    <a:pt x="88" y="126"/>
                    <a:pt x="81" y="127"/>
                    <a:pt x="74" y="127"/>
                  </a:cubicBezTo>
                  <a:cubicBezTo>
                    <a:pt x="67" y="127"/>
                    <a:pt x="60" y="126"/>
                    <a:pt x="54" y="123"/>
                  </a:cubicBezTo>
                  <a:cubicBezTo>
                    <a:pt x="47" y="120"/>
                    <a:pt x="42" y="116"/>
                    <a:pt x="37" y="112"/>
                  </a:cubicBezTo>
                  <a:cubicBezTo>
                    <a:pt x="32" y="107"/>
                    <a:pt x="28" y="101"/>
                    <a:pt x="26" y="95"/>
                  </a:cubicBezTo>
                  <a:cubicBezTo>
                    <a:pt x="23" y="89"/>
                    <a:pt x="22" y="82"/>
                    <a:pt x="22" y="7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椭圆 27"/>
            <p:cNvSpPr/>
            <p:nvPr/>
          </p:nvSpPr>
          <p:spPr>
            <a:xfrm>
              <a:off x="6361102" y="3045835"/>
              <a:ext cx="870437" cy="87043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5" name="组合 34"/>
          <p:cNvGrpSpPr/>
          <p:nvPr/>
        </p:nvGrpSpPr>
        <p:grpSpPr>
          <a:xfrm>
            <a:off x="6258372" y="4883572"/>
            <a:ext cx="648000" cy="648000"/>
            <a:chOff x="6487171" y="4883572"/>
            <a:chExt cx="870437" cy="870437"/>
          </a:xfrm>
        </p:grpSpPr>
        <p:sp>
          <p:nvSpPr>
            <p:cNvPr id="27" name="Freeform 130"/>
            <p:cNvSpPr>
              <a:spLocks noEditPoints="1"/>
            </p:cNvSpPr>
            <p:nvPr/>
          </p:nvSpPr>
          <p:spPr bwMode="auto">
            <a:xfrm>
              <a:off x="6640884" y="5115704"/>
              <a:ext cx="563013" cy="406174"/>
            </a:xfrm>
            <a:custGeom>
              <a:gdLst>
                <a:gd fmla="*/ 188 w 200" name="T0"/>
                <a:gd fmla="*/ 144 h 144" name="T1"/>
                <a:gd fmla="*/ 176 w 200" name="T2"/>
                <a:gd fmla="*/ 134 h 144" name="T3"/>
                <a:gd fmla="*/ 176 w 200" name="T4"/>
                <a:gd fmla="*/ 10 h 144" name="T5"/>
                <a:gd fmla="*/ 188 w 200" name="T6"/>
                <a:gd fmla="*/ 0 h 144" name="T7"/>
                <a:gd fmla="*/ 200 w 200" name="T8"/>
                <a:gd fmla="*/ 10 h 144" name="T9"/>
                <a:gd fmla="*/ 200 w 200" name="T10"/>
                <a:gd fmla="*/ 134 h 144" name="T11"/>
                <a:gd fmla="*/ 188 w 200" name="T12"/>
                <a:gd fmla="*/ 144 h 144" name="T13"/>
                <a:gd fmla="*/ 137 w 200" name="T14"/>
                <a:gd fmla="*/ 130 h 144" name="T15"/>
                <a:gd fmla="*/ 123 w 200" name="T16"/>
                <a:gd fmla="*/ 144 h 144" name="T17"/>
                <a:gd fmla="*/ 61 w 200" name="T18"/>
                <a:gd fmla="*/ 144 h 144" name="T19"/>
                <a:gd fmla="*/ 48 w 200" name="T20"/>
                <a:gd fmla="*/ 130 h 144" name="T21"/>
                <a:gd fmla="*/ 48 w 200" name="T22"/>
                <a:gd fmla="*/ 103 h 144" name="T23"/>
                <a:gd fmla="*/ 20 w 200" name="T24"/>
                <a:gd fmla="*/ 97 h 144" name="T25"/>
                <a:gd fmla="*/ 20 w 200" name="T26"/>
                <a:gd fmla="*/ 47 h 144" name="T27"/>
                <a:gd fmla="*/ 172 w 200" name="T28"/>
                <a:gd fmla="*/ 14 h 144" name="T29"/>
                <a:gd fmla="*/ 172 w 200" name="T30"/>
                <a:gd fmla="*/ 131 h 144" name="T31"/>
                <a:gd fmla="*/ 137 w 200" name="T32"/>
                <a:gd fmla="*/ 123 h 144" name="T33"/>
                <a:gd fmla="*/ 137 w 200" name="T34"/>
                <a:gd fmla="*/ 130 h 144" name="T35"/>
                <a:gd fmla="*/ 128 w 200" name="T36"/>
                <a:gd fmla="*/ 121 h 144" name="T37"/>
                <a:gd fmla="*/ 56 w 200" name="T38"/>
                <a:gd fmla="*/ 105 h 144" name="T39"/>
                <a:gd fmla="*/ 56 w 200" name="T40"/>
                <a:gd fmla="*/ 129 h 144" name="T41"/>
                <a:gd fmla="*/ 64 w 200" name="T42"/>
                <a:gd fmla="*/ 136 h 144" name="T43"/>
                <a:gd fmla="*/ 121 w 200" name="T44"/>
                <a:gd fmla="*/ 136 h 144" name="T45"/>
                <a:gd fmla="*/ 128 w 200" name="T46"/>
                <a:gd fmla="*/ 129 h 144" name="T47"/>
                <a:gd fmla="*/ 128 w 200" name="T48"/>
                <a:gd fmla="*/ 121 h 144" name="T49"/>
                <a:gd fmla="*/ 7 w 200" name="T50"/>
                <a:gd fmla="*/ 103 h 144" name="T51"/>
                <a:gd fmla="*/ 0 w 200" name="T52"/>
                <a:gd fmla="*/ 96 h 144" name="T53"/>
                <a:gd fmla="*/ 0 w 200" name="T54"/>
                <a:gd fmla="*/ 48 h 144" name="T55"/>
                <a:gd fmla="*/ 7 w 200" name="T56"/>
                <a:gd fmla="*/ 41 h 144" name="T57"/>
                <a:gd fmla="*/ 15 w 200" name="T58"/>
                <a:gd fmla="*/ 48 h 144" name="T59"/>
                <a:gd fmla="*/ 15 w 200" name="T60"/>
                <a:gd fmla="*/ 96 h 144" name="T61"/>
                <a:gd fmla="*/ 7 w 200" name="T62"/>
                <a:gd fmla="*/ 103 h 1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4" w="200">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椭圆 28"/>
            <p:cNvSpPr/>
            <p:nvPr/>
          </p:nvSpPr>
          <p:spPr>
            <a:xfrm>
              <a:off x="6487171" y="4883572"/>
              <a:ext cx="870437" cy="87043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6258372" y="1494833"/>
            <a:ext cx="648000" cy="648000"/>
            <a:chOff x="6361102" y="1325992"/>
            <a:chExt cx="870437" cy="870437"/>
          </a:xfrm>
        </p:grpSpPr>
        <p:sp>
          <p:nvSpPr>
            <p:cNvPr id="30" name="椭圆 29"/>
            <p:cNvSpPr/>
            <p:nvPr/>
          </p:nvSpPr>
          <p:spPr>
            <a:xfrm>
              <a:off x="6361102" y="1325992"/>
              <a:ext cx="870437" cy="87043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6480723" y="1567951"/>
              <a:ext cx="631194" cy="386518"/>
              <a:chOff x="1541463" y="4110038"/>
              <a:chExt cx="565150" cy="346075"/>
            </a:xfrm>
          </p:grpSpPr>
          <p:sp>
            <p:nvSpPr>
              <p:cNvPr id="32" name="Freeform 174"/>
              <p:cNvSpPr>
                <a:spLocks noEditPoints="1"/>
              </p:cNvSpPr>
              <p:nvPr/>
            </p:nvSpPr>
            <p:spPr bwMode="auto">
              <a:xfrm>
                <a:off x="1541463" y="4110038"/>
                <a:ext cx="565150" cy="346075"/>
              </a:xfrm>
              <a:custGeom>
                <a:gdLst>
                  <a:gd fmla="*/ 89 w 178" name="T0"/>
                  <a:gd fmla="*/ 109 h 109" name="T1"/>
                  <a:gd fmla="*/ 1 w 178" name="T2"/>
                  <a:gd fmla="*/ 56 h 109" name="T3"/>
                  <a:gd fmla="*/ 0 w 178" name="T4"/>
                  <a:gd fmla="*/ 55 h 109" name="T5"/>
                  <a:gd fmla="*/ 1 w 178" name="T6"/>
                  <a:gd fmla="*/ 53 h 109" name="T7"/>
                  <a:gd fmla="*/ 89 w 178" name="T8"/>
                  <a:gd fmla="*/ 0 h 109" name="T9"/>
                  <a:gd fmla="*/ 177 w 178" name="T10"/>
                  <a:gd fmla="*/ 53 h 109" name="T11"/>
                  <a:gd fmla="*/ 178 w 178" name="T12"/>
                  <a:gd fmla="*/ 55 h 109" name="T13"/>
                  <a:gd fmla="*/ 177 w 178" name="T14"/>
                  <a:gd fmla="*/ 56 h 109" name="T15"/>
                  <a:gd fmla="*/ 89 w 178" name="T16"/>
                  <a:gd fmla="*/ 109 h 109" name="T17"/>
                  <a:gd fmla="*/ 7 w 178" name="T18"/>
                  <a:gd fmla="*/ 55 h 109" name="T19"/>
                  <a:gd fmla="*/ 89 w 178" name="T20"/>
                  <a:gd fmla="*/ 103 h 109" name="T21"/>
                  <a:gd fmla="*/ 172 w 178" name="T22"/>
                  <a:gd fmla="*/ 55 h 109" name="T23"/>
                  <a:gd fmla="*/ 89 w 178" name="T24"/>
                  <a:gd fmla="*/ 6 h 109" name="T25"/>
                  <a:gd fmla="*/ 7 w 178" name="T26"/>
                  <a:gd fmla="*/ 55 h 10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9" w="178">
                    <a:moveTo>
                      <a:pt x="89" y="109"/>
                    </a:moveTo>
                    <a:cubicBezTo>
                      <a:pt x="41" y="109"/>
                      <a:pt x="3" y="58"/>
                      <a:pt x="1" y="56"/>
                    </a:cubicBezTo>
                    <a:cubicBezTo>
                      <a:pt x="0" y="55"/>
                      <a:pt x="0" y="55"/>
                      <a:pt x="0" y="55"/>
                    </a:cubicBezTo>
                    <a:cubicBezTo>
                      <a:pt x="1" y="53"/>
                      <a:pt x="1" y="53"/>
                      <a:pt x="1" y="53"/>
                    </a:cubicBezTo>
                    <a:cubicBezTo>
                      <a:pt x="3" y="51"/>
                      <a:pt x="41" y="0"/>
                      <a:pt x="89" y="0"/>
                    </a:cubicBezTo>
                    <a:cubicBezTo>
                      <a:pt x="137" y="0"/>
                      <a:pt x="176" y="51"/>
                      <a:pt x="177" y="53"/>
                    </a:cubicBezTo>
                    <a:cubicBezTo>
                      <a:pt x="178" y="55"/>
                      <a:pt x="178" y="55"/>
                      <a:pt x="178" y="55"/>
                    </a:cubicBezTo>
                    <a:cubicBezTo>
                      <a:pt x="177" y="56"/>
                      <a:pt x="177" y="56"/>
                      <a:pt x="177" y="56"/>
                    </a:cubicBezTo>
                    <a:cubicBezTo>
                      <a:pt x="176" y="58"/>
                      <a:pt x="137" y="109"/>
                      <a:pt x="89" y="109"/>
                    </a:cubicBezTo>
                    <a:close/>
                    <a:moveTo>
                      <a:pt x="7" y="55"/>
                    </a:moveTo>
                    <a:cubicBezTo>
                      <a:pt x="14" y="63"/>
                      <a:pt x="49" y="103"/>
                      <a:pt x="89" y="103"/>
                    </a:cubicBezTo>
                    <a:cubicBezTo>
                      <a:pt x="130" y="103"/>
                      <a:pt x="165" y="63"/>
                      <a:pt x="172" y="55"/>
                    </a:cubicBezTo>
                    <a:cubicBezTo>
                      <a:pt x="165" y="46"/>
                      <a:pt x="130" y="6"/>
                      <a:pt x="89" y="6"/>
                    </a:cubicBezTo>
                    <a:cubicBezTo>
                      <a:pt x="49" y="6"/>
                      <a:pt x="14" y="46"/>
                      <a:pt x="7" y="5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75"/>
              <p:cNvSpPr>
                <a:spLocks noEditPoints="1"/>
              </p:cNvSpPr>
              <p:nvPr/>
            </p:nvSpPr>
            <p:spPr bwMode="auto">
              <a:xfrm>
                <a:off x="1697038" y="4154488"/>
                <a:ext cx="257175" cy="257175"/>
              </a:xfrm>
              <a:custGeom>
                <a:gdLst>
                  <a:gd fmla="*/ 40 w 81" name="T0"/>
                  <a:gd fmla="*/ 81 h 81" name="T1"/>
                  <a:gd fmla="*/ 0 w 81" name="T2"/>
                  <a:gd fmla="*/ 41 h 81" name="T3"/>
                  <a:gd fmla="*/ 40 w 81" name="T4"/>
                  <a:gd fmla="*/ 0 h 81" name="T5"/>
                  <a:gd fmla="*/ 81 w 81" name="T6"/>
                  <a:gd fmla="*/ 41 h 81" name="T7"/>
                  <a:gd fmla="*/ 40 w 81" name="T8"/>
                  <a:gd fmla="*/ 81 h 81" name="T9"/>
                  <a:gd fmla="*/ 40 w 81" name="T10"/>
                  <a:gd fmla="*/ 6 h 81" name="T11"/>
                  <a:gd fmla="*/ 5 w 81" name="T12"/>
                  <a:gd fmla="*/ 41 h 81" name="T13"/>
                  <a:gd fmla="*/ 40 w 81" name="T14"/>
                  <a:gd fmla="*/ 76 h 81" name="T15"/>
                  <a:gd fmla="*/ 75 w 81" name="T16"/>
                  <a:gd fmla="*/ 41 h 81" name="T17"/>
                  <a:gd fmla="*/ 40 w 81" name="T18"/>
                  <a:gd fmla="*/ 6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1">
                    <a:moveTo>
                      <a:pt x="40" y="81"/>
                    </a:moveTo>
                    <a:cubicBezTo>
                      <a:pt x="18" y="81"/>
                      <a:pt x="0" y="63"/>
                      <a:pt x="0" y="41"/>
                    </a:cubicBezTo>
                    <a:cubicBezTo>
                      <a:pt x="0" y="18"/>
                      <a:pt x="18" y="0"/>
                      <a:pt x="40" y="0"/>
                    </a:cubicBezTo>
                    <a:cubicBezTo>
                      <a:pt x="63" y="0"/>
                      <a:pt x="81" y="18"/>
                      <a:pt x="81" y="41"/>
                    </a:cubicBezTo>
                    <a:cubicBezTo>
                      <a:pt x="81" y="63"/>
                      <a:pt x="63" y="81"/>
                      <a:pt x="40" y="81"/>
                    </a:cubicBezTo>
                    <a:close/>
                    <a:moveTo>
                      <a:pt x="40" y="6"/>
                    </a:moveTo>
                    <a:cubicBezTo>
                      <a:pt x="21" y="6"/>
                      <a:pt x="5" y="21"/>
                      <a:pt x="5" y="41"/>
                    </a:cubicBezTo>
                    <a:cubicBezTo>
                      <a:pt x="5" y="60"/>
                      <a:pt x="21" y="76"/>
                      <a:pt x="40" y="76"/>
                    </a:cubicBezTo>
                    <a:cubicBezTo>
                      <a:pt x="60" y="76"/>
                      <a:pt x="75" y="60"/>
                      <a:pt x="75" y="41"/>
                    </a:cubicBezTo>
                    <a:cubicBezTo>
                      <a:pt x="75" y="21"/>
                      <a:pt x="60" y="6"/>
                      <a:pt x="40"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4" name="矩形 33"/>
          <p:cNvSpPr/>
          <p:nvPr/>
        </p:nvSpPr>
        <p:spPr>
          <a:xfrm>
            <a:off x="7035725" y="4992127"/>
            <a:ext cx="3789680" cy="426720"/>
          </a:xfrm>
          <a:prstGeom prst="rect">
            <a:avLst/>
          </a:prstGeom>
          <a:noFill/>
        </p:spPr>
        <p:txBody>
          <a:bodyPr rtlCol="0" wrap="none">
            <a:spAutoFit/>
          </a:bodyPr>
          <a:lstStyle/>
          <a:p>
            <a:r>
              <a:rPr altLang="en-US" b="1" lang="zh-CN" smtClean="0" sz="2200">
                <a:solidFill>
                  <a:schemeClr val="bg1"/>
                </a:solidFill>
              </a:rPr>
              <a:t>文化培训、文章&amp;视频的宣传</a:t>
            </a:r>
          </a:p>
        </p:txBody>
      </p:sp>
      <p:sp>
        <p:nvSpPr>
          <p:cNvPr id="38" name="矩形 37"/>
          <p:cNvSpPr/>
          <p:nvPr/>
        </p:nvSpPr>
        <p:spPr>
          <a:xfrm>
            <a:off x="7035726" y="2024383"/>
            <a:ext cx="4368499" cy="1261872"/>
          </a:xfrm>
          <a:prstGeom prst="rect">
            <a:avLst/>
          </a:prstGeom>
        </p:spPr>
        <p:txBody>
          <a:bodyPr wrap="square">
            <a:spAutoFit/>
          </a:bodyPr>
          <a:lstStyle/>
          <a:p>
            <a:pPr>
              <a:lnSpc>
                <a:spcPct val="120000"/>
              </a:lnSpc>
            </a:pPr>
            <a:r>
              <a:rPr altLang="zh-CN" lang="en-US" sz="1600">
                <a:solidFill>
                  <a:schemeClr val="bg1"/>
                </a:solidFill>
              </a:rPr>
              <a:t>A、文化上墙</a:t>
            </a:r>
          </a:p>
          <a:p>
            <a:pPr>
              <a:lnSpc>
                <a:spcPct val="120000"/>
              </a:lnSpc>
            </a:pPr>
            <a:r>
              <a:rPr altLang="zh-CN" lang="en-US" sz="1600">
                <a:solidFill>
                  <a:schemeClr val="bg1"/>
                </a:solidFill>
              </a:rPr>
              <a:t>B、礼品及办公用品的文化内容覆盖</a:t>
            </a:r>
          </a:p>
          <a:p>
            <a:pPr>
              <a:lnSpc>
                <a:spcPct val="120000"/>
              </a:lnSpc>
            </a:pPr>
            <a:r>
              <a:rPr altLang="zh-CN" lang="en-US" sz="1600">
                <a:solidFill>
                  <a:schemeClr val="bg1"/>
                </a:solidFill>
              </a:rPr>
              <a:t>C、文化征集活动及宣传</a:t>
            </a:r>
          </a:p>
          <a:p>
            <a:pPr>
              <a:lnSpc>
                <a:spcPct val="120000"/>
              </a:lnSpc>
            </a:pPr>
            <a:r>
              <a:rPr altLang="zh-CN" lang="en-US" sz="1600">
                <a:solidFill>
                  <a:schemeClr val="bg1"/>
                </a:solidFill>
              </a:rPr>
              <a:t>D、文化交流平台的建设</a:t>
            </a:r>
          </a:p>
        </p:txBody>
      </p:sp>
      <p:sp>
        <p:nvSpPr>
          <p:cNvPr id="39" name="矩形 38"/>
          <p:cNvSpPr/>
          <p:nvPr/>
        </p:nvSpPr>
        <p:spPr>
          <a:xfrm>
            <a:off x="7035726" y="3956334"/>
            <a:ext cx="4368499" cy="676656"/>
          </a:xfrm>
          <a:prstGeom prst="rect">
            <a:avLst/>
          </a:prstGeom>
        </p:spPr>
        <p:txBody>
          <a:bodyPr wrap="square">
            <a:spAutoFit/>
          </a:bodyPr>
          <a:lstStyle/>
          <a:p>
            <a:pPr>
              <a:lnSpc>
                <a:spcPct val="120000"/>
              </a:lnSpc>
            </a:pPr>
            <a:r>
              <a:rPr altLang="zh-CN" lang="en-US" sz="1600">
                <a:solidFill>
                  <a:schemeClr val="bg1"/>
                </a:solidFill>
              </a:rPr>
              <a:t>A、企业文化手册</a:t>
            </a:r>
          </a:p>
          <a:p>
            <a:pPr>
              <a:lnSpc>
                <a:spcPct val="120000"/>
              </a:lnSpc>
            </a:pPr>
            <a:r>
              <a:rPr altLang="zh-CN" lang="en-US" sz="1600">
                <a:solidFill>
                  <a:schemeClr val="bg1"/>
                </a:solidFill>
              </a:rPr>
              <a:t>B、员工手册</a:t>
            </a:r>
          </a:p>
        </p:txBody>
      </p:sp>
      <p:sp>
        <p:nvSpPr>
          <p:cNvPr id="40" name="矩形 39"/>
          <p:cNvSpPr/>
          <p:nvPr/>
        </p:nvSpPr>
        <p:spPr>
          <a:xfrm>
            <a:off x="7035726" y="5449562"/>
            <a:ext cx="4368499" cy="969264"/>
          </a:xfrm>
          <a:prstGeom prst="rect">
            <a:avLst/>
          </a:prstGeom>
        </p:spPr>
        <p:txBody>
          <a:bodyPr wrap="square">
            <a:spAutoFit/>
          </a:bodyPr>
          <a:lstStyle/>
          <a:p>
            <a:pPr>
              <a:lnSpc>
                <a:spcPct val="120000"/>
              </a:lnSpc>
            </a:pPr>
            <a:r>
              <a:rPr altLang="zh-CN" lang="en-US" sz="1600">
                <a:solidFill>
                  <a:schemeClr val="bg1"/>
                </a:solidFill>
              </a:rPr>
              <a:t>A、新老员工的文化培训</a:t>
            </a:r>
          </a:p>
          <a:p>
            <a:pPr>
              <a:lnSpc>
                <a:spcPct val="120000"/>
              </a:lnSpc>
            </a:pPr>
            <a:r>
              <a:rPr altLang="zh-CN" lang="en-US" sz="1600">
                <a:solidFill>
                  <a:schemeClr val="bg1"/>
                </a:solidFill>
              </a:rPr>
              <a:t>B、典型人物、团队、项目的深度访谈</a:t>
            </a:r>
          </a:p>
          <a:p>
            <a:pPr>
              <a:lnSpc>
                <a:spcPct val="120000"/>
              </a:lnSpc>
            </a:pPr>
            <a:r>
              <a:rPr altLang="zh-CN" lang="en-US" sz="1600">
                <a:solidFill>
                  <a:schemeClr val="bg1"/>
                </a:solidFill>
              </a:rPr>
              <a:t>C、文化知识竞猜</a:t>
            </a:r>
          </a:p>
        </p:txBody>
      </p:sp>
      <p:sp>
        <p:nvSpPr>
          <p:cNvPr id="11" name="文本框 10"/>
          <p:cNvSpPr txBox="1"/>
          <p:nvPr/>
        </p:nvSpPr>
        <p:spPr>
          <a:xfrm>
            <a:off x="3210560" y="242320"/>
            <a:ext cx="5770880" cy="76200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pPr algn="ctr"/>
            <a:r>
              <a:rPr altLang="en-US" lang="zh-CN" sz="4400"/>
              <a:t>“知”的文化落地措施</a:t>
            </a:r>
          </a:p>
        </p:txBody>
      </p:sp>
    </p:spTree>
    <p:extLst>
      <p:ext uri="{BB962C8B-B14F-4D97-AF65-F5344CB8AC3E}">
        <p14:creationId val="3085178280"/>
      </p:ext>
    </p:extLst>
  </p:cSld>
  <p:clrMapOvr>
    <a:masterClrMapping/>
  </p:clrMapOvr>
  <mc:AlternateContent>
    <mc:Choice Requires="p14">
      <p:transition spd="med">
        <p14:flip dir="r"/>
      </p:transition>
    </mc:Choice>
    <mc:Fallback>
      <p:transition spd="med">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nvSpPr>
        <p:spPr>
          <a:xfrm>
            <a:off x="5671024" y="4491034"/>
            <a:ext cx="6024880" cy="184404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z="11500"/>
              <a:t>信的措施</a:t>
            </a:r>
          </a:p>
        </p:txBody>
      </p:sp>
      <p:sp>
        <p:nvSpPr>
          <p:cNvPr id="12" name="文本框 11"/>
          <p:cNvSpPr txBox="1"/>
          <p:nvPr/>
        </p:nvSpPr>
        <p:spPr>
          <a:xfrm>
            <a:off x="10141424" y="3844703"/>
            <a:ext cx="1554480" cy="640080"/>
          </a:xfrm>
          <a:prstGeom prst="rect">
            <a:avLst/>
          </a:prstGeom>
          <a:noFill/>
        </p:spPr>
        <p:txBody>
          <a:bodyPr rtlCol="0" wrap="none">
            <a:spAutoFit/>
          </a:bodyPr>
          <a:lstStyle>
            <a:defPPr>
              <a:defRPr lang="zh-CN"/>
            </a:defPPr>
            <a:lvl1pPr algn="ctr">
              <a:defRPr b="1" sz="11500">
                <a:solidFill>
                  <a:schemeClr val="bg1"/>
                </a:solidFill>
                <a:effectLst>
                  <a:outerShdw algn="tl" blurRad="279400" dir="2700000" dist="152400" rotWithShape="0" sx="102000" sy="102000">
                    <a:prstClr val="black">
                      <a:alpha val="28000"/>
                    </a:prstClr>
                  </a:outerShdw>
                </a:effectLst>
              </a:defRPr>
            </a:lvl1pPr>
          </a:lstStyle>
          <a:p>
            <a:pPr algn="r"/>
            <a:r>
              <a:rPr altLang="en-US" b="0" lang="zh-CN" smtClean="0" sz="3600"/>
              <a:t>第三章</a:t>
            </a:r>
          </a:p>
        </p:txBody>
      </p:sp>
      <p:sp>
        <p:nvSpPr>
          <p:cNvPr id="13" name="文本框 12"/>
          <p:cNvSpPr txBox="1"/>
          <p:nvPr/>
        </p:nvSpPr>
        <p:spPr>
          <a:xfrm>
            <a:off x="748146" y="1505822"/>
            <a:ext cx="7032566" cy="749808"/>
          </a:xfrm>
          <a:prstGeom prst="rect">
            <a:avLst/>
          </a:prstGeom>
          <a:noFill/>
        </p:spPr>
        <p:txBody>
          <a:bodyPr rtlCol="0" wrap="square">
            <a:spAutoFit/>
          </a:bodyPr>
          <a:lstStyle/>
          <a:p>
            <a:pPr>
              <a:lnSpc>
                <a:spcPct val="120000"/>
              </a:lnSpc>
            </a:pPr>
            <a:r>
              <a:rPr altLang="en-US" lang="zh-CN">
                <a:solidFill>
                  <a:schemeClr val="tx1">
                    <a:lumMod val="65000"/>
                    <a:lumOff val="35000"/>
                  </a:schemeClr>
                </a:solidFill>
              </a:rPr>
              <a:t>体现在两点：①员工相信文化理念是企业真实的文化；②员工认同现有的文化理念。</a:t>
            </a:r>
          </a:p>
        </p:txBody>
      </p:sp>
    </p:spTree>
    <p:extLst>
      <p:ext uri="{BB962C8B-B14F-4D97-AF65-F5344CB8AC3E}">
        <p14:creationId val="1193345131"/>
      </p:ext>
    </p:extLst>
  </p:cSld>
  <p:clrMapOvr>
    <a:masterClrMapping/>
  </p:clrMapOvr>
  <mc:AlternateContent>
    <mc:Choice Requires="p14">
      <p:transition spd="med">
        <p14:prism/>
      </p:transition>
    </mc:Choice>
    <mc:Fallback>
      <p:transition spd="med">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a:ext>
            </a:extLst>
          </a:blip>
          <a:stretch>
            <a:fillRect/>
          </a:stretch>
        </p:blipFill>
        <p:spPr>
          <a:xfrm>
            <a:off x="3886913" y="0"/>
            <a:ext cx="8305087" cy="6858000"/>
          </a:xfrm>
          <a:prstGeom prst="rect">
            <a:avLst/>
          </a:prstGeom>
        </p:spPr>
      </p:pic>
      <p:sp>
        <p:nvSpPr>
          <p:cNvPr id="13" name="任意多边形 12"/>
          <p:cNvSpPr/>
          <p:nvPr/>
        </p:nvSpPr>
        <p:spPr>
          <a:xfrm>
            <a:off x="0" y="0"/>
            <a:ext cx="8002427" cy="6858000"/>
          </a:xfrm>
          <a:custGeom>
            <a:gdLst>
              <a:gd fmla="*/ 0 w 8002427" name="connsiteX0"/>
              <a:gd fmla="*/ 0 h 6858000" name="connsiteY0"/>
              <a:gd fmla="*/ 228600 w 8002427" name="connsiteX1"/>
              <a:gd fmla="*/ 0 h 6858000" name="connsiteY1"/>
              <a:gd fmla="*/ 1805940 w 8002427" name="connsiteX2"/>
              <a:gd fmla="*/ 0 h 6858000" name="connsiteY2"/>
              <a:gd fmla="*/ 4124989 w 8002427" name="connsiteX3"/>
              <a:gd fmla="*/ 0 h 6858000" name="connsiteY3"/>
              <a:gd fmla="*/ 8002427 w 8002427" name="connsiteX4"/>
              <a:gd fmla="*/ 6858000 h 6858000" name="connsiteY4"/>
              <a:gd fmla="*/ 4124989 w 8002427" name="connsiteX5"/>
              <a:gd fmla="*/ 6858000 h 6858000" name="connsiteY5"/>
              <a:gd fmla="*/ 1805940 w 8002427" name="connsiteX6"/>
              <a:gd fmla="*/ 6858000 h 6858000" name="connsiteY6"/>
              <a:gd fmla="*/ 228600 w 8002427" name="connsiteX7"/>
              <a:gd fmla="*/ 6858000 h 6858000" name="connsiteY7"/>
              <a:gd fmla="*/ 0 w 8002427" name="connsiteX8"/>
              <a:gd fmla="*/ 6858000 h 6858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0" w="8002427">
                <a:moveTo>
                  <a:pt x="0" y="0"/>
                </a:moveTo>
                <a:lnTo>
                  <a:pt x="228600" y="0"/>
                </a:lnTo>
                <a:lnTo>
                  <a:pt x="1805940" y="0"/>
                </a:lnTo>
                <a:lnTo>
                  <a:pt x="4124989" y="0"/>
                </a:lnTo>
                <a:lnTo>
                  <a:pt x="8002427" y="6858000"/>
                </a:lnTo>
                <a:lnTo>
                  <a:pt x="4124989" y="6858000"/>
                </a:lnTo>
                <a:lnTo>
                  <a:pt x="1805940" y="6858000"/>
                </a:lnTo>
                <a:lnTo>
                  <a:pt x="228600" y="6858000"/>
                </a:lnTo>
                <a:lnTo>
                  <a:pt x="0" y="6858000"/>
                </a:lnTo>
                <a:close/>
              </a:path>
            </a:pathLst>
          </a:custGeom>
          <a:solidFill>
            <a:srgbClr val="6AA725"/>
          </a:solidFill>
          <a:ln>
            <a:noFill/>
          </a:ln>
          <a:effectLst>
            <a:outerShdw algn="tl" blurRad="228600" dir="2700000" dist="63500"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anchor="ctr" rtlCol="0" wrap="square">
            <a:noAutofit/>
          </a:bodyPr>
          <a:lstStyle/>
          <a:p>
            <a:pPr algn="ctr" defTabSz="609585"/>
            <a:endParaRPr altLang="en-US" kumimoji="1" lang="zh-CN" sz="2400">
              <a:solidFill>
                <a:srgbClr val="FFFFFF"/>
              </a:solidFill>
            </a:endParaRPr>
          </a:p>
        </p:txBody>
      </p:sp>
      <p:grpSp>
        <p:nvGrpSpPr>
          <p:cNvPr id="7" name="组合 6"/>
          <p:cNvGrpSpPr/>
          <p:nvPr/>
        </p:nvGrpSpPr>
        <p:grpSpPr>
          <a:xfrm>
            <a:off x="5014780" y="2215289"/>
            <a:ext cx="2162440" cy="2427422"/>
            <a:chOff x="1253300" y="1544456"/>
            <a:chExt cx="2162440" cy="2427422"/>
          </a:xfrm>
        </p:grpSpPr>
        <p:sp>
          <p:nvSpPr>
            <p:cNvPr id="8" name="Freeform 13"/>
            <p:cNvSpPr/>
            <p:nvPr/>
          </p:nvSpPr>
          <p:spPr bwMode="auto">
            <a:xfrm>
              <a:off x="1380410" y="1687142"/>
              <a:ext cx="1908221" cy="2142051"/>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9" name="Freeform 13"/>
            <p:cNvSpPr/>
            <p:nvPr/>
          </p:nvSpPr>
          <p:spPr bwMode="auto">
            <a:xfrm>
              <a:off x="1471387" y="1789267"/>
              <a:ext cx="1726266" cy="1937800"/>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100000">
                  <a:srgbClr val="E7E507"/>
                </a:gs>
                <a:gs pos="13000">
                  <a:srgbClr val="A6C43C"/>
                </a:gs>
              </a:gsLst>
              <a:lin ang="18900000" scaled="0"/>
            </a:gradFill>
            <a:ln cap="flat" w="1428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10" name="Freeform 13"/>
            <p:cNvSpPr/>
            <p:nvPr/>
          </p:nvSpPr>
          <p:spPr bwMode="auto">
            <a:xfrm>
              <a:off x="1253300" y="1544456"/>
              <a:ext cx="2162440" cy="2427422"/>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sp>
        <p:nvSpPr>
          <p:cNvPr id="14" name="矩形 13"/>
          <p:cNvSpPr/>
          <p:nvPr/>
        </p:nvSpPr>
        <p:spPr>
          <a:xfrm>
            <a:off x="448793" y="2967335"/>
            <a:ext cx="3951605" cy="457200"/>
          </a:xfrm>
          <a:prstGeom prst="rect">
            <a:avLst/>
          </a:prstGeom>
        </p:spPr>
        <p:txBody>
          <a:bodyPr wrap="none">
            <a:spAutoFit/>
          </a:bodyPr>
          <a:lstStyle/>
          <a:p>
            <a:pPr>
              <a:lnSpc>
                <a:spcPct val="120000"/>
              </a:lnSpc>
            </a:pPr>
            <a:r>
              <a:rPr altLang="zh-CN" lang="en-US" smtClean="0" sz="2000">
                <a:solidFill>
                  <a:schemeClr val="bg1"/>
                </a:solidFill>
              </a:rPr>
              <a:t>“信”的环节要解决的核心问题是：</a:t>
            </a:r>
          </a:p>
        </p:txBody>
      </p:sp>
      <p:sp>
        <p:nvSpPr>
          <p:cNvPr id="17" name="文本框 16"/>
          <p:cNvSpPr txBox="1"/>
          <p:nvPr/>
        </p:nvSpPr>
        <p:spPr>
          <a:xfrm>
            <a:off x="212755" y="3777233"/>
            <a:ext cx="589280" cy="1115568"/>
          </a:xfrm>
          <a:prstGeom prst="rect">
            <a:avLst/>
          </a:prstGeom>
          <a:noFill/>
        </p:spPr>
        <p:txBody>
          <a:bodyPr rtlCol="0" wrap="none">
            <a:spAutoFit/>
          </a:bodyPr>
          <a:lstStyle/>
          <a:p>
            <a:pPr defTabSz="609585">
              <a:lnSpc>
                <a:spcPct val="70000"/>
              </a:lnSpc>
            </a:pPr>
            <a:r>
              <a:rPr altLang="zh-CN" kumimoji="1" lang="en-US" sz="9600">
                <a:solidFill>
                  <a:srgbClr val="FFFFFF"/>
                </a:solidFill>
                <a:latin typeface="Century Gothic"/>
              </a:rPr>
              <a:t>“</a:t>
            </a:r>
          </a:p>
        </p:txBody>
      </p:sp>
      <p:sp>
        <p:nvSpPr>
          <p:cNvPr id="18" name="文本框 17"/>
          <p:cNvSpPr txBox="1"/>
          <p:nvPr/>
        </p:nvSpPr>
        <p:spPr>
          <a:xfrm>
            <a:off x="5922178" y="5994336"/>
            <a:ext cx="589280" cy="1115568"/>
          </a:xfrm>
          <a:prstGeom prst="rect">
            <a:avLst/>
          </a:prstGeom>
          <a:noFill/>
        </p:spPr>
        <p:txBody>
          <a:bodyPr rtlCol="0" wrap="none">
            <a:spAutoFit/>
          </a:bodyPr>
          <a:lstStyle/>
          <a:p>
            <a:pPr defTabSz="609585">
              <a:lnSpc>
                <a:spcPct val="70000"/>
              </a:lnSpc>
            </a:pPr>
            <a:r>
              <a:rPr altLang="zh-CN" kumimoji="1" lang="en-US" sz="9600">
                <a:solidFill>
                  <a:srgbClr val="FFFFFF"/>
                </a:solidFill>
                <a:latin typeface="Century Gothic"/>
              </a:rPr>
              <a:t>”</a:t>
            </a:r>
          </a:p>
        </p:txBody>
      </p:sp>
      <p:sp>
        <p:nvSpPr>
          <p:cNvPr id="19" name="文本框 18"/>
          <p:cNvSpPr txBox="1"/>
          <p:nvPr/>
        </p:nvSpPr>
        <p:spPr>
          <a:xfrm>
            <a:off x="580101" y="4208044"/>
            <a:ext cx="4974731" cy="2066544"/>
          </a:xfrm>
          <a:prstGeom prst="rect">
            <a:avLst/>
          </a:prstGeom>
          <a:noFill/>
        </p:spPr>
        <p:txBody>
          <a:bodyPr rtlCol="0" wrap="squar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pPr algn="just">
              <a:lnSpc>
                <a:spcPct val="120000"/>
              </a:lnSpc>
            </a:pPr>
            <a:r>
              <a:rPr altLang="en-US" lang="zh-CN" smtClean="0" sz="3600">
                <a:effectLst/>
              </a:rPr>
              <a:t>全体员工相信公司的价值理念，并逐渐变成全体员工深信不疑的信念。</a:t>
            </a:r>
          </a:p>
        </p:txBody>
      </p:sp>
      <p:sp>
        <p:nvSpPr>
          <p:cNvPr id="20" name="Freeform 45"/>
          <p:cNvSpPr/>
          <p:nvPr/>
        </p:nvSpPr>
        <p:spPr bwMode="auto">
          <a:xfrm>
            <a:off x="5550368" y="2949828"/>
            <a:ext cx="1091265" cy="1095504"/>
          </a:xfrm>
          <a:custGeom>
            <a:gdLst>
              <a:gd fmla="*/ 128 w 257" name="T0"/>
              <a:gd fmla="*/ 258 h 258" name="T1"/>
              <a:gd fmla="*/ 199 w 257" name="T2"/>
              <a:gd fmla="*/ 159 h 258" name="T3"/>
              <a:gd fmla="*/ 257 w 257" name="T4"/>
              <a:gd fmla="*/ 64 h 258" name="T5"/>
              <a:gd fmla="*/ 195 w 257" name="T6"/>
              <a:gd fmla="*/ 0 h 258" name="T7"/>
              <a:gd fmla="*/ 128 w 257" name="T8"/>
              <a:gd fmla="*/ 53 h 258" name="T9"/>
              <a:gd fmla="*/ 61 w 257" name="T10"/>
              <a:gd fmla="*/ 0 h 258" name="T11"/>
              <a:gd fmla="*/ 0 w 257" name="T12"/>
              <a:gd fmla="*/ 64 h 258" name="T13"/>
              <a:gd fmla="*/ 57 w 257" name="T14"/>
              <a:gd fmla="*/ 159 h 258" name="T15"/>
              <a:gd fmla="*/ 128 w 257" name="T16"/>
              <a:gd fmla="*/ 258 h 2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8" w="257">
                <a:moveTo>
                  <a:pt x="128" y="258"/>
                </a:moveTo>
                <a:cubicBezTo>
                  <a:pt x="139" y="227"/>
                  <a:pt x="163" y="196"/>
                  <a:pt x="199" y="159"/>
                </a:cubicBezTo>
                <a:cubicBezTo>
                  <a:pt x="235" y="122"/>
                  <a:pt x="257" y="99"/>
                  <a:pt x="257" y="64"/>
                </a:cubicBezTo>
                <a:cubicBezTo>
                  <a:pt x="257" y="28"/>
                  <a:pt x="229" y="0"/>
                  <a:pt x="195" y="0"/>
                </a:cubicBezTo>
                <a:cubicBezTo>
                  <a:pt x="161" y="0"/>
                  <a:pt x="141" y="18"/>
                  <a:pt x="128" y="53"/>
                </a:cubicBezTo>
                <a:cubicBezTo>
                  <a:pt x="115" y="18"/>
                  <a:pt x="95" y="0"/>
                  <a:pt x="61" y="0"/>
                </a:cubicBezTo>
                <a:cubicBezTo>
                  <a:pt x="27" y="0"/>
                  <a:pt x="0" y="28"/>
                  <a:pt x="0" y="64"/>
                </a:cubicBezTo>
                <a:cubicBezTo>
                  <a:pt x="0" y="99"/>
                  <a:pt x="21" y="122"/>
                  <a:pt x="57" y="159"/>
                </a:cubicBezTo>
                <a:cubicBezTo>
                  <a:pt x="93" y="196"/>
                  <a:pt x="117" y="227"/>
                  <a:pt x="128" y="258"/>
                </a:cubicBezTo>
              </a:path>
            </a:pathLst>
          </a:custGeom>
          <a:solidFill>
            <a:srgbClr val="F0F0F0"/>
          </a:soli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a:extLst/>
        </p:spPr>
        <p:txBody>
          <a:bodyPr anchor="ctr" rtlCol="0"/>
          <a:lstStyle/>
          <a:p>
            <a:pPr algn="ctr"/>
            <a:endParaRPr altLang="en-US" kern="0" lang="zh-CN">
              <a:solidFill>
                <a:prstClr val="white"/>
              </a:solidFill>
              <a:latin typeface="Calibri"/>
              <a:ea charset="-122" panose="02010600030101010101" pitchFamily="2" typeface="宋体"/>
            </a:endParaRPr>
          </a:p>
        </p:txBody>
      </p:sp>
    </p:spTree>
    <p:extLst>
      <p:ext uri="{BB962C8B-B14F-4D97-AF65-F5344CB8AC3E}">
        <p14:creationId val="1887690581"/>
      </p:ext>
    </p:extLst>
  </p:cSld>
  <p:clrMapOvr>
    <a:masterClrMapping/>
  </p:clrMapOvr>
  <p:transition>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任意多边形 7"/>
          <p:cNvSpPr>
            <a:spLocks noChangeArrowheads="1"/>
          </p:cNvSpPr>
          <p:nvPr/>
        </p:nvSpPr>
        <p:spPr bwMode="auto">
          <a:xfrm>
            <a:off x="5569291" y="2909594"/>
            <a:ext cx="1371848" cy="1365406"/>
          </a:xfrm>
          <a:custGeom>
            <a:gdLst>
              <a:gd fmla="*/ 142286 w 1371848" name="connsiteX0"/>
              <a:gd fmla="*/ 0 h 1365406" name="connsiteY0"/>
              <a:gd fmla="*/ 326874 w 1371848" name="connsiteX1"/>
              <a:gd fmla="*/ 46143 h 1365406" name="connsiteY1"/>
              <a:gd fmla="*/ 326766 w 1371848" name="connsiteX2"/>
              <a:gd fmla="*/ 46684 h 1365406" name="connsiteY2"/>
              <a:gd fmla="*/ 327653 w 1371848" name="connsiteX3"/>
              <a:gd fmla="*/ 46906 h 1365406" name="connsiteY3"/>
              <a:gd fmla="*/ 327545 w 1371848" name="connsiteX4"/>
              <a:gd fmla="*/ 47447 h 1365406" name="connsiteY4"/>
              <a:gd fmla="*/ 328433 w 1371848" name="connsiteX5"/>
              <a:gd fmla="*/ 47669 h 1365406" name="connsiteY5"/>
              <a:gd fmla="*/ 328325 w 1371848" name="connsiteX6"/>
              <a:gd fmla="*/ 48209 h 1365406" name="connsiteY6"/>
              <a:gd fmla="*/ 329212 w 1371848" name="connsiteX7"/>
              <a:gd fmla="*/ 48431 h 1365406" name="connsiteY7"/>
              <a:gd fmla="*/ 329104 w 1371848" name="connsiteX8"/>
              <a:gd fmla="*/ 48972 h 1365406" name="connsiteY8"/>
              <a:gd fmla="*/ 329992 w 1371848" name="connsiteX9"/>
              <a:gd fmla="*/ 49194 h 1365406" name="connsiteY9"/>
              <a:gd fmla="*/ 329884 w 1371848" name="connsiteX10"/>
              <a:gd fmla="*/ 49735 h 1365406" name="connsiteY10"/>
              <a:gd fmla="*/ 330772 w 1371848" name="connsiteX11"/>
              <a:gd fmla="*/ 49957 h 1365406" name="connsiteY11"/>
              <a:gd fmla="*/ 330663 w 1371848" name="connsiteX12"/>
              <a:gd fmla="*/ 50498 h 1365406" name="connsiteY12"/>
              <a:gd fmla="*/ 331551 w 1371848" name="connsiteX13"/>
              <a:gd fmla="*/ 50720 h 1365406" name="connsiteY13"/>
              <a:gd fmla="*/ 331443 w 1371848" name="connsiteX14"/>
              <a:gd fmla="*/ 51261 h 1365406" name="connsiteY14"/>
              <a:gd fmla="*/ 332331 w 1371848" name="connsiteX15"/>
              <a:gd fmla="*/ 51483 h 1365406" name="connsiteY15"/>
              <a:gd fmla="*/ 332222 w 1371848" name="connsiteX16"/>
              <a:gd fmla="*/ 52024 h 1365406" name="connsiteY16"/>
              <a:gd fmla="*/ 333110 w 1371848" name="connsiteX17"/>
              <a:gd fmla="*/ 52246 h 1365406" name="connsiteY17"/>
              <a:gd fmla="*/ 333002 w 1371848" name="connsiteX18"/>
              <a:gd fmla="*/ 52787 h 1365406" name="connsiteY18"/>
              <a:gd fmla="*/ 333890 w 1371848" name="connsiteX19"/>
              <a:gd fmla="*/ 53009 h 1365406" name="connsiteY19"/>
              <a:gd fmla="*/ 333782 w 1371848" name="connsiteX20"/>
              <a:gd fmla="*/ 53550 h 1365406" name="connsiteY20"/>
              <a:gd fmla="*/ 334669 w 1371848" name="connsiteX21"/>
              <a:gd fmla="*/ 53772 h 1365406" name="connsiteY21"/>
              <a:gd fmla="*/ 334561 w 1371848" name="connsiteX22"/>
              <a:gd fmla="*/ 54313 h 1365406" name="connsiteY22"/>
              <a:gd fmla="*/ 335449 w 1371848" name="connsiteX23"/>
              <a:gd fmla="*/ 54535 h 1365406" name="connsiteY23"/>
              <a:gd fmla="*/ 335340 w 1371848" name="connsiteX24"/>
              <a:gd fmla="*/ 55076 h 1365406" name="connsiteY24"/>
              <a:gd fmla="*/ 336228 w 1371848" name="connsiteX25"/>
              <a:gd fmla="*/ 55298 h 1365406" name="connsiteY25"/>
              <a:gd fmla="*/ 336120 w 1371848" name="connsiteX26"/>
              <a:gd fmla="*/ 55838 h 1365406" name="connsiteY26"/>
              <a:gd fmla="*/ 337008 w 1371848" name="connsiteX27"/>
              <a:gd fmla="*/ 56060 h 1365406" name="connsiteY27"/>
              <a:gd fmla="*/ 336899 w 1371848" name="connsiteX28"/>
              <a:gd fmla="*/ 56601 h 1365406" name="connsiteY28"/>
              <a:gd fmla="*/ 337787 w 1371848" name="connsiteX29"/>
              <a:gd fmla="*/ 56823 h 1365406" name="connsiteY29"/>
              <a:gd fmla="*/ 337679 w 1371848" name="connsiteX30"/>
              <a:gd fmla="*/ 57364 h 1365406" name="connsiteY30"/>
              <a:gd fmla="*/ 338567 w 1371848" name="connsiteX31"/>
              <a:gd fmla="*/ 57586 h 1365406" name="connsiteY31"/>
              <a:gd fmla="*/ 338458 w 1371848" name="connsiteX32"/>
              <a:gd fmla="*/ 58127 h 1365406" name="connsiteY32"/>
              <a:gd fmla="*/ 339346 w 1371848" name="connsiteX33"/>
              <a:gd fmla="*/ 58349 h 1365406" name="connsiteY33"/>
              <a:gd fmla="*/ 339238 w 1371848" name="connsiteX34"/>
              <a:gd fmla="*/ 58890 h 1365406" name="connsiteY34"/>
              <a:gd fmla="*/ 340126 w 1371848" name="connsiteX35"/>
              <a:gd fmla="*/ 59112 h 1365406" name="connsiteY35"/>
              <a:gd fmla="*/ 340018 w 1371848" name="connsiteX36"/>
              <a:gd fmla="*/ 59653 h 1365406" name="connsiteY36"/>
              <a:gd fmla="*/ 340905 w 1371848" name="connsiteX37"/>
              <a:gd fmla="*/ 59875 h 1365406" name="connsiteY37"/>
              <a:gd fmla="*/ 340797 w 1371848" name="connsiteX38"/>
              <a:gd fmla="*/ 60415 h 1365406" name="connsiteY38"/>
              <a:gd fmla="*/ 341685 w 1371848" name="connsiteX39"/>
              <a:gd fmla="*/ 60637 h 1365406" name="connsiteY39"/>
              <a:gd fmla="*/ 341577 w 1371848" name="connsiteX40"/>
              <a:gd fmla="*/ 61178 h 1365406" name="connsiteY40"/>
              <a:gd fmla="*/ 342464 w 1371848" name="connsiteX41"/>
              <a:gd fmla="*/ 61400 h 1365406" name="connsiteY41"/>
              <a:gd fmla="*/ 342356 w 1371848" name="connsiteX42"/>
              <a:gd fmla="*/ 61941 h 1365406" name="connsiteY42"/>
              <a:gd fmla="*/ 343244 w 1371848" name="connsiteX43"/>
              <a:gd fmla="*/ 62163 h 1365406" name="connsiteY43"/>
              <a:gd fmla="*/ 343136 w 1371848" name="connsiteX44"/>
              <a:gd fmla="*/ 62704 h 1365406" name="connsiteY44"/>
              <a:gd fmla="*/ 344023 w 1371848" name="connsiteX45"/>
              <a:gd fmla="*/ 62926 h 1365406" name="connsiteY45"/>
              <a:gd fmla="*/ 343915 w 1371848" name="connsiteX46"/>
              <a:gd fmla="*/ 63467 h 1365406" name="connsiteY46"/>
              <a:gd fmla="*/ 344803 w 1371848" name="connsiteX47"/>
              <a:gd fmla="*/ 63689 h 1365406" name="connsiteY47"/>
              <a:gd fmla="*/ 344695 w 1371848" name="connsiteX48"/>
              <a:gd fmla="*/ 64230 h 1365406" name="connsiteY48"/>
              <a:gd fmla="*/ 345583 w 1371848" name="connsiteX49"/>
              <a:gd fmla="*/ 64452 h 1365406" name="connsiteY49"/>
              <a:gd fmla="*/ 345474 w 1371848" name="connsiteX50"/>
              <a:gd fmla="*/ 64993 h 1365406" name="connsiteY50"/>
              <a:gd fmla="*/ 346362 w 1371848" name="connsiteX51"/>
              <a:gd fmla="*/ 65215 h 1365406" name="connsiteY51"/>
              <a:gd fmla="*/ 346254 w 1371848" name="connsiteX52"/>
              <a:gd fmla="*/ 65755 h 1365406" name="connsiteY52"/>
              <a:gd fmla="*/ 347142 w 1371848" name="connsiteX53"/>
              <a:gd fmla="*/ 65977 h 1365406" name="connsiteY53"/>
              <a:gd fmla="*/ 347033 w 1371848" name="connsiteX54"/>
              <a:gd fmla="*/ 66519 h 1365406" name="connsiteY54"/>
              <a:gd fmla="*/ 347921 w 1371848" name="connsiteX55"/>
              <a:gd fmla="*/ 66741 h 1365406" name="connsiteY55"/>
              <a:gd fmla="*/ 347813 w 1371848" name="connsiteX56"/>
              <a:gd fmla="*/ 67281 h 1365406" name="connsiteY56"/>
              <a:gd fmla="*/ 348700 w 1371848" name="connsiteX57"/>
              <a:gd fmla="*/ 67503 h 1365406" name="connsiteY57"/>
              <a:gd fmla="*/ 348592 w 1371848" name="connsiteX58"/>
              <a:gd fmla="*/ 68044 h 1365406" name="connsiteY58"/>
              <a:gd fmla="*/ 349480 w 1371848" name="connsiteX59"/>
              <a:gd fmla="*/ 68266 h 1365406" name="connsiteY59"/>
              <a:gd fmla="*/ 349372 w 1371848" name="connsiteX60"/>
              <a:gd fmla="*/ 68807 h 1365406" name="connsiteY60"/>
              <a:gd fmla="*/ 350260 w 1371848" name="connsiteX61"/>
              <a:gd fmla="*/ 69029 h 1365406" name="connsiteY61"/>
              <a:gd fmla="*/ 350151 w 1371848" name="connsiteX62"/>
              <a:gd fmla="*/ 69570 h 1365406" name="connsiteY62"/>
              <a:gd fmla="*/ 351039 w 1371848" name="connsiteX63"/>
              <a:gd fmla="*/ 69792 h 1365406" name="connsiteY63"/>
              <a:gd fmla="*/ 350931 w 1371848" name="connsiteX64"/>
              <a:gd fmla="*/ 70333 h 1365406" name="connsiteY64"/>
              <a:gd fmla="*/ 351819 w 1371848" name="connsiteX65"/>
              <a:gd fmla="*/ 70555 h 1365406" name="connsiteY65"/>
              <a:gd fmla="*/ 351710 w 1371848" name="connsiteX66"/>
              <a:gd fmla="*/ 71096 h 1365406" name="connsiteY66"/>
              <a:gd fmla="*/ 352598 w 1371848" name="connsiteX67"/>
              <a:gd fmla="*/ 71318 h 1365406" name="connsiteY67"/>
              <a:gd fmla="*/ 352490 w 1371848" name="connsiteX68"/>
              <a:gd fmla="*/ 71859 h 1365406" name="connsiteY68"/>
              <a:gd fmla="*/ 353378 w 1371848" name="connsiteX69"/>
              <a:gd fmla="*/ 72080 h 1365406" name="connsiteY69"/>
              <a:gd fmla="*/ 353269 w 1371848" name="connsiteX70"/>
              <a:gd fmla="*/ 72622 h 1365406" name="connsiteY70"/>
              <a:gd fmla="*/ 354157 w 1371848" name="connsiteX71"/>
              <a:gd fmla="*/ 72843 h 1365406" name="connsiteY71"/>
              <a:gd fmla="*/ 354049 w 1371848" name="connsiteX72"/>
              <a:gd fmla="*/ 73384 h 1365406" name="connsiteY72"/>
              <a:gd fmla="*/ 354937 w 1371848" name="connsiteX73"/>
              <a:gd fmla="*/ 73606 h 1365406" name="connsiteY73"/>
              <a:gd fmla="*/ 354829 w 1371848" name="connsiteX74"/>
              <a:gd fmla="*/ 74147 h 1365406" name="connsiteY74"/>
              <a:gd fmla="*/ 355716 w 1371848" name="connsiteX75"/>
              <a:gd fmla="*/ 74369 h 1365406" name="connsiteY75"/>
              <a:gd fmla="*/ 355608 w 1371848" name="connsiteX76"/>
              <a:gd fmla="*/ 74910 h 1365406" name="connsiteY76"/>
              <a:gd fmla="*/ 356496 w 1371848" name="connsiteX77"/>
              <a:gd fmla="*/ 75132 h 1365406" name="connsiteY77"/>
              <a:gd fmla="*/ 356388 w 1371848" name="connsiteX78"/>
              <a:gd fmla="*/ 75673 h 1365406" name="connsiteY78"/>
              <a:gd fmla="*/ 357275 w 1371848" name="connsiteX79"/>
              <a:gd fmla="*/ 75895 h 1365406" name="connsiteY79"/>
              <a:gd fmla="*/ 357167 w 1371848" name="connsiteX80"/>
              <a:gd fmla="*/ 76436 h 1365406" name="connsiteY80"/>
              <a:gd fmla="*/ 358055 w 1371848" name="connsiteX81"/>
              <a:gd fmla="*/ 76658 h 1365406" name="connsiteY81"/>
              <a:gd fmla="*/ 357947 w 1371848" name="connsiteX82"/>
              <a:gd fmla="*/ 77199 h 1365406" name="connsiteY82"/>
              <a:gd fmla="*/ 358835 w 1371848" name="connsiteX83"/>
              <a:gd fmla="*/ 77421 h 1365406" name="connsiteY83"/>
              <a:gd fmla="*/ 358726 w 1371848" name="connsiteX84"/>
              <a:gd fmla="*/ 77961 h 1365406" name="connsiteY84"/>
              <a:gd fmla="*/ 359614 w 1371848" name="connsiteX85"/>
              <a:gd fmla="*/ 78183 h 1365406" name="connsiteY85"/>
              <a:gd fmla="*/ 359506 w 1371848" name="connsiteX86"/>
              <a:gd fmla="*/ 78725 h 1365406" name="connsiteY86"/>
              <a:gd fmla="*/ 360394 w 1371848" name="connsiteX87"/>
              <a:gd fmla="*/ 78947 h 1365406" name="connsiteY87"/>
              <a:gd fmla="*/ 360285 w 1371848" name="connsiteX88"/>
              <a:gd fmla="*/ 79487 h 1365406" name="connsiteY88"/>
              <a:gd fmla="*/ 361173 w 1371848" name="connsiteX89"/>
              <a:gd fmla="*/ 79709 h 1365406" name="connsiteY89"/>
              <a:gd fmla="*/ 361065 w 1371848" name="connsiteX90"/>
              <a:gd fmla="*/ 80250 h 1365406" name="connsiteY90"/>
              <a:gd fmla="*/ 361953 w 1371848" name="connsiteX91"/>
              <a:gd fmla="*/ 80472 h 1365406" name="connsiteY91"/>
              <a:gd fmla="*/ 361844 w 1371848" name="connsiteX92"/>
              <a:gd fmla="*/ 81013 h 1365406" name="connsiteY92"/>
              <a:gd fmla="*/ 362732 w 1371848" name="connsiteX93"/>
              <a:gd fmla="*/ 81235 h 1365406" name="connsiteY93"/>
              <a:gd fmla="*/ 362624 w 1371848" name="connsiteX94"/>
              <a:gd fmla="*/ 81776 h 1365406" name="connsiteY94"/>
              <a:gd fmla="*/ 363511 w 1371848" name="connsiteX95"/>
              <a:gd fmla="*/ 81998 h 1365406" name="connsiteY95"/>
              <a:gd fmla="*/ 363403 w 1371848" name="connsiteX96"/>
              <a:gd fmla="*/ 82539 h 1365406" name="connsiteY96"/>
              <a:gd fmla="*/ 364291 w 1371848" name="connsiteX97"/>
              <a:gd fmla="*/ 82761 h 1365406" name="connsiteY97"/>
              <a:gd fmla="*/ 364183 w 1371848" name="connsiteX98"/>
              <a:gd fmla="*/ 83302 h 1365406" name="connsiteY98"/>
              <a:gd fmla="*/ 365071 w 1371848" name="connsiteX99"/>
              <a:gd fmla="*/ 83523 h 1365406" name="connsiteY99"/>
              <a:gd fmla="*/ 364962 w 1371848" name="connsiteX100"/>
              <a:gd fmla="*/ 84065 h 1365406" name="connsiteY100"/>
              <a:gd fmla="*/ 365850 w 1371848" name="connsiteX101"/>
              <a:gd fmla="*/ 84286 h 1365406" name="connsiteY101"/>
              <a:gd fmla="*/ 365742 w 1371848" name="connsiteX102"/>
              <a:gd fmla="*/ 84827 h 1365406" name="connsiteY102"/>
              <a:gd fmla="*/ 366630 w 1371848" name="connsiteX103"/>
              <a:gd fmla="*/ 85049 h 1365406" name="connsiteY103"/>
              <a:gd fmla="*/ 366521 w 1371848" name="connsiteX104"/>
              <a:gd fmla="*/ 85590 h 1365406" name="connsiteY104"/>
              <a:gd fmla="*/ 367409 w 1371848" name="connsiteX105"/>
              <a:gd fmla="*/ 85812 h 1365406" name="connsiteY105"/>
              <a:gd fmla="*/ 367301 w 1371848" name="connsiteX106"/>
              <a:gd fmla="*/ 86353 h 1365406" name="connsiteY106"/>
              <a:gd fmla="*/ 368189 w 1371848" name="connsiteX107"/>
              <a:gd fmla="*/ 86575 h 1365406" name="connsiteY107"/>
              <a:gd fmla="*/ 368080 w 1371848" name="connsiteX108"/>
              <a:gd fmla="*/ 87116 h 1365406" name="connsiteY108"/>
              <a:gd fmla="*/ 368968 w 1371848" name="connsiteX109"/>
              <a:gd fmla="*/ 87338 h 1365406" name="connsiteY109"/>
              <a:gd fmla="*/ 368860 w 1371848" name="connsiteX110"/>
              <a:gd fmla="*/ 87879 h 1365406" name="connsiteY110"/>
              <a:gd fmla="*/ 369748 w 1371848" name="connsiteX111"/>
              <a:gd fmla="*/ 88101 h 1365406" name="connsiteY111"/>
              <a:gd fmla="*/ 369640 w 1371848" name="connsiteX112"/>
              <a:gd fmla="*/ 88642 h 1365406" name="connsiteY112"/>
              <a:gd fmla="*/ 370527 w 1371848" name="connsiteX113"/>
              <a:gd fmla="*/ 88864 h 1365406" name="connsiteY113"/>
              <a:gd fmla="*/ 370419 w 1371848" name="connsiteX114"/>
              <a:gd fmla="*/ 89404 h 1365406" name="connsiteY114"/>
              <a:gd fmla="*/ 371307 w 1371848" name="connsiteX115"/>
              <a:gd fmla="*/ 89626 h 1365406" name="connsiteY115"/>
              <a:gd fmla="*/ 371199 w 1371848" name="connsiteX116"/>
              <a:gd fmla="*/ 90167 h 1365406" name="connsiteY116"/>
              <a:gd fmla="*/ 372086 w 1371848" name="connsiteX117"/>
              <a:gd fmla="*/ 90389 h 1365406" name="connsiteY117"/>
              <a:gd fmla="*/ 371978 w 1371848" name="connsiteX118"/>
              <a:gd fmla="*/ 90930 h 1365406" name="connsiteY118"/>
              <a:gd fmla="*/ 372866 w 1371848" name="connsiteX119"/>
              <a:gd fmla="*/ 91152 h 1365406" name="connsiteY119"/>
              <a:gd fmla="*/ 372758 w 1371848" name="connsiteX120"/>
              <a:gd fmla="*/ 91693 h 1365406" name="connsiteY120"/>
              <a:gd fmla="*/ 373646 w 1371848" name="connsiteX121"/>
              <a:gd fmla="*/ 91915 h 1365406" name="connsiteY121"/>
              <a:gd fmla="*/ 373537 w 1371848" name="connsiteX122"/>
              <a:gd fmla="*/ 92456 h 1365406" name="connsiteY122"/>
              <a:gd fmla="*/ 374425 w 1371848" name="connsiteX123"/>
              <a:gd fmla="*/ 92678 h 1365406" name="connsiteY123"/>
              <a:gd fmla="*/ 374317 w 1371848" name="connsiteX124"/>
              <a:gd fmla="*/ 93219 h 1365406" name="connsiteY124"/>
              <a:gd fmla="*/ 375205 w 1371848" name="connsiteX125"/>
              <a:gd fmla="*/ 93441 h 1365406" name="connsiteY125"/>
              <a:gd fmla="*/ 375096 w 1371848" name="connsiteX126"/>
              <a:gd fmla="*/ 93982 h 1365406" name="connsiteY126"/>
              <a:gd fmla="*/ 375984 w 1371848" name="connsiteX127"/>
              <a:gd fmla="*/ 94204 h 1365406" name="connsiteY127"/>
              <a:gd fmla="*/ 375876 w 1371848" name="connsiteX128"/>
              <a:gd fmla="*/ 94745 h 1365406" name="connsiteY128"/>
              <a:gd fmla="*/ 376763 w 1371848" name="connsiteX129"/>
              <a:gd fmla="*/ 94967 h 1365406" name="connsiteY129"/>
              <a:gd fmla="*/ 376655 w 1371848" name="connsiteX130"/>
              <a:gd fmla="*/ 95508 h 1365406" name="connsiteY130"/>
              <a:gd fmla="*/ 377543 w 1371848" name="connsiteX131"/>
              <a:gd fmla="*/ 95730 h 1365406" name="connsiteY131"/>
              <a:gd fmla="*/ 377435 w 1371848" name="connsiteX132"/>
              <a:gd fmla="*/ 96271 h 1365406" name="connsiteY132"/>
              <a:gd fmla="*/ 378322 w 1371848" name="connsiteX133"/>
              <a:gd fmla="*/ 96493 h 1365406" name="connsiteY133"/>
              <a:gd fmla="*/ 378214 w 1371848" name="connsiteX134"/>
              <a:gd fmla="*/ 97033 h 1365406" name="connsiteY134"/>
              <a:gd fmla="*/ 379102 w 1371848" name="connsiteX135"/>
              <a:gd fmla="*/ 97255 h 1365406" name="connsiteY135"/>
              <a:gd fmla="*/ 378994 w 1371848" name="connsiteX136"/>
              <a:gd fmla="*/ 97796 h 1365406" name="connsiteY136"/>
              <a:gd fmla="*/ 379882 w 1371848" name="connsiteX137"/>
              <a:gd fmla="*/ 98018 h 1365406" name="connsiteY137"/>
              <a:gd fmla="*/ 379773 w 1371848" name="connsiteX138"/>
              <a:gd fmla="*/ 98559 h 1365406" name="connsiteY138"/>
              <a:gd fmla="*/ 380661 w 1371848" name="connsiteX139"/>
              <a:gd fmla="*/ 98781 h 1365406" name="connsiteY139"/>
              <a:gd fmla="*/ 380553 w 1371848" name="connsiteX140"/>
              <a:gd fmla="*/ 99322 h 1365406" name="connsiteY140"/>
              <a:gd fmla="*/ 381441 w 1371848" name="connsiteX141"/>
              <a:gd fmla="*/ 99544 h 1365406" name="connsiteY141"/>
              <a:gd fmla="*/ 381332 w 1371848" name="connsiteX142"/>
              <a:gd fmla="*/ 100085 h 1365406" name="connsiteY142"/>
              <a:gd fmla="*/ 382220 w 1371848" name="connsiteX143"/>
              <a:gd fmla="*/ 100307 h 1365406" name="connsiteY143"/>
              <a:gd fmla="*/ 382112 w 1371848" name="connsiteX144"/>
              <a:gd fmla="*/ 100847 h 1365406" name="connsiteY144"/>
              <a:gd fmla="*/ 383000 w 1371848" name="connsiteX145"/>
              <a:gd fmla="*/ 101069 h 1365406" name="connsiteY145"/>
              <a:gd fmla="*/ 382892 w 1371848" name="connsiteX146"/>
              <a:gd fmla="*/ 101610 h 1365406" name="connsiteY146"/>
              <a:gd fmla="*/ 383779 w 1371848" name="connsiteX147"/>
              <a:gd fmla="*/ 101832 h 1365406" name="connsiteY147"/>
              <a:gd fmla="*/ 383671 w 1371848" name="connsiteX148"/>
              <a:gd fmla="*/ 102373 h 1365406" name="connsiteY148"/>
              <a:gd fmla="*/ 384559 w 1371848" name="connsiteX149"/>
              <a:gd fmla="*/ 102595 h 1365406" name="connsiteY149"/>
              <a:gd fmla="*/ 384451 w 1371848" name="connsiteX150"/>
              <a:gd fmla="*/ 103136 h 1365406" name="connsiteY150"/>
              <a:gd fmla="*/ 385338 w 1371848" name="connsiteX151"/>
              <a:gd fmla="*/ 103358 h 1365406" name="connsiteY151"/>
              <a:gd fmla="*/ 385230 w 1371848" name="connsiteX152"/>
              <a:gd fmla="*/ 103899 h 1365406" name="connsiteY152"/>
              <a:gd fmla="*/ 386118 w 1371848" name="connsiteX153"/>
              <a:gd fmla="*/ 104121 h 1365406" name="connsiteY153"/>
              <a:gd fmla="*/ 386010 w 1371848" name="connsiteX154"/>
              <a:gd fmla="*/ 104662 h 1365406" name="connsiteY154"/>
              <a:gd fmla="*/ 386897 w 1371848" name="connsiteX155"/>
              <a:gd fmla="*/ 104884 h 1365406" name="connsiteY155"/>
              <a:gd fmla="*/ 386789 w 1371848" name="connsiteX156"/>
              <a:gd fmla="*/ 105425 h 1365406" name="connsiteY156"/>
              <a:gd fmla="*/ 387677 w 1371848" name="connsiteX157"/>
              <a:gd fmla="*/ 105647 h 1365406" name="connsiteY157"/>
              <a:gd fmla="*/ 387569 w 1371848" name="connsiteX158"/>
              <a:gd fmla="*/ 106188 h 1365406" name="connsiteY158"/>
              <a:gd fmla="*/ 388457 w 1371848" name="connsiteX159"/>
              <a:gd fmla="*/ 106410 h 1365406" name="connsiteY159"/>
              <a:gd fmla="*/ 388348 w 1371848" name="connsiteX160"/>
              <a:gd fmla="*/ 106950 h 1365406" name="connsiteY160"/>
              <a:gd fmla="*/ 389236 w 1371848" name="connsiteX161"/>
              <a:gd fmla="*/ 107172 h 1365406" name="connsiteY161"/>
              <a:gd fmla="*/ 389128 w 1371848" name="connsiteX162"/>
              <a:gd fmla="*/ 107713 h 1365406" name="connsiteY162"/>
              <a:gd fmla="*/ 390016 w 1371848" name="connsiteX163"/>
              <a:gd fmla="*/ 107935 h 1365406" name="connsiteY163"/>
              <a:gd fmla="*/ 389907 w 1371848" name="connsiteX164"/>
              <a:gd fmla="*/ 108476 h 1365406" name="connsiteY164"/>
              <a:gd fmla="*/ 390795 w 1371848" name="connsiteX165"/>
              <a:gd fmla="*/ 108698 h 1365406" name="connsiteY165"/>
              <a:gd fmla="*/ 390687 w 1371848" name="connsiteX166"/>
              <a:gd fmla="*/ 109239 h 1365406" name="connsiteY166"/>
              <a:gd fmla="*/ 391574 w 1371848" name="connsiteX167"/>
              <a:gd fmla="*/ 109461 h 1365406" name="connsiteY167"/>
              <a:gd fmla="*/ 391466 w 1371848" name="connsiteX168"/>
              <a:gd fmla="*/ 110002 h 1365406" name="connsiteY168"/>
              <a:gd fmla="*/ 392354 w 1371848" name="connsiteX169"/>
              <a:gd fmla="*/ 110224 h 1365406" name="connsiteY169"/>
              <a:gd fmla="*/ 392246 w 1371848" name="connsiteX170"/>
              <a:gd fmla="*/ 110765 h 1365406" name="connsiteY170"/>
              <a:gd fmla="*/ 393133 w 1371848" name="connsiteX171"/>
              <a:gd fmla="*/ 110987 h 1365406" name="connsiteY171"/>
              <a:gd fmla="*/ 393025 w 1371848" name="connsiteX172"/>
              <a:gd fmla="*/ 111528 h 1365406" name="connsiteY172"/>
              <a:gd fmla="*/ 393913 w 1371848" name="connsiteX173"/>
              <a:gd fmla="*/ 111750 h 1365406" name="connsiteY173"/>
              <a:gd fmla="*/ 393805 w 1371848" name="connsiteX174"/>
              <a:gd fmla="*/ 112291 h 1365406" name="connsiteY174"/>
              <a:gd fmla="*/ 394693 w 1371848" name="connsiteX175"/>
              <a:gd fmla="*/ 112513 h 1365406" name="connsiteY175"/>
              <a:gd fmla="*/ 394584 w 1371848" name="connsiteX176"/>
              <a:gd fmla="*/ 113053 h 1365406" name="connsiteY176"/>
              <a:gd fmla="*/ 395472 w 1371848" name="connsiteX177"/>
              <a:gd fmla="*/ 113275 h 1365406" name="connsiteY177"/>
              <a:gd fmla="*/ 395364 w 1371848" name="connsiteX178"/>
              <a:gd fmla="*/ 113817 h 1365406" name="connsiteY178"/>
              <a:gd fmla="*/ 396252 w 1371848" name="connsiteX179"/>
              <a:gd fmla="*/ 114038 h 1365406" name="connsiteY179"/>
              <a:gd fmla="*/ 396143 w 1371848" name="connsiteX180"/>
              <a:gd fmla="*/ 114579 h 1365406" name="connsiteY180"/>
              <a:gd fmla="*/ 397031 w 1371848" name="connsiteX181"/>
              <a:gd fmla="*/ 114801 h 1365406" name="connsiteY181"/>
              <a:gd fmla="*/ 396923 w 1371848" name="connsiteX182"/>
              <a:gd fmla="*/ 115342 h 1365406" name="connsiteY182"/>
              <a:gd fmla="*/ 397811 w 1371848" name="connsiteX183"/>
              <a:gd fmla="*/ 115564 h 1365406" name="connsiteY183"/>
              <a:gd fmla="*/ 397703 w 1371848" name="connsiteX184"/>
              <a:gd fmla="*/ 116105 h 1365406" name="connsiteY184"/>
              <a:gd fmla="*/ 398590 w 1371848" name="connsiteX185"/>
              <a:gd fmla="*/ 116327 h 1365406" name="connsiteY185"/>
              <a:gd fmla="*/ 398482 w 1371848" name="connsiteX186"/>
              <a:gd fmla="*/ 116868 h 1365406" name="connsiteY186"/>
              <a:gd fmla="*/ 399370 w 1371848" name="connsiteX187"/>
              <a:gd fmla="*/ 117090 h 1365406" name="connsiteY187"/>
              <a:gd fmla="*/ 399262 w 1371848" name="connsiteX188"/>
              <a:gd fmla="*/ 117631 h 1365406" name="connsiteY188"/>
              <a:gd fmla="*/ 400149 w 1371848" name="connsiteX189"/>
              <a:gd fmla="*/ 117853 h 1365406" name="connsiteY189"/>
              <a:gd fmla="*/ 400041 w 1371848" name="connsiteX190"/>
              <a:gd fmla="*/ 118394 h 1365406" name="connsiteY190"/>
              <a:gd fmla="*/ 400929 w 1371848" name="connsiteX191"/>
              <a:gd fmla="*/ 118616 h 1365406" name="connsiteY191"/>
              <a:gd fmla="*/ 400821 w 1371848" name="connsiteX192"/>
              <a:gd fmla="*/ 119156 h 1365406" name="connsiteY192"/>
              <a:gd fmla="*/ 401046 w 1371848" name="connsiteX193"/>
              <a:gd fmla="*/ 119213 h 1365406" name="connsiteY193"/>
              <a:gd fmla="*/ 496079 w 1371848" name="connsiteX194"/>
              <a:gd fmla="*/ 119213 h 1365406" name="connsiteY194"/>
              <a:gd fmla="*/ 473005 w 1371848" name="connsiteX195"/>
              <a:gd fmla="*/ 46143 h 1365406" name="connsiteY195"/>
              <a:gd fmla="*/ 669130 w 1371848" name="connsiteX196"/>
              <a:gd fmla="*/ 0 h 1365406" name="connsiteY196"/>
              <a:gd fmla="*/ 669460 w 1371848" name="connsiteX197"/>
              <a:gd fmla="*/ 868 h 1365406" name="connsiteY197"/>
              <a:gd fmla="*/ 669909 w 1371848" name="connsiteX198"/>
              <a:gd fmla="*/ 762 h 1365406" name="connsiteY198"/>
              <a:gd fmla="*/ 670240 w 1371848" name="connsiteX199"/>
              <a:gd fmla="*/ 1631 h 1365406" name="connsiteY199"/>
              <a:gd fmla="*/ 670689 w 1371848" name="connsiteX200"/>
              <a:gd fmla="*/ 1525 h 1365406" name="connsiteY200"/>
              <a:gd fmla="*/ 671020 w 1371848" name="connsiteX201"/>
              <a:gd fmla="*/ 2393 h 1365406" name="connsiteY201"/>
              <a:gd fmla="*/ 671468 w 1371848" name="connsiteX202"/>
              <a:gd fmla="*/ 2288 h 1365406" name="connsiteY202"/>
              <a:gd fmla="*/ 671799 w 1371848" name="connsiteX203"/>
              <a:gd fmla="*/ 3156 h 1365406" name="connsiteY203"/>
              <a:gd fmla="*/ 672248 w 1371848" name="connsiteX204"/>
              <a:gd fmla="*/ 3051 h 1365406" name="connsiteY204"/>
              <a:gd fmla="*/ 672579 w 1371848" name="connsiteX205"/>
              <a:gd fmla="*/ 3919 h 1365406" name="connsiteY205"/>
              <a:gd fmla="*/ 673027 w 1371848" name="connsiteX206"/>
              <a:gd fmla="*/ 3813 h 1365406" name="connsiteY206"/>
              <a:gd fmla="*/ 673358 w 1371848" name="connsiteX207"/>
              <a:gd fmla="*/ 4681 h 1365406" name="connsiteY207"/>
              <a:gd fmla="*/ 673807 w 1371848" name="connsiteX208"/>
              <a:gd fmla="*/ 4576 h 1365406" name="connsiteY208"/>
              <a:gd fmla="*/ 674138 w 1371848" name="connsiteX209"/>
              <a:gd fmla="*/ 5444 h 1365406" name="connsiteY209"/>
              <a:gd fmla="*/ 674586 w 1371848" name="connsiteX210"/>
              <a:gd fmla="*/ 5338 h 1365406" name="connsiteY210"/>
              <a:gd fmla="*/ 674917 w 1371848" name="connsiteX211"/>
              <a:gd fmla="*/ 6207 h 1365406" name="connsiteY211"/>
              <a:gd fmla="*/ 675366 w 1371848" name="connsiteX212"/>
              <a:gd fmla="*/ 6101 h 1365406" name="connsiteY212"/>
              <a:gd fmla="*/ 675697 w 1371848" name="connsiteX213"/>
              <a:gd fmla="*/ 6969 h 1365406" name="connsiteY213"/>
              <a:gd fmla="*/ 676146 w 1371848" name="connsiteX214"/>
              <a:gd fmla="*/ 6864 h 1365406" name="connsiteY214"/>
              <a:gd fmla="*/ 676476 w 1371848" name="connsiteX215"/>
              <a:gd fmla="*/ 7732 h 1365406" name="connsiteY215"/>
              <a:gd fmla="*/ 676925 w 1371848" name="connsiteX216"/>
              <a:gd fmla="*/ 7626 h 1365406" name="connsiteY216"/>
              <a:gd fmla="*/ 677256 w 1371848" name="connsiteX217"/>
              <a:gd fmla="*/ 8494 h 1365406" name="connsiteY217"/>
              <a:gd fmla="*/ 677704 w 1371848" name="connsiteX218"/>
              <a:gd fmla="*/ 8389 h 1365406" name="connsiteY218"/>
              <a:gd fmla="*/ 678035 w 1371848" name="connsiteX219"/>
              <a:gd fmla="*/ 9257 h 1365406" name="connsiteY219"/>
              <a:gd fmla="*/ 678484 w 1371848" name="connsiteX220"/>
              <a:gd fmla="*/ 9152 h 1365406" name="connsiteY220"/>
              <a:gd fmla="*/ 678815 w 1371848" name="connsiteX221"/>
              <a:gd fmla="*/ 10020 h 1365406" name="connsiteY221"/>
              <a:gd fmla="*/ 679263 w 1371848" name="connsiteX222"/>
              <a:gd fmla="*/ 9914 h 1365406" name="connsiteY222"/>
              <a:gd fmla="*/ 679594 w 1371848" name="connsiteX223"/>
              <a:gd fmla="*/ 10783 h 1365406" name="connsiteY223"/>
              <a:gd fmla="*/ 680043 w 1371848" name="connsiteX224"/>
              <a:gd fmla="*/ 10677 h 1365406" name="connsiteY224"/>
              <a:gd fmla="*/ 680374 w 1371848" name="connsiteX225"/>
              <a:gd fmla="*/ 11546 h 1365406" name="connsiteY225"/>
              <a:gd fmla="*/ 680822 w 1371848" name="connsiteX226"/>
              <a:gd fmla="*/ 11441 h 1365406" name="connsiteY226"/>
              <a:gd fmla="*/ 681153 w 1371848" name="connsiteX227"/>
              <a:gd fmla="*/ 12309 h 1365406" name="connsiteY227"/>
              <a:gd fmla="*/ 681602 w 1371848" name="connsiteX228"/>
              <a:gd fmla="*/ 12204 h 1365406" name="connsiteY228"/>
              <a:gd fmla="*/ 681933 w 1371848" name="connsiteX229"/>
              <a:gd fmla="*/ 13072 h 1365406" name="connsiteY229"/>
              <a:gd fmla="*/ 682382 w 1371848" name="connsiteX230"/>
              <a:gd fmla="*/ 12966 h 1365406" name="connsiteY230"/>
              <a:gd fmla="*/ 682712 w 1371848" name="connsiteX231"/>
              <a:gd fmla="*/ 13835 h 1365406" name="connsiteY231"/>
              <a:gd fmla="*/ 683161 w 1371848" name="connsiteX232"/>
              <a:gd fmla="*/ 13729 h 1365406" name="connsiteY232"/>
              <a:gd fmla="*/ 683492 w 1371848" name="connsiteX233"/>
              <a:gd fmla="*/ 14598 h 1365406" name="connsiteY233"/>
              <a:gd fmla="*/ 683941 w 1371848" name="connsiteX234"/>
              <a:gd fmla="*/ 14492 h 1365406" name="connsiteY234"/>
              <a:gd fmla="*/ 684271 w 1371848" name="connsiteX235"/>
              <a:gd fmla="*/ 15361 h 1365406" name="connsiteY235"/>
              <a:gd fmla="*/ 684720 w 1371848" name="connsiteX236"/>
              <a:gd fmla="*/ 15255 h 1365406" name="connsiteY236"/>
              <a:gd fmla="*/ 685051 w 1371848" name="connsiteX237"/>
              <a:gd fmla="*/ 16124 h 1365406" name="connsiteY237"/>
              <a:gd fmla="*/ 685500 w 1371848" name="connsiteX238"/>
              <a:gd fmla="*/ 16018 h 1365406" name="connsiteY238"/>
              <a:gd fmla="*/ 685831 w 1371848" name="connsiteX239"/>
              <a:gd fmla="*/ 16886 h 1365406" name="connsiteY239"/>
              <a:gd fmla="*/ 686279 w 1371848" name="connsiteX240"/>
              <a:gd fmla="*/ 16780 h 1365406" name="connsiteY240"/>
              <a:gd fmla="*/ 686610 w 1371848" name="connsiteX241"/>
              <a:gd fmla="*/ 17649 h 1365406" name="connsiteY241"/>
              <a:gd fmla="*/ 687059 w 1371848" name="connsiteX242"/>
              <a:gd fmla="*/ 17544 h 1365406" name="connsiteY242"/>
              <a:gd fmla="*/ 687390 w 1371848" name="connsiteX243"/>
              <a:gd fmla="*/ 18408 h 1365406" name="connsiteY243"/>
              <a:gd fmla="*/ 687838 w 1371848" name="connsiteX244"/>
              <a:gd fmla="*/ 18302 h 1365406" name="connsiteY244"/>
              <a:gd fmla="*/ 688169 w 1371848" name="connsiteX245"/>
              <a:gd fmla="*/ 19171 h 1365406" name="connsiteY245"/>
              <a:gd fmla="*/ 688618 w 1371848" name="connsiteX246"/>
              <a:gd fmla="*/ 19065 h 1365406" name="connsiteY246"/>
              <a:gd fmla="*/ 688949 w 1371848" name="connsiteX247"/>
              <a:gd fmla="*/ 19934 h 1365406" name="connsiteY247"/>
              <a:gd fmla="*/ 689397 w 1371848" name="connsiteX248"/>
              <a:gd fmla="*/ 19828 h 1365406" name="connsiteY248"/>
              <a:gd fmla="*/ 689728 w 1371848" name="connsiteX249"/>
              <a:gd fmla="*/ 20697 h 1365406" name="connsiteY249"/>
              <a:gd fmla="*/ 690177 w 1371848" name="connsiteX250"/>
              <a:gd fmla="*/ 20591 h 1365406" name="connsiteY250"/>
              <a:gd fmla="*/ 690508 w 1371848" name="connsiteX251"/>
              <a:gd fmla="*/ 21459 h 1365406" name="connsiteY251"/>
              <a:gd fmla="*/ 690956 w 1371848" name="connsiteX252"/>
              <a:gd fmla="*/ 21354 h 1365406" name="connsiteY252"/>
              <a:gd fmla="*/ 691287 w 1371848" name="connsiteX253"/>
              <a:gd fmla="*/ 22222 h 1365406" name="connsiteY253"/>
              <a:gd fmla="*/ 691736 w 1371848" name="connsiteX254"/>
              <a:gd fmla="*/ 22117 h 1365406" name="connsiteY254"/>
              <a:gd fmla="*/ 692067 w 1371848" name="connsiteX255"/>
              <a:gd fmla="*/ 22985 h 1365406" name="connsiteY255"/>
              <a:gd fmla="*/ 692515 w 1371848" name="connsiteX256"/>
              <a:gd fmla="*/ 22880 h 1365406" name="connsiteY256"/>
              <a:gd fmla="*/ 692846 w 1371848" name="connsiteX257"/>
              <a:gd fmla="*/ 23748 h 1365406" name="connsiteY257"/>
              <a:gd fmla="*/ 693295 w 1371848" name="connsiteX258"/>
              <a:gd fmla="*/ 23642 h 1365406" name="connsiteY258"/>
              <a:gd fmla="*/ 693626 w 1371848" name="connsiteX259"/>
              <a:gd fmla="*/ 24511 h 1365406" name="connsiteY259"/>
              <a:gd fmla="*/ 694074 w 1371848" name="connsiteX260"/>
              <a:gd fmla="*/ 24405 h 1365406" name="connsiteY260"/>
              <a:gd fmla="*/ 694405 w 1371848" name="connsiteX261"/>
              <a:gd fmla="*/ 25274 h 1365406" name="connsiteY261"/>
              <a:gd fmla="*/ 694854 w 1371848" name="connsiteX262"/>
              <a:gd fmla="*/ 25168 h 1365406" name="connsiteY262"/>
              <a:gd fmla="*/ 695185 w 1371848" name="connsiteX263"/>
              <a:gd fmla="*/ 26037 h 1365406" name="connsiteY263"/>
              <a:gd fmla="*/ 695634 w 1371848" name="connsiteX264"/>
              <a:gd fmla="*/ 25931 h 1365406" name="connsiteY264"/>
              <a:gd fmla="*/ 695964 w 1371848" name="connsiteX265"/>
              <a:gd fmla="*/ 26800 h 1365406" name="connsiteY265"/>
              <a:gd fmla="*/ 696413 w 1371848" name="connsiteX266"/>
              <a:gd fmla="*/ 26694 h 1365406" name="connsiteY266"/>
              <a:gd fmla="*/ 696744 w 1371848" name="connsiteX267"/>
              <a:gd fmla="*/ 27562 h 1365406" name="connsiteY267"/>
              <a:gd fmla="*/ 697193 w 1371848" name="connsiteX268"/>
              <a:gd fmla="*/ 27457 h 1365406" name="connsiteY268"/>
              <a:gd fmla="*/ 697523 w 1371848" name="connsiteX269"/>
              <a:gd fmla="*/ 28326 h 1365406" name="connsiteY269"/>
              <a:gd fmla="*/ 697972 w 1371848" name="connsiteX270"/>
              <a:gd fmla="*/ 28220 h 1365406" name="connsiteY270"/>
              <a:gd fmla="*/ 698303 w 1371848" name="connsiteX271"/>
              <a:gd fmla="*/ 29088 h 1365406" name="connsiteY271"/>
              <a:gd fmla="*/ 698752 w 1371848" name="connsiteX272"/>
              <a:gd fmla="*/ 28983 h 1365406" name="connsiteY272"/>
              <a:gd fmla="*/ 699082 w 1371848" name="connsiteX273"/>
              <a:gd fmla="*/ 29851 h 1365406" name="connsiteY273"/>
              <a:gd fmla="*/ 699531 w 1371848" name="connsiteX274"/>
              <a:gd fmla="*/ 29746 h 1365406" name="connsiteY274"/>
              <a:gd fmla="*/ 699862 w 1371848" name="connsiteX275"/>
              <a:gd fmla="*/ 30614 h 1365406" name="connsiteY275"/>
              <a:gd fmla="*/ 700311 w 1371848" name="connsiteX276"/>
              <a:gd fmla="*/ 30508 h 1365406" name="connsiteY276"/>
              <a:gd fmla="*/ 700642 w 1371848" name="connsiteX277"/>
              <a:gd fmla="*/ 31377 h 1365406" name="connsiteY277"/>
              <a:gd fmla="*/ 701090 w 1371848" name="connsiteX278"/>
              <a:gd fmla="*/ 31271 h 1365406" name="connsiteY278"/>
              <a:gd fmla="*/ 701421 w 1371848" name="connsiteX279"/>
              <a:gd fmla="*/ 32140 h 1365406" name="connsiteY279"/>
              <a:gd fmla="*/ 701870 w 1371848" name="connsiteX280"/>
              <a:gd fmla="*/ 32034 h 1365406" name="connsiteY280"/>
              <a:gd fmla="*/ 702201 w 1371848" name="connsiteX281"/>
              <a:gd fmla="*/ 32903 h 1365406" name="connsiteY281"/>
              <a:gd fmla="*/ 702649 w 1371848" name="connsiteX282"/>
              <a:gd fmla="*/ 32797 h 1365406" name="connsiteY282"/>
              <a:gd fmla="*/ 702980 w 1371848" name="connsiteX283"/>
              <a:gd fmla="*/ 33665 h 1365406" name="connsiteY283"/>
              <a:gd fmla="*/ 703429 w 1371848" name="connsiteX284"/>
              <a:gd fmla="*/ 33560 h 1365406" name="connsiteY284"/>
              <a:gd fmla="*/ 703760 w 1371848" name="connsiteX285"/>
              <a:gd fmla="*/ 34428 h 1365406" name="connsiteY285"/>
              <a:gd fmla="*/ 704208 w 1371848" name="connsiteX286"/>
              <a:gd fmla="*/ 34323 h 1365406" name="connsiteY286"/>
              <a:gd fmla="*/ 704539 w 1371848" name="connsiteX287"/>
              <a:gd fmla="*/ 35191 h 1365406" name="connsiteY287"/>
              <a:gd fmla="*/ 704988 w 1371848" name="connsiteX288"/>
              <a:gd fmla="*/ 35086 h 1365406" name="connsiteY288"/>
              <a:gd fmla="*/ 705319 w 1371848" name="connsiteX289"/>
              <a:gd fmla="*/ 35954 h 1365406" name="connsiteY289"/>
              <a:gd fmla="*/ 705767 w 1371848" name="connsiteX290"/>
              <a:gd fmla="*/ 35848 h 1365406" name="connsiteY290"/>
              <a:gd fmla="*/ 706098 w 1371848" name="connsiteX291"/>
              <a:gd fmla="*/ 36717 h 1365406" name="connsiteY291"/>
              <a:gd fmla="*/ 706547 w 1371848" name="connsiteX292"/>
              <a:gd fmla="*/ 36611 h 1365406" name="connsiteY292"/>
              <a:gd fmla="*/ 706878 w 1371848" name="connsiteX293"/>
              <a:gd fmla="*/ 37480 h 1365406" name="connsiteY293"/>
              <a:gd fmla="*/ 707326 w 1371848" name="connsiteX294"/>
              <a:gd fmla="*/ 37374 h 1365406" name="connsiteY294"/>
              <a:gd fmla="*/ 707657 w 1371848" name="connsiteX295"/>
              <a:gd fmla="*/ 38243 h 1365406" name="connsiteY295"/>
              <a:gd fmla="*/ 708106 w 1371848" name="connsiteX296"/>
              <a:gd fmla="*/ 38137 h 1365406" name="connsiteY296"/>
              <a:gd fmla="*/ 708437 w 1371848" name="connsiteX297"/>
              <a:gd fmla="*/ 39006 h 1365406" name="connsiteY297"/>
              <a:gd fmla="*/ 708885 w 1371848" name="connsiteX298"/>
              <a:gd fmla="*/ 38900 h 1365406" name="connsiteY298"/>
              <a:gd fmla="*/ 709216 w 1371848" name="connsiteX299"/>
              <a:gd fmla="*/ 39769 h 1365406" name="connsiteY299"/>
              <a:gd fmla="*/ 709665 w 1371848" name="connsiteX300"/>
              <a:gd fmla="*/ 39663 h 1365406" name="connsiteY300"/>
              <a:gd fmla="*/ 709996 w 1371848" name="connsiteX301"/>
              <a:gd fmla="*/ 40531 h 1365406" name="connsiteY301"/>
              <a:gd fmla="*/ 710445 w 1371848" name="connsiteX302"/>
              <a:gd fmla="*/ 40426 h 1365406" name="connsiteY302"/>
              <a:gd fmla="*/ 710775 w 1371848" name="connsiteX303"/>
              <a:gd fmla="*/ 41294 h 1365406" name="connsiteY303"/>
              <a:gd fmla="*/ 711224 w 1371848" name="connsiteX304"/>
              <a:gd fmla="*/ 41189 h 1365406" name="connsiteY304"/>
              <a:gd fmla="*/ 711555 w 1371848" name="connsiteX305"/>
              <a:gd fmla="*/ 42057 h 1365406" name="connsiteY305"/>
              <a:gd fmla="*/ 712004 w 1371848" name="connsiteX306"/>
              <a:gd fmla="*/ 41951 h 1365406" name="connsiteY306"/>
              <a:gd fmla="*/ 712334 w 1371848" name="connsiteX307"/>
              <a:gd fmla="*/ 42820 h 1365406" name="connsiteY307"/>
              <a:gd fmla="*/ 712783 w 1371848" name="connsiteX308"/>
              <a:gd fmla="*/ 42714 h 1365406" name="connsiteY308"/>
              <a:gd fmla="*/ 713114 w 1371848" name="connsiteX309"/>
              <a:gd fmla="*/ 43583 h 1365406" name="connsiteY309"/>
              <a:gd fmla="*/ 713563 w 1371848" name="connsiteX310"/>
              <a:gd fmla="*/ 43477 h 1365406" name="connsiteY310"/>
              <a:gd fmla="*/ 713894 w 1371848" name="connsiteX311"/>
              <a:gd fmla="*/ 44346 h 1365406" name="connsiteY311"/>
              <a:gd fmla="*/ 714342 w 1371848" name="connsiteX312"/>
              <a:gd fmla="*/ 44240 h 1365406" name="connsiteY312"/>
              <a:gd fmla="*/ 714673 w 1371848" name="connsiteX313"/>
              <a:gd fmla="*/ 45108 h 1365406" name="connsiteY313"/>
              <a:gd fmla="*/ 715122 w 1371848" name="connsiteX314"/>
              <a:gd fmla="*/ 45003 h 1365406" name="connsiteY314"/>
              <a:gd fmla="*/ 715453 w 1371848" name="connsiteX315"/>
              <a:gd fmla="*/ 45871 h 1365406" name="connsiteY315"/>
              <a:gd fmla="*/ 715901 w 1371848" name="connsiteX316"/>
              <a:gd fmla="*/ 45766 h 1365406" name="connsiteY316"/>
              <a:gd fmla="*/ 716232 w 1371848" name="connsiteX317"/>
              <a:gd fmla="*/ 46634 h 1365406" name="connsiteY317"/>
              <a:gd fmla="*/ 716681 w 1371848" name="connsiteX318"/>
              <a:gd fmla="*/ 46529 h 1365406" name="connsiteY318"/>
              <a:gd fmla="*/ 717012 w 1371848" name="connsiteX319"/>
              <a:gd fmla="*/ 47397 h 1365406" name="connsiteY319"/>
              <a:gd fmla="*/ 717460 w 1371848" name="connsiteX320"/>
              <a:gd fmla="*/ 47292 h 1365406" name="connsiteY320"/>
              <a:gd fmla="*/ 717791 w 1371848" name="connsiteX321"/>
              <a:gd fmla="*/ 48160 h 1365406" name="connsiteY321"/>
              <a:gd fmla="*/ 718240 w 1371848" name="connsiteX322"/>
              <a:gd fmla="*/ 48054 h 1365406" name="connsiteY322"/>
              <a:gd fmla="*/ 718570 w 1371848" name="connsiteX323"/>
              <a:gd fmla="*/ 48923 h 1365406" name="connsiteY323"/>
              <a:gd fmla="*/ 719019 w 1371848" name="connsiteX324"/>
              <a:gd fmla="*/ 48818 h 1365406" name="connsiteY324"/>
              <a:gd fmla="*/ 719350 w 1371848" name="connsiteX325"/>
              <a:gd fmla="*/ 49686 h 1365406" name="connsiteY325"/>
              <a:gd fmla="*/ 719799 w 1371848" name="connsiteX326"/>
              <a:gd fmla="*/ 49580 h 1365406" name="connsiteY326"/>
              <a:gd fmla="*/ 720130 w 1371848" name="connsiteX327"/>
              <a:gd fmla="*/ 50449 h 1365406" name="connsiteY327"/>
              <a:gd fmla="*/ 720578 w 1371848" name="connsiteX328"/>
              <a:gd fmla="*/ 50343 h 1365406" name="connsiteY328"/>
              <a:gd fmla="*/ 720909 w 1371848" name="connsiteX329"/>
              <a:gd fmla="*/ 51212 h 1365406" name="connsiteY329"/>
              <a:gd fmla="*/ 721358 w 1371848" name="connsiteX330"/>
              <a:gd fmla="*/ 51106 h 1365406" name="connsiteY330"/>
              <a:gd fmla="*/ 721689 w 1371848" name="connsiteX331"/>
              <a:gd fmla="*/ 51975 h 1365406" name="connsiteY331"/>
              <a:gd fmla="*/ 722137 w 1371848" name="connsiteX332"/>
              <a:gd fmla="*/ 51869 h 1365406" name="connsiteY332"/>
              <a:gd fmla="*/ 722468 w 1371848" name="connsiteX333"/>
              <a:gd fmla="*/ 52737 h 1365406" name="connsiteY333"/>
              <a:gd fmla="*/ 722917 w 1371848" name="connsiteX334"/>
              <a:gd fmla="*/ 52632 h 1365406" name="connsiteY334"/>
              <a:gd fmla="*/ 723248 w 1371848" name="connsiteX335"/>
              <a:gd fmla="*/ 53500 h 1365406" name="connsiteY335"/>
              <a:gd fmla="*/ 723696 w 1371848" name="connsiteX336"/>
              <a:gd fmla="*/ 53395 h 1365406" name="connsiteY336"/>
              <a:gd fmla="*/ 724027 w 1371848" name="connsiteX337"/>
              <a:gd fmla="*/ 54263 h 1365406" name="connsiteY337"/>
              <a:gd fmla="*/ 724476 w 1371848" name="connsiteX338"/>
              <a:gd fmla="*/ 54157 h 1365406" name="connsiteY338"/>
              <a:gd fmla="*/ 724807 w 1371848" name="connsiteX339"/>
              <a:gd fmla="*/ 55026 h 1365406" name="connsiteY339"/>
              <a:gd fmla="*/ 725256 w 1371848" name="connsiteX340"/>
              <a:gd fmla="*/ 54920 h 1365406" name="connsiteY340"/>
              <a:gd fmla="*/ 725586 w 1371848" name="connsiteX341"/>
              <a:gd fmla="*/ 55789 h 1365406" name="connsiteY341"/>
              <a:gd fmla="*/ 726035 w 1371848" name="connsiteX342"/>
              <a:gd fmla="*/ 55683 h 1365406" name="connsiteY342"/>
              <a:gd fmla="*/ 726366 w 1371848" name="connsiteX343"/>
              <a:gd fmla="*/ 56551 h 1365406" name="connsiteY343"/>
              <a:gd fmla="*/ 726815 w 1371848" name="connsiteX344"/>
              <a:gd fmla="*/ 56446 h 1365406" name="connsiteY344"/>
              <a:gd fmla="*/ 727145 w 1371848" name="connsiteX345"/>
              <a:gd fmla="*/ 57314 h 1365406" name="connsiteY345"/>
              <a:gd fmla="*/ 727594 w 1371848" name="connsiteX346"/>
              <a:gd fmla="*/ 57209 h 1365406" name="connsiteY346"/>
              <a:gd fmla="*/ 727925 w 1371848" name="connsiteX347"/>
              <a:gd fmla="*/ 58077 h 1365406" name="connsiteY347"/>
              <a:gd fmla="*/ 728374 w 1371848" name="connsiteX348"/>
              <a:gd fmla="*/ 57972 h 1365406" name="connsiteY348"/>
              <a:gd fmla="*/ 728705 w 1371848" name="connsiteX349"/>
              <a:gd fmla="*/ 58840 h 1365406" name="connsiteY349"/>
              <a:gd fmla="*/ 729153 w 1371848" name="connsiteX350"/>
              <a:gd fmla="*/ 58735 h 1365406" name="connsiteY350"/>
              <a:gd fmla="*/ 729484 w 1371848" name="connsiteX351"/>
              <a:gd fmla="*/ 59603 h 1365406" name="connsiteY351"/>
              <a:gd fmla="*/ 729933 w 1371848" name="connsiteX352"/>
              <a:gd fmla="*/ 59497 h 1365406" name="connsiteY352"/>
              <a:gd fmla="*/ 730264 w 1371848" name="connsiteX353"/>
              <a:gd fmla="*/ 60366 h 1365406" name="connsiteY353"/>
              <a:gd fmla="*/ 730712 w 1371848" name="connsiteX354"/>
              <a:gd fmla="*/ 60260 h 1365406" name="connsiteY354"/>
              <a:gd fmla="*/ 731043 w 1371848" name="connsiteX355"/>
              <a:gd fmla="*/ 61129 h 1365406" name="connsiteY355"/>
              <a:gd fmla="*/ 731492 w 1371848" name="connsiteX356"/>
              <a:gd fmla="*/ 61023 h 1365406" name="connsiteY356"/>
              <a:gd fmla="*/ 731823 w 1371848" name="connsiteX357"/>
              <a:gd fmla="*/ 61892 h 1365406" name="connsiteY357"/>
              <a:gd fmla="*/ 732271 w 1371848" name="connsiteX358"/>
              <a:gd fmla="*/ 61786 h 1365406" name="connsiteY358"/>
              <a:gd fmla="*/ 732602 w 1371848" name="connsiteX359"/>
              <a:gd fmla="*/ 62654 h 1365406" name="connsiteY359"/>
              <a:gd fmla="*/ 733051 w 1371848" name="connsiteX360"/>
              <a:gd fmla="*/ 62549 h 1365406" name="connsiteY360"/>
              <a:gd fmla="*/ 733381 w 1371848" name="connsiteX361"/>
              <a:gd fmla="*/ 63418 h 1365406" name="connsiteY361"/>
              <a:gd fmla="*/ 733830 w 1371848" name="connsiteX362"/>
              <a:gd fmla="*/ 63312 h 1365406" name="connsiteY362"/>
              <a:gd fmla="*/ 734161 w 1371848" name="connsiteX363"/>
              <a:gd fmla="*/ 64180 h 1365406" name="connsiteY363"/>
              <a:gd fmla="*/ 734610 w 1371848" name="connsiteX364"/>
              <a:gd fmla="*/ 64075 h 1365406" name="connsiteY364"/>
              <a:gd fmla="*/ 734941 w 1371848" name="connsiteX365"/>
              <a:gd fmla="*/ 64943 h 1365406" name="connsiteY365"/>
              <a:gd fmla="*/ 735389 w 1371848" name="connsiteX366"/>
              <a:gd fmla="*/ 64838 h 1365406" name="connsiteY366"/>
              <a:gd fmla="*/ 735720 w 1371848" name="connsiteX367"/>
              <a:gd fmla="*/ 65706 h 1365406" name="connsiteY367"/>
              <a:gd fmla="*/ 736169 w 1371848" name="connsiteX368"/>
              <a:gd fmla="*/ 65600 h 1365406" name="connsiteY368"/>
              <a:gd fmla="*/ 736500 w 1371848" name="connsiteX369"/>
              <a:gd fmla="*/ 66469 h 1365406" name="connsiteY369"/>
              <a:gd fmla="*/ 736948 w 1371848" name="connsiteX370"/>
              <a:gd fmla="*/ 66363 h 1365406" name="connsiteY370"/>
              <a:gd fmla="*/ 737279 w 1371848" name="connsiteX371"/>
              <a:gd fmla="*/ 67232 h 1365406" name="connsiteY371"/>
              <a:gd fmla="*/ 737728 w 1371848" name="connsiteX372"/>
              <a:gd fmla="*/ 67126 h 1365406" name="connsiteY372"/>
              <a:gd fmla="*/ 738059 w 1371848" name="connsiteX373"/>
              <a:gd fmla="*/ 67995 h 1365406" name="connsiteY373"/>
              <a:gd fmla="*/ 738507 w 1371848" name="connsiteX374"/>
              <a:gd fmla="*/ 67889 h 1365406" name="connsiteY374"/>
              <a:gd fmla="*/ 738838 w 1371848" name="connsiteX375"/>
              <a:gd fmla="*/ 68757 h 1365406" name="connsiteY375"/>
              <a:gd fmla="*/ 739287 w 1371848" name="connsiteX376"/>
              <a:gd fmla="*/ 68652 h 1365406" name="connsiteY376"/>
              <a:gd fmla="*/ 739618 w 1371848" name="connsiteX377"/>
              <a:gd fmla="*/ 69521 h 1365406" name="connsiteY377"/>
              <a:gd fmla="*/ 740067 w 1371848" name="connsiteX378"/>
              <a:gd fmla="*/ 69415 h 1365406" name="connsiteY378"/>
              <a:gd fmla="*/ 740397 w 1371848" name="connsiteX379"/>
              <a:gd fmla="*/ 70283 h 1365406" name="connsiteY379"/>
              <a:gd fmla="*/ 740846 w 1371848" name="connsiteX380"/>
              <a:gd fmla="*/ 70178 h 1365406" name="connsiteY380"/>
              <a:gd fmla="*/ 741177 w 1371848" name="connsiteX381"/>
              <a:gd fmla="*/ 71046 h 1365406" name="connsiteY381"/>
              <a:gd fmla="*/ 741626 w 1371848" name="connsiteX382"/>
              <a:gd fmla="*/ 70941 h 1365406" name="connsiteY382"/>
              <a:gd fmla="*/ 741956 w 1371848" name="connsiteX383"/>
              <a:gd fmla="*/ 71809 h 1365406" name="connsiteY383"/>
              <a:gd fmla="*/ 742405 w 1371848" name="connsiteX384"/>
              <a:gd fmla="*/ 71703 h 1365406" name="connsiteY384"/>
              <a:gd fmla="*/ 742736 w 1371848" name="connsiteX385"/>
              <a:gd fmla="*/ 72572 h 1365406" name="connsiteY385"/>
              <a:gd fmla="*/ 743185 w 1371848" name="connsiteX386"/>
              <a:gd fmla="*/ 72466 h 1365406" name="connsiteY386"/>
              <a:gd fmla="*/ 743516 w 1371848" name="connsiteX387"/>
              <a:gd fmla="*/ 73335 h 1365406" name="connsiteY387"/>
              <a:gd fmla="*/ 743964 w 1371848" name="connsiteX388"/>
              <a:gd fmla="*/ 73229 h 1365406" name="connsiteY388"/>
              <a:gd fmla="*/ 744295 w 1371848" name="connsiteX389"/>
              <a:gd fmla="*/ 74097 h 1365406" name="connsiteY389"/>
              <a:gd fmla="*/ 744744 w 1371848" name="connsiteX390"/>
              <a:gd fmla="*/ 73992 h 1365406" name="connsiteY390"/>
              <a:gd fmla="*/ 745075 w 1371848" name="connsiteX391"/>
              <a:gd fmla="*/ 74860 h 1365406" name="connsiteY391"/>
              <a:gd fmla="*/ 745523 w 1371848" name="connsiteX392"/>
              <a:gd fmla="*/ 74755 h 1365406" name="connsiteY392"/>
              <a:gd fmla="*/ 745854 w 1371848" name="connsiteX393"/>
              <a:gd fmla="*/ 75623 h 1365406" name="connsiteY393"/>
              <a:gd fmla="*/ 746303 w 1371848" name="connsiteX394"/>
              <a:gd fmla="*/ 75518 h 1365406" name="connsiteY394"/>
              <a:gd fmla="*/ 746634 w 1371848" name="connsiteX395"/>
              <a:gd fmla="*/ 76386 h 1365406" name="connsiteY395"/>
              <a:gd fmla="*/ 747082 w 1371848" name="connsiteX396"/>
              <a:gd fmla="*/ 76281 h 1365406" name="connsiteY396"/>
              <a:gd fmla="*/ 747413 w 1371848" name="connsiteX397"/>
              <a:gd fmla="*/ 77149 h 1365406" name="connsiteY397"/>
              <a:gd fmla="*/ 747862 w 1371848" name="connsiteX398"/>
              <a:gd fmla="*/ 77043 h 1365406" name="connsiteY398"/>
              <a:gd fmla="*/ 748192 w 1371848" name="connsiteX399"/>
              <a:gd fmla="*/ 77912 h 1365406" name="connsiteY399"/>
              <a:gd fmla="*/ 748641 w 1371848" name="connsiteX400"/>
              <a:gd fmla="*/ 77806 h 1365406" name="connsiteY400"/>
              <a:gd fmla="*/ 748972 w 1371848" name="connsiteX401"/>
              <a:gd fmla="*/ 78675 h 1365406" name="connsiteY401"/>
              <a:gd fmla="*/ 749421 w 1371848" name="connsiteX402"/>
              <a:gd fmla="*/ 78569 h 1365406" name="connsiteY402"/>
              <a:gd fmla="*/ 749752 w 1371848" name="connsiteX403"/>
              <a:gd fmla="*/ 79438 h 1365406" name="connsiteY403"/>
              <a:gd fmla="*/ 750200 w 1371848" name="connsiteX404"/>
              <a:gd fmla="*/ 79332 h 1365406" name="connsiteY404"/>
              <a:gd fmla="*/ 750531 w 1371848" name="connsiteX405"/>
              <a:gd fmla="*/ 80201 h 1365406" name="connsiteY405"/>
              <a:gd fmla="*/ 750980 w 1371848" name="connsiteX406"/>
              <a:gd fmla="*/ 80095 h 1365406" name="connsiteY406"/>
              <a:gd fmla="*/ 751311 w 1371848" name="connsiteX407"/>
              <a:gd fmla="*/ 80964 h 1365406" name="connsiteY407"/>
              <a:gd fmla="*/ 751759 w 1371848" name="connsiteX408"/>
              <a:gd fmla="*/ 80858 h 1365406" name="connsiteY408"/>
              <a:gd fmla="*/ 752090 w 1371848" name="connsiteX409"/>
              <a:gd fmla="*/ 81726 h 1365406" name="connsiteY409"/>
              <a:gd fmla="*/ 752539 w 1371848" name="connsiteX410"/>
              <a:gd fmla="*/ 81621 h 1365406" name="connsiteY410"/>
              <a:gd fmla="*/ 752870 w 1371848" name="connsiteX411"/>
              <a:gd fmla="*/ 82489 h 1365406" name="connsiteY411"/>
              <a:gd fmla="*/ 753318 w 1371848" name="connsiteX412"/>
              <a:gd fmla="*/ 82384 h 1365406" name="connsiteY412"/>
              <a:gd fmla="*/ 753649 w 1371848" name="connsiteX413"/>
              <a:gd fmla="*/ 83252 h 1365406" name="connsiteY413"/>
              <a:gd fmla="*/ 754098 w 1371848" name="connsiteX414"/>
              <a:gd fmla="*/ 83146 h 1365406" name="connsiteY414"/>
              <a:gd fmla="*/ 754429 w 1371848" name="connsiteX415"/>
              <a:gd fmla="*/ 84015 h 1365406" name="connsiteY415"/>
              <a:gd fmla="*/ 754878 w 1371848" name="connsiteX416"/>
              <a:gd fmla="*/ 83909 h 1365406" name="connsiteY416"/>
              <a:gd fmla="*/ 755208 w 1371848" name="connsiteX417"/>
              <a:gd fmla="*/ 84778 h 1365406" name="connsiteY417"/>
              <a:gd fmla="*/ 755657 w 1371848" name="connsiteX418"/>
              <a:gd fmla="*/ 84672 h 1365406" name="connsiteY418"/>
              <a:gd fmla="*/ 755988 w 1371848" name="connsiteX419"/>
              <a:gd fmla="*/ 85541 h 1365406" name="connsiteY419"/>
              <a:gd fmla="*/ 756437 w 1371848" name="connsiteX420"/>
              <a:gd fmla="*/ 85435 h 1365406" name="connsiteY420"/>
              <a:gd fmla="*/ 756767 w 1371848" name="connsiteX421"/>
              <a:gd fmla="*/ 86303 h 1365406" name="connsiteY421"/>
              <a:gd fmla="*/ 757216 w 1371848" name="connsiteX422"/>
              <a:gd fmla="*/ 86198 h 1365406" name="connsiteY422"/>
              <a:gd fmla="*/ 757547 w 1371848" name="connsiteX423"/>
              <a:gd fmla="*/ 87066 h 1365406" name="connsiteY423"/>
              <a:gd fmla="*/ 757996 w 1371848" name="connsiteX424"/>
              <a:gd fmla="*/ 86961 h 1365406" name="connsiteY424"/>
              <a:gd fmla="*/ 758327 w 1371848" name="connsiteX425"/>
              <a:gd fmla="*/ 87829 h 1365406" name="connsiteY425"/>
              <a:gd fmla="*/ 758775 w 1371848" name="connsiteX426"/>
              <a:gd fmla="*/ 87723 h 1365406" name="connsiteY426"/>
              <a:gd fmla="*/ 759106 w 1371848" name="connsiteX427"/>
              <a:gd fmla="*/ 88592 h 1365406" name="connsiteY427"/>
              <a:gd fmla="*/ 759555 w 1371848" name="connsiteX428"/>
              <a:gd fmla="*/ 88487 h 1365406" name="connsiteY428"/>
              <a:gd fmla="*/ 759886 w 1371848" name="connsiteX429"/>
              <a:gd fmla="*/ 89355 h 1365406" name="connsiteY429"/>
              <a:gd fmla="*/ 760334 w 1371848" name="connsiteX430"/>
              <a:gd fmla="*/ 89249 h 1365406" name="connsiteY430"/>
              <a:gd fmla="*/ 760665 w 1371848" name="connsiteX431"/>
              <a:gd fmla="*/ 90118 h 1365406" name="connsiteY431"/>
              <a:gd fmla="*/ 761114 w 1371848" name="connsiteX432"/>
              <a:gd fmla="*/ 90012 h 1365406" name="connsiteY432"/>
              <a:gd fmla="*/ 761444 w 1371848" name="connsiteX433"/>
              <a:gd fmla="*/ 90881 h 1365406" name="connsiteY433"/>
              <a:gd fmla="*/ 761893 w 1371848" name="connsiteX434"/>
              <a:gd fmla="*/ 90775 h 1365406" name="connsiteY434"/>
              <a:gd fmla="*/ 762224 w 1371848" name="connsiteX435"/>
              <a:gd fmla="*/ 91643 h 1365406" name="connsiteY435"/>
              <a:gd fmla="*/ 762673 w 1371848" name="connsiteX436"/>
              <a:gd fmla="*/ 91538 h 1365406" name="connsiteY436"/>
              <a:gd fmla="*/ 763003 w 1371848" name="connsiteX437"/>
              <a:gd fmla="*/ 92407 h 1365406" name="connsiteY437"/>
              <a:gd fmla="*/ 763452 w 1371848" name="connsiteX438"/>
              <a:gd fmla="*/ 92301 h 1365406" name="connsiteY438"/>
              <a:gd fmla="*/ 763783 w 1371848" name="connsiteX439"/>
              <a:gd fmla="*/ 93169 h 1365406" name="connsiteY439"/>
              <a:gd fmla="*/ 764232 w 1371848" name="connsiteX440"/>
              <a:gd fmla="*/ 93064 h 1365406" name="connsiteY440"/>
              <a:gd fmla="*/ 764563 w 1371848" name="connsiteX441"/>
              <a:gd fmla="*/ 93932 h 1365406" name="connsiteY441"/>
              <a:gd fmla="*/ 765011 w 1371848" name="connsiteX442"/>
              <a:gd fmla="*/ 93826 h 1365406" name="connsiteY442"/>
              <a:gd fmla="*/ 765342 w 1371848" name="connsiteX443"/>
              <a:gd fmla="*/ 94695 h 1365406" name="connsiteY443"/>
              <a:gd fmla="*/ 765791 w 1371848" name="connsiteX444"/>
              <a:gd fmla="*/ 94589 h 1365406" name="connsiteY444"/>
              <a:gd fmla="*/ 766122 w 1371848" name="connsiteX445"/>
              <a:gd fmla="*/ 95458 h 1365406" name="connsiteY445"/>
              <a:gd fmla="*/ 766570 w 1371848" name="connsiteX446"/>
              <a:gd fmla="*/ 95352 h 1365406" name="connsiteY446"/>
              <a:gd fmla="*/ 766901 w 1371848" name="connsiteX447"/>
              <a:gd fmla="*/ 96221 h 1365406" name="connsiteY447"/>
              <a:gd fmla="*/ 767350 w 1371848" name="connsiteX448"/>
              <a:gd fmla="*/ 96115 h 1365406" name="connsiteY448"/>
              <a:gd fmla="*/ 767681 w 1371848" name="connsiteX449"/>
              <a:gd fmla="*/ 96984 h 1365406" name="connsiteY449"/>
              <a:gd fmla="*/ 768129 w 1371848" name="connsiteX450"/>
              <a:gd fmla="*/ 96878 h 1365406" name="connsiteY450"/>
              <a:gd fmla="*/ 768460 w 1371848" name="connsiteX451"/>
              <a:gd fmla="*/ 97746 h 1365406" name="connsiteY451"/>
              <a:gd fmla="*/ 768909 w 1371848" name="connsiteX452"/>
              <a:gd fmla="*/ 97641 h 1365406" name="connsiteY452"/>
              <a:gd fmla="*/ 769240 w 1371848" name="connsiteX453"/>
              <a:gd fmla="*/ 98509 h 1365406" name="connsiteY453"/>
              <a:gd fmla="*/ 769689 w 1371848" name="connsiteX454"/>
              <a:gd fmla="*/ 98404 h 1365406" name="connsiteY454"/>
              <a:gd fmla="*/ 770019 w 1371848" name="connsiteX455"/>
              <a:gd fmla="*/ 99272 h 1365406" name="connsiteY455"/>
              <a:gd fmla="*/ 770468 w 1371848" name="connsiteX456"/>
              <a:gd fmla="*/ 99167 h 1365406" name="connsiteY456"/>
              <a:gd fmla="*/ 770799 w 1371848" name="connsiteX457"/>
              <a:gd fmla="*/ 100035 h 1365406" name="connsiteY457"/>
              <a:gd fmla="*/ 771248 w 1371848" name="connsiteX458"/>
              <a:gd fmla="*/ 99930 h 1365406" name="connsiteY458"/>
              <a:gd fmla="*/ 771578 w 1371848" name="connsiteX459"/>
              <a:gd fmla="*/ 100798 h 1365406" name="connsiteY459"/>
              <a:gd fmla="*/ 772027 w 1371848" name="connsiteX460"/>
              <a:gd fmla="*/ 100692 h 1365406" name="connsiteY460"/>
              <a:gd fmla="*/ 772358 w 1371848" name="connsiteX461"/>
              <a:gd fmla="*/ 101561 h 1365406" name="connsiteY461"/>
              <a:gd fmla="*/ 772807 w 1371848" name="connsiteX462"/>
              <a:gd fmla="*/ 101455 h 1365406" name="connsiteY462"/>
              <a:gd fmla="*/ 773138 w 1371848" name="connsiteX463"/>
              <a:gd fmla="*/ 102324 h 1365406" name="connsiteY463"/>
              <a:gd fmla="*/ 773586 w 1371848" name="connsiteX464"/>
              <a:gd fmla="*/ 102218 h 1365406" name="connsiteY464"/>
              <a:gd fmla="*/ 773917 w 1371848" name="connsiteX465"/>
              <a:gd fmla="*/ 103087 h 1365406" name="connsiteY465"/>
              <a:gd fmla="*/ 774366 w 1371848" name="connsiteX466"/>
              <a:gd fmla="*/ 102981 h 1365406" name="connsiteY466"/>
              <a:gd fmla="*/ 774696 w 1371848" name="connsiteX467"/>
              <a:gd fmla="*/ 103849 h 1365406" name="connsiteY467"/>
              <a:gd fmla="*/ 775145 w 1371848" name="connsiteX468"/>
              <a:gd fmla="*/ 103744 h 1365406" name="connsiteY468"/>
              <a:gd fmla="*/ 775476 w 1371848" name="connsiteX469"/>
              <a:gd fmla="*/ 104612 h 1365406" name="connsiteY469"/>
              <a:gd fmla="*/ 775925 w 1371848" name="connsiteX470"/>
              <a:gd fmla="*/ 104507 h 1365406" name="connsiteY470"/>
              <a:gd fmla="*/ 776255 w 1371848" name="connsiteX471"/>
              <a:gd fmla="*/ 105375 h 1365406" name="connsiteY471"/>
              <a:gd fmla="*/ 776704 w 1371848" name="connsiteX472"/>
              <a:gd fmla="*/ 105269 h 1365406" name="connsiteY472"/>
              <a:gd fmla="*/ 777035 w 1371848" name="connsiteX473"/>
              <a:gd fmla="*/ 106138 h 1365406" name="connsiteY473"/>
              <a:gd fmla="*/ 777484 w 1371848" name="connsiteX474"/>
              <a:gd fmla="*/ 106032 h 1365406" name="connsiteY474"/>
              <a:gd fmla="*/ 777814 w 1371848" name="connsiteX475"/>
              <a:gd fmla="*/ 106901 h 1365406" name="connsiteY475"/>
              <a:gd fmla="*/ 778263 w 1371848" name="connsiteX476"/>
              <a:gd fmla="*/ 106795 h 1365406" name="connsiteY476"/>
              <a:gd fmla="*/ 778594 w 1371848" name="connsiteX477"/>
              <a:gd fmla="*/ 107664 h 1365406" name="connsiteY477"/>
              <a:gd fmla="*/ 779043 w 1371848" name="connsiteX478"/>
              <a:gd fmla="*/ 107558 h 1365406" name="connsiteY478"/>
              <a:gd fmla="*/ 779374 w 1371848" name="connsiteX479"/>
              <a:gd fmla="*/ 108426 h 1365406" name="connsiteY479"/>
              <a:gd fmla="*/ 779822 w 1371848" name="connsiteX480"/>
              <a:gd fmla="*/ 108321 h 1365406" name="connsiteY480"/>
              <a:gd fmla="*/ 780153 w 1371848" name="connsiteX481"/>
              <a:gd fmla="*/ 109189 h 1365406" name="connsiteY481"/>
              <a:gd fmla="*/ 780602 w 1371848" name="connsiteX482"/>
              <a:gd fmla="*/ 109084 h 1365406" name="connsiteY482"/>
              <a:gd fmla="*/ 780933 w 1371848" name="connsiteX483"/>
              <a:gd fmla="*/ 109952 h 1365406" name="connsiteY483"/>
              <a:gd fmla="*/ 781381 w 1371848" name="connsiteX484"/>
              <a:gd fmla="*/ 109847 h 1365406" name="connsiteY484"/>
              <a:gd fmla="*/ 781712 w 1371848" name="connsiteX485"/>
              <a:gd fmla="*/ 110715 h 1365406" name="connsiteY485"/>
              <a:gd fmla="*/ 782161 w 1371848" name="connsiteX486"/>
              <a:gd fmla="*/ 110610 h 1365406" name="connsiteY486"/>
              <a:gd fmla="*/ 782492 w 1371848" name="connsiteX487"/>
              <a:gd fmla="*/ 111478 h 1365406" name="connsiteY487"/>
              <a:gd fmla="*/ 782941 w 1371848" name="connsiteX488"/>
              <a:gd fmla="*/ 111373 h 1365406" name="connsiteY488"/>
              <a:gd fmla="*/ 783271 w 1371848" name="connsiteX489"/>
              <a:gd fmla="*/ 112241 h 1365406" name="connsiteY489"/>
              <a:gd fmla="*/ 783720 w 1371848" name="connsiteX490"/>
              <a:gd fmla="*/ 112136 h 1365406" name="connsiteY490"/>
              <a:gd fmla="*/ 784051 w 1371848" name="connsiteX491"/>
              <a:gd fmla="*/ 113004 h 1365406" name="connsiteY491"/>
              <a:gd fmla="*/ 784500 w 1371848" name="connsiteX492"/>
              <a:gd fmla="*/ 112898 h 1365406" name="connsiteY492"/>
              <a:gd fmla="*/ 784830 w 1371848" name="connsiteX493"/>
              <a:gd fmla="*/ 113767 h 1365406" name="connsiteY493"/>
              <a:gd fmla="*/ 785279 w 1371848" name="connsiteX494"/>
              <a:gd fmla="*/ 113661 h 1365406" name="connsiteY494"/>
              <a:gd fmla="*/ 785610 w 1371848" name="connsiteX495"/>
              <a:gd fmla="*/ 114530 h 1365406" name="connsiteY495"/>
              <a:gd fmla="*/ 786059 w 1371848" name="connsiteX496"/>
              <a:gd fmla="*/ 114424 h 1365406" name="connsiteY496"/>
              <a:gd fmla="*/ 786389 w 1371848" name="connsiteX497"/>
              <a:gd fmla="*/ 115292 h 1365406" name="connsiteY497"/>
              <a:gd fmla="*/ 786838 w 1371848" name="connsiteX498"/>
              <a:gd fmla="*/ 115187 h 1365406" name="connsiteY498"/>
              <a:gd fmla="*/ 787169 w 1371848" name="connsiteX499"/>
              <a:gd fmla="*/ 116055 h 1365406" name="connsiteY499"/>
              <a:gd fmla="*/ 787617 w 1371848" name="connsiteX500"/>
              <a:gd fmla="*/ 115950 h 1365406" name="connsiteY500"/>
              <a:gd fmla="*/ 787948 w 1371848" name="connsiteX501"/>
              <a:gd fmla="*/ 116818 h 1365406" name="connsiteY501"/>
              <a:gd fmla="*/ 788397 w 1371848" name="connsiteX502"/>
              <a:gd fmla="*/ 116712 h 1365406" name="connsiteY502"/>
              <a:gd fmla="*/ 788728 w 1371848" name="connsiteX503"/>
              <a:gd fmla="*/ 117581 h 1365406" name="connsiteY503"/>
              <a:gd fmla="*/ 789177 w 1371848" name="connsiteX504"/>
              <a:gd fmla="*/ 117475 h 1365406" name="connsiteY504"/>
              <a:gd fmla="*/ 789507 w 1371848" name="connsiteX505"/>
              <a:gd fmla="*/ 118344 h 1365406" name="connsiteY505"/>
              <a:gd fmla="*/ 789956 w 1371848" name="connsiteX506"/>
              <a:gd fmla="*/ 118238 h 1365406" name="connsiteY506"/>
              <a:gd fmla="*/ 790287 w 1371848" name="connsiteX507"/>
              <a:gd fmla="*/ 119107 h 1365406" name="connsiteY507"/>
              <a:gd fmla="*/ 790736 w 1371848" name="connsiteX508"/>
              <a:gd fmla="*/ 119001 h 1365406" name="connsiteY508"/>
              <a:gd fmla="*/ 790816 w 1371848" name="connsiteX509"/>
              <a:gd fmla="*/ 119213 h 1365406" name="connsiteY509"/>
              <a:gd fmla="*/ 946011 w 1371848" name="connsiteX510"/>
              <a:gd fmla="*/ 119213 h 1365406" name="connsiteY510"/>
              <a:gd fmla="*/ 946011 w 1371848" name="connsiteX511"/>
              <a:gd fmla="*/ 119975 h 1365406" name="connsiteY511"/>
              <a:gd fmla="*/ 946790 w 1371848" name="connsiteX512"/>
              <a:gd fmla="*/ 119975 h 1365406" name="connsiteY512"/>
              <a:gd fmla="*/ 946790 w 1371848" name="connsiteX513"/>
              <a:gd fmla="*/ 120738 h 1365406" name="connsiteY513"/>
              <a:gd fmla="*/ 947570 w 1371848" name="connsiteX514"/>
              <a:gd fmla="*/ 120738 h 1365406" name="connsiteY514"/>
              <a:gd fmla="*/ 947570 w 1371848" name="connsiteX515"/>
              <a:gd fmla="*/ 121501 h 1365406" name="connsiteY515"/>
              <a:gd fmla="*/ 948349 w 1371848" name="connsiteX516"/>
              <a:gd fmla="*/ 121501 h 1365406" name="connsiteY516"/>
              <a:gd fmla="*/ 948349 w 1371848" name="connsiteX517"/>
              <a:gd fmla="*/ 122264 h 1365406" name="connsiteY517"/>
              <a:gd fmla="*/ 949129 w 1371848" name="connsiteX518"/>
              <a:gd fmla="*/ 122264 h 1365406" name="connsiteY518"/>
              <a:gd fmla="*/ 949129 w 1371848" name="connsiteX519"/>
              <a:gd fmla="*/ 123027 h 1365406" name="connsiteY519"/>
              <a:gd fmla="*/ 949908 w 1371848" name="connsiteX520"/>
              <a:gd fmla="*/ 123027 h 1365406" name="connsiteY520"/>
              <a:gd fmla="*/ 949908 w 1371848" name="connsiteX521"/>
              <a:gd fmla="*/ 123790 h 1365406" name="connsiteY521"/>
              <a:gd fmla="*/ 950688 w 1371848" name="connsiteX522"/>
              <a:gd fmla="*/ 123790 h 1365406" name="connsiteY522"/>
              <a:gd fmla="*/ 950688 w 1371848" name="connsiteX523"/>
              <a:gd fmla="*/ 124553 h 1365406" name="connsiteY523"/>
              <a:gd fmla="*/ 951468 w 1371848" name="connsiteX524"/>
              <a:gd fmla="*/ 124553 h 1365406" name="connsiteY524"/>
              <a:gd fmla="*/ 951468 w 1371848" name="connsiteX525"/>
              <a:gd fmla="*/ 125316 h 1365406" name="connsiteY525"/>
              <a:gd fmla="*/ 952247 w 1371848" name="connsiteX526"/>
              <a:gd fmla="*/ 125316 h 1365406" name="connsiteY526"/>
              <a:gd fmla="*/ 952247 w 1371848" name="connsiteX527"/>
              <a:gd fmla="*/ 126079 h 1365406" name="connsiteY527"/>
              <a:gd fmla="*/ 953027 w 1371848" name="connsiteX528"/>
              <a:gd fmla="*/ 126079 h 1365406" name="connsiteY528"/>
              <a:gd fmla="*/ 953027 w 1371848" name="connsiteX529"/>
              <a:gd fmla="*/ 126841 h 1365406" name="connsiteY529"/>
              <a:gd fmla="*/ 953806 w 1371848" name="connsiteX530"/>
              <a:gd fmla="*/ 126841 h 1365406" name="connsiteY530"/>
              <a:gd fmla="*/ 953806 w 1371848" name="connsiteX531"/>
              <a:gd fmla="*/ 127604 h 1365406" name="connsiteY531"/>
              <a:gd fmla="*/ 954585 w 1371848" name="connsiteX532"/>
              <a:gd fmla="*/ 127604 h 1365406" name="connsiteY532"/>
              <a:gd fmla="*/ 954585 w 1371848" name="connsiteX533"/>
              <a:gd fmla="*/ 128367 h 1365406" name="connsiteY533"/>
              <a:gd fmla="*/ 955365 w 1371848" name="connsiteX534"/>
              <a:gd fmla="*/ 128367 h 1365406" name="connsiteY534"/>
              <a:gd fmla="*/ 955365 w 1371848" name="connsiteX535"/>
              <a:gd fmla="*/ 129130 h 1365406" name="connsiteY535"/>
              <a:gd fmla="*/ 956144 w 1371848" name="connsiteX536"/>
              <a:gd fmla="*/ 129130 h 1365406" name="connsiteY536"/>
              <a:gd fmla="*/ 956144 w 1371848" name="connsiteX537"/>
              <a:gd fmla="*/ 129893 h 1365406" name="connsiteY537"/>
              <a:gd fmla="*/ 956924 w 1371848" name="connsiteX538"/>
              <a:gd fmla="*/ 129893 h 1365406" name="connsiteY538"/>
              <a:gd fmla="*/ 956924 w 1371848" name="connsiteX539"/>
              <a:gd fmla="*/ 130656 h 1365406" name="connsiteY539"/>
              <a:gd fmla="*/ 957704 w 1371848" name="connsiteX540"/>
              <a:gd fmla="*/ 130656 h 1365406" name="connsiteY540"/>
              <a:gd fmla="*/ 957704 w 1371848" name="connsiteX541"/>
              <a:gd fmla="*/ 131419 h 1365406" name="connsiteY541"/>
              <a:gd fmla="*/ 958483 w 1371848" name="connsiteX542"/>
              <a:gd fmla="*/ 131419 h 1365406" name="connsiteY542"/>
              <a:gd fmla="*/ 958483 w 1371848" name="connsiteX543"/>
              <a:gd fmla="*/ 132181 h 1365406" name="connsiteY543"/>
              <a:gd fmla="*/ 959263 w 1371848" name="connsiteX544"/>
              <a:gd fmla="*/ 132181 h 1365406" name="connsiteY544"/>
              <a:gd fmla="*/ 959263 w 1371848" name="connsiteX545"/>
              <a:gd fmla="*/ 132945 h 1365406" name="connsiteY545"/>
              <a:gd fmla="*/ 960042 w 1371848" name="connsiteX546"/>
              <a:gd fmla="*/ 132945 h 1365406" name="connsiteY546"/>
              <a:gd fmla="*/ 960042 w 1371848" name="connsiteX547"/>
              <a:gd fmla="*/ 133707 h 1365406" name="connsiteY547"/>
              <a:gd fmla="*/ 960822 w 1371848" name="connsiteX548"/>
              <a:gd fmla="*/ 133707 h 1365406" name="connsiteY548"/>
              <a:gd fmla="*/ 960822 w 1371848" name="connsiteX549"/>
              <a:gd fmla="*/ 134470 h 1365406" name="connsiteY549"/>
              <a:gd fmla="*/ 961601 w 1371848" name="connsiteX550"/>
              <a:gd fmla="*/ 134470 h 1365406" name="connsiteY550"/>
              <a:gd fmla="*/ 961601 w 1371848" name="connsiteX551"/>
              <a:gd fmla="*/ 135233 h 1365406" name="connsiteY551"/>
              <a:gd fmla="*/ 962381 w 1371848" name="connsiteX552"/>
              <a:gd fmla="*/ 135233 h 1365406" name="connsiteY552"/>
              <a:gd fmla="*/ 962381 w 1371848" name="connsiteX553"/>
              <a:gd fmla="*/ 135996 h 1365406" name="connsiteY553"/>
              <a:gd fmla="*/ 963160 w 1371848" name="connsiteX554"/>
              <a:gd fmla="*/ 135996 h 1365406" name="connsiteY554"/>
              <a:gd fmla="*/ 963160 w 1371848" name="connsiteX555"/>
              <a:gd fmla="*/ 136759 h 1365406" name="connsiteY555"/>
              <a:gd fmla="*/ 963940 w 1371848" name="connsiteX556"/>
              <a:gd fmla="*/ 136759 h 1365406" name="connsiteY556"/>
              <a:gd fmla="*/ 963940 w 1371848" name="connsiteX557"/>
              <a:gd fmla="*/ 137521 h 1365406" name="connsiteY557"/>
              <a:gd fmla="*/ 964719 w 1371848" name="connsiteX558"/>
              <a:gd fmla="*/ 137521 h 1365406" name="connsiteY558"/>
              <a:gd fmla="*/ 964719 w 1371848" name="connsiteX559"/>
              <a:gd fmla="*/ 138284 h 1365406" name="connsiteY559"/>
              <a:gd fmla="*/ 965499 w 1371848" name="connsiteX560"/>
              <a:gd fmla="*/ 138284 h 1365406" name="connsiteY560"/>
              <a:gd fmla="*/ 965499 w 1371848" name="connsiteX561"/>
              <a:gd fmla="*/ 139047 h 1365406" name="connsiteY561"/>
              <a:gd fmla="*/ 966279 w 1371848" name="connsiteX562"/>
              <a:gd fmla="*/ 139047 h 1365406" name="connsiteY562"/>
              <a:gd fmla="*/ 966279 w 1371848" name="connsiteX563"/>
              <a:gd fmla="*/ 139810 h 1365406" name="connsiteY563"/>
              <a:gd fmla="*/ 967058 w 1371848" name="connsiteX564"/>
              <a:gd fmla="*/ 139810 h 1365406" name="connsiteY564"/>
              <a:gd fmla="*/ 967058 w 1371848" name="connsiteX565"/>
              <a:gd fmla="*/ 140573 h 1365406" name="connsiteY565"/>
              <a:gd fmla="*/ 967837 w 1371848" name="connsiteX566"/>
              <a:gd fmla="*/ 140573 h 1365406" name="connsiteY566"/>
              <a:gd fmla="*/ 967837 w 1371848" name="connsiteX567"/>
              <a:gd fmla="*/ 141336 h 1365406" name="connsiteY567"/>
              <a:gd fmla="*/ 968617 w 1371848" name="connsiteX568"/>
              <a:gd fmla="*/ 141336 h 1365406" name="connsiteY568"/>
              <a:gd fmla="*/ 968617 w 1371848" name="connsiteX569"/>
              <a:gd fmla="*/ 142099 h 1365406" name="connsiteY569"/>
              <a:gd fmla="*/ 969396 w 1371848" name="connsiteX570"/>
              <a:gd fmla="*/ 142099 h 1365406" name="connsiteY570"/>
              <a:gd fmla="*/ 969396 w 1371848" name="connsiteX571"/>
              <a:gd fmla="*/ 142862 h 1365406" name="connsiteY571"/>
              <a:gd fmla="*/ 970176 w 1371848" name="connsiteX572"/>
              <a:gd fmla="*/ 142862 h 1365406" name="connsiteY572"/>
              <a:gd fmla="*/ 970176 w 1371848" name="connsiteX573"/>
              <a:gd fmla="*/ 143625 h 1365406" name="connsiteY573"/>
              <a:gd fmla="*/ 970955 w 1371848" name="connsiteX574"/>
              <a:gd fmla="*/ 143625 h 1365406" name="connsiteY574"/>
              <a:gd fmla="*/ 970955 w 1371848" name="connsiteX575"/>
              <a:gd fmla="*/ 144388 h 1365406" name="connsiteY575"/>
              <a:gd fmla="*/ 971735 w 1371848" name="connsiteX576"/>
              <a:gd fmla="*/ 144388 h 1365406" name="connsiteY576"/>
              <a:gd fmla="*/ 971735 w 1371848" name="connsiteX577"/>
              <a:gd fmla="*/ 145150 h 1365406" name="connsiteY577"/>
              <a:gd fmla="*/ 972515 w 1371848" name="connsiteX578"/>
              <a:gd fmla="*/ 145150 h 1365406" name="connsiteY578"/>
              <a:gd fmla="*/ 972515 w 1371848" name="connsiteX579"/>
              <a:gd fmla="*/ 145913 h 1365406" name="connsiteY579"/>
              <a:gd fmla="*/ 973294 w 1371848" name="connsiteX580"/>
              <a:gd fmla="*/ 145913 h 1365406" name="connsiteY580"/>
              <a:gd fmla="*/ 973294 w 1371848" name="connsiteX581"/>
              <a:gd fmla="*/ 146676 h 1365406" name="connsiteY581"/>
              <a:gd fmla="*/ 974074 w 1371848" name="connsiteX582"/>
              <a:gd fmla="*/ 146676 h 1365406" name="connsiteY582"/>
              <a:gd fmla="*/ 974074 w 1371848" name="connsiteX583"/>
              <a:gd fmla="*/ 147439 h 1365406" name="connsiteY583"/>
              <a:gd fmla="*/ 974853 w 1371848" name="connsiteX584"/>
              <a:gd fmla="*/ 147439 h 1365406" name="connsiteY584"/>
              <a:gd fmla="*/ 974853 w 1371848" name="connsiteX585"/>
              <a:gd fmla="*/ 148202 h 1365406" name="connsiteY585"/>
              <a:gd fmla="*/ 975633 w 1371848" name="connsiteX586"/>
              <a:gd fmla="*/ 148202 h 1365406" name="connsiteY586"/>
              <a:gd fmla="*/ 975633 w 1371848" name="connsiteX587"/>
              <a:gd fmla="*/ 148965 h 1365406" name="connsiteY587"/>
              <a:gd fmla="*/ 976412 w 1371848" name="connsiteX588"/>
              <a:gd fmla="*/ 148965 h 1365406" name="connsiteY588"/>
              <a:gd fmla="*/ 976412 w 1371848" name="connsiteX589"/>
              <a:gd fmla="*/ 149727 h 1365406" name="connsiteY589"/>
              <a:gd fmla="*/ 977192 w 1371848" name="connsiteX590"/>
              <a:gd fmla="*/ 149727 h 1365406" name="connsiteY590"/>
              <a:gd fmla="*/ 977192 w 1371848" name="connsiteX591"/>
              <a:gd fmla="*/ 150490 h 1365406" name="connsiteY591"/>
              <a:gd fmla="*/ 977971 w 1371848" name="connsiteX592"/>
              <a:gd fmla="*/ 150490 h 1365406" name="connsiteY592"/>
              <a:gd fmla="*/ 977971 w 1371848" name="connsiteX593"/>
              <a:gd fmla="*/ 151253 h 1365406" name="connsiteY593"/>
              <a:gd fmla="*/ 978751 w 1371848" name="connsiteX594"/>
              <a:gd fmla="*/ 151253 h 1365406" name="connsiteY594"/>
              <a:gd fmla="*/ 978751 w 1371848" name="connsiteX595"/>
              <a:gd fmla="*/ 152016 h 1365406" name="connsiteY595"/>
              <a:gd fmla="*/ 979530 w 1371848" name="connsiteX596"/>
              <a:gd fmla="*/ 152016 h 1365406" name="connsiteY596"/>
              <a:gd fmla="*/ 979530 w 1371848" name="connsiteX597"/>
              <a:gd fmla="*/ 152779 h 1365406" name="connsiteY597"/>
              <a:gd fmla="*/ 980310 w 1371848" name="connsiteX598"/>
              <a:gd fmla="*/ 152779 h 1365406" name="connsiteY598"/>
              <a:gd fmla="*/ 980310 w 1371848" name="connsiteX599"/>
              <a:gd fmla="*/ 153542 h 1365406" name="connsiteY599"/>
              <a:gd fmla="*/ 981090 w 1371848" name="connsiteX600"/>
              <a:gd fmla="*/ 153542 h 1365406" name="connsiteY600"/>
              <a:gd fmla="*/ 981090 w 1371848" name="connsiteX601"/>
              <a:gd fmla="*/ 154305 h 1365406" name="connsiteY601"/>
              <a:gd fmla="*/ 981869 w 1371848" name="connsiteX602"/>
              <a:gd fmla="*/ 154305 h 1365406" name="connsiteY602"/>
              <a:gd fmla="*/ 981869 w 1371848" name="connsiteX603"/>
              <a:gd fmla="*/ 155068 h 1365406" name="connsiteY603"/>
              <a:gd fmla="*/ 982648 w 1371848" name="connsiteX604"/>
              <a:gd fmla="*/ 155068 h 1365406" name="connsiteY604"/>
              <a:gd fmla="*/ 982648 w 1371848" name="connsiteX605"/>
              <a:gd fmla="*/ 155830 h 1365406" name="connsiteY605"/>
              <a:gd fmla="*/ 983428 w 1371848" name="connsiteX606"/>
              <a:gd fmla="*/ 155830 h 1365406" name="connsiteY606"/>
              <a:gd fmla="*/ 983428 w 1371848" name="connsiteX607"/>
              <a:gd fmla="*/ 156593 h 1365406" name="connsiteY607"/>
              <a:gd fmla="*/ 984207 w 1371848" name="connsiteX608"/>
              <a:gd fmla="*/ 156593 h 1365406" name="connsiteY608"/>
              <a:gd fmla="*/ 984207 w 1371848" name="connsiteX609"/>
              <a:gd fmla="*/ 157356 h 1365406" name="connsiteY609"/>
              <a:gd fmla="*/ 984987 w 1371848" name="connsiteX610"/>
              <a:gd fmla="*/ 157356 h 1365406" name="connsiteY610"/>
              <a:gd fmla="*/ 984987 w 1371848" name="connsiteX611"/>
              <a:gd fmla="*/ 158119 h 1365406" name="connsiteY611"/>
              <a:gd fmla="*/ 985766 w 1371848" name="connsiteX612"/>
              <a:gd fmla="*/ 158119 h 1365406" name="connsiteY612"/>
              <a:gd fmla="*/ 985766 w 1371848" name="connsiteX613"/>
              <a:gd fmla="*/ 158882 h 1365406" name="connsiteY613"/>
              <a:gd fmla="*/ 986546 w 1371848" name="connsiteX614"/>
              <a:gd fmla="*/ 158882 h 1365406" name="connsiteY614"/>
              <a:gd fmla="*/ 986546 w 1371848" name="connsiteX615"/>
              <a:gd fmla="*/ 159645 h 1365406" name="connsiteY615"/>
              <a:gd fmla="*/ 987326 w 1371848" name="connsiteX616"/>
              <a:gd fmla="*/ 159645 h 1365406" name="connsiteY616"/>
              <a:gd fmla="*/ 987326 w 1371848" name="connsiteX617"/>
              <a:gd fmla="*/ 160408 h 1365406" name="connsiteY617"/>
              <a:gd fmla="*/ 988105 w 1371848" name="connsiteX618"/>
              <a:gd fmla="*/ 160408 h 1365406" name="connsiteY618"/>
              <a:gd fmla="*/ 988105 w 1371848" name="connsiteX619"/>
              <a:gd fmla="*/ 161170 h 1365406" name="connsiteY619"/>
              <a:gd fmla="*/ 988885 w 1371848" name="connsiteX620"/>
              <a:gd fmla="*/ 161170 h 1365406" name="connsiteY620"/>
              <a:gd fmla="*/ 988885 w 1371848" name="connsiteX621"/>
              <a:gd fmla="*/ 161933 h 1365406" name="connsiteY621"/>
              <a:gd fmla="*/ 989664 w 1371848" name="connsiteX622"/>
              <a:gd fmla="*/ 161933 h 1365406" name="connsiteY622"/>
              <a:gd fmla="*/ 989664 w 1371848" name="connsiteX623"/>
              <a:gd fmla="*/ 162696 h 1365406" name="connsiteY623"/>
              <a:gd fmla="*/ 990444 w 1371848" name="connsiteX624"/>
              <a:gd fmla="*/ 162696 h 1365406" name="connsiteY624"/>
              <a:gd fmla="*/ 990444 w 1371848" name="connsiteX625"/>
              <a:gd fmla="*/ 163459 h 1365406" name="connsiteY625"/>
              <a:gd fmla="*/ 991223 w 1371848" name="connsiteX626"/>
              <a:gd fmla="*/ 163459 h 1365406" name="connsiteY626"/>
              <a:gd fmla="*/ 991223 w 1371848" name="connsiteX627"/>
              <a:gd fmla="*/ 164222 h 1365406" name="connsiteY627"/>
              <a:gd fmla="*/ 992003 w 1371848" name="connsiteX628"/>
              <a:gd fmla="*/ 164222 h 1365406" name="connsiteY628"/>
              <a:gd fmla="*/ 992003 w 1371848" name="connsiteX629"/>
              <a:gd fmla="*/ 164985 h 1365406" name="connsiteY629"/>
              <a:gd fmla="*/ 992782 w 1371848" name="connsiteX630"/>
              <a:gd fmla="*/ 164985 h 1365406" name="connsiteY630"/>
              <a:gd fmla="*/ 992782 w 1371848" name="connsiteX631"/>
              <a:gd fmla="*/ 165748 h 1365406" name="connsiteY631"/>
              <a:gd fmla="*/ 993562 w 1371848" name="connsiteX632"/>
              <a:gd fmla="*/ 165748 h 1365406" name="connsiteY632"/>
              <a:gd fmla="*/ 993562 w 1371848" name="connsiteX633"/>
              <a:gd fmla="*/ 166511 h 1365406" name="connsiteY633"/>
              <a:gd fmla="*/ 994341 w 1371848" name="connsiteX634"/>
              <a:gd fmla="*/ 166511 h 1365406" name="connsiteY634"/>
              <a:gd fmla="*/ 994341 w 1371848" name="connsiteX635"/>
              <a:gd fmla="*/ 167273 h 1365406" name="connsiteY635"/>
              <a:gd fmla="*/ 995121 w 1371848" name="connsiteX636"/>
              <a:gd fmla="*/ 167273 h 1365406" name="connsiteY636"/>
              <a:gd fmla="*/ 995121 w 1371848" name="connsiteX637"/>
              <a:gd fmla="*/ 168036 h 1365406" name="connsiteY637"/>
              <a:gd fmla="*/ 995900 w 1371848" name="connsiteX638"/>
              <a:gd fmla="*/ 168036 h 1365406" name="connsiteY638"/>
              <a:gd fmla="*/ 995900 w 1371848" name="connsiteX639"/>
              <a:gd fmla="*/ 168799 h 1365406" name="connsiteY639"/>
              <a:gd fmla="*/ 996680 w 1371848" name="connsiteX640"/>
              <a:gd fmla="*/ 168799 h 1365406" name="connsiteY640"/>
              <a:gd fmla="*/ 996680 w 1371848" name="connsiteX641"/>
              <a:gd fmla="*/ 169562 h 1365406" name="connsiteY641"/>
              <a:gd fmla="*/ 997459 w 1371848" name="connsiteX642"/>
              <a:gd fmla="*/ 169562 h 1365406" name="connsiteY642"/>
              <a:gd fmla="*/ 997459 w 1371848" name="connsiteX643"/>
              <a:gd fmla="*/ 170325 h 1365406" name="connsiteY643"/>
              <a:gd fmla="*/ 998239 w 1371848" name="connsiteX644"/>
              <a:gd fmla="*/ 170325 h 1365406" name="connsiteY644"/>
              <a:gd fmla="*/ 998239 w 1371848" name="connsiteX645"/>
              <a:gd fmla="*/ 171088 h 1365406" name="connsiteY645"/>
              <a:gd fmla="*/ 999018 w 1371848" name="connsiteX646"/>
              <a:gd fmla="*/ 171088 h 1365406" name="connsiteY646"/>
              <a:gd fmla="*/ 999018 w 1371848" name="connsiteX647"/>
              <a:gd fmla="*/ 171850 h 1365406" name="connsiteY647"/>
              <a:gd fmla="*/ 999798 w 1371848" name="connsiteX648"/>
              <a:gd fmla="*/ 171850 h 1365406" name="connsiteY648"/>
              <a:gd fmla="*/ 999798 w 1371848" name="connsiteX649"/>
              <a:gd fmla="*/ 172613 h 1365406" name="connsiteY649"/>
              <a:gd fmla="*/ 1000577 w 1371848" name="connsiteX650"/>
              <a:gd fmla="*/ 172613 h 1365406" name="connsiteY650"/>
              <a:gd fmla="*/ 1000577 w 1371848" name="connsiteX651"/>
              <a:gd fmla="*/ 173376 h 1365406" name="connsiteY651"/>
              <a:gd fmla="*/ 1001357 w 1371848" name="connsiteX652"/>
              <a:gd fmla="*/ 173376 h 1365406" name="connsiteY652"/>
              <a:gd fmla="*/ 1001357 w 1371848" name="connsiteX653"/>
              <a:gd fmla="*/ 174139 h 1365406" name="connsiteY653"/>
              <a:gd fmla="*/ 1002137 w 1371848" name="connsiteX654"/>
              <a:gd fmla="*/ 174139 h 1365406" name="connsiteY654"/>
              <a:gd fmla="*/ 1002137 w 1371848" name="connsiteX655"/>
              <a:gd fmla="*/ 174902 h 1365406" name="connsiteY655"/>
              <a:gd fmla="*/ 1002916 w 1371848" name="connsiteX656"/>
              <a:gd fmla="*/ 174902 h 1365406" name="connsiteY656"/>
              <a:gd fmla="*/ 1002916 w 1371848" name="connsiteX657"/>
              <a:gd fmla="*/ 175665 h 1365406" name="connsiteY657"/>
              <a:gd fmla="*/ 1003696 w 1371848" name="connsiteX658"/>
              <a:gd fmla="*/ 175665 h 1365406" name="connsiteY658"/>
              <a:gd fmla="*/ 1003696 w 1371848" name="connsiteX659"/>
              <a:gd fmla="*/ 176428 h 1365406" name="connsiteY659"/>
              <a:gd fmla="*/ 1004475 w 1371848" name="connsiteX660"/>
              <a:gd fmla="*/ 176428 h 1365406" name="connsiteY660"/>
              <a:gd fmla="*/ 1004475 w 1371848" name="connsiteX661"/>
              <a:gd fmla="*/ 177190 h 1365406" name="connsiteY661"/>
              <a:gd fmla="*/ 1005255 w 1371848" name="connsiteX662"/>
              <a:gd fmla="*/ 177190 h 1365406" name="connsiteY662"/>
              <a:gd fmla="*/ 1005255 w 1371848" name="connsiteX663"/>
              <a:gd fmla="*/ 177953 h 1365406" name="connsiteY663"/>
              <a:gd fmla="*/ 1006034 w 1371848" name="connsiteX664"/>
              <a:gd fmla="*/ 177953 h 1365406" name="connsiteY664"/>
              <a:gd fmla="*/ 1006034 w 1371848" name="connsiteX665"/>
              <a:gd fmla="*/ 178716 h 1365406" name="connsiteY665"/>
              <a:gd fmla="*/ 1006814 w 1371848" name="connsiteX666"/>
              <a:gd fmla="*/ 178716 h 1365406" name="connsiteY666"/>
              <a:gd fmla="*/ 1006814 w 1371848" name="connsiteX667"/>
              <a:gd fmla="*/ 179479 h 1365406" name="connsiteY667"/>
              <a:gd fmla="*/ 1007593 w 1371848" name="connsiteX668"/>
              <a:gd fmla="*/ 179479 h 1365406" name="connsiteY668"/>
              <a:gd fmla="*/ 1007593 w 1371848" name="connsiteX669"/>
              <a:gd fmla="*/ 180242 h 1365406" name="connsiteY669"/>
              <a:gd fmla="*/ 1008373 w 1371848" name="connsiteX670"/>
              <a:gd fmla="*/ 180242 h 1365406" name="connsiteY670"/>
              <a:gd fmla="*/ 1008373 w 1371848" name="connsiteX671"/>
              <a:gd fmla="*/ 181005 h 1365406" name="connsiteY671"/>
              <a:gd fmla="*/ 1009152 w 1371848" name="connsiteX672"/>
              <a:gd fmla="*/ 181005 h 1365406" name="connsiteY672"/>
              <a:gd fmla="*/ 1009152 w 1371848" name="connsiteX673"/>
              <a:gd fmla="*/ 181768 h 1365406" name="connsiteY673"/>
              <a:gd fmla="*/ 1009932 w 1371848" name="connsiteX674"/>
              <a:gd fmla="*/ 181768 h 1365406" name="connsiteY674"/>
              <a:gd fmla="*/ 1009932 w 1371848" name="connsiteX675"/>
              <a:gd fmla="*/ 182531 h 1365406" name="connsiteY675"/>
              <a:gd fmla="*/ 1010711 w 1371848" name="connsiteX676"/>
              <a:gd fmla="*/ 182531 h 1365406" name="connsiteY676"/>
              <a:gd fmla="*/ 1010711 w 1371848" name="connsiteX677"/>
              <a:gd fmla="*/ 183293 h 1365406" name="connsiteY677"/>
              <a:gd fmla="*/ 1011491 w 1371848" name="connsiteX678"/>
              <a:gd fmla="*/ 183293 h 1365406" name="connsiteY678"/>
              <a:gd fmla="*/ 1011491 w 1371848" name="connsiteX679"/>
              <a:gd fmla="*/ 184057 h 1365406" name="connsiteY679"/>
              <a:gd fmla="*/ 1012270 w 1371848" name="connsiteX680"/>
              <a:gd fmla="*/ 184057 h 1365406" name="connsiteY680"/>
              <a:gd fmla="*/ 1012270 w 1371848" name="connsiteX681"/>
              <a:gd fmla="*/ 184819 h 1365406" name="connsiteY681"/>
              <a:gd fmla="*/ 1013050 w 1371848" name="connsiteX682"/>
              <a:gd fmla="*/ 184819 h 1365406" name="connsiteY682"/>
              <a:gd fmla="*/ 1013050 w 1371848" name="connsiteX683"/>
              <a:gd fmla="*/ 185582 h 1365406" name="connsiteY683"/>
              <a:gd fmla="*/ 1013829 w 1371848" name="connsiteX684"/>
              <a:gd fmla="*/ 185582 h 1365406" name="connsiteY684"/>
              <a:gd fmla="*/ 1013829 w 1371848" name="connsiteX685"/>
              <a:gd fmla="*/ 186345 h 1365406" name="connsiteY685"/>
              <a:gd fmla="*/ 1014609 w 1371848" name="connsiteX686"/>
              <a:gd fmla="*/ 186345 h 1365406" name="connsiteY686"/>
              <a:gd fmla="*/ 1014609 w 1371848" name="connsiteX687"/>
              <a:gd fmla="*/ 187108 h 1365406" name="connsiteY687"/>
              <a:gd fmla="*/ 1015389 w 1371848" name="connsiteX688"/>
              <a:gd fmla="*/ 187108 h 1365406" name="connsiteY688"/>
              <a:gd fmla="*/ 1015389 w 1371848" name="connsiteX689"/>
              <a:gd fmla="*/ 187871 h 1365406" name="connsiteY689"/>
              <a:gd fmla="*/ 1016168 w 1371848" name="connsiteX690"/>
              <a:gd fmla="*/ 187871 h 1365406" name="connsiteY690"/>
              <a:gd fmla="*/ 1016168 w 1371848" name="connsiteX691"/>
              <a:gd fmla="*/ 188634 h 1365406" name="connsiteY691"/>
              <a:gd fmla="*/ 1016948 w 1371848" name="connsiteX692"/>
              <a:gd fmla="*/ 188634 h 1365406" name="connsiteY692"/>
              <a:gd fmla="*/ 1016948 w 1371848" name="connsiteX693"/>
              <a:gd fmla="*/ 189396 h 1365406" name="connsiteY693"/>
              <a:gd fmla="*/ 1017727 w 1371848" name="connsiteX694"/>
              <a:gd fmla="*/ 189396 h 1365406" name="connsiteY694"/>
              <a:gd fmla="*/ 1017727 w 1371848" name="connsiteX695"/>
              <a:gd fmla="*/ 190159 h 1365406" name="connsiteY695"/>
              <a:gd fmla="*/ 1018507 w 1371848" name="connsiteX696"/>
              <a:gd fmla="*/ 190159 h 1365406" name="connsiteY696"/>
              <a:gd fmla="*/ 1018507 w 1371848" name="connsiteX697"/>
              <a:gd fmla="*/ 190922 h 1365406" name="connsiteY697"/>
              <a:gd fmla="*/ 1019286 w 1371848" name="connsiteX698"/>
              <a:gd fmla="*/ 190922 h 1365406" name="connsiteY698"/>
              <a:gd fmla="*/ 1019286 w 1371848" name="connsiteX699"/>
              <a:gd fmla="*/ 191685 h 1365406" name="connsiteY699"/>
              <a:gd fmla="*/ 1020066 w 1371848" name="connsiteX700"/>
              <a:gd fmla="*/ 191685 h 1365406" name="connsiteY700"/>
              <a:gd fmla="*/ 1020066 w 1371848" name="connsiteX701"/>
              <a:gd fmla="*/ 192448 h 1365406" name="connsiteY701"/>
              <a:gd fmla="*/ 1020845 w 1371848" name="connsiteX702"/>
              <a:gd fmla="*/ 192448 h 1365406" name="connsiteY702"/>
              <a:gd fmla="*/ 1020845 w 1371848" name="connsiteX703"/>
              <a:gd fmla="*/ 193210 h 1365406" name="connsiteY703"/>
              <a:gd fmla="*/ 1021625 w 1371848" name="connsiteX704"/>
              <a:gd fmla="*/ 193210 h 1365406" name="connsiteY704"/>
              <a:gd fmla="*/ 1021625 w 1371848" name="connsiteX705"/>
              <a:gd fmla="*/ 193974 h 1365406" name="connsiteY705"/>
              <a:gd fmla="*/ 1022404 w 1371848" name="connsiteX706"/>
              <a:gd fmla="*/ 193974 h 1365406" name="connsiteY706"/>
              <a:gd fmla="*/ 1022404 w 1371848" name="connsiteX707"/>
              <a:gd fmla="*/ 194736 h 1365406" name="connsiteY707"/>
              <a:gd fmla="*/ 1023184 w 1371848" name="connsiteX708"/>
              <a:gd fmla="*/ 194736 h 1365406" name="connsiteY708"/>
              <a:gd fmla="*/ 1023184 w 1371848" name="connsiteX709"/>
              <a:gd fmla="*/ 195499 h 1365406" name="connsiteY709"/>
              <a:gd fmla="*/ 1023963 w 1371848" name="connsiteX710"/>
              <a:gd fmla="*/ 195499 h 1365406" name="connsiteY710"/>
              <a:gd fmla="*/ 1023963 w 1371848" name="connsiteX711"/>
              <a:gd fmla="*/ 196262 h 1365406" name="connsiteY711"/>
              <a:gd fmla="*/ 1024743 w 1371848" name="connsiteX712"/>
              <a:gd fmla="*/ 196262 h 1365406" name="connsiteY712"/>
              <a:gd fmla="*/ 1024743 w 1371848" name="connsiteX713"/>
              <a:gd fmla="*/ 197025 h 1365406" name="connsiteY713"/>
              <a:gd fmla="*/ 1025522 w 1371848" name="connsiteX714"/>
              <a:gd fmla="*/ 197025 h 1365406" name="connsiteY714"/>
              <a:gd fmla="*/ 1025522 w 1371848" name="connsiteX715"/>
              <a:gd fmla="*/ 197788 h 1365406" name="connsiteY715"/>
              <a:gd fmla="*/ 1026302 w 1371848" name="connsiteX716"/>
              <a:gd fmla="*/ 197788 h 1365406" name="connsiteY716"/>
              <a:gd fmla="*/ 1026302 w 1371848" name="connsiteX717"/>
              <a:gd fmla="*/ 198551 h 1365406" name="connsiteY717"/>
              <a:gd fmla="*/ 1027081 w 1371848" name="connsiteX718"/>
              <a:gd fmla="*/ 198551 h 1365406" name="connsiteY718"/>
              <a:gd fmla="*/ 1027081 w 1371848" name="connsiteX719"/>
              <a:gd fmla="*/ 199313 h 1365406" name="connsiteY719"/>
              <a:gd fmla="*/ 1027861 w 1371848" name="connsiteX720"/>
              <a:gd fmla="*/ 199313 h 1365406" name="connsiteY720"/>
              <a:gd fmla="*/ 1027861 w 1371848" name="connsiteX721"/>
              <a:gd fmla="*/ 200076 h 1365406" name="connsiteY721"/>
              <a:gd fmla="*/ 1028640 w 1371848" name="connsiteX722"/>
              <a:gd fmla="*/ 200076 h 1365406" name="connsiteY722"/>
              <a:gd fmla="*/ 1028640 w 1371848" name="connsiteX723"/>
              <a:gd fmla="*/ 200839 h 1365406" name="connsiteY723"/>
              <a:gd fmla="*/ 1029420 w 1371848" name="connsiteX724"/>
              <a:gd fmla="*/ 200839 h 1365406" name="connsiteY724"/>
              <a:gd fmla="*/ 1029420 w 1371848" name="connsiteX725"/>
              <a:gd fmla="*/ 201602 h 1365406" name="connsiteY725"/>
              <a:gd fmla="*/ 1030200 w 1371848" name="connsiteX726"/>
              <a:gd fmla="*/ 201602 h 1365406" name="connsiteY726"/>
              <a:gd fmla="*/ 1030200 w 1371848" name="connsiteX727"/>
              <a:gd fmla="*/ 202365 h 1365406" name="connsiteY727"/>
              <a:gd fmla="*/ 1030979 w 1371848" name="connsiteX728"/>
              <a:gd fmla="*/ 202365 h 1365406" name="connsiteY728"/>
              <a:gd fmla="*/ 1030979 w 1371848" name="connsiteX729"/>
              <a:gd fmla="*/ 203128 h 1365406" name="connsiteY729"/>
              <a:gd fmla="*/ 1031759 w 1371848" name="connsiteX730"/>
              <a:gd fmla="*/ 203128 h 1365406" name="connsiteY730"/>
              <a:gd fmla="*/ 1031759 w 1371848" name="connsiteX731"/>
              <a:gd fmla="*/ 203891 h 1365406" name="connsiteY731"/>
              <a:gd fmla="*/ 1032538 w 1371848" name="connsiteX732"/>
              <a:gd fmla="*/ 203891 h 1365406" name="connsiteY732"/>
              <a:gd fmla="*/ 1032538 w 1371848" name="connsiteX733"/>
              <a:gd fmla="*/ 204654 h 1365406" name="connsiteY733"/>
              <a:gd fmla="*/ 1033318 w 1371848" name="connsiteX734"/>
              <a:gd fmla="*/ 204654 h 1365406" name="connsiteY734"/>
              <a:gd fmla="*/ 1033318 w 1371848" name="connsiteX735"/>
              <a:gd fmla="*/ 205417 h 1365406" name="connsiteY735"/>
              <a:gd fmla="*/ 1034097 w 1371848" name="connsiteX736"/>
              <a:gd fmla="*/ 205417 h 1365406" name="connsiteY736"/>
              <a:gd fmla="*/ 1034097 w 1371848" name="connsiteX737"/>
              <a:gd fmla="*/ 206180 h 1365406" name="connsiteY737"/>
              <a:gd fmla="*/ 1034877 w 1371848" name="connsiteX738"/>
              <a:gd fmla="*/ 206180 h 1365406" name="connsiteY738"/>
              <a:gd fmla="*/ 1034877 w 1371848" name="connsiteX739"/>
              <a:gd fmla="*/ 206942 h 1365406" name="connsiteY739"/>
              <a:gd fmla="*/ 1035656 w 1371848" name="connsiteX740"/>
              <a:gd fmla="*/ 206942 h 1365406" name="connsiteY740"/>
              <a:gd fmla="*/ 1035656 w 1371848" name="connsiteX741"/>
              <a:gd fmla="*/ 207705 h 1365406" name="connsiteY741"/>
              <a:gd fmla="*/ 1036436 w 1371848" name="connsiteX742"/>
              <a:gd fmla="*/ 207705 h 1365406" name="connsiteY742"/>
              <a:gd fmla="*/ 1036436 w 1371848" name="connsiteX743"/>
              <a:gd fmla="*/ 208468 h 1365406" name="connsiteY743"/>
              <a:gd fmla="*/ 1037215 w 1371848" name="connsiteX744"/>
              <a:gd fmla="*/ 208468 h 1365406" name="connsiteY744"/>
              <a:gd fmla="*/ 1037215 w 1371848" name="connsiteX745"/>
              <a:gd fmla="*/ 209231 h 1365406" name="connsiteY745"/>
              <a:gd fmla="*/ 1037995 w 1371848" name="connsiteX746"/>
              <a:gd fmla="*/ 209231 h 1365406" name="connsiteY746"/>
              <a:gd fmla="*/ 1037995 w 1371848" name="connsiteX747"/>
              <a:gd fmla="*/ 209994 h 1365406" name="connsiteY747"/>
              <a:gd fmla="*/ 1038774 w 1371848" name="connsiteX748"/>
              <a:gd fmla="*/ 209994 h 1365406" name="connsiteY748"/>
              <a:gd fmla="*/ 1038774 w 1371848" name="connsiteX749"/>
              <a:gd fmla="*/ 210756 h 1365406" name="connsiteY749"/>
              <a:gd fmla="*/ 1039554 w 1371848" name="connsiteX750"/>
              <a:gd fmla="*/ 210756 h 1365406" name="connsiteY750"/>
              <a:gd fmla="*/ 1039554 w 1371848" name="connsiteX751"/>
              <a:gd fmla="*/ 211519 h 1365406" name="connsiteY751"/>
              <a:gd fmla="*/ 1040333 w 1371848" name="connsiteX752"/>
              <a:gd fmla="*/ 211519 h 1365406" name="connsiteY752"/>
              <a:gd fmla="*/ 1040333 w 1371848" name="connsiteX753"/>
              <a:gd fmla="*/ 212282 h 1365406" name="connsiteY753"/>
              <a:gd fmla="*/ 1041113 w 1371848" name="connsiteX754"/>
              <a:gd fmla="*/ 212282 h 1365406" name="connsiteY754"/>
              <a:gd fmla="*/ 1041113 w 1371848" name="connsiteX755"/>
              <a:gd fmla="*/ 213045 h 1365406" name="connsiteY755"/>
              <a:gd fmla="*/ 1041892 w 1371848" name="connsiteX756"/>
              <a:gd fmla="*/ 213045 h 1365406" name="connsiteY756"/>
              <a:gd fmla="*/ 1041892 w 1371848" name="connsiteX757"/>
              <a:gd fmla="*/ 213808 h 1365406" name="connsiteY757"/>
              <a:gd fmla="*/ 1042672 w 1371848" name="connsiteX758"/>
              <a:gd fmla="*/ 213808 h 1365406" name="connsiteY758"/>
              <a:gd fmla="*/ 1042672 w 1371848" name="connsiteX759"/>
              <a:gd fmla="*/ 214571 h 1365406" name="connsiteY759"/>
              <a:gd fmla="*/ 1043451 w 1371848" name="connsiteX760"/>
              <a:gd fmla="*/ 214571 h 1365406" name="connsiteY760"/>
              <a:gd fmla="*/ 1043451 w 1371848" name="connsiteX761"/>
              <a:gd fmla="*/ 215334 h 1365406" name="connsiteY761"/>
              <a:gd fmla="*/ 1044231 w 1371848" name="connsiteX762"/>
              <a:gd fmla="*/ 215334 h 1365406" name="connsiteY762"/>
              <a:gd fmla="*/ 1044231 w 1371848" name="connsiteX763"/>
              <a:gd fmla="*/ 216097 h 1365406" name="connsiteY763"/>
              <a:gd fmla="*/ 1045011 w 1371848" name="connsiteX764"/>
              <a:gd fmla="*/ 216097 h 1365406" name="connsiteY764"/>
              <a:gd fmla="*/ 1045011 w 1371848" name="connsiteX765"/>
              <a:gd fmla="*/ 216859 h 1365406" name="connsiteY765"/>
              <a:gd fmla="*/ 1045790 w 1371848" name="connsiteX766"/>
              <a:gd fmla="*/ 216859 h 1365406" name="connsiteY766"/>
              <a:gd fmla="*/ 1045790 w 1371848" name="connsiteX767"/>
              <a:gd fmla="*/ 217622 h 1365406" name="connsiteY767"/>
              <a:gd fmla="*/ 1046570 w 1371848" name="connsiteX768"/>
              <a:gd fmla="*/ 217622 h 1365406" name="connsiteY768"/>
              <a:gd fmla="*/ 1046570 w 1371848" name="connsiteX769"/>
              <a:gd fmla="*/ 218385 h 1365406" name="connsiteY769"/>
              <a:gd fmla="*/ 1047349 w 1371848" name="connsiteX770"/>
              <a:gd fmla="*/ 218385 h 1365406" name="connsiteY770"/>
              <a:gd fmla="*/ 1047349 w 1371848" name="connsiteX771"/>
              <a:gd fmla="*/ 219148 h 1365406" name="connsiteY771"/>
              <a:gd fmla="*/ 1048129 w 1371848" name="connsiteX772"/>
              <a:gd fmla="*/ 219148 h 1365406" name="connsiteY772"/>
              <a:gd fmla="*/ 1048129 w 1371848" name="connsiteX773"/>
              <a:gd fmla="*/ 219911 h 1365406" name="connsiteY773"/>
              <a:gd fmla="*/ 1048908 w 1371848" name="connsiteX774"/>
              <a:gd fmla="*/ 219911 h 1365406" name="connsiteY774"/>
              <a:gd fmla="*/ 1048908 w 1371848" name="connsiteX775"/>
              <a:gd fmla="*/ 220674 h 1365406" name="connsiteY775"/>
              <a:gd fmla="*/ 1049688 w 1371848" name="connsiteX776"/>
              <a:gd fmla="*/ 220674 h 1365406" name="connsiteY776"/>
              <a:gd fmla="*/ 1049688 w 1371848" name="connsiteX777"/>
              <a:gd fmla="*/ 221436 h 1365406" name="connsiteY777"/>
              <a:gd fmla="*/ 1050467 w 1371848" name="connsiteX778"/>
              <a:gd fmla="*/ 221436 h 1365406" name="connsiteY778"/>
              <a:gd fmla="*/ 1050467 w 1371848" name="connsiteX779"/>
              <a:gd fmla="*/ 222199 h 1365406" name="connsiteY779"/>
              <a:gd fmla="*/ 1051247 w 1371848" name="connsiteX780"/>
              <a:gd fmla="*/ 222199 h 1365406" name="connsiteY780"/>
              <a:gd fmla="*/ 1051247 w 1371848" name="connsiteX781"/>
              <a:gd fmla="*/ 222962 h 1365406" name="connsiteY781"/>
              <a:gd fmla="*/ 1052026 w 1371848" name="connsiteX782"/>
              <a:gd fmla="*/ 222962 h 1365406" name="connsiteY782"/>
              <a:gd fmla="*/ 1052026 w 1371848" name="connsiteX783"/>
              <a:gd fmla="*/ 223725 h 1365406" name="connsiteY783"/>
              <a:gd fmla="*/ 1052806 w 1371848" name="connsiteX784"/>
              <a:gd fmla="*/ 223725 h 1365406" name="connsiteY784"/>
              <a:gd fmla="*/ 1052806 w 1371848" name="connsiteX785"/>
              <a:gd fmla="*/ 224488 h 1365406" name="connsiteY785"/>
              <a:gd fmla="*/ 1053585 w 1371848" name="connsiteX786"/>
              <a:gd fmla="*/ 224488 h 1365406" name="connsiteY786"/>
              <a:gd fmla="*/ 1053585 w 1371848" name="connsiteX787"/>
              <a:gd fmla="*/ 225251 h 1365406" name="connsiteY787"/>
              <a:gd fmla="*/ 1054365 w 1371848" name="connsiteX788"/>
              <a:gd fmla="*/ 225251 h 1365406" name="connsiteY788"/>
              <a:gd fmla="*/ 1054365 w 1371848" name="connsiteX789"/>
              <a:gd fmla="*/ 226014 h 1365406" name="connsiteY789"/>
              <a:gd fmla="*/ 1055144 w 1371848" name="connsiteX790"/>
              <a:gd fmla="*/ 226014 h 1365406" name="connsiteY790"/>
              <a:gd fmla="*/ 1055144 w 1371848" name="connsiteX791"/>
              <a:gd fmla="*/ 226776 h 1365406" name="connsiteY791"/>
              <a:gd fmla="*/ 1055924 w 1371848" name="connsiteX792"/>
              <a:gd fmla="*/ 226776 h 1365406" name="connsiteY792"/>
              <a:gd fmla="*/ 1055924 w 1371848" name="connsiteX793"/>
              <a:gd fmla="*/ 227539 h 1365406" name="connsiteY793"/>
              <a:gd fmla="*/ 1056703 w 1371848" name="connsiteX794"/>
              <a:gd fmla="*/ 227539 h 1365406" name="connsiteY794"/>
              <a:gd fmla="*/ 1056703 w 1371848" name="connsiteX795"/>
              <a:gd fmla="*/ 228302 h 1365406" name="connsiteY795"/>
              <a:gd fmla="*/ 1057483 w 1371848" name="connsiteX796"/>
              <a:gd fmla="*/ 228302 h 1365406" name="connsiteY796"/>
              <a:gd fmla="*/ 1057483 w 1371848" name="connsiteX797"/>
              <a:gd fmla="*/ 229065 h 1365406" name="connsiteY797"/>
              <a:gd fmla="*/ 1058262 w 1371848" name="connsiteX798"/>
              <a:gd fmla="*/ 229065 h 1365406" name="connsiteY798"/>
              <a:gd fmla="*/ 1058262 w 1371848" name="connsiteX799"/>
              <a:gd fmla="*/ 229828 h 1365406" name="connsiteY799"/>
              <a:gd fmla="*/ 1059042 w 1371848" name="connsiteX800"/>
              <a:gd fmla="*/ 229828 h 1365406" name="connsiteY800"/>
              <a:gd fmla="*/ 1059042 w 1371848" name="connsiteX801"/>
              <a:gd fmla="*/ 230590 h 1365406" name="connsiteY801"/>
              <a:gd fmla="*/ 1059822 w 1371848" name="connsiteX802"/>
              <a:gd fmla="*/ 230590 h 1365406" name="connsiteY802"/>
              <a:gd fmla="*/ 1059822 w 1371848" name="connsiteX803"/>
              <a:gd fmla="*/ 231353 h 1365406" name="connsiteY803"/>
              <a:gd fmla="*/ 1060601 w 1371848" name="connsiteX804"/>
              <a:gd fmla="*/ 231353 h 1365406" name="connsiteY804"/>
              <a:gd fmla="*/ 1060601 w 1371848" name="connsiteX805"/>
              <a:gd fmla="*/ 232116 h 1365406" name="connsiteY805"/>
              <a:gd fmla="*/ 1061381 w 1371848" name="connsiteX806"/>
              <a:gd fmla="*/ 232116 h 1365406" name="connsiteY806"/>
              <a:gd fmla="*/ 1061381 w 1371848" name="connsiteX807"/>
              <a:gd fmla="*/ 232879 h 1365406" name="connsiteY807"/>
              <a:gd fmla="*/ 1062160 w 1371848" name="connsiteX808"/>
              <a:gd fmla="*/ 232879 h 1365406" name="connsiteY808"/>
              <a:gd fmla="*/ 1062160 w 1371848" name="connsiteX809"/>
              <a:gd fmla="*/ 233642 h 1365406" name="connsiteY809"/>
              <a:gd fmla="*/ 1062940 w 1371848" name="connsiteX810"/>
              <a:gd fmla="*/ 233642 h 1365406" name="connsiteY810"/>
              <a:gd fmla="*/ 1062940 w 1371848" name="connsiteX811"/>
              <a:gd fmla="*/ 234404 h 1365406" name="connsiteY811"/>
              <a:gd fmla="*/ 1063719 w 1371848" name="connsiteX812"/>
              <a:gd fmla="*/ 234404 h 1365406" name="connsiteY812"/>
              <a:gd fmla="*/ 1063719 w 1371848" name="connsiteX813"/>
              <a:gd fmla="*/ 235167 h 1365406" name="connsiteY813"/>
              <a:gd fmla="*/ 1064498 w 1371848" name="connsiteX814"/>
              <a:gd fmla="*/ 235167 h 1365406" name="connsiteY814"/>
              <a:gd fmla="*/ 1064498 w 1371848" name="connsiteX815"/>
              <a:gd fmla="*/ 235930 h 1365406" name="connsiteY815"/>
              <a:gd fmla="*/ 1065278 w 1371848" name="connsiteX816"/>
              <a:gd fmla="*/ 235930 h 1365406" name="connsiteY816"/>
              <a:gd fmla="*/ 1065278 w 1371848" name="connsiteX817"/>
              <a:gd fmla="*/ 236694 h 1365406" name="connsiteY817"/>
              <a:gd fmla="*/ 1066058 w 1371848" name="connsiteX818"/>
              <a:gd fmla="*/ 236694 h 1365406" name="connsiteY818"/>
              <a:gd fmla="*/ 1066058 w 1371848" name="connsiteX819"/>
              <a:gd fmla="*/ 237455 h 1365406" name="connsiteY819"/>
              <a:gd fmla="*/ 1066837 w 1371848" name="connsiteX820"/>
              <a:gd fmla="*/ 237455 h 1365406" name="connsiteY820"/>
              <a:gd fmla="*/ 1066837 w 1371848" name="connsiteX821"/>
              <a:gd fmla="*/ 238219 h 1365406" name="connsiteY821"/>
              <a:gd fmla="*/ 1067617 w 1371848" name="connsiteX822"/>
              <a:gd fmla="*/ 238219 h 1365406" name="connsiteY822"/>
              <a:gd fmla="*/ 1067617 w 1371848" name="connsiteX823"/>
              <a:gd fmla="*/ 238980 h 1365406" name="connsiteY823"/>
              <a:gd fmla="*/ 1068396 w 1371848" name="connsiteX824"/>
              <a:gd fmla="*/ 238980 h 1365406" name="connsiteY824"/>
              <a:gd fmla="*/ 1068396 w 1371848" name="connsiteX825"/>
              <a:gd fmla="*/ 239742 h 1365406" name="connsiteY825"/>
              <a:gd fmla="*/ 1069176 w 1371848" name="connsiteX826"/>
              <a:gd fmla="*/ 239742 h 1365406" name="connsiteY826"/>
              <a:gd fmla="*/ 1069176 w 1371848" name="connsiteX827"/>
              <a:gd fmla="*/ 240506 h 1365406" name="connsiteY827"/>
              <a:gd fmla="*/ 1069955 w 1371848" name="connsiteX828"/>
              <a:gd fmla="*/ 240506 h 1365406" name="connsiteY828"/>
              <a:gd fmla="*/ 1069955 w 1371848" name="connsiteX829"/>
              <a:gd fmla="*/ 241270 h 1365406" name="connsiteY829"/>
              <a:gd fmla="*/ 1070735 w 1371848" name="connsiteX830"/>
              <a:gd fmla="*/ 241270 h 1365406" name="connsiteY830"/>
              <a:gd fmla="*/ 1070735 w 1371848" name="connsiteX831"/>
              <a:gd fmla="*/ 242033 h 1365406" name="connsiteY831"/>
              <a:gd fmla="*/ 1071514 w 1371848" name="connsiteX832"/>
              <a:gd fmla="*/ 242033 h 1365406" name="connsiteY832"/>
              <a:gd fmla="*/ 1071514 w 1371848" name="connsiteX833"/>
              <a:gd fmla="*/ 242796 h 1365406" name="connsiteY833"/>
              <a:gd fmla="*/ 1072294 w 1371848" name="connsiteX834"/>
              <a:gd fmla="*/ 242796 h 1365406" name="connsiteY834"/>
              <a:gd fmla="*/ 1072294 w 1371848" name="connsiteX835"/>
              <a:gd fmla="*/ 243559 h 1365406" name="connsiteY835"/>
              <a:gd fmla="*/ 1073073 w 1371848" name="connsiteX836"/>
              <a:gd fmla="*/ 243559 h 1365406" name="connsiteY836"/>
              <a:gd fmla="*/ 1073073 w 1371848" name="connsiteX837"/>
              <a:gd fmla="*/ 244322 h 1365406" name="connsiteY837"/>
              <a:gd fmla="*/ 1073853 w 1371848" name="connsiteX838"/>
              <a:gd fmla="*/ 244322 h 1365406" name="connsiteY838"/>
              <a:gd fmla="*/ 1073853 w 1371848" name="connsiteX839"/>
              <a:gd fmla="*/ 245085 h 1365406" name="connsiteY839"/>
              <a:gd fmla="*/ 1074633 w 1371848" name="connsiteX840"/>
              <a:gd fmla="*/ 245085 h 1365406" name="connsiteY840"/>
              <a:gd fmla="*/ 1074633 w 1371848" name="connsiteX841"/>
              <a:gd fmla="*/ 245847 h 1365406" name="connsiteY841"/>
              <a:gd fmla="*/ 1075412 w 1371848" name="connsiteX842"/>
              <a:gd fmla="*/ 245847 h 1365406" name="connsiteY842"/>
              <a:gd fmla="*/ 1075412 w 1371848" name="connsiteX843"/>
              <a:gd fmla="*/ 246611 h 1365406" name="connsiteY843"/>
              <a:gd fmla="*/ 1076192 w 1371848" name="connsiteX844"/>
              <a:gd fmla="*/ 246611 h 1365406" name="connsiteY844"/>
              <a:gd fmla="*/ 1076192 w 1371848" name="connsiteX845"/>
              <a:gd fmla="*/ 247372 h 1365406" name="connsiteY845"/>
              <a:gd fmla="*/ 1076971 w 1371848" name="connsiteX846"/>
              <a:gd fmla="*/ 247372 h 1365406" name="connsiteY846"/>
              <a:gd fmla="*/ 1076971 w 1371848" name="connsiteX847"/>
              <a:gd fmla="*/ 248136 h 1365406" name="connsiteY847"/>
              <a:gd fmla="*/ 1077751 w 1371848" name="connsiteX848"/>
              <a:gd fmla="*/ 248136 h 1365406" name="connsiteY848"/>
              <a:gd fmla="*/ 1077751 w 1371848" name="connsiteX849"/>
              <a:gd fmla="*/ 248898 h 1365406" name="connsiteY849"/>
              <a:gd fmla="*/ 1078530 w 1371848" name="connsiteX850"/>
              <a:gd fmla="*/ 248898 h 1365406" name="connsiteY850"/>
              <a:gd fmla="*/ 1078530 w 1371848" name="connsiteX851"/>
              <a:gd fmla="*/ 249662 h 1365406" name="connsiteY851"/>
              <a:gd fmla="*/ 1079309 w 1371848" name="connsiteX852"/>
              <a:gd fmla="*/ 249662 h 1365406" name="connsiteY852"/>
              <a:gd fmla="*/ 1079309 w 1371848" name="connsiteX853"/>
              <a:gd fmla="*/ 250424 h 1365406" name="connsiteY853"/>
              <a:gd fmla="*/ 1080089 w 1371848" name="connsiteX854"/>
              <a:gd fmla="*/ 250424 h 1365406" name="connsiteY854"/>
              <a:gd fmla="*/ 1080089 w 1371848" name="connsiteX855"/>
              <a:gd fmla="*/ 251186 h 1365406" name="connsiteY855"/>
              <a:gd fmla="*/ 1080869 w 1371848" name="connsiteX856"/>
              <a:gd fmla="*/ 251186 h 1365406" name="connsiteY856"/>
              <a:gd fmla="*/ 1080869 w 1371848" name="connsiteX857"/>
              <a:gd fmla="*/ 251949 h 1365406" name="connsiteY857"/>
              <a:gd fmla="*/ 1081648 w 1371848" name="connsiteX858"/>
              <a:gd fmla="*/ 251949 h 1365406" name="connsiteY858"/>
              <a:gd fmla="*/ 1081648 w 1371848" name="connsiteX859"/>
              <a:gd fmla="*/ 252711 h 1365406" name="connsiteY859"/>
              <a:gd fmla="*/ 1082428 w 1371848" name="connsiteX860"/>
              <a:gd fmla="*/ 252711 h 1365406" name="connsiteY860"/>
              <a:gd fmla="*/ 1082428 w 1371848" name="connsiteX861"/>
              <a:gd fmla="*/ 253475 h 1365406" name="connsiteY861"/>
              <a:gd fmla="*/ 1083207 w 1371848" name="connsiteX862"/>
              <a:gd fmla="*/ 253475 h 1365406" name="connsiteY862"/>
              <a:gd fmla="*/ 1083207 w 1371848" name="connsiteX863"/>
              <a:gd fmla="*/ 254238 h 1365406" name="connsiteY863"/>
              <a:gd fmla="*/ 1083987 w 1371848" name="connsiteX864"/>
              <a:gd fmla="*/ 254238 h 1365406" name="connsiteY864"/>
              <a:gd fmla="*/ 1083987 w 1371848" name="connsiteX865"/>
              <a:gd fmla="*/ 255001 h 1365406" name="connsiteY865"/>
              <a:gd fmla="*/ 1084766 w 1371848" name="connsiteX866"/>
              <a:gd fmla="*/ 255001 h 1365406" name="connsiteY866"/>
              <a:gd fmla="*/ 1084766 w 1371848" name="connsiteX867"/>
              <a:gd fmla="*/ 255763 h 1365406" name="connsiteY867"/>
              <a:gd fmla="*/ 1085546 w 1371848" name="connsiteX868"/>
              <a:gd fmla="*/ 255763 h 1365406" name="connsiteY868"/>
              <a:gd fmla="*/ 1085546 w 1371848" name="connsiteX869"/>
              <a:gd fmla="*/ 256526 h 1365406" name="connsiteY869"/>
              <a:gd fmla="*/ 1086325 w 1371848" name="connsiteX870"/>
              <a:gd fmla="*/ 256526 h 1365406" name="connsiteY870"/>
              <a:gd fmla="*/ 1086325 w 1371848" name="connsiteX871"/>
              <a:gd fmla="*/ 257289 h 1365406" name="connsiteY871"/>
              <a:gd fmla="*/ 1087105 w 1371848" name="connsiteX872"/>
              <a:gd fmla="*/ 257289 h 1365406" name="connsiteY872"/>
              <a:gd fmla="*/ 1087105 w 1371848" name="connsiteX873"/>
              <a:gd fmla="*/ 258052 h 1365406" name="connsiteY873"/>
              <a:gd fmla="*/ 1087884 w 1371848" name="connsiteX874"/>
              <a:gd fmla="*/ 258052 h 1365406" name="connsiteY874"/>
              <a:gd fmla="*/ 1087884 w 1371848" name="connsiteX875"/>
              <a:gd fmla="*/ 258815 h 1365406" name="connsiteY875"/>
              <a:gd fmla="*/ 1088664 w 1371848" name="connsiteX876"/>
              <a:gd fmla="*/ 258815 h 1365406" name="connsiteY876"/>
              <a:gd fmla="*/ 1088664 w 1371848" name="connsiteX877"/>
              <a:gd fmla="*/ 259578 h 1365406" name="connsiteY877"/>
              <a:gd fmla="*/ 1089444 w 1371848" name="connsiteX878"/>
              <a:gd fmla="*/ 259578 h 1365406" name="connsiteY878"/>
              <a:gd fmla="*/ 1089444 w 1371848" name="connsiteX879"/>
              <a:gd fmla="*/ 260341 h 1365406" name="connsiteY879"/>
              <a:gd fmla="*/ 1090223 w 1371848" name="connsiteX880"/>
              <a:gd fmla="*/ 260341 h 1365406" name="connsiteY880"/>
              <a:gd fmla="*/ 1090223 w 1371848" name="connsiteX881"/>
              <a:gd fmla="*/ 261104 h 1365406" name="connsiteY881"/>
              <a:gd fmla="*/ 1091003 w 1371848" name="connsiteX882"/>
              <a:gd fmla="*/ 261104 h 1365406" name="connsiteY882"/>
              <a:gd fmla="*/ 1091003 w 1371848" name="connsiteX883"/>
              <a:gd fmla="*/ 261867 h 1365406" name="connsiteY883"/>
              <a:gd fmla="*/ 1091782 w 1371848" name="connsiteX884"/>
              <a:gd fmla="*/ 261867 h 1365406" name="connsiteY884"/>
              <a:gd fmla="*/ 1091782 w 1371848" name="connsiteX885"/>
              <a:gd fmla="*/ 262630 h 1365406" name="connsiteY885"/>
              <a:gd fmla="*/ 1092562 w 1371848" name="connsiteX886"/>
              <a:gd fmla="*/ 262630 h 1365406" name="connsiteY886"/>
              <a:gd fmla="*/ 1092562 w 1371848" name="connsiteX887"/>
              <a:gd fmla="*/ 263393 h 1365406" name="connsiteY887"/>
              <a:gd fmla="*/ 1093341 w 1371848" name="connsiteX888"/>
              <a:gd fmla="*/ 263393 h 1365406" name="connsiteY888"/>
              <a:gd fmla="*/ 1093341 w 1371848" name="connsiteX889"/>
              <a:gd fmla="*/ 264156 h 1365406" name="connsiteY889"/>
              <a:gd fmla="*/ 1094120 w 1371848" name="connsiteX890"/>
              <a:gd fmla="*/ 264156 h 1365406" name="connsiteY890"/>
              <a:gd fmla="*/ 1094120 w 1371848" name="connsiteX891"/>
              <a:gd fmla="*/ 264919 h 1365406" name="connsiteY891"/>
              <a:gd fmla="*/ 1094900 w 1371848" name="connsiteX892"/>
              <a:gd fmla="*/ 264919 h 1365406" name="connsiteY892"/>
              <a:gd fmla="*/ 1094900 w 1371848" name="connsiteX893"/>
              <a:gd fmla="*/ 265682 h 1365406" name="connsiteY893"/>
              <a:gd fmla="*/ 1095680 w 1371848" name="connsiteX894"/>
              <a:gd fmla="*/ 265682 h 1365406" name="connsiteY894"/>
              <a:gd fmla="*/ 1095680 w 1371848" name="connsiteX895"/>
              <a:gd fmla="*/ 266445 h 1365406" name="connsiteY895"/>
              <a:gd fmla="*/ 1096459 w 1371848" name="connsiteX896"/>
              <a:gd fmla="*/ 266445 h 1365406" name="connsiteY896"/>
              <a:gd fmla="*/ 1096459 w 1371848" name="connsiteX897"/>
              <a:gd fmla="*/ 267208 h 1365406" name="connsiteY897"/>
              <a:gd fmla="*/ 1097239 w 1371848" name="connsiteX898"/>
              <a:gd fmla="*/ 267208 h 1365406" name="connsiteY898"/>
              <a:gd fmla="*/ 1097239 w 1371848" name="connsiteX899"/>
              <a:gd fmla="*/ 267971 h 1365406" name="connsiteY899"/>
              <a:gd fmla="*/ 1098018 w 1371848" name="connsiteX900"/>
              <a:gd fmla="*/ 267971 h 1365406" name="connsiteY900"/>
              <a:gd fmla="*/ 1098018 w 1371848" name="connsiteX901"/>
              <a:gd fmla="*/ 268733 h 1365406" name="connsiteY901"/>
              <a:gd fmla="*/ 1098798 w 1371848" name="connsiteX902"/>
              <a:gd fmla="*/ 268733 h 1365406" name="connsiteY902"/>
              <a:gd fmla="*/ 1098798 w 1371848" name="connsiteX903"/>
              <a:gd fmla="*/ 269496 h 1365406" name="connsiteY903"/>
              <a:gd fmla="*/ 1099577 w 1371848" name="connsiteX904"/>
              <a:gd fmla="*/ 269496 h 1365406" name="connsiteY904"/>
              <a:gd fmla="*/ 1099577 w 1371848" name="connsiteX905"/>
              <a:gd fmla="*/ 270258 h 1365406" name="connsiteY905"/>
              <a:gd fmla="*/ 1100357 w 1371848" name="connsiteX906"/>
              <a:gd fmla="*/ 270258 h 1365406" name="connsiteY906"/>
              <a:gd fmla="*/ 1100357 w 1371848" name="connsiteX907"/>
              <a:gd fmla="*/ 271021 h 1365406" name="connsiteY907"/>
              <a:gd fmla="*/ 1101136 w 1371848" name="connsiteX908"/>
              <a:gd fmla="*/ 271021 h 1365406" name="connsiteY908"/>
              <a:gd fmla="*/ 1101136 w 1371848" name="connsiteX909"/>
              <a:gd fmla="*/ 271784 h 1365406" name="connsiteY909"/>
              <a:gd fmla="*/ 1101916 w 1371848" name="connsiteX910"/>
              <a:gd fmla="*/ 271784 h 1365406" name="connsiteY910"/>
              <a:gd fmla="*/ 1101916 w 1371848" name="connsiteX911"/>
              <a:gd fmla="*/ 272546 h 1365406" name="connsiteY911"/>
              <a:gd fmla="*/ 1102695 w 1371848" name="connsiteX912"/>
              <a:gd fmla="*/ 272546 h 1365406" name="connsiteY912"/>
              <a:gd fmla="*/ 1102695 w 1371848" name="connsiteX913"/>
              <a:gd fmla="*/ 273309 h 1365406" name="connsiteY913"/>
              <a:gd fmla="*/ 1103475 w 1371848" name="connsiteX914"/>
              <a:gd fmla="*/ 273309 h 1365406" name="connsiteY914"/>
              <a:gd fmla="*/ 1103475 w 1371848" name="connsiteX915"/>
              <a:gd fmla="*/ 274072 h 1365406" name="connsiteY915"/>
              <a:gd fmla="*/ 1104255 w 1371848" name="connsiteX916"/>
              <a:gd fmla="*/ 274072 h 1365406" name="connsiteY916"/>
              <a:gd fmla="*/ 1104255 w 1371848" name="connsiteX917"/>
              <a:gd fmla="*/ 274835 h 1365406" name="connsiteY917"/>
              <a:gd fmla="*/ 1105034 w 1371848" name="connsiteX918"/>
              <a:gd fmla="*/ 274835 h 1365406" name="connsiteY918"/>
              <a:gd fmla="*/ 1105034 w 1371848" name="connsiteX919"/>
              <a:gd fmla="*/ 275597 h 1365406" name="connsiteY919"/>
              <a:gd fmla="*/ 1105814 w 1371848" name="connsiteX920"/>
              <a:gd fmla="*/ 275597 h 1365406" name="connsiteY920"/>
              <a:gd fmla="*/ 1105814 w 1371848" name="connsiteX921"/>
              <a:gd fmla="*/ 276360 h 1365406" name="connsiteY921"/>
              <a:gd fmla="*/ 1106593 w 1371848" name="connsiteX922"/>
              <a:gd fmla="*/ 276360 h 1365406" name="connsiteY922"/>
              <a:gd fmla="*/ 1106593 w 1371848" name="connsiteX923"/>
              <a:gd fmla="*/ 277122 h 1365406" name="connsiteY923"/>
              <a:gd fmla="*/ 1107372 w 1371848" name="connsiteX924"/>
              <a:gd fmla="*/ 277122 h 1365406" name="connsiteY924"/>
              <a:gd fmla="*/ 1107372 w 1371848" name="connsiteX925"/>
              <a:gd fmla="*/ 277885 h 1365406" name="connsiteY925"/>
              <a:gd fmla="*/ 1108152 w 1371848" name="connsiteX926"/>
              <a:gd fmla="*/ 277885 h 1365406" name="connsiteY926"/>
              <a:gd fmla="*/ 1108152 w 1371848" name="connsiteX927"/>
              <a:gd fmla="*/ 278648 h 1365406" name="connsiteY927"/>
              <a:gd fmla="*/ 1108932 w 1371848" name="connsiteX928"/>
              <a:gd fmla="*/ 278648 h 1365406" name="connsiteY928"/>
              <a:gd fmla="*/ 1108932 w 1371848" name="connsiteX929"/>
              <a:gd fmla="*/ 279411 h 1365406" name="connsiteY929"/>
              <a:gd fmla="*/ 1109711 w 1371848" name="connsiteX930"/>
              <a:gd fmla="*/ 279411 h 1365406" name="connsiteY930"/>
              <a:gd fmla="*/ 1109711 w 1371848" name="connsiteX931"/>
              <a:gd fmla="*/ 280173 h 1365406" name="connsiteY931"/>
              <a:gd fmla="*/ 1110491 w 1371848" name="connsiteX932"/>
              <a:gd fmla="*/ 280173 h 1365406" name="connsiteY932"/>
              <a:gd fmla="*/ 1110491 w 1371848" name="connsiteX933"/>
              <a:gd fmla="*/ 280936 h 1365406" name="connsiteY933"/>
              <a:gd fmla="*/ 1111270 w 1371848" name="connsiteX934"/>
              <a:gd fmla="*/ 280936 h 1365406" name="connsiteY934"/>
              <a:gd fmla="*/ 1111270 w 1371848" name="connsiteX935"/>
              <a:gd fmla="*/ 281698 h 1365406" name="connsiteY935"/>
              <a:gd fmla="*/ 1112050 w 1371848" name="connsiteX936"/>
              <a:gd fmla="*/ 281698 h 1365406" name="connsiteY936"/>
              <a:gd fmla="*/ 1112050 w 1371848" name="connsiteX937"/>
              <a:gd fmla="*/ 282461 h 1365406" name="connsiteY937"/>
              <a:gd fmla="*/ 1112829 w 1371848" name="connsiteX938"/>
              <a:gd fmla="*/ 282461 h 1365406" name="connsiteY938"/>
              <a:gd fmla="*/ 1112829 w 1371848" name="connsiteX939"/>
              <a:gd fmla="*/ 283224 h 1365406" name="connsiteY939"/>
              <a:gd fmla="*/ 1113609 w 1371848" name="connsiteX940"/>
              <a:gd fmla="*/ 283224 h 1365406" name="connsiteY940"/>
              <a:gd fmla="*/ 1113609 w 1371848" name="connsiteX941"/>
              <a:gd fmla="*/ 283987 h 1365406" name="connsiteY941"/>
              <a:gd fmla="*/ 1114388 w 1371848" name="connsiteX942"/>
              <a:gd fmla="*/ 283987 h 1365406" name="connsiteY942"/>
              <a:gd fmla="*/ 1114388 w 1371848" name="connsiteX943"/>
              <a:gd fmla="*/ 284749 h 1365406" name="connsiteY943"/>
              <a:gd fmla="*/ 1115168 w 1371848" name="connsiteX944"/>
              <a:gd fmla="*/ 284749 h 1365406" name="connsiteY944"/>
              <a:gd fmla="*/ 1115168 w 1371848" name="connsiteX945"/>
              <a:gd fmla="*/ 285512 h 1365406" name="connsiteY945"/>
              <a:gd fmla="*/ 1115947 w 1371848" name="connsiteX946"/>
              <a:gd fmla="*/ 285512 h 1365406" name="connsiteY946"/>
              <a:gd fmla="*/ 1115947 w 1371848" name="connsiteX947"/>
              <a:gd fmla="*/ 286275 h 1365406" name="connsiteY947"/>
              <a:gd fmla="*/ 1116727 w 1371848" name="connsiteX948"/>
              <a:gd fmla="*/ 286275 h 1365406" name="connsiteY948"/>
              <a:gd fmla="*/ 1116727 w 1371848" name="connsiteX949"/>
              <a:gd fmla="*/ 287037 h 1365406" name="connsiteY949"/>
              <a:gd fmla="*/ 1117506 w 1371848" name="connsiteX950"/>
              <a:gd fmla="*/ 287037 h 1365406" name="connsiteY950"/>
              <a:gd fmla="*/ 1117506 w 1371848" name="connsiteX951"/>
              <a:gd fmla="*/ 287800 h 1365406" name="connsiteY951"/>
              <a:gd fmla="*/ 1118286 w 1371848" name="connsiteX952"/>
              <a:gd fmla="*/ 287800 h 1365406" name="connsiteY952"/>
              <a:gd fmla="*/ 1118286 w 1371848" name="connsiteX953"/>
              <a:gd fmla="*/ 288563 h 1365406" name="connsiteY953"/>
              <a:gd fmla="*/ 1119066 w 1371848" name="connsiteX954"/>
              <a:gd fmla="*/ 288563 h 1365406" name="connsiteY954"/>
              <a:gd fmla="*/ 1119066 w 1371848" name="connsiteX955"/>
              <a:gd fmla="*/ 289327 h 1365406" name="connsiteY955"/>
              <a:gd fmla="*/ 1119845 w 1371848" name="connsiteX956"/>
              <a:gd fmla="*/ 289327 h 1365406" name="connsiteY956"/>
              <a:gd fmla="*/ 1119845 w 1371848" name="connsiteX957"/>
              <a:gd fmla="*/ 290091 h 1365406" name="connsiteY957"/>
              <a:gd fmla="*/ 1120624 w 1371848" name="connsiteX958"/>
              <a:gd fmla="*/ 290091 h 1365406" name="connsiteY958"/>
              <a:gd fmla="*/ 1120624 w 1371848" name="connsiteX959"/>
              <a:gd fmla="*/ 290854 h 1365406" name="connsiteY959"/>
              <a:gd fmla="*/ 1121404 w 1371848" name="connsiteX960"/>
              <a:gd fmla="*/ 290854 h 1365406" name="connsiteY960"/>
              <a:gd fmla="*/ 1121404 w 1371848" name="connsiteX961"/>
              <a:gd fmla="*/ 291615 h 1365406" name="connsiteY961"/>
              <a:gd fmla="*/ 1122183 w 1371848" name="connsiteX962"/>
              <a:gd fmla="*/ 291615 h 1365406" name="connsiteY962"/>
              <a:gd fmla="*/ 1122183 w 1371848" name="connsiteX963"/>
              <a:gd fmla="*/ 292378 h 1365406" name="connsiteY963"/>
              <a:gd fmla="*/ 1122963 w 1371848" name="connsiteX964"/>
              <a:gd fmla="*/ 292378 h 1365406" name="connsiteY964"/>
              <a:gd fmla="*/ 1122963 w 1371848" name="connsiteX965"/>
              <a:gd fmla="*/ 293141 h 1365406" name="connsiteY965"/>
              <a:gd fmla="*/ 1123743 w 1371848" name="connsiteX966"/>
              <a:gd fmla="*/ 293141 h 1365406" name="connsiteY966"/>
              <a:gd fmla="*/ 1123743 w 1371848" name="connsiteX967"/>
              <a:gd fmla="*/ 293904 h 1365406" name="connsiteY967"/>
              <a:gd fmla="*/ 1124522 w 1371848" name="connsiteX968"/>
              <a:gd fmla="*/ 293904 h 1365406" name="connsiteY968"/>
              <a:gd fmla="*/ 1124522 w 1371848" name="connsiteX969"/>
              <a:gd fmla="*/ 294667 h 1365406" name="connsiteY969"/>
              <a:gd fmla="*/ 1125302 w 1371848" name="connsiteX970"/>
              <a:gd fmla="*/ 294667 h 1365406" name="connsiteY970"/>
              <a:gd fmla="*/ 1125302 w 1371848" name="connsiteX971"/>
              <a:gd fmla="*/ 295430 h 1365406" name="connsiteY971"/>
              <a:gd fmla="*/ 1126081 w 1371848" name="connsiteX972"/>
              <a:gd fmla="*/ 295430 h 1365406" name="connsiteY972"/>
              <a:gd fmla="*/ 1126081 w 1371848" name="connsiteX973"/>
              <a:gd fmla="*/ 296193 h 1365406" name="connsiteY973"/>
              <a:gd fmla="*/ 1126861 w 1371848" name="connsiteX974"/>
              <a:gd fmla="*/ 296193 h 1365406" name="connsiteY974"/>
              <a:gd fmla="*/ 1126861 w 1371848" name="connsiteX975"/>
              <a:gd fmla="*/ 296956 h 1365406" name="connsiteY975"/>
              <a:gd fmla="*/ 1127640 w 1371848" name="connsiteX976"/>
              <a:gd fmla="*/ 296956 h 1365406" name="connsiteY976"/>
              <a:gd fmla="*/ 1127640 w 1371848" name="connsiteX977"/>
              <a:gd fmla="*/ 297718 h 1365406" name="connsiteY977"/>
              <a:gd fmla="*/ 1128420 w 1371848" name="connsiteX978"/>
              <a:gd fmla="*/ 297718 h 1365406" name="connsiteY978"/>
              <a:gd fmla="*/ 1128420 w 1371848" name="connsiteX979"/>
              <a:gd fmla="*/ 298482 h 1365406" name="connsiteY979"/>
              <a:gd fmla="*/ 1129199 w 1371848" name="connsiteX980"/>
              <a:gd fmla="*/ 298482 h 1365406" name="connsiteY980"/>
              <a:gd fmla="*/ 1129199 w 1371848" name="connsiteX981"/>
              <a:gd fmla="*/ 299245 h 1365406" name="connsiteY981"/>
              <a:gd fmla="*/ 1129979 w 1371848" name="connsiteX982"/>
              <a:gd fmla="*/ 299245 h 1365406" name="connsiteY982"/>
              <a:gd fmla="*/ 1129979 w 1371848" name="connsiteX983"/>
              <a:gd fmla="*/ 300008 h 1365406" name="connsiteY983"/>
              <a:gd fmla="*/ 1130758 w 1371848" name="connsiteX984"/>
              <a:gd fmla="*/ 300008 h 1365406" name="connsiteY984"/>
              <a:gd fmla="*/ 1130758 w 1371848" name="connsiteX985"/>
              <a:gd fmla="*/ 300770 h 1365406" name="connsiteY985"/>
              <a:gd fmla="*/ 1131538 w 1371848" name="connsiteX986"/>
              <a:gd fmla="*/ 300770 h 1365406" name="connsiteY986"/>
              <a:gd fmla="*/ 1131538 w 1371848" name="connsiteX987"/>
              <a:gd fmla="*/ 301533 h 1365406" name="connsiteY987"/>
              <a:gd fmla="*/ 1132318 w 1371848" name="connsiteX988"/>
              <a:gd fmla="*/ 301533 h 1365406" name="connsiteY988"/>
              <a:gd fmla="*/ 1132318 w 1371848" name="connsiteX989"/>
              <a:gd fmla="*/ 302296 h 1365406" name="connsiteY989"/>
              <a:gd fmla="*/ 1133097 w 1371848" name="connsiteX990"/>
              <a:gd fmla="*/ 302296 h 1365406" name="connsiteY990"/>
              <a:gd fmla="*/ 1133097 w 1371848" name="connsiteX991"/>
              <a:gd fmla="*/ 303059 h 1365406" name="connsiteY991"/>
              <a:gd fmla="*/ 1133877 w 1371848" name="connsiteX992"/>
              <a:gd fmla="*/ 303059 h 1365406" name="connsiteY992"/>
              <a:gd fmla="*/ 1133877 w 1371848" name="connsiteX993"/>
              <a:gd fmla="*/ 303823 h 1365406" name="connsiteY993"/>
              <a:gd fmla="*/ 1134656 w 1371848" name="connsiteX994"/>
              <a:gd fmla="*/ 303823 h 1365406" name="connsiteY994"/>
              <a:gd fmla="*/ 1134656 w 1371848" name="connsiteX995"/>
              <a:gd fmla="*/ 304586 h 1365406" name="connsiteY995"/>
              <a:gd fmla="*/ 1135435 w 1371848" name="connsiteX996"/>
              <a:gd fmla="*/ 304586 h 1365406" name="connsiteY996"/>
              <a:gd fmla="*/ 1135435 w 1371848" name="connsiteX997"/>
              <a:gd fmla="*/ 305348 h 1365406" name="connsiteY997"/>
              <a:gd fmla="*/ 1136215 w 1371848" name="connsiteX998"/>
              <a:gd fmla="*/ 305348 h 1365406" name="connsiteY998"/>
              <a:gd fmla="*/ 1136215 w 1371848" name="connsiteX999"/>
              <a:gd fmla="*/ 306111 h 1365406" name="connsiteY999"/>
              <a:gd fmla="*/ 1136994 w 1371848" name="connsiteX1000"/>
              <a:gd fmla="*/ 306111 h 1365406" name="connsiteY1000"/>
              <a:gd fmla="*/ 1136994 w 1371848" name="connsiteX1001"/>
              <a:gd fmla="*/ 306875 h 1365406" name="connsiteY1001"/>
              <a:gd fmla="*/ 1137774 w 1371848" name="connsiteX1002"/>
              <a:gd fmla="*/ 306875 h 1365406" name="connsiteY1002"/>
              <a:gd fmla="*/ 1137774 w 1371848" name="connsiteX1003"/>
              <a:gd fmla="*/ 307637 h 1365406" name="connsiteY1003"/>
              <a:gd fmla="*/ 1138554 w 1371848" name="connsiteX1004"/>
              <a:gd fmla="*/ 307637 h 1365406" name="connsiteY1004"/>
              <a:gd fmla="*/ 1138554 w 1371848" name="connsiteX1005"/>
              <a:gd fmla="*/ 308401 h 1365406" name="connsiteY1005"/>
              <a:gd fmla="*/ 1139333 w 1371848" name="connsiteX1006"/>
              <a:gd fmla="*/ 308401 h 1365406" name="connsiteY1006"/>
              <a:gd fmla="*/ 1139333 w 1371848" name="connsiteX1007"/>
              <a:gd fmla="*/ 309163 h 1365406" name="connsiteY1007"/>
              <a:gd fmla="*/ 1140113 w 1371848" name="connsiteX1008"/>
              <a:gd fmla="*/ 309163 h 1365406" name="connsiteY1008"/>
              <a:gd fmla="*/ 1140113 w 1371848" name="connsiteX1009"/>
              <a:gd fmla="*/ 309926 h 1365406" name="connsiteY1009"/>
              <a:gd fmla="*/ 1140892 w 1371848" name="connsiteX1010"/>
              <a:gd fmla="*/ 309926 h 1365406" name="connsiteY1010"/>
              <a:gd fmla="*/ 1140892 w 1371848" name="connsiteX1011"/>
              <a:gd fmla="*/ 310689 h 1365406" name="connsiteY1011"/>
              <a:gd fmla="*/ 1141672 w 1371848" name="connsiteX1012"/>
              <a:gd fmla="*/ 310689 h 1365406" name="connsiteY1012"/>
              <a:gd fmla="*/ 1141672 w 1371848" name="connsiteX1013"/>
              <a:gd fmla="*/ 311451 h 1365406" name="connsiteY1013"/>
              <a:gd fmla="*/ 1142451 w 1371848" name="connsiteX1014"/>
              <a:gd fmla="*/ 311451 h 1365406" name="connsiteY1014"/>
              <a:gd fmla="*/ 1142451 w 1371848" name="connsiteX1015"/>
              <a:gd fmla="*/ 312212 h 1365406" name="connsiteY1015"/>
              <a:gd fmla="*/ 1143231 w 1371848" name="connsiteX1016"/>
              <a:gd fmla="*/ 312212 h 1365406" name="connsiteY1016"/>
              <a:gd fmla="*/ 1143231 w 1371848" name="connsiteX1017"/>
              <a:gd fmla="*/ 312976 h 1365406" name="connsiteY1017"/>
              <a:gd fmla="*/ 1144010 w 1371848" name="connsiteX1018"/>
              <a:gd fmla="*/ 312976 h 1365406" name="connsiteY1018"/>
              <a:gd fmla="*/ 1144010 w 1371848" name="connsiteX1019"/>
              <a:gd fmla="*/ 313740 h 1365406" name="connsiteY1019"/>
              <a:gd fmla="*/ 1144790 w 1371848" name="connsiteX1020"/>
              <a:gd fmla="*/ 313740 h 1365406" name="connsiteY1020"/>
              <a:gd fmla="*/ 1144790 w 1371848" name="connsiteX1021"/>
              <a:gd fmla="*/ 314504 h 1365406" name="connsiteY1021"/>
              <a:gd fmla="*/ 1145569 w 1371848" name="connsiteX1022"/>
              <a:gd fmla="*/ 314504 h 1365406" name="connsiteY1022"/>
              <a:gd fmla="*/ 1145569 w 1371848" name="connsiteX1023"/>
              <a:gd fmla="*/ 315267 h 1365406" name="connsiteY1023"/>
              <a:gd fmla="*/ 1146349 w 1371848" name="connsiteX1024"/>
              <a:gd fmla="*/ 315267 h 1365406" name="connsiteY1024"/>
              <a:gd fmla="*/ 1146349 w 1371848" name="connsiteX1025"/>
              <a:gd fmla="*/ 316030 h 1365406" name="connsiteY1025"/>
              <a:gd fmla="*/ 1147129 w 1371848" name="connsiteX1026"/>
              <a:gd fmla="*/ 316030 h 1365406" name="connsiteY1026"/>
              <a:gd fmla="*/ 1147129 w 1371848" name="connsiteX1027"/>
              <a:gd fmla="*/ 316792 h 1365406" name="connsiteY1027"/>
              <a:gd fmla="*/ 1147908 w 1371848" name="connsiteX1028"/>
              <a:gd fmla="*/ 316792 h 1365406" name="connsiteY1028"/>
              <a:gd fmla="*/ 1147908 w 1371848" name="connsiteX1029"/>
              <a:gd fmla="*/ 317555 h 1365406" name="connsiteY1029"/>
              <a:gd fmla="*/ 1148688 w 1371848" name="connsiteX1030"/>
              <a:gd fmla="*/ 317555 h 1365406" name="connsiteY1030"/>
              <a:gd fmla="*/ 1148688 w 1371848" name="connsiteX1031"/>
              <a:gd fmla="*/ 318318 h 1365406" name="connsiteY1031"/>
              <a:gd fmla="*/ 1149467 w 1371848" name="connsiteX1032"/>
              <a:gd fmla="*/ 318318 h 1365406" name="connsiteY1032"/>
              <a:gd fmla="*/ 1149467 w 1371848" name="connsiteX1033"/>
              <a:gd fmla="*/ 319081 h 1365406" name="connsiteY1033"/>
              <a:gd fmla="*/ 1150246 w 1371848" name="connsiteX1034"/>
              <a:gd fmla="*/ 319081 h 1365406" name="connsiteY1034"/>
              <a:gd fmla="*/ 1150246 w 1371848" name="connsiteX1035"/>
              <a:gd fmla="*/ 319843 h 1365406" name="connsiteY1035"/>
              <a:gd fmla="*/ 1151026 w 1371848" name="connsiteX1036"/>
              <a:gd fmla="*/ 319843 h 1365406" name="connsiteY1036"/>
              <a:gd fmla="*/ 1151026 w 1371848" name="connsiteX1037"/>
              <a:gd fmla="*/ 320606 h 1365406" name="connsiteY1037"/>
              <a:gd fmla="*/ 1151805 w 1371848" name="connsiteX1038"/>
              <a:gd fmla="*/ 320606 h 1365406" name="connsiteY1038"/>
              <a:gd fmla="*/ 1151805 w 1371848" name="connsiteX1039"/>
              <a:gd fmla="*/ 321369 h 1365406" name="connsiteY1039"/>
              <a:gd fmla="*/ 1152585 w 1371848" name="connsiteX1040"/>
              <a:gd fmla="*/ 321369 h 1365406" name="connsiteY1040"/>
              <a:gd fmla="*/ 1152585 w 1371848" name="connsiteX1041"/>
              <a:gd fmla="*/ 322131 h 1365406" name="connsiteY1041"/>
              <a:gd fmla="*/ 1153365 w 1371848" name="connsiteX1042"/>
              <a:gd fmla="*/ 322131 h 1365406" name="connsiteY1042"/>
              <a:gd fmla="*/ 1153365 w 1371848" name="connsiteX1043"/>
              <a:gd fmla="*/ 322894 h 1365406" name="connsiteY1043"/>
              <a:gd fmla="*/ 1154144 w 1371848" name="connsiteX1044"/>
              <a:gd fmla="*/ 322894 h 1365406" name="connsiteY1044"/>
              <a:gd fmla="*/ 1154144 w 1371848" name="connsiteX1045"/>
              <a:gd fmla="*/ 323657 h 1365406" name="connsiteY1045"/>
              <a:gd fmla="*/ 1154924 w 1371848" name="connsiteX1046"/>
              <a:gd fmla="*/ 323657 h 1365406" name="connsiteY1046"/>
              <a:gd fmla="*/ 1154924 w 1371848" name="connsiteX1047"/>
              <a:gd fmla="*/ 324419 h 1365406" name="connsiteY1047"/>
              <a:gd fmla="*/ 1155703 w 1371848" name="connsiteX1048"/>
              <a:gd fmla="*/ 324419 h 1365406" name="connsiteY1048"/>
              <a:gd fmla="*/ 1155703 w 1371848" name="connsiteX1049"/>
              <a:gd fmla="*/ 325182 h 1365406" name="connsiteY1049"/>
              <a:gd fmla="*/ 1156483 w 1371848" name="connsiteX1050"/>
              <a:gd fmla="*/ 325182 h 1365406" name="connsiteY1050"/>
              <a:gd fmla="*/ 1156483 w 1371848" name="connsiteX1051"/>
              <a:gd fmla="*/ 325945 h 1365406" name="connsiteY1051"/>
              <a:gd fmla="*/ 1157262 w 1371848" name="connsiteX1052"/>
              <a:gd fmla="*/ 325945 h 1365406" name="connsiteY1052"/>
              <a:gd fmla="*/ 1157262 w 1371848" name="connsiteX1053"/>
              <a:gd fmla="*/ 326707 h 1365406" name="connsiteY1053"/>
              <a:gd fmla="*/ 1158042 w 1371848" name="connsiteX1054"/>
              <a:gd fmla="*/ 326707 h 1365406" name="connsiteY1054"/>
              <a:gd fmla="*/ 1158042 w 1371848" name="connsiteX1055"/>
              <a:gd fmla="*/ 327470 h 1365406" name="connsiteY1055"/>
              <a:gd fmla="*/ 1158821 w 1371848" name="connsiteX1056"/>
              <a:gd fmla="*/ 327470 h 1365406" name="connsiteY1056"/>
              <a:gd fmla="*/ 1158821 w 1371848" name="connsiteX1057"/>
              <a:gd fmla="*/ 328233 h 1365406" name="connsiteY1057"/>
              <a:gd fmla="*/ 1159601 w 1371848" name="connsiteX1058"/>
              <a:gd fmla="*/ 328233 h 1365406" name="connsiteY1058"/>
              <a:gd fmla="*/ 1159601 w 1371848" name="connsiteX1059"/>
              <a:gd fmla="*/ 328996 h 1365406" name="connsiteY1059"/>
              <a:gd fmla="*/ 1160380 w 1371848" name="connsiteX1060"/>
              <a:gd fmla="*/ 328996 h 1365406" name="connsiteY1060"/>
              <a:gd fmla="*/ 1160380 w 1371848" name="connsiteX1061"/>
              <a:gd fmla="*/ 329758 h 1365406" name="connsiteY1061"/>
              <a:gd fmla="*/ 1161160 w 1371848" name="connsiteX1062"/>
              <a:gd fmla="*/ 329758 h 1365406" name="connsiteY1062"/>
              <a:gd fmla="*/ 1161160 w 1371848" name="connsiteX1063"/>
              <a:gd fmla="*/ 330521 h 1365406" name="connsiteY1063"/>
              <a:gd fmla="*/ 1161940 w 1371848" name="connsiteX1064"/>
              <a:gd fmla="*/ 330521 h 1365406" name="connsiteY1064"/>
              <a:gd fmla="*/ 1161940 w 1371848" name="connsiteX1065"/>
              <a:gd fmla="*/ 331284 h 1365406" name="connsiteY1065"/>
              <a:gd fmla="*/ 1162719 w 1371848" name="connsiteX1066"/>
              <a:gd fmla="*/ 331284 h 1365406" name="connsiteY1066"/>
              <a:gd fmla="*/ 1162719 w 1371848" name="connsiteX1067"/>
              <a:gd fmla="*/ 332047 h 1365406" name="connsiteY1067"/>
              <a:gd fmla="*/ 1163498 w 1371848" name="connsiteX1068"/>
              <a:gd fmla="*/ 332047 h 1365406" name="connsiteY1068"/>
              <a:gd fmla="*/ 1163498 w 1371848" name="connsiteX1069"/>
              <a:gd fmla="*/ 332809 h 1365406" name="connsiteY1069"/>
              <a:gd fmla="*/ 1164278 w 1371848" name="connsiteX1070"/>
              <a:gd fmla="*/ 332809 h 1365406" name="connsiteY1070"/>
              <a:gd fmla="*/ 1164278 w 1371848" name="connsiteX1071"/>
              <a:gd fmla="*/ 333572 h 1365406" name="connsiteY1071"/>
              <a:gd fmla="*/ 1165057 w 1371848" name="connsiteX1072"/>
              <a:gd fmla="*/ 333572 h 1365406" name="connsiteY1072"/>
              <a:gd fmla="*/ 1165057 w 1371848" name="connsiteX1073"/>
              <a:gd fmla="*/ 334334 h 1365406" name="connsiteY1073"/>
              <a:gd fmla="*/ 1165837 w 1371848" name="connsiteX1074"/>
              <a:gd fmla="*/ 334334 h 1365406" name="connsiteY1074"/>
              <a:gd fmla="*/ 1165837 w 1371848" name="connsiteX1075"/>
              <a:gd fmla="*/ 335097 h 1365406" name="connsiteY1075"/>
              <a:gd fmla="*/ 1166616 w 1371848" name="connsiteX1076"/>
              <a:gd fmla="*/ 335097 h 1365406" name="connsiteY1076"/>
              <a:gd fmla="*/ 1166616 w 1371848" name="connsiteX1077"/>
              <a:gd fmla="*/ 335860 h 1365406" name="connsiteY1077"/>
              <a:gd fmla="*/ 1167396 w 1371848" name="connsiteX1078"/>
              <a:gd fmla="*/ 335860 h 1365406" name="connsiteY1078"/>
              <a:gd fmla="*/ 1167396 w 1371848" name="connsiteX1079"/>
              <a:gd fmla="*/ 336623 h 1365406" name="connsiteY1079"/>
              <a:gd fmla="*/ 1168176 w 1371848" name="connsiteX1080"/>
              <a:gd fmla="*/ 336623 h 1365406" name="connsiteY1080"/>
              <a:gd fmla="*/ 1168176 w 1371848" name="connsiteX1081"/>
              <a:gd fmla="*/ 337385 h 1365406" name="connsiteY1081"/>
              <a:gd fmla="*/ 1168955 w 1371848" name="connsiteX1082"/>
              <a:gd fmla="*/ 337385 h 1365406" name="connsiteY1082"/>
              <a:gd fmla="*/ 1168955 w 1371848" name="connsiteX1083"/>
              <a:gd fmla="*/ 338148 h 1365406" name="connsiteY1083"/>
              <a:gd fmla="*/ 1169735 w 1371848" name="connsiteX1084"/>
              <a:gd fmla="*/ 338148 h 1365406" name="connsiteY1084"/>
              <a:gd fmla="*/ 1169735 w 1371848" name="connsiteX1085"/>
              <a:gd fmla="*/ 338911 h 1365406" name="connsiteY1085"/>
              <a:gd fmla="*/ 1170514 w 1371848" name="connsiteX1086"/>
              <a:gd fmla="*/ 338911 h 1365406" name="connsiteY1086"/>
              <a:gd fmla="*/ 1170514 w 1371848" name="connsiteX1087"/>
              <a:gd fmla="*/ 339674 h 1365406" name="connsiteY1087"/>
              <a:gd fmla="*/ 1171294 w 1371848" name="connsiteX1088"/>
              <a:gd fmla="*/ 339674 h 1365406" name="connsiteY1088"/>
              <a:gd fmla="*/ 1171294 w 1371848" name="connsiteX1089"/>
              <a:gd fmla="*/ 340437 h 1365406" name="connsiteY1089"/>
              <a:gd fmla="*/ 1172073 w 1371848" name="connsiteX1090"/>
              <a:gd fmla="*/ 340437 h 1365406" name="connsiteY1090"/>
              <a:gd fmla="*/ 1172073 w 1371848" name="connsiteX1091"/>
              <a:gd fmla="*/ 341200 h 1365406" name="connsiteY1091"/>
              <a:gd fmla="*/ 1172853 w 1371848" name="connsiteX1092"/>
              <a:gd fmla="*/ 341200 h 1365406" name="connsiteY1092"/>
              <a:gd fmla="*/ 1172853 w 1371848" name="connsiteX1093"/>
              <a:gd fmla="*/ 341963 h 1365406" name="connsiteY1093"/>
              <a:gd fmla="*/ 1173632 w 1371848" name="connsiteX1094"/>
              <a:gd fmla="*/ 341963 h 1365406" name="connsiteY1094"/>
              <a:gd fmla="*/ 1173632 w 1371848" name="connsiteX1095"/>
              <a:gd fmla="*/ 342726 h 1365406" name="connsiteY1095"/>
              <a:gd fmla="*/ 1174412 w 1371848" name="connsiteX1096"/>
              <a:gd fmla="*/ 342726 h 1365406" name="connsiteY1096"/>
              <a:gd fmla="*/ 1174412 w 1371848" name="connsiteX1097"/>
              <a:gd fmla="*/ 343489 h 1365406" name="connsiteY1097"/>
              <a:gd fmla="*/ 1175191 w 1371848" name="connsiteX1098"/>
              <a:gd fmla="*/ 343489 h 1365406" name="connsiteY1098"/>
              <a:gd fmla="*/ 1175191 w 1371848" name="connsiteX1099"/>
              <a:gd fmla="*/ 344252 h 1365406" name="connsiteY1099"/>
              <a:gd fmla="*/ 1175971 w 1371848" name="connsiteX1100"/>
              <a:gd fmla="*/ 344252 h 1365406" name="connsiteY1100"/>
              <a:gd fmla="*/ 1175971 w 1371848" name="connsiteX1101"/>
              <a:gd fmla="*/ 345015 h 1365406" name="connsiteY1101"/>
              <a:gd fmla="*/ 1176750 w 1371848" name="connsiteX1102"/>
              <a:gd fmla="*/ 345015 h 1365406" name="connsiteY1102"/>
              <a:gd fmla="*/ 1176750 w 1371848" name="connsiteX1103"/>
              <a:gd fmla="*/ 345778 h 1365406" name="connsiteY1103"/>
              <a:gd fmla="*/ 1177530 w 1371848" name="connsiteX1104"/>
              <a:gd fmla="*/ 345778 h 1365406" name="connsiteY1104"/>
              <a:gd fmla="*/ 1177530 w 1371848" name="connsiteX1105"/>
              <a:gd fmla="*/ 346540 h 1365406" name="connsiteY1105"/>
              <a:gd fmla="*/ 1178309 w 1371848" name="connsiteX1106"/>
              <a:gd fmla="*/ 346540 h 1365406" name="connsiteY1106"/>
              <a:gd fmla="*/ 1178309 w 1371848" name="connsiteX1107"/>
              <a:gd fmla="*/ 347303 h 1365406" name="connsiteY1107"/>
              <a:gd fmla="*/ 1179089 w 1371848" name="connsiteX1108"/>
              <a:gd fmla="*/ 347303 h 1365406" name="connsiteY1108"/>
              <a:gd fmla="*/ 1179089 w 1371848" name="connsiteX1109"/>
              <a:gd fmla="*/ 348067 h 1365406" name="connsiteY1109"/>
              <a:gd fmla="*/ 1179868 w 1371848" name="connsiteX1110"/>
              <a:gd fmla="*/ 348067 h 1365406" name="connsiteY1110"/>
              <a:gd fmla="*/ 1179868 w 1371848" name="connsiteX1111"/>
              <a:gd fmla="*/ 348829 h 1365406" name="connsiteY1111"/>
              <a:gd fmla="*/ 1180648 w 1371848" name="connsiteX1112"/>
              <a:gd fmla="*/ 348829 h 1365406" name="connsiteY1112"/>
              <a:gd fmla="*/ 1180648 w 1371848" name="connsiteX1113"/>
              <a:gd fmla="*/ 349592 h 1365406" name="connsiteY1113"/>
              <a:gd fmla="*/ 1181427 w 1371848" name="connsiteX1114"/>
              <a:gd fmla="*/ 349592 h 1365406" name="connsiteY1114"/>
              <a:gd fmla="*/ 1181427 w 1371848" name="connsiteX1115"/>
              <a:gd fmla="*/ 350356 h 1365406" name="connsiteY1115"/>
              <a:gd fmla="*/ 1182207 w 1371848" name="connsiteX1116"/>
              <a:gd fmla="*/ 350356 h 1365406" name="connsiteY1116"/>
              <a:gd fmla="*/ 1182207 w 1371848" name="connsiteX1117"/>
              <a:gd fmla="*/ 351118 h 1365406" name="connsiteY1117"/>
              <a:gd fmla="*/ 1182987 w 1371848" name="connsiteX1118"/>
              <a:gd fmla="*/ 351118 h 1365406" name="connsiteY1118"/>
              <a:gd fmla="*/ 1182987 w 1371848" name="connsiteX1119"/>
              <a:gd fmla="*/ 351880 h 1365406" name="connsiteY1119"/>
              <a:gd fmla="*/ 1183766 w 1371848" name="connsiteX1120"/>
              <a:gd fmla="*/ 351880 h 1365406" name="connsiteY1120"/>
              <a:gd fmla="*/ 1183766 w 1371848" name="connsiteX1121"/>
              <a:gd fmla="*/ 352643 h 1365406" name="connsiteY1121"/>
              <a:gd fmla="*/ 1184546 w 1371848" name="connsiteX1122"/>
              <a:gd fmla="*/ 352643 h 1365406" name="connsiteY1122"/>
              <a:gd fmla="*/ 1184546 w 1371848" name="connsiteX1123"/>
              <a:gd fmla="*/ 353406 h 1365406" name="connsiteY1123"/>
              <a:gd fmla="*/ 1185325 w 1371848" name="connsiteX1124"/>
              <a:gd fmla="*/ 353406 h 1365406" name="connsiteY1124"/>
              <a:gd fmla="*/ 1185325 w 1371848" name="connsiteX1125"/>
              <a:gd fmla="*/ 354169 h 1365406" name="connsiteY1125"/>
              <a:gd fmla="*/ 1186105 w 1371848" name="connsiteX1126"/>
              <a:gd fmla="*/ 354169 h 1365406" name="connsiteY1126"/>
              <a:gd fmla="*/ 1186105 w 1371848" name="connsiteX1127"/>
              <a:gd fmla="*/ 354932 h 1365406" name="connsiteY1127"/>
              <a:gd fmla="*/ 1186884 w 1371848" name="connsiteX1128"/>
              <a:gd fmla="*/ 354932 h 1365406" name="connsiteY1128"/>
              <a:gd fmla="*/ 1186884 w 1371848" name="connsiteX1129"/>
              <a:gd fmla="*/ 355695 h 1365406" name="connsiteY1129"/>
              <a:gd fmla="*/ 1187664 w 1371848" name="connsiteX1130"/>
              <a:gd fmla="*/ 355695 h 1365406" name="connsiteY1130"/>
              <a:gd fmla="*/ 1187664 w 1371848" name="connsiteX1131"/>
              <a:gd fmla="*/ 356456 h 1365406" name="connsiteY1131"/>
              <a:gd fmla="*/ 1188443 w 1371848" name="connsiteX1132"/>
              <a:gd fmla="*/ 356456 h 1365406" name="connsiteY1132"/>
              <a:gd fmla="*/ 1188443 w 1371848" name="connsiteX1133"/>
              <a:gd fmla="*/ 357220 h 1365406" name="connsiteY1133"/>
              <a:gd fmla="*/ 1189223 w 1371848" name="connsiteX1134"/>
              <a:gd fmla="*/ 357220 h 1365406" name="connsiteY1134"/>
              <a:gd fmla="*/ 1189223 w 1371848" name="connsiteX1135"/>
              <a:gd fmla="*/ 357961 h 1365406" name="connsiteY1135"/>
              <a:gd fmla="*/ 1190002 w 1371848" name="connsiteX1136"/>
              <a:gd fmla="*/ 357961 h 1365406" name="connsiteY1136"/>
              <a:gd fmla="*/ 1190002 w 1371848" name="connsiteX1137"/>
              <a:gd fmla="*/ 358724 h 1365406" name="connsiteY1137"/>
              <a:gd fmla="*/ 1190782 w 1371848" name="connsiteX1138"/>
              <a:gd fmla="*/ 358724 h 1365406" name="connsiteY1138"/>
              <a:gd fmla="*/ 1190782 w 1371848" name="connsiteX1139"/>
              <a:gd fmla="*/ 359487 h 1365406" name="connsiteY1139"/>
              <a:gd fmla="*/ 1191561 w 1371848" name="connsiteX1140"/>
              <a:gd fmla="*/ 359487 h 1365406" name="connsiteY1140"/>
              <a:gd fmla="*/ 1191561 w 1371848" name="connsiteX1141"/>
              <a:gd fmla="*/ 360250 h 1365406" name="connsiteY1141"/>
              <a:gd fmla="*/ 1192341 w 1371848" name="connsiteX1142"/>
              <a:gd fmla="*/ 360250 h 1365406" name="connsiteY1142"/>
              <a:gd fmla="*/ 1192341 w 1371848" name="connsiteX1143"/>
              <a:gd fmla="*/ 361012 h 1365406" name="connsiteY1143"/>
              <a:gd fmla="*/ 1193120 w 1371848" name="connsiteX1144"/>
              <a:gd fmla="*/ 361012 h 1365406" name="connsiteY1144"/>
              <a:gd fmla="*/ 1193120 w 1371848" name="connsiteX1145"/>
              <a:gd fmla="*/ 361775 h 1365406" name="connsiteY1145"/>
              <a:gd fmla="*/ 1193900 w 1371848" name="connsiteX1146"/>
              <a:gd fmla="*/ 361775 h 1365406" name="connsiteY1146"/>
              <a:gd fmla="*/ 1193900 w 1371848" name="connsiteX1147"/>
              <a:gd fmla="*/ 362538 h 1365406" name="connsiteY1147"/>
              <a:gd fmla="*/ 1194679 w 1371848" name="connsiteX1148"/>
              <a:gd fmla="*/ 362538 h 1365406" name="connsiteY1148"/>
              <a:gd fmla="*/ 1194679 w 1371848" name="connsiteX1149"/>
              <a:gd fmla="*/ 363301 h 1365406" name="connsiteY1149"/>
              <a:gd fmla="*/ 1195459 w 1371848" name="connsiteX1150"/>
              <a:gd fmla="*/ 363301 h 1365406" name="connsiteY1150"/>
              <a:gd fmla="*/ 1195459 w 1371848" name="connsiteX1151"/>
              <a:gd fmla="*/ 364064 h 1365406" name="connsiteY1151"/>
              <a:gd fmla="*/ 1196238 w 1371848" name="connsiteX1152"/>
              <a:gd fmla="*/ 364064 h 1365406" name="connsiteY1152"/>
              <a:gd fmla="*/ 1196238 w 1371848" name="connsiteX1153"/>
              <a:gd fmla="*/ 364827 h 1365406" name="connsiteY1153"/>
              <a:gd fmla="*/ 1197018 w 1371848" name="connsiteX1154"/>
              <a:gd fmla="*/ 364827 h 1365406" name="connsiteY1154"/>
              <a:gd fmla="*/ 1197018 w 1371848" name="connsiteX1155"/>
              <a:gd fmla="*/ 365590 h 1365406" name="connsiteY1155"/>
              <a:gd fmla="*/ 1197798 w 1371848" name="connsiteX1156"/>
              <a:gd fmla="*/ 365590 h 1365406" name="connsiteY1156"/>
              <a:gd fmla="*/ 1197798 w 1371848" name="connsiteX1157"/>
              <a:gd fmla="*/ 366352 h 1365406" name="connsiteY1157"/>
              <a:gd fmla="*/ 1198577 w 1371848" name="connsiteX1158"/>
              <a:gd fmla="*/ 366352 h 1365406" name="connsiteY1158"/>
              <a:gd fmla="*/ 1198577 w 1371848" name="connsiteX1159"/>
              <a:gd fmla="*/ 367115 h 1365406" name="connsiteY1159"/>
              <a:gd fmla="*/ 1199357 w 1371848" name="connsiteX1160"/>
              <a:gd fmla="*/ 367115 h 1365406" name="connsiteY1160"/>
              <a:gd fmla="*/ 1199357 w 1371848" name="connsiteX1161"/>
              <a:gd fmla="*/ 367878 h 1365406" name="connsiteY1161"/>
              <a:gd fmla="*/ 1200136 w 1371848" name="connsiteX1162"/>
              <a:gd fmla="*/ 367878 h 1365406" name="connsiteY1162"/>
              <a:gd fmla="*/ 1200136 w 1371848" name="connsiteX1163"/>
              <a:gd fmla="*/ 368641 h 1365406" name="connsiteY1163"/>
              <a:gd fmla="*/ 1200916 w 1371848" name="connsiteX1164"/>
              <a:gd fmla="*/ 368641 h 1365406" name="connsiteY1164"/>
              <a:gd fmla="*/ 1200916 w 1371848" name="connsiteX1165"/>
              <a:gd fmla="*/ 369404 h 1365406" name="connsiteY1165"/>
              <a:gd fmla="*/ 1201695 w 1371848" name="connsiteX1166"/>
              <a:gd fmla="*/ 369404 h 1365406" name="connsiteY1166"/>
              <a:gd fmla="*/ 1201695 w 1371848" name="connsiteX1167"/>
              <a:gd fmla="*/ 370167 h 1365406" name="connsiteY1167"/>
              <a:gd fmla="*/ 1202475 w 1371848" name="connsiteX1168"/>
              <a:gd fmla="*/ 370167 h 1365406" name="connsiteY1168"/>
              <a:gd fmla="*/ 1202475 w 1371848" name="connsiteX1169"/>
              <a:gd fmla="*/ 370929 h 1365406" name="connsiteY1169"/>
              <a:gd fmla="*/ 1203254 w 1371848" name="connsiteX1170"/>
              <a:gd fmla="*/ 370929 h 1365406" name="connsiteY1170"/>
              <a:gd fmla="*/ 1203254 w 1371848" name="connsiteX1171"/>
              <a:gd fmla="*/ 371692 h 1365406" name="connsiteY1171"/>
              <a:gd fmla="*/ 1204034 w 1371848" name="connsiteX1172"/>
              <a:gd fmla="*/ 371692 h 1365406" name="connsiteY1172"/>
              <a:gd fmla="*/ 1204034 w 1371848" name="connsiteX1173"/>
              <a:gd fmla="*/ 372455 h 1365406" name="connsiteY1173"/>
              <a:gd fmla="*/ 1204813 w 1371848" name="connsiteX1174"/>
              <a:gd fmla="*/ 372455 h 1365406" name="connsiteY1174"/>
              <a:gd fmla="*/ 1204813 w 1371848" name="connsiteX1175"/>
              <a:gd fmla="*/ 373218 h 1365406" name="connsiteY1175"/>
              <a:gd fmla="*/ 1205593 w 1371848" name="connsiteX1176"/>
              <a:gd fmla="*/ 373218 h 1365406" name="connsiteY1176"/>
              <a:gd fmla="*/ 1205593 w 1371848" name="connsiteX1177"/>
              <a:gd fmla="*/ 373981 h 1365406" name="connsiteY1177"/>
              <a:gd fmla="*/ 1206372 w 1371848" name="connsiteX1178"/>
              <a:gd fmla="*/ 373981 h 1365406" name="connsiteY1178"/>
              <a:gd fmla="*/ 1206372 w 1371848" name="connsiteX1179"/>
              <a:gd fmla="*/ 374744 h 1365406" name="connsiteY1179"/>
              <a:gd fmla="*/ 1207152 w 1371848" name="connsiteX1180"/>
              <a:gd fmla="*/ 374744 h 1365406" name="connsiteY1180"/>
              <a:gd fmla="*/ 1207152 w 1371848" name="connsiteX1181"/>
              <a:gd fmla="*/ 375507 h 1365406" name="connsiteY1181"/>
              <a:gd fmla="*/ 1207931 w 1371848" name="connsiteX1182"/>
              <a:gd fmla="*/ 375507 h 1365406" name="connsiteY1182"/>
              <a:gd fmla="*/ 1207931 w 1371848" name="connsiteX1183"/>
              <a:gd fmla="*/ 376270 h 1365406" name="connsiteY1183"/>
              <a:gd fmla="*/ 1208711 w 1371848" name="connsiteX1184"/>
              <a:gd fmla="*/ 376270 h 1365406" name="connsiteY1184"/>
              <a:gd fmla="*/ 1208711 w 1371848" name="connsiteX1185"/>
              <a:gd fmla="*/ 377032 h 1365406" name="connsiteY1185"/>
              <a:gd fmla="*/ 1209490 w 1371848" name="connsiteX1186"/>
              <a:gd fmla="*/ 377032 h 1365406" name="connsiteY1186"/>
              <a:gd fmla="*/ 1209490 w 1371848" name="connsiteX1187"/>
              <a:gd fmla="*/ 377795 h 1365406" name="connsiteY1187"/>
              <a:gd fmla="*/ 1210270 w 1371848" name="connsiteX1188"/>
              <a:gd fmla="*/ 377795 h 1365406" name="connsiteY1188"/>
              <a:gd fmla="*/ 1210270 w 1371848" name="connsiteX1189"/>
              <a:gd fmla="*/ 378558 h 1365406" name="connsiteY1189"/>
              <a:gd fmla="*/ 1211050 w 1371848" name="connsiteX1190"/>
              <a:gd fmla="*/ 378558 h 1365406" name="connsiteY1190"/>
              <a:gd fmla="*/ 1211050 w 1371848" name="connsiteX1191"/>
              <a:gd fmla="*/ 379321 h 1365406" name="connsiteY1191"/>
              <a:gd fmla="*/ 1211829 w 1371848" name="connsiteX1192"/>
              <a:gd fmla="*/ 379321 h 1365406" name="connsiteY1192"/>
              <a:gd fmla="*/ 1211829 w 1371848" name="connsiteX1193"/>
              <a:gd fmla="*/ 380084 h 1365406" name="connsiteY1193"/>
              <a:gd fmla="*/ 1212609 w 1371848" name="connsiteX1194"/>
              <a:gd fmla="*/ 380084 h 1365406" name="connsiteY1194"/>
              <a:gd fmla="*/ 1212609 w 1371848" name="connsiteX1195"/>
              <a:gd fmla="*/ 380846 h 1365406" name="connsiteY1195"/>
              <a:gd fmla="*/ 1213388 w 1371848" name="connsiteX1196"/>
              <a:gd fmla="*/ 380846 h 1365406" name="connsiteY1196"/>
              <a:gd fmla="*/ 1213388 w 1371848" name="connsiteX1197"/>
              <a:gd fmla="*/ 381609 h 1365406" name="connsiteY1197"/>
              <a:gd fmla="*/ 1214168 w 1371848" name="connsiteX1198"/>
              <a:gd fmla="*/ 381609 h 1365406" name="connsiteY1198"/>
              <a:gd fmla="*/ 1214168 w 1371848" name="connsiteX1199"/>
              <a:gd fmla="*/ 382372 h 1365406" name="connsiteY1199"/>
              <a:gd fmla="*/ 1214947 w 1371848" name="connsiteX1200"/>
              <a:gd fmla="*/ 382372 h 1365406" name="connsiteY1200"/>
              <a:gd fmla="*/ 1214947 w 1371848" name="connsiteX1201"/>
              <a:gd fmla="*/ 383135 h 1365406" name="connsiteY1201"/>
              <a:gd fmla="*/ 1215727 w 1371848" name="connsiteX1202"/>
              <a:gd fmla="*/ 383135 h 1365406" name="connsiteY1202"/>
              <a:gd fmla="*/ 1215727 w 1371848" name="connsiteX1203"/>
              <a:gd fmla="*/ 383898 h 1365406" name="connsiteY1203"/>
              <a:gd fmla="*/ 1216506 w 1371848" name="connsiteX1204"/>
              <a:gd fmla="*/ 383898 h 1365406" name="connsiteY1204"/>
              <a:gd fmla="*/ 1216506 w 1371848" name="connsiteX1205"/>
              <a:gd fmla="*/ 384661 h 1365406" name="connsiteY1205"/>
              <a:gd fmla="*/ 1217286 w 1371848" name="connsiteX1206"/>
              <a:gd fmla="*/ 384661 h 1365406" name="connsiteY1206"/>
              <a:gd fmla="*/ 1217286 w 1371848" name="connsiteX1207"/>
              <a:gd fmla="*/ 385424 h 1365406" name="connsiteY1207"/>
              <a:gd fmla="*/ 1218065 w 1371848" name="connsiteX1208"/>
              <a:gd fmla="*/ 385424 h 1365406" name="connsiteY1208"/>
              <a:gd fmla="*/ 1218065 w 1371848" name="connsiteX1209"/>
              <a:gd fmla="*/ 386187 h 1365406" name="connsiteY1209"/>
              <a:gd fmla="*/ 1218845 w 1371848" name="connsiteX1210"/>
              <a:gd fmla="*/ 386187 h 1365406" name="connsiteY1210"/>
              <a:gd fmla="*/ 1218845 w 1371848" name="connsiteX1211"/>
              <a:gd fmla="*/ 386949 h 1365406" name="connsiteY1211"/>
              <a:gd fmla="*/ 1219624 w 1371848" name="connsiteX1212"/>
              <a:gd fmla="*/ 386949 h 1365406" name="connsiteY1212"/>
              <a:gd fmla="*/ 1219624 w 1371848" name="connsiteX1213"/>
              <a:gd fmla="*/ 387712 h 1365406" name="connsiteY1213"/>
              <a:gd fmla="*/ 1220404 w 1371848" name="connsiteX1214"/>
              <a:gd fmla="*/ 387712 h 1365406" name="connsiteY1214"/>
              <a:gd fmla="*/ 1220404 w 1371848" name="connsiteX1215"/>
              <a:gd fmla="*/ 388475 h 1365406" name="connsiteY1215"/>
              <a:gd fmla="*/ 1221183 w 1371848" name="connsiteX1216"/>
              <a:gd fmla="*/ 388475 h 1365406" name="connsiteY1216"/>
              <a:gd fmla="*/ 1221183 w 1371848" name="connsiteX1217"/>
              <a:gd fmla="*/ 389238 h 1365406" name="connsiteY1217"/>
              <a:gd fmla="*/ 1221963 w 1371848" name="connsiteX1218"/>
              <a:gd fmla="*/ 389238 h 1365406" name="connsiteY1218"/>
              <a:gd fmla="*/ 1221963 w 1371848" name="connsiteX1219"/>
              <a:gd fmla="*/ 390001 h 1365406" name="connsiteY1219"/>
              <a:gd fmla="*/ 1222742 w 1371848" name="connsiteX1220"/>
              <a:gd fmla="*/ 390001 h 1365406" name="connsiteY1220"/>
              <a:gd fmla="*/ 1222742 w 1371848" name="connsiteX1221"/>
              <a:gd fmla="*/ 390764 h 1365406" name="connsiteY1221"/>
              <a:gd fmla="*/ 1223522 w 1371848" name="connsiteX1222"/>
              <a:gd fmla="*/ 390764 h 1365406" name="connsiteY1222"/>
              <a:gd fmla="*/ 1223522 w 1371848" name="connsiteX1223"/>
              <a:gd fmla="*/ 391526 h 1365406" name="connsiteY1223"/>
              <a:gd fmla="*/ 1224301 w 1371848" name="connsiteX1224"/>
              <a:gd fmla="*/ 391526 h 1365406" name="connsiteY1224"/>
              <a:gd fmla="*/ 1224301 w 1371848" name="connsiteX1225"/>
              <a:gd fmla="*/ 392289 h 1365406" name="connsiteY1225"/>
              <a:gd fmla="*/ 1225081 w 1371848" name="connsiteX1226"/>
              <a:gd fmla="*/ 392289 h 1365406" name="connsiteY1226"/>
              <a:gd fmla="*/ 1225081 w 1371848" name="connsiteX1227"/>
              <a:gd fmla="*/ 393052 h 1365406" name="connsiteY1227"/>
              <a:gd fmla="*/ 1225861 w 1371848" name="connsiteX1228"/>
              <a:gd fmla="*/ 393052 h 1365406" name="connsiteY1228"/>
              <a:gd fmla="*/ 1225861 w 1371848" name="connsiteX1229"/>
              <a:gd fmla="*/ 393815 h 1365406" name="connsiteY1229"/>
              <a:gd fmla="*/ 1226640 w 1371848" name="connsiteX1230"/>
              <a:gd fmla="*/ 393815 h 1365406" name="connsiteY1230"/>
              <a:gd fmla="*/ 1226640 w 1371848" name="connsiteX1231"/>
              <a:gd fmla="*/ 394578 h 1365406" name="connsiteY1231"/>
              <a:gd fmla="*/ 1227420 w 1371848" name="connsiteX1232"/>
              <a:gd fmla="*/ 394578 h 1365406" name="connsiteY1232"/>
              <a:gd fmla="*/ 1227420 w 1371848" name="connsiteX1233"/>
              <a:gd fmla="*/ 395341 h 1365406" name="connsiteY1233"/>
              <a:gd fmla="*/ 1228199 w 1371848" name="connsiteX1234"/>
              <a:gd fmla="*/ 395341 h 1365406" name="connsiteY1234"/>
              <a:gd fmla="*/ 1228199 w 1371848" name="connsiteX1235"/>
              <a:gd fmla="*/ 396104 h 1365406" name="connsiteY1235"/>
              <a:gd fmla="*/ 1228979 w 1371848" name="connsiteX1236"/>
              <a:gd fmla="*/ 396104 h 1365406" name="connsiteY1236"/>
              <a:gd fmla="*/ 1228979 w 1371848" name="connsiteX1237"/>
              <a:gd fmla="*/ 396867 h 1365406" name="connsiteY1237"/>
              <a:gd fmla="*/ 1229758 w 1371848" name="connsiteX1238"/>
              <a:gd fmla="*/ 396867 h 1365406" name="connsiteY1238"/>
              <a:gd fmla="*/ 1229758 w 1371848" name="connsiteX1239"/>
              <a:gd fmla="*/ 397629 h 1365406" name="connsiteY1239"/>
              <a:gd fmla="*/ 1230538 w 1371848" name="connsiteX1240"/>
              <a:gd fmla="*/ 397629 h 1365406" name="connsiteY1240"/>
              <a:gd fmla="*/ 1230538 w 1371848" name="connsiteX1241"/>
              <a:gd fmla="*/ 398392 h 1365406" name="connsiteY1241"/>
              <a:gd fmla="*/ 1231317 w 1371848" name="connsiteX1242"/>
              <a:gd fmla="*/ 398392 h 1365406" name="connsiteY1242"/>
              <a:gd fmla="*/ 1231317 w 1371848" name="connsiteX1243"/>
              <a:gd fmla="*/ 399155 h 1365406" name="connsiteY1243"/>
              <a:gd fmla="*/ 1232097 w 1371848" name="connsiteX1244"/>
              <a:gd fmla="*/ 399155 h 1365406" name="connsiteY1244"/>
              <a:gd fmla="*/ 1232097 w 1371848" name="connsiteX1245"/>
              <a:gd fmla="*/ 399918 h 1365406" name="connsiteY1245"/>
              <a:gd fmla="*/ 1232876 w 1371848" name="connsiteX1246"/>
              <a:gd fmla="*/ 399918 h 1365406" name="connsiteY1246"/>
              <a:gd fmla="*/ 1232876 w 1371848" name="connsiteX1247"/>
              <a:gd fmla="*/ 400681 h 1365406" name="connsiteY1247"/>
              <a:gd fmla="*/ 1233656 w 1371848" name="connsiteX1248"/>
              <a:gd fmla="*/ 400681 h 1365406" name="connsiteY1248"/>
              <a:gd fmla="*/ 1233656 w 1371848" name="connsiteX1249"/>
              <a:gd fmla="*/ 401443 h 1365406" name="connsiteY1249"/>
              <a:gd fmla="*/ 1234435 w 1371848" name="connsiteX1250"/>
              <a:gd fmla="*/ 401443 h 1365406" name="connsiteY1250"/>
              <a:gd fmla="*/ 1234435 w 1371848" name="connsiteX1251"/>
              <a:gd fmla="*/ 402206 h 1365406" name="connsiteY1251"/>
              <a:gd fmla="*/ 1235215 w 1371848" name="connsiteX1252"/>
              <a:gd fmla="*/ 402206 h 1365406" name="connsiteY1252"/>
              <a:gd fmla="*/ 1235215 w 1371848" name="connsiteX1253"/>
              <a:gd fmla="*/ 402969 h 1365406" name="connsiteY1253"/>
              <a:gd fmla="*/ 1235994 w 1371848" name="connsiteX1254"/>
              <a:gd fmla="*/ 402969 h 1365406" name="connsiteY1254"/>
              <a:gd fmla="*/ 1235994 w 1371848" name="connsiteX1255"/>
              <a:gd fmla="*/ 403732 h 1365406" name="connsiteY1255"/>
              <a:gd fmla="*/ 1236774 w 1371848" name="connsiteX1256"/>
              <a:gd fmla="*/ 403732 h 1365406" name="connsiteY1256"/>
              <a:gd fmla="*/ 1236774 w 1371848" name="connsiteX1257"/>
              <a:gd fmla="*/ 404495 h 1365406" name="connsiteY1257"/>
              <a:gd fmla="*/ 1237553 w 1371848" name="connsiteX1258"/>
              <a:gd fmla="*/ 404495 h 1365406" name="connsiteY1258"/>
              <a:gd fmla="*/ 1237553 w 1371848" name="connsiteX1259"/>
              <a:gd fmla="*/ 405258 h 1365406" name="connsiteY1259"/>
              <a:gd fmla="*/ 1238333 w 1371848" name="connsiteX1260"/>
              <a:gd fmla="*/ 405258 h 1365406" name="connsiteY1260"/>
              <a:gd fmla="*/ 1238333 w 1371848" name="connsiteX1261"/>
              <a:gd fmla="*/ 406021 h 1365406" name="connsiteY1261"/>
              <a:gd fmla="*/ 1239112 w 1371848" name="connsiteX1262"/>
              <a:gd fmla="*/ 406021 h 1365406" name="connsiteY1262"/>
              <a:gd fmla="*/ 1239112 w 1371848" name="connsiteX1263"/>
              <a:gd fmla="*/ 406784 h 1365406" name="connsiteY1263"/>
              <a:gd fmla="*/ 1239892 w 1371848" name="connsiteX1264"/>
              <a:gd fmla="*/ 406784 h 1365406" name="connsiteY1264"/>
              <a:gd fmla="*/ 1239892 w 1371848" name="connsiteX1265"/>
              <a:gd fmla="*/ 407546 h 1365406" name="connsiteY1265"/>
              <a:gd fmla="*/ 1240672 w 1371848" name="connsiteX1266"/>
              <a:gd fmla="*/ 407546 h 1365406" name="connsiteY1266"/>
              <a:gd fmla="*/ 1240672 w 1371848" name="connsiteX1267"/>
              <a:gd fmla="*/ 408309 h 1365406" name="connsiteY1267"/>
              <a:gd fmla="*/ 1241451 w 1371848" name="connsiteX1268"/>
              <a:gd fmla="*/ 408309 h 1365406" name="connsiteY1268"/>
              <a:gd fmla="*/ 1241451 w 1371848" name="connsiteX1269"/>
              <a:gd fmla="*/ 409072 h 1365406" name="connsiteY1269"/>
              <a:gd fmla="*/ 1242231 w 1371848" name="connsiteX1270"/>
              <a:gd fmla="*/ 409072 h 1365406" name="connsiteY1270"/>
              <a:gd fmla="*/ 1242231 w 1371848" name="connsiteX1271"/>
              <a:gd fmla="*/ 409835 h 1365406" name="connsiteY1271"/>
              <a:gd fmla="*/ 1243010 w 1371848" name="connsiteX1272"/>
              <a:gd fmla="*/ 409835 h 1365406" name="connsiteY1272"/>
              <a:gd fmla="*/ 1243010 w 1371848" name="connsiteX1273"/>
              <a:gd fmla="*/ 410598 h 1365406" name="connsiteY1273"/>
              <a:gd fmla="*/ 1243790 w 1371848" name="connsiteX1274"/>
              <a:gd fmla="*/ 410598 h 1365406" name="connsiteY1274"/>
              <a:gd fmla="*/ 1243790 w 1371848" name="connsiteX1275"/>
              <a:gd fmla="*/ 411361 h 1365406" name="connsiteY1275"/>
              <a:gd fmla="*/ 1244569 w 1371848" name="connsiteX1276"/>
              <a:gd fmla="*/ 411361 h 1365406" name="connsiteY1276"/>
              <a:gd fmla="*/ 1244569 w 1371848" name="connsiteX1277"/>
              <a:gd fmla="*/ 412123 h 1365406" name="connsiteY1277"/>
              <a:gd fmla="*/ 1245349 w 1371848" name="connsiteX1278"/>
              <a:gd fmla="*/ 412123 h 1365406" name="connsiteY1278"/>
              <a:gd fmla="*/ 1245349 w 1371848" name="connsiteX1279"/>
              <a:gd fmla="*/ 412886 h 1365406" name="connsiteY1279"/>
              <a:gd fmla="*/ 1246128 w 1371848" name="connsiteX1280"/>
              <a:gd fmla="*/ 412886 h 1365406" name="connsiteY1280"/>
              <a:gd fmla="*/ 1246128 w 1371848" name="connsiteX1281"/>
              <a:gd fmla="*/ 413649 h 1365406" name="connsiteY1281"/>
              <a:gd fmla="*/ 1246908 w 1371848" name="connsiteX1282"/>
              <a:gd fmla="*/ 413649 h 1365406" name="connsiteY1282"/>
              <a:gd fmla="*/ 1246908 w 1371848" name="connsiteX1283"/>
              <a:gd fmla="*/ 414412 h 1365406" name="connsiteY1283"/>
              <a:gd fmla="*/ 1247687 w 1371848" name="connsiteX1284"/>
              <a:gd fmla="*/ 414412 h 1365406" name="connsiteY1284"/>
              <a:gd fmla="*/ 1247687 w 1371848" name="connsiteX1285"/>
              <a:gd fmla="*/ 415175 h 1365406" name="connsiteY1285"/>
              <a:gd fmla="*/ 1248467 w 1371848" name="connsiteX1286"/>
              <a:gd fmla="*/ 415175 h 1365406" name="connsiteY1286"/>
              <a:gd fmla="*/ 1248467 w 1371848" name="connsiteX1287"/>
              <a:gd fmla="*/ 415938 h 1365406" name="connsiteY1287"/>
              <a:gd fmla="*/ 1249246 w 1371848" name="connsiteX1288"/>
              <a:gd fmla="*/ 415938 h 1365406" name="connsiteY1288"/>
              <a:gd fmla="*/ 1249246 w 1371848" name="connsiteX1289"/>
              <a:gd fmla="*/ 416701 h 1365406" name="connsiteY1289"/>
              <a:gd fmla="*/ 1250026 w 1371848" name="connsiteX1290"/>
              <a:gd fmla="*/ 416701 h 1365406" name="connsiteY1290"/>
              <a:gd fmla="*/ 1250026 w 1371848" name="connsiteX1291"/>
              <a:gd fmla="*/ 417463 h 1365406" name="connsiteY1291"/>
              <a:gd fmla="*/ 1250805 w 1371848" name="connsiteX1292"/>
              <a:gd fmla="*/ 417463 h 1365406" name="connsiteY1292"/>
              <a:gd fmla="*/ 1250805 w 1371848" name="connsiteX1293"/>
              <a:gd fmla="*/ 418226 h 1365406" name="connsiteY1293"/>
              <a:gd fmla="*/ 1251585 w 1371848" name="connsiteX1294"/>
              <a:gd fmla="*/ 418226 h 1365406" name="connsiteY1294"/>
              <a:gd fmla="*/ 1251585 w 1371848" name="connsiteX1295"/>
              <a:gd fmla="*/ 418989 h 1365406" name="connsiteY1295"/>
              <a:gd fmla="*/ 1252364 w 1371848" name="connsiteX1296"/>
              <a:gd fmla="*/ 418989 h 1365406" name="connsiteY1296"/>
              <a:gd fmla="*/ 1252364 w 1371848" name="connsiteX1297"/>
              <a:gd fmla="*/ 419752 h 1365406" name="connsiteY1297"/>
              <a:gd fmla="*/ 1253144 w 1371848" name="connsiteX1298"/>
              <a:gd fmla="*/ 419752 h 1365406" name="connsiteY1298"/>
              <a:gd fmla="*/ 1253144 w 1371848" name="connsiteX1299"/>
              <a:gd fmla="*/ 420515 h 1365406" name="connsiteY1299"/>
              <a:gd fmla="*/ 1253923 w 1371848" name="connsiteX1300"/>
              <a:gd fmla="*/ 420515 h 1365406" name="connsiteY1300"/>
              <a:gd fmla="*/ 1253923 w 1371848" name="connsiteX1301"/>
              <a:gd fmla="*/ 421278 h 1365406" name="connsiteY1301"/>
              <a:gd fmla="*/ 1254703 w 1371848" name="connsiteX1302"/>
              <a:gd fmla="*/ 421278 h 1365406" name="connsiteY1302"/>
              <a:gd fmla="*/ 1254703 w 1371848" name="connsiteX1303"/>
              <a:gd fmla="*/ 422040 h 1365406" name="connsiteY1303"/>
              <a:gd fmla="*/ 1255483 w 1371848" name="connsiteX1304"/>
              <a:gd fmla="*/ 422040 h 1365406" name="connsiteY1304"/>
              <a:gd fmla="*/ 1255483 w 1371848" name="connsiteX1305"/>
              <a:gd fmla="*/ 422803 h 1365406" name="connsiteY1305"/>
              <a:gd fmla="*/ 1256262 w 1371848" name="connsiteX1306"/>
              <a:gd fmla="*/ 422803 h 1365406" name="connsiteY1306"/>
              <a:gd fmla="*/ 1256262 w 1371848" name="connsiteX1307"/>
              <a:gd fmla="*/ 423566 h 1365406" name="connsiteY1307"/>
              <a:gd fmla="*/ 1257042 w 1371848" name="connsiteX1308"/>
              <a:gd fmla="*/ 423566 h 1365406" name="connsiteY1308"/>
              <a:gd fmla="*/ 1257042 w 1371848" name="connsiteX1309"/>
              <a:gd fmla="*/ 424329 h 1365406" name="connsiteY1309"/>
              <a:gd fmla="*/ 1257821 w 1371848" name="connsiteX1310"/>
              <a:gd fmla="*/ 424329 h 1365406" name="connsiteY1310"/>
              <a:gd fmla="*/ 1257821 w 1371848" name="connsiteX1311"/>
              <a:gd fmla="*/ 425092 h 1365406" name="connsiteY1311"/>
              <a:gd fmla="*/ 1258601 w 1371848" name="connsiteX1312"/>
              <a:gd fmla="*/ 425092 h 1365406" name="connsiteY1312"/>
              <a:gd fmla="*/ 1258601 w 1371848" name="connsiteX1313"/>
              <a:gd fmla="*/ 425855 h 1365406" name="connsiteY1313"/>
              <a:gd fmla="*/ 1259380 w 1371848" name="connsiteX1314"/>
              <a:gd fmla="*/ 425855 h 1365406" name="connsiteY1314"/>
              <a:gd fmla="*/ 1259380 w 1371848" name="connsiteX1315"/>
              <a:gd fmla="*/ 426618 h 1365406" name="connsiteY1315"/>
              <a:gd fmla="*/ 1260159 w 1371848" name="connsiteX1316"/>
              <a:gd fmla="*/ 426618 h 1365406" name="connsiteY1316"/>
              <a:gd fmla="*/ 1260159 w 1371848" name="connsiteX1317"/>
              <a:gd fmla="*/ 427381 h 1365406" name="connsiteY1317"/>
              <a:gd fmla="*/ 1260939 w 1371848" name="connsiteX1318"/>
              <a:gd fmla="*/ 427381 h 1365406" name="connsiteY1318"/>
              <a:gd fmla="*/ 1260939 w 1371848" name="connsiteX1319"/>
              <a:gd fmla="*/ 428143 h 1365406" name="connsiteY1319"/>
              <a:gd fmla="*/ 1261719 w 1371848" name="connsiteX1320"/>
              <a:gd fmla="*/ 428143 h 1365406" name="connsiteY1320"/>
              <a:gd fmla="*/ 1261719 w 1371848" name="connsiteX1321"/>
              <a:gd fmla="*/ 428906 h 1365406" name="connsiteY1321"/>
              <a:gd fmla="*/ 1262498 w 1371848" name="connsiteX1322"/>
              <a:gd fmla="*/ 428906 h 1365406" name="connsiteY1322"/>
              <a:gd fmla="*/ 1262498 w 1371848" name="connsiteX1323"/>
              <a:gd fmla="*/ 429669 h 1365406" name="connsiteY1323"/>
              <a:gd fmla="*/ 1263278 w 1371848" name="connsiteX1324"/>
              <a:gd fmla="*/ 429669 h 1365406" name="connsiteY1324"/>
              <a:gd fmla="*/ 1263278 w 1371848" name="connsiteX1325"/>
              <a:gd fmla="*/ 430432 h 1365406" name="connsiteY1325"/>
              <a:gd fmla="*/ 1264057 w 1371848" name="connsiteX1326"/>
              <a:gd fmla="*/ 430432 h 1365406" name="connsiteY1326"/>
              <a:gd fmla="*/ 1264057 w 1371848" name="connsiteX1327"/>
              <a:gd fmla="*/ 431195 h 1365406" name="connsiteY1327"/>
              <a:gd fmla="*/ 1264837 w 1371848" name="connsiteX1328"/>
              <a:gd fmla="*/ 431195 h 1365406" name="connsiteY1328"/>
              <a:gd fmla="*/ 1264837 w 1371848" name="connsiteX1329"/>
              <a:gd fmla="*/ 431957 h 1365406" name="connsiteY1329"/>
              <a:gd fmla="*/ 1265616 w 1371848" name="connsiteX1330"/>
              <a:gd fmla="*/ 431957 h 1365406" name="connsiteY1330"/>
              <a:gd fmla="*/ 1265616 w 1371848" name="connsiteX1331"/>
              <a:gd fmla="*/ 432720 h 1365406" name="connsiteY1331"/>
              <a:gd fmla="*/ 1266396 w 1371848" name="connsiteX1332"/>
              <a:gd fmla="*/ 432720 h 1365406" name="connsiteY1332"/>
              <a:gd fmla="*/ 1266396 w 1371848" name="connsiteX1333"/>
              <a:gd fmla="*/ 433483 h 1365406" name="connsiteY1333"/>
              <a:gd fmla="*/ 1267175 w 1371848" name="connsiteX1334"/>
              <a:gd fmla="*/ 433483 h 1365406" name="connsiteY1334"/>
              <a:gd fmla="*/ 1267175 w 1371848" name="connsiteX1335"/>
              <a:gd fmla="*/ 434246 h 1365406" name="connsiteY1335"/>
              <a:gd fmla="*/ 1267955 w 1371848" name="connsiteX1336"/>
              <a:gd fmla="*/ 434246 h 1365406" name="connsiteY1336"/>
              <a:gd fmla="*/ 1267955 w 1371848" name="connsiteX1337"/>
              <a:gd fmla="*/ 435009 h 1365406" name="connsiteY1337"/>
              <a:gd fmla="*/ 1268734 w 1371848" name="connsiteX1338"/>
              <a:gd fmla="*/ 435009 h 1365406" name="connsiteY1338"/>
              <a:gd fmla="*/ 1268734 w 1371848" name="connsiteX1339"/>
              <a:gd fmla="*/ 435772 h 1365406" name="connsiteY1339"/>
              <a:gd fmla="*/ 1269514 w 1371848" name="connsiteX1340"/>
              <a:gd fmla="*/ 435772 h 1365406" name="connsiteY1340"/>
              <a:gd fmla="*/ 1269514 w 1371848" name="connsiteX1341"/>
              <a:gd fmla="*/ 436535 h 1365406" name="connsiteY1341"/>
              <a:gd fmla="*/ 1270294 w 1371848" name="connsiteX1342"/>
              <a:gd fmla="*/ 436535 h 1365406" name="connsiteY1342"/>
              <a:gd fmla="*/ 1270294 w 1371848" name="connsiteX1343"/>
              <a:gd fmla="*/ 437298 h 1365406" name="connsiteY1343"/>
              <a:gd fmla="*/ 1271073 w 1371848" name="connsiteX1344"/>
              <a:gd fmla="*/ 437298 h 1365406" name="connsiteY1344"/>
              <a:gd fmla="*/ 1271073 w 1371848" name="connsiteX1345"/>
              <a:gd fmla="*/ 438060 h 1365406" name="connsiteY1345"/>
              <a:gd fmla="*/ 1271853 w 1371848" name="connsiteX1346"/>
              <a:gd fmla="*/ 438060 h 1365406" name="connsiteY1346"/>
              <a:gd fmla="*/ 1271853 w 1371848" name="connsiteX1347"/>
              <a:gd fmla="*/ 438823 h 1365406" name="connsiteY1347"/>
              <a:gd fmla="*/ 1272632 w 1371848" name="connsiteX1348"/>
              <a:gd fmla="*/ 438823 h 1365406" name="connsiteY1348"/>
              <a:gd fmla="*/ 1272632 w 1371848" name="connsiteX1349"/>
              <a:gd fmla="*/ 439586 h 1365406" name="connsiteY1349"/>
              <a:gd fmla="*/ 1273411 w 1371848" name="connsiteX1350"/>
              <a:gd fmla="*/ 439586 h 1365406" name="connsiteY1350"/>
              <a:gd fmla="*/ 1273411 w 1371848" name="connsiteX1351"/>
              <a:gd fmla="*/ 440349 h 1365406" name="connsiteY1351"/>
              <a:gd fmla="*/ 1274191 w 1371848" name="connsiteX1352"/>
              <a:gd fmla="*/ 440349 h 1365406" name="connsiteY1352"/>
              <a:gd fmla="*/ 1274191 w 1371848" name="connsiteX1353"/>
              <a:gd fmla="*/ 441112 h 1365406" name="connsiteY1353"/>
              <a:gd fmla="*/ 1274971 w 1371848" name="connsiteX1354"/>
              <a:gd fmla="*/ 441112 h 1365406" name="connsiteY1354"/>
              <a:gd fmla="*/ 1274971 w 1371848" name="connsiteX1355"/>
              <a:gd fmla="*/ 441875 h 1365406" name="connsiteY1355"/>
              <a:gd fmla="*/ 1275750 w 1371848" name="connsiteX1356"/>
              <a:gd fmla="*/ 441875 h 1365406" name="connsiteY1356"/>
              <a:gd fmla="*/ 1275750 w 1371848" name="connsiteX1357"/>
              <a:gd fmla="*/ 442637 h 1365406" name="connsiteY1357"/>
              <a:gd fmla="*/ 1276530 w 1371848" name="connsiteX1358"/>
              <a:gd fmla="*/ 442637 h 1365406" name="connsiteY1358"/>
              <a:gd fmla="*/ 1276530 w 1371848" name="connsiteX1359"/>
              <a:gd fmla="*/ 443400 h 1365406" name="connsiteY1359"/>
              <a:gd fmla="*/ 1277309 w 1371848" name="connsiteX1360"/>
              <a:gd fmla="*/ 443400 h 1365406" name="connsiteY1360"/>
              <a:gd fmla="*/ 1277309 w 1371848" name="connsiteX1361"/>
              <a:gd fmla="*/ 444163 h 1365406" name="connsiteY1361"/>
              <a:gd fmla="*/ 1278089 w 1371848" name="connsiteX1362"/>
              <a:gd fmla="*/ 444163 h 1365406" name="connsiteY1362"/>
              <a:gd fmla="*/ 1278089 w 1371848" name="connsiteX1363"/>
              <a:gd fmla="*/ 444926 h 1365406" name="connsiteY1363"/>
              <a:gd fmla="*/ 1278868 w 1371848" name="connsiteX1364"/>
              <a:gd fmla="*/ 444926 h 1365406" name="connsiteY1364"/>
              <a:gd fmla="*/ 1278868 w 1371848" name="connsiteX1365"/>
              <a:gd fmla="*/ 445689 h 1365406" name="connsiteY1365"/>
              <a:gd fmla="*/ 1279648 w 1371848" name="connsiteX1366"/>
              <a:gd fmla="*/ 445689 h 1365406" name="connsiteY1366"/>
              <a:gd fmla="*/ 1279648 w 1371848" name="connsiteX1367"/>
              <a:gd fmla="*/ 446452 h 1365406" name="connsiteY1367"/>
              <a:gd fmla="*/ 1280427 w 1371848" name="connsiteX1368"/>
              <a:gd fmla="*/ 446452 h 1365406" name="connsiteY1368"/>
              <a:gd fmla="*/ 1280427 w 1371848" name="connsiteX1369"/>
              <a:gd fmla="*/ 447215 h 1365406" name="connsiteY1369"/>
              <a:gd fmla="*/ 1281207 w 1371848" name="connsiteX1370"/>
              <a:gd fmla="*/ 447215 h 1365406" name="connsiteY1370"/>
              <a:gd fmla="*/ 1281207 w 1371848" name="connsiteX1371"/>
              <a:gd fmla="*/ 447978 h 1365406" name="connsiteY1371"/>
              <a:gd fmla="*/ 1281986 w 1371848" name="connsiteX1372"/>
              <a:gd fmla="*/ 447978 h 1365406" name="connsiteY1372"/>
              <a:gd fmla="*/ 1281986 w 1371848" name="connsiteX1373"/>
              <a:gd fmla="*/ 448740 h 1365406" name="connsiteY1373"/>
              <a:gd fmla="*/ 1282766 w 1371848" name="connsiteX1374"/>
              <a:gd fmla="*/ 448740 h 1365406" name="connsiteY1374"/>
              <a:gd fmla="*/ 1282766 w 1371848" name="connsiteX1375"/>
              <a:gd fmla="*/ 449503 h 1365406" name="connsiteY1375"/>
              <a:gd fmla="*/ 1283545 w 1371848" name="connsiteX1376"/>
              <a:gd fmla="*/ 449503 h 1365406" name="connsiteY1376"/>
              <a:gd fmla="*/ 1283545 w 1371848" name="connsiteX1377"/>
              <a:gd fmla="*/ 450266 h 1365406" name="connsiteY1377"/>
              <a:gd fmla="*/ 1284325 w 1371848" name="connsiteX1378"/>
              <a:gd fmla="*/ 450266 h 1365406" name="connsiteY1378"/>
              <a:gd fmla="*/ 1284325 w 1371848" name="connsiteX1379"/>
              <a:gd fmla="*/ 451029 h 1365406" name="connsiteY1379"/>
              <a:gd fmla="*/ 1285105 w 1371848" name="connsiteX1380"/>
              <a:gd fmla="*/ 451029 h 1365406" name="connsiteY1380"/>
              <a:gd fmla="*/ 1285105 w 1371848" name="connsiteX1381"/>
              <a:gd fmla="*/ 451792 h 1365406" name="connsiteY1381"/>
              <a:gd fmla="*/ 1285884 w 1371848" name="connsiteX1382"/>
              <a:gd fmla="*/ 451792 h 1365406" name="connsiteY1382"/>
              <a:gd fmla="*/ 1285884 w 1371848" name="connsiteX1383"/>
              <a:gd fmla="*/ 452554 h 1365406" name="connsiteY1383"/>
              <a:gd fmla="*/ 1286664 w 1371848" name="connsiteX1384"/>
              <a:gd fmla="*/ 452554 h 1365406" name="connsiteY1384"/>
              <a:gd fmla="*/ 1286664 w 1371848" name="connsiteX1385"/>
              <a:gd fmla="*/ 453317 h 1365406" name="connsiteY1385"/>
              <a:gd fmla="*/ 1287443 w 1371848" name="connsiteX1386"/>
              <a:gd fmla="*/ 453317 h 1365406" name="connsiteY1386"/>
              <a:gd fmla="*/ 1287443 w 1371848" name="connsiteX1387"/>
              <a:gd fmla="*/ 454080 h 1365406" name="connsiteY1387"/>
              <a:gd fmla="*/ 1288223 w 1371848" name="connsiteX1388"/>
              <a:gd fmla="*/ 454080 h 1365406" name="connsiteY1388"/>
              <a:gd fmla="*/ 1288223 w 1371848" name="connsiteX1389"/>
              <a:gd fmla="*/ 454843 h 1365406" name="connsiteY1389"/>
              <a:gd fmla="*/ 1289002 w 1371848" name="connsiteX1390"/>
              <a:gd fmla="*/ 454843 h 1365406" name="connsiteY1390"/>
              <a:gd fmla="*/ 1289002 w 1371848" name="connsiteX1391"/>
              <a:gd fmla="*/ 455606 h 1365406" name="connsiteY1391"/>
              <a:gd fmla="*/ 1289782 w 1371848" name="connsiteX1392"/>
              <a:gd fmla="*/ 455606 h 1365406" name="connsiteY1392"/>
              <a:gd fmla="*/ 1289782 w 1371848" name="connsiteX1393"/>
              <a:gd fmla="*/ 456369 h 1365406" name="connsiteY1393"/>
              <a:gd fmla="*/ 1290561 w 1371848" name="connsiteX1394"/>
              <a:gd fmla="*/ 456369 h 1365406" name="connsiteY1394"/>
              <a:gd fmla="*/ 1290561 w 1371848" name="connsiteX1395"/>
              <a:gd fmla="*/ 457132 h 1365406" name="connsiteY1395"/>
              <a:gd fmla="*/ 1291341 w 1371848" name="connsiteX1396"/>
              <a:gd fmla="*/ 457132 h 1365406" name="connsiteY1396"/>
              <a:gd fmla="*/ 1291341 w 1371848" name="connsiteX1397"/>
              <a:gd fmla="*/ 457895 h 1365406" name="connsiteY1397"/>
              <a:gd fmla="*/ 1292120 w 1371848" name="connsiteX1398"/>
              <a:gd fmla="*/ 457895 h 1365406" name="connsiteY1398"/>
              <a:gd fmla="*/ 1292120 w 1371848" name="connsiteX1399"/>
              <a:gd fmla="*/ 458657 h 1365406" name="connsiteY1399"/>
              <a:gd fmla="*/ 1292900 w 1371848" name="connsiteX1400"/>
              <a:gd fmla="*/ 458657 h 1365406" name="connsiteY1400"/>
              <a:gd fmla="*/ 1292900 w 1371848" name="connsiteX1401"/>
              <a:gd fmla="*/ 459420 h 1365406" name="connsiteY1401"/>
              <a:gd fmla="*/ 1293679 w 1371848" name="connsiteX1402"/>
              <a:gd fmla="*/ 459420 h 1365406" name="connsiteY1402"/>
              <a:gd fmla="*/ 1293679 w 1371848" name="connsiteX1403"/>
              <a:gd fmla="*/ 460183 h 1365406" name="connsiteY1403"/>
              <a:gd fmla="*/ 1294459 w 1371848" name="connsiteX1404"/>
              <a:gd fmla="*/ 460183 h 1365406" name="connsiteY1404"/>
              <a:gd fmla="*/ 1294459 w 1371848" name="connsiteX1405"/>
              <a:gd fmla="*/ 460946 h 1365406" name="connsiteY1405"/>
              <a:gd fmla="*/ 1295238 w 1371848" name="connsiteX1406"/>
              <a:gd fmla="*/ 460946 h 1365406" name="connsiteY1406"/>
              <a:gd fmla="*/ 1295238 w 1371848" name="connsiteX1407"/>
              <a:gd fmla="*/ 461709 h 1365406" name="connsiteY1407"/>
              <a:gd fmla="*/ 1296018 w 1371848" name="connsiteX1408"/>
              <a:gd fmla="*/ 461709 h 1365406" name="connsiteY1408"/>
              <a:gd fmla="*/ 1296018 w 1371848" name="connsiteX1409"/>
              <a:gd fmla="*/ 462472 h 1365406" name="connsiteY1409"/>
              <a:gd fmla="*/ 1296797 w 1371848" name="connsiteX1410"/>
              <a:gd fmla="*/ 462472 h 1365406" name="connsiteY1410"/>
              <a:gd fmla="*/ 1296797 w 1371848" name="connsiteX1411"/>
              <a:gd fmla="*/ 463234 h 1365406" name="connsiteY1411"/>
              <a:gd fmla="*/ 1297577 w 1371848" name="connsiteX1412"/>
              <a:gd fmla="*/ 463234 h 1365406" name="connsiteY1412"/>
              <a:gd fmla="*/ 1297577 w 1371848" name="connsiteX1413"/>
              <a:gd fmla="*/ 463998 h 1365406" name="connsiteY1413"/>
              <a:gd fmla="*/ 1298357 w 1371848" name="connsiteX1414"/>
              <a:gd fmla="*/ 463998 h 1365406" name="connsiteY1414"/>
              <a:gd fmla="*/ 1298357 w 1371848" name="connsiteX1415"/>
              <a:gd fmla="*/ 464760 h 1365406" name="connsiteY1415"/>
              <a:gd fmla="*/ 1299136 w 1371848" name="connsiteX1416"/>
              <a:gd fmla="*/ 464760 h 1365406" name="connsiteY1416"/>
              <a:gd fmla="*/ 1299136 w 1371848" name="connsiteX1417"/>
              <a:gd fmla="*/ 465523 h 1365406" name="connsiteY1417"/>
              <a:gd fmla="*/ 1299916 w 1371848" name="connsiteX1418"/>
              <a:gd fmla="*/ 465523 h 1365406" name="connsiteY1418"/>
              <a:gd fmla="*/ 1299916 w 1371848" name="connsiteX1419"/>
              <a:gd fmla="*/ 466286 h 1365406" name="connsiteY1419"/>
              <a:gd fmla="*/ 1300695 w 1371848" name="connsiteX1420"/>
              <a:gd fmla="*/ 466286 h 1365406" name="connsiteY1420"/>
              <a:gd fmla="*/ 1300695 w 1371848" name="connsiteX1421"/>
              <a:gd fmla="*/ 467049 h 1365406" name="connsiteY1421"/>
              <a:gd fmla="*/ 1301475 w 1371848" name="connsiteX1422"/>
              <a:gd fmla="*/ 467049 h 1365406" name="connsiteY1422"/>
              <a:gd fmla="*/ 1301475 w 1371848" name="connsiteX1423"/>
              <a:gd fmla="*/ 467812 h 1365406" name="connsiteY1423"/>
              <a:gd fmla="*/ 1302254 w 1371848" name="connsiteX1424"/>
              <a:gd fmla="*/ 467812 h 1365406" name="connsiteY1424"/>
              <a:gd fmla="*/ 1302254 w 1371848" name="connsiteX1425"/>
              <a:gd fmla="*/ 468574 h 1365406" name="connsiteY1425"/>
              <a:gd fmla="*/ 1303033 w 1371848" name="connsiteX1426"/>
              <a:gd fmla="*/ 468574 h 1365406" name="connsiteY1426"/>
              <a:gd fmla="*/ 1303033 w 1371848" name="connsiteX1427"/>
              <a:gd fmla="*/ 469337 h 1365406" name="connsiteY1427"/>
              <a:gd fmla="*/ 1303813 w 1371848" name="connsiteX1428"/>
              <a:gd fmla="*/ 469337 h 1365406" name="connsiteY1428"/>
              <a:gd fmla="*/ 1303813 w 1371848" name="connsiteX1429"/>
              <a:gd fmla="*/ 470100 h 1365406" name="connsiteY1429"/>
              <a:gd fmla="*/ 1304593 w 1371848" name="connsiteX1430"/>
              <a:gd fmla="*/ 470100 h 1365406" name="connsiteY1430"/>
              <a:gd fmla="*/ 1304593 w 1371848" name="connsiteX1431"/>
              <a:gd fmla="*/ 470863 h 1365406" name="connsiteY1431"/>
              <a:gd fmla="*/ 1305372 w 1371848" name="connsiteX1432"/>
              <a:gd fmla="*/ 470863 h 1365406" name="connsiteY1432"/>
              <a:gd fmla="*/ 1305372 w 1371848" name="connsiteX1433"/>
              <a:gd fmla="*/ 471626 h 1365406" name="connsiteY1433"/>
              <a:gd fmla="*/ 1306152 w 1371848" name="connsiteX1434"/>
              <a:gd fmla="*/ 471626 h 1365406" name="connsiteY1434"/>
              <a:gd fmla="*/ 1306152 w 1371848" name="connsiteX1435"/>
              <a:gd fmla="*/ 472389 h 1365406" name="connsiteY1435"/>
              <a:gd fmla="*/ 1306931 w 1371848" name="connsiteX1436"/>
              <a:gd fmla="*/ 472389 h 1365406" name="connsiteY1436"/>
              <a:gd fmla="*/ 1306931 w 1371848" name="connsiteX1437"/>
              <a:gd fmla="*/ 473151 h 1365406" name="connsiteY1437"/>
              <a:gd fmla="*/ 1307711 w 1371848" name="connsiteX1438"/>
              <a:gd fmla="*/ 473151 h 1365406" name="connsiteY1438"/>
              <a:gd fmla="*/ 1307711 w 1371848" name="connsiteX1439"/>
              <a:gd fmla="*/ 473914 h 1365406" name="connsiteY1439"/>
              <a:gd fmla="*/ 1308490 w 1371848" name="connsiteX1440"/>
              <a:gd fmla="*/ 473914 h 1365406" name="connsiteY1440"/>
              <a:gd fmla="*/ 1308490 w 1371848" name="connsiteX1441"/>
              <a:gd fmla="*/ 474677 h 1365406" name="connsiteY1441"/>
              <a:gd fmla="*/ 1309270 w 1371848" name="connsiteX1442"/>
              <a:gd fmla="*/ 474677 h 1365406" name="connsiteY1442"/>
              <a:gd fmla="*/ 1309270 w 1371848" name="connsiteX1443"/>
              <a:gd fmla="*/ 475440 h 1365406" name="connsiteY1443"/>
              <a:gd fmla="*/ 1310049 w 1371848" name="connsiteX1444"/>
              <a:gd fmla="*/ 475440 h 1365406" name="connsiteY1444"/>
              <a:gd fmla="*/ 1310049 w 1371848" name="connsiteX1445"/>
              <a:gd fmla="*/ 476203 h 1365406" name="connsiteY1445"/>
              <a:gd fmla="*/ 1310829 w 1371848" name="connsiteX1446"/>
              <a:gd fmla="*/ 476203 h 1365406" name="connsiteY1446"/>
              <a:gd fmla="*/ 1310829 w 1371848" name="connsiteX1447"/>
              <a:gd fmla="*/ 476966 h 1365406" name="connsiteY1447"/>
              <a:gd fmla="*/ 1311608 w 1371848" name="connsiteX1448"/>
              <a:gd fmla="*/ 476966 h 1365406" name="connsiteY1448"/>
              <a:gd fmla="*/ 1311608 w 1371848" name="connsiteX1449"/>
              <a:gd fmla="*/ 477729 h 1365406" name="connsiteY1449"/>
              <a:gd fmla="*/ 1312388 w 1371848" name="connsiteX1450"/>
              <a:gd fmla="*/ 477729 h 1365406" name="connsiteY1450"/>
              <a:gd fmla="*/ 1312388 w 1371848" name="connsiteX1451"/>
              <a:gd fmla="*/ 478492 h 1365406" name="connsiteY1451"/>
              <a:gd fmla="*/ 1313168 w 1371848" name="connsiteX1452"/>
              <a:gd fmla="*/ 478492 h 1365406" name="connsiteY1452"/>
              <a:gd fmla="*/ 1313168 w 1371848" name="connsiteX1453"/>
              <a:gd fmla="*/ 479254 h 1365406" name="connsiteY1453"/>
              <a:gd fmla="*/ 1313947 w 1371848" name="connsiteX1454"/>
              <a:gd fmla="*/ 479254 h 1365406" name="connsiteY1454"/>
              <a:gd fmla="*/ 1313947 w 1371848" name="connsiteX1455"/>
              <a:gd fmla="*/ 480017 h 1365406" name="connsiteY1455"/>
              <a:gd fmla="*/ 1314727 w 1371848" name="connsiteX1456"/>
              <a:gd fmla="*/ 480017 h 1365406" name="connsiteY1456"/>
              <a:gd fmla="*/ 1314727 w 1371848" name="connsiteX1457"/>
              <a:gd fmla="*/ 480780 h 1365406" name="connsiteY1457"/>
              <a:gd fmla="*/ 1315506 w 1371848" name="connsiteX1458"/>
              <a:gd fmla="*/ 480780 h 1365406" name="connsiteY1458"/>
              <a:gd fmla="*/ 1315506 w 1371848" name="connsiteX1459"/>
              <a:gd fmla="*/ 481543 h 1365406" name="connsiteY1459"/>
              <a:gd fmla="*/ 1316285 w 1371848" name="connsiteX1460"/>
              <a:gd fmla="*/ 481543 h 1365406" name="connsiteY1460"/>
              <a:gd fmla="*/ 1316285 w 1371848" name="connsiteX1461"/>
              <a:gd fmla="*/ 482306 h 1365406" name="connsiteY1461"/>
              <a:gd fmla="*/ 1317065 w 1371848" name="connsiteX1462"/>
              <a:gd fmla="*/ 482306 h 1365406" name="connsiteY1462"/>
              <a:gd fmla="*/ 1317065 w 1371848" name="connsiteX1463"/>
              <a:gd fmla="*/ 483069 h 1365406" name="connsiteY1463"/>
              <a:gd fmla="*/ 1317844 w 1371848" name="connsiteX1464"/>
              <a:gd fmla="*/ 483069 h 1365406" name="connsiteY1464"/>
              <a:gd fmla="*/ 1317844 w 1371848" name="connsiteX1465"/>
              <a:gd fmla="*/ 483831 h 1365406" name="connsiteY1465"/>
              <a:gd fmla="*/ 1318624 w 1371848" name="connsiteX1466"/>
              <a:gd fmla="*/ 483831 h 1365406" name="connsiteY1466"/>
              <a:gd fmla="*/ 1318624 w 1371848" name="connsiteX1467"/>
              <a:gd fmla="*/ 484595 h 1365406" name="connsiteY1467"/>
              <a:gd fmla="*/ 1319404 w 1371848" name="connsiteX1468"/>
              <a:gd fmla="*/ 484595 h 1365406" name="connsiteY1468"/>
              <a:gd fmla="*/ 1319404 w 1371848" name="connsiteX1469"/>
              <a:gd fmla="*/ 485357 h 1365406" name="connsiteY1469"/>
              <a:gd fmla="*/ 1320183 w 1371848" name="connsiteX1470"/>
              <a:gd fmla="*/ 485357 h 1365406" name="connsiteY1470"/>
              <a:gd fmla="*/ 1320183 w 1371848" name="connsiteX1471"/>
              <a:gd fmla="*/ 486120 h 1365406" name="connsiteY1471"/>
              <a:gd fmla="*/ 1320963 w 1371848" name="connsiteX1472"/>
              <a:gd fmla="*/ 486120 h 1365406" name="connsiteY1472"/>
              <a:gd fmla="*/ 1320963 w 1371848" name="connsiteX1473"/>
              <a:gd fmla="*/ 486883 h 1365406" name="connsiteY1473"/>
              <a:gd fmla="*/ 1321742 w 1371848" name="connsiteX1474"/>
              <a:gd fmla="*/ 486883 h 1365406" name="connsiteY1474"/>
              <a:gd fmla="*/ 1321742 w 1371848" name="connsiteX1475"/>
              <a:gd fmla="*/ 487646 h 1365406" name="connsiteY1475"/>
              <a:gd fmla="*/ 1322522 w 1371848" name="connsiteX1476"/>
              <a:gd fmla="*/ 487646 h 1365406" name="connsiteY1476"/>
              <a:gd fmla="*/ 1322522 w 1371848" name="connsiteX1477"/>
              <a:gd fmla="*/ 488409 h 1365406" name="connsiteY1477"/>
              <a:gd fmla="*/ 1323301 w 1371848" name="connsiteX1478"/>
              <a:gd fmla="*/ 488409 h 1365406" name="connsiteY1478"/>
              <a:gd fmla="*/ 1323301 w 1371848" name="connsiteX1479"/>
              <a:gd fmla="*/ 489171 h 1365406" name="connsiteY1479"/>
              <a:gd fmla="*/ 1324081 w 1371848" name="connsiteX1480"/>
              <a:gd fmla="*/ 489171 h 1365406" name="connsiteY1480"/>
              <a:gd fmla="*/ 1324081 w 1371848" name="connsiteX1481"/>
              <a:gd fmla="*/ 489934 h 1365406" name="connsiteY1481"/>
              <a:gd fmla="*/ 1324860 w 1371848" name="connsiteX1482"/>
              <a:gd fmla="*/ 489934 h 1365406" name="connsiteY1482"/>
              <a:gd fmla="*/ 1324860 w 1371848" name="connsiteX1483"/>
              <a:gd fmla="*/ 490697 h 1365406" name="connsiteY1483"/>
              <a:gd fmla="*/ 1325640 w 1371848" name="connsiteX1484"/>
              <a:gd fmla="*/ 490697 h 1365406" name="connsiteY1484"/>
              <a:gd fmla="*/ 1325640 w 1371848" name="connsiteX1485"/>
              <a:gd fmla="*/ 491460 h 1365406" name="connsiteY1485"/>
              <a:gd fmla="*/ 1326419 w 1371848" name="connsiteX1486"/>
              <a:gd fmla="*/ 491460 h 1365406" name="connsiteY1486"/>
              <a:gd fmla="*/ 1326419 w 1371848" name="connsiteX1487"/>
              <a:gd fmla="*/ 492223 h 1365406" name="connsiteY1487"/>
              <a:gd fmla="*/ 1327199 w 1371848" name="connsiteX1488"/>
              <a:gd fmla="*/ 492223 h 1365406" name="connsiteY1488"/>
              <a:gd fmla="*/ 1327199 w 1371848" name="connsiteX1489"/>
              <a:gd fmla="*/ 492986 h 1365406" name="connsiteY1489"/>
              <a:gd fmla="*/ 1327979 w 1371848" name="connsiteX1490"/>
              <a:gd fmla="*/ 492986 h 1365406" name="connsiteY1490"/>
              <a:gd fmla="*/ 1327979 w 1371848" name="connsiteX1491"/>
              <a:gd fmla="*/ 493748 h 1365406" name="connsiteY1491"/>
              <a:gd fmla="*/ 1328758 w 1371848" name="connsiteX1492"/>
              <a:gd fmla="*/ 493748 h 1365406" name="connsiteY1492"/>
              <a:gd fmla="*/ 1328758 w 1371848" name="connsiteX1493"/>
              <a:gd fmla="*/ 494512 h 1365406" name="connsiteY1493"/>
              <a:gd fmla="*/ 1329537 w 1371848" name="connsiteX1494"/>
              <a:gd fmla="*/ 494512 h 1365406" name="connsiteY1494"/>
              <a:gd fmla="*/ 1329537 w 1371848" name="connsiteX1495"/>
              <a:gd fmla="*/ 495274 h 1365406" name="connsiteY1495"/>
              <a:gd fmla="*/ 1330317 w 1371848" name="connsiteX1496"/>
              <a:gd fmla="*/ 495274 h 1365406" name="connsiteY1496"/>
              <a:gd fmla="*/ 1330317 w 1371848" name="connsiteX1497"/>
              <a:gd fmla="*/ 496037 h 1365406" name="connsiteY1497"/>
              <a:gd fmla="*/ 1331096 w 1371848" name="connsiteX1498"/>
              <a:gd fmla="*/ 496037 h 1365406" name="connsiteY1498"/>
              <a:gd fmla="*/ 1331096 w 1371848" name="connsiteX1499"/>
              <a:gd fmla="*/ 496800 h 1365406" name="connsiteY1499"/>
              <a:gd fmla="*/ 1331876 w 1371848" name="connsiteX1500"/>
              <a:gd fmla="*/ 496800 h 1365406" name="connsiteY1500"/>
              <a:gd fmla="*/ 1331876 w 1371848" name="connsiteX1501"/>
              <a:gd fmla="*/ 497563 h 1365406" name="connsiteY1501"/>
              <a:gd fmla="*/ 1332655 w 1371848" name="connsiteX1502"/>
              <a:gd fmla="*/ 497563 h 1365406" name="connsiteY1502"/>
              <a:gd fmla="*/ 1332655 w 1371848" name="connsiteX1503"/>
              <a:gd fmla="*/ 498326 h 1365406" name="connsiteY1503"/>
              <a:gd fmla="*/ 1333435 w 1371848" name="connsiteX1504"/>
              <a:gd fmla="*/ 498326 h 1365406" name="connsiteY1504"/>
              <a:gd fmla="*/ 1333435 w 1371848" name="connsiteX1505"/>
              <a:gd fmla="*/ 499089 h 1365406" name="connsiteY1505"/>
              <a:gd fmla="*/ 1334215 w 1371848" name="connsiteX1506"/>
              <a:gd fmla="*/ 499089 h 1365406" name="connsiteY1506"/>
              <a:gd fmla="*/ 1334215 w 1371848" name="connsiteX1507"/>
              <a:gd fmla="*/ 499851 h 1365406" name="connsiteY1507"/>
              <a:gd fmla="*/ 1334994 w 1371848" name="connsiteX1508"/>
              <a:gd fmla="*/ 499851 h 1365406" name="connsiteY1508"/>
              <a:gd fmla="*/ 1334994 w 1371848" name="connsiteX1509"/>
              <a:gd fmla="*/ 500614 h 1365406" name="connsiteY1509"/>
              <a:gd fmla="*/ 1335774 w 1371848" name="connsiteX1510"/>
              <a:gd fmla="*/ 500614 h 1365406" name="connsiteY1510"/>
              <a:gd fmla="*/ 1335774 w 1371848" name="connsiteX1511"/>
              <a:gd fmla="*/ 501377 h 1365406" name="connsiteY1511"/>
              <a:gd fmla="*/ 1336553 w 1371848" name="connsiteX1512"/>
              <a:gd fmla="*/ 501377 h 1365406" name="connsiteY1512"/>
              <a:gd fmla="*/ 1336553 w 1371848" name="connsiteX1513"/>
              <a:gd fmla="*/ 502140 h 1365406" name="connsiteY1513"/>
              <a:gd fmla="*/ 1337333 w 1371848" name="connsiteX1514"/>
              <a:gd fmla="*/ 502140 h 1365406" name="connsiteY1514"/>
              <a:gd fmla="*/ 1337333 w 1371848" name="connsiteX1515"/>
              <a:gd fmla="*/ 502903 h 1365406" name="connsiteY1515"/>
              <a:gd fmla="*/ 1338112 w 1371848" name="connsiteX1516"/>
              <a:gd fmla="*/ 502903 h 1365406" name="connsiteY1516"/>
              <a:gd fmla="*/ 1338112 w 1371848" name="connsiteX1517"/>
              <a:gd fmla="*/ 503666 h 1365406" name="connsiteY1517"/>
              <a:gd fmla="*/ 1338892 w 1371848" name="connsiteX1518"/>
              <a:gd fmla="*/ 503666 h 1365406" name="connsiteY1518"/>
              <a:gd fmla="*/ 1338892 w 1371848" name="connsiteX1519"/>
              <a:gd fmla="*/ 504429 h 1365406" name="connsiteY1519"/>
              <a:gd fmla="*/ 1339671 w 1371848" name="connsiteX1520"/>
              <a:gd fmla="*/ 504429 h 1365406" name="connsiteY1520"/>
              <a:gd fmla="*/ 1339671 w 1371848" name="connsiteX1521"/>
              <a:gd fmla="*/ 505192 h 1365406" name="connsiteY1521"/>
              <a:gd fmla="*/ 1340451 w 1371848" name="connsiteX1522"/>
              <a:gd fmla="*/ 505192 h 1365406" name="connsiteY1522"/>
              <a:gd fmla="*/ 1340451 w 1371848" name="connsiteX1523"/>
              <a:gd fmla="*/ 505954 h 1365406" name="connsiteY1523"/>
              <a:gd fmla="*/ 1341230 w 1371848" name="connsiteX1524"/>
              <a:gd fmla="*/ 505954 h 1365406" name="connsiteY1524"/>
              <a:gd fmla="*/ 1341230 w 1371848" name="connsiteX1525"/>
              <a:gd fmla="*/ 506717 h 1365406" name="connsiteY1525"/>
              <a:gd fmla="*/ 1342010 w 1371848" name="connsiteX1526"/>
              <a:gd fmla="*/ 506717 h 1365406" name="connsiteY1526"/>
              <a:gd fmla="*/ 1342010 w 1371848" name="connsiteX1527"/>
              <a:gd fmla="*/ 507480 h 1365406" name="connsiteY1527"/>
              <a:gd fmla="*/ 1342790 w 1371848" name="connsiteX1528"/>
              <a:gd fmla="*/ 507480 h 1365406" name="connsiteY1528"/>
              <a:gd fmla="*/ 1342790 w 1371848" name="connsiteX1529"/>
              <a:gd fmla="*/ 508243 h 1365406" name="connsiteY1529"/>
              <a:gd fmla="*/ 1343569 w 1371848" name="connsiteX1530"/>
              <a:gd fmla="*/ 508243 h 1365406" name="connsiteY1530"/>
              <a:gd fmla="*/ 1343569 w 1371848" name="connsiteX1531"/>
              <a:gd fmla="*/ 509006 h 1365406" name="connsiteY1531"/>
              <a:gd fmla="*/ 1344349 w 1371848" name="connsiteX1532"/>
              <a:gd fmla="*/ 509006 h 1365406" name="connsiteY1532"/>
              <a:gd fmla="*/ 1344349 w 1371848" name="connsiteX1533"/>
              <a:gd fmla="*/ 509769 h 1365406" name="connsiteY1533"/>
              <a:gd fmla="*/ 1345128 w 1371848" name="connsiteX1534"/>
              <a:gd fmla="*/ 509769 h 1365406" name="connsiteY1534"/>
              <a:gd fmla="*/ 1345128 w 1371848" name="connsiteX1535"/>
              <a:gd fmla="*/ 510531 h 1365406" name="connsiteY1535"/>
              <a:gd fmla="*/ 1345907 w 1371848" name="connsiteX1536"/>
              <a:gd fmla="*/ 510531 h 1365406" name="connsiteY1536"/>
              <a:gd fmla="*/ 1345907 w 1371848" name="connsiteX1537"/>
              <a:gd fmla="*/ 511294 h 1365406" name="connsiteY1537"/>
              <a:gd fmla="*/ 1346687 w 1371848" name="connsiteX1538"/>
              <a:gd fmla="*/ 511294 h 1365406" name="connsiteY1538"/>
              <a:gd fmla="*/ 1346687 w 1371848" name="connsiteX1539"/>
              <a:gd fmla="*/ 512057 h 1365406" name="connsiteY1539"/>
              <a:gd fmla="*/ 1347466 w 1371848" name="connsiteX1540"/>
              <a:gd fmla="*/ 512057 h 1365406" name="connsiteY1540"/>
              <a:gd fmla="*/ 1347466 w 1371848" name="connsiteX1541"/>
              <a:gd fmla="*/ 512820 h 1365406" name="connsiteY1541"/>
              <a:gd fmla="*/ 1348246 w 1371848" name="connsiteX1542"/>
              <a:gd fmla="*/ 512820 h 1365406" name="connsiteY1542"/>
              <a:gd fmla="*/ 1348246 w 1371848" name="connsiteX1543"/>
              <a:gd fmla="*/ 513583 h 1365406" name="connsiteY1543"/>
              <a:gd fmla="*/ 1349026 w 1371848" name="connsiteX1544"/>
              <a:gd fmla="*/ 513583 h 1365406" name="connsiteY1544"/>
              <a:gd fmla="*/ 1349026 w 1371848" name="connsiteX1545"/>
              <a:gd fmla="*/ 514346 h 1365406" name="connsiteY1545"/>
              <a:gd fmla="*/ 1349805 w 1371848" name="connsiteX1546"/>
              <a:gd fmla="*/ 514346 h 1365406" name="connsiteY1546"/>
              <a:gd fmla="*/ 1349805 w 1371848" name="connsiteX1547"/>
              <a:gd fmla="*/ 515109 h 1365406" name="connsiteY1547"/>
              <a:gd fmla="*/ 1350585 w 1371848" name="connsiteX1548"/>
              <a:gd fmla="*/ 515109 h 1365406" name="connsiteY1548"/>
              <a:gd fmla="*/ 1350585 w 1371848" name="connsiteX1549"/>
              <a:gd fmla="*/ 515871 h 1365406" name="connsiteY1549"/>
              <a:gd fmla="*/ 1351364 w 1371848" name="connsiteX1550"/>
              <a:gd fmla="*/ 515871 h 1365406" name="connsiteY1550"/>
              <a:gd fmla="*/ 1351364 w 1371848" name="connsiteX1551"/>
              <a:gd fmla="*/ 516634 h 1365406" name="connsiteY1551"/>
              <a:gd fmla="*/ 1352144 w 1371848" name="connsiteX1552"/>
              <a:gd fmla="*/ 516634 h 1365406" name="connsiteY1552"/>
              <a:gd fmla="*/ 1352144 w 1371848" name="connsiteX1553"/>
              <a:gd fmla="*/ 517397 h 1365406" name="connsiteY1553"/>
              <a:gd fmla="*/ 1352923 w 1371848" name="connsiteX1554"/>
              <a:gd fmla="*/ 517397 h 1365406" name="connsiteY1554"/>
              <a:gd fmla="*/ 1352923 w 1371848" name="connsiteX1555"/>
              <a:gd fmla="*/ 518160 h 1365406" name="connsiteY1555"/>
              <a:gd fmla="*/ 1353703 w 1371848" name="connsiteX1556"/>
              <a:gd fmla="*/ 518160 h 1365406" name="connsiteY1556"/>
              <a:gd fmla="*/ 1353703 w 1371848" name="connsiteX1557"/>
              <a:gd fmla="*/ 518923 h 1365406" name="connsiteY1557"/>
              <a:gd fmla="*/ 1354482 w 1371848" name="connsiteX1558"/>
              <a:gd fmla="*/ 518923 h 1365406" name="connsiteY1558"/>
              <a:gd fmla="*/ 1354482 w 1371848" name="connsiteX1559"/>
              <a:gd fmla="*/ 519686 h 1365406" name="connsiteY1559"/>
              <a:gd fmla="*/ 1355262 w 1371848" name="connsiteX1560"/>
              <a:gd fmla="*/ 519686 h 1365406" name="connsiteY1560"/>
              <a:gd fmla="*/ 1355262 w 1371848" name="connsiteX1561"/>
              <a:gd fmla="*/ 520448 h 1365406" name="connsiteY1561"/>
              <a:gd fmla="*/ 1356041 w 1371848" name="connsiteX1562"/>
              <a:gd fmla="*/ 520448 h 1365406" name="connsiteY1562"/>
              <a:gd fmla="*/ 1356041 w 1371848" name="connsiteX1563"/>
              <a:gd fmla="*/ 521211 h 1365406" name="connsiteY1563"/>
              <a:gd fmla="*/ 1356821 w 1371848" name="connsiteX1564"/>
              <a:gd fmla="*/ 521211 h 1365406" name="connsiteY1564"/>
              <a:gd fmla="*/ 1356821 w 1371848" name="connsiteX1565"/>
              <a:gd fmla="*/ 521974 h 1365406" name="connsiteY1565"/>
              <a:gd fmla="*/ 1357601 w 1371848" name="connsiteX1566"/>
              <a:gd fmla="*/ 521974 h 1365406" name="connsiteY1566"/>
              <a:gd fmla="*/ 1357601 w 1371848" name="connsiteX1567"/>
              <a:gd fmla="*/ 522737 h 1365406" name="connsiteY1567"/>
              <a:gd fmla="*/ 1358380 w 1371848" name="connsiteX1568"/>
              <a:gd fmla="*/ 522737 h 1365406" name="connsiteY1568"/>
              <a:gd fmla="*/ 1358380 w 1371848" name="connsiteX1569"/>
              <a:gd fmla="*/ 523500 h 1365406" name="connsiteY1569"/>
              <a:gd fmla="*/ 1359159 w 1371848" name="connsiteX1570"/>
              <a:gd fmla="*/ 523500 h 1365406" name="connsiteY1570"/>
              <a:gd fmla="*/ 1359159 w 1371848" name="connsiteX1571"/>
              <a:gd fmla="*/ 524263 h 1365406" name="connsiteY1571"/>
              <a:gd fmla="*/ 1359939 w 1371848" name="connsiteX1572"/>
              <a:gd fmla="*/ 524263 h 1365406" name="connsiteY1572"/>
              <a:gd fmla="*/ 1359939 w 1371848" name="connsiteX1573"/>
              <a:gd fmla="*/ 525026 h 1365406" name="connsiteY1573"/>
              <a:gd fmla="*/ 1360718 w 1371848" name="connsiteX1574"/>
              <a:gd fmla="*/ 525026 h 1365406" name="connsiteY1574"/>
              <a:gd fmla="*/ 1360718 w 1371848" name="connsiteX1575"/>
              <a:gd fmla="*/ 525788 h 1365406" name="connsiteY1575"/>
              <a:gd fmla="*/ 1361498 w 1371848" name="connsiteX1576"/>
              <a:gd fmla="*/ 525788 h 1365406" name="connsiteY1576"/>
              <a:gd fmla="*/ 1361498 w 1371848" name="connsiteX1577"/>
              <a:gd fmla="*/ 526551 h 1365406" name="connsiteY1577"/>
              <a:gd fmla="*/ 1362278 w 1371848" name="connsiteX1578"/>
              <a:gd fmla="*/ 526551 h 1365406" name="connsiteY1578"/>
              <a:gd fmla="*/ 1362278 w 1371848" name="connsiteX1579"/>
              <a:gd fmla="*/ 527314 h 1365406" name="connsiteY1579"/>
              <a:gd fmla="*/ 1363057 w 1371848" name="connsiteX1580"/>
              <a:gd fmla="*/ 527314 h 1365406" name="connsiteY1580"/>
              <a:gd fmla="*/ 1363057 w 1371848" name="connsiteX1581"/>
              <a:gd fmla="*/ 528077 h 1365406" name="connsiteY1581"/>
              <a:gd fmla="*/ 1363837 w 1371848" name="connsiteX1582"/>
              <a:gd fmla="*/ 528077 h 1365406" name="connsiteY1582"/>
              <a:gd fmla="*/ 1363837 w 1371848" name="connsiteX1583"/>
              <a:gd fmla="*/ 528840 h 1365406" name="connsiteY1583"/>
              <a:gd fmla="*/ 1364616 w 1371848" name="connsiteX1584"/>
              <a:gd fmla="*/ 528840 h 1365406" name="connsiteY1584"/>
              <a:gd fmla="*/ 1364616 w 1371848" name="connsiteX1585"/>
              <a:gd fmla="*/ 529603 h 1365406" name="connsiteY1585"/>
              <a:gd fmla="*/ 1365396 w 1371848" name="connsiteX1586"/>
              <a:gd fmla="*/ 529603 h 1365406" name="connsiteY1586"/>
              <a:gd fmla="*/ 1365396 w 1371848" name="connsiteX1587"/>
              <a:gd fmla="*/ 530365 h 1365406" name="connsiteY1587"/>
              <a:gd fmla="*/ 1366175 w 1371848" name="connsiteX1588"/>
              <a:gd fmla="*/ 530365 h 1365406" name="connsiteY1588"/>
              <a:gd fmla="*/ 1366175 w 1371848" name="connsiteX1589"/>
              <a:gd fmla="*/ 531128 h 1365406" name="connsiteY1589"/>
              <a:gd fmla="*/ 1366955 w 1371848" name="connsiteX1590"/>
              <a:gd fmla="*/ 531128 h 1365406" name="connsiteY1590"/>
              <a:gd fmla="*/ 1366955 w 1371848" name="connsiteX1591"/>
              <a:gd fmla="*/ 531891 h 1365406" name="connsiteY1591"/>
              <a:gd fmla="*/ 1367734 w 1371848" name="connsiteX1592"/>
              <a:gd fmla="*/ 531891 h 1365406" name="connsiteY1592"/>
              <a:gd fmla="*/ 1367734 w 1371848" name="connsiteX1593"/>
              <a:gd fmla="*/ 532654 h 1365406" name="connsiteY1593"/>
              <a:gd fmla="*/ 1368514 w 1371848" name="connsiteX1594"/>
              <a:gd fmla="*/ 532654 h 1365406" name="connsiteY1594"/>
              <a:gd fmla="*/ 1368514 w 1371848" name="connsiteX1595"/>
              <a:gd fmla="*/ 533417 h 1365406" name="connsiteY1595"/>
              <a:gd fmla="*/ 1369293 w 1371848" name="connsiteX1596"/>
              <a:gd fmla="*/ 533417 h 1365406" name="connsiteY1596"/>
              <a:gd fmla="*/ 1369293 w 1371848" name="connsiteX1597"/>
              <a:gd fmla="*/ 534180 h 1365406" name="connsiteY1597"/>
              <a:gd fmla="*/ 1370073 w 1371848" name="connsiteX1598"/>
              <a:gd fmla="*/ 534180 h 1365406" name="connsiteY1598"/>
              <a:gd fmla="*/ 1370073 w 1371848" name="connsiteX1599"/>
              <a:gd fmla="*/ 534943 h 1365406" name="connsiteY1599"/>
              <a:gd fmla="*/ 1370852 w 1371848" name="connsiteX1600"/>
              <a:gd fmla="*/ 534943 h 1365406" name="connsiteY1600"/>
              <a:gd fmla="*/ 1370852 w 1371848" name="connsiteX1601"/>
              <a:gd fmla="*/ 535706 h 1365406" name="connsiteY1601"/>
              <a:gd fmla="*/ 1371632 w 1371848" name="connsiteX1602"/>
              <a:gd fmla="*/ 535706 h 1365406" name="connsiteY1602"/>
              <a:gd fmla="*/ 1371632 w 1371848" name="connsiteX1603"/>
              <a:gd fmla="*/ 536468 h 1365406" name="connsiteY1603"/>
              <a:gd fmla="*/ 1371848 w 1371848" name="connsiteX1604"/>
              <a:gd fmla="*/ 536468 h 1365406" name="connsiteY1604"/>
              <a:gd fmla="*/ 1368341 w 1371848" name="connsiteX1605"/>
              <a:gd fmla="*/ 605905 h 1365406" name="connsiteY1605"/>
              <a:gd fmla="*/ 526709 w 1371848" name="connsiteX1606"/>
              <a:gd fmla="*/ 1365406 h 1365406" name="connsiteY1606"/>
              <a:gd fmla="*/ 512562 w 1371848" name="connsiteX1607"/>
              <a:gd fmla="*/ 1364692 h 1365406" name="connsiteY1607"/>
              <a:gd fmla="*/ 512562 w 1371848" name="connsiteX1608"/>
              <a:gd fmla="*/ 1364029 h 1365406" name="connsiteY1608"/>
              <a:gd fmla="*/ 511783 w 1371848" name="connsiteX1609"/>
              <a:gd fmla="*/ 1364029 h 1365406" name="connsiteY1609"/>
              <a:gd fmla="*/ 511783 w 1371848" name="connsiteX1610"/>
              <a:gd fmla="*/ 1363266 h 1365406" name="connsiteY1610"/>
              <a:gd fmla="*/ 511003 w 1371848" name="connsiteX1611"/>
              <a:gd fmla="*/ 1363266 h 1365406" name="connsiteY1611"/>
              <a:gd fmla="*/ 511003 w 1371848" name="connsiteX1612"/>
              <a:gd fmla="*/ 1362504 h 1365406" name="connsiteY1612"/>
              <a:gd fmla="*/ 510224 w 1371848" name="connsiteX1613"/>
              <a:gd fmla="*/ 1362504 h 1365406" name="connsiteY1613"/>
              <a:gd fmla="*/ 510224 w 1371848" name="connsiteX1614"/>
              <a:gd fmla="*/ 1361741 h 1365406" name="connsiteY1614"/>
              <a:gd fmla="*/ 509445 w 1371848" name="connsiteX1615"/>
              <a:gd fmla="*/ 1361741 h 1365406" name="connsiteY1615"/>
              <a:gd fmla="*/ 509445 w 1371848" name="connsiteX1616"/>
              <a:gd fmla="*/ 1360978 h 1365406" name="connsiteY1616"/>
              <a:gd fmla="*/ 508665 w 1371848" name="connsiteX1617"/>
              <a:gd fmla="*/ 1360978 h 1365406" name="connsiteY1617"/>
              <a:gd fmla="*/ 508665 w 1371848" name="connsiteX1618"/>
              <a:gd fmla="*/ 1360215 h 1365406" name="connsiteY1618"/>
              <a:gd fmla="*/ 507886 w 1371848" name="connsiteX1619"/>
              <a:gd fmla="*/ 1360215 h 1365406" name="connsiteY1619"/>
              <a:gd fmla="*/ 507886 w 1371848" name="connsiteX1620"/>
              <a:gd fmla="*/ 1359452 h 1365406" name="connsiteY1620"/>
              <a:gd fmla="*/ 507106 w 1371848" name="connsiteX1621"/>
              <a:gd fmla="*/ 1359452 h 1365406" name="connsiteY1621"/>
              <a:gd fmla="*/ 507106 w 1371848" name="connsiteX1622"/>
              <a:gd fmla="*/ 1358689 h 1365406" name="connsiteY1622"/>
              <a:gd fmla="*/ 506326 w 1371848" name="connsiteX1623"/>
              <a:gd fmla="*/ 1358689 h 1365406" name="connsiteY1623"/>
              <a:gd fmla="*/ 506326 w 1371848" name="connsiteX1624"/>
              <a:gd fmla="*/ 1357927 h 1365406" name="connsiteY1624"/>
              <a:gd fmla="*/ 505547 w 1371848" name="connsiteX1625"/>
              <a:gd fmla="*/ 1357927 h 1365406" name="connsiteY1625"/>
              <a:gd fmla="*/ 505547 w 1371848" name="connsiteX1626"/>
              <a:gd fmla="*/ 1357164 h 1365406" name="connsiteY1626"/>
              <a:gd fmla="*/ 504767 w 1371848" name="connsiteX1627"/>
              <a:gd fmla="*/ 1357164 h 1365406" name="connsiteY1627"/>
              <a:gd fmla="*/ 504767 w 1371848" name="connsiteX1628"/>
              <a:gd fmla="*/ 1356401 h 1365406" name="connsiteY1628"/>
              <a:gd fmla="*/ 503988 w 1371848" name="connsiteX1629"/>
              <a:gd fmla="*/ 1356401 h 1365406" name="connsiteY1629"/>
              <a:gd fmla="*/ 503988 w 1371848" name="connsiteX1630"/>
              <a:gd fmla="*/ 1355638 h 1365406" name="connsiteY1630"/>
              <a:gd fmla="*/ 503208 w 1371848" name="connsiteX1631"/>
              <a:gd fmla="*/ 1355638 h 1365406" name="connsiteY1631"/>
              <a:gd fmla="*/ 503208 w 1371848" name="connsiteX1632"/>
              <a:gd fmla="*/ 1354875 h 1365406" name="connsiteY1632"/>
              <a:gd fmla="*/ 502429 w 1371848" name="connsiteX1633"/>
              <a:gd fmla="*/ 1354875 h 1365406" name="connsiteY1633"/>
              <a:gd fmla="*/ 502429 w 1371848" name="connsiteX1634"/>
              <a:gd fmla="*/ 1354112 h 1365406" name="connsiteY1634"/>
              <a:gd fmla="*/ 501649 w 1371848" name="connsiteX1635"/>
              <a:gd fmla="*/ 1354112 h 1365406" name="connsiteY1635"/>
              <a:gd fmla="*/ 501649 w 1371848" name="connsiteX1636"/>
              <a:gd fmla="*/ 1353349 h 1365406" name="connsiteY1636"/>
              <a:gd fmla="*/ 500870 w 1371848" name="connsiteX1637"/>
              <a:gd fmla="*/ 1353349 h 1365406" name="connsiteY1637"/>
              <a:gd fmla="*/ 500870 w 1371848" name="connsiteX1638"/>
              <a:gd fmla="*/ 1352586 h 1365406" name="connsiteY1638"/>
              <a:gd fmla="*/ 500090 w 1371848" name="connsiteX1639"/>
              <a:gd fmla="*/ 1352586 h 1365406" name="connsiteY1639"/>
              <a:gd fmla="*/ 500090 w 1371848" name="connsiteX1640"/>
              <a:gd fmla="*/ 1351824 h 1365406" name="connsiteY1640"/>
              <a:gd fmla="*/ 499311 w 1371848" name="connsiteX1641"/>
              <a:gd fmla="*/ 1351824 h 1365406" name="connsiteY1641"/>
              <a:gd fmla="*/ 499311 w 1371848" name="connsiteX1642"/>
              <a:gd fmla="*/ 1351061 h 1365406" name="connsiteY1642"/>
              <a:gd fmla="*/ 498531 w 1371848" name="connsiteX1643"/>
              <a:gd fmla="*/ 1351061 h 1365406" name="connsiteY1643"/>
              <a:gd fmla="*/ 498531 w 1371848" name="connsiteX1644"/>
              <a:gd fmla="*/ 1350298 h 1365406" name="connsiteY1644"/>
              <a:gd fmla="*/ 497751 w 1371848" name="connsiteX1645"/>
              <a:gd fmla="*/ 1350298 h 1365406" name="connsiteY1645"/>
              <a:gd fmla="*/ 497751 w 1371848" name="connsiteX1646"/>
              <a:gd fmla="*/ 1349535 h 1365406" name="connsiteY1646"/>
              <a:gd fmla="*/ 496972 w 1371848" name="connsiteX1647"/>
              <a:gd fmla="*/ 1349535 h 1365406" name="connsiteY1647"/>
              <a:gd fmla="*/ 496972 w 1371848" name="connsiteX1648"/>
              <a:gd fmla="*/ 1348772 h 1365406" name="connsiteY1648"/>
              <a:gd fmla="*/ 496193 w 1371848" name="connsiteX1649"/>
              <a:gd fmla="*/ 1348772 h 1365406" name="connsiteY1649"/>
              <a:gd fmla="*/ 496193 w 1371848" name="connsiteX1650"/>
              <a:gd fmla="*/ 1348010 h 1365406" name="connsiteY1650"/>
              <a:gd fmla="*/ 495413 w 1371848" name="connsiteX1651"/>
              <a:gd fmla="*/ 1348010 h 1365406" name="connsiteY1651"/>
              <a:gd fmla="*/ 495413 w 1371848" name="connsiteX1652"/>
              <a:gd fmla="*/ 1347247 h 1365406" name="connsiteY1652"/>
              <a:gd fmla="*/ 494634 w 1371848" name="connsiteX1653"/>
              <a:gd fmla="*/ 1347247 h 1365406" name="connsiteY1653"/>
              <a:gd fmla="*/ 494634 w 1371848" name="connsiteX1654"/>
              <a:gd fmla="*/ 1346484 h 1365406" name="connsiteY1654"/>
              <a:gd fmla="*/ 493854 w 1371848" name="connsiteX1655"/>
              <a:gd fmla="*/ 1346484 h 1365406" name="connsiteY1655"/>
              <a:gd fmla="*/ 493854 w 1371848" name="connsiteX1656"/>
              <a:gd fmla="*/ 1345721 h 1365406" name="connsiteY1656"/>
              <a:gd fmla="*/ 493075 w 1371848" name="connsiteX1657"/>
              <a:gd fmla="*/ 1345721 h 1365406" name="connsiteY1657"/>
              <a:gd fmla="*/ 493075 w 1371848" name="connsiteX1658"/>
              <a:gd fmla="*/ 1344958 h 1365406" name="connsiteY1658"/>
              <a:gd fmla="*/ 492295 w 1371848" name="connsiteX1659"/>
              <a:gd fmla="*/ 1344958 h 1365406" name="connsiteY1659"/>
              <a:gd fmla="*/ 492295 w 1371848" name="connsiteX1660"/>
              <a:gd fmla="*/ 1344195 h 1365406" name="connsiteY1660"/>
              <a:gd fmla="*/ 491515 w 1371848" name="connsiteX1661"/>
              <a:gd fmla="*/ 1344195 h 1365406" name="connsiteY1661"/>
              <a:gd fmla="*/ 491515 w 1371848" name="connsiteX1662"/>
              <a:gd fmla="*/ 1343432 h 1365406" name="connsiteY1662"/>
              <a:gd fmla="*/ 490736 w 1371848" name="connsiteX1663"/>
              <a:gd fmla="*/ 1343432 h 1365406" name="connsiteY1663"/>
              <a:gd fmla="*/ 490736 w 1371848" name="connsiteX1664"/>
              <a:gd fmla="*/ 1342669 h 1365406" name="connsiteY1664"/>
              <a:gd fmla="*/ 489956 w 1371848" name="connsiteX1665"/>
              <a:gd fmla="*/ 1342669 h 1365406" name="connsiteY1665"/>
              <a:gd fmla="*/ 489956 w 1371848" name="connsiteX1666"/>
              <a:gd fmla="*/ 1341907 h 1365406" name="connsiteY1666"/>
              <a:gd fmla="*/ 489177 w 1371848" name="connsiteX1667"/>
              <a:gd fmla="*/ 1341907 h 1365406" name="connsiteY1667"/>
              <a:gd fmla="*/ 489177 w 1371848" name="connsiteX1668"/>
              <a:gd fmla="*/ 1341144 h 1365406" name="connsiteY1668"/>
              <a:gd fmla="*/ 488397 w 1371848" name="connsiteX1669"/>
              <a:gd fmla="*/ 1341144 h 1365406" name="connsiteY1669"/>
              <a:gd fmla="*/ 488397 w 1371848" name="connsiteX1670"/>
              <a:gd fmla="*/ 1340381 h 1365406" name="connsiteY1670"/>
              <a:gd fmla="*/ 487618 w 1371848" name="connsiteX1671"/>
              <a:gd fmla="*/ 1340381 h 1365406" name="connsiteY1671"/>
              <a:gd fmla="*/ 487618 w 1371848" name="connsiteX1672"/>
              <a:gd fmla="*/ 1339618 h 1365406" name="connsiteY1672"/>
              <a:gd fmla="*/ 486838 w 1371848" name="connsiteX1673"/>
              <a:gd fmla="*/ 1339618 h 1365406" name="connsiteY1673"/>
              <a:gd fmla="*/ 486838 w 1371848" name="connsiteX1674"/>
              <a:gd fmla="*/ 1338855 h 1365406" name="connsiteY1674"/>
              <a:gd fmla="*/ 486059 w 1371848" name="connsiteX1675"/>
              <a:gd fmla="*/ 1338855 h 1365406" name="connsiteY1675"/>
              <a:gd fmla="*/ 486059 w 1371848" name="connsiteX1676"/>
              <a:gd fmla="*/ 1338092 h 1365406" name="connsiteY1676"/>
              <a:gd fmla="*/ 485279 w 1371848" name="connsiteX1677"/>
              <a:gd fmla="*/ 1338092 h 1365406" name="connsiteY1677"/>
              <a:gd fmla="*/ 485279 w 1371848" name="connsiteX1678"/>
              <a:gd fmla="*/ 1337330 h 1365406" name="connsiteY1678"/>
              <a:gd fmla="*/ 484500 w 1371848" name="connsiteX1679"/>
              <a:gd fmla="*/ 1337330 h 1365406" name="connsiteY1679"/>
              <a:gd fmla="*/ 484500 w 1371848" name="connsiteX1680"/>
              <a:gd fmla="*/ 1336567 h 1365406" name="connsiteY1680"/>
              <a:gd fmla="*/ 483720 w 1371848" name="connsiteX1681"/>
              <a:gd fmla="*/ 1336567 h 1365406" name="connsiteY1681"/>
              <a:gd fmla="*/ 483720 w 1371848" name="connsiteX1682"/>
              <a:gd fmla="*/ 1335804 h 1365406" name="connsiteY1682"/>
              <a:gd fmla="*/ 482941 w 1371848" name="connsiteX1683"/>
              <a:gd fmla="*/ 1335804 h 1365406" name="connsiteY1683"/>
              <a:gd fmla="*/ 482941 w 1371848" name="connsiteX1684"/>
              <a:gd fmla="*/ 1335041 h 1365406" name="connsiteY1684"/>
              <a:gd fmla="*/ 482161 w 1371848" name="connsiteX1685"/>
              <a:gd fmla="*/ 1335041 h 1365406" name="connsiteY1685"/>
              <a:gd fmla="*/ 482161 w 1371848" name="connsiteX1686"/>
              <a:gd fmla="*/ 1334278 h 1365406" name="connsiteY1686"/>
              <a:gd fmla="*/ 481382 w 1371848" name="connsiteX1687"/>
              <a:gd fmla="*/ 1334278 h 1365406" name="connsiteY1687"/>
              <a:gd fmla="*/ 481382 w 1371848" name="connsiteX1688"/>
              <a:gd fmla="*/ 1333515 h 1365406" name="connsiteY1688"/>
              <a:gd fmla="*/ 480602 w 1371848" name="connsiteX1689"/>
              <a:gd fmla="*/ 1333515 h 1365406" name="connsiteY1689"/>
              <a:gd fmla="*/ 480602 w 1371848" name="connsiteX1690"/>
              <a:gd fmla="*/ 1332752 h 1365406" name="connsiteY1690"/>
              <a:gd fmla="*/ 479823 w 1371848" name="connsiteX1691"/>
              <a:gd fmla="*/ 1332752 h 1365406" name="connsiteY1691"/>
              <a:gd fmla="*/ 479823 w 1371848" name="connsiteX1692"/>
              <a:gd fmla="*/ 1331990 h 1365406" name="connsiteY1692"/>
              <a:gd fmla="*/ 479043 w 1371848" name="connsiteX1693"/>
              <a:gd fmla="*/ 1331990 h 1365406" name="connsiteY1693"/>
              <a:gd fmla="*/ 479043 w 1371848" name="connsiteX1694"/>
              <a:gd fmla="*/ 1331227 h 1365406" name="connsiteY1694"/>
              <a:gd fmla="*/ 478264 w 1371848" name="connsiteX1695"/>
              <a:gd fmla="*/ 1331227 h 1365406" name="connsiteY1695"/>
              <a:gd fmla="*/ 478264 w 1371848" name="connsiteX1696"/>
              <a:gd fmla="*/ 1330464 h 1365406" name="connsiteY1696"/>
              <a:gd fmla="*/ 477484 w 1371848" name="connsiteX1697"/>
              <a:gd fmla="*/ 1330464 h 1365406" name="connsiteY1697"/>
              <a:gd fmla="*/ 477484 w 1371848" name="connsiteX1698"/>
              <a:gd fmla="*/ 1329701 h 1365406" name="connsiteY1698"/>
              <a:gd fmla="*/ 476704 w 1371848" name="connsiteX1699"/>
              <a:gd fmla="*/ 1329701 h 1365406" name="connsiteY1699"/>
              <a:gd fmla="*/ 476704 w 1371848" name="connsiteX1700"/>
              <a:gd fmla="*/ 1328938 h 1365406" name="connsiteY1700"/>
              <a:gd fmla="*/ 475925 w 1371848" name="connsiteX1701"/>
              <a:gd fmla="*/ 1328938 h 1365406" name="connsiteY1701"/>
              <a:gd fmla="*/ 475925 w 1371848" name="connsiteX1702"/>
              <a:gd fmla="*/ 1328175 h 1365406" name="connsiteY1702"/>
              <a:gd fmla="*/ 475145 w 1371848" name="connsiteX1703"/>
              <a:gd fmla="*/ 1328175 h 1365406" name="connsiteY1703"/>
              <a:gd fmla="*/ 475145 w 1371848" name="connsiteX1704"/>
              <a:gd fmla="*/ 1327413 h 1365406" name="connsiteY1704"/>
              <a:gd fmla="*/ 474366 w 1371848" name="connsiteX1705"/>
              <a:gd fmla="*/ 1327413 h 1365406" name="connsiteY1705"/>
              <a:gd fmla="*/ 474366 w 1371848" name="connsiteX1706"/>
              <a:gd fmla="*/ 1326650 h 1365406" name="connsiteY1706"/>
              <a:gd fmla="*/ 473586 w 1371848" name="connsiteX1707"/>
              <a:gd fmla="*/ 1326650 h 1365406" name="connsiteY1707"/>
              <a:gd fmla="*/ 473586 w 1371848" name="connsiteX1708"/>
              <a:gd fmla="*/ 1325887 h 1365406" name="connsiteY1708"/>
              <a:gd fmla="*/ 472807 w 1371848" name="connsiteX1709"/>
              <a:gd fmla="*/ 1325887 h 1365406" name="connsiteY1709"/>
              <a:gd fmla="*/ 472807 w 1371848" name="connsiteX1710"/>
              <a:gd fmla="*/ 1325124 h 1365406" name="connsiteY1710"/>
              <a:gd fmla="*/ 472027 w 1371848" name="connsiteX1711"/>
              <a:gd fmla="*/ 1325124 h 1365406" name="connsiteY1711"/>
              <a:gd fmla="*/ 472027 w 1371848" name="connsiteX1712"/>
              <a:gd fmla="*/ 1324361 h 1365406" name="connsiteY1712"/>
              <a:gd fmla="*/ 471248 w 1371848" name="connsiteX1713"/>
              <a:gd fmla="*/ 1324361 h 1365406" name="connsiteY1713"/>
              <a:gd fmla="*/ 471248 w 1371848" name="connsiteX1714"/>
              <a:gd fmla="*/ 1323598 h 1365406" name="connsiteY1714"/>
              <a:gd fmla="*/ 470468 w 1371848" name="connsiteX1715"/>
              <a:gd fmla="*/ 1323598 h 1365406" name="connsiteY1715"/>
              <a:gd fmla="*/ 470468 w 1371848" name="connsiteX1716"/>
              <a:gd fmla="*/ 1322835 h 1365406" name="connsiteY1716"/>
              <a:gd fmla="*/ 469689 w 1371848" name="connsiteX1717"/>
              <a:gd fmla="*/ 1322835 h 1365406" name="connsiteY1717"/>
              <a:gd fmla="*/ 469689 w 1371848" name="connsiteX1718"/>
              <a:gd fmla="*/ 1322072 h 1365406" name="connsiteY1718"/>
              <a:gd fmla="*/ 468909 w 1371848" name="connsiteX1719"/>
              <a:gd fmla="*/ 1322072 h 1365406" name="connsiteY1719"/>
              <a:gd fmla="*/ 468909 w 1371848" name="connsiteX1720"/>
              <a:gd fmla="*/ 1321310 h 1365406" name="connsiteY1720"/>
              <a:gd fmla="*/ 468129 w 1371848" name="connsiteX1721"/>
              <a:gd fmla="*/ 1321310 h 1365406" name="connsiteY1721"/>
              <a:gd fmla="*/ 468129 w 1371848" name="connsiteX1722"/>
              <a:gd fmla="*/ 1320547 h 1365406" name="connsiteY1722"/>
              <a:gd fmla="*/ 467350 w 1371848" name="connsiteX1723"/>
              <a:gd fmla="*/ 1320547 h 1365406" name="connsiteY1723"/>
              <a:gd fmla="*/ 467350 w 1371848" name="connsiteX1724"/>
              <a:gd fmla="*/ 1319784 h 1365406" name="connsiteY1724"/>
              <a:gd fmla="*/ 466571 w 1371848" name="connsiteX1725"/>
              <a:gd fmla="*/ 1319784 h 1365406" name="connsiteY1725"/>
              <a:gd fmla="*/ 466571 w 1371848" name="connsiteX1726"/>
              <a:gd fmla="*/ 1319021 h 1365406" name="connsiteY1726"/>
              <a:gd fmla="*/ 465791 w 1371848" name="connsiteX1727"/>
              <a:gd fmla="*/ 1319021 h 1365406" name="connsiteY1727"/>
              <a:gd fmla="*/ 465791 w 1371848" name="connsiteX1728"/>
              <a:gd fmla="*/ 1318258 h 1365406" name="connsiteY1728"/>
              <a:gd fmla="*/ 465012 w 1371848" name="connsiteX1729"/>
              <a:gd fmla="*/ 1318258 h 1365406" name="connsiteY1729"/>
              <a:gd fmla="*/ 465012 w 1371848" name="connsiteX1730"/>
              <a:gd fmla="*/ 1317495 h 1365406" name="connsiteY1730"/>
              <a:gd fmla="*/ 464232 w 1371848" name="connsiteX1731"/>
              <a:gd fmla="*/ 1317495 h 1365406" name="connsiteY1731"/>
              <a:gd fmla="*/ 464232 w 1371848" name="connsiteX1732"/>
              <a:gd fmla="*/ 1316733 h 1365406" name="connsiteY1732"/>
              <a:gd fmla="*/ 463452 w 1371848" name="connsiteX1733"/>
              <a:gd fmla="*/ 1316733 h 1365406" name="connsiteY1733"/>
              <a:gd fmla="*/ 463452 w 1371848" name="connsiteX1734"/>
              <a:gd fmla="*/ 1315970 h 1365406" name="connsiteY1734"/>
              <a:gd fmla="*/ 462673 w 1371848" name="connsiteX1735"/>
              <a:gd fmla="*/ 1315970 h 1365406" name="connsiteY1735"/>
              <a:gd fmla="*/ 462673 w 1371848" name="connsiteX1736"/>
              <a:gd fmla="*/ 1315207 h 1365406" name="connsiteY1736"/>
              <a:gd fmla="*/ 461893 w 1371848" name="connsiteX1737"/>
              <a:gd fmla="*/ 1315207 h 1365406" name="connsiteY1737"/>
              <a:gd fmla="*/ 461893 w 1371848" name="connsiteX1738"/>
              <a:gd fmla="*/ 1314444 h 1365406" name="connsiteY1738"/>
              <a:gd fmla="*/ 461114 w 1371848" name="connsiteX1739"/>
              <a:gd fmla="*/ 1314444 h 1365406" name="connsiteY1739"/>
              <a:gd fmla="*/ 461114 w 1371848" name="connsiteX1740"/>
              <a:gd fmla="*/ 1313681 h 1365406" name="connsiteY1740"/>
              <a:gd fmla="*/ 460334 w 1371848" name="connsiteX1741"/>
              <a:gd fmla="*/ 1313681 h 1365406" name="connsiteY1741"/>
              <a:gd fmla="*/ 460334 w 1371848" name="connsiteX1742"/>
              <a:gd fmla="*/ 1312918 h 1365406" name="connsiteY1742"/>
              <a:gd fmla="*/ 459555 w 1371848" name="connsiteX1743"/>
              <a:gd fmla="*/ 1312918 h 1365406" name="connsiteY1743"/>
              <a:gd fmla="*/ 459555 w 1371848" name="connsiteX1744"/>
              <a:gd fmla="*/ 1312155 h 1365406" name="connsiteY1744"/>
              <a:gd fmla="*/ 458775 w 1371848" name="connsiteX1745"/>
              <a:gd fmla="*/ 1312155 h 1365406" name="connsiteY1745"/>
              <a:gd fmla="*/ 458775 w 1371848" name="connsiteX1746"/>
              <a:gd fmla="*/ 1311393 h 1365406" name="connsiteY1746"/>
              <a:gd fmla="*/ 457996 w 1371848" name="connsiteX1747"/>
              <a:gd fmla="*/ 1311393 h 1365406" name="connsiteY1747"/>
              <a:gd fmla="*/ 457996 w 1371848" name="connsiteX1748"/>
              <a:gd fmla="*/ 1310630 h 1365406" name="connsiteY1748"/>
              <a:gd fmla="*/ 457216 w 1371848" name="connsiteX1749"/>
              <a:gd fmla="*/ 1310630 h 1365406" name="connsiteY1749"/>
              <a:gd fmla="*/ 457216 w 1371848" name="connsiteX1750"/>
              <a:gd fmla="*/ 1309867 h 1365406" name="connsiteY1750"/>
              <a:gd fmla="*/ 456437 w 1371848" name="connsiteX1751"/>
              <a:gd fmla="*/ 1309867 h 1365406" name="connsiteY1751"/>
              <a:gd fmla="*/ 456437 w 1371848" name="connsiteX1752"/>
              <a:gd fmla="*/ 1309104 h 1365406" name="connsiteY1752"/>
              <a:gd fmla="*/ 455657 w 1371848" name="connsiteX1753"/>
              <a:gd fmla="*/ 1309104 h 1365406" name="connsiteY1753"/>
              <a:gd fmla="*/ 455657 w 1371848" name="connsiteX1754"/>
              <a:gd fmla="*/ 1308341 h 1365406" name="connsiteY1754"/>
              <a:gd fmla="*/ 454878 w 1371848" name="connsiteX1755"/>
              <a:gd fmla="*/ 1308341 h 1365406" name="connsiteY1755"/>
              <a:gd fmla="*/ 454878 w 1371848" name="connsiteX1756"/>
              <a:gd fmla="*/ 1307578 h 1365406" name="connsiteY1756"/>
              <a:gd fmla="*/ 454098 w 1371848" name="connsiteX1757"/>
              <a:gd fmla="*/ 1307578 h 1365406" name="connsiteY1757"/>
              <a:gd fmla="*/ 454098 w 1371848" name="connsiteX1758"/>
              <a:gd fmla="*/ 1306816 h 1365406" name="connsiteY1758"/>
              <a:gd fmla="*/ 453319 w 1371848" name="connsiteX1759"/>
              <a:gd fmla="*/ 1306816 h 1365406" name="connsiteY1759"/>
              <a:gd fmla="*/ 453319 w 1371848" name="connsiteX1760"/>
              <a:gd fmla="*/ 1306053 h 1365406" name="connsiteY1760"/>
              <a:gd fmla="*/ 452539 w 1371848" name="connsiteX1761"/>
              <a:gd fmla="*/ 1306053 h 1365406" name="connsiteY1761"/>
              <a:gd fmla="*/ 452539 w 1371848" name="connsiteX1762"/>
              <a:gd fmla="*/ 1305290 h 1365406" name="connsiteY1762"/>
              <a:gd fmla="*/ 451760 w 1371848" name="connsiteX1763"/>
              <a:gd fmla="*/ 1305290 h 1365406" name="connsiteY1763"/>
              <a:gd fmla="*/ 451760 w 1371848" name="connsiteX1764"/>
              <a:gd fmla="*/ 1304527 h 1365406" name="connsiteY1764"/>
              <a:gd fmla="*/ 450980 w 1371848" name="connsiteX1765"/>
              <a:gd fmla="*/ 1304527 h 1365406" name="connsiteY1765"/>
              <a:gd fmla="*/ 450980 w 1371848" name="connsiteX1766"/>
              <a:gd fmla="*/ 1303764 h 1365406" name="connsiteY1766"/>
              <a:gd fmla="*/ 450201 w 1371848" name="connsiteX1767"/>
              <a:gd fmla="*/ 1303764 h 1365406" name="connsiteY1767"/>
              <a:gd fmla="*/ 450201 w 1371848" name="connsiteX1768"/>
              <a:gd fmla="*/ 1303001 h 1365406" name="connsiteY1768"/>
              <a:gd fmla="*/ 449421 w 1371848" name="connsiteX1769"/>
              <a:gd fmla="*/ 1303001 h 1365406" name="connsiteY1769"/>
              <a:gd fmla="*/ 449421 w 1371848" name="connsiteX1770"/>
              <a:gd fmla="*/ 1302238 h 1365406" name="connsiteY1770"/>
              <a:gd fmla="*/ 448641 w 1371848" name="connsiteX1771"/>
              <a:gd fmla="*/ 1302238 h 1365406" name="connsiteY1771"/>
              <a:gd fmla="*/ 448641 w 1371848" name="connsiteX1772"/>
              <a:gd fmla="*/ 1301475 h 1365406" name="connsiteY1772"/>
              <a:gd fmla="*/ 447862 w 1371848" name="connsiteX1773"/>
              <a:gd fmla="*/ 1301475 h 1365406" name="connsiteY1773"/>
              <a:gd fmla="*/ 447862 w 1371848" name="connsiteX1774"/>
              <a:gd fmla="*/ 1300713 h 1365406" name="connsiteY1774"/>
              <a:gd fmla="*/ 447082 w 1371848" name="connsiteX1775"/>
              <a:gd fmla="*/ 1300713 h 1365406" name="connsiteY1775"/>
              <a:gd fmla="*/ 447082 w 1371848" name="connsiteX1776"/>
              <a:gd fmla="*/ 1299950 h 1365406" name="connsiteY1776"/>
              <a:gd fmla="*/ 446303 w 1371848" name="connsiteX1777"/>
              <a:gd fmla="*/ 1299950 h 1365406" name="connsiteY1777"/>
              <a:gd fmla="*/ 446303 w 1371848" name="connsiteX1778"/>
              <a:gd fmla="*/ 1299187 h 1365406" name="connsiteY1778"/>
              <a:gd fmla="*/ 445523 w 1371848" name="connsiteX1779"/>
              <a:gd fmla="*/ 1299187 h 1365406" name="connsiteY1779"/>
              <a:gd fmla="*/ 445523 w 1371848" name="connsiteX1780"/>
              <a:gd fmla="*/ 1298424 h 1365406" name="connsiteY1780"/>
              <a:gd fmla="*/ 444744 w 1371848" name="connsiteX1781"/>
              <a:gd fmla="*/ 1298424 h 1365406" name="connsiteY1781"/>
              <a:gd fmla="*/ 444744 w 1371848" name="connsiteX1782"/>
              <a:gd fmla="*/ 1297661 h 1365406" name="connsiteY1782"/>
              <a:gd fmla="*/ 443964 w 1371848" name="connsiteX1783"/>
              <a:gd fmla="*/ 1297661 h 1365406" name="connsiteY1783"/>
              <a:gd fmla="*/ 443964 w 1371848" name="connsiteX1784"/>
              <a:gd fmla="*/ 1296899 h 1365406" name="connsiteY1784"/>
              <a:gd fmla="*/ 443185 w 1371848" name="connsiteX1785"/>
              <a:gd fmla="*/ 1296899 h 1365406" name="connsiteY1785"/>
              <a:gd fmla="*/ 443185 w 1371848" name="connsiteX1786"/>
              <a:gd fmla="*/ 1296136 h 1365406" name="connsiteY1786"/>
              <a:gd fmla="*/ 442405 w 1371848" name="connsiteX1787"/>
              <a:gd fmla="*/ 1296136 h 1365406" name="connsiteY1787"/>
              <a:gd fmla="*/ 442405 w 1371848" name="connsiteX1788"/>
              <a:gd fmla="*/ 1295373 h 1365406" name="connsiteY1788"/>
              <a:gd fmla="*/ 441626 w 1371848" name="connsiteX1789"/>
              <a:gd fmla="*/ 1295373 h 1365406" name="connsiteY1789"/>
              <a:gd fmla="*/ 441626 w 1371848" name="connsiteX1790"/>
              <a:gd fmla="*/ 1294610 h 1365406" name="connsiteY1790"/>
              <a:gd fmla="*/ 440846 w 1371848" name="connsiteX1791"/>
              <a:gd fmla="*/ 1294610 h 1365406" name="connsiteY1791"/>
              <a:gd fmla="*/ 440846 w 1371848" name="connsiteX1792"/>
              <a:gd fmla="*/ 1293847 h 1365406" name="connsiteY1792"/>
              <a:gd fmla="*/ 440067 w 1371848" name="connsiteX1793"/>
              <a:gd fmla="*/ 1293847 h 1365406" name="connsiteY1793"/>
              <a:gd fmla="*/ 440067 w 1371848" name="connsiteX1794"/>
              <a:gd fmla="*/ 1293084 h 1365406" name="connsiteY1794"/>
              <a:gd fmla="*/ 439287 w 1371848" name="connsiteX1795"/>
              <a:gd fmla="*/ 1293084 h 1365406" name="connsiteY1795"/>
              <a:gd fmla="*/ 439287 w 1371848" name="connsiteX1796"/>
              <a:gd fmla="*/ 1292321 h 1365406" name="connsiteY1796"/>
              <a:gd fmla="*/ 438508 w 1371848" name="connsiteX1797"/>
              <a:gd fmla="*/ 1292321 h 1365406" name="connsiteY1797"/>
              <a:gd fmla="*/ 438508 w 1371848" name="connsiteX1798"/>
              <a:gd fmla="*/ 1291558 h 1365406" name="connsiteY1798"/>
              <a:gd fmla="*/ 437728 w 1371848" name="connsiteX1799"/>
              <a:gd fmla="*/ 1291558 h 1365406" name="connsiteY1799"/>
              <a:gd fmla="*/ 437728 w 1371848" name="connsiteX1800"/>
              <a:gd fmla="*/ 1290796 h 1365406" name="connsiteY1800"/>
              <a:gd fmla="*/ 436949 w 1371848" name="connsiteX1801"/>
              <a:gd fmla="*/ 1290796 h 1365406" name="connsiteY1801"/>
              <a:gd fmla="*/ 436949 w 1371848" name="connsiteX1802"/>
              <a:gd fmla="*/ 1290033 h 1365406" name="connsiteY1802"/>
              <a:gd fmla="*/ 436169 w 1371848" name="connsiteX1803"/>
              <a:gd fmla="*/ 1290033 h 1365406" name="connsiteY1803"/>
              <a:gd fmla="*/ 436169 w 1371848" name="connsiteX1804"/>
              <a:gd fmla="*/ 1289270 h 1365406" name="connsiteY1804"/>
              <a:gd fmla="*/ 435390 w 1371848" name="connsiteX1805"/>
              <a:gd fmla="*/ 1289270 h 1365406" name="connsiteY1805"/>
              <a:gd fmla="*/ 435390 w 1371848" name="connsiteX1806"/>
              <a:gd fmla="*/ 1288507 h 1365406" name="connsiteY1806"/>
              <a:gd fmla="*/ 434610 w 1371848" name="connsiteX1807"/>
              <a:gd fmla="*/ 1288507 h 1365406" name="connsiteY1807"/>
              <a:gd fmla="*/ 434610 w 1371848" name="connsiteX1808"/>
              <a:gd fmla="*/ 1287744 h 1365406" name="connsiteY1808"/>
              <a:gd fmla="*/ 433830 w 1371848" name="connsiteX1809"/>
              <a:gd fmla="*/ 1287744 h 1365406" name="connsiteY1809"/>
              <a:gd fmla="*/ 433830 w 1371848" name="connsiteX1810"/>
              <a:gd fmla="*/ 1286981 h 1365406" name="connsiteY1810"/>
              <a:gd fmla="*/ 433051 w 1371848" name="connsiteX1811"/>
              <a:gd fmla="*/ 1286981 h 1365406" name="connsiteY1811"/>
              <a:gd fmla="*/ 433051 w 1371848" name="connsiteX1812"/>
              <a:gd fmla="*/ 1286219 h 1365406" name="connsiteY1812"/>
              <a:gd fmla="*/ 432271 w 1371848" name="connsiteX1813"/>
              <a:gd fmla="*/ 1286219 h 1365406" name="connsiteY1813"/>
              <a:gd fmla="*/ 432271 w 1371848" name="connsiteX1814"/>
              <a:gd fmla="*/ 1285456 h 1365406" name="connsiteY1814"/>
              <a:gd fmla="*/ 431492 w 1371848" name="connsiteX1815"/>
              <a:gd fmla="*/ 1285456 h 1365406" name="connsiteY1815"/>
              <a:gd fmla="*/ 431492 w 1371848" name="connsiteX1816"/>
              <a:gd fmla="*/ 1284693 h 1365406" name="connsiteY1816"/>
              <a:gd fmla="*/ 430712 w 1371848" name="connsiteX1817"/>
              <a:gd fmla="*/ 1284693 h 1365406" name="connsiteY1817"/>
              <a:gd fmla="*/ 430712 w 1371848" name="connsiteX1818"/>
              <a:gd fmla="*/ 1283930 h 1365406" name="connsiteY1818"/>
              <a:gd fmla="*/ 429933 w 1371848" name="connsiteX1819"/>
              <a:gd fmla="*/ 1283930 h 1365406" name="connsiteY1819"/>
              <a:gd fmla="*/ 429933 w 1371848" name="connsiteX1820"/>
              <a:gd fmla="*/ 1283167 h 1365406" name="connsiteY1820"/>
              <a:gd fmla="*/ 429153 w 1371848" name="connsiteX1821"/>
              <a:gd fmla="*/ 1283167 h 1365406" name="connsiteY1821"/>
              <a:gd fmla="*/ 429153 w 1371848" name="connsiteX1822"/>
              <a:gd fmla="*/ 1282404 h 1365406" name="connsiteY1822"/>
              <a:gd fmla="*/ 428374 w 1371848" name="connsiteX1823"/>
              <a:gd fmla="*/ 1282404 h 1365406" name="connsiteY1823"/>
              <a:gd fmla="*/ 428374 w 1371848" name="connsiteX1824"/>
              <a:gd fmla="*/ 1281641 h 1365406" name="connsiteY1824"/>
              <a:gd fmla="*/ 427594 w 1371848" name="connsiteX1825"/>
              <a:gd fmla="*/ 1281641 h 1365406" name="connsiteY1825"/>
              <a:gd fmla="*/ 427594 w 1371848" name="connsiteX1826"/>
              <a:gd fmla="*/ 1280878 h 1365406" name="connsiteY1826"/>
              <a:gd fmla="*/ 426815 w 1371848" name="connsiteX1827"/>
              <a:gd fmla="*/ 1280878 h 1365406" name="connsiteY1827"/>
              <a:gd fmla="*/ 426815 w 1371848" name="connsiteX1828"/>
              <a:gd fmla="*/ 1280116 h 1365406" name="connsiteY1828"/>
              <a:gd fmla="*/ 426035 w 1371848" name="connsiteX1829"/>
              <a:gd fmla="*/ 1280116 h 1365406" name="connsiteY1829"/>
              <a:gd fmla="*/ 426035 w 1371848" name="connsiteX1830"/>
              <a:gd fmla="*/ 1279353 h 1365406" name="connsiteY1830"/>
              <a:gd fmla="*/ 425256 w 1371848" name="connsiteX1831"/>
              <a:gd fmla="*/ 1279353 h 1365406" name="connsiteY1831"/>
              <a:gd fmla="*/ 425256 w 1371848" name="connsiteX1832"/>
              <a:gd fmla="*/ 1278590 h 1365406" name="connsiteY1832"/>
              <a:gd fmla="*/ 424476 w 1371848" name="connsiteX1833"/>
              <a:gd fmla="*/ 1278590 h 1365406" name="connsiteY1833"/>
              <a:gd fmla="*/ 424476 w 1371848" name="connsiteX1834"/>
              <a:gd fmla="*/ 1277827 h 1365406" name="connsiteY1834"/>
              <a:gd fmla="*/ 423697 w 1371848" name="connsiteX1835"/>
              <a:gd fmla="*/ 1277827 h 1365406" name="connsiteY1835"/>
              <a:gd fmla="*/ 423697 w 1371848" name="connsiteX1836"/>
              <a:gd fmla="*/ 1277064 h 1365406" name="connsiteY1836"/>
              <a:gd fmla="*/ 422917 w 1371848" name="connsiteX1837"/>
              <a:gd fmla="*/ 1277064 h 1365406" name="connsiteY1837"/>
              <a:gd fmla="*/ 422917 w 1371848" name="connsiteX1838"/>
              <a:gd fmla="*/ 1276302 h 1365406" name="connsiteY1838"/>
              <a:gd fmla="*/ 422138 w 1371848" name="connsiteX1839"/>
              <a:gd fmla="*/ 1276302 h 1365406" name="connsiteY1839"/>
              <a:gd fmla="*/ 422138 w 1371848" name="connsiteX1840"/>
              <a:gd fmla="*/ 1275539 h 1365406" name="connsiteY1840"/>
              <a:gd fmla="*/ 421358 w 1371848" name="connsiteX1841"/>
              <a:gd fmla="*/ 1275539 h 1365406" name="connsiteY1841"/>
              <a:gd fmla="*/ 421358 w 1371848" name="connsiteX1842"/>
              <a:gd fmla="*/ 1274776 h 1365406" name="connsiteY1842"/>
              <a:gd fmla="*/ 420579 w 1371848" name="connsiteX1843"/>
              <a:gd fmla="*/ 1274776 h 1365406" name="connsiteY1843"/>
              <a:gd fmla="*/ 420579 w 1371848" name="connsiteX1844"/>
              <a:gd fmla="*/ 1274013 h 1365406" name="connsiteY1844"/>
              <a:gd fmla="*/ 419799 w 1371848" name="connsiteX1845"/>
              <a:gd fmla="*/ 1274013 h 1365406" name="connsiteY1845"/>
              <a:gd fmla="*/ 419799 w 1371848" name="connsiteX1846"/>
              <a:gd fmla="*/ 1273250 h 1365406" name="connsiteY1846"/>
              <a:gd fmla="*/ 419019 w 1371848" name="connsiteX1847"/>
              <a:gd fmla="*/ 1273250 h 1365406" name="connsiteY1847"/>
              <a:gd fmla="*/ 419019 w 1371848" name="connsiteX1848"/>
              <a:gd fmla="*/ 1272487 h 1365406" name="connsiteY1848"/>
              <a:gd fmla="*/ 418240 w 1371848" name="connsiteX1849"/>
              <a:gd fmla="*/ 1272487 h 1365406" name="connsiteY1849"/>
              <a:gd fmla="*/ 418240 w 1371848" name="connsiteX1850"/>
              <a:gd fmla="*/ 1271724 h 1365406" name="connsiteY1850"/>
              <a:gd fmla="*/ 417460 w 1371848" name="connsiteX1851"/>
              <a:gd fmla="*/ 1271724 h 1365406" name="connsiteY1851"/>
              <a:gd fmla="*/ 417460 w 1371848" name="connsiteX1852"/>
              <a:gd fmla="*/ 1270961 h 1365406" name="connsiteY1852"/>
              <a:gd fmla="*/ 416681 w 1371848" name="connsiteX1853"/>
              <a:gd fmla="*/ 1270961 h 1365406" name="connsiteY1853"/>
              <a:gd fmla="*/ 416681 w 1371848" name="connsiteX1854"/>
              <a:gd fmla="*/ 1270199 h 1365406" name="connsiteY1854"/>
              <a:gd fmla="*/ 415901 w 1371848" name="connsiteX1855"/>
              <a:gd fmla="*/ 1270199 h 1365406" name="connsiteY1855"/>
              <a:gd fmla="*/ 415901 w 1371848" name="connsiteX1856"/>
              <a:gd fmla="*/ 1269436 h 1365406" name="connsiteY1856"/>
              <a:gd fmla="*/ 415122 w 1371848" name="connsiteX1857"/>
              <a:gd fmla="*/ 1269436 h 1365406" name="connsiteY1857"/>
              <a:gd fmla="*/ 415122 w 1371848" name="connsiteX1858"/>
              <a:gd fmla="*/ 1268673 h 1365406" name="connsiteY1858"/>
              <a:gd fmla="*/ 414342 w 1371848" name="connsiteX1859"/>
              <a:gd fmla="*/ 1268673 h 1365406" name="connsiteY1859"/>
              <a:gd fmla="*/ 414342 w 1371848" name="connsiteX1860"/>
              <a:gd fmla="*/ 1267910 h 1365406" name="connsiteY1860"/>
              <a:gd fmla="*/ 413563 w 1371848" name="connsiteX1861"/>
              <a:gd fmla="*/ 1267910 h 1365406" name="connsiteY1861"/>
              <a:gd fmla="*/ 413563 w 1371848" name="connsiteX1862"/>
              <a:gd fmla="*/ 1267147 h 1365406" name="connsiteY1862"/>
              <a:gd fmla="*/ 412783 w 1371848" name="connsiteX1863"/>
              <a:gd fmla="*/ 1267147 h 1365406" name="connsiteY1863"/>
              <a:gd fmla="*/ 412783 w 1371848" name="connsiteX1864"/>
              <a:gd fmla="*/ 1266384 h 1365406" name="connsiteY1864"/>
              <a:gd fmla="*/ 412004 w 1371848" name="connsiteX1865"/>
              <a:gd fmla="*/ 1266384 h 1365406" name="connsiteY1865"/>
              <a:gd fmla="*/ 412004 w 1371848" name="connsiteX1866"/>
              <a:gd fmla="*/ 1265622 h 1365406" name="connsiteY1866"/>
              <a:gd fmla="*/ 411224 w 1371848" name="connsiteX1867"/>
              <a:gd fmla="*/ 1265622 h 1365406" name="connsiteY1867"/>
              <a:gd fmla="*/ 411224 w 1371848" name="connsiteX1868"/>
              <a:gd fmla="*/ 1264859 h 1365406" name="connsiteY1868"/>
              <a:gd fmla="*/ 410445 w 1371848" name="connsiteX1869"/>
              <a:gd fmla="*/ 1264859 h 1365406" name="connsiteY1869"/>
              <a:gd fmla="*/ 410445 w 1371848" name="connsiteX1870"/>
              <a:gd fmla="*/ 1264096 h 1365406" name="connsiteY1870"/>
              <a:gd fmla="*/ 409665 w 1371848" name="connsiteX1871"/>
              <a:gd fmla="*/ 1264096 h 1365406" name="connsiteY1871"/>
              <a:gd fmla="*/ 409665 w 1371848" name="connsiteX1872"/>
              <a:gd fmla="*/ 1263333 h 1365406" name="connsiteY1872"/>
              <a:gd fmla="*/ 408886 w 1371848" name="connsiteX1873"/>
              <a:gd fmla="*/ 1263333 h 1365406" name="connsiteY1873"/>
              <a:gd fmla="*/ 408886 w 1371848" name="connsiteX1874"/>
              <a:gd fmla="*/ 1262570 h 1365406" name="connsiteY1874"/>
              <a:gd fmla="*/ 408106 w 1371848" name="connsiteX1875"/>
              <a:gd fmla="*/ 1262570 h 1365406" name="connsiteY1875"/>
              <a:gd fmla="*/ 408106 w 1371848" name="connsiteX1876"/>
              <a:gd fmla="*/ 1261807 h 1365406" name="connsiteY1876"/>
              <a:gd fmla="*/ 407327 w 1371848" name="connsiteX1877"/>
              <a:gd fmla="*/ 1261807 h 1365406" name="connsiteY1877"/>
              <a:gd fmla="*/ 407327 w 1371848" name="connsiteX1878"/>
              <a:gd fmla="*/ 1261044 h 1365406" name="connsiteY1878"/>
              <a:gd fmla="*/ 406547 w 1371848" name="connsiteX1879"/>
              <a:gd fmla="*/ 1261044 h 1365406" name="connsiteY1879"/>
              <a:gd fmla="*/ 406547 w 1371848" name="connsiteX1880"/>
              <a:gd fmla="*/ 1260282 h 1365406" name="connsiteY1880"/>
              <a:gd fmla="*/ 405768 w 1371848" name="connsiteX1881"/>
              <a:gd fmla="*/ 1260282 h 1365406" name="connsiteY1881"/>
              <a:gd fmla="*/ 405768 w 1371848" name="connsiteX1882"/>
              <a:gd fmla="*/ 1259519 h 1365406" name="connsiteY1882"/>
              <a:gd fmla="*/ 404988 w 1371848" name="connsiteX1883"/>
              <a:gd fmla="*/ 1259519 h 1365406" name="connsiteY1883"/>
              <a:gd fmla="*/ 404988 w 1371848" name="connsiteX1884"/>
              <a:gd fmla="*/ 1258756 h 1365406" name="connsiteY1884"/>
              <a:gd fmla="*/ 404208 w 1371848" name="connsiteX1885"/>
              <a:gd fmla="*/ 1258756 h 1365406" name="connsiteY1885"/>
              <a:gd fmla="*/ 404208 w 1371848" name="connsiteX1886"/>
              <a:gd fmla="*/ 1257993 h 1365406" name="connsiteY1886"/>
              <a:gd fmla="*/ 403429 w 1371848" name="connsiteX1887"/>
              <a:gd fmla="*/ 1257993 h 1365406" name="connsiteY1887"/>
              <a:gd fmla="*/ 403429 w 1371848" name="connsiteX1888"/>
              <a:gd fmla="*/ 1257230 h 1365406" name="connsiteY1888"/>
              <a:gd fmla="*/ 402649 w 1371848" name="connsiteX1889"/>
              <a:gd fmla="*/ 1257230 h 1365406" name="connsiteY1889"/>
              <a:gd fmla="*/ 402649 w 1371848" name="connsiteX1890"/>
              <a:gd fmla="*/ 1256467 h 1365406" name="connsiteY1890"/>
              <a:gd fmla="*/ 401870 w 1371848" name="connsiteX1891"/>
              <a:gd fmla="*/ 1256467 h 1365406" name="connsiteY1891"/>
              <a:gd fmla="*/ 401870 w 1371848" name="connsiteX1892"/>
              <a:gd fmla="*/ 1255705 h 1365406" name="connsiteY1892"/>
              <a:gd fmla="*/ 401090 w 1371848" name="connsiteX1893"/>
              <a:gd fmla="*/ 1255705 h 1365406" name="connsiteY1893"/>
              <a:gd fmla="*/ 401090 w 1371848" name="connsiteX1894"/>
              <a:gd fmla="*/ 1254942 h 1365406" name="connsiteY1894"/>
              <a:gd fmla="*/ 400311 w 1371848" name="connsiteX1895"/>
              <a:gd fmla="*/ 1254942 h 1365406" name="connsiteY1895"/>
              <a:gd fmla="*/ 400311 w 1371848" name="connsiteX1896"/>
              <a:gd fmla="*/ 1254179 h 1365406" name="connsiteY1896"/>
              <a:gd fmla="*/ 399531 w 1371848" name="connsiteX1897"/>
              <a:gd fmla="*/ 1254179 h 1365406" name="connsiteY1897"/>
              <a:gd fmla="*/ 399531 w 1371848" name="connsiteX1898"/>
              <a:gd fmla="*/ 1253416 h 1365406" name="connsiteY1898"/>
              <a:gd fmla="*/ 398752 w 1371848" name="connsiteX1899"/>
              <a:gd fmla="*/ 1253416 h 1365406" name="connsiteY1899"/>
              <a:gd fmla="*/ 398752 w 1371848" name="connsiteX1900"/>
              <a:gd fmla="*/ 1252653 h 1365406" name="connsiteY1900"/>
              <a:gd fmla="*/ 397972 w 1371848" name="connsiteX1901"/>
              <a:gd fmla="*/ 1252653 h 1365406" name="connsiteY1901"/>
              <a:gd fmla="*/ 397972 w 1371848" name="connsiteX1902"/>
              <a:gd fmla="*/ 1251890 h 1365406" name="connsiteY1902"/>
              <a:gd fmla="*/ 397193 w 1371848" name="connsiteX1903"/>
              <a:gd fmla="*/ 1251890 h 1365406" name="connsiteY1903"/>
              <a:gd fmla="*/ 397193 w 1371848" name="connsiteX1904"/>
              <a:gd fmla="*/ 1251127 h 1365406" name="connsiteY1904"/>
              <a:gd fmla="*/ 396413 w 1371848" name="connsiteX1905"/>
              <a:gd fmla="*/ 1251127 h 1365406" name="connsiteY1905"/>
              <a:gd fmla="*/ 396413 w 1371848" name="connsiteX1906"/>
              <a:gd fmla="*/ 1250364 h 1365406" name="connsiteY1906"/>
              <a:gd fmla="*/ 395634 w 1371848" name="connsiteX1907"/>
              <a:gd fmla="*/ 1250364 h 1365406" name="connsiteY1907"/>
              <a:gd fmla="*/ 395634 w 1371848" name="connsiteX1908"/>
              <a:gd fmla="*/ 1249602 h 1365406" name="connsiteY1908"/>
              <a:gd fmla="*/ 394854 w 1371848" name="connsiteX1909"/>
              <a:gd fmla="*/ 1249602 h 1365406" name="connsiteY1909"/>
              <a:gd fmla="*/ 394854 w 1371848" name="connsiteX1910"/>
              <a:gd fmla="*/ 1248839 h 1365406" name="connsiteY1910"/>
              <a:gd fmla="*/ 394075 w 1371848" name="connsiteX1911"/>
              <a:gd fmla="*/ 1248839 h 1365406" name="connsiteY1911"/>
              <a:gd fmla="*/ 394075 w 1371848" name="connsiteX1912"/>
              <a:gd fmla="*/ 1248076 h 1365406" name="connsiteY1912"/>
              <a:gd fmla="*/ 393295 w 1371848" name="connsiteX1913"/>
              <a:gd fmla="*/ 1248076 h 1365406" name="connsiteY1913"/>
              <a:gd fmla="*/ 393295 w 1371848" name="connsiteX1914"/>
              <a:gd fmla="*/ 1247313 h 1365406" name="connsiteY1914"/>
              <a:gd fmla="*/ 392516 w 1371848" name="connsiteX1915"/>
              <a:gd fmla="*/ 1247313 h 1365406" name="connsiteY1915"/>
              <a:gd fmla="*/ 392516 w 1371848" name="connsiteX1916"/>
              <a:gd fmla="*/ 1246550 h 1365406" name="connsiteY1916"/>
              <a:gd fmla="*/ 391736 w 1371848" name="connsiteX1917"/>
              <a:gd fmla="*/ 1246550 h 1365406" name="connsiteY1917"/>
              <a:gd fmla="*/ 391736 w 1371848" name="connsiteX1918"/>
              <a:gd fmla="*/ 1245787 h 1365406" name="connsiteY1918"/>
              <a:gd fmla="*/ 390957 w 1371848" name="connsiteX1919"/>
              <a:gd fmla="*/ 1245787 h 1365406" name="connsiteY1919"/>
              <a:gd fmla="*/ 390957 w 1371848" name="connsiteX1920"/>
              <a:gd fmla="*/ 1245025 h 1365406" name="connsiteY1920"/>
              <a:gd fmla="*/ 390177 w 1371848" name="connsiteX1921"/>
              <a:gd fmla="*/ 1245025 h 1365406" name="connsiteY1921"/>
              <a:gd fmla="*/ 390177 w 1371848" name="connsiteX1922"/>
              <a:gd fmla="*/ 1244261 h 1365406" name="connsiteY1922"/>
              <a:gd fmla="*/ 389397 w 1371848" name="connsiteX1923"/>
              <a:gd fmla="*/ 1244261 h 1365406" name="connsiteY1923"/>
              <a:gd fmla="*/ 389397 w 1371848" name="connsiteX1924"/>
              <a:gd fmla="*/ 1243499 h 1365406" name="connsiteY1924"/>
              <a:gd fmla="*/ 388618 w 1371848" name="connsiteX1925"/>
              <a:gd fmla="*/ 1243499 h 1365406" name="connsiteY1925"/>
              <a:gd fmla="*/ 388618 w 1371848" name="connsiteX1926"/>
              <a:gd fmla="*/ 1242736 h 1365406" name="connsiteY1926"/>
              <a:gd fmla="*/ 387838 w 1371848" name="connsiteX1927"/>
              <a:gd fmla="*/ 1242736 h 1365406" name="connsiteY1927"/>
              <a:gd fmla="*/ 387838 w 1371848" name="connsiteX1928"/>
              <a:gd fmla="*/ 1241973 h 1365406" name="connsiteY1928"/>
              <a:gd fmla="*/ 387059 w 1371848" name="connsiteX1929"/>
              <a:gd fmla="*/ 1241973 h 1365406" name="connsiteY1929"/>
              <a:gd fmla="*/ 387059 w 1371848" name="connsiteX1930"/>
              <a:gd fmla="*/ 1241210 h 1365406" name="connsiteY1930"/>
              <a:gd fmla="*/ 386279 w 1371848" name="connsiteX1931"/>
              <a:gd fmla="*/ 1241210 h 1365406" name="connsiteY1931"/>
              <a:gd fmla="*/ 386279 w 1371848" name="connsiteX1932"/>
              <a:gd fmla="*/ 1240447 h 1365406" name="connsiteY1932"/>
              <a:gd fmla="*/ 385500 w 1371848" name="connsiteX1933"/>
              <a:gd fmla="*/ 1240447 h 1365406" name="connsiteY1933"/>
              <a:gd fmla="*/ 385500 w 1371848" name="connsiteX1934"/>
              <a:gd fmla="*/ 1239685 h 1365406" name="connsiteY1934"/>
              <a:gd fmla="*/ 384720 w 1371848" name="connsiteX1935"/>
              <a:gd fmla="*/ 1239685 h 1365406" name="connsiteY1935"/>
              <a:gd fmla="*/ 384720 w 1371848" name="connsiteX1936"/>
              <a:gd fmla="*/ 1238922 h 1365406" name="connsiteY1936"/>
              <a:gd fmla="*/ 383941 w 1371848" name="connsiteX1937"/>
              <a:gd fmla="*/ 1238922 h 1365406" name="connsiteY1937"/>
              <a:gd fmla="*/ 383941 w 1371848" name="connsiteX1938"/>
              <a:gd fmla="*/ 1238159 h 1365406" name="connsiteY1938"/>
              <a:gd fmla="*/ 383161 w 1371848" name="connsiteX1939"/>
              <a:gd fmla="*/ 1238159 h 1365406" name="connsiteY1939"/>
              <a:gd fmla="*/ 383161 w 1371848" name="connsiteX1940"/>
              <a:gd fmla="*/ 1237396 h 1365406" name="connsiteY1940"/>
              <a:gd fmla="*/ 382382 w 1371848" name="connsiteX1941"/>
              <a:gd fmla="*/ 1237396 h 1365406" name="connsiteY1941"/>
              <a:gd fmla="*/ 382382 w 1371848" name="connsiteX1942"/>
              <a:gd fmla="*/ 1236633 h 1365406" name="connsiteY1942"/>
              <a:gd fmla="*/ 381602 w 1371848" name="connsiteX1943"/>
              <a:gd fmla="*/ 1236633 h 1365406" name="connsiteY1943"/>
              <a:gd fmla="*/ 381602 w 1371848" name="connsiteX1944"/>
              <a:gd fmla="*/ 1235870 h 1365406" name="connsiteY1944"/>
              <a:gd fmla="*/ 380823 w 1371848" name="connsiteX1945"/>
              <a:gd fmla="*/ 1235870 h 1365406" name="connsiteY1945"/>
              <a:gd fmla="*/ 380823 w 1371848" name="connsiteX1946"/>
              <a:gd fmla="*/ 1235108 h 1365406" name="connsiteY1946"/>
              <a:gd fmla="*/ 380043 w 1371848" name="connsiteX1947"/>
              <a:gd fmla="*/ 1235108 h 1365406" name="connsiteY1947"/>
              <a:gd fmla="*/ 380043 w 1371848" name="connsiteX1948"/>
              <a:gd fmla="*/ 1234344 h 1365406" name="connsiteY1948"/>
              <a:gd fmla="*/ 379264 w 1371848" name="connsiteX1949"/>
              <a:gd fmla="*/ 1234344 h 1365406" name="connsiteY1949"/>
              <a:gd fmla="*/ 379264 w 1371848" name="connsiteX1950"/>
              <a:gd fmla="*/ 1233582 h 1365406" name="connsiteY1950"/>
              <a:gd fmla="*/ 378484 w 1371848" name="connsiteX1951"/>
              <a:gd fmla="*/ 1233582 h 1365406" name="connsiteY1951"/>
              <a:gd fmla="*/ 378484 w 1371848" name="connsiteX1952"/>
              <a:gd fmla="*/ 1232819 h 1365406" name="connsiteY1952"/>
              <a:gd fmla="*/ 377705 w 1371848" name="connsiteX1953"/>
              <a:gd fmla="*/ 1232819 h 1365406" name="connsiteY1953"/>
              <a:gd fmla="*/ 377705 w 1371848" name="connsiteX1954"/>
              <a:gd fmla="*/ 1232056 h 1365406" name="connsiteY1954"/>
              <a:gd fmla="*/ 376925 w 1371848" name="connsiteX1955"/>
              <a:gd fmla="*/ 1232056 h 1365406" name="connsiteY1955"/>
              <a:gd fmla="*/ 376925 w 1371848" name="connsiteX1956"/>
              <a:gd fmla="*/ 1231293 h 1365406" name="connsiteY1956"/>
              <a:gd fmla="*/ 376145 w 1371848" name="connsiteX1957"/>
              <a:gd fmla="*/ 1231293 h 1365406" name="connsiteY1957"/>
              <a:gd fmla="*/ 376145 w 1371848" name="connsiteX1958"/>
              <a:gd fmla="*/ 1230530 h 1365406" name="connsiteY1958"/>
              <a:gd fmla="*/ 375366 w 1371848" name="connsiteX1959"/>
              <a:gd fmla="*/ 1230530 h 1365406" name="connsiteY1959"/>
              <a:gd fmla="*/ 375366 w 1371848" name="connsiteX1960"/>
              <a:gd fmla="*/ 1229767 h 1365406" name="connsiteY1960"/>
              <a:gd fmla="*/ 374586 w 1371848" name="connsiteX1961"/>
              <a:gd fmla="*/ 1229767 h 1365406" name="connsiteY1961"/>
              <a:gd fmla="*/ 374586 w 1371848" name="connsiteX1962"/>
              <a:gd fmla="*/ 1229005 h 1365406" name="connsiteY1962"/>
              <a:gd fmla="*/ 373807 w 1371848" name="connsiteX1963"/>
              <a:gd fmla="*/ 1229005 h 1365406" name="connsiteY1963"/>
              <a:gd fmla="*/ 373807 w 1371848" name="connsiteX1964"/>
              <a:gd fmla="*/ 1228242 h 1365406" name="connsiteY1964"/>
              <a:gd fmla="*/ 373027 w 1371848" name="connsiteX1965"/>
              <a:gd fmla="*/ 1228242 h 1365406" name="connsiteY1965"/>
              <a:gd fmla="*/ 373027 w 1371848" name="connsiteX1966"/>
              <a:gd fmla="*/ 1227479 h 1365406" name="connsiteY1966"/>
              <a:gd fmla="*/ 372248 w 1371848" name="connsiteX1967"/>
              <a:gd fmla="*/ 1227479 h 1365406" name="connsiteY1967"/>
              <a:gd fmla="*/ 372248 w 1371848" name="connsiteX1968"/>
              <a:gd fmla="*/ 1226716 h 1365406" name="connsiteY1968"/>
              <a:gd fmla="*/ 371468 w 1371848" name="connsiteX1969"/>
              <a:gd fmla="*/ 1226716 h 1365406" name="connsiteY1969"/>
              <a:gd fmla="*/ 371468 w 1371848" name="connsiteX1970"/>
              <a:gd fmla="*/ 1225953 h 1365406" name="connsiteY1970"/>
              <a:gd fmla="*/ 370689 w 1371848" name="connsiteX1971"/>
              <a:gd fmla="*/ 1225953 h 1365406" name="connsiteY1971"/>
              <a:gd fmla="*/ 370689 w 1371848" name="connsiteX1972"/>
              <a:gd fmla="*/ 1225190 h 1365406" name="connsiteY1972"/>
              <a:gd fmla="*/ 369909 w 1371848" name="connsiteX1973"/>
              <a:gd fmla="*/ 1225190 h 1365406" name="connsiteY1973"/>
              <a:gd fmla="*/ 369909 w 1371848" name="connsiteX1974"/>
              <a:gd fmla="*/ 1224428 h 1365406" name="connsiteY1974"/>
              <a:gd fmla="*/ 369130 w 1371848" name="connsiteX1975"/>
              <a:gd fmla="*/ 1224428 h 1365406" name="connsiteY1975"/>
              <a:gd fmla="*/ 369130 w 1371848" name="connsiteX1976"/>
              <a:gd fmla="*/ 1223665 h 1365406" name="connsiteY1976"/>
              <a:gd fmla="*/ 368350 w 1371848" name="connsiteX1977"/>
              <a:gd fmla="*/ 1223665 h 1365406" name="connsiteY1977"/>
              <a:gd fmla="*/ 368350 w 1371848" name="connsiteX1978"/>
              <a:gd fmla="*/ 1222902 h 1365406" name="connsiteY1978"/>
              <a:gd fmla="*/ 367571 w 1371848" name="connsiteX1979"/>
              <a:gd fmla="*/ 1222902 h 1365406" name="connsiteY1979"/>
              <a:gd fmla="*/ 367571 w 1371848" name="connsiteX1980"/>
              <a:gd fmla="*/ 1222139 h 1365406" name="connsiteY1980"/>
              <a:gd fmla="*/ 366791 w 1371848" name="connsiteX1981"/>
              <a:gd fmla="*/ 1222139 h 1365406" name="connsiteY1981"/>
              <a:gd fmla="*/ 366791 w 1371848" name="connsiteX1982"/>
              <a:gd fmla="*/ 1221376 h 1365406" name="connsiteY1982"/>
              <a:gd fmla="*/ 366012 w 1371848" name="connsiteX1983"/>
              <a:gd fmla="*/ 1221376 h 1365406" name="connsiteY1983"/>
              <a:gd fmla="*/ 366012 w 1371848" name="connsiteX1984"/>
              <a:gd fmla="*/ 1220613 h 1365406" name="connsiteY1984"/>
              <a:gd fmla="*/ 365232 w 1371848" name="connsiteX1985"/>
              <a:gd fmla="*/ 1220613 h 1365406" name="connsiteY1985"/>
              <a:gd fmla="*/ 365232 w 1371848" name="connsiteX1986"/>
              <a:gd fmla="*/ 1219850 h 1365406" name="connsiteY1986"/>
              <a:gd fmla="*/ 364453 w 1371848" name="connsiteX1987"/>
              <a:gd fmla="*/ 1219850 h 1365406" name="connsiteY1987"/>
              <a:gd fmla="*/ 364453 w 1371848" name="connsiteX1988"/>
              <a:gd fmla="*/ 1219088 h 1365406" name="connsiteY1988"/>
              <a:gd fmla="*/ 363673 w 1371848" name="connsiteX1989"/>
              <a:gd fmla="*/ 1219088 h 1365406" name="connsiteY1989"/>
              <a:gd fmla="*/ 363673 w 1371848" name="connsiteX1990"/>
              <a:gd fmla="*/ 1218325 h 1365406" name="connsiteY1990"/>
              <a:gd fmla="*/ 362894 w 1371848" name="connsiteX1991"/>
              <a:gd fmla="*/ 1218325 h 1365406" name="connsiteY1991"/>
              <a:gd fmla="*/ 362894 w 1371848" name="connsiteX1992"/>
              <a:gd fmla="*/ 1217562 h 1365406" name="connsiteY1992"/>
              <a:gd fmla="*/ 362114 w 1371848" name="connsiteX1993"/>
              <a:gd fmla="*/ 1217562 h 1365406" name="connsiteY1993"/>
              <a:gd fmla="*/ 362114 w 1371848" name="connsiteX1994"/>
              <a:gd fmla="*/ 1216799 h 1365406" name="connsiteY1994"/>
              <a:gd fmla="*/ 361334 w 1371848" name="connsiteX1995"/>
              <a:gd fmla="*/ 1216799 h 1365406" name="connsiteY1995"/>
              <a:gd fmla="*/ 361334 w 1371848" name="connsiteX1996"/>
              <a:gd fmla="*/ 1216036 h 1365406" name="connsiteY1996"/>
              <a:gd fmla="*/ 360555 w 1371848" name="connsiteX1997"/>
              <a:gd fmla="*/ 1216036 h 1365406" name="connsiteY1997"/>
              <a:gd fmla="*/ 360555 w 1371848" name="connsiteX1998"/>
              <a:gd fmla="*/ 1215273 h 1365406" name="connsiteY1998"/>
              <a:gd fmla="*/ 359775 w 1371848" name="connsiteX1999"/>
              <a:gd fmla="*/ 1215273 h 1365406" name="connsiteY1999"/>
              <a:gd fmla="*/ 359775 w 1371848" name="connsiteX2000"/>
              <a:gd fmla="*/ 1214511 h 1365406" name="connsiteY2000"/>
              <a:gd fmla="*/ 358996 w 1371848" name="connsiteX2001"/>
              <a:gd fmla="*/ 1214511 h 1365406" name="connsiteY2001"/>
              <a:gd fmla="*/ 358996 w 1371848" name="connsiteX2002"/>
              <a:gd fmla="*/ 1213747 h 1365406" name="connsiteY2002"/>
              <a:gd fmla="*/ 358216 w 1371848" name="connsiteX2003"/>
              <a:gd fmla="*/ 1213747 h 1365406" name="connsiteY2003"/>
              <a:gd fmla="*/ 358216 w 1371848" name="connsiteX2004"/>
              <a:gd fmla="*/ 1212985 h 1365406" name="connsiteY2004"/>
              <a:gd fmla="*/ 357437 w 1371848" name="connsiteX2005"/>
              <a:gd fmla="*/ 1212985 h 1365406" name="connsiteY2005"/>
              <a:gd fmla="*/ 357437 w 1371848" name="connsiteX2006"/>
              <a:gd fmla="*/ 1212222 h 1365406" name="connsiteY2006"/>
              <a:gd fmla="*/ 356658 w 1371848" name="connsiteX2007"/>
              <a:gd fmla="*/ 1212222 h 1365406" name="connsiteY2007"/>
              <a:gd fmla="*/ 356658 w 1371848" name="connsiteX2008"/>
              <a:gd fmla="*/ 1211459 h 1365406" name="connsiteY2008"/>
              <a:gd fmla="*/ 355878 w 1371848" name="connsiteX2009"/>
              <a:gd fmla="*/ 1211459 h 1365406" name="connsiteY2009"/>
              <a:gd fmla="*/ 355878 w 1371848" name="connsiteX2010"/>
              <a:gd fmla="*/ 1210696 h 1365406" name="connsiteY2010"/>
              <a:gd fmla="*/ 355098 w 1371848" name="connsiteX2011"/>
              <a:gd fmla="*/ 1210696 h 1365406" name="connsiteY2011"/>
              <a:gd fmla="*/ 355098 w 1371848" name="connsiteX2012"/>
              <a:gd fmla="*/ 1209933 h 1365406" name="connsiteY2012"/>
              <a:gd fmla="*/ 354319 w 1371848" name="connsiteX2013"/>
              <a:gd fmla="*/ 1209933 h 1365406" name="connsiteY2013"/>
              <a:gd fmla="*/ 354319 w 1371848" name="connsiteX2014"/>
              <a:gd fmla="*/ 1209170 h 1365406" name="connsiteY2014"/>
              <a:gd fmla="*/ 353539 w 1371848" name="connsiteX2015"/>
              <a:gd fmla="*/ 1209170 h 1365406" name="connsiteY2015"/>
              <a:gd fmla="*/ 353539 w 1371848" name="connsiteX2016"/>
              <a:gd fmla="*/ 1208408 h 1365406" name="connsiteY2016"/>
              <a:gd fmla="*/ 352760 w 1371848" name="connsiteX2017"/>
              <a:gd fmla="*/ 1208408 h 1365406" name="connsiteY2017"/>
              <a:gd fmla="*/ 352760 w 1371848" name="connsiteX2018"/>
              <a:gd fmla="*/ 1207645 h 1365406" name="connsiteY2018"/>
              <a:gd fmla="*/ 351980 w 1371848" name="connsiteX2019"/>
              <a:gd fmla="*/ 1207645 h 1365406" name="connsiteY2019"/>
              <a:gd fmla="*/ 351980 w 1371848" name="connsiteX2020"/>
              <a:gd fmla="*/ 1206882 h 1365406" name="connsiteY2020"/>
              <a:gd fmla="*/ 351201 w 1371848" name="connsiteX2021"/>
              <a:gd fmla="*/ 1206882 h 1365406" name="connsiteY2021"/>
              <a:gd fmla="*/ 351201 w 1371848" name="connsiteX2022"/>
              <a:gd fmla="*/ 1206119 h 1365406" name="connsiteY2022"/>
              <a:gd fmla="*/ 350421 w 1371848" name="connsiteX2023"/>
              <a:gd fmla="*/ 1206119 h 1365406" name="connsiteY2023"/>
              <a:gd fmla="*/ 350421 w 1371848" name="connsiteX2024"/>
              <a:gd fmla="*/ 1205356 h 1365406" name="connsiteY2024"/>
              <a:gd fmla="*/ 349642 w 1371848" name="connsiteX2025"/>
              <a:gd fmla="*/ 1205356 h 1365406" name="connsiteY2025"/>
              <a:gd fmla="*/ 349642 w 1371848" name="connsiteX2026"/>
              <a:gd fmla="*/ 1204594 h 1365406" name="connsiteY2026"/>
              <a:gd fmla="*/ 348862 w 1371848" name="connsiteX2027"/>
              <a:gd fmla="*/ 1204594 h 1365406" name="connsiteY2027"/>
              <a:gd fmla="*/ 348862 w 1371848" name="connsiteX2028"/>
              <a:gd fmla="*/ 1203830 h 1365406" name="connsiteY2028"/>
              <a:gd fmla="*/ 348083 w 1371848" name="connsiteX2029"/>
              <a:gd fmla="*/ 1203830 h 1365406" name="connsiteY2029"/>
              <a:gd fmla="*/ 348083 w 1371848" name="connsiteX2030"/>
              <a:gd fmla="*/ 1203068 h 1365406" name="connsiteY2030"/>
              <a:gd fmla="*/ 347303 w 1371848" name="connsiteX2031"/>
              <a:gd fmla="*/ 1203068 h 1365406" name="connsiteY2031"/>
              <a:gd fmla="*/ 347303 w 1371848" name="connsiteX2032"/>
              <a:gd fmla="*/ 1202305 h 1365406" name="connsiteY2032"/>
              <a:gd fmla="*/ 346523 w 1371848" name="connsiteX2033"/>
              <a:gd fmla="*/ 1202305 h 1365406" name="connsiteY2033"/>
              <a:gd fmla="*/ 346523 w 1371848" name="connsiteX2034"/>
              <a:gd fmla="*/ 1201542 h 1365406" name="connsiteY2034"/>
              <a:gd fmla="*/ 345744 w 1371848" name="connsiteX2035"/>
              <a:gd fmla="*/ 1201542 h 1365406" name="connsiteY2035"/>
              <a:gd fmla="*/ 345744 w 1371848" name="connsiteX2036"/>
              <a:gd fmla="*/ 1200779 h 1365406" name="connsiteY2036"/>
              <a:gd fmla="*/ 344964 w 1371848" name="connsiteX2037"/>
              <a:gd fmla="*/ 1200779 h 1365406" name="connsiteY2037"/>
              <a:gd fmla="*/ 344964 w 1371848" name="connsiteX2038"/>
              <a:gd fmla="*/ 1200016 h 1365406" name="connsiteY2038"/>
              <a:gd fmla="*/ 344185 w 1371848" name="connsiteX2039"/>
              <a:gd fmla="*/ 1200016 h 1365406" name="connsiteY2039"/>
              <a:gd fmla="*/ 344185 w 1371848" name="connsiteX2040"/>
              <a:gd fmla="*/ 1199253 h 1365406" name="connsiteY2040"/>
              <a:gd fmla="*/ 343406 w 1371848" name="connsiteX2041"/>
              <a:gd fmla="*/ 1199253 h 1365406" name="connsiteY2041"/>
              <a:gd fmla="*/ 343406 w 1371848" name="connsiteX2042"/>
              <a:gd fmla="*/ 1198491 h 1365406" name="connsiteY2042"/>
              <a:gd fmla="*/ 342626 w 1371848" name="connsiteX2043"/>
              <a:gd fmla="*/ 1198491 h 1365406" name="connsiteY2043"/>
              <a:gd fmla="*/ 342626 w 1371848" name="connsiteX2044"/>
              <a:gd fmla="*/ 1197728 h 1365406" name="connsiteY2044"/>
              <a:gd fmla="*/ 341847 w 1371848" name="connsiteX2045"/>
              <a:gd fmla="*/ 1197728 h 1365406" name="connsiteY2045"/>
              <a:gd fmla="*/ 341847 w 1371848" name="connsiteX2046"/>
              <a:gd fmla="*/ 1196965 h 1365406" name="connsiteY2046"/>
              <a:gd fmla="*/ 341067 w 1371848" name="connsiteX2047"/>
              <a:gd fmla="*/ 1196965 h 1365406" name="connsiteY2047"/>
              <a:gd fmla="*/ 341067 w 1371848" name="connsiteX2048"/>
              <a:gd fmla="*/ 1196202 h 1365406" name="connsiteY2048"/>
              <a:gd fmla="*/ 340287 w 1371848" name="connsiteX2049"/>
              <a:gd fmla="*/ 1196202 h 1365406" name="connsiteY2049"/>
              <a:gd fmla="*/ 340287 w 1371848" name="connsiteX2050"/>
              <a:gd fmla="*/ 1195439 h 1365406" name="connsiteY2050"/>
              <a:gd fmla="*/ 339508 w 1371848" name="connsiteX2051"/>
              <a:gd fmla="*/ 1195439 h 1365406" name="connsiteY2051"/>
              <a:gd fmla="*/ 339508 w 1371848" name="connsiteX2052"/>
              <a:gd fmla="*/ 1194676 h 1365406" name="connsiteY2052"/>
              <a:gd fmla="*/ 338728 w 1371848" name="connsiteX2053"/>
              <a:gd fmla="*/ 1194676 h 1365406" name="connsiteY2053"/>
              <a:gd fmla="*/ 338728 w 1371848" name="connsiteX2054"/>
              <a:gd fmla="*/ 1193913 h 1365406" name="connsiteY2054"/>
              <a:gd fmla="*/ 337949 w 1371848" name="connsiteX2055"/>
              <a:gd fmla="*/ 1193913 h 1365406" name="connsiteY2055"/>
              <a:gd fmla="*/ 337949 w 1371848" name="connsiteX2056"/>
              <a:gd fmla="*/ 1193150 h 1365406" name="connsiteY2056"/>
              <a:gd fmla="*/ 337169 w 1371848" name="connsiteX2057"/>
              <a:gd fmla="*/ 1193150 h 1365406" name="connsiteY2057"/>
              <a:gd fmla="*/ 337169 w 1371848" name="connsiteX2058"/>
              <a:gd fmla="*/ 1192388 h 1365406" name="connsiteY2058"/>
              <a:gd fmla="*/ 336390 w 1371848" name="connsiteX2059"/>
              <a:gd fmla="*/ 1192388 h 1365406" name="connsiteY2059"/>
              <a:gd fmla="*/ 336390 w 1371848" name="connsiteX2060"/>
              <a:gd fmla="*/ 1191625 h 1365406" name="connsiteY2060"/>
              <a:gd fmla="*/ 335610 w 1371848" name="connsiteX2061"/>
              <a:gd fmla="*/ 1191625 h 1365406" name="connsiteY2061"/>
              <a:gd fmla="*/ 335610 w 1371848" name="connsiteX2062"/>
              <a:gd fmla="*/ 1190862 h 1365406" name="connsiteY2062"/>
              <a:gd fmla="*/ 334831 w 1371848" name="connsiteX2063"/>
              <a:gd fmla="*/ 1190862 h 1365406" name="connsiteY2063"/>
              <a:gd fmla="*/ 334831 w 1371848" name="connsiteX2064"/>
              <a:gd fmla="*/ 1190099 h 1365406" name="connsiteY2064"/>
              <a:gd fmla="*/ 334051 w 1371848" name="connsiteX2065"/>
              <a:gd fmla="*/ 1190099 h 1365406" name="connsiteY2065"/>
              <a:gd fmla="*/ 334051 w 1371848" name="connsiteX2066"/>
              <a:gd fmla="*/ 1189336 h 1365406" name="connsiteY2066"/>
              <a:gd fmla="*/ 333272 w 1371848" name="connsiteX2067"/>
              <a:gd fmla="*/ 1189336 h 1365406" name="connsiteY2067"/>
              <a:gd fmla="*/ 333272 w 1371848" name="connsiteX2068"/>
              <a:gd fmla="*/ 1188573 h 1365406" name="connsiteY2068"/>
              <a:gd fmla="*/ 332492 w 1371848" name="connsiteX2069"/>
              <a:gd fmla="*/ 1188573 h 1365406" name="connsiteY2069"/>
              <a:gd fmla="*/ 332492 w 1371848" name="connsiteX2070"/>
              <a:gd fmla="*/ 1187811 h 1365406" name="connsiteY2070"/>
              <a:gd fmla="*/ 331712 w 1371848" name="connsiteX2071"/>
              <a:gd fmla="*/ 1187811 h 1365406" name="connsiteY2071"/>
              <a:gd fmla="*/ 331712 w 1371848" name="connsiteX2072"/>
              <a:gd fmla="*/ 1187048 h 1365406" name="connsiteY2072"/>
              <a:gd fmla="*/ 330933 w 1371848" name="connsiteX2073"/>
              <a:gd fmla="*/ 1187048 h 1365406" name="connsiteY2073"/>
              <a:gd fmla="*/ 330933 w 1371848" name="connsiteX2074"/>
              <a:gd fmla="*/ 1186285 h 1365406" name="connsiteY2074"/>
              <a:gd fmla="*/ 330153 w 1371848" name="connsiteX2075"/>
              <a:gd fmla="*/ 1186285 h 1365406" name="connsiteY2075"/>
              <a:gd fmla="*/ 330153 w 1371848" name="connsiteX2076"/>
              <a:gd fmla="*/ 1185522 h 1365406" name="connsiteY2076"/>
              <a:gd fmla="*/ 329374 w 1371848" name="connsiteX2077"/>
              <a:gd fmla="*/ 1185522 h 1365406" name="connsiteY2077"/>
              <a:gd fmla="*/ 329374 w 1371848" name="connsiteX2078"/>
              <a:gd fmla="*/ 1184759 h 1365406" name="connsiteY2078"/>
              <a:gd fmla="*/ 328594 w 1371848" name="connsiteX2079"/>
              <a:gd fmla="*/ 1184759 h 1365406" name="connsiteY2079"/>
              <a:gd fmla="*/ 328594 w 1371848" name="connsiteX2080"/>
              <a:gd fmla="*/ 1183996 h 1365406" name="connsiteY2080"/>
              <a:gd fmla="*/ 327815 w 1371848" name="connsiteX2081"/>
              <a:gd fmla="*/ 1183996 h 1365406" name="connsiteY2081"/>
              <a:gd fmla="*/ 327815 w 1371848" name="connsiteX2082"/>
              <a:gd fmla="*/ 1183233 h 1365406" name="connsiteY2082"/>
              <a:gd fmla="*/ 327036 w 1371848" name="connsiteX2083"/>
              <a:gd fmla="*/ 1183233 h 1365406" name="connsiteY2083"/>
              <a:gd fmla="*/ 327036 w 1371848" name="connsiteX2084"/>
              <a:gd fmla="*/ 1182471 h 1365406" name="connsiteY2084"/>
              <a:gd fmla="*/ 326256 w 1371848" name="connsiteX2085"/>
              <a:gd fmla="*/ 1182471 h 1365406" name="connsiteY2085"/>
              <a:gd fmla="*/ 326256 w 1371848" name="connsiteX2086"/>
              <a:gd fmla="*/ 1181708 h 1365406" name="connsiteY2086"/>
              <a:gd fmla="*/ 325476 w 1371848" name="connsiteX2087"/>
              <a:gd fmla="*/ 1181708 h 1365406" name="connsiteY2087"/>
              <a:gd fmla="*/ 325476 w 1371848" name="connsiteX2088"/>
              <a:gd fmla="*/ 1180945 h 1365406" name="connsiteY2088"/>
              <a:gd fmla="*/ 324697 w 1371848" name="connsiteX2089"/>
              <a:gd fmla="*/ 1180945 h 1365406" name="connsiteY2089"/>
              <a:gd fmla="*/ 324697 w 1371848" name="connsiteX2090"/>
              <a:gd fmla="*/ 1180182 h 1365406" name="connsiteY2090"/>
              <a:gd fmla="*/ 323917 w 1371848" name="connsiteX2091"/>
              <a:gd fmla="*/ 1180182 h 1365406" name="connsiteY2091"/>
              <a:gd fmla="*/ 323917 w 1371848" name="connsiteX2092"/>
              <a:gd fmla="*/ 1179419 h 1365406" name="connsiteY2092"/>
              <a:gd fmla="*/ 323138 w 1371848" name="connsiteX2093"/>
              <a:gd fmla="*/ 1179419 h 1365406" name="connsiteY2093"/>
              <a:gd fmla="*/ 323138 w 1371848" name="connsiteX2094"/>
              <a:gd fmla="*/ 1178656 h 1365406" name="connsiteY2094"/>
              <a:gd fmla="*/ 322358 w 1371848" name="connsiteX2095"/>
              <a:gd fmla="*/ 1178656 h 1365406" name="connsiteY2095"/>
              <a:gd fmla="*/ 322358 w 1371848" name="connsiteX2096"/>
              <a:gd fmla="*/ 1177894 h 1365406" name="connsiteY2096"/>
              <a:gd fmla="*/ 321579 w 1371848" name="connsiteX2097"/>
              <a:gd fmla="*/ 1177894 h 1365406" name="connsiteY2097"/>
              <a:gd fmla="*/ 321579 w 1371848" name="connsiteX2098"/>
              <a:gd fmla="*/ 1177131 h 1365406" name="connsiteY2098"/>
              <a:gd fmla="*/ 320799 w 1371848" name="connsiteX2099"/>
              <a:gd fmla="*/ 1177131 h 1365406" name="connsiteY2099"/>
              <a:gd fmla="*/ 320799 w 1371848" name="connsiteX2100"/>
              <a:gd fmla="*/ 1176368 h 1365406" name="connsiteY2100"/>
              <a:gd fmla="*/ 320020 w 1371848" name="connsiteX2101"/>
              <a:gd fmla="*/ 1176368 h 1365406" name="connsiteY2101"/>
              <a:gd fmla="*/ 320020 w 1371848" name="connsiteX2102"/>
              <a:gd fmla="*/ 1175605 h 1365406" name="connsiteY2102"/>
              <a:gd fmla="*/ 319240 w 1371848" name="connsiteX2103"/>
              <a:gd fmla="*/ 1175605 h 1365406" name="connsiteY2103"/>
              <a:gd fmla="*/ 319240 w 1371848" name="connsiteX2104"/>
              <a:gd fmla="*/ 1174842 h 1365406" name="connsiteY2104"/>
              <a:gd fmla="*/ 318461 w 1371848" name="connsiteX2105"/>
              <a:gd fmla="*/ 1174842 h 1365406" name="connsiteY2105"/>
              <a:gd fmla="*/ 318461 w 1371848" name="connsiteX2106"/>
              <a:gd fmla="*/ 1174079 h 1365406" name="connsiteY2106"/>
              <a:gd fmla="*/ 317681 w 1371848" name="connsiteX2107"/>
              <a:gd fmla="*/ 1174079 h 1365406" name="connsiteY2107"/>
              <a:gd fmla="*/ 317681 w 1371848" name="connsiteX2108"/>
              <a:gd fmla="*/ 1173316 h 1365406" name="connsiteY2108"/>
              <a:gd fmla="*/ 316901 w 1371848" name="connsiteX2109"/>
              <a:gd fmla="*/ 1173316 h 1365406" name="connsiteY2109"/>
              <a:gd fmla="*/ 316901 w 1371848" name="connsiteX2110"/>
              <a:gd fmla="*/ 1172553 h 1365406" name="connsiteY2110"/>
              <a:gd fmla="*/ 316122 w 1371848" name="connsiteX2111"/>
              <a:gd fmla="*/ 1172553 h 1365406" name="connsiteY2111"/>
              <a:gd fmla="*/ 316122 w 1371848" name="connsiteX2112"/>
              <a:gd fmla="*/ 1171791 h 1365406" name="connsiteY2112"/>
              <a:gd fmla="*/ 315342 w 1371848" name="connsiteX2113"/>
              <a:gd fmla="*/ 1171791 h 1365406" name="connsiteY2113"/>
              <a:gd fmla="*/ 315342 w 1371848" name="connsiteX2114"/>
              <a:gd fmla="*/ 1171028 h 1365406" name="connsiteY2114"/>
              <a:gd fmla="*/ 314563 w 1371848" name="connsiteX2115"/>
              <a:gd fmla="*/ 1171028 h 1365406" name="connsiteY2115"/>
              <a:gd fmla="*/ 314563 w 1371848" name="connsiteX2116"/>
              <a:gd fmla="*/ 1170265 h 1365406" name="connsiteY2116"/>
              <a:gd fmla="*/ 313784 w 1371848" name="connsiteX2117"/>
              <a:gd fmla="*/ 1170265 h 1365406" name="connsiteY2117"/>
              <a:gd fmla="*/ 313784 w 1371848" name="connsiteX2118"/>
              <a:gd fmla="*/ 1169502 h 1365406" name="connsiteY2118"/>
              <a:gd fmla="*/ 313004 w 1371848" name="connsiteX2119"/>
              <a:gd fmla="*/ 1169502 h 1365406" name="connsiteY2119"/>
              <a:gd fmla="*/ 313004 w 1371848" name="connsiteX2120"/>
              <a:gd fmla="*/ 1168739 h 1365406" name="connsiteY2120"/>
              <a:gd fmla="*/ 312225 w 1371848" name="connsiteX2121"/>
              <a:gd fmla="*/ 1168739 h 1365406" name="connsiteY2121"/>
              <a:gd fmla="*/ 312225 w 1371848" name="connsiteX2122"/>
              <a:gd fmla="*/ 1167977 h 1365406" name="connsiteY2122"/>
              <a:gd fmla="*/ 311445 w 1371848" name="connsiteX2123"/>
              <a:gd fmla="*/ 1167977 h 1365406" name="connsiteY2123"/>
              <a:gd fmla="*/ 311445 w 1371848" name="connsiteX2124"/>
              <a:gd fmla="*/ 1167214 h 1365406" name="connsiteY2124"/>
              <a:gd fmla="*/ 310665 w 1371848" name="connsiteX2125"/>
              <a:gd fmla="*/ 1167214 h 1365406" name="connsiteY2125"/>
              <a:gd fmla="*/ 310665 w 1371848" name="connsiteX2126"/>
              <a:gd fmla="*/ 1166451 h 1365406" name="connsiteY2126"/>
              <a:gd fmla="*/ 309886 w 1371848" name="connsiteX2127"/>
              <a:gd fmla="*/ 1166451 h 1365406" name="connsiteY2127"/>
              <a:gd fmla="*/ 309886 w 1371848" name="connsiteX2128"/>
              <a:gd fmla="*/ 1165688 h 1365406" name="connsiteY2128"/>
              <a:gd fmla="*/ 309106 w 1371848" name="connsiteX2129"/>
              <a:gd fmla="*/ 1165688 h 1365406" name="connsiteY2129"/>
              <a:gd fmla="*/ 309106 w 1371848" name="connsiteX2130"/>
              <a:gd fmla="*/ 1164925 h 1365406" name="connsiteY2130"/>
              <a:gd fmla="*/ 308327 w 1371848" name="connsiteX2131"/>
              <a:gd fmla="*/ 1164925 h 1365406" name="connsiteY2131"/>
              <a:gd fmla="*/ 308327 w 1371848" name="connsiteX2132"/>
              <a:gd fmla="*/ 1164162 h 1365406" name="connsiteY2132"/>
              <a:gd fmla="*/ 307547 w 1371848" name="connsiteX2133"/>
              <a:gd fmla="*/ 1164162 h 1365406" name="connsiteY2133"/>
              <a:gd fmla="*/ 307547 w 1371848" name="connsiteX2134"/>
              <a:gd fmla="*/ 1163399 h 1365406" name="connsiteY2134"/>
              <a:gd fmla="*/ 306768 w 1371848" name="connsiteX2135"/>
              <a:gd fmla="*/ 1163399 h 1365406" name="connsiteY2135"/>
              <a:gd fmla="*/ 306768 w 1371848" name="connsiteX2136"/>
              <a:gd fmla="*/ 1162636 h 1365406" name="connsiteY2136"/>
              <a:gd fmla="*/ 305988 w 1371848" name="connsiteX2137"/>
              <a:gd fmla="*/ 1162636 h 1365406" name="connsiteY2137"/>
              <a:gd fmla="*/ 305988 w 1371848" name="connsiteX2138"/>
              <a:gd fmla="*/ 1161874 h 1365406" name="connsiteY2138"/>
              <a:gd fmla="*/ 305209 w 1371848" name="connsiteX2139"/>
              <a:gd fmla="*/ 1161874 h 1365406" name="connsiteY2139"/>
              <a:gd fmla="*/ 305209 w 1371848" name="connsiteX2140"/>
              <a:gd fmla="*/ 1161111 h 1365406" name="connsiteY2140"/>
              <a:gd fmla="*/ 304429 w 1371848" name="connsiteX2141"/>
              <a:gd fmla="*/ 1161111 h 1365406" name="connsiteY2141"/>
              <a:gd fmla="*/ 304429 w 1371848" name="connsiteX2142"/>
              <a:gd fmla="*/ 1160348 h 1365406" name="connsiteY2142"/>
              <a:gd fmla="*/ 303650 w 1371848" name="connsiteX2143"/>
              <a:gd fmla="*/ 1160348 h 1365406" name="connsiteY2143"/>
              <a:gd fmla="*/ 303650 w 1371848" name="connsiteX2144"/>
              <a:gd fmla="*/ 1159585 h 1365406" name="connsiteY2144"/>
              <a:gd fmla="*/ 302870 w 1371848" name="connsiteX2145"/>
              <a:gd fmla="*/ 1159585 h 1365406" name="connsiteY2145"/>
              <a:gd fmla="*/ 302870 w 1371848" name="connsiteX2146"/>
              <a:gd fmla="*/ 1158822 h 1365406" name="connsiteY2146"/>
              <a:gd fmla="*/ 302090 w 1371848" name="connsiteX2147"/>
              <a:gd fmla="*/ 1158822 h 1365406" name="connsiteY2147"/>
              <a:gd fmla="*/ 302090 w 1371848" name="connsiteX2148"/>
              <a:gd fmla="*/ 1158059 h 1365406" name="connsiteY2148"/>
              <a:gd fmla="*/ 301311 w 1371848" name="connsiteX2149"/>
              <a:gd fmla="*/ 1158059 h 1365406" name="connsiteY2149"/>
              <a:gd fmla="*/ 301311 w 1371848" name="connsiteX2150"/>
              <a:gd fmla="*/ 1157297 h 1365406" name="connsiteY2150"/>
              <a:gd fmla="*/ 300532 w 1371848" name="connsiteX2151"/>
              <a:gd fmla="*/ 1157297 h 1365406" name="connsiteY2151"/>
              <a:gd fmla="*/ 300532 w 1371848" name="connsiteX2152"/>
              <a:gd fmla="*/ 1156534 h 1365406" name="connsiteY2152"/>
              <a:gd fmla="*/ 299752 w 1371848" name="connsiteX2153"/>
              <a:gd fmla="*/ 1156534 h 1365406" name="connsiteY2153"/>
              <a:gd fmla="*/ 299752 w 1371848" name="connsiteX2154"/>
              <a:gd fmla="*/ 1155771 h 1365406" name="connsiteY2154"/>
              <a:gd fmla="*/ 298973 w 1371848" name="connsiteX2155"/>
              <a:gd fmla="*/ 1155771 h 1365406" name="connsiteY2155"/>
              <a:gd fmla="*/ 298973 w 1371848" name="connsiteX2156"/>
              <a:gd fmla="*/ 1155008 h 1365406" name="connsiteY2156"/>
              <a:gd fmla="*/ 298193 w 1371848" name="connsiteX2157"/>
              <a:gd fmla="*/ 1155008 h 1365406" name="connsiteY2157"/>
              <a:gd fmla="*/ 298193 w 1371848" name="connsiteX2158"/>
              <a:gd fmla="*/ 1154245 h 1365406" name="connsiteY2158"/>
              <a:gd fmla="*/ 297413 w 1371848" name="connsiteX2159"/>
              <a:gd fmla="*/ 1154245 h 1365406" name="connsiteY2159"/>
              <a:gd fmla="*/ 297413 w 1371848" name="connsiteX2160"/>
              <a:gd fmla="*/ 1153482 h 1365406" name="connsiteY2160"/>
              <a:gd fmla="*/ 296634 w 1371848" name="connsiteX2161"/>
              <a:gd fmla="*/ 1153482 h 1365406" name="connsiteY2161"/>
              <a:gd fmla="*/ 296634 w 1371848" name="connsiteX2162"/>
              <a:gd fmla="*/ 1152719 h 1365406" name="connsiteY2162"/>
              <a:gd fmla="*/ 295854 w 1371848" name="connsiteX2163"/>
              <a:gd fmla="*/ 1152719 h 1365406" name="connsiteY2163"/>
              <a:gd fmla="*/ 295854 w 1371848" name="connsiteX2164"/>
              <a:gd fmla="*/ 1151956 h 1365406" name="connsiteY2164"/>
              <a:gd fmla="*/ 295075 w 1371848" name="connsiteX2165"/>
              <a:gd fmla="*/ 1151956 h 1365406" name="connsiteY2165"/>
              <a:gd fmla="*/ 295075 w 1371848" name="connsiteX2166"/>
              <a:gd fmla="*/ 1151194 h 1365406" name="connsiteY2166"/>
              <a:gd fmla="*/ 294295 w 1371848" name="connsiteX2167"/>
              <a:gd fmla="*/ 1151194 h 1365406" name="connsiteY2167"/>
              <a:gd fmla="*/ 294295 w 1371848" name="connsiteX2168"/>
              <a:gd fmla="*/ 1150431 h 1365406" name="connsiteY2168"/>
              <a:gd fmla="*/ 293516 w 1371848" name="connsiteX2169"/>
              <a:gd fmla="*/ 1150431 h 1365406" name="connsiteY2169"/>
              <a:gd fmla="*/ 293516 w 1371848" name="connsiteX2170"/>
              <a:gd fmla="*/ 1149668 h 1365406" name="connsiteY2170"/>
              <a:gd fmla="*/ 292736 w 1371848" name="connsiteX2171"/>
              <a:gd fmla="*/ 1149668 h 1365406" name="connsiteY2171"/>
              <a:gd fmla="*/ 292736 w 1371848" name="connsiteX2172"/>
              <a:gd fmla="*/ 1148905 h 1365406" name="connsiteY2172"/>
              <a:gd fmla="*/ 291957 w 1371848" name="connsiteX2173"/>
              <a:gd fmla="*/ 1148905 h 1365406" name="connsiteY2173"/>
              <a:gd fmla="*/ 291957 w 1371848" name="connsiteX2174"/>
              <a:gd fmla="*/ 1148142 h 1365406" name="connsiteY2174"/>
              <a:gd fmla="*/ 291177 w 1371848" name="connsiteX2175"/>
              <a:gd fmla="*/ 1148142 h 1365406" name="connsiteY2175"/>
              <a:gd fmla="*/ 291177 w 1371848" name="connsiteX2176"/>
              <a:gd fmla="*/ 1147380 h 1365406" name="connsiteY2176"/>
              <a:gd fmla="*/ 290398 w 1371848" name="connsiteX2177"/>
              <a:gd fmla="*/ 1147380 h 1365406" name="connsiteY2177"/>
              <a:gd fmla="*/ 290398 w 1371848" name="connsiteX2178"/>
              <a:gd fmla="*/ 1146617 h 1365406" name="connsiteY2178"/>
              <a:gd fmla="*/ 289618 w 1371848" name="connsiteX2179"/>
              <a:gd fmla="*/ 1146617 h 1365406" name="connsiteY2179"/>
              <a:gd fmla="*/ 289618 w 1371848" name="connsiteX2180"/>
              <a:gd fmla="*/ 1145854 h 1365406" name="connsiteY2180"/>
              <a:gd fmla="*/ 288839 w 1371848" name="connsiteX2181"/>
              <a:gd fmla="*/ 1145854 h 1365406" name="connsiteY2181"/>
              <a:gd fmla="*/ 288839 w 1371848" name="connsiteX2182"/>
              <a:gd fmla="*/ 1145091 h 1365406" name="connsiteY2182"/>
              <a:gd fmla="*/ 288059 w 1371848" name="connsiteX2183"/>
              <a:gd fmla="*/ 1145091 h 1365406" name="connsiteY2183"/>
              <a:gd fmla="*/ 288059 w 1371848" name="connsiteX2184"/>
              <a:gd fmla="*/ 1144328 h 1365406" name="connsiteY2184"/>
              <a:gd fmla="*/ 287280 w 1371848" name="connsiteX2185"/>
              <a:gd fmla="*/ 1144328 h 1365406" name="connsiteY2185"/>
              <a:gd fmla="*/ 287280 w 1371848" name="connsiteX2186"/>
              <a:gd fmla="*/ 1143565 h 1365406" name="connsiteY2186"/>
              <a:gd fmla="*/ 286500 w 1371848" name="connsiteX2187"/>
              <a:gd fmla="*/ 1143565 h 1365406" name="connsiteY2187"/>
              <a:gd fmla="*/ 286500 w 1371848" name="connsiteX2188"/>
              <a:gd fmla="*/ 1142802 h 1365406" name="connsiteY2188"/>
              <a:gd fmla="*/ 285721 w 1371848" name="connsiteX2189"/>
              <a:gd fmla="*/ 1142802 h 1365406" name="connsiteY2189"/>
              <a:gd fmla="*/ 285721 w 1371848" name="connsiteX2190"/>
              <a:gd fmla="*/ 1142039 h 1365406" name="connsiteY2190"/>
              <a:gd fmla="*/ 284941 w 1371848" name="connsiteX2191"/>
              <a:gd fmla="*/ 1142039 h 1365406" name="connsiteY2191"/>
              <a:gd fmla="*/ 284941 w 1371848" name="connsiteX2192"/>
              <a:gd fmla="*/ 1141277 h 1365406" name="connsiteY2192"/>
              <a:gd fmla="*/ 284162 w 1371848" name="connsiteX2193"/>
              <a:gd fmla="*/ 1141277 h 1365406" name="connsiteY2193"/>
              <a:gd fmla="*/ 284162 w 1371848" name="connsiteX2194"/>
              <a:gd fmla="*/ 1140514 h 1365406" name="connsiteY2194"/>
              <a:gd fmla="*/ 283382 w 1371848" name="connsiteX2195"/>
              <a:gd fmla="*/ 1140514 h 1365406" name="connsiteY2195"/>
              <a:gd fmla="*/ 283382 w 1371848" name="connsiteX2196"/>
              <a:gd fmla="*/ 1139751 h 1365406" name="connsiteY2196"/>
              <a:gd fmla="*/ 282602 w 1371848" name="connsiteX2197"/>
              <a:gd fmla="*/ 1139751 h 1365406" name="connsiteY2197"/>
              <a:gd fmla="*/ 282602 w 1371848" name="connsiteX2198"/>
              <a:gd fmla="*/ 1138988 h 1365406" name="connsiteY2198"/>
              <a:gd fmla="*/ 281823 w 1371848" name="connsiteX2199"/>
              <a:gd fmla="*/ 1138988 h 1365406" name="connsiteY2199"/>
              <a:gd fmla="*/ 281823 w 1371848" name="connsiteX2200"/>
              <a:gd fmla="*/ 1138225 h 1365406" name="connsiteY2200"/>
              <a:gd fmla="*/ 281043 w 1371848" name="connsiteX2201"/>
              <a:gd fmla="*/ 1138225 h 1365406" name="connsiteY2201"/>
              <a:gd fmla="*/ 281043 w 1371848" name="connsiteX2202"/>
              <a:gd fmla="*/ 1137462 h 1365406" name="connsiteY2202"/>
              <a:gd fmla="*/ 280264 w 1371848" name="connsiteX2203"/>
              <a:gd fmla="*/ 1137462 h 1365406" name="connsiteY2203"/>
              <a:gd fmla="*/ 280264 w 1371848" name="connsiteX2204"/>
              <a:gd fmla="*/ 1136700 h 1365406" name="connsiteY2204"/>
              <a:gd fmla="*/ 279484 w 1371848" name="connsiteX2205"/>
              <a:gd fmla="*/ 1136700 h 1365406" name="connsiteY2205"/>
              <a:gd fmla="*/ 279484 w 1371848" name="connsiteX2206"/>
              <a:gd fmla="*/ 1135937 h 1365406" name="connsiteY2206"/>
              <a:gd fmla="*/ 278705 w 1371848" name="connsiteX2207"/>
              <a:gd fmla="*/ 1135937 h 1365406" name="connsiteY2207"/>
              <a:gd fmla="*/ 278705 w 1371848" name="connsiteX2208"/>
              <a:gd fmla="*/ 1135174 h 1365406" name="connsiteY2208"/>
              <a:gd fmla="*/ 277925 w 1371848" name="connsiteX2209"/>
              <a:gd fmla="*/ 1135174 h 1365406" name="connsiteY2209"/>
              <a:gd fmla="*/ 277925 w 1371848" name="connsiteX2210"/>
              <a:gd fmla="*/ 1134411 h 1365406" name="connsiteY2210"/>
              <a:gd fmla="*/ 277146 w 1371848" name="connsiteX2211"/>
              <a:gd fmla="*/ 1134411 h 1365406" name="connsiteY2211"/>
              <a:gd fmla="*/ 277146 w 1371848" name="connsiteX2212"/>
              <a:gd fmla="*/ 1133648 h 1365406" name="connsiteY2212"/>
              <a:gd fmla="*/ 276366 w 1371848" name="connsiteX2213"/>
              <a:gd fmla="*/ 1133648 h 1365406" name="connsiteY2213"/>
              <a:gd fmla="*/ 276366 w 1371848" name="connsiteX2214"/>
              <a:gd fmla="*/ 1132885 h 1365406" name="connsiteY2214"/>
              <a:gd fmla="*/ 275587 w 1371848" name="connsiteX2215"/>
              <a:gd fmla="*/ 1132885 h 1365406" name="connsiteY2215"/>
              <a:gd fmla="*/ 275587 w 1371848" name="connsiteX2216"/>
              <a:gd fmla="*/ 1132122 h 1365406" name="connsiteY2216"/>
              <a:gd fmla="*/ 274807 w 1371848" name="connsiteX2217"/>
              <a:gd fmla="*/ 1132122 h 1365406" name="connsiteY2217"/>
              <a:gd fmla="*/ 274807 w 1371848" name="connsiteX2218"/>
              <a:gd fmla="*/ 1131360 h 1365406" name="connsiteY2218"/>
              <a:gd fmla="*/ 274027 w 1371848" name="connsiteX2219"/>
              <a:gd fmla="*/ 1131360 h 1365406" name="connsiteY2219"/>
              <a:gd fmla="*/ 274027 w 1371848" name="connsiteX2220"/>
              <a:gd fmla="*/ 1130597 h 1365406" name="connsiteY2220"/>
              <a:gd fmla="*/ 273248 w 1371848" name="connsiteX2221"/>
              <a:gd fmla="*/ 1130597 h 1365406" name="connsiteY2221"/>
              <a:gd fmla="*/ 273248 w 1371848" name="connsiteX2222"/>
              <a:gd fmla="*/ 1129834 h 1365406" name="connsiteY2222"/>
              <a:gd fmla="*/ 272469 w 1371848" name="connsiteX2223"/>
              <a:gd fmla="*/ 1129834 h 1365406" name="connsiteY2223"/>
              <a:gd fmla="*/ 272469 w 1371848" name="connsiteX2224"/>
              <a:gd fmla="*/ 1129071 h 1365406" name="connsiteY2224"/>
              <a:gd fmla="*/ 271689 w 1371848" name="connsiteX2225"/>
              <a:gd fmla="*/ 1129071 h 1365406" name="connsiteY2225"/>
              <a:gd fmla="*/ 271689 w 1371848" name="connsiteX2226"/>
              <a:gd fmla="*/ 1128308 h 1365406" name="connsiteY2226"/>
              <a:gd fmla="*/ 270910 w 1371848" name="connsiteX2227"/>
              <a:gd fmla="*/ 1128308 h 1365406" name="connsiteY2227"/>
              <a:gd fmla="*/ 270910 w 1371848" name="connsiteX2228"/>
              <a:gd fmla="*/ 1127545 h 1365406" name="connsiteY2228"/>
              <a:gd fmla="*/ 270130 w 1371848" name="connsiteX2229"/>
              <a:gd fmla="*/ 1127545 h 1365406" name="connsiteY2229"/>
              <a:gd fmla="*/ 270130 w 1371848" name="connsiteX2230"/>
              <a:gd fmla="*/ 1126783 h 1365406" name="connsiteY2230"/>
              <a:gd fmla="*/ 269351 w 1371848" name="connsiteX2231"/>
              <a:gd fmla="*/ 1126783 h 1365406" name="connsiteY2231"/>
              <a:gd fmla="*/ 269351 w 1371848" name="connsiteX2232"/>
              <a:gd fmla="*/ 1126020 h 1365406" name="connsiteY2232"/>
              <a:gd fmla="*/ 268571 w 1371848" name="connsiteX2233"/>
              <a:gd fmla="*/ 1126020 h 1365406" name="connsiteY2233"/>
              <a:gd fmla="*/ 268571 w 1371848" name="connsiteX2234"/>
              <a:gd fmla="*/ 1125257 h 1365406" name="connsiteY2234"/>
              <a:gd fmla="*/ 267791 w 1371848" name="connsiteX2235"/>
              <a:gd fmla="*/ 1125257 h 1365406" name="connsiteY2235"/>
              <a:gd fmla="*/ 267791 w 1371848" name="connsiteX2236"/>
              <a:gd fmla="*/ 1124494 h 1365406" name="connsiteY2236"/>
              <a:gd fmla="*/ 267012 w 1371848" name="connsiteX2237"/>
              <a:gd fmla="*/ 1124494 h 1365406" name="connsiteY2237"/>
              <a:gd fmla="*/ 267012 w 1371848" name="connsiteX2238"/>
              <a:gd fmla="*/ 1123731 h 1365406" name="connsiteY2238"/>
              <a:gd fmla="*/ 266232 w 1371848" name="connsiteX2239"/>
              <a:gd fmla="*/ 1123731 h 1365406" name="connsiteY2239"/>
              <a:gd fmla="*/ 266232 w 1371848" name="connsiteX2240"/>
              <a:gd fmla="*/ 1122968 h 1365406" name="connsiteY2240"/>
              <a:gd fmla="*/ 265453 w 1371848" name="connsiteX2241"/>
              <a:gd fmla="*/ 1122968 h 1365406" name="connsiteY2241"/>
              <a:gd fmla="*/ 265453 w 1371848" name="connsiteX2242"/>
              <a:gd fmla="*/ 1122205 h 1365406" name="connsiteY2242"/>
              <a:gd fmla="*/ 264673 w 1371848" name="connsiteX2243"/>
              <a:gd fmla="*/ 1122205 h 1365406" name="connsiteY2243"/>
              <a:gd fmla="*/ 264673 w 1371848" name="connsiteX2244"/>
              <a:gd fmla="*/ 1121442 h 1365406" name="connsiteY2244"/>
              <a:gd fmla="*/ 263894 w 1371848" name="connsiteX2245"/>
              <a:gd fmla="*/ 1121442 h 1365406" name="connsiteY2245"/>
              <a:gd fmla="*/ 263894 w 1371848" name="connsiteX2246"/>
              <a:gd fmla="*/ 1120680 h 1365406" name="connsiteY2246"/>
              <a:gd fmla="*/ 263114 w 1371848" name="connsiteX2247"/>
              <a:gd fmla="*/ 1120680 h 1365406" name="connsiteY2247"/>
              <a:gd fmla="*/ 263114 w 1371848" name="connsiteX2248"/>
              <a:gd fmla="*/ 1119917 h 1365406" name="connsiteY2248"/>
              <a:gd fmla="*/ 262335 w 1371848" name="connsiteX2249"/>
              <a:gd fmla="*/ 1119917 h 1365406" name="connsiteY2249"/>
              <a:gd fmla="*/ 262335 w 1371848" name="connsiteX2250"/>
              <a:gd fmla="*/ 1119154 h 1365406" name="connsiteY2250"/>
              <a:gd fmla="*/ 261555 w 1371848" name="connsiteX2251"/>
              <a:gd fmla="*/ 1119154 h 1365406" name="connsiteY2251"/>
              <a:gd fmla="*/ 261555 w 1371848" name="connsiteX2252"/>
              <a:gd fmla="*/ 1118391 h 1365406" name="connsiteY2252"/>
              <a:gd fmla="*/ 260776 w 1371848" name="connsiteX2253"/>
              <a:gd fmla="*/ 1118391 h 1365406" name="connsiteY2253"/>
              <a:gd fmla="*/ 260776 w 1371848" name="connsiteX2254"/>
              <a:gd fmla="*/ 1117628 h 1365406" name="connsiteY2254"/>
              <a:gd fmla="*/ 259996 w 1371848" name="connsiteX2255"/>
              <a:gd fmla="*/ 1117628 h 1365406" name="connsiteY2255"/>
              <a:gd fmla="*/ 259996 w 1371848" name="connsiteX2256"/>
              <a:gd fmla="*/ 1116865 h 1365406" name="connsiteY2256"/>
              <a:gd fmla="*/ 259216 w 1371848" name="connsiteX2257"/>
              <a:gd fmla="*/ 1116865 h 1365406" name="connsiteY2257"/>
              <a:gd fmla="*/ 259216 w 1371848" name="connsiteX2258"/>
              <a:gd fmla="*/ 1116103 h 1365406" name="connsiteY2258"/>
              <a:gd fmla="*/ 258437 w 1371848" name="connsiteX2259"/>
              <a:gd fmla="*/ 1116103 h 1365406" name="connsiteY2259"/>
              <a:gd fmla="*/ 258437 w 1371848" name="connsiteX2260"/>
              <a:gd fmla="*/ 1115340 h 1365406" name="connsiteY2260"/>
              <a:gd fmla="*/ 257658 w 1371848" name="connsiteX2261"/>
              <a:gd fmla="*/ 1115340 h 1365406" name="connsiteY2261"/>
              <a:gd fmla="*/ 257658 w 1371848" name="connsiteX2262"/>
              <a:gd fmla="*/ 1114577 h 1365406" name="connsiteY2262"/>
              <a:gd fmla="*/ 256878 w 1371848" name="connsiteX2263"/>
              <a:gd fmla="*/ 1114577 h 1365406" name="connsiteY2263"/>
              <a:gd fmla="*/ 256878 w 1371848" name="connsiteX2264"/>
              <a:gd fmla="*/ 1113814 h 1365406" name="connsiteY2264"/>
              <a:gd fmla="*/ 256099 w 1371848" name="connsiteX2265"/>
              <a:gd fmla="*/ 1113814 h 1365406" name="connsiteY2265"/>
              <a:gd fmla="*/ 256099 w 1371848" name="connsiteX2266"/>
              <a:gd fmla="*/ 1113051 h 1365406" name="connsiteY2266"/>
              <a:gd fmla="*/ 255319 w 1371848" name="connsiteX2267"/>
              <a:gd fmla="*/ 1113051 h 1365406" name="connsiteY2267"/>
              <a:gd fmla="*/ 255319 w 1371848" name="connsiteX2268"/>
              <a:gd fmla="*/ 1112288 h 1365406" name="connsiteY2268"/>
              <a:gd fmla="*/ 254540 w 1371848" name="connsiteX2269"/>
              <a:gd fmla="*/ 1112288 h 1365406" name="connsiteY2269"/>
              <a:gd fmla="*/ 254540 w 1371848" name="connsiteX2270"/>
              <a:gd fmla="*/ 1111525 h 1365406" name="connsiteY2270"/>
              <a:gd fmla="*/ 253760 w 1371848" name="connsiteX2271"/>
              <a:gd fmla="*/ 1111525 h 1365406" name="connsiteY2271"/>
              <a:gd fmla="*/ 253760 w 1371848" name="connsiteX2272"/>
              <a:gd fmla="*/ 1110763 h 1365406" name="connsiteY2272"/>
              <a:gd fmla="*/ 252980 w 1371848" name="connsiteX2273"/>
              <a:gd fmla="*/ 1110763 h 1365406" name="connsiteY2273"/>
              <a:gd fmla="*/ 252980 w 1371848" name="connsiteX2274"/>
              <a:gd fmla="*/ 1110000 h 1365406" name="connsiteY2274"/>
              <a:gd fmla="*/ 252201 w 1371848" name="connsiteX2275"/>
              <a:gd fmla="*/ 1110000 h 1365406" name="connsiteY2275"/>
              <a:gd fmla="*/ 252201 w 1371848" name="connsiteX2276"/>
              <a:gd fmla="*/ 1109237 h 1365406" name="connsiteY2276"/>
              <a:gd fmla="*/ 251421 w 1371848" name="connsiteX2277"/>
              <a:gd fmla="*/ 1109237 h 1365406" name="connsiteY2277"/>
              <a:gd fmla="*/ 251421 w 1371848" name="connsiteX2278"/>
              <a:gd fmla="*/ 1108474 h 1365406" name="connsiteY2278"/>
              <a:gd fmla="*/ 250642 w 1371848" name="connsiteX2279"/>
              <a:gd fmla="*/ 1108474 h 1365406" name="connsiteY2279"/>
              <a:gd fmla="*/ 250642 w 1371848" name="connsiteX2280"/>
              <a:gd fmla="*/ 1107711 h 1365406" name="connsiteY2280"/>
              <a:gd fmla="*/ 249862 w 1371848" name="connsiteX2281"/>
              <a:gd fmla="*/ 1107711 h 1365406" name="connsiteY2281"/>
              <a:gd fmla="*/ 249862 w 1371848" name="connsiteX2282"/>
              <a:gd fmla="*/ 1106948 h 1365406" name="connsiteY2282"/>
              <a:gd fmla="*/ 249083 w 1371848" name="connsiteX2283"/>
              <a:gd fmla="*/ 1106948 h 1365406" name="connsiteY2283"/>
              <a:gd fmla="*/ 249083 w 1371848" name="connsiteX2284"/>
              <a:gd fmla="*/ 1106186 h 1365406" name="connsiteY2284"/>
              <a:gd fmla="*/ 248303 w 1371848" name="connsiteX2285"/>
              <a:gd fmla="*/ 1106186 h 1365406" name="connsiteY2285"/>
              <a:gd fmla="*/ 248303 w 1371848" name="connsiteX2286"/>
              <a:gd fmla="*/ 1105423 h 1365406" name="connsiteY2286"/>
              <a:gd fmla="*/ 247524 w 1371848" name="connsiteX2287"/>
              <a:gd fmla="*/ 1105423 h 1365406" name="connsiteY2287"/>
              <a:gd fmla="*/ 247524 w 1371848" name="connsiteX2288"/>
              <a:gd fmla="*/ 1104660 h 1365406" name="connsiteY2288"/>
              <a:gd fmla="*/ 246744 w 1371848" name="connsiteX2289"/>
              <a:gd fmla="*/ 1104660 h 1365406" name="connsiteY2289"/>
              <a:gd fmla="*/ 246744 w 1371848" name="connsiteX2290"/>
              <a:gd fmla="*/ 1103897 h 1365406" name="connsiteY2290"/>
              <a:gd fmla="*/ 245965 w 1371848" name="connsiteX2291"/>
              <a:gd fmla="*/ 1103897 h 1365406" name="connsiteY2291"/>
              <a:gd fmla="*/ 245965 w 1371848" name="connsiteX2292"/>
              <a:gd fmla="*/ 1103134 h 1365406" name="connsiteY2292"/>
              <a:gd fmla="*/ 245185 w 1371848" name="connsiteX2293"/>
              <a:gd fmla="*/ 1103134 h 1365406" name="connsiteY2293"/>
              <a:gd fmla="*/ 245185 w 1371848" name="connsiteX2294"/>
              <a:gd fmla="*/ 1102371 h 1365406" name="connsiteY2294"/>
              <a:gd fmla="*/ 244406 w 1371848" name="connsiteX2295"/>
              <a:gd fmla="*/ 1102371 h 1365406" name="connsiteY2295"/>
              <a:gd fmla="*/ 244406 w 1371848" name="connsiteX2296"/>
              <a:gd fmla="*/ 1101608 h 1365406" name="connsiteY2296"/>
              <a:gd fmla="*/ 243626 w 1371848" name="connsiteX2297"/>
              <a:gd fmla="*/ 1101608 h 1365406" name="connsiteY2297"/>
              <a:gd fmla="*/ 243626 w 1371848" name="connsiteX2298"/>
              <a:gd fmla="*/ 1100845 h 1365406" name="connsiteY2298"/>
              <a:gd fmla="*/ 242847 w 1371848" name="connsiteX2299"/>
              <a:gd fmla="*/ 1100845 h 1365406" name="connsiteY2299"/>
              <a:gd fmla="*/ 242847 w 1371848" name="connsiteX2300"/>
              <a:gd fmla="*/ 1100083 h 1365406" name="connsiteY2300"/>
              <a:gd fmla="*/ 242067 w 1371848" name="connsiteX2301"/>
              <a:gd fmla="*/ 1100083 h 1365406" name="connsiteY2301"/>
              <a:gd fmla="*/ 242067 w 1371848" name="connsiteX2302"/>
              <a:gd fmla="*/ 1099320 h 1365406" name="connsiteY2302"/>
              <a:gd fmla="*/ 241288 w 1371848" name="connsiteX2303"/>
              <a:gd fmla="*/ 1099320 h 1365406" name="connsiteY2303"/>
              <a:gd fmla="*/ 241288 w 1371848" name="connsiteX2304"/>
              <a:gd fmla="*/ 1098557 h 1365406" name="connsiteY2304"/>
              <a:gd fmla="*/ 240508 w 1371848" name="connsiteX2305"/>
              <a:gd fmla="*/ 1098557 h 1365406" name="connsiteY2305"/>
              <a:gd fmla="*/ 240508 w 1371848" name="connsiteX2306"/>
              <a:gd fmla="*/ 1097794 h 1365406" name="connsiteY2306"/>
              <a:gd fmla="*/ 239729 w 1371848" name="connsiteX2307"/>
              <a:gd fmla="*/ 1097794 h 1365406" name="connsiteY2307"/>
              <a:gd fmla="*/ 239729 w 1371848" name="connsiteX2308"/>
              <a:gd fmla="*/ 1097031 h 1365406" name="connsiteY2308"/>
              <a:gd fmla="*/ 238949 w 1371848" name="connsiteX2309"/>
              <a:gd fmla="*/ 1097031 h 1365406" name="connsiteY2309"/>
              <a:gd fmla="*/ 238949 w 1371848" name="connsiteX2310"/>
              <a:gd fmla="*/ 1096268 h 1365406" name="connsiteY2310"/>
              <a:gd fmla="*/ 238169 w 1371848" name="connsiteX2311"/>
              <a:gd fmla="*/ 1096268 h 1365406" name="connsiteY2311"/>
              <a:gd fmla="*/ 238169 w 1371848" name="connsiteX2312"/>
              <a:gd fmla="*/ 1095506 h 1365406" name="connsiteY2312"/>
              <a:gd fmla="*/ 237390 w 1371848" name="connsiteX2313"/>
              <a:gd fmla="*/ 1095506 h 1365406" name="connsiteY2313"/>
              <a:gd fmla="*/ 237390 w 1371848" name="connsiteX2314"/>
              <a:gd fmla="*/ 1094743 h 1365406" name="connsiteY2314"/>
              <a:gd fmla="*/ 236610 w 1371848" name="connsiteX2315"/>
              <a:gd fmla="*/ 1094743 h 1365406" name="connsiteY2315"/>
              <a:gd fmla="*/ 236610 w 1371848" name="connsiteX2316"/>
              <a:gd fmla="*/ 1093980 h 1365406" name="connsiteY2316"/>
              <a:gd fmla="*/ 235831 w 1371848" name="connsiteX2317"/>
              <a:gd fmla="*/ 1093980 h 1365406" name="connsiteY2317"/>
              <a:gd fmla="*/ 235831 w 1371848" name="connsiteX2318"/>
              <a:gd fmla="*/ 1093217 h 1365406" name="connsiteY2318"/>
              <a:gd fmla="*/ 235051 w 1371848" name="connsiteX2319"/>
              <a:gd fmla="*/ 1093217 h 1365406" name="connsiteY2319"/>
              <a:gd fmla="*/ 235051 w 1371848" name="connsiteX2320"/>
              <a:gd fmla="*/ 1092454 h 1365406" name="connsiteY2320"/>
              <a:gd fmla="*/ 234272 w 1371848" name="connsiteX2321"/>
              <a:gd fmla="*/ 1092454 h 1365406" name="connsiteY2321"/>
              <a:gd fmla="*/ 234272 w 1371848" name="connsiteX2322"/>
              <a:gd fmla="*/ 1091691 h 1365406" name="connsiteY2322"/>
              <a:gd fmla="*/ 233492 w 1371848" name="connsiteX2323"/>
              <a:gd fmla="*/ 1091691 h 1365406" name="connsiteY2323"/>
              <a:gd fmla="*/ 233492 w 1371848" name="connsiteX2324"/>
              <a:gd fmla="*/ 1090928 h 1365406" name="connsiteY2324"/>
              <a:gd fmla="*/ 232713 w 1371848" name="connsiteX2325"/>
              <a:gd fmla="*/ 1090928 h 1365406" name="connsiteY2325"/>
              <a:gd fmla="*/ 232713 w 1371848" name="connsiteX2326"/>
              <a:gd fmla="*/ 1090166 h 1365406" name="connsiteY2326"/>
              <a:gd fmla="*/ 231933 w 1371848" name="connsiteX2327"/>
              <a:gd fmla="*/ 1090166 h 1365406" name="connsiteY2327"/>
              <a:gd fmla="*/ 231933 w 1371848" name="connsiteX2328"/>
              <a:gd fmla="*/ 1089403 h 1365406" name="connsiteY2328"/>
              <a:gd fmla="*/ 231154 w 1371848" name="connsiteX2329"/>
              <a:gd fmla="*/ 1089403 h 1365406" name="connsiteY2329"/>
              <a:gd fmla="*/ 231154 w 1371848" name="connsiteX2330"/>
              <a:gd fmla="*/ 1088640 h 1365406" name="connsiteY2330"/>
              <a:gd fmla="*/ 230374 w 1371848" name="connsiteX2331"/>
              <a:gd fmla="*/ 1088640 h 1365406" name="connsiteY2331"/>
              <a:gd fmla="*/ 230374 w 1371848" name="connsiteX2332"/>
              <a:gd fmla="*/ 1087877 h 1365406" name="connsiteY2332"/>
              <a:gd fmla="*/ 229595 w 1371848" name="connsiteX2333"/>
              <a:gd fmla="*/ 1087877 h 1365406" name="connsiteY2333"/>
              <a:gd fmla="*/ 229595 w 1371848" name="connsiteX2334"/>
              <a:gd fmla="*/ 1087114 h 1365406" name="connsiteY2334"/>
              <a:gd fmla="*/ 228815 w 1371848" name="connsiteX2335"/>
              <a:gd fmla="*/ 1087114 h 1365406" name="connsiteY2335"/>
              <a:gd fmla="*/ 228815 w 1371848" name="connsiteX2336"/>
              <a:gd fmla="*/ 1086351 h 1365406" name="connsiteY2336"/>
              <a:gd fmla="*/ 228036 w 1371848" name="connsiteX2337"/>
              <a:gd fmla="*/ 1086351 h 1365406" name="connsiteY2337"/>
              <a:gd fmla="*/ 228036 w 1371848" name="connsiteX2338"/>
              <a:gd fmla="*/ 1085589 h 1365406" name="connsiteY2338"/>
              <a:gd fmla="*/ 227256 w 1371848" name="connsiteX2339"/>
              <a:gd fmla="*/ 1085589 h 1365406" name="connsiteY2339"/>
              <a:gd fmla="*/ 227256 w 1371848" name="connsiteX2340"/>
              <a:gd fmla="*/ 1084826 h 1365406" name="connsiteY2340"/>
              <a:gd fmla="*/ 226477 w 1371848" name="connsiteX2341"/>
              <a:gd fmla="*/ 1084826 h 1365406" name="connsiteY2341"/>
              <a:gd fmla="*/ 226477 w 1371848" name="connsiteX2342"/>
              <a:gd fmla="*/ 1084063 h 1365406" name="connsiteY2342"/>
              <a:gd fmla="*/ 225697 w 1371848" name="connsiteX2343"/>
              <a:gd fmla="*/ 1084063 h 1365406" name="connsiteY2343"/>
              <a:gd fmla="*/ 225697 w 1371848" name="connsiteX2344"/>
              <a:gd fmla="*/ 1083300 h 1365406" name="connsiteY2344"/>
              <a:gd fmla="*/ 224918 w 1371848" name="connsiteX2345"/>
              <a:gd fmla="*/ 1083300 h 1365406" name="connsiteY2345"/>
              <a:gd fmla="*/ 224918 w 1371848" name="connsiteX2346"/>
              <a:gd fmla="*/ 1082537 h 1365406" name="connsiteY2346"/>
              <a:gd fmla="*/ 224138 w 1371848" name="connsiteX2347"/>
              <a:gd fmla="*/ 1082537 h 1365406" name="connsiteY2347"/>
              <a:gd fmla="*/ 224138 w 1371848" name="connsiteX2348"/>
              <a:gd fmla="*/ 1081774 h 1365406" name="connsiteY2348"/>
              <a:gd fmla="*/ 223358 w 1371848" name="connsiteX2349"/>
              <a:gd fmla="*/ 1081774 h 1365406" name="connsiteY2349"/>
              <a:gd fmla="*/ 223358 w 1371848" name="connsiteX2350"/>
              <a:gd fmla="*/ 1081011 h 1365406" name="connsiteY2350"/>
              <a:gd fmla="*/ 222579 w 1371848" name="connsiteX2351"/>
              <a:gd fmla="*/ 1081011 h 1365406" name="connsiteY2351"/>
              <a:gd fmla="*/ 222579 w 1371848" name="connsiteX2352"/>
              <a:gd fmla="*/ 1080248 h 1365406" name="connsiteY2352"/>
              <a:gd fmla="*/ 221799 w 1371848" name="connsiteX2353"/>
              <a:gd fmla="*/ 1080248 h 1365406" name="connsiteY2353"/>
              <a:gd fmla="*/ 221799 w 1371848" name="connsiteX2354"/>
              <a:gd fmla="*/ 1079486 h 1365406" name="connsiteY2354"/>
              <a:gd fmla="*/ 221020 w 1371848" name="connsiteX2355"/>
              <a:gd fmla="*/ 1079486 h 1365406" name="connsiteY2355"/>
              <a:gd fmla="*/ 221020 w 1371848" name="connsiteX2356"/>
              <a:gd fmla="*/ 1078723 h 1365406" name="connsiteY2356"/>
              <a:gd fmla="*/ 220240 w 1371848" name="connsiteX2357"/>
              <a:gd fmla="*/ 1078723 h 1365406" name="connsiteY2357"/>
              <a:gd fmla="*/ 220240 w 1371848" name="connsiteX2358"/>
              <a:gd fmla="*/ 1077960 h 1365406" name="connsiteY2358"/>
              <a:gd fmla="*/ 219461 w 1371848" name="connsiteX2359"/>
              <a:gd fmla="*/ 1077960 h 1365406" name="connsiteY2359"/>
              <a:gd fmla="*/ 219461 w 1371848" name="connsiteX2360"/>
              <a:gd fmla="*/ 1077197 h 1365406" name="connsiteY2360"/>
              <a:gd fmla="*/ 218681 w 1371848" name="connsiteX2361"/>
              <a:gd fmla="*/ 1077197 h 1365406" name="connsiteY2361"/>
              <a:gd fmla="*/ 218681 w 1371848" name="connsiteX2362"/>
              <a:gd fmla="*/ 1076434 h 1365406" name="connsiteY2362"/>
              <a:gd fmla="*/ 217902 w 1371848" name="connsiteX2363"/>
              <a:gd fmla="*/ 1076434 h 1365406" name="connsiteY2363"/>
              <a:gd fmla="*/ 217902 w 1371848" name="connsiteX2364"/>
              <a:gd fmla="*/ 1075671 h 1365406" name="connsiteY2364"/>
              <a:gd fmla="*/ 217122 w 1371848" name="connsiteX2365"/>
              <a:gd fmla="*/ 1075671 h 1365406" name="connsiteY2365"/>
              <a:gd fmla="*/ 217122 w 1371848" name="connsiteX2366"/>
              <a:gd fmla="*/ 1074909 h 1365406" name="connsiteY2366"/>
              <a:gd fmla="*/ 216343 w 1371848" name="connsiteX2367"/>
              <a:gd fmla="*/ 1074909 h 1365406" name="connsiteY2367"/>
              <a:gd fmla="*/ 216343 w 1371848" name="connsiteX2368"/>
              <a:gd fmla="*/ 1074146 h 1365406" name="connsiteY2368"/>
              <a:gd fmla="*/ 215563 w 1371848" name="connsiteX2369"/>
              <a:gd fmla="*/ 1074146 h 1365406" name="connsiteY2369"/>
              <a:gd fmla="*/ 215563 w 1371848" name="connsiteX2370"/>
              <a:gd fmla="*/ 1073383 h 1365406" name="connsiteY2370"/>
              <a:gd fmla="*/ 214784 w 1371848" name="connsiteX2371"/>
              <a:gd fmla="*/ 1073383 h 1365406" name="connsiteY2371"/>
              <a:gd fmla="*/ 214784 w 1371848" name="connsiteX2372"/>
              <a:gd fmla="*/ 1072620 h 1365406" name="connsiteY2372"/>
              <a:gd fmla="*/ 214004 w 1371848" name="connsiteX2373"/>
              <a:gd fmla="*/ 1072620 h 1365406" name="connsiteY2373"/>
              <a:gd fmla="*/ 214004 w 1371848" name="connsiteX2374"/>
              <a:gd fmla="*/ 1071857 h 1365406" name="connsiteY2374"/>
              <a:gd fmla="*/ 213225 w 1371848" name="connsiteX2375"/>
              <a:gd fmla="*/ 1071857 h 1365406" name="connsiteY2375"/>
              <a:gd fmla="*/ 213225 w 1371848" name="connsiteX2376"/>
              <a:gd fmla="*/ 1071094 h 1365406" name="connsiteY2376"/>
              <a:gd fmla="*/ 212445 w 1371848" name="connsiteX2377"/>
              <a:gd fmla="*/ 1071094 h 1365406" name="connsiteY2377"/>
              <a:gd fmla="*/ 212445 w 1371848" name="connsiteX2378"/>
              <a:gd fmla="*/ 1070331 h 1365406" name="connsiteY2378"/>
              <a:gd fmla="*/ 211666 w 1371848" name="connsiteX2379"/>
              <a:gd fmla="*/ 1070331 h 1365406" name="connsiteY2379"/>
              <a:gd fmla="*/ 211666 w 1371848" name="connsiteX2380"/>
              <a:gd fmla="*/ 1069569 h 1365406" name="connsiteY2380"/>
              <a:gd fmla="*/ 210886 w 1371848" name="connsiteX2381"/>
              <a:gd fmla="*/ 1069569 h 1365406" name="connsiteY2381"/>
              <a:gd fmla="*/ 210886 w 1371848" name="connsiteX2382"/>
              <a:gd fmla="*/ 1068806 h 1365406" name="connsiteY2382"/>
              <a:gd fmla="*/ 210106 w 1371848" name="connsiteX2383"/>
              <a:gd fmla="*/ 1068806 h 1365406" name="connsiteY2383"/>
              <a:gd fmla="*/ 210106 w 1371848" name="connsiteX2384"/>
              <a:gd fmla="*/ 1068043 h 1365406" name="connsiteY2384"/>
              <a:gd fmla="*/ 209327 w 1371848" name="connsiteX2385"/>
              <a:gd fmla="*/ 1068043 h 1365406" name="connsiteY2385"/>
              <a:gd fmla="*/ 209327 w 1371848" name="connsiteX2386"/>
              <a:gd fmla="*/ 1067280 h 1365406" name="connsiteY2386"/>
              <a:gd fmla="*/ 208547 w 1371848" name="connsiteX2387"/>
              <a:gd fmla="*/ 1067280 h 1365406" name="connsiteY2387"/>
              <a:gd fmla="*/ 208547 w 1371848" name="connsiteX2388"/>
              <a:gd fmla="*/ 1066517 h 1365406" name="connsiteY2388"/>
              <a:gd fmla="*/ 207768 w 1371848" name="connsiteX2389"/>
              <a:gd fmla="*/ 1066517 h 1365406" name="connsiteY2389"/>
              <a:gd fmla="*/ 207768 w 1371848" name="connsiteX2390"/>
              <a:gd fmla="*/ 1065754 h 1365406" name="connsiteY2390"/>
              <a:gd fmla="*/ 206988 w 1371848" name="connsiteX2391"/>
              <a:gd fmla="*/ 1065754 h 1365406" name="connsiteY2391"/>
              <a:gd fmla="*/ 206988 w 1371848" name="connsiteX2392"/>
              <a:gd fmla="*/ 1064992 h 1365406" name="connsiteY2392"/>
              <a:gd fmla="*/ 206209 w 1371848" name="connsiteX2393"/>
              <a:gd fmla="*/ 1064992 h 1365406" name="connsiteY2393"/>
              <a:gd fmla="*/ 206209 w 1371848" name="connsiteX2394"/>
              <a:gd fmla="*/ 1064229 h 1365406" name="connsiteY2394"/>
              <a:gd fmla="*/ 205429 w 1371848" name="connsiteX2395"/>
              <a:gd fmla="*/ 1064229 h 1365406" name="connsiteY2395"/>
              <a:gd fmla="*/ 205429 w 1371848" name="connsiteX2396"/>
              <a:gd fmla="*/ 1063466 h 1365406" name="connsiteY2396"/>
              <a:gd fmla="*/ 204650 w 1371848" name="connsiteX2397"/>
              <a:gd fmla="*/ 1063466 h 1365406" name="connsiteY2397"/>
              <a:gd fmla="*/ 204650 w 1371848" name="connsiteX2398"/>
              <a:gd fmla="*/ 1062703 h 1365406" name="connsiteY2398"/>
              <a:gd fmla="*/ 203870 w 1371848" name="connsiteX2399"/>
              <a:gd fmla="*/ 1062703 h 1365406" name="connsiteY2399"/>
              <a:gd fmla="*/ 203870 w 1371848" name="connsiteX2400"/>
              <a:gd fmla="*/ 1061940 h 1365406" name="connsiteY2400"/>
              <a:gd fmla="*/ 203091 w 1371848" name="connsiteX2401"/>
              <a:gd fmla="*/ 1061940 h 1365406" name="connsiteY2401"/>
              <a:gd fmla="*/ 203091 w 1371848" name="connsiteX2402"/>
              <a:gd fmla="*/ 1061177 h 1365406" name="connsiteY2402"/>
              <a:gd fmla="*/ 202311 w 1371848" name="connsiteX2403"/>
              <a:gd fmla="*/ 1061177 h 1365406" name="connsiteY2403"/>
              <a:gd fmla="*/ 202311 w 1371848" name="connsiteX2404"/>
              <a:gd fmla="*/ 1060414 h 1365406" name="connsiteY2404"/>
              <a:gd fmla="*/ 201532 w 1371848" name="connsiteX2405"/>
              <a:gd fmla="*/ 1060414 h 1365406" name="connsiteY2405"/>
              <a:gd fmla="*/ 201532 w 1371848" name="connsiteX2406"/>
              <a:gd fmla="*/ 1059651 h 1365406" name="connsiteY2406"/>
              <a:gd fmla="*/ 200752 w 1371848" name="connsiteX2407"/>
              <a:gd fmla="*/ 1059651 h 1365406" name="connsiteY2407"/>
              <a:gd fmla="*/ 200752 w 1371848" name="connsiteX2408"/>
              <a:gd fmla="*/ 1058889 h 1365406" name="connsiteY2408"/>
              <a:gd fmla="*/ 199973 w 1371848" name="connsiteX2409"/>
              <a:gd fmla="*/ 1058889 h 1365406" name="connsiteY2409"/>
              <a:gd fmla="*/ 199973 w 1371848" name="connsiteX2410"/>
              <a:gd fmla="*/ 1058126 h 1365406" name="connsiteY2410"/>
              <a:gd fmla="*/ 199193 w 1371848" name="connsiteX2411"/>
              <a:gd fmla="*/ 1058126 h 1365406" name="connsiteY2411"/>
              <a:gd fmla="*/ 199193 w 1371848" name="connsiteX2412"/>
              <a:gd fmla="*/ 1057363 h 1365406" name="connsiteY2412"/>
              <a:gd fmla="*/ 198414 w 1371848" name="connsiteX2413"/>
              <a:gd fmla="*/ 1057363 h 1365406" name="connsiteY2413"/>
              <a:gd fmla="*/ 198414 w 1371848" name="connsiteX2414"/>
              <a:gd fmla="*/ 1056600 h 1365406" name="connsiteY2414"/>
              <a:gd fmla="*/ 197634 w 1371848" name="connsiteX2415"/>
              <a:gd fmla="*/ 1056600 h 1365406" name="connsiteY2415"/>
              <a:gd fmla="*/ 197634 w 1371848" name="connsiteX2416"/>
              <a:gd fmla="*/ 1055837 h 1365406" name="connsiteY2416"/>
              <a:gd fmla="*/ 196855 w 1371848" name="connsiteX2417"/>
              <a:gd fmla="*/ 1055837 h 1365406" name="connsiteY2417"/>
              <a:gd fmla="*/ 196855 w 1371848" name="connsiteX2418"/>
              <a:gd fmla="*/ 1055075 h 1365406" name="connsiteY2418"/>
              <a:gd fmla="*/ 196075 w 1371848" name="connsiteX2419"/>
              <a:gd fmla="*/ 1055075 h 1365406" name="connsiteY2419"/>
              <a:gd fmla="*/ 196075 w 1371848" name="connsiteX2420"/>
              <a:gd fmla="*/ 1054312 h 1365406" name="connsiteY2420"/>
              <a:gd fmla="*/ 195295 w 1371848" name="connsiteX2421"/>
              <a:gd fmla="*/ 1054312 h 1365406" name="connsiteY2421"/>
              <a:gd fmla="*/ 195295 w 1371848" name="connsiteX2422"/>
              <a:gd fmla="*/ 1053549 h 1365406" name="connsiteY2422"/>
              <a:gd fmla="*/ 194516 w 1371848" name="connsiteX2423"/>
              <a:gd fmla="*/ 1053549 h 1365406" name="connsiteY2423"/>
              <a:gd fmla="*/ 194516 w 1371848" name="connsiteX2424"/>
              <a:gd fmla="*/ 1052786 h 1365406" name="connsiteY2424"/>
              <a:gd fmla="*/ 193736 w 1371848" name="connsiteX2425"/>
              <a:gd fmla="*/ 1052786 h 1365406" name="connsiteY2425"/>
              <a:gd fmla="*/ 193736 w 1371848" name="connsiteX2426"/>
              <a:gd fmla="*/ 1052023 h 1365406" name="connsiteY2426"/>
              <a:gd fmla="*/ 192957 w 1371848" name="connsiteX2427"/>
              <a:gd fmla="*/ 1052023 h 1365406" name="connsiteY2427"/>
              <a:gd fmla="*/ 192957 w 1371848" name="connsiteX2428"/>
              <a:gd fmla="*/ 1051260 h 1365406" name="connsiteY2428"/>
              <a:gd fmla="*/ 192177 w 1371848" name="connsiteX2429"/>
              <a:gd fmla="*/ 1051260 h 1365406" name="connsiteY2429"/>
              <a:gd fmla="*/ 192177 w 1371848" name="connsiteX2430"/>
              <a:gd fmla="*/ 1050497 h 1365406" name="connsiteY2430"/>
              <a:gd fmla="*/ 191398 w 1371848" name="connsiteX2431"/>
              <a:gd fmla="*/ 1050497 h 1365406" name="connsiteY2431"/>
              <a:gd fmla="*/ 191398 w 1371848" name="connsiteX2432"/>
              <a:gd fmla="*/ 1049734 h 1365406" name="connsiteY2432"/>
              <a:gd fmla="*/ 190618 w 1371848" name="connsiteX2433"/>
              <a:gd fmla="*/ 1049734 h 1365406" name="connsiteY2433"/>
              <a:gd fmla="*/ 190618 w 1371848" name="connsiteX2434"/>
              <a:gd fmla="*/ 1048972 h 1365406" name="connsiteY2434"/>
              <a:gd fmla="*/ 189839 w 1371848" name="connsiteX2435"/>
              <a:gd fmla="*/ 1048972 h 1365406" name="connsiteY2435"/>
              <a:gd fmla="*/ 189839 w 1371848" name="connsiteX2436"/>
              <a:gd fmla="*/ 1048209 h 1365406" name="connsiteY2436"/>
              <a:gd fmla="*/ 189059 w 1371848" name="connsiteX2437"/>
              <a:gd fmla="*/ 1048209 h 1365406" name="connsiteY2437"/>
              <a:gd fmla="*/ 189059 w 1371848" name="connsiteX2438"/>
              <a:gd fmla="*/ 1047446 h 1365406" name="connsiteY2438"/>
              <a:gd fmla="*/ 188280 w 1371848" name="connsiteX2439"/>
              <a:gd fmla="*/ 1047446 h 1365406" name="connsiteY2439"/>
              <a:gd fmla="*/ 188280 w 1371848" name="connsiteX2440"/>
              <a:gd fmla="*/ 1046683 h 1365406" name="connsiteY2440"/>
              <a:gd fmla="*/ 187500 w 1371848" name="connsiteX2441"/>
              <a:gd fmla="*/ 1046683 h 1365406" name="connsiteY2441"/>
              <a:gd fmla="*/ 187500 w 1371848" name="connsiteX2442"/>
              <a:gd fmla="*/ 1045920 h 1365406" name="connsiteY2442"/>
              <a:gd fmla="*/ 186721 w 1371848" name="connsiteX2443"/>
              <a:gd fmla="*/ 1045920 h 1365406" name="connsiteY2443"/>
              <a:gd fmla="*/ 186721 w 1371848" name="connsiteX2444"/>
              <a:gd fmla="*/ 1045157 h 1365406" name="connsiteY2444"/>
              <a:gd fmla="*/ 185941 w 1371848" name="connsiteX2445"/>
              <a:gd fmla="*/ 1045157 h 1365406" name="connsiteY2445"/>
              <a:gd fmla="*/ 185941 w 1371848" name="connsiteX2446"/>
              <a:gd fmla="*/ 1044395 h 1365406" name="connsiteY2446"/>
              <a:gd fmla="*/ 185162 w 1371848" name="connsiteX2447"/>
              <a:gd fmla="*/ 1044395 h 1365406" name="connsiteY2447"/>
              <a:gd fmla="*/ 185162 w 1371848" name="connsiteX2448"/>
              <a:gd fmla="*/ 1043632 h 1365406" name="connsiteY2448"/>
              <a:gd fmla="*/ 184382 w 1371848" name="connsiteX2449"/>
              <a:gd fmla="*/ 1043632 h 1365406" name="connsiteY2449"/>
              <a:gd fmla="*/ 184382 w 1371848" name="connsiteX2450"/>
              <a:gd fmla="*/ 1042869 h 1365406" name="connsiteY2450"/>
              <a:gd fmla="*/ 183603 w 1371848" name="connsiteX2451"/>
              <a:gd fmla="*/ 1042869 h 1365406" name="connsiteY2451"/>
              <a:gd fmla="*/ 183603 w 1371848" name="connsiteX2452"/>
              <a:gd fmla="*/ 1042106 h 1365406" name="connsiteY2452"/>
              <a:gd fmla="*/ 182823 w 1371848" name="connsiteX2453"/>
              <a:gd fmla="*/ 1042106 h 1365406" name="connsiteY2453"/>
              <a:gd fmla="*/ 182823 w 1371848" name="connsiteX2454"/>
              <a:gd fmla="*/ 1041343 h 1365406" name="connsiteY2454"/>
              <a:gd fmla="*/ 182044 w 1371848" name="connsiteX2455"/>
              <a:gd fmla="*/ 1041343 h 1365406" name="connsiteY2455"/>
              <a:gd fmla="*/ 182044 w 1371848" name="connsiteX2456"/>
              <a:gd fmla="*/ 1040580 h 1365406" name="connsiteY2456"/>
              <a:gd fmla="*/ 181264 w 1371848" name="connsiteX2457"/>
              <a:gd fmla="*/ 1040580 h 1365406" name="connsiteY2457"/>
              <a:gd fmla="*/ 181264 w 1371848" name="connsiteX2458"/>
              <a:gd fmla="*/ 1039817 h 1365406" name="connsiteY2458"/>
              <a:gd fmla="*/ 180484 w 1371848" name="connsiteX2459"/>
              <a:gd fmla="*/ 1039817 h 1365406" name="connsiteY2459"/>
              <a:gd fmla="*/ 180484 w 1371848" name="connsiteX2460"/>
              <a:gd fmla="*/ 1039054 h 1365406" name="connsiteY2460"/>
              <a:gd fmla="*/ 179705 w 1371848" name="connsiteX2461"/>
              <a:gd fmla="*/ 1039054 h 1365406" name="connsiteY2461"/>
              <a:gd fmla="*/ 179705 w 1371848" name="connsiteX2462"/>
              <a:gd fmla="*/ 1038292 h 1365406" name="connsiteY2462"/>
              <a:gd fmla="*/ 178925 w 1371848" name="connsiteX2463"/>
              <a:gd fmla="*/ 1038292 h 1365406" name="connsiteY2463"/>
              <a:gd fmla="*/ 178925 w 1371848" name="connsiteX2464"/>
              <a:gd fmla="*/ 1037529 h 1365406" name="connsiteY2464"/>
              <a:gd fmla="*/ 178146 w 1371848" name="connsiteX2465"/>
              <a:gd fmla="*/ 1037529 h 1365406" name="connsiteY2465"/>
              <a:gd fmla="*/ 178146 w 1371848" name="connsiteX2466"/>
              <a:gd fmla="*/ 1036766 h 1365406" name="connsiteY2466"/>
              <a:gd fmla="*/ 177366 w 1371848" name="connsiteX2467"/>
              <a:gd fmla="*/ 1036766 h 1365406" name="connsiteY2467"/>
              <a:gd fmla="*/ 177366 w 1371848" name="connsiteX2468"/>
              <a:gd fmla="*/ 1036003 h 1365406" name="connsiteY2468"/>
              <a:gd fmla="*/ 176587 w 1371848" name="connsiteX2469"/>
              <a:gd fmla="*/ 1036003 h 1365406" name="connsiteY2469"/>
              <a:gd fmla="*/ 176587 w 1371848" name="connsiteX2470"/>
              <a:gd fmla="*/ 1035240 h 1365406" name="connsiteY2470"/>
              <a:gd fmla="*/ 175807 w 1371848" name="connsiteX2471"/>
              <a:gd fmla="*/ 1035240 h 1365406" name="connsiteY2471"/>
              <a:gd fmla="*/ 175807 w 1371848" name="connsiteX2472"/>
              <a:gd fmla="*/ 1034478 h 1365406" name="connsiteY2472"/>
              <a:gd fmla="*/ 175028 w 1371848" name="connsiteX2473"/>
              <a:gd fmla="*/ 1034478 h 1365406" name="connsiteY2473"/>
              <a:gd fmla="*/ 175028 w 1371848" name="connsiteX2474"/>
              <a:gd fmla="*/ 1033715 h 1365406" name="connsiteY2474"/>
              <a:gd fmla="*/ 174248 w 1371848" name="connsiteX2475"/>
              <a:gd fmla="*/ 1033715 h 1365406" name="connsiteY2475"/>
              <a:gd fmla="*/ 174248 w 1371848" name="connsiteX2476"/>
              <a:gd fmla="*/ 1032952 h 1365406" name="connsiteY2476"/>
              <a:gd fmla="*/ 173469 w 1371848" name="connsiteX2477"/>
              <a:gd fmla="*/ 1032952 h 1365406" name="connsiteY2477"/>
              <a:gd fmla="*/ 173469 w 1371848" name="connsiteX2478"/>
              <a:gd fmla="*/ 1032189 h 1365406" name="connsiteY2478"/>
              <a:gd fmla="*/ 172689 w 1371848" name="connsiteX2479"/>
              <a:gd fmla="*/ 1032189 h 1365406" name="connsiteY2479"/>
              <a:gd fmla="*/ 172689 w 1371848" name="connsiteX2480"/>
              <a:gd fmla="*/ 1031426 h 1365406" name="connsiteY2480"/>
              <a:gd fmla="*/ 171910 w 1371848" name="connsiteX2481"/>
              <a:gd fmla="*/ 1031426 h 1365406" name="connsiteY2481"/>
              <a:gd fmla="*/ 171910 w 1371848" name="connsiteX2482"/>
              <a:gd fmla="*/ 1030663 h 1365406" name="connsiteY2482"/>
              <a:gd fmla="*/ 171130 w 1371848" name="connsiteX2483"/>
              <a:gd fmla="*/ 1030663 h 1365406" name="connsiteY2483"/>
              <a:gd fmla="*/ 171130 w 1371848" name="connsiteX2484"/>
              <a:gd fmla="*/ 1029900 h 1365406" name="connsiteY2484"/>
              <a:gd fmla="*/ 170351 w 1371848" name="connsiteX2485"/>
              <a:gd fmla="*/ 1029900 h 1365406" name="connsiteY2485"/>
              <a:gd fmla="*/ 170351 w 1371848" name="connsiteX2486"/>
              <a:gd fmla="*/ 1029137 h 1365406" name="connsiteY2486"/>
              <a:gd fmla="*/ 169571 w 1371848" name="connsiteX2487"/>
              <a:gd fmla="*/ 1029137 h 1365406" name="connsiteY2487"/>
              <a:gd fmla="*/ 169571 w 1371848" name="connsiteX2488"/>
              <a:gd fmla="*/ 1028375 h 1365406" name="connsiteY2488"/>
              <a:gd fmla="*/ 168792 w 1371848" name="connsiteX2489"/>
              <a:gd fmla="*/ 1028375 h 1365406" name="connsiteY2489"/>
              <a:gd fmla="*/ 168792 w 1371848" name="connsiteX2490"/>
              <a:gd fmla="*/ 1027612 h 1365406" name="connsiteY2490"/>
              <a:gd fmla="*/ 168012 w 1371848" name="connsiteX2491"/>
              <a:gd fmla="*/ 1027612 h 1365406" name="connsiteY2491"/>
              <a:gd fmla="*/ 168012 w 1371848" name="connsiteX2492"/>
              <a:gd fmla="*/ 1026849 h 1365406" name="connsiteY2492"/>
              <a:gd fmla="*/ 167233 w 1371848" name="connsiteX2493"/>
              <a:gd fmla="*/ 1026849 h 1365406" name="connsiteY2493"/>
              <a:gd fmla="*/ 167233 w 1371848" name="connsiteX2494"/>
              <a:gd fmla="*/ 1026086 h 1365406" name="connsiteY2494"/>
              <a:gd fmla="*/ 166453 w 1371848" name="connsiteX2495"/>
              <a:gd fmla="*/ 1026086 h 1365406" name="connsiteY2495"/>
              <a:gd fmla="*/ 166453 w 1371848" name="connsiteX2496"/>
              <a:gd fmla="*/ 1025323 h 1365406" name="connsiteY2496"/>
              <a:gd fmla="*/ 165674 w 1371848" name="connsiteX2497"/>
              <a:gd fmla="*/ 1025323 h 1365406" name="connsiteY2497"/>
              <a:gd fmla="*/ 165674 w 1371848" name="connsiteX2498"/>
              <a:gd fmla="*/ 1024560 h 1365406" name="connsiteY2498"/>
              <a:gd fmla="*/ 164894 w 1371848" name="connsiteX2499"/>
              <a:gd fmla="*/ 1024560 h 1365406" name="connsiteY2499"/>
              <a:gd fmla="*/ 164894 w 1371848" name="connsiteX2500"/>
              <a:gd fmla="*/ 1023798 h 1365406" name="connsiteY2500"/>
              <a:gd fmla="*/ 164115 w 1371848" name="connsiteX2501"/>
              <a:gd fmla="*/ 1023798 h 1365406" name="connsiteY2501"/>
              <a:gd fmla="*/ 164115 w 1371848" name="connsiteX2502"/>
              <a:gd fmla="*/ 1023034 h 1365406" name="connsiteY2502"/>
              <a:gd fmla="*/ 163335 w 1371848" name="connsiteX2503"/>
              <a:gd fmla="*/ 1023034 h 1365406" name="connsiteY2503"/>
              <a:gd fmla="*/ 163335 w 1371848" name="connsiteX2504"/>
              <a:gd fmla="*/ 1022272 h 1365406" name="connsiteY2504"/>
              <a:gd fmla="*/ 162556 w 1371848" name="connsiteX2505"/>
              <a:gd fmla="*/ 1022272 h 1365406" name="connsiteY2505"/>
              <a:gd fmla="*/ 162556 w 1371848" name="connsiteX2506"/>
              <a:gd fmla="*/ 1021509 h 1365406" name="connsiteY2506"/>
              <a:gd fmla="*/ 161776 w 1371848" name="connsiteX2507"/>
              <a:gd fmla="*/ 1021509 h 1365406" name="connsiteY2507"/>
              <a:gd fmla="*/ 161776 w 1371848" name="connsiteX2508"/>
              <a:gd fmla="*/ 1020746 h 1365406" name="connsiteY2508"/>
              <a:gd fmla="*/ 160997 w 1371848" name="connsiteX2509"/>
              <a:gd fmla="*/ 1020746 h 1365406" name="connsiteY2509"/>
              <a:gd fmla="*/ 160997 w 1371848" name="connsiteX2510"/>
              <a:gd fmla="*/ 1019983 h 1365406" name="connsiteY2510"/>
              <a:gd fmla="*/ 160217 w 1371848" name="connsiteX2511"/>
              <a:gd fmla="*/ 1019983 h 1365406" name="connsiteY2511"/>
              <a:gd fmla="*/ 160217 w 1371848" name="connsiteX2512"/>
              <a:gd fmla="*/ 1019220 h 1365406" name="connsiteY2512"/>
              <a:gd fmla="*/ 159437 w 1371848" name="connsiteX2513"/>
              <a:gd fmla="*/ 1019220 h 1365406" name="connsiteY2513"/>
              <a:gd fmla="*/ 159437 w 1371848" name="connsiteX2514"/>
              <a:gd fmla="*/ 1018458 h 1365406" name="connsiteY2514"/>
              <a:gd fmla="*/ 158658 w 1371848" name="connsiteX2515"/>
              <a:gd fmla="*/ 1018458 h 1365406" name="connsiteY2515"/>
              <a:gd fmla="*/ 158658 w 1371848" name="connsiteX2516"/>
              <a:gd fmla="*/ 1017695 h 1365406" name="connsiteY2516"/>
              <a:gd fmla="*/ 157878 w 1371848" name="connsiteX2517"/>
              <a:gd fmla="*/ 1017695 h 1365406" name="connsiteY2517"/>
              <a:gd fmla="*/ 157878 w 1371848" name="connsiteX2518"/>
              <a:gd fmla="*/ 1016932 h 1365406" name="connsiteY2518"/>
              <a:gd fmla="*/ 157099 w 1371848" name="connsiteX2519"/>
              <a:gd fmla="*/ 1016932 h 1365406" name="connsiteY2519"/>
              <a:gd fmla="*/ 157099 w 1371848" name="connsiteX2520"/>
              <a:gd fmla="*/ 1016169 h 1365406" name="connsiteY2520"/>
              <a:gd fmla="*/ 156319 w 1371848" name="connsiteX2521"/>
              <a:gd fmla="*/ 1016169 h 1365406" name="connsiteY2521"/>
              <a:gd fmla="*/ 156319 w 1371848" name="connsiteX2522"/>
              <a:gd fmla="*/ 1015406 h 1365406" name="connsiteY2522"/>
              <a:gd fmla="*/ 155540 w 1371848" name="connsiteX2523"/>
              <a:gd fmla="*/ 1015406 h 1365406" name="connsiteY2523"/>
              <a:gd fmla="*/ 155540 w 1371848" name="connsiteX2524"/>
              <a:gd fmla="*/ 1014643 h 1365406" name="connsiteY2524"/>
              <a:gd fmla="*/ 154760 w 1371848" name="connsiteX2525"/>
              <a:gd fmla="*/ 1014643 h 1365406" name="connsiteY2525"/>
              <a:gd fmla="*/ 154760 w 1371848" name="connsiteX2526"/>
              <a:gd fmla="*/ 1013881 h 1365406" name="connsiteY2526"/>
              <a:gd fmla="*/ 153981 w 1371848" name="connsiteX2527"/>
              <a:gd fmla="*/ 1013881 h 1365406" name="connsiteY2527"/>
              <a:gd fmla="*/ 153981 w 1371848" name="connsiteX2528"/>
              <a:gd fmla="*/ 1013117 h 1365406" name="connsiteY2528"/>
              <a:gd fmla="*/ 153201 w 1371848" name="connsiteX2529"/>
              <a:gd fmla="*/ 1013117 h 1365406" name="connsiteY2529"/>
              <a:gd fmla="*/ 153201 w 1371848" name="connsiteX2530"/>
              <a:gd fmla="*/ 1012355 h 1365406" name="connsiteY2530"/>
              <a:gd fmla="*/ 152422 w 1371848" name="connsiteX2531"/>
              <a:gd fmla="*/ 1012355 h 1365406" name="connsiteY2531"/>
              <a:gd fmla="*/ 152422 w 1371848" name="connsiteX2532"/>
              <a:gd fmla="*/ 1011592 h 1365406" name="connsiteY2532"/>
              <a:gd fmla="*/ 151642 w 1371848" name="connsiteX2533"/>
              <a:gd fmla="*/ 1011592 h 1365406" name="connsiteY2533"/>
              <a:gd fmla="*/ 151642 w 1371848" name="connsiteX2534"/>
              <a:gd fmla="*/ 1010829 h 1365406" name="connsiteY2534"/>
              <a:gd fmla="*/ 150862 w 1371848" name="connsiteX2535"/>
              <a:gd fmla="*/ 1010829 h 1365406" name="connsiteY2535"/>
              <a:gd fmla="*/ 150862 w 1371848" name="connsiteX2536"/>
              <a:gd fmla="*/ 1010066 h 1365406" name="connsiteY2536"/>
              <a:gd fmla="*/ 150083 w 1371848" name="connsiteX2537"/>
              <a:gd fmla="*/ 1010066 h 1365406" name="connsiteY2537"/>
              <a:gd fmla="*/ 150083 w 1371848" name="connsiteX2538"/>
              <a:gd fmla="*/ 1009303 h 1365406" name="connsiteY2538"/>
              <a:gd fmla="*/ 149303 w 1371848" name="connsiteX2539"/>
              <a:gd fmla="*/ 1009303 h 1365406" name="connsiteY2539"/>
              <a:gd fmla="*/ 149303 w 1371848" name="connsiteX2540"/>
              <a:gd fmla="*/ 1008540 h 1365406" name="connsiteY2540"/>
              <a:gd fmla="*/ 148524 w 1371848" name="connsiteX2541"/>
              <a:gd fmla="*/ 1008540 h 1365406" name="connsiteY2541"/>
              <a:gd fmla="*/ 148524 w 1371848" name="connsiteX2542"/>
              <a:gd fmla="*/ 1007778 h 1365406" name="connsiteY2542"/>
              <a:gd fmla="*/ 147745 w 1371848" name="connsiteX2543"/>
              <a:gd fmla="*/ 1007778 h 1365406" name="connsiteY2543"/>
              <a:gd fmla="*/ 147745 w 1371848" name="connsiteX2544"/>
              <a:gd fmla="*/ 1007015 h 1365406" name="connsiteY2544"/>
              <a:gd fmla="*/ 146965 w 1371848" name="connsiteX2545"/>
              <a:gd fmla="*/ 1007015 h 1365406" name="connsiteY2545"/>
              <a:gd fmla="*/ 146965 w 1371848" name="connsiteX2546"/>
              <a:gd fmla="*/ 1006252 h 1365406" name="connsiteY2546"/>
              <a:gd fmla="*/ 146186 w 1371848" name="connsiteX2547"/>
              <a:gd fmla="*/ 1006252 h 1365406" name="connsiteY2547"/>
              <a:gd fmla="*/ 146186 w 1371848" name="connsiteX2548"/>
              <a:gd fmla="*/ 1005489 h 1365406" name="connsiteY2548"/>
              <a:gd fmla="*/ 145406 w 1371848" name="connsiteX2549"/>
              <a:gd fmla="*/ 1005489 h 1365406" name="connsiteY2549"/>
              <a:gd fmla="*/ 145406 w 1371848" name="connsiteX2550"/>
              <a:gd fmla="*/ 1004726 h 1365406" name="connsiteY2550"/>
              <a:gd fmla="*/ 144626 w 1371848" name="connsiteX2551"/>
              <a:gd fmla="*/ 1004726 h 1365406" name="connsiteY2551"/>
              <a:gd fmla="*/ 144626 w 1371848" name="connsiteX2552"/>
              <a:gd fmla="*/ 1003963 h 1365406" name="connsiteY2552"/>
              <a:gd fmla="*/ 143847 w 1371848" name="connsiteX2553"/>
              <a:gd fmla="*/ 1003963 h 1365406" name="connsiteY2553"/>
              <a:gd fmla="*/ 143847 w 1371848" name="connsiteX2554"/>
              <a:gd fmla="*/ 1003200 h 1365406" name="connsiteY2554"/>
              <a:gd fmla="*/ 143067 w 1371848" name="connsiteX2555"/>
              <a:gd fmla="*/ 1003200 h 1365406" name="connsiteY2555"/>
              <a:gd fmla="*/ 143067 w 1371848" name="connsiteX2556"/>
              <a:gd fmla="*/ 1002437 h 1365406" name="connsiteY2556"/>
              <a:gd fmla="*/ 142288 w 1371848" name="connsiteX2557"/>
              <a:gd fmla="*/ 1002437 h 1365406" name="connsiteY2557"/>
              <a:gd fmla="*/ 142288 w 1371848" name="connsiteX2558"/>
              <a:gd fmla="*/ 1001675 h 1365406" name="connsiteY2558"/>
              <a:gd fmla="*/ 141508 w 1371848" name="connsiteX2559"/>
              <a:gd fmla="*/ 1001675 h 1365406" name="connsiteY2559"/>
              <a:gd fmla="*/ 141508 w 1371848" name="connsiteX2560"/>
              <a:gd fmla="*/ 1000912 h 1365406" name="connsiteY2560"/>
              <a:gd fmla="*/ 140729 w 1371848" name="connsiteX2561"/>
              <a:gd fmla="*/ 1000912 h 1365406" name="connsiteY2561"/>
              <a:gd fmla="*/ 140729 w 1371848" name="connsiteX2562"/>
              <a:gd fmla="*/ 1000149 h 1365406" name="connsiteY2562"/>
              <a:gd fmla="*/ 139949 w 1371848" name="connsiteX2563"/>
              <a:gd fmla="*/ 1000149 h 1365406" name="connsiteY2563"/>
              <a:gd fmla="*/ 139949 w 1371848" name="connsiteX2564"/>
              <a:gd fmla="*/ 999386 h 1365406" name="connsiteY2564"/>
              <a:gd fmla="*/ 139170 w 1371848" name="connsiteX2565"/>
              <a:gd fmla="*/ 999386 h 1365406" name="connsiteY2565"/>
              <a:gd fmla="*/ 139170 w 1371848" name="connsiteX2566"/>
              <a:gd fmla="*/ 998623 h 1365406" name="connsiteY2566"/>
              <a:gd fmla="*/ 138390 w 1371848" name="connsiteX2567"/>
              <a:gd fmla="*/ 998623 h 1365406" name="connsiteY2567"/>
              <a:gd fmla="*/ 138390 w 1371848" name="connsiteX2568"/>
              <a:gd fmla="*/ 997861 h 1365406" name="connsiteY2568"/>
              <a:gd fmla="*/ 137611 w 1371848" name="connsiteX2569"/>
              <a:gd fmla="*/ 997861 h 1365406" name="connsiteY2569"/>
              <a:gd fmla="*/ 137611 w 1371848" name="connsiteX2570"/>
              <a:gd fmla="*/ 997098 h 1365406" name="connsiteY2570"/>
              <a:gd fmla="*/ 136831 w 1371848" name="connsiteX2571"/>
              <a:gd fmla="*/ 997098 h 1365406" name="connsiteY2571"/>
              <a:gd fmla="*/ 136831 w 1371848" name="connsiteX2572"/>
              <a:gd fmla="*/ 996335 h 1365406" name="connsiteY2572"/>
              <a:gd fmla="*/ 136051 w 1371848" name="connsiteX2573"/>
              <a:gd fmla="*/ 996335 h 1365406" name="connsiteY2573"/>
              <a:gd fmla="*/ 136051 w 1371848" name="connsiteX2574"/>
              <a:gd fmla="*/ 995572 h 1365406" name="connsiteY2574"/>
              <a:gd fmla="*/ 135272 w 1371848" name="connsiteX2575"/>
              <a:gd fmla="*/ 995572 h 1365406" name="connsiteY2575"/>
              <a:gd fmla="*/ 135272 w 1371848" name="connsiteX2576"/>
              <a:gd fmla="*/ 994809 h 1365406" name="connsiteY2576"/>
              <a:gd fmla="*/ 134492 w 1371848" name="connsiteX2577"/>
              <a:gd fmla="*/ 994809 h 1365406" name="connsiteY2577"/>
              <a:gd fmla="*/ 134492 w 1371848" name="connsiteX2578"/>
              <a:gd fmla="*/ 994046 h 1365406" name="connsiteY2578"/>
              <a:gd fmla="*/ 133713 w 1371848" name="connsiteX2579"/>
              <a:gd fmla="*/ 994046 h 1365406" name="connsiteY2579"/>
              <a:gd fmla="*/ 133713 w 1371848" name="connsiteX2580"/>
              <a:gd fmla="*/ 993284 h 1365406" name="connsiteY2580"/>
              <a:gd fmla="*/ 132934 w 1371848" name="connsiteX2581"/>
              <a:gd fmla="*/ 993284 h 1365406" name="connsiteY2581"/>
              <a:gd fmla="*/ 132934 w 1371848" name="connsiteX2582"/>
              <a:gd fmla="*/ 992520 h 1365406" name="connsiteY2582"/>
              <a:gd fmla="*/ 132154 w 1371848" name="connsiteX2583"/>
              <a:gd fmla="*/ 992520 h 1365406" name="connsiteY2583"/>
              <a:gd fmla="*/ 132154 w 1371848" name="connsiteX2584"/>
              <a:gd fmla="*/ 991758 h 1365406" name="connsiteY2584"/>
              <a:gd fmla="*/ 131374 w 1371848" name="connsiteX2585"/>
              <a:gd fmla="*/ 991758 h 1365406" name="connsiteY2585"/>
              <a:gd fmla="*/ 131374 w 1371848" name="connsiteX2586"/>
              <a:gd fmla="*/ 990995 h 1365406" name="connsiteY2586"/>
              <a:gd fmla="*/ 130595 w 1371848" name="connsiteX2587"/>
              <a:gd fmla="*/ 990995 h 1365406" name="connsiteY2587"/>
              <a:gd fmla="*/ 130595 w 1371848" name="connsiteX2588"/>
              <a:gd fmla="*/ 990232 h 1365406" name="connsiteY2588"/>
              <a:gd fmla="*/ 129815 w 1371848" name="connsiteX2589"/>
              <a:gd fmla="*/ 990232 h 1365406" name="connsiteY2589"/>
              <a:gd fmla="*/ 129815 w 1371848" name="connsiteX2590"/>
              <a:gd fmla="*/ 989469 h 1365406" name="connsiteY2590"/>
              <a:gd fmla="*/ 129036 w 1371848" name="connsiteX2591"/>
              <a:gd fmla="*/ 989469 h 1365406" name="connsiteY2591"/>
              <a:gd fmla="*/ 129036 w 1371848" name="connsiteX2592"/>
              <a:gd fmla="*/ 988706 h 1365406" name="connsiteY2592"/>
              <a:gd fmla="*/ 128256 w 1371848" name="connsiteX2593"/>
              <a:gd fmla="*/ 988706 h 1365406" name="connsiteY2593"/>
              <a:gd fmla="*/ 128256 w 1371848" name="connsiteX2594"/>
              <a:gd fmla="*/ 987943 h 1365406" name="connsiteY2594"/>
              <a:gd fmla="*/ 127477 w 1371848" name="connsiteX2595"/>
              <a:gd fmla="*/ 987943 h 1365406" name="connsiteY2595"/>
              <a:gd fmla="*/ 127477 w 1371848" name="connsiteX2596"/>
              <a:gd fmla="*/ 987181 h 1365406" name="connsiteY2596"/>
              <a:gd fmla="*/ 126697 w 1371848" name="connsiteX2597"/>
              <a:gd fmla="*/ 987181 h 1365406" name="connsiteY2597"/>
              <a:gd fmla="*/ 126697 w 1371848" name="connsiteX2598"/>
              <a:gd fmla="*/ 986418 h 1365406" name="connsiteY2598"/>
              <a:gd fmla="*/ 125918 w 1371848" name="connsiteX2599"/>
              <a:gd fmla="*/ 986418 h 1365406" name="connsiteY2599"/>
              <a:gd fmla="*/ 125918 w 1371848" name="connsiteX2600"/>
              <a:gd fmla="*/ 985655 h 1365406" name="connsiteY2600"/>
              <a:gd fmla="*/ 125138 w 1371848" name="connsiteX2601"/>
              <a:gd fmla="*/ 985655 h 1365406" name="connsiteY2601"/>
              <a:gd fmla="*/ 125138 w 1371848" name="connsiteX2602"/>
              <a:gd fmla="*/ 984892 h 1365406" name="connsiteY2602"/>
              <a:gd fmla="*/ 124359 w 1371848" name="connsiteX2603"/>
              <a:gd fmla="*/ 984892 h 1365406" name="connsiteY2603"/>
              <a:gd fmla="*/ 124359 w 1371848" name="connsiteX2604"/>
              <a:gd fmla="*/ 984129 h 1365406" name="connsiteY2604"/>
              <a:gd fmla="*/ 123579 w 1371848" name="connsiteX2605"/>
              <a:gd fmla="*/ 984129 h 1365406" name="connsiteY2605"/>
              <a:gd fmla="*/ 123579 w 1371848" name="connsiteX2606"/>
              <a:gd fmla="*/ 983366 h 1365406" name="connsiteY2606"/>
              <a:gd fmla="*/ 122800 w 1371848" name="connsiteX2607"/>
              <a:gd fmla="*/ 983366 h 1365406" name="connsiteY2607"/>
              <a:gd fmla="*/ 122800 w 1371848" name="connsiteX2608"/>
              <a:gd fmla="*/ 982603 h 1365406" name="connsiteY2608"/>
              <a:gd fmla="*/ 122020 w 1371848" name="connsiteX2609"/>
              <a:gd fmla="*/ 982603 h 1365406" name="connsiteY2609"/>
              <a:gd fmla="*/ 122020 w 1371848" name="connsiteX2610"/>
              <a:gd fmla="*/ 981841 h 1365406" name="connsiteY2610"/>
              <a:gd fmla="*/ 121240 w 1371848" name="connsiteX2611"/>
              <a:gd fmla="*/ 981841 h 1365406" name="connsiteY2611"/>
              <a:gd fmla="*/ 121240 w 1371848" name="connsiteX2612"/>
              <a:gd fmla="*/ 981078 h 1365406" name="connsiteY2612"/>
              <a:gd fmla="*/ 120461 w 1371848" name="connsiteX2613"/>
              <a:gd fmla="*/ 981078 h 1365406" name="connsiteY2613"/>
              <a:gd fmla="*/ 120461 w 1371848" name="connsiteX2614"/>
              <a:gd fmla="*/ 980315 h 1365406" name="connsiteY2614"/>
              <a:gd fmla="*/ 119682 w 1371848" name="connsiteX2615"/>
              <a:gd fmla="*/ 980315 h 1365406" name="connsiteY2615"/>
              <a:gd fmla="*/ 119682 w 1371848" name="connsiteX2616"/>
              <a:gd fmla="*/ 979552 h 1365406" name="connsiteY2616"/>
              <a:gd fmla="*/ 118902 w 1371848" name="connsiteX2617"/>
              <a:gd fmla="*/ 979552 h 1365406" name="connsiteY2617"/>
              <a:gd fmla="*/ 118902 w 1371848" name="connsiteX2618"/>
              <a:gd fmla="*/ 978789 h 1365406" name="connsiteY2618"/>
              <a:gd fmla="*/ 118123 w 1371848" name="connsiteX2619"/>
              <a:gd fmla="*/ 978789 h 1365406" name="connsiteY2619"/>
              <a:gd fmla="*/ 118123 w 1371848" name="connsiteX2620"/>
              <a:gd fmla="*/ 978026 h 1365406" name="connsiteY2620"/>
              <a:gd fmla="*/ 117343 w 1371848" name="connsiteX2621"/>
              <a:gd fmla="*/ 978026 h 1365406" name="connsiteY2621"/>
              <a:gd fmla="*/ 117343 w 1371848" name="connsiteX2622"/>
              <a:gd fmla="*/ 977264 h 1365406" name="connsiteY2622"/>
              <a:gd fmla="*/ 116563 w 1371848" name="connsiteX2623"/>
              <a:gd fmla="*/ 977264 h 1365406" name="connsiteY2623"/>
              <a:gd fmla="*/ 116563 w 1371848" name="connsiteX2624"/>
              <a:gd fmla="*/ 976501 h 1365406" name="connsiteY2624"/>
              <a:gd fmla="*/ 115784 w 1371848" name="connsiteX2625"/>
              <a:gd fmla="*/ 976501 h 1365406" name="connsiteY2625"/>
              <a:gd fmla="*/ 115784 w 1371848" name="connsiteX2626"/>
              <a:gd fmla="*/ 975738 h 1365406" name="connsiteY2626"/>
              <a:gd fmla="*/ 115004 w 1371848" name="connsiteX2627"/>
              <a:gd fmla="*/ 975738 h 1365406" name="connsiteY2627"/>
              <a:gd fmla="*/ 115004 w 1371848" name="connsiteX2628"/>
              <a:gd fmla="*/ 974975 h 1365406" name="connsiteY2628"/>
              <a:gd fmla="*/ 114225 w 1371848" name="connsiteX2629"/>
              <a:gd fmla="*/ 974975 h 1365406" name="connsiteY2629"/>
              <a:gd fmla="*/ 114225 w 1371848" name="connsiteX2630"/>
              <a:gd fmla="*/ 974212 h 1365406" name="connsiteY2630"/>
              <a:gd fmla="*/ 113445 w 1371848" name="connsiteX2631"/>
              <a:gd fmla="*/ 974212 h 1365406" name="connsiteY2631"/>
              <a:gd fmla="*/ 113445 w 1371848" name="connsiteX2632"/>
              <a:gd fmla="*/ 973449 h 1365406" name="connsiteY2632"/>
              <a:gd fmla="*/ 112666 w 1371848" name="connsiteX2633"/>
              <a:gd fmla="*/ 973449 h 1365406" name="connsiteY2633"/>
              <a:gd fmla="*/ 112666 w 1371848" name="connsiteX2634"/>
              <a:gd fmla="*/ 972686 h 1365406" name="connsiteY2634"/>
              <a:gd fmla="*/ 111886 w 1371848" name="connsiteX2635"/>
              <a:gd fmla="*/ 972686 h 1365406" name="connsiteY2635"/>
              <a:gd fmla="*/ 111886 w 1371848" name="connsiteX2636"/>
              <a:gd fmla="*/ 971923 h 1365406" name="connsiteY2636"/>
              <a:gd fmla="*/ 111107 w 1371848" name="connsiteX2637"/>
              <a:gd fmla="*/ 971923 h 1365406" name="connsiteY2637"/>
              <a:gd fmla="*/ 111107 w 1371848" name="connsiteX2638"/>
              <a:gd fmla="*/ 971161 h 1365406" name="connsiteY2638"/>
              <a:gd fmla="*/ 110327 w 1371848" name="connsiteX2639"/>
              <a:gd fmla="*/ 971161 h 1365406" name="connsiteY2639"/>
              <a:gd fmla="*/ 110327 w 1371848" name="connsiteX2640"/>
              <a:gd fmla="*/ 970398 h 1365406" name="connsiteY2640"/>
              <a:gd fmla="*/ 109548 w 1371848" name="connsiteX2641"/>
              <a:gd fmla="*/ 970398 h 1365406" name="connsiteY2641"/>
              <a:gd fmla="*/ 109548 w 1371848" name="connsiteX2642"/>
              <a:gd fmla="*/ 969635 h 1365406" name="connsiteY2642"/>
              <a:gd fmla="*/ 108768 w 1371848" name="connsiteX2643"/>
              <a:gd fmla="*/ 969635 h 1365406" name="connsiteY2643"/>
              <a:gd fmla="*/ 108768 w 1371848" name="connsiteX2644"/>
              <a:gd fmla="*/ 968872 h 1365406" name="connsiteY2644"/>
              <a:gd fmla="*/ 107988 w 1371848" name="connsiteX2645"/>
              <a:gd fmla="*/ 968872 h 1365406" name="connsiteY2645"/>
              <a:gd fmla="*/ 107988 w 1371848" name="connsiteX2646"/>
              <a:gd fmla="*/ 968109 h 1365406" name="connsiteY2646"/>
              <a:gd fmla="*/ 107209 w 1371848" name="connsiteX2647"/>
              <a:gd fmla="*/ 968109 h 1365406" name="connsiteY2647"/>
              <a:gd fmla="*/ 107209 w 1371848" name="connsiteX2648"/>
              <a:gd fmla="*/ 967346 h 1365406" name="connsiteY2648"/>
              <a:gd fmla="*/ 106429 w 1371848" name="connsiteX2649"/>
              <a:gd fmla="*/ 967346 h 1365406" name="connsiteY2649"/>
              <a:gd fmla="*/ 106429 w 1371848" name="connsiteX2650"/>
              <a:gd fmla="*/ 966584 h 1365406" name="connsiteY2650"/>
              <a:gd fmla="*/ 105650 w 1371848" name="connsiteX2651"/>
              <a:gd fmla="*/ 966584 h 1365406" name="connsiteY2651"/>
              <a:gd fmla="*/ 105650 w 1371848" name="connsiteX2652"/>
              <a:gd fmla="*/ 965821 h 1365406" name="connsiteY2652"/>
              <a:gd fmla="*/ 104871 w 1371848" name="connsiteX2653"/>
              <a:gd fmla="*/ 965821 h 1365406" name="connsiteY2653"/>
              <a:gd fmla="*/ 104871 w 1371848" name="connsiteX2654"/>
              <a:gd fmla="*/ 965058 h 1365406" name="connsiteY2654"/>
              <a:gd fmla="*/ 104091 w 1371848" name="connsiteX2655"/>
              <a:gd fmla="*/ 965058 h 1365406" name="connsiteY2655"/>
              <a:gd fmla="*/ 104091 w 1371848" name="connsiteX2656"/>
              <a:gd fmla="*/ 964295 h 1365406" name="connsiteY2656"/>
              <a:gd fmla="*/ 103312 w 1371848" name="connsiteX2657"/>
              <a:gd fmla="*/ 964295 h 1365406" name="connsiteY2657"/>
              <a:gd fmla="*/ 103312 w 1371848" name="connsiteX2658"/>
              <a:gd fmla="*/ 963532 h 1365406" name="connsiteY2658"/>
              <a:gd fmla="*/ 102532 w 1371848" name="connsiteX2659"/>
              <a:gd fmla="*/ 963532 h 1365406" name="connsiteY2659"/>
              <a:gd fmla="*/ 102532 w 1371848" name="connsiteX2660"/>
              <a:gd fmla="*/ 962769 h 1365406" name="connsiteY2660"/>
              <a:gd fmla="*/ 101753 w 1371848" name="connsiteX2661"/>
              <a:gd fmla="*/ 962769 h 1365406" name="connsiteY2661"/>
              <a:gd fmla="*/ 101753 w 1371848" name="connsiteX2662"/>
              <a:gd fmla="*/ 962006 h 1365406" name="connsiteY2662"/>
              <a:gd fmla="*/ 100973 w 1371848" name="connsiteX2663"/>
              <a:gd fmla="*/ 962006 h 1365406" name="connsiteY2663"/>
              <a:gd fmla="*/ 100973 w 1371848" name="connsiteX2664"/>
              <a:gd fmla="*/ 961244 h 1365406" name="connsiteY2664"/>
              <a:gd fmla="*/ 100194 w 1371848" name="connsiteX2665"/>
              <a:gd fmla="*/ 961244 h 1365406" name="connsiteY2665"/>
              <a:gd fmla="*/ 100194 w 1371848" name="connsiteX2666"/>
              <a:gd fmla="*/ 960481 h 1365406" name="connsiteY2666"/>
              <a:gd fmla="*/ 99414 w 1371848" name="connsiteX2667"/>
              <a:gd fmla="*/ 960481 h 1365406" name="connsiteY2667"/>
              <a:gd fmla="*/ 99414 w 1371848" name="connsiteX2668"/>
              <a:gd fmla="*/ 959718 h 1365406" name="connsiteY2668"/>
              <a:gd fmla="*/ 98634 w 1371848" name="connsiteX2669"/>
              <a:gd fmla="*/ 959718 h 1365406" name="connsiteY2669"/>
              <a:gd fmla="*/ 98634 w 1371848" name="connsiteX2670"/>
              <a:gd fmla="*/ 958955 h 1365406" name="connsiteY2670"/>
              <a:gd fmla="*/ 97855 w 1371848" name="connsiteX2671"/>
              <a:gd fmla="*/ 958955 h 1365406" name="connsiteY2671"/>
              <a:gd fmla="*/ 97855 w 1371848" name="connsiteX2672"/>
              <a:gd fmla="*/ 958192 h 1365406" name="connsiteY2672"/>
              <a:gd fmla="*/ 97075 w 1371848" name="connsiteX2673"/>
              <a:gd fmla="*/ 958192 h 1365406" name="connsiteY2673"/>
              <a:gd fmla="*/ 97075 w 1371848" name="connsiteX2674"/>
              <a:gd fmla="*/ 957429 h 1365406" name="connsiteY2674"/>
              <a:gd fmla="*/ 96296 w 1371848" name="connsiteX2675"/>
              <a:gd fmla="*/ 957429 h 1365406" name="connsiteY2675"/>
              <a:gd fmla="*/ 96296 w 1371848" name="connsiteX2676"/>
              <a:gd fmla="*/ 956667 h 1365406" name="connsiteY2676"/>
              <a:gd fmla="*/ 95516 w 1371848" name="connsiteX2677"/>
              <a:gd fmla="*/ 956667 h 1365406" name="connsiteY2677"/>
              <a:gd fmla="*/ 95516 w 1371848" name="connsiteX2678"/>
              <a:gd fmla="*/ 955904 h 1365406" name="connsiteY2678"/>
              <a:gd fmla="*/ 94737 w 1371848" name="connsiteX2679"/>
              <a:gd fmla="*/ 955904 h 1365406" name="connsiteY2679"/>
              <a:gd fmla="*/ 94737 w 1371848" name="connsiteX2680"/>
              <a:gd fmla="*/ 955141 h 1365406" name="connsiteY2680"/>
              <a:gd fmla="*/ 93957 w 1371848" name="connsiteX2681"/>
              <a:gd fmla="*/ 955141 h 1365406" name="connsiteY2681"/>
              <a:gd fmla="*/ 93957 w 1371848" name="connsiteX2682"/>
              <a:gd fmla="*/ 954378 h 1365406" name="connsiteY2682"/>
              <a:gd fmla="*/ 93177 w 1371848" name="connsiteX2683"/>
              <a:gd fmla="*/ 954378 h 1365406" name="connsiteY2683"/>
              <a:gd fmla="*/ 93177 w 1371848" name="connsiteX2684"/>
              <a:gd fmla="*/ 953615 h 1365406" name="connsiteY2684"/>
              <a:gd fmla="*/ 92398 w 1371848" name="connsiteX2685"/>
              <a:gd fmla="*/ 953615 h 1365406" name="connsiteY2685"/>
              <a:gd fmla="*/ 92398 w 1371848" name="connsiteX2686"/>
              <a:gd fmla="*/ 952852 h 1365406" name="connsiteY2686"/>
              <a:gd fmla="*/ 91619 w 1371848" name="connsiteX2687"/>
              <a:gd fmla="*/ 952852 h 1365406" name="connsiteY2687"/>
              <a:gd fmla="*/ 91619 w 1371848" name="connsiteX2688"/>
              <a:gd fmla="*/ 952089 h 1365406" name="connsiteY2688"/>
              <a:gd fmla="*/ 90839 w 1371848" name="connsiteX2689"/>
              <a:gd fmla="*/ 952089 h 1365406" name="connsiteY2689"/>
              <a:gd fmla="*/ 90839 w 1371848" name="connsiteX2690"/>
              <a:gd fmla="*/ 951326 h 1365406" name="connsiteY2690"/>
              <a:gd fmla="*/ 90060 w 1371848" name="connsiteX2691"/>
              <a:gd fmla="*/ 951326 h 1365406" name="connsiteY2691"/>
              <a:gd fmla="*/ 90060 w 1371848" name="connsiteX2692"/>
              <a:gd fmla="*/ 950564 h 1365406" name="connsiteY2692"/>
              <a:gd fmla="*/ 89280 w 1371848" name="connsiteX2693"/>
              <a:gd fmla="*/ 950564 h 1365406" name="connsiteY2693"/>
              <a:gd fmla="*/ 89280 w 1371848" name="connsiteX2694"/>
              <a:gd fmla="*/ 949801 h 1365406" name="connsiteY2694"/>
              <a:gd fmla="*/ 88501 w 1371848" name="connsiteX2695"/>
              <a:gd fmla="*/ 949801 h 1365406" name="connsiteY2695"/>
              <a:gd fmla="*/ 88501 w 1371848" name="connsiteX2696"/>
              <a:gd fmla="*/ 949038 h 1365406" name="connsiteY2696"/>
              <a:gd fmla="*/ 87721 w 1371848" name="connsiteX2697"/>
              <a:gd fmla="*/ 949038 h 1365406" name="connsiteY2697"/>
              <a:gd fmla="*/ 87721 w 1371848" name="connsiteX2698"/>
              <a:gd fmla="*/ 948275 h 1365406" name="connsiteY2698"/>
              <a:gd fmla="*/ 86941 w 1371848" name="connsiteX2699"/>
              <a:gd fmla="*/ 948275 h 1365406" name="connsiteY2699"/>
              <a:gd fmla="*/ 86941 w 1371848" name="connsiteX2700"/>
              <a:gd fmla="*/ 947512 h 1365406" name="connsiteY2700"/>
              <a:gd fmla="*/ 86162 w 1371848" name="connsiteX2701"/>
              <a:gd fmla="*/ 947512 h 1365406" name="connsiteY2701"/>
              <a:gd fmla="*/ 86162 w 1371848" name="connsiteX2702"/>
              <a:gd fmla="*/ 946749 h 1365406" name="connsiteY2702"/>
              <a:gd fmla="*/ 85383 w 1371848" name="connsiteX2703"/>
              <a:gd fmla="*/ 946749 h 1365406" name="connsiteY2703"/>
              <a:gd fmla="*/ 85383 w 1371848" name="connsiteX2704"/>
              <a:gd fmla="*/ 945987 h 1365406" name="connsiteY2704"/>
              <a:gd fmla="*/ 84603 w 1371848" name="connsiteX2705"/>
              <a:gd fmla="*/ 945987 h 1365406" name="connsiteY2705"/>
              <a:gd fmla="*/ 84603 w 1371848" name="connsiteX2706"/>
              <a:gd fmla="*/ 629417 h 1365406" name="connsiteY2706"/>
              <a:gd fmla="*/ 84448 w 1371848" name="connsiteX2707"/>
              <a:gd fmla="*/ 629511 h 1365406" name="connsiteY2707"/>
              <a:gd fmla="*/ 84269 w 1371848" name="connsiteX2708"/>
              <a:gd fmla="*/ 628384 h 1365406" name="connsiteY2708"/>
              <a:gd fmla="*/ 83669 w 1371848" name="connsiteX2709"/>
              <a:gd fmla="*/ 628748 h 1365406" name="connsiteY2709"/>
              <a:gd fmla="*/ 83490 w 1371848" name="connsiteX2710"/>
              <a:gd fmla="*/ 627621 h 1365406" name="connsiteY2710"/>
              <a:gd fmla="*/ 82889 w 1371848" name="connsiteX2711"/>
              <a:gd fmla="*/ 627985 h 1365406" name="connsiteY2711"/>
              <a:gd fmla="*/ 82710 w 1371848" name="connsiteX2712"/>
              <a:gd fmla="*/ 626858 h 1365406" name="connsiteY2712"/>
              <a:gd fmla="*/ 82110 w 1371848" name="connsiteX2713"/>
              <a:gd fmla="*/ 627222 h 1365406" name="connsiteY2713"/>
              <a:gd fmla="*/ 81930 w 1371848" name="connsiteX2714"/>
              <a:gd fmla="*/ 626095 h 1365406" name="connsiteY2714"/>
              <a:gd fmla="*/ 81330 w 1371848" name="connsiteX2715"/>
              <a:gd fmla="*/ 626459 h 1365406" name="connsiteY2715"/>
              <a:gd fmla="*/ 81151 w 1371848" name="connsiteX2716"/>
              <a:gd fmla="*/ 625332 h 1365406" name="connsiteY2716"/>
              <a:gd fmla="*/ 80551 w 1371848" name="connsiteX2717"/>
              <a:gd fmla="*/ 625697 h 1365406" name="connsiteY2717"/>
              <a:gd fmla="*/ 80371 w 1371848" name="connsiteX2718"/>
              <a:gd fmla="*/ 624569 h 1365406" name="connsiteY2718"/>
              <a:gd fmla="*/ 79771 w 1371848" name="connsiteX2719"/>
              <a:gd fmla="*/ 624934 h 1365406" name="connsiteY2719"/>
              <a:gd fmla="*/ 79592 w 1371848" name="connsiteX2720"/>
              <a:gd fmla="*/ 623806 h 1365406" name="connsiteY2720"/>
              <a:gd fmla="*/ 78991 w 1371848" name="connsiteX2721"/>
              <a:gd fmla="*/ 624171 h 1365406" name="connsiteY2721"/>
              <a:gd fmla="*/ 78812 w 1371848" name="connsiteX2722"/>
              <a:gd fmla="*/ 623043 h 1365406" name="connsiteY2722"/>
              <a:gd fmla="*/ 78212 w 1371848" name="connsiteX2723"/>
              <a:gd fmla="*/ 623408 h 1365406" name="connsiteY2723"/>
              <a:gd fmla="*/ 78033 w 1371848" name="connsiteX2724"/>
              <a:gd fmla="*/ 622281 h 1365406" name="connsiteY2724"/>
              <a:gd fmla="*/ 77432 w 1371848" name="connsiteX2725"/>
              <a:gd fmla="*/ 622645 h 1365406" name="connsiteY2725"/>
              <a:gd fmla="*/ 77253 w 1371848" name="connsiteX2726"/>
              <a:gd fmla="*/ 621518 h 1365406" name="connsiteY2726"/>
              <a:gd fmla="*/ 76653 w 1371848" name="connsiteX2727"/>
              <a:gd fmla="*/ 621882 h 1365406" name="connsiteY2727"/>
              <a:gd fmla="*/ 76474 w 1371848" name="connsiteX2728"/>
              <a:gd fmla="*/ 620755 h 1365406" name="connsiteY2728"/>
              <a:gd fmla="*/ 75873 w 1371848" name="connsiteX2729"/>
              <a:gd fmla="*/ 621119 h 1365406" name="connsiteY2729"/>
              <a:gd fmla="*/ 75694 w 1371848" name="connsiteX2730"/>
              <a:gd fmla="*/ 619992 h 1365406" name="connsiteY2730"/>
              <a:gd fmla="*/ 75094 w 1371848" name="connsiteX2731"/>
              <a:gd fmla="*/ 620357 h 1365406" name="connsiteY2731"/>
              <a:gd fmla="*/ 74915 w 1371848" name="connsiteX2732"/>
              <a:gd fmla="*/ 619229 h 1365406" name="connsiteY2732"/>
              <a:gd fmla="*/ 74314 w 1371848" name="connsiteX2733"/>
              <a:gd fmla="*/ 619594 h 1365406" name="connsiteY2733"/>
              <a:gd fmla="*/ 74135 w 1371848" name="connsiteX2734"/>
              <a:gd fmla="*/ 618467 h 1365406" name="connsiteY2734"/>
              <a:gd fmla="*/ 73535 w 1371848" name="connsiteX2735"/>
              <a:gd fmla="*/ 618831 h 1365406" name="connsiteY2735"/>
              <a:gd fmla="*/ 73356 w 1371848" name="connsiteX2736"/>
              <a:gd fmla="*/ 617704 h 1365406" name="connsiteY2736"/>
              <a:gd fmla="*/ 72755 w 1371848" name="connsiteX2737"/>
              <a:gd fmla="*/ 618068 h 1365406" name="connsiteY2737"/>
              <a:gd fmla="*/ 72576 w 1371848" name="connsiteX2738"/>
              <a:gd fmla="*/ 616941 h 1365406" name="connsiteY2738"/>
              <a:gd fmla="*/ 71976 w 1371848" name="connsiteX2739"/>
              <a:gd fmla="*/ 617305 h 1365406" name="connsiteY2739"/>
              <a:gd fmla="*/ 71797 w 1371848" name="connsiteX2740"/>
              <a:gd fmla="*/ 616178 h 1365406" name="connsiteY2740"/>
              <a:gd fmla="*/ 71196 w 1371848" name="connsiteX2741"/>
              <a:gd fmla="*/ 616542 h 1365406" name="connsiteY2741"/>
              <a:gd fmla="*/ 71017 w 1371848" name="connsiteX2742"/>
              <a:gd fmla="*/ 615415 h 1365406" name="connsiteY2742"/>
              <a:gd fmla="*/ 70417 w 1371848" name="connsiteX2743"/>
              <a:gd fmla="*/ 615780 h 1365406" name="connsiteY2743"/>
              <a:gd fmla="*/ 70238 w 1371848" name="connsiteX2744"/>
              <a:gd fmla="*/ 614652 h 1365406" name="connsiteY2744"/>
              <a:gd fmla="*/ 69637 w 1371848" name="connsiteX2745"/>
              <a:gd fmla="*/ 615017 h 1365406" name="connsiteY2745"/>
              <a:gd fmla="*/ 69458 w 1371848" name="connsiteX2746"/>
              <a:gd fmla="*/ 613889 h 1365406" name="connsiteY2746"/>
              <a:gd fmla="*/ 68858 w 1371848" name="connsiteX2747"/>
              <a:gd fmla="*/ 614254 h 1365406" name="connsiteY2747"/>
              <a:gd fmla="*/ 68679 w 1371848" name="connsiteX2748"/>
              <a:gd fmla="*/ 613126 h 1365406" name="connsiteY2748"/>
              <a:gd fmla="*/ 68078 w 1371848" name="connsiteX2749"/>
              <a:gd fmla="*/ 613491 h 1365406" name="connsiteY2749"/>
              <a:gd fmla="*/ 67899 w 1371848" name="connsiteX2750"/>
              <a:gd fmla="*/ 612364 h 1365406" name="connsiteY2750"/>
              <a:gd fmla="*/ 67299 w 1371848" name="connsiteX2751"/>
              <a:gd fmla="*/ 612728 h 1365406" name="connsiteY2751"/>
              <a:gd fmla="*/ 67120 w 1371848" name="connsiteX2752"/>
              <a:gd fmla="*/ 611601 h 1365406" name="connsiteY2752"/>
              <a:gd fmla="*/ 66519 w 1371848" name="connsiteX2753"/>
              <a:gd fmla="*/ 611965 h 1365406" name="connsiteY2753"/>
              <a:gd fmla="*/ 66340 w 1371848" name="connsiteX2754"/>
              <a:gd fmla="*/ 610838 h 1365406" name="connsiteY2754"/>
              <a:gd fmla="*/ 65740 w 1371848" name="connsiteX2755"/>
              <a:gd fmla="*/ 611202 h 1365406" name="connsiteY2755"/>
              <a:gd fmla="*/ 65561 w 1371848" name="connsiteX2756"/>
              <a:gd fmla="*/ 610075 h 1365406" name="connsiteY2756"/>
              <a:gd fmla="*/ 64960 w 1371848" name="connsiteX2757"/>
              <a:gd fmla="*/ 610439 h 1365406" name="connsiteY2757"/>
              <a:gd fmla="*/ 64781 w 1371848" name="connsiteX2758"/>
              <a:gd fmla="*/ 609312 h 1365406" name="connsiteY2758"/>
              <a:gd fmla="*/ 64180 w 1371848" name="connsiteX2759"/>
              <a:gd fmla="*/ 609677 h 1365406" name="connsiteY2759"/>
              <a:gd fmla="*/ 64002 w 1371848" name="connsiteX2760"/>
              <a:gd fmla="*/ 608549 h 1365406" name="connsiteY2760"/>
              <a:gd fmla="*/ 63401 w 1371848" name="connsiteX2761"/>
              <a:gd fmla="*/ 608914 h 1365406" name="connsiteY2761"/>
              <a:gd fmla="*/ 63222 w 1371848" name="connsiteX2762"/>
              <a:gd fmla="*/ 607787 h 1365406" name="connsiteY2762"/>
              <a:gd fmla="*/ 62621 w 1371848" name="connsiteX2763"/>
              <a:gd fmla="*/ 608151 h 1365406" name="connsiteY2763"/>
              <a:gd fmla="*/ 62442 w 1371848" name="connsiteX2764"/>
              <a:gd fmla="*/ 607023 h 1365406" name="connsiteY2764"/>
              <a:gd fmla="*/ 61842 w 1371848" name="connsiteX2765"/>
              <a:gd fmla="*/ 607388 h 1365406" name="connsiteY2765"/>
              <a:gd fmla="*/ 61663 w 1371848" name="connsiteX2766"/>
              <a:gd fmla="*/ 606261 h 1365406" name="connsiteY2766"/>
              <a:gd fmla="*/ 61062 w 1371848" name="connsiteX2767"/>
              <a:gd fmla="*/ 606625 h 1365406" name="connsiteY2767"/>
              <a:gd fmla="*/ 60883 w 1371848" name="connsiteX2768"/>
              <a:gd fmla="*/ 605498 h 1365406" name="connsiteY2768"/>
              <a:gd fmla="*/ 60283 w 1371848" name="connsiteX2769"/>
              <a:gd fmla="*/ 605862 h 1365406" name="connsiteY2769"/>
              <a:gd fmla="*/ 60104 w 1371848" name="connsiteX2770"/>
              <a:gd fmla="*/ 604735 h 1365406" name="connsiteY2770"/>
              <a:gd fmla="*/ 59503 w 1371848" name="connsiteX2771"/>
              <a:gd fmla="*/ 605100 h 1365406" name="connsiteY2771"/>
              <a:gd fmla="*/ 59324 w 1371848" name="connsiteX2772"/>
              <a:gd fmla="*/ 603972 h 1365406" name="connsiteY2772"/>
              <a:gd fmla="*/ 58724 w 1371848" name="connsiteX2773"/>
              <a:gd fmla="*/ 604337 h 1365406" name="connsiteY2773"/>
              <a:gd fmla="*/ 58545 w 1371848" name="connsiteX2774"/>
              <a:gd fmla="*/ 603209 h 1365406" name="connsiteY2774"/>
              <a:gd fmla="*/ 57944 w 1371848" name="connsiteX2775"/>
              <a:gd fmla="*/ 603574 h 1365406" name="connsiteY2775"/>
              <a:gd fmla="*/ 57765 w 1371848" name="connsiteX2776"/>
              <a:gd fmla="*/ 602446 h 1365406" name="connsiteY2776"/>
              <a:gd fmla="*/ 57165 w 1371848" name="connsiteX2777"/>
              <a:gd fmla="*/ 602811 h 1365406" name="connsiteY2777"/>
              <a:gd fmla="*/ 56986 w 1371848" name="connsiteX2778"/>
              <a:gd fmla="*/ 601684 h 1365406" name="connsiteY2778"/>
              <a:gd fmla="*/ 56385 w 1371848" name="connsiteX2779"/>
              <a:gd fmla="*/ 602048 h 1365406" name="connsiteY2779"/>
              <a:gd fmla="*/ 56206 w 1371848" name="connsiteX2780"/>
              <a:gd fmla="*/ 600921 h 1365406" name="connsiteY2780"/>
              <a:gd fmla="*/ 55606 w 1371848" name="connsiteX2781"/>
              <a:gd fmla="*/ 601285 h 1365406" name="connsiteY2781"/>
              <a:gd fmla="*/ 55427 w 1371848" name="connsiteX2782"/>
              <a:gd fmla="*/ 600158 h 1365406" name="connsiteY2782"/>
              <a:gd fmla="*/ 54826 w 1371848" name="connsiteX2783"/>
              <a:gd fmla="*/ 600522 h 1365406" name="connsiteY2783"/>
              <a:gd fmla="*/ 54647 w 1371848" name="connsiteX2784"/>
              <a:gd fmla="*/ 599395 h 1365406" name="connsiteY2784"/>
              <a:gd fmla="*/ 54047 w 1371848" name="connsiteX2785"/>
              <a:gd fmla="*/ 599760 h 1365406" name="connsiteY2785"/>
              <a:gd fmla="*/ 53868 w 1371848" name="connsiteX2786"/>
              <a:gd fmla="*/ 598632 h 1365406" name="connsiteY2786"/>
              <a:gd fmla="*/ 53267 w 1371848" name="connsiteX2787"/>
              <a:gd fmla="*/ 598997 h 1365406" name="connsiteY2787"/>
              <a:gd fmla="*/ 53088 w 1371848" name="connsiteX2788"/>
              <a:gd fmla="*/ 597870 h 1365406" name="connsiteY2788"/>
              <a:gd fmla="*/ 52488 w 1371848" name="connsiteX2789"/>
              <a:gd fmla="*/ 598234 h 1365406" name="connsiteY2789"/>
              <a:gd fmla="*/ 52308 w 1371848" name="connsiteX2790"/>
              <a:gd fmla="*/ 597106 h 1365406" name="connsiteY2790"/>
              <a:gd fmla="*/ 51708 w 1371848" name="connsiteX2791"/>
              <a:gd fmla="*/ 597471 h 1365406" name="connsiteY2791"/>
              <a:gd fmla="*/ 51529 w 1371848" name="connsiteX2792"/>
              <a:gd fmla="*/ 596344 h 1365406" name="connsiteY2792"/>
              <a:gd fmla="*/ 50929 w 1371848" name="connsiteX2793"/>
              <a:gd fmla="*/ 596708 h 1365406" name="connsiteY2793"/>
              <a:gd fmla="*/ 50749 w 1371848" name="connsiteX2794"/>
              <a:gd fmla="*/ 595581 h 1365406" name="connsiteY2794"/>
              <a:gd fmla="*/ 50149 w 1371848" name="connsiteX2795"/>
              <a:gd fmla="*/ 595945 h 1365406" name="connsiteY2795"/>
              <a:gd fmla="*/ 49970 w 1371848" name="connsiteX2796"/>
              <a:gd fmla="*/ 594818 h 1365406" name="connsiteY2796"/>
              <a:gd fmla="*/ 49369 w 1371848" name="connsiteX2797"/>
              <a:gd fmla="*/ 595183 h 1365406" name="connsiteY2797"/>
              <a:gd fmla="*/ 49190 w 1371848" name="connsiteX2798"/>
              <a:gd fmla="*/ 594055 h 1365406" name="connsiteY2798"/>
              <a:gd fmla="*/ 48590 w 1371848" name="connsiteX2799"/>
              <a:gd fmla="*/ 594420 h 1365406" name="connsiteY2799"/>
              <a:gd fmla="*/ 48411 w 1371848" name="connsiteX2800"/>
              <a:gd fmla="*/ 593292 h 1365406" name="connsiteY2800"/>
              <a:gd fmla="*/ 47810 w 1371848" name="connsiteX2801"/>
              <a:gd fmla="*/ 593657 h 1365406" name="connsiteY2801"/>
              <a:gd fmla="*/ 47631 w 1371848" name="connsiteX2802"/>
              <a:gd fmla="*/ 592529 h 1365406" name="connsiteY2802"/>
              <a:gd fmla="*/ 47031 w 1371848" name="connsiteX2803"/>
              <a:gd fmla="*/ 592894 h 1365406" name="connsiteY2803"/>
              <a:gd fmla="*/ 46852 w 1371848" name="connsiteX2804"/>
              <a:gd fmla="*/ 591767 h 1365406" name="connsiteY2804"/>
              <a:gd fmla="*/ 46251 w 1371848" name="connsiteX2805"/>
              <a:gd fmla="*/ 592131 h 1365406" name="connsiteY2805"/>
              <a:gd fmla="*/ 46072 w 1371848" name="connsiteX2806"/>
              <a:gd fmla="*/ 591004 h 1365406" name="connsiteY2806"/>
              <a:gd fmla="*/ 45472 w 1371848" name="connsiteX2807"/>
              <a:gd fmla="*/ 591368 h 1365406" name="connsiteY2807"/>
              <a:gd fmla="*/ 45293 w 1371848" name="connsiteX2808"/>
              <a:gd fmla="*/ 590241 h 1365406" name="connsiteY2808"/>
              <a:gd fmla="*/ 44692 w 1371848" name="connsiteX2809"/>
              <a:gd fmla="*/ 590605 h 1365406" name="connsiteY2809"/>
              <a:gd fmla="*/ 44513 w 1371848" name="connsiteX2810"/>
              <a:gd fmla="*/ 589478 h 1365406" name="connsiteY2810"/>
              <a:gd fmla="*/ 43913 w 1371848" name="connsiteX2811"/>
              <a:gd fmla="*/ 589842 h 1365406" name="connsiteY2811"/>
              <a:gd fmla="*/ 43734 w 1371848" name="connsiteX2812"/>
              <a:gd fmla="*/ 588715 h 1365406" name="connsiteY2812"/>
              <a:gd fmla="*/ 43133 w 1371848" name="connsiteX2813"/>
              <a:gd fmla="*/ 589080 h 1365406" name="connsiteY2813"/>
              <a:gd fmla="*/ 42955 w 1371848" name="connsiteX2814"/>
              <a:gd fmla="*/ 587952 h 1365406" name="connsiteY2814"/>
              <a:gd fmla="*/ 42354 w 1371848" name="connsiteX2815"/>
              <a:gd fmla="*/ 588317 h 1365406" name="connsiteY2815"/>
              <a:gd fmla="*/ 42175 w 1371848" name="connsiteX2816"/>
              <a:gd fmla="*/ 587189 h 1365406" name="connsiteY2816"/>
              <a:gd fmla="*/ 41574 w 1371848" name="connsiteX2817"/>
              <a:gd fmla="*/ 587554 h 1365406" name="connsiteY2817"/>
              <a:gd fmla="*/ 41395 w 1371848" name="connsiteX2818"/>
              <a:gd fmla="*/ 586426 h 1365406" name="connsiteY2818"/>
              <a:gd fmla="*/ 40794 w 1371848" name="connsiteX2819"/>
              <a:gd fmla="*/ 586791 h 1365406" name="connsiteY2819"/>
              <a:gd fmla="*/ 40616 w 1371848" name="connsiteX2820"/>
              <a:gd fmla="*/ 585664 h 1365406" name="connsiteY2820"/>
              <a:gd fmla="*/ 40015 w 1371848" name="connsiteX2821"/>
              <a:gd fmla="*/ 586028 h 1365406" name="connsiteY2821"/>
              <a:gd fmla="*/ 39836 w 1371848" name="connsiteX2822"/>
              <a:gd fmla="*/ 584901 h 1365406" name="connsiteY2822"/>
              <a:gd fmla="*/ 39236 w 1371848" name="connsiteX2823"/>
              <a:gd fmla="*/ 585265 h 1365406" name="connsiteY2823"/>
              <a:gd fmla="*/ 39057 w 1371848" name="connsiteX2824"/>
              <a:gd fmla="*/ 584138 h 1365406" name="connsiteY2824"/>
              <a:gd fmla="*/ 38456 w 1371848" name="connsiteX2825"/>
              <a:gd fmla="*/ 584503 h 1365406" name="connsiteY2825"/>
              <a:gd fmla="*/ 0 w 1371848" name="connsiteX2826"/>
              <a:gd fmla="*/ 342263 h 1365406" name="connsiteY2826"/>
              <a:gd fmla="*/ 142286 w 1371848" name="connsiteX2827"/>
              <a:gd fmla="*/ 0 h 1365406" name="connsiteY28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Lst>
            <a:rect b="b" l="l" r="r" t="t"/>
            <a:pathLst>
              <a:path h="1365406" w="1371848">
                <a:moveTo>
                  <a:pt x="142286" y="0"/>
                </a:moveTo>
                <a:lnTo>
                  <a:pt x="326874" y="46143"/>
                </a:lnTo>
                <a:lnTo>
                  <a:pt x="326766" y="46684"/>
                </a:lnTo>
                <a:lnTo>
                  <a:pt x="327653" y="46906"/>
                </a:lnTo>
                <a:lnTo>
                  <a:pt x="327545" y="47447"/>
                </a:lnTo>
                <a:lnTo>
                  <a:pt x="328433" y="47669"/>
                </a:lnTo>
                <a:lnTo>
                  <a:pt x="328325" y="48209"/>
                </a:lnTo>
                <a:lnTo>
                  <a:pt x="329212" y="48431"/>
                </a:lnTo>
                <a:lnTo>
                  <a:pt x="329104" y="48972"/>
                </a:lnTo>
                <a:lnTo>
                  <a:pt x="329992" y="49194"/>
                </a:lnTo>
                <a:lnTo>
                  <a:pt x="329884" y="49735"/>
                </a:lnTo>
                <a:lnTo>
                  <a:pt x="330772" y="49957"/>
                </a:lnTo>
                <a:lnTo>
                  <a:pt x="330663" y="50498"/>
                </a:lnTo>
                <a:lnTo>
                  <a:pt x="331551" y="50720"/>
                </a:lnTo>
                <a:lnTo>
                  <a:pt x="331443" y="51261"/>
                </a:lnTo>
                <a:lnTo>
                  <a:pt x="332331" y="51483"/>
                </a:lnTo>
                <a:lnTo>
                  <a:pt x="332222" y="52024"/>
                </a:lnTo>
                <a:lnTo>
                  <a:pt x="333110" y="52246"/>
                </a:lnTo>
                <a:lnTo>
                  <a:pt x="333002" y="52787"/>
                </a:lnTo>
                <a:lnTo>
                  <a:pt x="333890" y="53009"/>
                </a:lnTo>
                <a:lnTo>
                  <a:pt x="333782" y="53550"/>
                </a:lnTo>
                <a:lnTo>
                  <a:pt x="334669" y="53772"/>
                </a:lnTo>
                <a:lnTo>
                  <a:pt x="334561" y="54313"/>
                </a:lnTo>
                <a:lnTo>
                  <a:pt x="335449" y="54535"/>
                </a:lnTo>
                <a:lnTo>
                  <a:pt x="335340" y="55076"/>
                </a:lnTo>
                <a:lnTo>
                  <a:pt x="336228" y="55298"/>
                </a:lnTo>
                <a:lnTo>
                  <a:pt x="336120" y="55838"/>
                </a:lnTo>
                <a:lnTo>
                  <a:pt x="337008" y="56060"/>
                </a:lnTo>
                <a:lnTo>
                  <a:pt x="336899" y="56601"/>
                </a:lnTo>
                <a:lnTo>
                  <a:pt x="337787" y="56823"/>
                </a:lnTo>
                <a:lnTo>
                  <a:pt x="337679" y="57364"/>
                </a:lnTo>
                <a:lnTo>
                  <a:pt x="338567" y="57586"/>
                </a:lnTo>
                <a:lnTo>
                  <a:pt x="338458" y="58127"/>
                </a:lnTo>
                <a:lnTo>
                  <a:pt x="339346" y="58349"/>
                </a:lnTo>
                <a:lnTo>
                  <a:pt x="339238" y="58890"/>
                </a:lnTo>
                <a:lnTo>
                  <a:pt x="340126" y="59112"/>
                </a:lnTo>
                <a:lnTo>
                  <a:pt x="340018" y="59653"/>
                </a:lnTo>
                <a:lnTo>
                  <a:pt x="340905" y="59875"/>
                </a:lnTo>
                <a:lnTo>
                  <a:pt x="340797" y="60415"/>
                </a:lnTo>
                <a:lnTo>
                  <a:pt x="341685" y="60637"/>
                </a:lnTo>
                <a:lnTo>
                  <a:pt x="341577" y="61178"/>
                </a:lnTo>
                <a:lnTo>
                  <a:pt x="342464" y="61400"/>
                </a:lnTo>
                <a:lnTo>
                  <a:pt x="342356" y="61941"/>
                </a:lnTo>
                <a:lnTo>
                  <a:pt x="343244" y="62163"/>
                </a:lnTo>
                <a:lnTo>
                  <a:pt x="343136" y="62704"/>
                </a:lnTo>
                <a:lnTo>
                  <a:pt x="344023" y="62926"/>
                </a:lnTo>
                <a:lnTo>
                  <a:pt x="343915" y="63467"/>
                </a:lnTo>
                <a:lnTo>
                  <a:pt x="344803" y="63689"/>
                </a:lnTo>
                <a:lnTo>
                  <a:pt x="344695" y="64230"/>
                </a:lnTo>
                <a:lnTo>
                  <a:pt x="345583" y="64452"/>
                </a:lnTo>
                <a:lnTo>
                  <a:pt x="345474" y="64993"/>
                </a:lnTo>
                <a:lnTo>
                  <a:pt x="346362" y="65215"/>
                </a:lnTo>
                <a:lnTo>
                  <a:pt x="346254" y="65755"/>
                </a:lnTo>
                <a:lnTo>
                  <a:pt x="347142" y="65977"/>
                </a:lnTo>
                <a:lnTo>
                  <a:pt x="347033" y="66519"/>
                </a:lnTo>
                <a:lnTo>
                  <a:pt x="347921" y="66741"/>
                </a:lnTo>
                <a:lnTo>
                  <a:pt x="347813" y="67281"/>
                </a:lnTo>
                <a:lnTo>
                  <a:pt x="348700" y="67503"/>
                </a:lnTo>
                <a:lnTo>
                  <a:pt x="348592" y="68044"/>
                </a:lnTo>
                <a:lnTo>
                  <a:pt x="349480" y="68266"/>
                </a:lnTo>
                <a:lnTo>
                  <a:pt x="349372" y="68807"/>
                </a:lnTo>
                <a:lnTo>
                  <a:pt x="350260" y="69029"/>
                </a:lnTo>
                <a:lnTo>
                  <a:pt x="350151" y="69570"/>
                </a:lnTo>
                <a:lnTo>
                  <a:pt x="351039" y="69792"/>
                </a:lnTo>
                <a:lnTo>
                  <a:pt x="350931" y="70333"/>
                </a:lnTo>
                <a:lnTo>
                  <a:pt x="351819" y="70555"/>
                </a:lnTo>
                <a:lnTo>
                  <a:pt x="351710" y="71096"/>
                </a:lnTo>
                <a:lnTo>
                  <a:pt x="352598" y="71318"/>
                </a:lnTo>
                <a:lnTo>
                  <a:pt x="352490" y="71859"/>
                </a:lnTo>
                <a:lnTo>
                  <a:pt x="353378" y="72080"/>
                </a:lnTo>
                <a:lnTo>
                  <a:pt x="353269" y="72622"/>
                </a:lnTo>
                <a:lnTo>
                  <a:pt x="354157" y="72843"/>
                </a:lnTo>
                <a:lnTo>
                  <a:pt x="354049" y="73384"/>
                </a:lnTo>
                <a:lnTo>
                  <a:pt x="354937" y="73606"/>
                </a:lnTo>
                <a:lnTo>
                  <a:pt x="354829" y="74147"/>
                </a:lnTo>
                <a:lnTo>
                  <a:pt x="355716" y="74369"/>
                </a:lnTo>
                <a:lnTo>
                  <a:pt x="355608" y="74910"/>
                </a:lnTo>
                <a:lnTo>
                  <a:pt x="356496" y="75132"/>
                </a:lnTo>
                <a:lnTo>
                  <a:pt x="356388" y="75673"/>
                </a:lnTo>
                <a:lnTo>
                  <a:pt x="357275" y="75895"/>
                </a:lnTo>
                <a:lnTo>
                  <a:pt x="357167" y="76436"/>
                </a:lnTo>
                <a:lnTo>
                  <a:pt x="358055" y="76658"/>
                </a:lnTo>
                <a:lnTo>
                  <a:pt x="357947" y="77199"/>
                </a:lnTo>
                <a:lnTo>
                  <a:pt x="358835" y="77421"/>
                </a:lnTo>
                <a:lnTo>
                  <a:pt x="358726" y="77961"/>
                </a:lnTo>
                <a:lnTo>
                  <a:pt x="359614" y="78183"/>
                </a:lnTo>
                <a:lnTo>
                  <a:pt x="359506" y="78725"/>
                </a:lnTo>
                <a:lnTo>
                  <a:pt x="360394" y="78947"/>
                </a:lnTo>
                <a:lnTo>
                  <a:pt x="360285" y="79487"/>
                </a:lnTo>
                <a:lnTo>
                  <a:pt x="361173" y="79709"/>
                </a:lnTo>
                <a:lnTo>
                  <a:pt x="361065" y="80250"/>
                </a:lnTo>
                <a:lnTo>
                  <a:pt x="361953" y="80472"/>
                </a:lnTo>
                <a:lnTo>
                  <a:pt x="361844" y="81013"/>
                </a:lnTo>
                <a:lnTo>
                  <a:pt x="362732" y="81235"/>
                </a:lnTo>
                <a:lnTo>
                  <a:pt x="362624" y="81776"/>
                </a:lnTo>
                <a:lnTo>
                  <a:pt x="363511" y="81998"/>
                </a:lnTo>
                <a:lnTo>
                  <a:pt x="363403" y="82539"/>
                </a:lnTo>
                <a:lnTo>
                  <a:pt x="364291" y="82761"/>
                </a:lnTo>
                <a:lnTo>
                  <a:pt x="364183" y="83302"/>
                </a:lnTo>
                <a:lnTo>
                  <a:pt x="365071" y="83523"/>
                </a:lnTo>
                <a:lnTo>
                  <a:pt x="364962" y="84065"/>
                </a:lnTo>
                <a:lnTo>
                  <a:pt x="365850" y="84286"/>
                </a:lnTo>
                <a:lnTo>
                  <a:pt x="365742" y="84827"/>
                </a:lnTo>
                <a:lnTo>
                  <a:pt x="366630" y="85049"/>
                </a:lnTo>
                <a:lnTo>
                  <a:pt x="366521" y="85590"/>
                </a:lnTo>
                <a:lnTo>
                  <a:pt x="367409" y="85812"/>
                </a:lnTo>
                <a:lnTo>
                  <a:pt x="367301" y="86353"/>
                </a:lnTo>
                <a:lnTo>
                  <a:pt x="368189" y="86575"/>
                </a:lnTo>
                <a:lnTo>
                  <a:pt x="368080" y="87116"/>
                </a:lnTo>
                <a:lnTo>
                  <a:pt x="368968" y="87338"/>
                </a:lnTo>
                <a:lnTo>
                  <a:pt x="368860" y="87879"/>
                </a:lnTo>
                <a:lnTo>
                  <a:pt x="369748" y="88101"/>
                </a:lnTo>
                <a:lnTo>
                  <a:pt x="369640" y="88642"/>
                </a:lnTo>
                <a:lnTo>
                  <a:pt x="370527" y="88864"/>
                </a:lnTo>
                <a:lnTo>
                  <a:pt x="370419" y="89404"/>
                </a:lnTo>
                <a:lnTo>
                  <a:pt x="371307" y="89626"/>
                </a:lnTo>
                <a:lnTo>
                  <a:pt x="371199" y="90167"/>
                </a:lnTo>
                <a:lnTo>
                  <a:pt x="372086" y="90389"/>
                </a:lnTo>
                <a:lnTo>
                  <a:pt x="371978" y="90930"/>
                </a:lnTo>
                <a:lnTo>
                  <a:pt x="372866" y="91152"/>
                </a:lnTo>
                <a:lnTo>
                  <a:pt x="372758" y="91693"/>
                </a:lnTo>
                <a:lnTo>
                  <a:pt x="373646" y="91915"/>
                </a:lnTo>
                <a:lnTo>
                  <a:pt x="373537" y="92456"/>
                </a:lnTo>
                <a:lnTo>
                  <a:pt x="374425" y="92678"/>
                </a:lnTo>
                <a:lnTo>
                  <a:pt x="374317" y="93219"/>
                </a:lnTo>
                <a:lnTo>
                  <a:pt x="375205" y="93441"/>
                </a:lnTo>
                <a:lnTo>
                  <a:pt x="375096" y="93982"/>
                </a:lnTo>
                <a:lnTo>
                  <a:pt x="375984" y="94204"/>
                </a:lnTo>
                <a:lnTo>
                  <a:pt x="375876" y="94745"/>
                </a:lnTo>
                <a:lnTo>
                  <a:pt x="376763" y="94967"/>
                </a:lnTo>
                <a:lnTo>
                  <a:pt x="376655" y="95508"/>
                </a:lnTo>
                <a:lnTo>
                  <a:pt x="377543" y="95730"/>
                </a:lnTo>
                <a:lnTo>
                  <a:pt x="377435" y="96271"/>
                </a:lnTo>
                <a:lnTo>
                  <a:pt x="378322" y="96493"/>
                </a:lnTo>
                <a:lnTo>
                  <a:pt x="378214" y="97033"/>
                </a:lnTo>
                <a:lnTo>
                  <a:pt x="379102" y="97255"/>
                </a:lnTo>
                <a:lnTo>
                  <a:pt x="378994" y="97796"/>
                </a:lnTo>
                <a:lnTo>
                  <a:pt x="379882" y="98018"/>
                </a:lnTo>
                <a:lnTo>
                  <a:pt x="379773" y="98559"/>
                </a:lnTo>
                <a:lnTo>
                  <a:pt x="380661" y="98781"/>
                </a:lnTo>
                <a:lnTo>
                  <a:pt x="380553" y="99322"/>
                </a:lnTo>
                <a:lnTo>
                  <a:pt x="381441" y="99544"/>
                </a:lnTo>
                <a:lnTo>
                  <a:pt x="381332" y="100085"/>
                </a:lnTo>
                <a:lnTo>
                  <a:pt x="382220" y="100307"/>
                </a:lnTo>
                <a:lnTo>
                  <a:pt x="382112" y="100847"/>
                </a:lnTo>
                <a:lnTo>
                  <a:pt x="383000" y="101069"/>
                </a:lnTo>
                <a:lnTo>
                  <a:pt x="382892" y="101610"/>
                </a:lnTo>
                <a:lnTo>
                  <a:pt x="383779" y="101832"/>
                </a:lnTo>
                <a:lnTo>
                  <a:pt x="383671" y="102373"/>
                </a:lnTo>
                <a:lnTo>
                  <a:pt x="384559" y="102595"/>
                </a:lnTo>
                <a:lnTo>
                  <a:pt x="384451" y="103136"/>
                </a:lnTo>
                <a:lnTo>
                  <a:pt x="385338" y="103358"/>
                </a:lnTo>
                <a:lnTo>
                  <a:pt x="385230" y="103899"/>
                </a:lnTo>
                <a:lnTo>
                  <a:pt x="386118" y="104121"/>
                </a:lnTo>
                <a:lnTo>
                  <a:pt x="386010" y="104662"/>
                </a:lnTo>
                <a:lnTo>
                  <a:pt x="386897" y="104884"/>
                </a:lnTo>
                <a:lnTo>
                  <a:pt x="386789" y="105425"/>
                </a:lnTo>
                <a:lnTo>
                  <a:pt x="387677" y="105647"/>
                </a:lnTo>
                <a:lnTo>
                  <a:pt x="387569" y="106188"/>
                </a:lnTo>
                <a:lnTo>
                  <a:pt x="388457" y="106410"/>
                </a:lnTo>
                <a:lnTo>
                  <a:pt x="388348" y="106950"/>
                </a:lnTo>
                <a:lnTo>
                  <a:pt x="389236" y="107172"/>
                </a:lnTo>
                <a:lnTo>
                  <a:pt x="389128" y="107713"/>
                </a:lnTo>
                <a:lnTo>
                  <a:pt x="390016" y="107935"/>
                </a:lnTo>
                <a:lnTo>
                  <a:pt x="389907" y="108476"/>
                </a:lnTo>
                <a:lnTo>
                  <a:pt x="390795" y="108698"/>
                </a:lnTo>
                <a:lnTo>
                  <a:pt x="390687" y="109239"/>
                </a:lnTo>
                <a:lnTo>
                  <a:pt x="391574" y="109461"/>
                </a:lnTo>
                <a:lnTo>
                  <a:pt x="391466" y="110002"/>
                </a:lnTo>
                <a:lnTo>
                  <a:pt x="392354" y="110224"/>
                </a:lnTo>
                <a:lnTo>
                  <a:pt x="392246" y="110765"/>
                </a:lnTo>
                <a:lnTo>
                  <a:pt x="393133" y="110987"/>
                </a:lnTo>
                <a:lnTo>
                  <a:pt x="393025" y="111528"/>
                </a:lnTo>
                <a:lnTo>
                  <a:pt x="393913" y="111750"/>
                </a:lnTo>
                <a:lnTo>
                  <a:pt x="393805" y="112291"/>
                </a:lnTo>
                <a:lnTo>
                  <a:pt x="394693" y="112513"/>
                </a:lnTo>
                <a:lnTo>
                  <a:pt x="394584" y="113053"/>
                </a:lnTo>
                <a:lnTo>
                  <a:pt x="395472" y="113275"/>
                </a:lnTo>
                <a:lnTo>
                  <a:pt x="395364" y="113817"/>
                </a:lnTo>
                <a:lnTo>
                  <a:pt x="396252" y="114038"/>
                </a:lnTo>
                <a:lnTo>
                  <a:pt x="396143" y="114579"/>
                </a:lnTo>
                <a:lnTo>
                  <a:pt x="397031" y="114801"/>
                </a:lnTo>
                <a:lnTo>
                  <a:pt x="396923" y="115342"/>
                </a:lnTo>
                <a:lnTo>
                  <a:pt x="397811" y="115564"/>
                </a:lnTo>
                <a:lnTo>
                  <a:pt x="397703" y="116105"/>
                </a:lnTo>
                <a:lnTo>
                  <a:pt x="398590" y="116327"/>
                </a:lnTo>
                <a:lnTo>
                  <a:pt x="398482" y="116868"/>
                </a:lnTo>
                <a:lnTo>
                  <a:pt x="399370" y="117090"/>
                </a:lnTo>
                <a:lnTo>
                  <a:pt x="399262" y="117631"/>
                </a:lnTo>
                <a:lnTo>
                  <a:pt x="400149" y="117853"/>
                </a:lnTo>
                <a:lnTo>
                  <a:pt x="400041" y="118394"/>
                </a:lnTo>
                <a:lnTo>
                  <a:pt x="400929" y="118616"/>
                </a:lnTo>
                <a:lnTo>
                  <a:pt x="400821" y="119156"/>
                </a:lnTo>
                <a:lnTo>
                  <a:pt x="401046" y="119213"/>
                </a:lnTo>
                <a:lnTo>
                  <a:pt x="496079" y="119213"/>
                </a:lnTo>
                <a:cubicBezTo>
                  <a:pt x="493515" y="101266"/>
                  <a:pt x="485824" y="76909"/>
                  <a:pt x="473005" y="46143"/>
                </a:cubicBezTo>
                <a:lnTo>
                  <a:pt x="669130" y="0"/>
                </a:lnTo>
                <a:lnTo>
                  <a:pt x="669460" y="868"/>
                </a:lnTo>
                <a:lnTo>
                  <a:pt x="669909" y="762"/>
                </a:lnTo>
                <a:lnTo>
                  <a:pt x="670240" y="1631"/>
                </a:lnTo>
                <a:lnTo>
                  <a:pt x="670689" y="1525"/>
                </a:lnTo>
                <a:lnTo>
                  <a:pt x="671020" y="2393"/>
                </a:lnTo>
                <a:lnTo>
                  <a:pt x="671468" y="2288"/>
                </a:lnTo>
                <a:lnTo>
                  <a:pt x="671799" y="3156"/>
                </a:lnTo>
                <a:lnTo>
                  <a:pt x="672248" y="3051"/>
                </a:lnTo>
                <a:lnTo>
                  <a:pt x="672579" y="3919"/>
                </a:lnTo>
                <a:lnTo>
                  <a:pt x="673027" y="3813"/>
                </a:lnTo>
                <a:lnTo>
                  <a:pt x="673358" y="4681"/>
                </a:lnTo>
                <a:lnTo>
                  <a:pt x="673807" y="4576"/>
                </a:lnTo>
                <a:lnTo>
                  <a:pt x="674138" y="5444"/>
                </a:lnTo>
                <a:lnTo>
                  <a:pt x="674586" y="5338"/>
                </a:lnTo>
                <a:lnTo>
                  <a:pt x="674917" y="6207"/>
                </a:lnTo>
                <a:lnTo>
                  <a:pt x="675366" y="6101"/>
                </a:lnTo>
                <a:lnTo>
                  <a:pt x="675697" y="6969"/>
                </a:lnTo>
                <a:lnTo>
                  <a:pt x="676146" y="6864"/>
                </a:lnTo>
                <a:lnTo>
                  <a:pt x="676476" y="7732"/>
                </a:lnTo>
                <a:lnTo>
                  <a:pt x="676925" y="7626"/>
                </a:lnTo>
                <a:lnTo>
                  <a:pt x="677256" y="8494"/>
                </a:lnTo>
                <a:lnTo>
                  <a:pt x="677704" y="8389"/>
                </a:lnTo>
                <a:lnTo>
                  <a:pt x="678035" y="9257"/>
                </a:lnTo>
                <a:lnTo>
                  <a:pt x="678484" y="9152"/>
                </a:lnTo>
                <a:lnTo>
                  <a:pt x="678815" y="10020"/>
                </a:lnTo>
                <a:lnTo>
                  <a:pt x="679263" y="9914"/>
                </a:lnTo>
                <a:lnTo>
                  <a:pt x="679594" y="10783"/>
                </a:lnTo>
                <a:lnTo>
                  <a:pt x="680043" y="10677"/>
                </a:lnTo>
                <a:lnTo>
                  <a:pt x="680374" y="11546"/>
                </a:lnTo>
                <a:lnTo>
                  <a:pt x="680822" y="11441"/>
                </a:lnTo>
                <a:lnTo>
                  <a:pt x="681153" y="12309"/>
                </a:lnTo>
                <a:lnTo>
                  <a:pt x="681602" y="12204"/>
                </a:lnTo>
                <a:lnTo>
                  <a:pt x="681933" y="13072"/>
                </a:lnTo>
                <a:lnTo>
                  <a:pt x="682382" y="12966"/>
                </a:lnTo>
                <a:lnTo>
                  <a:pt x="682712" y="13835"/>
                </a:lnTo>
                <a:lnTo>
                  <a:pt x="683161" y="13729"/>
                </a:lnTo>
                <a:lnTo>
                  <a:pt x="683492" y="14598"/>
                </a:lnTo>
                <a:lnTo>
                  <a:pt x="683941" y="14492"/>
                </a:lnTo>
                <a:lnTo>
                  <a:pt x="684271" y="15361"/>
                </a:lnTo>
                <a:lnTo>
                  <a:pt x="684720" y="15255"/>
                </a:lnTo>
                <a:lnTo>
                  <a:pt x="685051" y="16124"/>
                </a:lnTo>
                <a:lnTo>
                  <a:pt x="685500" y="16018"/>
                </a:lnTo>
                <a:lnTo>
                  <a:pt x="685831" y="16886"/>
                </a:lnTo>
                <a:lnTo>
                  <a:pt x="686279" y="16780"/>
                </a:lnTo>
                <a:lnTo>
                  <a:pt x="686610" y="17649"/>
                </a:lnTo>
                <a:lnTo>
                  <a:pt x="687059" y="17544"/>
                </a:lnTo>
                <a:lnTo>
                  <a:pt x="687390" y="18408"/>
                </a:lnTo>
                <a:lnTo>
                  <a:pt x="687838" y="18302"/>
                </a:lnTo>
                <a:lnTo>
                  <a:pt x="688169" y="19171"/>
                </a:lnTo>
                <a:lnTo>
                  <a:pt x="688618" y="19065"/>
                </a:lnTo>
                <a:lnTo>
                  <a:pt x="688949" y="19934"/>
                </a:lnTo>
                <a:lnTo>
                  <a:pt x="689397" y="19828"/>
                </a:lnTo>
                <a:lnTo>
                  <a:pt x="689728" y="20697"/>
                </a:lnTo>
                <a:lnTo>
                  <a:pt x="690177" y="20591"/>
                </a:lnTo>
                <a:lnTo>
                  <a:pt x="690508" y="21459"/>
                </a:lnTo>
                <a:lnTo>
                  <a:pt x="690956" y="21354"/>
                </a:lnTo>
                <a:lnTo>
                  <a:pt x="691287" y="22222"/>
                </a:lnTo>
                <a:lnTo>
                  <a:pt x="691736" y="22117"/>
                </a:lnTo>
                <a:lnTo>
                  <a:pt x="692067" y="22985"/>
                </a:lnTo>
                <a:lnTo>
                  <a:pt x="692515" y="22880"/>
                </a:lnTo>
                <a:lnTo>
                  <a:pt x="692846" y="23748"/>
                </a:lnTo>
                <a:lnTo>
                  <a:pt x="693295" y="23642"/>
                </a:lnTo>
                <a:lnTo>
                  <a:pt x="693626" y="24511"/>
                </a:lnTo>
                <a:lnTo>
                  <a:pt x="694074" y="24405"/>
                </a:lnTo>
                <a:lnTo>
                  <a:pt x="694405" y="25274"/>
                </a:lnTo>
                <a:lnTo>
                  <a:pt x="694854" y="25168"/>
                </a:lnTo>
                <a:lnTo>
                  <a:pt x="695185" y="26037"/>
                </a:lnTo>
                <a:lnTo>
                  <a:pt x="695634" y="25931"/>
                </a:lnTo>
                <a:lnTo>
                  <a:pt x="695964" y="26800"/>
                </a:lnTo>
                <a:lnTo>
                  <a:pt x="696413" y="26694"/>
                </a:lnTo>
                <a:lnTo>
                  <a:pt x="696744" y="27562"/>
                </a:lnTo>
                <a:lnTo>
                  <a:pt x="697193" y="27457"/>
                </a:lnTo>
                <a:lnTo>
                  <a:pt x="697523" y="28326"/>
                </a:lnTo>
                <a:lnTo>
                  <a:pt x="697972" y="28220"/>
                </a:lnTo>
                <a:lnTo>
                  <a:pt x="698303" y="29088"/>
                </a:lnTo>
                <a:lnTo>
                  <a:pt x="698752" y="28983"/>
                </a:lnTo>
                <a:lnTo>
                  <a:pt x="699082" y="29851"/>
                </a:lnTo>
                <a:lnTo>
                  <a:pt x="699531" y="29746"/>
                </a:lnTo>
                <a:lnTo>
                  <a:pt x="699862" y="30614"/>
                </a:lnTo>
                <a:lnTo>
                  <a:pt x="700311" y="30508"/>
                </a:lnTo>
                <a:lnTo>
                  <a:pt x="700642" y="31377"/>
                </a:lnTo>
                <a:lnTo>
                  <a:pt x="701090" y="31271"/>
                </a:lnTo>
                <a:lnTo>
                  <a:pt x="701421" y="32140"/>
                </a:lnTo>
                <a:lnTo>
                  <a:pt x="701870" y="32034"/>
                </a:lnTo>
                <a:lnTo>
                  <a:pt x="702201" y="32903"/>
                </a:lnTo>
                <a:lnTo>
                  <a:pt x="702649" y="32797"/>
                </a:lnTo>
                <a:lnTo>
                  <a:pt x="702980" y="33665"/>
                </a:lnTo>
                <a:lnTo>
                  <a:pt x="703429" y="33560"/>
                </a:lnTo>
                <a:lnTo>
                  <a:pt x="703760" y="34428"/>
                </a:lnTo>
                <a:lnTo>
                  <a:pt x="704208" y="34323"/>
                </a:lnTo>
                <a:lnTo>
                  <a:pt x="704539" y="35191"/>
                </a:lnTo>
                <a:lnTo>
                  <a:pt x="704988" y="35086"/>
                </a:lnTo>
                <a:lnTo>
                  <a:pt x="705319" y="35954"/>
                </a:lnTo>
                <a:lnTo>
                  <a:pt x="705767" y="35848"/>
                </a:lnTo>
                <a:lnTo>
                  <a:pt x="706098" y="36717"/>
                </a:lnTo>
                <a:lnTo>
                  <a:pt x="706547" y="36611"/>
                </a:lnTo>
                <a:lnTo>
                  <a:pt x="706878" y="37480"/>
                </a:lnTo>
                <a:lnTo>
                  <a:pt x="707326" y="37374"/>
                </a:lnTo>
                <a:lnTo>
                  <a:pt x="707657" y="38243"/>
                </a:lnTo>
                <a:lnTo>
                  <a:pt x="708106" y="38137"/>
                </a:lnTo>
                <a:lnTo>
                  <a:pt x="708437" y="39006"/>
                </a:lnTo>
                <a:lnTo>
                  <a:pt x="708885" y="38900"/>
                </a:lnTo>
                <a:lnTo>
                  <a:pt x="709216" y="39769"/>
                </a:lnTo>
                <a:lnTo>
                  <a:pt x="709665" y="39663"/>
                </a:lnTo>
                <a:lnTo>
                  <a:pt x="709996" y="40531"/>
                </a:lnTo>
                <a:lnTo>
                  <a:pt x="710445" y="40426"/>
                </a:lnTo>
                <a:lnTo>
                  <a:pt x="710775" y="41294"/>
                </a:lnTo>
                <a:lnTo>
                  <a:pt x="711224" y="41189"/>
                </a:lnTo>
                <a:lnTo>
                  <a:pt x="711555" y="42057"/>
                </a:lnTo>
                <a:lnTo>
                  <a:pt x="712004" y="41951"/>
                </a:lnTo>
                <a:lnTo>
                  <a:pt x="712334" y="42820"/>
                </a:lnTo>
                <a:lnTo>
                  <a:pt x="712783" y="42714"/>
                </a:lnTo>
                <a:lnTo>
                  <a:pt x="713114" y="43583"/>
                </a:lnTo>
                <a:lnTo>
                  <a:pt x="713563" y="43477"/>
                </a:lnTo>
                <a:lnTo>
                  <a:pt x="713894" y="44346"/>
                </a:lnTo>
                <a:lnTo>
                  <a:pt x="714342" y="44240"/>
                </a:lnTo>
                <a:lnTo>
                  <a:pt x="714673" y="45108"/>
                </a:lnTo>
                <a:lnTo>
                  <a:pt x="715122" y="45003"/>
                </a:lnTo>
                <a:lnTo>
                  <a:pt x="715453" y="45871"/>
                </a:lnTo>
                <a:lnTo>
                  <a:pt x="715901" y="45766"/>
                </a:lnTo>
                <a:lnTo>
                  <a:pt x="716232" y="46634"/>
                </a:lnTo>
                <a:lnTo>
                  <a:pt x="716681" y="46529"/>
                </a:lnTo>
                <a:lnTo>
                  <a:pt x="717012" y="47397"/>
                </a:lnTo>
                <a:lnTo>
                  <a:pt x="717460" y="47292"/>
                </a:lnTo>
                <a:lnTo>
                  <a:pt x="717791" y="48160"/>
                </a:lnTo>
                <a:lnTo>
                  <a:pt x="718240" y="48054"/>
                </a:lnTo>
                <a:lnTo>
                  <a:pt x="718570" y="48923"/>
                </a:lnTo>
                <a:lnTo>
                  <a:pt x="719019" y="48818"/>
                </a:lnTo>
                <a:lnTo>
                  <a:pt x="719350" y="49686"/>
                </a:lnTo>
                <a:lnTo>
                  <a:pt x="719799" y="49580"/>
                </a:lnTo>
                <a:lnTo>
                  <a:pt x="720130" y="50449"/>
                </a:lnTo>
                <a:lnTo>
                  <a:pt x="720578" y="50343"/>
                </a:lnTo>
                <a:lnTo>
                  <a:pt x="720909" y="51212"/>
                </a:lnTo>
                <a:lnTo>
                  <a:pt x="721358" y="51106"/>
                </a:lnTo>
                <a:lnTo>
                  <a:pt x="721689" y="51975"/>
                </a:lnTo>
                <a:lnTo>
                  <a:pt x="722137" y="51869"/>
                </a:lnTo>
                <a:lnTo>
                  <a:pt x="722468" y="52737"/>
                </a:lnTo>
                <a:lnTo>
                  <a:pt x="722917" y="52632"/>
                </a:lnTo>
                <a:lnTo>
                  <a:pt x="723248" y="53500"/>
                </a:lnTo>
                <a:lnTo>
                  <a:pt x="723696" y="53395"/>
                </a:lnTo>
                <a:lnTo>
                  <a:pt x="724027" y="54263"/>
                </a:lnTo>
                <a:lnTo>
                  <a:pt x="724476" y="54157"/>
                </a:lnTo>
                <a:lnTo>
                  <a:pt x="724807" y="55026"/>
                </a:lnTo>
                <a:lnTo>
                  <a:pt x="725256" y="54920"/>
                </a:lnTo>
                <a:lnTo>
                  <a:pt x="725586" y="55789"/>
                </a:lnTo>
                <a:lnTo>
                  <a:pt x="726035" y="55683"/>
                </a:lnTo>
                <a:lnTo>
                  <a:pt x="726366" y="56551"/>
                </a:lnTo>
                <a:lnTo>
                  <a:pt x="726815" y="56446"/>
                </a:lnTo>
                <a:lnTo>
                  <a:pt x="727145" y="57314"/>
                </a:lnTo>
                <a:lnTo>
                  <a:pt x="727594" y="57209"/>
                </a:lnTo>
                <a:lnTo>
                  <a:pt x="727925" y="58077"/>
                </a:lnTo>
                <a:lnTo>
                  <a:pt x="728374" y="57972"/>
                </a:lnTo>
                <a:lnTo>
                  <a:pt x="728705" y="58840"/>
                </a:lnTo>
                <a:lnTo>
                  <a:pt x="729153" y="58735"/>
                </a:lnTo>
                <a:lnTo>
                  <a:pt x="729484" y="59603"/>
                </a:lnTo>
                <a:lnTo>
                  <a:pt x="729933" y="59497"/>
                </a:lnTo>
                <a:lnTo>
                  <a:pt x="730264" y="60366"/>
                </a:lnTo>
                <a:lnTo>
                  <a:pt x="730712" y="60260"/>
                </a:lnTo>
                <a:lnTo>
                  <a:pt x="731043" y="61129"/>
                </a:lnTo>
                <a:lnTo>
                  <a:pt x="731492" y="61023"/>
                </a:lnTo>
                <a:lnTo>
                  <a:pt x="731823" y="61892"/>
                </a:lnTo>
                <a:lnTo>
                  <a:pt x="732271" y="61786"/>
                </a:lnTo>
                <a:lnTo>
                  <a:pt x="732602" y="62654"/>
                </a:lnTo>
                <a:lnTo>
                  <a:pt x="733051" y="62549"/>
                </a:lnTo>
                <a:lnTo>
                  <a:pt x="733381" y="63418"/>
                </a:lnTo>
                <a:lnTo>
                  <a:pt x="733830" y="63312"/>
                </a:lnTo>
                <a:lnTo>
                  <a:pt x="734161" y="64180"/>
                </a:lnTo>
                <a:lnTo>
                  <a:pt x="734610" y="64075"/>
                </a:lnTo>
                <a:lnTo>
                  <a:pt x="734941" y="64943"/>
                </a:lnTo>
                <a:lnTo>
                  <a:pt x="735389" y="64838"/>
                </a:lnTo>
                <a:lnTo>
                  <a:pt x="735720" y="65706"/>
                </a:lnTo>
                <a:lnTo>
                  <a:pt x="736169" y="65600"/>
                </a:lnTo>
                <a:lnTo>
                  <a:pt x="736500" y="66469"/>
                </a:lnTo>
                <a:lnTo>
                  <a:pt x="736948" y="66363"/>
                </a:lnTo>
                <a:lnTo>
                  <a:pt x="737279" y="67232"/>
                </a:lnTo>
                <a:lnTo>
                  <a:pt x="737728" y="67126"/>
                </a:lnTo>
                <a:lnTo>
                  <a:pt x="738059" y="67995"/>
                </a:lnTo>
                <a:lnTo>
                  <a:pt x="738507" y="67889"/>
                </a:lnTo>
                <a:lnTo>
                  <a:pt x="738838" y="68757"/>
                </a:lnTo>
                <a:lnTo>
                  <a:pt x="739287" y="68652"/>
                </a:lnTo>
                <a:lnTo>
                  <a:pt x="739618" y="69521"/>
                </a:lnTo>
                <a:lnTo>
                  <a:pt x="740067" y="69415"/>
                </a:lnTo>
                <a:lnTo>
                  <a:pt x="740397" y="70283"/>
                </a:lnTo>
                <a:lnTo>
                  <a:pt x="740846" y="70178"/>
                </a:lnTo>
                <a:lnTo>
                  <a:pt x="741177" y="71046"/>
                </a:lnTo>
                <a:lnTo>
                  <a:pt x="741626" y="70941"/>
                </a:lnTo>
                <a:lnTo>
                  <a:pt x="741956" y="71809"/>
                </a:lnTo>
                <a:lnTo>
                  <a:pt x="742405" y="71703"/>
                </a:lnTo>
                <a:lnTo>
                  <a:pt x="742736" y="72572"/>
                </a:lnTo>
                <a:lnTo>
                  <a:pt x="743185" y="72466"/>
                </a:lnTo>
                <a:lnTo>
                  <a:pt x="743516" y="73335"/>
                </a:lnTo>
                <a:lnTo>
                  <a:pt x="743964" y="73229"/>
                </a:lnTo>
                <a:lnTo>
                  <a:pt x="744295" y="74097"/>
                </a:lnTo>
                <a:lnTo>
                  <a:pt x="744744" y="73992"/>
                </a:lnTo>
                <a:lnTo>
                  <a:pt x="745075" y="74860"/>
                </a:lnTo>
                <a:lnTo>
                  <a:pt x="745523" y="74755"/>
                </a:lnTo>
                <a:lnTo>
                  <a:pt x="745854" y="75623"/>
                </a:lnTo>
                <a:lnTo>
                  <a:pt x="746303" y="75518"/>
                </a:lnTo>
                <a:lnTo>
                  <a:pt x="746634" y="76386"/>
                </a:lnTo>
                <a:lnTo>
                  <a:pt x="747082" y="76281"/>
                </a:lnTo>
                <a:lnTo>
                  <a:pt x="747413" y="77149"/>
                </a:lnTo>
                <a:lnTo>
                  <a:pt x="747862" y="77043"/>
                </a:lnTo>
                <a:lnTo>
                  <a:pt x="748192" y="77912"/>
                </a:lnTo>
                <a:lnTo>
                  <a:pt x="748641" y="77806"/>
                </a:lnTo>
                <a:lnTo>
                  <a:pt x="748972" y="78675"/>
                </a:lnTo>
                <a:lnTo>
                  <a:pt x="749421" y="78569"/>
                </a:lnTo>
                <a:lnTo>
                  <a:pt x="749752" y="79438"/>
                </a:lnTo>
                <a:lnTo>
                  <a:pt x="750200" y="79332"/>
                </a:lnTo>
                <a:lnTo>
                  <a:pt x="750531" y="80201"/>
                </a:lnTo>
                <a:lnTo>
                  <a:pt x="750980" y="80095"/>
                </a:lnTo>
                <a:lnTo>
                  <a:pt x="751311" y="80964"/>
                </a:lnTo>
                <a:lnTo>
                  <a:pt x="751759" y="80858"/>
                </a:lnTo>
                <a:lnTo>
                  <a:pt x="752090" y="81726"/>
                </a:lnTo>
                <a:lnTo>
                  <a:pt x="752539" y="81621"/>
                </a:lnTo>
                <a:lnTo>
                  <a:pt x="752870" y="82489"/>
                </a:lnTo>
                <a:lnTo>
                  <a:pt x="753318" y="82384"/>
                </a:lnTo>
                <a:lnTo>
                  <a:pt x="753649" y="83252"/>
                </a:lnTo>
                <a:lnTo>
                  <a:pt x="754098" y="83146"/>
                </a:lnTo>
                <a:lnTo>
                  <a:pt x="754429" y="84015"/>
                </a:lnTo>
                <a:lnTo>
                  <a:pt x="754878" y="83909"/>
                </a:lnTo>
                <a:lnTo>
                  <a:pt x="755208" y="84778"/>
                </a:lnTo>
                <a:lnTo>
                  <a:pt x="755657" y="84672"/>
                </a:lnTo>
                <a:lnTo>
                  <a:pt x="755988" y="85541"/>
                </a:lnTo>
                <a:lnTo>
                  <a:pt x="756437" y="85435"/>
                </a:lnTo>
                <a:lnTo>
                  <a:pt x="756767" y="86303"/>
                </a:lnTo>
                <a:lnTo>
                  <a:pt x="757216" y="86198"/>
                </a:lnTo>
                <a:lnTo>
                  <a:pt x="757547" y="87066"/>
                </a:lnTo>
                <a:lnTo>
                  <a:pt x="757996" y="86961"/>
                </a:lnTo>
                <a:lnTo>
                  <a:pt x="758327" y="87829"/>
                </a:lnTo>
                <a:lnTo>
                  <a:pt x="758775" y="87723"/>
                </a:lnTo>
                <a:lnTo>
                  <a:pt x="759106" y="88592"/>
                </a:lnTo>
                <a:lnTo>
                  <a:pt x="759555" y="88487"/>
                </a:lnTo>
                <a:lnTo>
                  <a:pt x="759886" y="89355"/>
                </a:lnTo>
                <a:lnTo>
                  <a:pt x="760334" y="89249"/>
                </a:lnTo>
                <a:lnTo>
                  <a:pt x="760665" y="90118"/>
                </a:lnTo>
                <a:lnTo>
                  <a:pt x="761114" y="90012"/>
                </a:lnTo>
                <a:lnTo>
                  <a:pt x="761444" y="90881"/>
                </a:lnTo>
                <a:lnTo>
                  <a:pt x="761893" y="90775"/>
                </a:lnTo>
                <a:lnTo>
                  <a:pt x="762224" y="91643"/>
                </a:lnTo>
                <a:lnTo>
                  <a:pt x="762673" y="91538"/>
                </a:lnTo>
                <a:lnTo>
                  <a:pt x="763003" y="92407"/>
                </a:lnTo>
                <a:lnTo>
                  <a:pt x="763452" y="92301"/>
                </a:lnTo>
                <a:lnTo>
                  <a:pt x="763783" y="93169"/>
                </a:lnTo>
                <a:lnTo>
                  <a:pt x="764232" y="93064"/>
                </a:lnTo>
                <a:lnTo>
                  <a:pt x="764563" y="93932"/>
                </a:lnTo>
                <a:lnTo>
                  <a:pt x="765011" y="93826"/>
                </a:lnTo>
                <a:lnTo>
                  <a:pt x="765342" y="94695"/>
                </a:lnTo>
                <a:lnTo>
                  <a:pt x="765791" y="94589"/>
                </a:lnTo>
                <a:lnTo>
                  <a:pt x="766122" y="95458"/>
                </a:lnTo>
                <a:lnTo>
                  <a:pt x="766570" y="95352"/>
                </a:lnTo>
                <a:lnTo>
                  <a:pt x="766901" y="96221"/>
                </a:lnTo>
                <a:lnTo>
                  <a:pt x="767350" y="96115"/>
                </a:lnTo>
                <a:lnTo>
                  <a:pt x="767681" y="96984"/>
                </a:lnTo>
                <a:lnTo>
                  <a:pt x="768129" y="96878"/>
                </a:lnTo>
                <a:lnTo>
                  <a:pt x="768460" y="97746"/>
                </a:lnTo>
                <a:lnTo>
                  <a:pt x="768909" y="97641"/>
                </a:lnTo>
                <a:lnTo>
                  <a:pt x="769240" y="98509"/>
                </a:lnTo>
                <a:lnTo>
                  <a:pt x="769689" y="98404"/>
                </a:lnTo>
                <a:lnTo>
                  <a:pt x="770019" y="99272"/>
                </a:lnTo>
                <a:lnTo>
                  <a:pt x="770468" y="99167"/>
                </a:lnTo>
                <a:lnTo>
                  <a:pt x="770799" y="100035"/>
                </a:lnTo>
                <a:lnTo>
                  <a:pt x="771248" y="99930"/>
                </a:lnTo>
                <a:lnTo>
                  <a:pt x="771578" y="100798"/>
                </a:lnTo>
                <a:lnTo>
                  <a:pt x="772027" y="100692"/>
                </a:lnTo>
                <a:lnTo>
                  <a:pt x="772358" y="101561"/>
                </a:lnTo>
                <a:lnTo>
                  <a:pt x="772807" y="101455"/>
                </a:lnTo>
                <a:lnTo>
                  <a:pt x="773138" y="102324"/>
                </a:lnTo>
                <a:lnTo>
                  <a:pt x="773586" y="102218"/>
                </a:lnTo>
                <a:lnTo>
                  <a:pt x="773917" y="103087"/>
                </a:lnTo>
                <a:lnTo>
                  <a:pt x="774366" y="102981"/>
                </a:lnTo>
                <a:lnTo>
                  <a:pt x="774696" y="103849"/>
                </a:lnTo>
                <a:lnTo>
                  <a:pt x="775145" y="103744"/>
                </a:lnTo>
                <a:lnTo>
                  <a:pt x="775476" y="104612"/>
                </a:lnTo>
                <a:lnTo>
                  <a:pt x="775925" y="104507"/>
                </a:lnTo>
                <a:lnTo>
                  <a:pt x="776255" y="105375"/>
                </a:lnTo>
                <a:lnTo>
                  <a:pt x="776704" y="105269"/>
                </a:lnTo>
                <a:lnTo>
                  <a:pt x="777035" y="106138"/>
                </a:lnTo>
                <a:lnTo>
                  <a:pt x="777484" y="106032"/>
                </a:lnTo>
                <a:lnTo>
                  <a:pt x="777814" y="106901"/>
                </a:lnTo>
                <a:lnTo>
                  <a:pt x="778263" y="106795"/>
                </a:lnTo>
                <a:lnTo>
                  <a:pt x="778594" y="107664"/>
                </a:lnTo>
                <a:lnTo>
                  <a:pt x="779043" y="107558"/>
                </a:lnTo>
                <a:lnTo>
                  <a:pt x="779374" y="108426"/>
                </a:lnTo>
                <a:lnTo>
                  <a:pt x="779822" y="108321"/>
                </a:lnTo>
                <a:lnTo>
                  <a:pt x="780153" y="109189"/>
                </a:lnTo>
                <a:lnTo>
                  <a:pt x="780602" y="109084"/>
                </a:lnTo>
                <a:lnTo>
                  <a:pt x="780933" y="109952"/>
                </a:lnTo>
                <a:lnTo>
                  <a:pt x="781381" y="109847"/>
                </a:lnTo>
                <a:lnTo>
                  <a:pt x="781712" y="110715"/>
                </a:lnTo>
                <a:lnTo>
                  <a:pt x="782161" y="110610"/>
                </a:lnTo>
                <a:lnTo>
                  <a:pt x="782492" y="111478"/>
                </a:lnTo>
                <a:lnTo>
                  <a:pt x="782941" y="111373"/>
                </a:lnTo>
                <a:lnTo>
                  <a:pt x="783271" y="112241"/>
                </a:lnTo>
                <a:lnTo>
                  <a:pt x="783720" y="112136"/>
                </a:lnTo>
                <a:lnTo>
                  <a:pt x="784051" y="113004"/>
                </a:lnTo>
                <a:lnTo>
                  <a:pt x="784500" y="112898"/>
                </a:lnTo>
                <a:lnTo>
                  <a:pt x="784830" y="113767"/>
                </a:lnTo>
                <a:lnTo>
                  <a:pt x="785279" y="113661"/>
                </a:lnTo>
                <a:lnTo>
                  <a:pt x="785610" y="114530"/>
                </a:lnTo>
                <a:lnTo>
                  <a:pt x="786059" y="114424"/>
                </a:lnTo>
                <a:lnTo>
                  <a:pt x="786389" y="115292"/>
                </a:lnTo>
                <a:lnTo>
                  <a:pt x="786838" y="115187"/>
                </a:lnTo>
                <a:lnTo>
                  <a:pt x="787169" y="116055"/>
                </a:lnTo>
                <a:lnTo>
                  <a:pt x="787617" y="115950"/>
                </a:lnTo>
                <a:lnTo>
                  <a:pt x="787948" y="116818"/>
                </a:lnTo>
                <a:lnTo>
                  <a:pt x="788397" y="116712"/>
                </a:lnTo>
                <a:lnTo>
                  <a:pt x="788728" y="117581"/>
                </a:lnTo>
                <a:lnTo>
                  <a:pt x="789177" y="117475"/>
                </a:lnTo>
                <a:lnTo>
                  <a:pt x="789507" y="118344"/>
                </a:lnTo>
                <a:lnTo>
                  <a:pt x="789956" y="118238"/>
                </a:lnTo>
                <a:lnTo>
                  <a:pt x="790287" y="119107"/>
                </a:lnTo>
                <a:lnTo>
                  <a:pt x="790736" y="119001"/>
                </a:lnTo>
                <a:lnTo>
                  <a:pt x="790816" y="119213"/>
                </a:lnTo>
                <a:lnTo>
                  <a:pt x="946011" y="119213"/>
                </a:lnTo>
                <a:lnTo>
                  <a:pt x="946011" y="119975"/>
                </a:lnTo>
                <a:lnTo>
                  <a:pt x="946790" y="119975"/>
                </a:lnTo>
                <a:lnTo>
                  <a:pt x="946790" y="120738"/>
                </a:lnTo>
                <a:lnTo>
                  <a:pt x="947570" y="120738"/>
                </a:lnTo>
                <a:lnTo>
                  <a:pt x="947570" y="121501"/>
                </a:lnTo>
                <a:lnTo>
                  <a:pt x="948349" y="121501"/>
                </a:lnTo>
                <a:lnTo>
                  <a:pt x="948349" y="122264"/>
                </a:lnTo>
                <a:lnTo>
                  <a:pt x="949129" y="122264"/>
                </a:lnTo>
                <a:lnTo>
                  <a:pt x="949129" y="123027"/>
                </a:lnTo>
                <a:lnTo>
                  <a:pt x="949908" y="123027"/>
                </a:lnTo>
                <a:lnTo>
                  <a:pt x="949908" y="123790"/>
                </a:lnTo>
                <a:lnTo>
                  <a:pt x="950688" y="123790"/>
                </a:lnTo>
                <a:lnTo>
                  <a:pt x="950688" y="124553"/>
                </a:lnTo>
                <a:lnTo>
                  <a:pt x="951468" y="124553"/>
                </a:lnTo>
                <a:lnTo>
                  <a:pt x="951468" y="125316"/>
                </a:lnTo>
                <a:lnTo>
                  <a:pt x="952247" y="125316"/>
                </a:lnTo>
                <a:lnTo>
                  <a:pt x="952247" y="126079"/>
                </a:lnTo>
                <a:lnTo>
                  <a:pt x="953027" y="126079"/>
                </a:lnTo>
                <a:lnTo>
                  <a:pt x="953027" y="126841"/>
                </a:lnTo>
                <a:lnTo>
                  <a:pt x="953806" y="126841"/>
                </a:lnTo>
                <a:lnTo>
                  <a:pt x="953806" y="127604"/>
                </a:lnTo>
                <a:lnTo>
                  <a:pt x="954585" y="127604"/>
                </a:lnTo>
                <a:lnTo>
                  <a:pt x="954585" y="128367"/>
                </a:lnTo>
                <a:lnTo>
                  <a:pt x="955365" y="128367"/>
                </a:lnTo>
                <a:lnTo>
                  <a:pt x="955365" y="129130"/>
                </a:lnTo>
                <a:lnTo>
                  <a:pt x="956144" y="129130"/>
                </a:lnTo>
                <a:lnTo>
                  <a:pt x="956144" y="129893"/>
                </a:lnTo>
                <a:lnTo>
                  <a:pt x="956924" y="129893"/>
                </a:lnTo>
                <a:lnTo>
                  <a:pt x="956924" y="130656"/>
                </a:lnTo>
                <a:lnTo>
                  <a:pt x="957704" y="130656"/>
                </a:lnTo>
                <a:lnTo>
                  <a:pt x="957704" y="131419"/>
                </a:lnTo>
                <a:lnTo>
                  <a:pt x="958483" y="131419"/>
                </a:lnTo>
                <a:lnTo>
                  <a:pt x="958483" y="132181"/>
                </a:lnTo>
                <a:lnTo>
                  <a:pt x="959263" y="132181"/>
                </a:lnTo>
                <a:lnTo>
                  <a:pt x="959263" y="132945"/>
                </a:lnTo>
                <a:lnTo>
                  <a:pt x="960042" y="132945"/>
                </a:lnTo>
                <a:lnTo>
                  <a:pt x="960042" y="133707"/>
                </a:lnTo>
                <a:lnTo>
                  <a:pt x="960822" y="133707"/>
                </a:lnTo>
                <a:lnTo>
                  <a:pt x="960822" y="134470"/>
                </a:lnTo>
                <a:lnTo>
                  <a:pt x="961601" y="134470"/>
                </a:lnTo>
                <a:lnTo>
                  <a:pt x="961601" y="135233"/>
                </a:lnTo>
                <a:lnTo>
                  <a:pt x="962381" y="135233"/>
                </a:lnTo>
                <a:lnTo>
                  <a:pt x="962381" y="135996"/>
                </a:lnTo>
                <a:lnTo>
                  <a:pt x="963160" y="135996"/>
                </a:lnTo>
                <a:lnTo>
                  <a:pt x="963160" y="136759"/>
                </a:lnTo>
                <a:lnTo>
                  <a:pt x="963940" y="136759"/>
                </a:lnTo>
                <a:lnTo>
                  <a:pt x="963940" y="137521"/>
                </a:lnTo>
                <a:lnTo>
                  <a:pt x="964719" y="137521"/>
                </a:lnTo>
                <a:lnTo>
                  <a:pt x="964719" y="138284"/>
                </a:lnTo>
                <a:lnTo>
                  <a:pt x="965499" y="138284"/>
                </a:lnTo>
                <a:lnTo>
                  <a:pt x="965499" y="139047"/>
                </a:lnTo>
                <a:lnTo>
                  <a:pt x="966279" y="139047"/>
                </a:lnTo>
                <a:lnTo>
                  <a:pt x="966279" y="139810"/>
                </a:lnTo>
                <a:lnTo>
                  <a:pt x="967058" y="139810"/>
                </a:lnTo>
                <a:lnTo>
                  <a:pt x="967058" y="140573"/>
                </a:lnTo>
                <a:lnTo>
                  <a:pt x="967837" y="140573"/>
                </a:lnTo>
                <a:lnTo>
                  <a:pt x="967837" y="141336"/>
                </a:lnTo>
                <a:lnTo>
                  <a:pt x="968617" y="141336"/>
                </a:lnTo>
                <a:lnTo>
                  <a:pt x="968617" y="142099"/>
                </a:lnTo>
                <a:lnTo>
                  <a:pt x="969396" y="142099"/>
                </a:lnTo>
                <a:lnTo>
                  <a:pt x="969396" y="142862"/>
                </a:lnTo>
                <a:lnTo>
                  <a:pt x="970176" y="142862"/>
                </a:lnTo>
                <a:lnTo>
                  <a:pt x="970176" y="143625"/>
                </a:lnTo>
                <a:lnTo>
                  <a:pt x="970955" y="143625"/>
                </a:lnTo>
                <a:lnTo>
                  <a:pt x="970955" y="144388"/>
                </a:lnTo>
                <a:lnTo>
                  <a:pt x="971735" y="144388"/>
                </a:lnTo>
                <a:lnTo>
                  <a:pt x="971735" y="145150"/>
                </a:lnTo>
                <a:lnTo>
                  <a:pt x="972515" y="145150"/>
                </a:lnTo>
                <a:lnTo>
                  <a:pt x="972515" y="145913"/>
                </a:lnTo>
                <a:lnTo>
                  <a:pt x="973294" y="145913"/>
                </a:lnTo>
                <a:lnTo>
                  <a:pt x="973294" y="146676"/>
                </a:lnTo>
                <a:lnTo>
                  <a:pt x="974074" y="146676"/>
                </a:lnTo>
                <a:lnTo>
                  <a:pt x="974074" y="147439"/>
                </a:lnTo>
                <a:lnTo>
                  <a:pt x="974853" y="147439"/>
                </a:lnTo>
                <a:lnTo>
                  <a:pt x="974853" y="148202"/>
                </a:lnTo>
                <a:lnTo>
                  <a:pt x="975633" y="148202"/>
                </a:lnTo>
                <a:lnTo>
                  <a:pt x="975633" y="148965"/>
                </a:lnTo>
                <a:lnTo>
                  <a:pt x="976412" y="148965"/>
                </a:lnTo>
                <a:lnTo>
                  <a:pt x="976412" y="149727"/>
                </a:lnTo>
                <a:lnTo>
                  <a:pt x="977192" y="149727"/>
                </a:lnTo>
                <a:lnTo>
                  <a:pt x="977192" y="150490"/>
                </a:lnTo>
                <a:lnTo>
                  <a:pt x="977971" y="150490"/>
                </a:lnTo>
                <a:lnTo>
                  <a:pt x="977971" y="151253"/>
                </a:lnTo>
                <a:lnTo>
                  <a:pt x="978751" y="151253"/>
                </a:lnTo>
                <a:lnTo>
                  <a:pt x="978751" y="152016"/>
                </a:lnTo>
                <a:lnTo>
                  <a:pt x="979530" y="152016"/>
                </a:lnTo>
                <a:lnTo>
                  <a:pt x="979530" y="152779"/>
                </a:lnTo>
                <a:lnTo>
                  <a:pt x="980310" y="152779"/>
                </a:lnTo>
                <a:lnTo>
                  <a:pt x="980310" y="153542"/>
                </a:lnTo>
                <a:lnTo>
                  <a:pt x="981090" y="153542"/>
                </a:lnTo>
                <a:lnTo>
                  <a:pt x="981090" y="154305"/>
                </a:lnTo>
                <a:lnTo>
                  <a:pt x="981869" y="154305"/>
                </a:lnTo>
                <a:lnTo>
                  <a:pt x="981869" y="155068"/>
                </a:lnTo>
                <a:lnTo>
                  <a:pt x="982648" y="155068"/>
                </a:lnTo>
                <a:lnTo>
                  <a:pt x="982648" y="155830"/>
                </a:lnTo>
                <a:lnTo>
                  <a:pt x="983428" y="155830"/>
                </a:lnTo>
                <a:lnTo>
                  <a:pt x="983428" y="156593"/>
                </a:lnTo>
                <a:lnTo>
                  <a:pt x="984207" y="156593"/>
                </a:lnTo>
                <a:lnTo>
                  <a:pt x="984207" y="157356"/>
                </a:lnTo>
                <a:lnTo>
                  <a:pt x="984987" y="157356"/>
                </a:lnTo>
                <a:lnTo>
                  <a:pt x="984987" y="158119"/>
                </a:lnTo>
                <a:lnTo>
                  <a:pt x="985766" y="158119"/>
                </a:lnTo>
                <a:lnTo>
                  <a:pt x="985766" y="158882"/>
                </a:lnTo>
                <a:lnTo>
                  <a:pt x="986546" y="158882"/>
                </a:lnTo>
                <a:lnTo>
                  <a:pt x="986546" y="159645"/>
                </a:lnTo>
                <a:lnTo>
                  <a:pt x="987326" y="159645"/>
                </a:lnTo>
                <a:lnTo>
                  <a:pt x="987326" y="160408"/>
                </a:lnTo>
                <a:lnTo>
                  <a:pt x="988105" y="160408"/>
                </a:lnTo>
                <a:lnTo>
                  <a:pt x="988105" y="161170"/>
                </a:lnTo>
                <a:lnTo>
                  <a:pt x="988885" y="161170"/>
                </a:lnTo>
                <a:lnTo>
                  <a:pt x="988885" y="161933"/>
                </a:lnTo>
                <a:lnTo>
                  <a:pt x="989664" y="161933"/>
                </a:lnTo>
                <a:lnTo>
                  <a:pt x="989664" y="162696"/>
                </a:lnTo>
                <a:lnTo>
                  <a:pt x="990444" y="162696"/>
                </a:lnTo>
                <a:lnTo>
                  <a:pt x="990444" y="163459"/>
                </a:lnTo>
                <a:lnTo>
                  <a:pt x="991223" y="163459"/>
                </a:lnTo>
                <a:lnTo>
                  <a:pt x="991223" y="164222"/>
                </a:lnTo>
                <a:lnTo>
                  <a:pt x="992003" y="164222"/>
                </a:lnTo>
                <a:lnTo>
                  <a:pt x="992003" y="164985"/>
                </a:lnTo>
                <a:lnTo>
                  <a:pt x="992782" y="164985"/>
                </a:lnTo>
                <a:lnTo>
                  <a:pt x="992782" y="165748"/>
                </a:lnTo>
                <a:lnTo>
                  <a:pt x="993562" y="165748"/>
                </a:lnTo>
                <a:lnTo>
                  <a:pt x="993562" y="166511"/>
                </a:lnTo>
                <a:lnTo>
                  <a:pt x="994341" y="166511"/>
                </a:lnTo>
                <a:lnTo>
                  <a:pt x="994341" y="167273"/>
                </a:lnTo>
                <a:lnTo>
                  <a:pt x="995121" y="167273"/>
                </a:lnTo>
                <a:lnTo>
                  <a:pt x="995121" y="168036"/>
                </a:lnTo>
                <a:lnTo>
                  <a:pt x="995900" y="168036"/>
                </a:lnTo>
                <a:lnTo>
                  <a:pt x="995900" y="168799"/>
                </a:lnTo>
                <a:lnTo>
                  <a:pt x="996680" y="168799"/>
                </a:lnTo>
                <a:lnTo>
                  <a:pt x="996680" y="169562"/>
                </a:lnTo>
                <a:lnTo>
                  <a:pt x="997459" y="169562"/>
                </a:lnTo>
                <a:lnTo>
                  <a:pt x="997459" y="170325"/>
                </a:lnTo>
                <a:lnTo>
                  <a:pt x="998239" y="170325"/>
                </a:lnTo>
                <a:lnTo>
                  <a:pt x="998239" y="171088"/>
                </a:lnTo>
                <a:lnTo>
                  <a:pt x="999018" y="171088"/>
                </a:lnTo>
                <a:lnTo>
                  <a:pt x="999018" y="171850"/>
                </a:lnTo>
                <a:lnTo>
                  <a:pt x="999798" y="171850"/>
                </a:lnTo>
                <a:lnTo>
                  <a:pt x="999798" y="172613"/>
                </a:lnTo>
                <a:lnTo>
                  <a:pt x="1000577" y="172613"/>
                </a:lnTo>
                <a:lnTo>
                  <a:pt x="1000577" y="173376"/>
                </a:lnTo>
                <a:lnTo>
                  <a:pt x="1001357" y="173376"/>
                </a:lnTo>
                <a:lnTo>
                  <a:pt x="1001357" y="174139"/>
                </a:lnTo>
                <a:lnTo>
                  <a:pt x="1002137" y="174139"/>
                </a:lnTo>
                <a:lnTo>
                  <a:pt x="1002137" y="174902"/>
                </a:lnTo>
                <a:lnTo>
                  <a:pt x="1002916" y="174902"/>
                </a:lnTo>
                <a:lnTo>
                  <a:pt x="1002916" y="175665"/>
                </a:lnTo>
                <a:lnTo>
                  <a:pt x="1003696" y="175665"/>
                </a:lnTo>
                <a:lnTo>
                  <a:pt x="1003696" y="176428"/>
                </a:lnTo>
                <a:lnTo>
                  <a:pt x="1004475" y="176428"/>
                </a:lnTo>
                <a:lnTo>
                  <a:pt x="1004475" y="177190"/>
                </a:lnTo>
                <a:lnTo>
                  <a:pt x="1005255" y="177190"/>
                </a:lnTo>
                <a:lnTo>
                  <a:pt x="1005255" y="177953"/>
                </a:lnTo>
                <a:lnTo>
                  <a:pt x="1006034" y="177953"/>
                </a:lnTo>
                <a:lnTo>
                  <a:pt x="1006034" y="178716"/>
                </a:lnTo>
                <a:lnTo>
                  <a:pt x="1006814" y="178716"/>
                </a:lnTo>
                <a:lnTo>
                  <a:pt x="1006814" y="179479"/>
                </a:lnTo>
                <a:lnTo>
                  <a:pt x="1007593" y="179479"/>
                </a:lnTo>
                <a:lnTo>
                  <a:pt x="1007593" y="180242"/>
                </a:lnTo>
                <a:lnTo>
                  <a:pt x="1008373" y="180242"/>
                </a:lnTo>
                <a:lnTo>
                  <a:pt x="1008373" y="181005"/>
                </a:lnTo>
                <a:lnTo>
                  <a:pt x="1009152" y="181005"/>
                </a:lnTo>
                <a:lnTo>
                  <a:pt x="1009152" y="181768"/>
                </a:lnTo>
                <a:lnTo>
                  <a:pt x="1009932" y="181768"/>
                </a:lnTo>
                <a:lnTo>
                  <a:pt x="1009932" y="182531"/>
                </a:lnTo>
                <a:lnTo>
                  <a:pt x="1010711" y="182531"/>
                </a:lnTo>
                <a:lnTo>
                  <a:pt x="1010711" y="183293"/>
                </a:lnTo>
                <a:lnTo>
                  <a:pt x="1011491" y="183293"/>
                </a:lnTo>
                <a:lnTo>
                  <a:pt x="1011491" y="184057"/>
                </a:lnTo>
                <a:lnTo>
                  <a:pt x="1012270" y="184057"/>
                </a:lnTo>
                <a:lnTo>
                  <a:pt x="1012270" y="184819"/>
                </a:lnTo>
                <a:lnTo>
                  <a:pt x="1013050" y="184819"/>
                </a:lnTo>
                <a:lnTo>
                  <a:pt x="1013050" y="185582"/>
                </a:lnTo>
                <a:lnTo>
                  <a:pt x="1013829" y="185582"/>
                </a:lnTo>
                <a:lnTo>
                  <a:pt x="1013829" y="186345"/>
                </a:lnTo>
                <a:lnTo>
                  <a:pt x="1014609" y="186345"/>
                </a:lnTo>
                <a:lnTo>
                  <a:pt x="1014609" y="187108"/>
                </a:lnTo>
                <a:lnTo>
                  <a:pt x="1015389" y="187108"/>
                </a:lnTo>
                <a:lnTo>
                  <a:pt x="1015389" y="187871"/>
                </a:lnTo>
                <a:lnTo>
                  <a:pt x="1016168" y="187871"/>
                </a:lnTo>
                <a:lnTo>
                  <a:pt x="1016168" y="188634"/>
                </a:lnTo>
                <a:lnTo>
                  <a:pt x="1016948" y="188634"/>
                </a:lnTo>
                <a:lnTo>
                  <a:pt x="1016948" y="189396"/>
                </a:lnTo>
                <a:lnTo>
                  <a:pt x="1017727" y="189396"/>
                </a:lnTo>
                <a:lnTo>
                  <a:pt x="1017727" y="190159"/>
                </a:lnTo>
                <a:lnTo>
                  <a:pt x="1018507" y="190159"/>
                </a:lnTo>
                <a:lnTo>
                  <a:pt x="1018507" y="190922"/>
                </a:lnTo>
                <a:lnTo>
                  <a:pt x="1019286" y="190922"/>
                </a:lnTo>
                <a:lnTo>
                  <a:pt x="1019286" y="191685"/>
                </a:lnTo>
                <a:lnTo>
                  <a:pt x="1020066" y="191685"/>
                </a:lnTo>
                <a:lnTo>
                  <a:pt x="1020066" y="192448"/>
                </a:lnTo>
                <a:lnTo>
                  <a:pt x="1020845" y="192448"/>
                </a:lnTo>
                <a:lnTo>
                  <a:pt x="1020845" y="193210"/>
                </a:lnTo>
                <a:lnTo>
                  <a:pt x="1021625" y="193210"/>
                </a:lnTo>
                <a:lnTo>
                  <a:pt x="1021625" y="193974"/>
                </a:lnTo>
                <a:lnTo>
                  <a:pt x="1022404" y="193974"/>
                </a:lnTo>
                <a:lnTo>
                  <a:pt x="1022404" y="194736"/>
                </a:lnTo>
                <a:lnTo>
                  <a:pt x="1023184" y="194736"/>
                </a:lnTo>
                <a:lnTo>
                  <a:pt x="1023184" y="195499"/>
                </a:lnTo>
                <a:lnTo>
                  <a:pt x="1023963" y="195499"/>
                </a:lnTo>
                <a:lnTo>
                  <a:pt x="1023963" y="196262"/>
                </a:lnTo>
                <a:lnTo>
                  <a:pt x="1024743" y="196262"/>
                </a:lnTo>
                <a:lnTo>
                  <a:pt x="1024743" y="197025"/>
                </a:lnTo>
                <a:lnTo>
                  <a:pt x="1025522" y="197025"/>
                </a:lnTo>
                <a:lnTo>
                  <a:pt x="1025522" y="197788"/>
                </a:lnTo>
                <a:lnTo>
                  <a:pt x="1026302" y="197788"/>
                </a:lnTo>
                <a:lnTo>
                  <a:pt x="1026302" y="198551"/>
                </a:lnTo>
                <a:lnTo>
                  <a:pt x="1027081" y="198551"/>
                </a:lnTo>
                <a:lnTo>
                  <a:pt x="1027081" y="199313"/>
                </a:lnTo>
                <a:lnTo>
                  <a:pt x="1027861" y="199313"/>
                </a:lnTo>
                <a:lnTo>
                  <a:pt x="1027861" y="200076"/>
                </a:lnTo>
                <a:lnTo>
                  <a:pt x="1028640" y="200076"/>
                </a:lnTo>
                <a:lnTo>
                  <a:pt x="1028640" y="200839"/>
                </a:lnTo>
                <a:lnTo>
                  <a:pt x="1029420" y="200839"/>
                </a:lnTo>
                <a:lnTo>
                  <a:pt x="1029420" y="201602"/>
                </a:lnTo>
                <a:lnTo>
                  <a:pt x="1030200" y="201602"/>
                </a:lnTo>
                <a:lnTo>
                  <a:pt x="1030200" y="202365"/>
                </a:lnTo>
                <a:lnTo>
                  <a:pt x="1030979" y="202365"/>
                </a:lnTo>
                <a:lnTo>
                  <a:pt x="1030979" y="203128"/>
                </a:lnTo>
                <a:lnTo>
                  <a:pt x="1031759" y="203128"/>
                </a:lnTo>
                <a:lnTo>
                  <a:pt x="1031759" y="203891"/>
                </a:lnTo>
                <a:lnTo>
                  <a:pt x="1032538" y="203891"/>
                </a:lnTo>
                <a:lnTo>
                  <a:pt x="1032538" y="204654"/>
                </a:lnTo>
                <a:lnTo>
                  <a:pt x="1033318" y="204654"/>
                </a:lnTo>
                <a:lnTo>
                  <a:pt x="1033318" y="205417"/>
                </a:lnTo>
                <a:lnTo>
                  <a:pt x="1034097" y="205417"/>
                </a:lnTo>
                <a:lnTo>
                  <a:pt x="1034097" y="206180"/>
                </a:lnTo>
                <a:lnTo>
                  <a:pt x="1034877" y="206180"/>
                </a:lnTo>
                <a:lnTo>
                  <a:pt x="1034877" y="206942"/>
                </a:lnTo>
                <a:lnTo>
                  <a:pt x="1035656" y="206942"/>
                </a:lnTo>
                <a:lnTo>
                  <a:pt x="1035656" y="207705"/>
                </a:lnTo>
                <a:lnTo>
                  <a:pt x="1036436" y="207705"/>
                </a:lnTo>
                <a:lnTo>
                  <a:pt x="1036436" y="208468"/>
                </a:lnTo>
                <a:lnTo>
                  <a:pt x="1037215" y="208468"/>
                </a:lnTo>
                <a:lnTo>
                  <a:pt x="1037215" y="209231"/>
                </a:lnTo>
                <a:lnTo>
                  <a:pt x="1037995" y="209231"/>
                </a:lnTo>
                <a:lnTo>
                  <a:pt x="1037995" y="209994"/>
                </a:lnTo>
                <a:lnTo>
                  <a:pt x="1038774" y="209994"/>
                </a:lnTo>
                <a:lnTo>
                  <a:pt x="1038774" y="210756"/>
                </a:lnTo>
                <a:lnTo>
                  <a:pt x="1039554" y="210756"/>
                </a:lnTo>
                <a:lnTo>
                  <a:pt x="1039554" y="211519"/>
                </a:lnTo>
                <a:lnTo>
                  <a:pt x="1040333" y="211519"/>
                </a:lnTo>
                <a:lnTo>
                  <a:pt x="1040333" y="212282"/>
                </a:lnTo>
                <a:lnTo>
                  <a:pt x="1041113" y="212282"/>
                </a:lnTo>
                <a:lnTo>
                  <a:pt x="1041113" y="213045"/>
                </a:lnTo>
                <a:lnTo>
                  <a:pt x="1041892" y="213045"/>
                </a:lnTo>
                <a:lnTo>
                  <a:pt x="1041892" y="213808"/>
                </a:lnTo>
                <a:lnTo>
                  <a:pt x="1042672" y="213808"/>
                </a:lnTo>
                <a:lnTo>
                  <a:pt x="1042672" y="214571"/>
                </a:lnTo>
                <a:lnTo>
                  <a:pt x="1043451" y="214571"/>
                </a:lnTo>
                <a:lnTo>
                  <a:pt x="1043451" y="215334"/>
                </a:lnTo>
                <a:lnTo>
                  <a:pt x="1044231" y="215334"/>
                </a:lnTo>
                <a:lnTo>
                  <a:pt x="1044231" y="216097"/>
                </a:lnTo>
                <a:lnTo>
                  <a:pt x="1045011" y="216097"/>
                </a:lnTo>
                <a:lnTo>
                  <a:pt x="1045011" y="216859"/>
                </a:lnTo>
                <a:lnTo>
                  <a:pt x="1045790" y="216859"/>
                </a:lnTo>
                <a:lnTo>
                  <a:pt x="1045790" y="217622"/>
                </a:lnTo>
                <a:lnTo>
                  <a:pt x="1046570" y="217622"/>
                </a:lnTo>
                <a:lnTo>
                  <a:pt x="1046570" y="218385"/>
                </a:lnTo>
                <a:lnTo>
                  <a:pt x="1047349" y="218385"/>
                </a:lnTo>
                <a:lnTo>
                  <a:pt x="1047349" y="219148"/>
                </a:lnTo>
                <a:lnTo>
                  <a:pt x="1048129" y="219148"/>
                </a:lnTo>
                <a:lnTo>
                  <a:pt x="1048129" y="219911"/>
                </a:lnTo>
                <a:lnTo>
                  <a:pt x="1048908" y="219911"/>
                </a:lnTo>
                <a:lnTo>
                  <a:pt x="1048908" y="220674"/>
                </a:lnTo>
                <a:lnTo>
                  <a:pt x="1049688" y="220674"/>
                </a:lnTo>
                <a:lnTo>
                  <a:pt x="1049688" y="221436"/>
                </a:lnTo>
                <a:lnTo>
                  <a:pt x="1050467" y="221436"/>
                </a:lnTo>
                <a:lnTo>
                  <a:pt x="1050467" y="222199"/>
                </a:lnTo>
                <a:lnTo>
                  <a:pt x="1051247" y="222199"/>
                </a:lnTo>
                <a:lnTo>
                  <a:pt x="1051247" y="222962"/>
                </a:lnTo>
                <a:lnTo>
                  <a:pt x="1052026" y="222962"/>
                </a:lnTo>
                <a:lnTo>
                  <a:pt x="1052026" y="223725"/>
                </a:lnTo>
                <a:lnTo>
                  <a:pt x="1052806" y="223725"/>
                </a:lnTo>
                <a:lnTo>
                  <a:pt x="1052806" y="224488"/>
                </a:lnTo>
                <a:lnTo>
                  <a:pt x="1053585" y="224488"/>
                </a:lnTo>
                <a:lnTo>
                  <a:pt x="1053585" y="225251"/>
                </a:lnTo>
                <a:lnTo>
                  <a:pt x="1054365" y="225251"/>
                </a:lnTo>
                <a:lnTo>
                  <a:pt x="1054365" y="226014"/>
                </a:lnTo>
                <a:lnTo>
                  <a:pt x="1055144" y="226014"/>
                </a:lnTo>
                <a:lnTo>
                  <a:pt x="1055144" y="226776"/>
                </a:lnTo>
                <a:lnTo>
                  <a:pt x="1055924" y="226776"/>
                </a:lnTo>
                <a:lnTo>
                  <a:pt x="1055924" y="227539"/>
                </a:lnTo>
                <a:lnTo>
                  <a:pt x="1056703" y="227539"/>
                </a:lnTo>
                <a:lnTo>
                  <a:pt x="1056703" y="228302"/>
                </a:lnTo>
                <a:lnTo>
                  <a:pt x="1057483" y="228302"/>
                </a:lnTo>
                <a:lnTo>
                  <a:pt x="1057483" y="229065"/>
                </a:lnTo>
                <a:lnTo>
                  <a:pt x="1058262" y="229065"/>
                </a:lnTo>
                <a:lnTo>
                  <a:pt x="1058262" y="229828"/>
                </a:lnTo>
                <a:lnTo>
                  <a:pt x="1059042" y="229828"/>
                </a:lnTo>
                <a:lnTo>
                  <a:pt x="1059042" y="230590"/>
                </a:lnTo>
                <a:lnTo>
                  <a:pt x="1059822" y="230590"/>
                </a:lnTo>
                <a:lnTo>
                  <a:pt x="1059822" y="231353"/>
                </a:lnTo>
                <a:lnTo>
                  <a:pt x="1060601" y="231353"/>
                </a:lnTo>
                <a:lnTo>
                  <a:pt x="1060601" y="232116"/>
                </a:lnTo>
                <a:lnTo>
                  <a:pt x="1061381" y="232116"/>
                </a:lnTo>
                <a:lnTo>
                  <a:pt x="1061381" y="232879"/>
                </a:lnTo>
                <a:lnTo>
                  <a:pt x="1062160" y="232879"/>
                </a:lnTo>
                <a:lnTo>
                  <a:pt x="1062160" y="233642"/>
                </a:lnTo>
                <a:lnTo>
                  <a:pt x="1062940" y="233642"/>
                </a:lnTo>
                <a:lnTo>
                  <a:pt x="1062940" y="234404"/>
                </a:lnTo>
                <a:lnTo>
                  <a:pt x="1063719" y="234404"/>
                </a:lnTo>
                <a:lnTo>
                  <a:pt x="1063719" y="235167"/>
                </a:lnTo>
                <a:lnTo>
                  <a:pt x="1064498" y="235167"/>
                </a:lnTo>
                <a:lnTo>
                  <a:pt x="1064498" y="235930"/>
                </a:lnTo>
                <a:lnTo>
                  <a:pt x="1065278" y="235930"/>
                </a:lnTo>
                <a:lnTo>
                  <a:pt x="1065278" y="236694"/>
                </a:lnTo>
                <a:lnTo>
                  <a:pt x="1066058" y="236694"/>
                </a:lnTo>
                <a:lnTo>
                  <a:pt x="1066058" y="237455"/>
                </a:lnTo>
                <a:lnTo>
                  <a:pt x="1066837" y="237455"/>
                </a:lnTo>
                <a:lnTo>
                  <a:pt x="1066837" y="238219"/>
                </a:lnTo>
                <a:lnTo>
                  <a:pt x="1067617" y="238219"/>
                </a:lnTo>
                <a:lnTo>
                  <a:pt x="1067617" y="238980"/>
                </a:lnTo>
                <a:lnTo>
                  <a:pt x="1068396" y="238980"/>
                </a:lnTo>
                <a:lnTo>
                  <a:pt x="1068396" y="239742"/>
                </a:lnTo>
                <a:lnTo>
                  <a:pt x="1069176" y="239742"/>
                </a:lnTo>
                <a:lnTo>
                  <a:pt x="1069176" y="240506"/>
                </a:lnTo>
                <a:lnTo>
                  <a:pt x="1069955" y="240506"/>
                </a:lnTo>
                <a:lnTo>
                  <a:pt x="1069955" y="241270"/>
                </a:lnTo>
                <a:lnTo>
                  <a:pt x="1070735" y="241270"/>
                </a:lnTo>
                <a:lnTo>
                  <a:pt x="1070735" y="242033"/>
                </a:lnTo>
                <a:lnTo>
                  <a:pt x="1071514" y="242033"/>
                </a:lnTo>
                <a:lnTo>
                  <a:pt x="1071514" y="242796"/>
                </a:lnTo>
                <a:lnTo>
                  <a:pt x="1072294" y="242796"/>
                </a:lnTo>
                <a:lnTo>
                  <a:pt x="1072294" y="243559"/>
                </a:lnTo>
                <a:lnTo>
                  <a:pt x="1073073" y="243559"/>
                </a:lnTo>
                <a:lnTo>
                  <a:pt x="1073073" y="244322"/>
                </a:lnTo>
                <a:lnTo>
                  <a:pt x="1073853" y="244322"/>
                </a:lnTo>
                <a:lnTo>
                  <a:pt x="1073853" y="245085"/>
                </a:lnTo>
                <a:lnTo>
                  <a:pt x="1074633" y="245085"/>
                </a:lnTo>
                <a:lnTo>
                  <a:pt x="1074633" y="245847"/>
                </a:lnTo>
                <a:lnTo>
                  <a:pt x="1075412" y="245847"/>
                </a:lnTo>
                <a:lnTo>
                  <a:pt x="1075412" y="246611"/>
                </a:lnTo>
                <a:lnTo>
                  <a:pt x="1076192" y="246611"/>
                </a:lnTo>
                <a:lnTo>
                  <a:pt x="1076192" y="247372"/>
                </a:lnTo>
                <a:lnTo>
                  <a:pt x="1076971" y="247372"/>
                </a:lnTo>
                <a:lnTo>
                  <a:pt x="1076971" y="248136"/>
                </a:lnTo>
                <a:lnTo>
                  <a:pt x="1077751" y="248136"/>
                </a:lnTo>
                <a:lnTo>
                  <a:pt x="1077751" y="248898"/>
                </a:lnTo>
                <a:lnTo>
                  <a:pt x="1078530" y="248898"/>
                </a:lnTo>
                <a:lnTo>
                  <a:pt x="1078530" y="249662"/>
                </a:lnTo>
                <a:lnTo>
                  <a:pt x="1079309" y="249662"/>
                </a:lnTo>
                <a:lnTo>
                  <a:pt x="1079309" y="250424"/>
                </a:lnTo>
                <a:lnTo>
                  <a:pt x="1080089" y="250424"/>
                </a:lnTo>
                <a:lnTo>
                  <a:pt x="1080089" y="251186"/>
                </a:lnTo>
                <a:lnTo>
                  <a:pt x="1080869" y="251186"/>
                </a:lnTo>
                <a:lnTo>
                  <a:pt x="1080869" y="251949"/>
                </a:lnTo>
                <a:lnTo>
                  <a:pt x="1081648" y="251949"/>
                </a:lnTo>
                <a:lnTo>
                  <a:pt x="1081648" y="252711"/>
                </a:lnTo>
                <a:lnTo>
                  <a:pt x="1082428" y="252711"/>
                </a:lnTo>
                <a:lnTo>
                  <a:pt x="1082428" y="253475"/>
                </a:lnTo>
                <a:lnTo>
                  <a:pt x="1083207" y="253475"/>
                </a:lnTo>
                <a:lnTo>
                  <a:pt x="1083207" y="254238"/>
                </a:lnTo>
                <a:lnTo>
                  <a:pt x="1083987" y="254238"/>
                </a:lnTo>
                <a:lnTo>
                  <a:pt x="1083987" y="255001"/>
                </a:lnTo>
                <a:lnTo>
                  <a:pt x="1084766" y="255001"/>
                </a:lnTo>
                <a:lnTo>
                  <a:pt x="1084766" y="255763"/>
                </a:lnTo>
                <a:lnTo>
                  <a:pt x="1085546" y="255763"/>
                </a:lnTo>
                <a:lnTo>
                  <a:pt x="1085546" y="256526"/>
                </a:lnTo>
                <a:lnTo>
                  <a:pt x="1086325" y="256526"/>
                </a:lnTo>
                <a:lnTo>
                  <a:pt x="1086325" y="257289"/>
                </a:lnTo>
                <a:lnTo>
                  <a:pt x="1087105" y="257289"/>
                </a:lnTo>
                <a:lnTo>
                  <a:pt x="1087105" y="258052"/>
                </a:lnTo>
                <a:lnTo>
                  <a:pt x="1087884" y="258052"/>
                </a:lnTo>
                <a:lnTo>
                  <a:pt x="1087884" y="258815"/>
                </a:lnTo>
                <a:lnTo>
                  <a:pt x="1088664" y="258815"/>
                </a:lnTo>
                <a:lnTo>
                  <a:pt x="1088664" y="259578"/>
                </a:lnTo>
                <a:lnTo>
                  <a:pt x="1089444" y="259578"/>
                </a:lnTo>
                <a:lnTo>
                  <a:pt x="1089444" y="260341"/>
                </a:lnTo>
                <a:lnTo>
                  <a:pt x="1090223" y="260341"/>
                </a:lnTo>
                <a:lnTo>
                  <a:pt x="1090223" y="261104"/>
                </a:lnTo>
                <a:lnTo>
                  <a:pt x="1091003" y="261104"/>
                </a:lnTo>
                <a:lnTo>
                  <a:pt x="1091003" y="261867"/>
                </a:lnTo>
                <a:lnTo>
                  <a:pt x="1091782" y="261867"/>
                </a:lnTo>
                <a:lnTo>
                  <a:pt x="1091782" y="262630"/>
                </a:lnTo>
                <a:lnTo>
                  <a:pt x="1092562" y="262630"/>
                </a:lnTo>
                <a:lnTo>
                  <a:pt x="1092562" y="263393"/>
                </a:lnTo>
                <a:lnTo>
                  <a:pt x="1093341" y="263393"/>
                </a:lnTo>
                <a:lnTo>
                  <a:pt x="1093341" y="264156"/>
                </a:lnTo>
                <a:lnTo>
                  <a:pt x="1094120" y="264156"/>
                </a:lnTo>
                <a:lnTo>
                  <a:pt x="1094120" y="264919"/>
                </a:lnTo>
                <a:lnTo>
                  <a:pt x="1094900" y="264919"/>
                </a:lnTo>
                <a:lnTo>
                  <a:pt x="1094900" y="265682"/>
                </a:lnTo>
                <a:lnTo>
                  <a:pt x="1095680" y="265682"/>
                </a:lnTo>
                <a:lnTo>
                  <a:pt x="1095680" y="266445"/>
                </a:lnTo>
                <a:lnTo>
                  <a:pt x="1096459" y="266445"/>
                </a:lnTo>
                <a:lnTo>
                  <a:pt x="1096459" y="267208"/>
                </a:lnTo>
                <a:lnTo>
                  <a:pt x="1097239" y="267208"/>
                </a:lnTo>
                <a:lnTo>
                  <a:pt x="1097239" y="267971"/>
                </a:lnTo>
                <a:lnTo>
                  <a:pt x="1098018" y="267971"/>
                </a:lnTo>
                <a:lnTo>
                  <a:pt x="1098018" y="268733"/>
                </a:lnTo>
                <a:lnTo>
                  <a:pt x="1098798" y="268733"/>
                </a:lnTo>
                <a:lnTo>
                  <a:pt x="1098798" y="269496"/>
                </a:lnTo>
                <a:lnTo>
                  <a:pt x="1099577" y="269496"/>
                </a:lnTo>
                <a:lnTo>
                  <a:pt x="1099577" y="270258"/>
                </a:lnTo>
                <a:lnTo>
                  <a:pt x="1100357" y="270258"/>
                </a:lnTo>
                <a:lnTo>
                  <a:pt x="1100357" y="271021"/>
                </a:lnTo>
                <a:lnTo>
                  <a:pt x="1101136" y="271021"/>
                </a:lnTo>
                <a:lnTo>
                  <a:pt x="1101136" y="271784"/>
                </a:lnTo>
                <a:lnTo>
                  <a:pt x="1101916" y="271784"/>
                </a:lnTo>
                <a:lnTo>
                  <a:pt x="1101916" y="272546"/>
                </a:lnTo>
                <a:lnTo>
                  <a:pt x="1102695" y="272546"/>
                </a:lnTo>
                <a:lnTo>
                  <a:pt x="1102695" y="273309"/>
                </a:lnTo>
                <a:lnTo>
                  <a:pt x="1103475" y="273309"/>
                </a:lnTo>
                <a:lnTo>
                  <a:pt x="1103475" y="274072"/>
                </a:lnTo>
                <a:lnTo>
                  <a:pt x="1104255" y="274072"/>
                </a:lnTo>
                <a:lnTo>
                  <a:pt x="1104255" y="274835"/>
                </a:lnTo>
                <a:lnTo>
                  <a:pt x="1105034" y="274835"/>
                </a:lnTo>
                <a:lnTo>
                  <a:pt x="1105034" y="275597"/>
                </a:lnTo>
                <a:lnTo>
                  <a:pt x="1105814" y="275597"/>
                </a:lnTo>
                <a:lnTo>
                  <a:pt x="1105814" y="276360"/>
                </a:lnTo>
                <a:lnTo>
                  <a:pt x="1106593" y="276360"/>
                </a:lnTo>
                <a:lnTo>
                  <a:pt x="1106593" y="277122"/>
                </a:lnTo>
                <a:lnTo>
                  <a:pt x="1107372" y="277122"/>
                </a:lnTo>
                <a:lnTo>
                  <a:pt x="1107372" y="277885"/>
                </a:lnTo>
                <a:lnTo>
                  <a:pt x="1108152" y="277885"/>
                </a:lnTo>
                <a:lnTo>
                  <a:pt x="1108152" y="278648"/>
                </a:lnTo>
                <a:lnTo>
                  <a:pt x="1108932" y="278648"/>
                </a:lnTo>
                <a:lnTo>
                  <a:pt x="1108932" y="279411"/>
                </a:lnTo>
                <a:lnTo>
                  <a:pt x="1109711" y="279411"/>
                </a:lnTo>
                <a:lnTo>
                  <a:pt x="1109711" y="280173"/>
                </a:lnTo>
                <a:lnTo>
                  <a:pt x="1110491" y="280173"/>
                </a:lnTo>
                <a:lnTo>
                  <a:pt x="1110491" y="280936"/>
                </a:lnTo>
                <a:lnTo>
                  <a:pt x="1111270" y="280936"/>
                </a:lnTo>
                <a:lnTo>
                  <a:pt x="1111270" y="281698"/>
                </a:lnTo>
                <a:lnTo>
                  <a:pt x="1112050" y="281698"/>
                </a:lnTo>
                <a:lnTo>
                  <a:pt x="1112050" y="282461"/>
                </a:lnTo>
                <a:lnTo>
                  <a:pt x="1112829" y="282461"/>
                </a:lnTo>
                <a:lnTo>
                  <a:pt x="1112829" y="283224"/>
                </a:lnTo>
                <a:lnTo>
                  <a:pt x="1113609" y="283224"/>
                </a:lnTo>
                <a:lnTo>
                  <a:pt x="1113609" y="283987"/>
                </a:lnTo>
                <a:lnTo>
                  <a:pt x="1114388" y="283987"/>
                </a:lnTo>
                <a:lnTo>
                  <a:pt x="1114388" y="284749"/>
                </a:lnTo>
                <a:lnTo>
                  <a:pt x="1115168" y="284749"/>
                </a:lnTo>
                <a:lnTo>
                  <a:pt x="1115168" y="285512"/>
                </a:lnTo>
                <a:lnTo>
                  <a:pt x="1115947" y="285512"/>
                </a:lnTo>
                <a:lnTo>
                  <a:pt x="1115947" y="286275"/>
                </a:lnTo>
                <a:lnTo>
                  <a:pt x="1116727" y="286275"/>
                </a:lnTo>
                <a:lnTo>
                  <a:pt x="1116727" y="287037"/>
                </a:lnTo>
                <a:lnTo>
                  <a:pt x="1117506" y="287037"/>
                </a:lnTo>
                <a:lnTo>
                  <a:pt x="1117506" y="287800"/>
                </a:lnTo>
                <a:lnTo>
                  <a:pt x="1118286" y="287800"/>
                </a:lnTo>
                <a:lnTo>
                  <a:pt x="1118286" y="288563"/>
                </a:lnTo>
                <a:lnTo>
                  <a:pt x="1119066" y="288563"/>
                </a:lnTo>
                <a:lnTo>
                  <a:pt x="1119066" y="289327"/>
                </a:lnTo>
                <a:lnTo>
                  <a:pt x="1119845" y="289327"/>
                </a:lnTo>
                <a:lnTo>
                  <a:pt x="1119845" y="290091"/>
                </a:lnTo>
                <a:lnTo>
                  <a:pt x="1120624" y="290091"/>
                </a:lnTo>
                <a:lnTo>
                  <a:pt x="1120624" y="290854"/>
                </a:lnTo>
                <a:lnTo>
                  <a:pt x="1121404" y="290854"/>
                </a:lnTo>
                <a:lnTo>
                  <a:pt x="1121404" y="291615"/>
                </a:lnTo>
                <a:lnTo>
                  <a:pt x="1122183" y="291615"/>
                </a:lnTo>
                <a:lnTo>
                  <a:pt x="1122183" y="292378"/>
                </a:lnTo>
                <a:lnTo>
                  <a:pt x="1122963" y="292378"/>
                </a:lnTo>
                <a:lnTo>
                  <a:pt x="1122963" y="293141"/>
                </a:lnTo>
                <a:lnTo>
                  <a:pt x="1123743" y="293141"/>
                </a:lnTo>
                <a:lnTo>
                  <a:pt x="1123743" y="293904"/>
                </a:lnTo>
                <a:lnTo>
                  <a:pt x="1124522" y="293904"/>
                </a:lnTo>
                <a:lnTo>
                  <a:pt x="1124522" y="294667"/>
                </a:lnTo>
                <a:lnTo>
                  <a:pt x="1125302" y="294667"/>
                </a:lnTo>
                <a:lnTo>
                  <a:pt x="1125302" y="295430"/>
                </a:lnTo>
                <a:lnTo>
                  <a:pt x="1126081" y="295430"/>
                </a:lnTo>
                <a:lnTo>
                  <a:pt x="1126081" y="296193"/>
                </a:lnTo>
                <a:lnTo>
                  <a:pt x="1126861" y="296193"/>
                </a:lnTo>
                <a:lnTo>
                  <a:pt x="1126861" y="296956"/>
                </a:lnTo>
                <a:lnTo>
                  <a:pt x="1127640" y="296956"/>
                </a:lnTo>
                <a:lnTo>
                  <a:pt x="1127640" y="297718"/>
                </a:lnTo>
                <a:lnTo>
                  <a:pt x="1128420" y="297718"/>
                </a:lnTo>
                <a:lnTo>
                  <a:pt x="1128420" y="298482"/>
                </a:lnTo>
                <a:lnTo>
                  <a:pt x="1129199" y="298482"/>
                </a:lnTo>
                <a:lnTo>
                  <a:pt x="1129199" y="299245"/>
                </a:lnTo>
                <a:lnTo>
                  <a:pt x="1129979" y="299245"/>
                </a:lnTo>
                <a:lnTo>
                  <a:pt x="1129979" y="300008"/>
                </a:lnTo>
                <a:lnTo>
                  <a:pt x="1130758" y="300008"/>
                </a:lnTo>
                <a:lnTo>
                  <a:pt x="1130758" y="300770"/>
                </a:lnTo>
                <a:lnTo>
                  <a:pt x="1131538" y="300770"/>
                </a:lnTo>
                <a:lnTo>
                  <a:pt x="1131538" y="301533"/>
                </a:lnTo>
                <a:lnTo>
                  <a:pt x="1132318" y="301533"/>
                </a:lnTo>
                <a:lnTo>
                  <a:pt x="1132318" y="302296"/>
                </a:lnTo>
                <a:lnTo>
                  <a:pt x="1133097" y="302296"/>
                </a:lnTo>
                <a:lnTo>
                  <a:pt x="1133097" y="303059"/>
                </a:lnTo>
                <a:lnTo>
                  <a:pt x="1133877" y="303059"/>
                </a:lnTo>
                <a:lnTo>
                  <a:pt x="1133877" y="303823"/>
                </a:lnTo>
                <a:lnTo>
                  <a:pt x="1134656" y="303823"/>
                </a:lnTo>
                <a:lnTo>
                  <a:pt x="1134656" y="304586"/>
                </a:lnTo>
                <a:lnTo>
                  <a:pt x="1135435" y="304586"/>
                </a:lnTo>
                <a:lnTo>
                  <a:pt x="1135435" y="305348"/>
                </a:lnTo>
                <a:lnTo>
                  <a:pt x="1136215" y="305348"/>
                </a:lnTo>
                <a:lnTo>
                  <a:pt x="1136215" y="306111"/>
                </a:lnTo>
                <a:lnTo>
                  <a:pt x="1136994" y="306111"/>
                </a:lnTo>
                <a:lnTo>
                  <a:pt x="1136994" y="306875"/>
                </a:lnTo>
                <a:lnTo>
                  <a:pt x="1137774" y="306875"/>
                </a:lnTo>
                <a:lnTo>
                  <a:pt x="1137774" y="307637"/>
                </a:lnTo>
                <a:lnTo>
                  <a:pt x="1138554" y="307637"/>
                </a:lnTo>
                <a:lnTo>
                  <a:pt x="1138554" y="308401"/>
                </a:lnTo>
                <a:lnTo>
                  <a:pt x="1139333" y="308401"/>
                </a:lnTo>
                <a:lnTo>
                  <a:pt x="1139333" y="309163"/>
                </a:lnTo>
                <a:lnTo>
                  <a:pt x="1140113" y="309163"/>
                </a:lnTo>
                <a:lnTo>
                  <a:pt x="1140113" y="309926"/>
                </a:lnTo>
                <a:lnTo>
                  <a:pt x="1140892" y="309926"/>
                </a:lnTo>
                <a:lnTo>
                  <a:pt x="1140892" y="310689"/>
                </a:lnTo>
                <a:lnTo>
                  <a:pt x="1141672" y="310689"/>
                </a:lnTo>
                <a:lnTo>
                  <a:pt x="1141672" y="311451"/>
                </a:lnTo>
                <a:lnTo>
                  <a:pt x="1142451" y="311451"/>
                </a:lnTo>
                <a:lnTo>
                  <a:pt x="1142451" y="312212"/>
                </a:lnTo>
                <a:lnTo>
                  <a:pt x="1143231" y="312212"/>
                </a:lnTo>
                <a:lnTo>
                  <a:pt x="1143231" y="312976"/>
                </a:lnTo>
                <a:lnTo>
                  <a:pt x="1144010" y="312976"/>
                </a:lnTo>
                <a:lnTo>
                  <a:pt x="1144010" y="313740"/>
                </a:lnTo>
                <a:lnTo>
                  <a:pt x="1144790" y="313740"/>
                </a:lnTo>
                <a:lnTo>
                  <a:pt x="1144790" y="314504"/>
                </a:lnTo>
                <a:lnTo>
                  <a:pt x="1145569" y="314504"/>
                </a:lnTo>
                <a:lnTo>
                  <a:pt x="1145569" y="315267"/>
                </a:lnTo>
                <a:lnTo>
                  <a:pt x="1146349" y="315267"/>
                </a:lnTo>
                <a:lnTo>
                  <a:pt x="1146349" y="316030"/>
                </a:lnTo>
                <a:lnTo>
                  <a:pt x="1147129" y="316030"/>
                </a:lnTo>
                <a:lnTo>
                  <a:pt x="1147129" y="316792"/>
                </a:lnTo>
                <a:lnTo>
                  <a:pt x="1147908" y="316792"/>
                </a:lnTo>
                <a:lnTo>
                  <a:pt x="1147908" y="317555"/>
                </a:lnTo>
                <a:lnTo>
                  <a:pt x="1148688" y="317555"/>
                </a:lnTo>
                <a:lnTo>
                  <a:pt x="1148688" y="318318"/>
                </a:lnTo>
                <a:lnTo>
                  <a:pt x="1149467" y="318318"/>
                </a:lnTo>
                <a:lnTo>
                  <a:pt x="1149467" y="319081"/>
                </a:lnTo>
                <a:lnTo>
                  <a:pt x="1150246" y="319081"/>
                </a:lnTo>
                <a:lnTo>
                  <a:pt x="1150246" y="319843"/>
                </a:lnTo>
                <a:lnTo>
                  <a:pt x="1151026" y="319843"/>
                </a:lnTo>
                <a:lnTo>
                  <a:pt x="1151026" y="320606"/>
                </a:lnTo>
                <a:lnTo>
                  <a:pt x="1151805" y="320606"/>
                </a:lnTo>
                <a:lnTo>
                  <a:pt x="1151805" y="321369"/>
                </a:lnTo>
                <a:lnTo>
                  <a:pt x="1152585" y="321369"/>
                </a:lnTo>
                <a:lnTo>
                  <a:pt x="1152585" y="322131"/>
                </a:lnTo>
                <a:lnTo>
                  <a:pt x="1153365" y="322131"/>
                </a:lnTo>
                <a:lnTo>
                  <a:pt x="1153365" y="322894"/>
                </a:lnTo>
                <a:lnTo>
                  <a:pt x="1154144" y="322894"/>
                </a:lnTo>
                <a:lnTo>
                  <a:pt x="1154144" y="323657"/>
                </a:lnTo>
                <a:lnTo>
                  <a:pt x="1154924" y="323657"/>
                </a:lnTo>
                <a:lnTo>
                  <a:pt x="1154924" y="324419"/>
                </a:lnTo>
                <a:lnTo>
                  <a:pt x="1155703" y="324419"/>
                </a:lnTo>
                <a:lnTo>
                  <a:pt x="1155703" y="325182"/>
                </a:lnTo>
                <a:lnTo>
                  <a:pt x="1156483" y="325182"/>
                </a:lnTo>
                <a:lnTo>
                  <a:pt x="1156483" y="325945"/>
                </a:lnTo>
                <a:lnTo>
                  <a:pt x="1157262" y="325945"/>
                </a:lnTo>
                <a:lnTo>
                  <a:pt x="1157262" y="326707"/>
                </a:lnTo>
                <a:lnTo>
                  <a:pt x="1158042" y="326707"/>
                </a:lnTo>
                <a:lnTo>
                  <a:pt x="1158042" y="327470"/>
                </a:lnTo>
                <a:lnTo>
                  <a:pt x="1158821" y="327470"/>
                </a:lnTo>
                <a:lnTo>
                  <a:pt x="1158821" y="328233"/>
                </a:lnTo>
                <a:lnTo>
                  <a:pt x="1159601" y="328233"/>
                </a:lnTo>
                <a:lnTo>
                  <a:pt x="1159601" y="328996"/>
                </a:lnTo>
                <a:lnTo>
                  <a:pt x="1160380" y="328996"/>
                </a:lnTo>
                <a:lnTo>
                  <a:pt x="1160380" y="329758"/>
                </a:lnTo>
                <a:lnTo>
                  <a:pt x="1161160" y="329758"/>
                </a:lnTo>
                <a:lnTo>
                  <a:pt x="1161160" y="330521"/>
                </a:lnTo>
                <a:lnTo>
                  <a:pt x="1161940" y="330521"/>
                </a:lnTo>
                <a:lnTo>
                  <a:pt x="1161940" y="331284"/>
                </a:lnTo>
                <a:lnTo>
                  <a:pt x="1162719" y="331284"/>
                </a:lnTo>
                <a:lnTo>
                  <a:pt x="1162719" y="332047"/>
                </a:lnTo>
                <a:lnTo>
                  <a:pt x="1163498" y="332047"/>
                </a:lnTo>
                <a:lnTo>
                  <a:pt x="1163498" y="332809"/>
                </a:lnTo>
                <a:lnTo>
                  <a:pt x="1164278" y="332809"/>
                </a:lnTo>
                <a:lnTo>
                  <a:pt x="1164278" y="333572"/>
                </a:lnTo>
                <a:lnTo>
                  <a:pt x="1165057" y="333572"/>
                </a:lnTo>
                <a:lnTo>
                  <a:pt x="1165057" y="334334"/>
                </a:lnTo>
                <a:lnTo>
                  <a:pt x="1165837" y="334334"/>
                </a:lnTo>
                <a:lnTo>
                  <a:pt x="1165837" y="335097"/>
                </a:lnTo>
                <a:lnTo>
                  <a:pt x="1166616" y="335097"/>
                </a:lnTo>
                <a:lnTo>
                  <a:pt x="1166616" y="335860"/>
                </a:lnTo>
                <a:lnTo>
                  <a:pt x="1167396" y="335860"/>
                </a:lnTo>
                <a:lnTo>
                  <a:pt x="1167396" y="336623"/>
                </a:lnTo>
                <a:lnTo>
                  <a:pt x="1168176" y="336623"/>
                </a:lnTo>
                <a:lnTo>
                  <a:pt x="1168176" y="337385"/>
                </a:lnTo>
                <a:lnTo>
                  <a:pt x="1168955" y="337385"/>
                </a:lnTo>
                <a:lnTo>
                  <a:pt x="1168955" y="338148"/>
                </a:lnTo>
                <a:lnTo>
                  <a:pt x="1169735" y="338148"/>
                </a:lnTo>
                <a:lnTo>
                  <a:pt x="1169735" y="338911"/>
                </a:lnTo>
                <a:lnTo>
                  <a:pt x="1170514" y="338911"/>
                </a:lnTo>
                <a:lnTo>
                  <a:pt x="1170514" y="339674"/>
                </a:lnTo>
                <a:lnTo>
                  <a:pt x="1171294" y="339674"/>
                </a:lnTo>
                <a:lnTo>
                  <a:pt x="1171294" y="340437"/>
                </a:lnTo>
                <a:lnTo>
                  <a:pt x="1172073" y="340437"/>
                </a:lnTo>
                <a:lnTo>
                  <a:pt x="1172073" y="341200"/>
                </a:lnTo>
                <a:lnTo>
                  <a:pt x="1172853" y="341200"/>
                </a:lnTo>
                <a:lnTo>
                  <a:pt x="1172853" y="341963"/>
                </a:lnTo>
                <a:lnTo>
                  <a:pt x="1173632" y="341963"/>
                </a:lnTo>
                <a:lnTo>
                  <a:pt x="1173632" y="342726"/>
                </a:lnTo>
                <a:lnTo>
                  <a:pt x="1174412" y="342726"/>
                </a:lnTo>
                <a:lnTo>
                  <a:pt x="1174412" y="343489"/>
                </a:lnTo>
                <a:lnTo>
                  <a:pt x="1175191" y="343489"/>
                </a:lnTo>
                <a:lnTo>
                  <a:pt x="1175191" y="344252"/>
                </a:lnTo>
                <a:lnTo>
                  <a:pt x="1175971" y="344252"/>
                </a:lnTo>
                <a:lnTo>
                  <a:pt x="1175971" y="345015"/>
                </a:lnTo>
                <a:lnTo>
                  <a:pt x="1176750" y="345015"/>
                </a:lnTo>
                <a:lnTo>
                  <a:pt x="1176750" y="345778"/>
                </a:lnTo>
                <a:lnTo>
                  <a:pt x="1177530" y="345778"/>
                </a:lnTo>
                <a:lnTo>
                  <a:pt x="1177530" y="346540"/>
                </a:lnTo>
                <a:lnTo>
                  <a:pt x="1178309" y="346540"/>
                </a:lnTo>
                <a:lnTo>
                  <a:pt x="1178309" y="347303"/>
                </a:lnTo>
                <a:lnTo>
                  <a:pt x="1179089" y="347303"/>
                </a:lnTo>
                <a:lnTo>
                  <a:pt x="1179089" y="348067"/>
                </a:lnTo>
                <a:lnTo>
                  <a:pt x="1179868" y="348067"/>
                </a:lnTo>
                <a:lnTo>
                  <a:pt x="1179868" y="348829"/>
                </a:lnTo>
                <a:lnTo>
                  <a:pt x="1180648" y="348829"/>
                </a:lnTo>
                <a:lnTo>
                  <a:pt x="1180648" y="349592"/>
                </a:lnTo>
                <a:lnTo>
                  <a:pt x="1181427" y="349592"/>
                </a:lnTo>
                <a:lnTo>
                  <a:pt x="1181427" y="350356"/>
                </a:lnTo>
                <a:lnTo>
                  <a:pt x="1182207" y="350356"/>
                </a:lnTo>
                <a:lnTo>
                  <a:pt x="1182207" y="351118"/>
                </a:lnTo>
                <a:lnTo>
                  <a:pt x="1182987" y="351118"/>
                </a:lnTo>
                <a:lnTo>
                  <a:pt x="1182987" y="351880"/>
                </a:lnTo>
                <a:lnTo>
                  <a:pt x="1183766" y="351880"/>
                </a:lnTo>
                <a:lnTo>
                  <a:pt x="1183766" y="352643"/>
                </a:lnTo>
                <a:lnTo>
                  <a:pt x="1184546" y="352643"/>
                </a:lnTo>
                <a:lnTo>
                  <a:pt x="1184546" y="353406"/>
                </a:lnTo>
                <a:lnTo>
                  <a:pt x="1185325" y="353406"/>
                </a:lnTo>
                <a:lnTo>
                  <a:pt x="1185325" y="354169"/>
                </a:lnTo>
                <a:lnTo>
                  <a:pt x="1186105" y="354169"/>
                </a:lnTo>
                <a:lnTo>
                  <a:pt x="1186105" y="354932"/>
                </a:lnTo>
                <a:lnTo>
                  <a:pt x="1186884" y="354932"/>
                </a:lnTo>
                <a:lnTo>
                  <a:pt x="1186884" y="355695"/>
                </a:lnTo>
                <a:lnTo>
                  <a:pt x="1187664" y="355695"/>
                </a:lnTo>
                <a:lnTo>
                  <a:pt x="1187664" y="356456"/>
                </a:lnTo>
                <a:lnTo>
                  <a:pt x="1188443" y="356456"/>
                </a:lnTo>
                <a:lnTo>
                  <a:pt x="1188443" y="357220"/>
                </a:lnTo>
                <a:lnTo>
                  <a:pt x="1189223" y="357220"/>
                </a:lnTo>
                <a:lnTo>
                  <a:pt x="1189223" y="357961"/>
                </a:lnTo>
                <a:lnTo>
                  <a:pt x="1190002" y="357961"/>
                </a:lnTo>
                <a:lnTo>
                  <a:pt x="1190002" y="358724"/>
                </a:lnTo>
                <a:lnTo>
                  <a:pt x="1190782" y="358724"/>
                </a:lnTo>
                <a:lnTo>
                  <a:pt x="1190782" y="359487"/>
                </a:lnTo>
                <a:lnTo>
                  <a:pt x="1191561" y="359487"/>
                </a:lnTo>
                <a:lnTo>
                  <a:pt x="1191561" y="360250"/>
                </a:lnTo>
                <a:lnTo>
                  <a:pt x="1192341" y="360250"/>
                </a:lnTo>
                <a:lnTo>
                  <a:pt x="1192341" y="361012"/>
                </a:lnTo>
                <a:lnTo>
                  <a:pt x="1193120" y="361012"/>
                </a:lnTo>
                <a:lnTo>
                  <a:pt x="1193120" y="361775"/>
                </a:lnTo>
                <a:lnTo>
                  <a:pt x="1193900" y="361775"/>
                </a:lnTo>
                <a:lnTo>
                  <a:pt x="1193900" y="362538"/>
                </a:lnTo>
                <a:lnTo>
                  <a:pt x="1194679" y="362538"/>
                </a:lnTo>
                <a:lnTo>
                  <a:pt x="1194679" y="363301"/>
                </a:lnTo>
                <a:lnTo>
                  <a:pt x="1195459" y="363301"/>
                </a:lnTo>
                <a:lnTo>
                  <a:pt x="1195459" y="364064"/>
                </a:lnTo>
                <a:lnTo>
                  <a:pt x="1196238" y="364064"/>
                </a:lnTo>
                <a:lnTo>
                  <a:pt x="1196238" y="364827"/>
                </a:lnTo>
                <a:lnTo>
                  <a:pt x="1197018" y="364827"/>
                </a:lnTo>
                <a:lnTo>
                  <a:pt x="1197018" y="365590"/>
                </a:lnTo>
                <a:lnTo>
                  <a:pt x="1197798" y="365590"/>
                </a:lnTo>
                <a:lnTo>
                  <a:pt x="1197798" y="366352"/>
                </a:lnTo>
                <a:lnTo>
                  <a:pt x="1198577" y="366352"/>
                </a:lnTo>
                <a:lnTo>
                  <a:pt x="1198577" y="367115"/>
                </a:lnTo>
                <a:lnTo>
                  <a:pt x="1199357" y="367115"/>
                </a:lnTo>
                <a:lnTo>
                  <a:pt x="1199357" y="367878"/>
                </a:lnTo>
                <a:lnTo>
                  <a:pt x="1200136" y="367878"/>
                </a:lnTo>
                <a:lnTo>
                  <a:pt x="1200136" y="368641"/>
                </a:lnTo>
                <a:lnTo>
                  <a:pt x="1200916" y="368641"/>
                </a:lnTo>
                <a:lnTo>
                  <a:pt x="1200916" y="369404"/>
                </a:lnTo>
                <a:lnTo>
                  <a:pt x="1201695" y="369404"/>
                </a:lnTo>
                <a:lnTo>
                  <a:pt x="1201695" y="370167"/>
                </a:lnTo>
                <a:lnTo>
                  <a:pt x="1202475" y="370167"/>
                </a:lnTo>
                <a:lnTo>
                  <a:pt x="1202475" y="370929"/>
                </a:lnTo>
                <a:lnTo>
                  <a:pt x="1203254" y="370929"/>
                </a:lnTo>
                <a:lnTo>
                  <a:pt x="1203254" y="371692"/>
                </a:lnTo>
                <a:lnTo>
                  <a:pt x="1204034" y="371692"/>
                </a:lnTo>
                <a:lnTo>
                  <a:pt x="1204034" y="372455"/>
                </a:lnTo>
                <a:lnTo>
                  <a:pt x="1204813" y="372455"/>
                </a:lnTo>
                <a:lnTo>
                  <a:pt x="1204813" y="373218"/>
                </a:lnTo>
                <a:lnTo>
                  <a:pt x="1205593" y="373218"/>
                </a:lnTo>
                <a:lnTo>
                  <a:pt x="1205593" y="373981"/>
                </a:lnTo>
                <a:lnTo>
                  <a:pt x="1206372" y="373981"/>
                </a:lnTo>
                <a:lnTo>
                  <a:pt x="1206372" y="374744"/>
                </a:lnTo>
                <a:lnTo>
                  <a:pt x="1207152" y="374744"/>
                </a:lnTo>
                <a:lnTo>
                  <a:pt x="1207152" y="375507"/>
                </a:lnTo>
                <a:lnTo>
                  <a:pt x="1207931" y="375507"/>
                </a:lnTo>
                <a:lnTo>
                  <a:pt x="1207931" y="376270"/>
                </a:lnTo>
                <a:lnTo>
                  <a:pt x="1208711" y="376270"/>
                </a:lnTo>
                <a:lnTo>
                  <a:pt x="1208711" y="377032"/>
                </a:lnTo>
                <a:lnTo>
                  <a:pt x="1209490" y="377032"/>
                </a:lnTo>
                <a:lnTo>
                  <a:pt x="1209490" y="377795"/>
                </a:lnTo>
                <a:lnTo>
                  <a:pt x="1210270" y="377795"/>
                </a:lnTo>
                <a:lnTo>
                  <a:pt x="1210270" y="378558"/>
                </a:lnTo>
                <a:lnTo>
                  <a:pt x="1211050" y="378558"/>
                </a:lnTo>
                <a:lnTo>
                  <a:pt x="1211050" y="379321"/>
                </a:lnTo>
                <a:lnTo>
                  <a:pt x="1211829" y="379321"/>
                </a:lnTo>
                <a:lnTo>
                  <a:pt x="1211829" y="380084"/>
                </a:lnTo>
                <a:lnTo>
                  <a:pt x="1212609" y="380084"/>
                </a:lnTo>
                <a:lnTo>
                  <a:pt x="1212609" y="380846"/>
                </a:lnTo>
                <a:lnTo>
                  <a:pt x="1213388" y="380846"/>
                </a:lnTo>
                <a:lnTo>
                  <a:pt x="1213388" y="381609"/>
                </a:lnTo>
                <a:lnTo>
                  <a:pt x="1214168" y="381609"/>
                </a:lnTo>
                <a:lnTo>
                  <a:pt x="1214168" y="382372"/>
                </a:lnTo>
                <a:lnTo>
                  <a:pt x="1214947" y="382372"/>
                </a:lnTo>
                <a:lnTo>
                  <a:pt x="1214947" y="383135"/>
                </a:lnTo>
                <a:lnTo>
                  <a:pt x="1215727" y="383135"/>
                </a:lnTo>
                <a:lnTo>
                  <a:pt x="1215727" y="383898"/>
                </a:lnTo>
                <a:lnTo>
                  <a:pt x="1216506" y="383898"/>
                </a:lnTo>
                <a:lnTo>
                  <a:pt x="1216506" y="384661"/>
                </a:lnTo>
                <a:lnTo>
                  <a:pt x="1217286" y="384661"/>
                </a:lnTo>
                <a:lnTo>
                  <a:pt x="1217286" y="385424"/>
                </a:lnTo>
                <a:lnTo>
                  <a:pt x="1218065" y="385424"/>
                </a:lnTo>
                <a:lnTo>
                  <a:pt x="1218065" y="386187"/>
                </a:lnTo>
                <a:lnTo>
                  <a:pt x="1218845" y="386187"/>
                </a:lnTo>
                <a:lnTo>
                  <a:pt x="1218845" y="386949"/>
                </a:lnTo>
                <a:lnTo>
                  <a:pt x="1219624" y="386949"/>
                </a:lnTo>
                <a:lnTo>
                  <a:pt x="1219624" y="387712"/>
                </a:lnTo>
                <a:lnTo>
                  <a:pt x="1220404" y="387712"/>
                </a:lnTo>
                <a:lnTo>
                  <a:pt x="1220404" y="388475"/>
                </a:lnTo>
                <a:lnTo>
                  <a:pt x="1221183" y="388475"/>
                </a:lnTo>
                <a:lnTo>
                  <a:pt x="1221183" y="389238"/>
                </a:lnTo>
                <a:lnTo>
                  <a:pt x="1221963" y="389238"/>
                </a:lnTo>
                <a:lnTo>
                  <a:pt x="1221963" y="390001"/>
                </a:lnTo>
                <a:lnTo>
                  <a:pt x="1222742" y="390001"/>
                </a:lnTo>
                <a:lnTo>
                  <a:pt x="1222742" y="390764"/>
                </a:lnTo>
                <a:lnTo>
                  <a:pt x="1223522" y="390764"/>
                </a:lnTo>
                <a:lnTo>
                  <a:pt x="1223522" y="391526"/>
                </a:lnTo>
                <a:lnTo>
                  <a:pt x="1224301" y="391526"/>
                </a:lnTo>
                <a:lnTo>
                  <a:pt x="1224301" y="392289"/>
                </a:lnTo>
                <a:lnTo>
                  <a:pt x="1225081" y="392289"/>
                </a:lnTo>
                <a:lnTo>
                  <a:pt x="1225081" y="393052"/>
                </a:lnTo>
                <a:lnTo>
                  <a:pt x="1225861" y="393052"/>
                </a:lnTo>
                <a:lnTo>
                  <a:pt x="1225861" y="393815"/>
                </a:lnTo>
                <a:lnTo>
                  <a:pt x="1226640" y="393815"/>
                </a:lnTo>
                <a:lnTo>
                  <a:pt x="1226640" y="394578"/>
                </a:lnTo>
                <a:lnTo>
                  <a:pt x="1227420" y="394578"/>
                </a:lnTo>
                <a:lnTo>
                  <a:pt x="1227420" y="395341"/>
                </a:lnTo>
                <a:lnTo>
                  <a:pt x="1228199" y="395341"/>
                </a:lnTo>
                <a:lnTo>
                  <a:pt x="1228199" y="396104"/>
                </a:lnTo>
                <a:lnTo>
                  <a:pt x="1228979" y="396104"/>
                </a:lnTo>
                <a:lnTo>
                  <a:pt x="1228979" y="396867"/>
                </a:lnTo>
                <a:lnTo>
                  <a:pt x="1229758" y="396867"/>
                </a:lnTo>
                <a:lnTo>
                  <a:pt x="1229758" y="397629"/>
                </a:lnTo>
                <a:lnTo>
                  <a:pt x="1230538" y="397629"/>
                </a:lnTo>
                <a:lnTo>
                  <a:pt x="1230538" y="398392"/>
                </a:lnTo>
                <a:lnTo>
                  <a:pt x="1231317" y="398392"/>
                </a:lnTo>
                <a:lnTo>
                  <a:pt x="1231317" y="399155"/>
                </a:lnTo>
                <a:lnTo>
                  <a:pt x="1232097" y="399155"/>
                </a:lnTo>
                <a:lnTo>
                  <a:pt x="1232097" y="399918"/>
                </a:lnTo>
                <a:lnTo>
                  <a:pt x="1232876" y="399918"/>
                </a:lnTo>
                <a:lnTo>
                  <a:pt x="1232876" y="400681"/>
                </a:lnTo>
                <a:lnTo>
                  <a:pt x="1233656" y="400681"/>
                </a:lnTo>
                <a:lnTo>
                  <a:pt x="1233656" y="401443"/>
                </a:lnTo>
                <a:lnTo>
                  <a:pt x="1234435" y="401443"/>
                </a:lnTo>
                <a:lnTo>
                  <a:pt x="1234435" y="402206"/>
                </a:lnTo>
                <a:lnTo>
                  <a:pt x="1235215" y="402206"/>
                </a:lnTo>
                <a:lnTo>
                  <a:pt x="1235215" y="402969"/>
                </a:lnTo>
                <a:lnTo>
                  <a:pt x="1235994" y="402969"/>
                </a:lnTo>
                <a:lnTo>
                  <a:pt x="1235994" y="403732"/>
                </a:lnTo>
                <a:lnTo>
                  <a:pt x="1236774" y="403732"/>
                </a:lnTo>
                <a:lnTo>
                  <a:pt x="1236774" y="404495"/>
                </a:lnTo>
                <a:lnTo>
                  <a:pt x="1237553" y="404495"/>
                </a:lnTo>
                <a:lnTo>
                  <a:pt x="1237553" y="405258"/>
                </a:lnTo>
                <a:lnTo>
                  <a:pt x="1238333" y="405258"/>
                </a:lnTo>
                <a:lnTo>
                  <a:pt x="1238333" y="406021"/>
                </a:lnTo>
                <a:lnTo>
                  <a:pt x="1239112" y="406021"/>
                </a:lnTo>
                <a:lnTo>
                  <a:pt x="1239112" y="406784"/>
                </a:lnTo>
                <a:lnTo>
                  <a:pt x="1239892" y="406784"/>
                </a:lnTo>
                <a:lnTo>
                  <a:pt x="1239892" y="407546"/>
                </a:lnTo>
                <a:lnTo>
                  <a:pt x="1240672" y="407546"/>
                </a:lnTo>
                <a:lnTo>
                  <a:pt x="1240672" y="408309"/>
                </a:lnTo>
                <a:lnTo>
                  <a:pt x="1241451" y="408309"/>
                </a:lnTo>
                <a:lnTo>
                  <a:pt x="1241451" y="409072"/>
                </a:lnTo>
                <a:lnTo>
                  <a:pt x="1242231" y="409072"/>
                </a:lnTo>
                <a:lnTo>
                  <a:pt x="1242231" y="409835"/>
                </a:lnTo>
                <a:lnTo>
                  <a:pt x="1243010" y="409835"/>
                </a:lnTo>
                <a:lnTo>
                  <a:pt x="1243010" y="410598"/>
                </a:lnTo>
                <a:lnTo>
                  <a:pt x="1243790" y="410598"/>
                </a:lnTo>
                <a:lnTo>
                  <a:pt x="1243790" y="411361"/>
                </a:lnTo>
                <a:lnTo>
                  <a:pt x="1244569" y="411361"/>
                </a:lnTo>
                <a:lnTo>
                  <a:pt x="1244569" y="412123"/>
                </a:lnTo>
                <a:lnTo>
                  <a:pt x="1245349" y="412123"/>
                </a:lnTo>
                <a:lnTo>
                  <a:pt x="1245349" y="412886"/>
                </a:lnTo>
                <a:lnTo>
                  <a:pt x="1246128" y="412886"/>
                </a:lnTo>
                <a:lnTo>
                  <a:pt x="1246128" y="413649"/>
                </a:lnTo>
                <a:lnTo>
                  <a:pt x="1246908" y="413649"/>
                </a:lnTo>
                <a:lnTo>
                  <a:pt x="1246908" y="414412"/>
                </a:lnTo>
                <a:lnTo>
                  <a:pt x="1247687" y="414412"/>
                </a:lnTo>
                <a:lnTo>
                  <a:pt x="1247687" y="415175"/>
                </a:lnTo>
                <a:lnTo>
                  <a:pt x="1248467" y="415175"/>
                </a:lnTo>
                <a:lnTo>
                  <a:pt x="1248467" y="415938"/>
                </a:lnTo>
                <a:lnTo>
                  <a:pt x="1249246" y="415938"/>
                </a:lnTo>
                <a:lnTo>
                  <a:pt x="1249246" y="416701"/>
                </a:lnTo>
                <a:lnTo>
                  <a:pt x="1250026" y="416701"/>
                </a:lnTo>
                <a:lnTo>
                  <a:pt x="1250026" y="417463"/>
                </a:lnTo>
                <a:lnTo>
                  <a:pt x="1250805" y="417463"/>
                </a:lnTo>
                <a:lnTo>
                  <a:pt x="1250805" y="418226"/>
                </a:lnTo>
                <a:lnTo>
                  <a:pt x="1251585" y="418226"/>
                </a:lnTo>
                <a:lnTo>
                  <a:pt x="1251585" y="418989"/>
                </a:lnTo>
                <a:lnTo>
                  <a:pt x="1252364" y="418989"/>
                </a:lnTo>
                <a:lnTo>
                  <a:pt x="1252364" y="419752"/>
                </a:lnTo>
                <a:lnTo>
                  <a:pt x="1253144" y="419752"/>
                </a:lnTo>
                <a:lnTo>
                  <a:pt x="1253144" y="420515"/>
                </a:lnTo>
                <a:lnTo>
                  <a:pt x="1253923" y="420515"/>
                </a:lnTo>
                <a:lnTo>
                  <a:pt x="1253923" y="421278"/>
                </a:lnTo>
                <a:lnTo>
                  <a:pt x="1254703" y="421278"/>
                </a:lnTo>
                <a:lnTo>
                  <a:pt x="1254703" y="422040"/>
                </a:lnTo>
                <a:lnTo>
                  <a:pt x="1255483" y="422040"/>
                </a:lnTo>
                <a:lnTo>
                  <a:pt x="1255483" y="422803"/>
                </a:lnTo>
                <a:lnTo>
                  <a:pt x="1256262" y="422803"/>
                </a:lnTo>
                <a:lnTo>
                  <a:pt x="1256262" y="423566"/>
                </a:lnTo>
                <a:lnTo>
                  <a:pt x="1257042" y="423566"/>
                </a:lnTo>
                <a:lnTo>
                  <a:pt x="1257042" y="424329"/>
                </a:lnTo>
                <a:lnTo>
                  <a:pt x="1257821" y="424329"/>
                </a:lnTo>
                <a:lnTo>
                  <a:pt x="1257821" y="425092"/>
                </a:lnTo>
                <a:lnTo>
                  <a:pt x="1258601" y="425092"/>
                </a:lnTo>
                <a:lnTo>
                  <a:pt x="1258601" y="425855"/>
                </a:lnTo>
                <a:lnTo>
                  <a:pt x="1259380" y="425855"/>
                </a:lnTo>
                <a:lnTo>
                  <a:pt x="1259380" y="426618"/>
                </a:lnTo>
                <a:lnTo>
                  <a:pt x="1260159" y="426618"/>
                </a:lnTo>
                <a:lnTo>
                  <a:pt x="1260159" y="427381"/>
                </a:lnTo>
                <a:lnTo>
                  <a:pt x="1260939" y="427381"/>
                </a:lnTo>
                <a:lnTo>
                  <a:pt x="1260939" y="428143"/>
                </a:lnTo>
                <a:lnTo>
                  <a:pt x="1261719" y="428143"/>
                </a:lnTo>
                <a:lnTo>
                  <a:pt x="1261719" y="428906"/>
                </a:lnTo>
                <a:lnTo>
                  <a:pt x="1262498" y="428906"/>
                </a:lnTo>
                <a:lnTo>
                  <a:pt x="1262498" y="429669"/>
                </a:lnTo>
                <a:lnTo>
                  <a:pt x="1263278" y="429669"/>
                </a:lnTo>
                <a:lnTo>
                  <a:pt x="1263278" y="430432"/>
                </a:lnTo>
                <a:lnTo>
                  <a:pt x="1264057" y="430432"/>
                </a:lnTo>
                <a:lnTo>
                  <a:pt x="1264057" y="431195"/>
                </a:lnTo>
                <a:lnTo>
                  <a:pt x="1264837" y="431195"/>
                </a:lnTo>
                <a:lnTo>
                  <a:pt x="1264837" y="431957"/>
                </a:lnTo>
                <a:lnTo>
                  <a:pt x="1265616" y="431957"/>
                </a:lnTo>
                <a:lnTo>
                  <a:pt x="1265616" y="432720"/>
                </a:lnTo>
                <a:lnTo>
                  <a:pt x="1266396" y="432720"/>
                </a:lnTo>
                <a:lnTo>
                  <a:pt x="1266396" y="433483"/>
                </a:lnTo>
                <a:lnTo>
                  <a:pt x="1267175" y="433483"/>
                </a:lnTo>
                <a:lnTo>
                  <a:pt x="1267175" y="434246"/>
                </a:lnTo>
                <a:lnTo>
                  <a:pt x="1267955" y="434246"/>
                </a:lnTo>
                <a:lnTo>
                  <a:pt x="1267955" y="435009"/>
                </a:lnTo>
                <a:lnTo>
                  <a:pt x="1268734" y="435009"/>
                </a:lnTo>
                <a:lnTo>
                  <a:pt x="1268734" y="435772"/>
                </a:lnTo>
                <a:lnTo>
                  <a:pt x="1269514" y="435772"/>
                </a:lnTo>
                <a:lnTo>
                  <a:pt x="1269514" y="436535"/>
                </a:lnTo>
                <a:lnTo>
                  <a:pt x="1270294" y="436535"/>
                </a:lnTo>
                <a:lnTo>
                  <a:pt x="1270294" y="437298"/>
                </a:lnTo>
                <a:lnTo>
                  <a:pt x="1271073" y="437298"/>
                </a:lnTo>
                <a:lnTo>
                  <a:pt x="1271073" y="438060"/>
                </a:lnTo>
                <a:lnTo>
                  <a:pt x="1271853" y="438060"/>
                </a:lnTo>
                <a:lnTo>
                  <a:pt x="1271853" y="438823"/>
                </a:lnTo>
                <a:lnTo>
                  <a:pt x="1272632" y="438823"/>
                </a:lnTo>
                <a:lnTo>
                  <a:pt x="1272632" y="439586"/>
                </a:lnTo>
                <a:lnTo>
                  <a:pt x="1273411" y="439586"/>
                </a:lnTo>
                <a:lnTo>
                  <a:pt x="1273411" y="440349"/>
                </a:lnTo>
                <a:lnTo>
                  <a:pt x="1274191" y="440349"/>
                </a:lnTo>
                <a:lnTo>
                  <a:pt x="1274191" y="441112"/>
                </a:lnTo>
                <a:lnTo>
                  <a:pt x="1274971" y="441112"/>
                </a:lnTo>
                <a:lnTo>
                  <a:pt x="1274971" y="441875"/>
                </a:lnTo>
                <a:lnTo>
                  <a:pt x="1275750" y="441875"/>
                </a:lnTo>
                <a:lnTo>
                  <a:pt x="1275750" y="442637"/>
                </a:lnTo>
                <a:lnTo>
                  <a:pt x="1276530" y="442637"/>
                </a:lnTo>
                <a:lnTo>
                  <a:pt x="1276530" y="443400"/>
                </a:lnTo>
                <a:lnTo>
                  <a:pt x="1277309" y="443400"/>
                </a:lnTo>
                <a:lnTo>
                  <a:pt x="1277309" y="444163"/>
                </a:lnTo>
                <a:lnTo>
                  <a:pt x="1278089" y="444163"/>
                </a:lnTo>
                <a:lnTo>
                  <a:pt x="1278089" y="444926"/>
                </a:lnTo>
                <a:lnTo>
                  <a:pt x="1278868" y="444926"/>
                </a:lnTo>
                <a:lnTo>
                  <a:pt x="1278868" y="445689"/>
                </a:lnTo>
                <a:lnTo>
                  <a:pt x="1279648" y="445689"/>
                </a:lnTo>
                <a:lnTo>
                  <a:pt x="1279648" y="446452"/>
                </a:lnTo>
                <a:lnTo>
                  <a:pt x="1280427" y="446452"/>
                </a:lnTo>
                <a:lnTo>
                  <a:pt x="1280427" y="447215"/>
                </a:lnTo>
                <a:lnTo>
                  <a:pt x="1281207" y="447215"/>
                </a:lnTo>
                <a:lnTo>
                  <a:pt x="1281207" y="447978"/>
                </a:lnTo>
                <a:lnTo>
                  <a:pt x="1281986" y="447978"/>
                </a:lnTo>
                <a:lnTo>
                  <a:pt x="1281986" y="448740"/>
                </a:lnTo>
                <a:lnTo>
                  <a:pt x="1282766" y="448740"/>
                </a:lnTo>
                <a:lnTo>
                  <a:pt x="1282766" y="449503"/>
                </a:lnTo>
                <a:lnTo>
                  <a:pt x="1283545" y="449503"/>
                </a:lnTo>
                <a:lnTo>
                  <a:pt x="1283545" y="450266"/>
                </a:lnTo>
                <a:lnTo>
                  <a:pt x="1284325" y="450266"/>
                </a:lnTo>
                <a:lnTo>
                  <a:pt x="1284325" y="451029"/>
                </a:lnTo>
                <a:lnTo>
                  <a:pt x="1285105" y="451029"/>
                </a:lnTo>
                <a:lnTo>
                  <a:pt x="1285105" y="451792"/>
                </a:lnTo>
                <a:lnTo>
                  <a:pt x="1285884" y="451792"/>
                </a:lnTo>
                <a:lnTo>
                  <a:pt x="1285884" y="452554"/>
                </a:lnTo>
                <a:lnTo>
                  <a:pt x="1286664" y="452554"/>
                </a:lnTo>
                <a:lnTo>
                  <a:pt x="1286664" y="453317"/>
                </a:lnTo>
                <a:lnTo>
                  <a:pt x="1287443" y="453317"/>
                </a:lnTo>
                <a:lnTo>
                  <a:pt x="1287443" y="454080"/>
                </a:lnTo>
                <a:lnTo>
                  <a:pt x="1288223" y="454080"/>
                </a:lnTo>
                <a:lnTo>
                  <a:pt x="1288223" y="454843"/>
                </a:lnTo>
                <a:lnTo>
                  <a:pt x="1289002" y="454843"/>
                </a:lnTo>
                <a:lnTo>
                  <a:pt x="1289002" y="455606"/>
                </a:lnTo>
                <a:lnTo>
                  <a:pt x="1289782" y="455606"/>
                </a:lnTo>
                <a:lnTo>
                  <a:pt x="1289782" y="456369"/>
                </a:lnTo>
                <a:lnTo>
                  <a:pt x="1290561" y="456369"/>
                </a:lnTo>
                <a:lnTo>
                  <a:pt x="1290561" y="457132"/>
                </a:lnTo>
                <a:lnTo>
                  <a:pt x="1291341" y="457132"/>
                </a:lnTo>
                <a:lnTo>
                  <a:pt x="1291341" y="457895"/>
                </a:lnTo>
                <a:lnTo>
                  <a:pt x="1292120" y="457895"/>
                </a:lnTo>
                <a:lnTo>
                  <a:pt x="1292120" y="458657"/>
                </a:lnTo>
                <a:lnTo>
                  <a:pt x="1292900" y="458657"/>
                </a:lnTo>
                <a:lnTo>
                  <a:pt x="1292900" y="459420"/>
                </a:lnTo>
                <a:lnTo>
                  <a:pt x="1293679" y="459420"/>
                </a:lnTo>
                <a:lnTo>
                  <a:pt x="1293679" y="460183"/>
                </a:lnTo>
                <a:lnTo>
                  <a:pt x="1294459" y="460183"/>
                </a:lnTo>
                <a:lnTo>
                  <a:pt x="1294459" y="460946"/>
                </a:lnTo>
                <a:lnTo>
                  <a:pt x="1295238" y="460946"/>
                </a:lnTo>
                <a:lnTo>
                  <a:pt x="1295238" y="461709"/>
                </a:lnTo>
                <a:lnTo>
                  <a:pt x="1296018" y="461709"/>
                </a:lnTo>
                <a:lnTo>
                  <a:pt x="1296018" y="462472"/>
                </a:lnTo>
                <a:lnTo>
                  <a:pt x="1296797" y="462472"/>
                </a:lnTo>
                <a:lnTo>
                  <a:pt x="1296797" y="463234"/>
                </a:lnTo>
                <a:lnTo>
                  <a:pt x="1297577" y="463234"/>
                </a:lnTo>
                <a:lnTo>
                  <a:pt x="1297577" y="463998"/>
                </a:lnTo>
                <a:lnTo>
                  <a:pt x="1298357" y="463998"/>
                </a:lnTo>
                <a:lnTo>
                  <a:pt x="1298357" y="464760"/>
                </a:lnTo>
                <a:lnTo>
                  <a:pt x="1299136" y="464760"/>
                </a:lnTo>
                <a:lnTo>
                  <a:pt x="1299136" y="465523"/>
                </a:lnTo>
                <a:lnTo>
                  <a:pt x="1299916" y="465523"/>
                </a:lnTo>
                <a:lnTo>
                  <a:pt x="1299916" y="466286"/>
                </a:lnTo>
                <a:lnTo>
                  <a:pt x="1300695" y="466286"/>
                </a:lnTo>
                <a:lnTo>
                  <a:pt x="1300695" y="467049"/>
                </a:lnTo>
                <a:lnTo>
                  <a:pt x="1301475" y="467049"/>
                </a:lnTo>
                <a:lnTo>
                  <a:pt x="1301475" y="467812"/>
                </a:lnTo>
                <a:lnTo>
                  <a:pt x="1302254" y="467812"/>
                </a:lnTo>
                <a:lnTo>
                  <a:pt x="1302254" y="468574"/>
                </a:lnTo>
                <a:lnTo>
                  <a:pt x="1303033" y="468574"/>
                </a:lnTo>
                <a:lnTo>
                  <a:pt x="1303033" y="469337"/>
                </a:lnTo>
                <a:lnTo>
                  <a:pt x="1303813" y="469337"/>
                </a:lnTo>
                <a:lnTo>
                  <a:pt x="1303813" y="470100"/>
                </a:lnTo>
                <a:lnTo>
                  <a:pt x="1304593" y="470100"/>
                </a:lnTo>
                <a:lnTo>
                  <a:pt x="1304593" y="470863"/>
                </a:lnTo>
                <a:lnTo>
                  <a:pt x="1305372" y="470863"/>
                </a:lnTo>
                <a:lnTo>
                  <a:pt x="1305372" y="471626"/>
                </a:lnTo>
                <a:lnTo>
                  <a:pt x="1306152" y="471626"/>
                </a:lnTo>
                <a:lnTo>
                  <a:pt x="1306152" y="472389"/>
                </a:lnTo>
                <a:lnTo>
                  <a:pt x="1306931" y="472389"/>
                </a:lnTo>
                <a:lnTo>
                  <a:pt x="1306931" y="473151"/>
                </a:lnTo>
                <a:lnTo>
                  <a:pt x="1307711" y="473151"/>
                </a:lnTo>
                <a:lnTo>
                  <a:pt x="1307711" y="473914"/>
                </a:lnTo>
                <a:lnTo>
                  <a:pt x="1308490" y="473914"/>
                </a:lnTo>
                <a:lnTo>
                  <a:pt x="1308490" y="474677"/>
                </a:lnTo>
                <a:lnTo>
                  <a:pt x="1309270" y="474677"/>
                </a:lnTo>
                <a:lnTo>
                  <a:pt x="1309270" y="475440"/>
                </a:lnTo>
                <a:lnTo>
                  <a:pt x="1310049" y="475440"/>
                </a:lnTo>
                <a:lnTo>
                  <a:pt x="1310049" y="476203"/>
                </a:lnTo>
                <a:lnTo>
                  <a:pt x="1310829" y="476203"/>
                </a:lnTo>
                <a:lnTo>
                  <a:pt x="1310829" y="476966"/>
                </a:lnTo>
                <a:lnTo>
                  <a:pt x="1311608" y="476966"/>
                </a:lnTo>
                <a:lnTo>
                  <a:pt x="1311608" y="477729"/>
                </a:lnTo>
                <a:lnTo>
                  <a:pt x="1312388" y="477729"/>
                </a:lnTo>
                <a:lnTo>
                  <a:pt x="1312388" y="478492"/>
                </a:lnTo>
                <a:lnTo>
                  <a:pt x="1313168" y="478492"/>
                </a:lnTo>
                <a:lnTo>
                  <a:pt x="1313168" y="479254"/>
                </a:lnTo>
                <a:lnTo>
                  <a:pt x="1313947" y="479254"/>
                </a:lnTo>
                <a:lnTo>
                  <a:pt x="1313947" y="480017"/>
                </a:lnTo>
                <a:lnTo>
                  <a:pt x="1314727" y="480017"/>
                </a:lnTo>
                <a:lnTo>
                  <a:pt x="1314727" y="480780"/>
                </a:lnTo>
                <a:lnTo>
                  <a:pt x="1315506" y="480780"/>
                </a:lnTo>
                <a:lnTo>
                  <a:pt x="1315506" y="481543"/>
                </a:lnTo>
                <a:lnTo>
                  <a:pt x="1316285" y="481543"/>
                </a:lnTo>
                <a:lnTo>
                  <a:pt x="1316285" y="482306"/>
                </a:lnTo>
                <a:lnTo>
                  <a:pt x="1317065" y="482306"/>
                </a:lnTo>
                <a:lnTo>
                  <a:pt x="1317065" y="483069"/>
                </a:lnTo>
                <a:lnTo>
                  <a:pt x="1317844" y="483069"/>
                </a:lnTo>
                <a:lnTo>
                  <a:pt x="1317844" y="483831"/>
                </a:lnTo>
                <a:lnTo>
                  <a:pt x="1318624" y="483831"/>
                </a:lnTo>
                <a:lnTo>
                  <a:pt x="1318624" y="484595"/>
                </a:lnTo>
                <a:lnTo>
                  <a:pt x="1319404" y="484595"/>
                </a:lnTo>
                <a:lnTo>
                  <a:pt x="1319404" y="485357"/>
                </a:lnTo>
                <a:lnTo>
                  <a:pt x="1320183" y="485357"/>
                </a:lnTo>
                <a:lnTo>
                  <a:pt x="1320183" y="486120"/>
                </a:lnTo>
                <a:lnTo>
                  <a:pt x="1320963" y="486120"/>
                </a:lnTo>
                <a:lnTo>
                  <a:pt x="1320963" y="486883"/>
                </a:lnTo>
                <a:lnTo>
                  <a:pt x="1321742" y="486883"/>
                </a:lnTo>
                <a:lnTo>
                  <a:pt x="1321742" y="487646"/>
                </a:lnTo>
                <a:lnTo>
                  <a:pt x="1322522" y="487646"/>
                </a:lnTo>
                <a:lnTo>
                  <a:pt x="1322522" y="488409"/>
                </a:lnTo>
                <a:lnTo>
                  <a:pt x="1323301" y="488409"/>
                </a:lnTo>
                <a:lnTo>
                  <a:pt x="1323301" y="489171"/>
                </a:lnTo>
                <a:lnTo>
                  <a:pt x="1324081" y="489171"/>
                </a:lnTo>
                <a:lnTo>
                  <a:pt x="1324081" y="489934"/>
                </a:lnTo>
                <a:lnTo>
                  <a:pt x="1324860" y="489934"/>
                </a:lnTo>
                <a:lnTo>
                  <a:pt x="1324860" y="490697"/>
                </a:lnTo>
                <a:lnTo>
                  <a:pt x="1325640" y="490697"/>
                </a:lnTo>
                <a:lnTo>
                  <a:pt x="1325640" y="491460"/>
                </a:lnTo>
                <a:lnTo>
                  <a:pt x="1326419" y="491460"/>
                </a:lnTo>
                <a:lnTo>
                  <a:pt x="1326419" y="492223"/>
                </a:lnTo>
                <a:lnTo>
                  <a:pt x="1327199" y="492223"/>
                </a:lnTo>
                <a:lnTo>
                  <a:pt x="1327199" y="492986"/>
                </a:lnTo>
                <a:lnTo>
                  <a:pt x="1327979" y="492986"/>
                </a:lnTo>
                <a:lnTo>
                  <a:pt x="1327979" y="493748"/>
                </a:lnTo>
                <a:lnTo>
                  <a:pt x="1328758" y="493748"/>
                </a:lnTo>
                <a:lnTo>
                  <a:pt x="1328758" y="494512"/>
                </a:lnTo>
                <a:lnTo>
                  <a:pt x="1329537" y="494512"/>
                </a:lnTo>
                <a:lnTo>
                  <a:pt x="1329537" y="495274"/>
                </a:lnTo>
                <a:lnTo>
                  <a:pt x="1330317" y="495274"/>
                </a:lnTo>
                <a:lnTo>
                  <a:pt x="1330317" y="496037"/>
                </a:lnTo>
                <a:lnTo>
                  <a:pt x="1331096" y="496037"/>
                </a:lnTo>
                <a:lnTo>
                  <a:pt x="1331096" y="496800"/>
                </a:lnTo>
                <a:lnTo>
                  <a:pt x="1331876" y="496800"/>
                </a:lnTo>
                <a:lnTo>
                  <a:pt x="1331876" y="497563"/>
                </a:lnTo>
                <a:lnTo>
                  <a:pt x="1332655" y="497563"/>
                </a:lnTo>
                <a:lnTo>
                  <a:pt x="1332655" y="498326"/>
                </a:lnTo>
                <a:lnTo>
                  <a:pt x="1333435" y="498326"/>
                </a:lnTo>
                <a:lnTo>
                  <a:pt x="1333435" y="499089"/>
                </a:lnTo>
                <a:lnTo>
                  <a:pt x="1334215" y="499089"/>
                </a:lnTo>
                <a:lnTo>
                  <a:pt x="1334215" y="499851"/>
                </a:lnTo>
                <a:lnTo>
                  <a:pt x="1334994" y="499851"/>
                </a:lnTo>
                <a:lnTo>
                  <a:pt x="1334994" y="500614"/>
                </a:lnTo>
                <a:lnTo>
                  <a:pt x="1335774" y="500614"/>
                </a:lnTo>
                <a:lnTo>
                  <a:pt x="1335774" y="501377"/>
                </a:lnTo>
                <a:lnTo>
                  <a:pt x="1336553" y="501377"/>
                </a:lnTo>
                <a:lnTo>
                  <a:pt x="1336553" y="502140"/>
                </a:lnTo>
                <a:lnTo>
                  <a:pt x="1337333" y="502140"/>
                </a:lnTo>
                <a:lnTo>
                  <a:pt x="1337333" y="502903"/>
                </a:lnTo>
                <a:lnTo>
                  <a:pt x="1338112" y="502903"/>
                </a:lnTo>
                <a:lnTo>
                  <a:pt x="1338112" y="503666"/>
                </a:lnTo>
                <a:lnTo>
                  <a:pt x="1338892" y="503666"/>
                </a:lnTo>
                <a:lnTo>
                  <a:pt x="1338892" y="504429"/>
                </a:lnTo>
                <a:lnTo>
                  <a:pt x="1339671" y="504429"/>
                </a:lnTo>
                <a:lnTo>
                  <a:pt x="1339671" y="505192"/>
                </a:lnTo>
                <a:lnTo>
                  <a:pt x="1340451" y="505192"/>
                </a:lnTo>
                <a:lnTo>
                  <a:pt x="1340451" y="505954"/>
                </a:lnTo>
                <a:lnTo>
                  <a:pt x="1341230" y="505954"/>
                </a:lnTo>
                <a:lnTo>
                  <a:pt x="1341230" y="506717"/>
                </a:lnTo>
                <a:lnTo>
                  <a:pt x="1342010" y="506717"/>
                </a:lnTo>
                <a:lnTo>
                  <a:pt x="1342010" y="507480"/>
                </a:lnTo>
                <a:lnTo>
                  <a:pt x="1342790" y="507480"/>
                </a:lnTo>
                <a:lnTo>
                  <a:pt x="1342790" y="508243"/>
                </a:lnTo>
                <a:lnTo>
                  <a:pt x="1343569" y="508243"/>
                </a:lnTo>
                <a:lnTo>
                  <a:pt x="1343569" y="509006"/>
                </a:lnTo>
                <a:lnTo>
                  <a:pt x="1344349" y="509006"/>
                </a:lnTo>
                <a:lnTo>
                  <a:pt x="1344349" y="509769"/>
                </a:lnTo>
                <a:lnTo>
                  <a:pt x="1345128" y="509769"/>
                </a:lnTo>
                <a:lnTo>
                  <a:pt x="1345128" y="510531"/>
                </a:lnTo>
                <a:lnTo>
                  <a:pt x="1345907" y="510531"/>
                </a:lnTo>
                <a:lnTo>
                  <a:pt x="1345907" y="511294"/>
                </a:lnTo>
                <a:lnTo>
                  <a:pt x="1346687" y="511294"/>
                </a:lnTo>
                <a:lnTo>
                  <a:pt x="1346687" y="512057"/>
                </a:lnTo>
                <a:lnTo>
                  <a:pt x="1347466" y="512057"/>
                </a:lnTo>
                <a:lnTo>
                  <a:pt x="1347466" y="512820"/>
                </a:lnTo>
                <a:lnTo>
                  <a:pt x="1348246" y="512820"/>
                </a:lnTo>
                <a:lnTo>
                  <a:pt x="1348246" y="513583"/>
                </a:lnTo>
                <a:lnTo>
                  <a:pt x="1349026" y="513583"/>
                </a:lnTo>
                <a:lnTo>
                  <a:pt x="1349026" y="514346"/>
                </a:lnTo>
                <a:lnTo>
                  <a:pt x="1349805" y="514346"/>
                </a:lnTo>
                <a:lnTo>
                  <a:pt x="1349805" y="515109"/>
                </a:lnTo>
                <a:lnTo>
                  <a:pt x="1350585" y="515109"/>
                </a:lnTo>
                <a:lnTo>
                  <a:pt x="1350585" y="515871"/>
                </a:lnTo>
                <a:lnTo>
                  <a:pt x="1351364" y="515871"/>
                </a:lnTo>
                <a:lnTo>
                  <a:pt x="1351364" y="516634"/>
                </a:lnTo>
                <a:lnTo>
                  <a:pt x="1352144" y="516634"/>
                </a:lnTo>
                <a:lnTo>
                  <a:pt x="1352144" y="517397"/>
                </a:lnTo>
                <a:lnTo>
                  <a:pt x="1352923" y="517397"/>
                </a:lnTo>
                <a:lnTo>
                  <a:pt x="1352923" y="518160"/>
                </a:lnTo>
                <a:lnTo>
                  <a:pt x="1353703" y="518160"/>
                </a:lnTo>
                <a:lnTo>
                  <a:pt x="1353703" y="518923"/>
                </a:lnTo>
                <a:lnTo>
                  <a:pt x="1354482" y="518923"/>
                </a:lnTo>
                <a:lnTo>
                  <a:pt x="1354482" y="519686"/>
                </a:lnTo>
                <a:lnTo>
                  <a:pt x="1355262" y="519686"/>
                </a:lnTo>
                <a:lnTo>
                  <a:pt x="1355262" y="520448"/>
                </a:lnTo>
                <a:lnTo>
                  <a:pt x="1356041" y="520448"/>
                </a:lnTo>
                <a:lnTo>
                  <a:pt x="1356041" y="521211"/>
                </a:lnTo>
                <a:lnTo>
                  <a:pt x="1356821" y="521211"/>
                </a:lnTo>
                <a:lnTo>
                  <a:pt x="1356821" y="521974"/>
                </a:lnTo>
                <a:lnTo>
                  <a:pt x="1357601" y="521974"/>
                </a:lnTo>
                <a:lnTo>
                  <a:pt x="1357601" y="522737"/>
                </a:lnTo>
                <a:lnTo>
                  <a:pt x="1358380" y="522737"/>
                </a:lnTo>
                <a:lnTo>
                  <a:pt x="1358380" y="523500"/>
                </a:lnTo>
                <a:lnTo>
                  <a:pt x="1359159" y="523500"/>
                </a:lnTo>
                <a:lnTo>
                  <a:pt x="1359159" y="524263"/>
                </a:lnTo>
                <a:lnTo>
                  <a:pt x="1359939" y="524263"/>
                </a:lnTo>
                <a:lnTo>
                  <a:pt x="1359939" y="525026"/>
                </a:lnTo>
                <a:lnTo>
                  <a:pt x="1360718" y="525026"/>
                </a:lnTo>
                <a:lnTo>
                  <a:pt x="1360718" y="525788"/>
                </a:lnTo>
                <a:lnTo>
                  <a:pt x="1361498" y="525788"/>
                </a:lnTo>
                <a:lnTo>
                  <a:pt x="1361498" y="526551"/>
                </a:lnTo>
                <a:lnTo>
                  <a:pt x="1362278" y="526551"/>
                </a:lnTo>
                <a:lnTo>
                  <a:pt x="1362278" y="527314"/>
                </a:lnTo>
                <a:lnTo>
                  <a:pt x="1363057" y="527314"/>
                </a:lnTo>
                <a:lnTo>
                  <a:pt x="1363057" y="528077"/>
                </a:lnTo>
                <a:lnTo>
                  <a:pt x="1363837" y="528077"/>
                </a:lnTo>
                <a:lnTo>
                  <a:pt x="1363837" y="528840"/>
                </a:lnTo>
                <a:lnTo>
                  <a:pt x="1364616" y="528840"/>
                </a:lnTo>
                <a:lnTo>
                  <a:pt x="1364616" y="529603"/>
                </a:lnTo>
                <a:lnTo>
                  <a:pt x="1365396" y="529603"/>
                </a:lnTo>
                <a:lnTo>
                  <a:pt x="1365396" y="530365"/>
                </a:lnTo>
                <a:lnTo>
                  <a:pt x="1366175" y="530365"/>
                </a:lnTo>
                <a:lnTo>
                  <a:pt x="1366175" y="531128"/>
                </a:lnTo>
                <a:lnTo>
                  <a:pt x="1366955" y="531128"/>
                </a:lnTo>
                <a:lnTo>
                  <a:pt x="1366955" y="531891"/>
                </a:lnTo>
                <a:lnTo>
                  <a:pt x="1367734" y="531891"/>
                </a:lnTo>
                <a:lnTo>
                  <a:pt x="1367734" y="532654"/>
                </a:lnTo>
                <a:lnTo>
                  <a:pt x="1368514" y="532654"/>
                </a:lnTo>
                <a:lnTo>
                  <a:pt x="1368514" y="533417"/>
                </a:lnTo>
                <a:lnTo>
                  <a:pt x="1369293" y="533417"/>
                </a:lnTo>
                <a:lnTo>
                  <a:pt x="1369293" y="534180"/>
                </a:lnTo>
                <a:lnTo>
                  <a:pt x="1370073" y="534180"/>
                </a:lnTo>
                <a:lnTo>
                  <a:pt x="1370073" y="534943"/>
                </a:lnTo>
                <a:lnTo>
                  <a:pt x="1370852" y="534943"/>
                </a:lnTo>
                <a:lnTo>
                  <a:pt x="1370852" y="535706"/>
                </a:lnTo>
                <a:lnTo>
                  <a:pt x="1371632" y="535706"/>
                </a:lnTo>
                <a:lnTo>
                  <a:pt x="1371632" y="536468"/>
                </a:lnTo>
                <a:lnTo>
                  <a:pt x="1371848" y="536468"/>
                </a:lnTo>
                <a:lnTo>
                  <a:pt x="1368341" y="605905"/>
                </a:lnTo>
                <a:cubicBezTo>
                  <a:pt x="1325018" y="1032505"/>
                  <a:pt x="964740" y="1365406"/>
                  <a:pt x="526709" y="1365406"/>
                </a:cubicBezTo>
                <a:lnTo>
                  <a:pt x="512562" y="1364692"/>
                </a:lnTo>
                <a:lnTo>
                  <a:pt x="512562" y="1364029"/>
                </a:lnTo>
                <a:lnTo>
                  <a:pt x="511783" y="1364029"/>
                </a:lnTo>
                <a:lnTo>
                  <a:pt x="511783" y="1363266"/>
                </a:lnTo>
                <a:lnTo>
                  <a:pt x="511003" y="1363266"/>
                </a:lnTo>
                <a:lnTo>
                  <a:pt x="511003" y="1362504"/>
                </a:lnTo>
                <a:lnTo>
                  <a:pt x="510224" y="1362504"/>
                </a:lnTo>
                <a:lnTo>
                  <a:pt x="510224" y="1361741"/>
                </a:lnTo>
                <a:lnTo>
                  <a:pt x="509445" y="1361741"/>
                </a:lnTo>
                <a:lnTo>
                  <a:pt x="509445" y="1360978"/>
                </a:lnTo>
                <a:lnTo>
                  <a:pt x="508665" y="1360978"/>
                </a:lnTo>
                <a:lnTo>
                  <a:pt x="508665" y="1360215"/>
                </a:lnTo>
                <a:lnTo>
                  <a:pt x="507886" y="1360215"/>
                </a:lnTo>
                <a:lnTo>
                  <a:pt x="507886" y="1359452"/>
                </a:lnTo>
                <a:lnTo>
                  <a:pt x="507106" y="1359452"/>
                </a:lnTo>
                <a:lnTo>
                  <a:pt x="507106" y="1358689"/>
                </a:lnTo>
                <a:lnTo>
                  <a:pt x="506326" y="1358689"/>
                </a:lnTo>
                <a:lnTo>
                  <a:pt x="506326" y="1357927"/>
                </a:lnTo>
                <a:lnTo>
                  <a:pt x="505547" y="1357927"/>
                </a:lnTo>
                <a:lnTo>
                  <a:pt x="505547" y="1357164"/>
                </a:lnTo>
                <a:lnTo>
                  <a:pt x="504767" y="1357164"/>
                </a:lnTo>
                <a:lnTo>
                  <a:pt x="504767" y="1356401"/>
                </a:lnTo>
                <a:lnTo>
                  <a:pt x="503988" y="1356401"/>
                </a:lnTo>
                <a:lnTo>
                  <a:pt x="503988" y="1355638"/>
                </a:lnTo>
                <a:lnTo>
                  <a:pt x="503208" y="1355638"/>
                </a:lnTo>
                <a:lnTo>
                  <a:pt x="503208" y="1354875"/>
                </a:lnTo>
                <a:lnTo>
                  <a:pt x="502429" y="1354875"/>
                </a:lnTo>
                <a:lnTo>
                  <a:pt x="502429" y="1354112"/>
                </a:lnTo>
                <a:lnTo>
                  <a:pt x="501649" y="1354112"/>
                </a:lnTo>
                <a:lnTo>
                  <a:pt x="501649" y="1353349"/>
                </a:lnTo>
                <a:lnTo>
                  <a:pt x="500870" y="1353349"/>
                </a:lnTo>
                <a:lnTo>
                  <a:pt x="500870" y="1352586"/>
                </a:lnTo>
                <a:lnTo>
                  <a:pt x="500090" y="1352586"/>
                </a:lnTo>
                <a:lnTo>
                  <a:pt x="500090" y="1351824"/>
                </a:lnTo>
                <a:lnTo>
                  <a:pt x="499311" y="1351824"/>
                </a:lnTo>
                <a:lnTo>
                  <a:pt x="499311" y="1351061"/>
                </a:lnTo>
                <a:lnTo>
                  <a:pt x="498531" y="1351061"/>
                </a:lnTo>
                <a:lnTo>
                  <a:pt x="498531" y="1350298"/>
                </a:lnTo>
                <a:lnTo>
                  <a:pt x="497751" y="1350298"/>
                </a:lnTo>
                <a:lnTo>
                  <a:pt x="497751" y="1349535"/>
                </a:lnTo>
                <a:lnTo>
                  <a:pt x="496972" y="1349535"/>
                </a:lnTo>
                <a:lnTo>
                  <a:pt x="496972" y="1348772"/>
                </a:lnTo>
                <a:lnTo>
                  <a:pt x="496193" y="1348772"/>
                </a:lnTo>
                <a:lnTo>
                  <a:pt x="496193" y="1348010"/>
                </a:lnTo>
                <a:lnTo>
                  <a:pt x="495413" y="1348010"/>
                </a:lnTo>
                <a:lnTo>
                  <a:pt x="495413" y="1347247"/>
                </a:lnTo>
                <a:lnTo>
                  <a:pt x="494634" y="1347247"/>
                </a:lnTo>
                <a:lnTo>
                  <a:pt x="494634" y="1346484"/>
                </a:lnTo>
                <a:lnTo>
                  <a:pt x="493854" y="1346484"/>
                </a:lnTo>
                <a:lnTo>
                  <a:pt x="493854" y="1345721"/>
                </a:lnTo>
                <a:lnTo>
                  <a:pt x="493075" y="1345721"/>
                </a:lnTo>
                <a:lnTo>
                  <a:pt x="493075" y="1344958"/>
                </a:lnTo>
                <a:lnTo>
                  <a:pt x="492295" y="1344958"/>
                </a:lnTo>
                <a:lnTo>
                  <a:pt x="492295" y="1344195"/>
                </a:lnTo>
                <a:lnTo>
                  <a:pt x="491515" y="1344195"/>
                </a:lnTo>
                <a:lnTo>
                  <a:pt x="491515" y="1343432"/>
                </a:lnTo>
                <a:lnTo>
                  <a:pt x="490736" y="1343432"/>
                </a:lnTo>
                <a:lnTo>
                  <a:pt x="490736" y="1342669"/>
                </a:lnTo>
                <a:lnTo>
                  <a:pt x="489956" y="1342669"/>
                </a:lnTo>
                <a:lnTo>
                  <a:pt x="489956" y="1341907"/>
                </a:lnTo>
                <a:lnTo>
                  <a:pt x="489177" y="1341907"/>
                </a:lnTo>
                <a:lnTo>
                  <a:pt x="489177" y="1341144"/>
                </a:lnTo>
                <a:lnTo>
                  <a:pt x="488397" y="1341144"/>
                </a:lnTo>
                <a:lnTo>
                  <a:pt x="488397" y="1340381"/>
                </a:lnTo>
                <a:lnTo>
                  <a:pt x="487618" y="1340381"/>
                </a:lnTo>
                <a:lnTo>
                  <a:pt x="487618" y="1339618"/>
                </a:lnTo>
                <a:lnTo>
                  <a:pt x="486838" y="1339618"/>
                </a:lnTo>
                <a:lnTo>
                  <a:pt x="486838" y="1338855"/>
                </a:lnTo>
                <a:lnTo>
                  <a:pt x="486059" y="1338855"/>
                </a:lnTo>
                <a:lnTo>
                  <a:pt x="486059" y="1338092"/>
                </a:lnTo>
                <a:lnTo>
                  <a:pt x="485279" y="1338092"/>
                </a:lnTo>
                <a:lnTo>
                  <a:pt x="485279" y="1337330"/>
                </a:lnTo>
                <a:lnTo>
                  <a:pt x="484500" y="1337330"/>
                </a:lnTo>
                <a:lnTo>
                  <a:pt x="484500" y="1336567"/>
                </a:lnTo>
                <a:lnTo>
                  <a:pt x="483720" y="1336567"/>
                </a:lnTo>
                <a:lnTo>
                  <a:pt x="483720" y="1335804"/>
                </a:lnTo>
                <a:lnTo>
                  <a:pt x="482941" y="1335804"/>
                </a:lnTo>
                <a:lnTo>
                  <a:pt x="482941" y="1335041"/>
                </a:lnTo>
                <a:lnTo>
                  <a:pt x="482161" y="1335041"/>
                </a:lnTo>
                <a:lnTo>
                  <a:pt x="482161" y="1334278"/>
                </a:lnTo>
                <a:lnTo>
                  <a:pt x="481382" y="1334278"/>
                </a:lnTo>
                <a:lnTo>
                  <a:pt x="481382" y="1333515"/>
                </a:lnTo>
                <a:lnTo>
                  <a:pt x="480602" y="1333515"/>
                </a:lnTo>
                <a:lnTo>
                  <a:pt x="480602" y="1332752"/>
                </a:lnTo>
                <a:lnTo>
                  <a:pt x="479823" y="1332752"/>
                </a:lnTo>
                <a:lnTo>
                  <a:pt x="479823" y="1331990"/>
                </a:lnTo>
                <a:lnTo>
                  <a:pt x="479043" y="1331990"/>
                </a:lnTo>
                <a:lnTo>
                  <a:pt x="479043" y="1331227"/>
                </a:lnTo>
                <a:lnTo>
                  <a:pt x="478264" y="1331227"/>
                </a:lnTo>
                <a:lnTo>
                  <a:pt x="478264" y="1330464"/>
                </a:lnTo>
                <a:lnTo>
                  <a:pt x="477484" y="1330464"/>
                </a:lnTo>
                <a:lnTo>
                  <a:pt x="477484" y="1329701"/>
                </a:lnTo>
                <a:lnTo>
                  <a:pt x="476704" y="1329701"/>
                </a:lnTo>
                <a:lnTo>
                  <a:pt x="476704" y="1328938"/>
                </a:lnTo>
                <a:lnTo>
                  <a:pt x="475925" y="1328938"/>
                </a:lnTo>
                <a:lnTo>
                  <a:pt x="475925" y="1328175"/>
                </a:lnTo>
                <a:lnTo>
                  <a:pt x="475145" y="1328175"/>
                </a:lnTo>
                <a:lnTo>
                  <a:pt x="475145" y="1327413"/>
                </a:lnTo>
                <a:lnTo>
                  <a:pt x="474366" y="1327413"/>
                </a:lnTo>
                <a:lnTo>
                  <a:pt x="474366" y="1326650"/>
                </a:lnTo>
                <a:lnTo>
                  <a:pt x="473586" y="1326650"/>
                </a:lnTo>
                <a:lnTo>
                  <a:pt x="473586" y="1325887"/>
                </a:lnTo>
                <a:lnTo>
                  <a:pt x="472807" y="1325887"/>
                </a:lnTo>
                <a:lnTo>
                  <a:pt x="472807" y="1325124"/>
                </a:lnTo>
                <a:lnTo>
                  <a:pt x="472027" y="1325124"/>
                </a:lnTo>
                <a:lnTo>
                  <a:pt x="472027" y="1324361"/>
                </a:lnTo>
                <a:lnTo>
                  <a:pt x="471248" y="1324361"/>
                </a:lnTo>
                <a:lnTo>
                  <a:pt x="471248" y="1323598"/>
                </a:lnTo>
                <a:lnTo>
                  <a:pt x="470468" y="1323598"/>
                </a:lnTo>
                <a:lnTo>
                  <a:pt x="470468" y="1322835"/>
                </a:lnTo>
                <a:lnTo>
                  <a:pt x="469689" y="1322835"/>
                </a:lnTo>
                <a:lnTo>
                  <a:pt x="469689" y="1322072"/>
                </a:lnTo>
                <a:lnTo>
                  <a:pt x="468909" y="1322072"/>
                </a:lnTo>
                <a:lnTo>
                  <a:pt x="468909" y="1321310"/>
                </a:lnTo>
                <a:lnTo>
                  <a:pt x="468129" y="1321310"/>
                </a:lnTo>
                <a:lnTo>
                  <a:pt x="468129" y="1320547"/>
                </a:lnTo>
                <a:lnTo>
                  <a:pt x="467350" y="1320547"/>
                </a:lnTo>
                <a:lnTo>
                  <a:pt x="467350" y="1319784"/>
                </a:lnTo>
                <a:lnTo>
                  <a:pt x="466571" y="1319784"/>
                </a:lnTo>
                <a:lnTo>
                  <a:pt x="466571" y="1319021"/>
                </a:lnTo>
                <a:lnTo>
                  <a:pt x="465791" y="1319021"/>
                </a:lnTo>
                <a:lnTo>
                  <a:pt x="465791" y="1318258"/>
                </a:lnTo>
                <a:lnTo>
                  <a:pt x="465012" y="1318258"/>
                </a:lnTo>
                <a:lnTo>
                  <a:pt x="465012" y="1317495"/>
                </a:lnTo>
                <a:lnTo>
                  <a:pt x="464232" y="1317495"/>
                </a:lnTo>
                <a:lnTo>
                  <a:pt x="464232" y="1316733"/>
                </a:lnTo>
                <a:lnTo>
                  <a:pt x="463452" y="1316733"/>
                </a:lnTo>
                <a:lnTo>
                  <a:pt x="463452" y="1315970"/>
                </a:lnTo>
                <a:lnTo>
                  <a:pt x="462673" y="1315970"/>
                </a:lnTo>
                <a:lnTo>
                  <a:pt x="462673" y="1315207"/>
                </a:lnTo>
                <a:lnTo>
                  <a:pt x="461893" y="1315207"/>
                </a:lnTo>
                <a:lnTo>
                  <a:pt x="461893" y="1314444"/>
                </a:lnTo>
                <a:lnTo>
                  <a:pt x="461114" y="1314444"/>
                </a:lnTo>
                <a:lnTo>
                  <a:pt x="461114" y="1313681"/>
                </a:lnTo>
                <a:lnTo>
                  <a:pt x="460334" y="1313681"/>
                </a:lnTo>
                <a:lnTo>
                  <a:pt x="460334" y="1312918"/>
                </a:lnTo>
                <a:lnTo>
                  <a:pt x="459555" y="1312918"/>
                </a:lnTo>
                <a:lnTo>
                  <a:pt x="459555" y="1312155"/>
                </a:lnTo>
                <a:lnTo>
                  <a:pt x="458775" y="1312155"/>
                </a:lnTo>
                <a:lnTo>
                  <a:pt x="458775" y="1311393"/>
                </a:lnTo>
                <a:lnTo>
                  <a:pt x="457996" y="1311393"/>
                </a:lnTo>
                <a:lnTo>
                  <a:pt x="457996" y="1310630"/>
                </a:lnTo>
                <a:lnTo>
                  <a:pt x="457216" y="1310630"/>
                </a:lnTo>
                <a:lnTo>
                  <a:pt x="457216" y="1309867"/>
                </a:lnTo>
                <a:lnTo>
                  <a:pt x="456437" y="1309867"/>
                </a:lnTo>
                <a:lnTo>
                  <a:pt x="456437" y="1309104"/>
                </a:lnTo>
                <a:lnTo>
                  <a:pt x="455657" y="1309104"/>
                </a:lnTo>
                <a:lnTo>
                  <a:pt x="455657" y="1308341"/>
                </a:lnTo>
                <a:lnTo>
                  <a:pt x="454878" y="1308341"/>
                </a:lnTo>
                <a:lnTo>
                  <a:pt x="454878" y="1307578"/>
                </a:lnTo>
                <a:lnTo>
                  <a:pt x="454098" y="1307578"/>
                </a:lnTo>
                <a:lnTo>
                  <a:pt x="454098" y="1306816"/>
                </a:lnTo>
                <a:lnTo>
                  <a:pt x="453319" y="1306816"/>
                </a:lnTo>
                <a:lnTo>
                  <a:pt x="453319" y="1306053"/>
                </a:lnTo>
                <a:lnTo>
                  <a:pt x="452539" y="1306053"/>
                </a:lnTo>
                <a:lnTo>
                  <a:pt x="452539" y="1305290"/>
                </a:lnTo>
                <a:lnTo>
                  <a:pt x="451760" y="1305290"/>
                </a:lnTo>
                <a:lnTo>
                  <a:pt x="451760" y="1304527"/>
                </a:lnTo>
                <a:lnTo>
                  <a:pt x="450980" y="1304527"/>
                </a:lnTo>
                <a:lnTo>
                  <a:pt x="450980" y="1303764"/>
                </a:lnTo>
                <a:lnTo>
                  <a:pt x="450201" y="1303764"/>
                </a:lnTo>
                <a:lnTo>
                  <a:pt x="450201" y="1303001"/>
                </a:lnTo>
                <a:lnTo>
                  <a:pt x="449421" y="1303001"/>
                </a:lnTo>
                <a:lnTo>
                  <a:pt x="449421" y="1302238"/>
                </a:lnTo>
                <a:lnTo>
                  <a:pt x="448641" y="1302238"/>
                </a:lnTo>
                <a:lnTo>
                  <a:pt x="448641" y="1301475"/>
                </a:lnTo>
                <a:lnTo>
                  <a:pt x="447862" y="1301475"/>
                </a:lnTo>
                <a:lnTo>
                  <a:pt x="447862" y="1300713"/>
                </a:lnTo>
                <a:lnTo>
                  <a:pt x="447082" y="1300713"/>
                </a:lnTo>
                <a:lnTo>
                  <a:pt x="447082" y="1299950"/>
                </a:lnTo>
                <a:lnTo>
                  <a:pt x="446303" y="1299950"/>
                </a:lnTo>
                <a:lnTo>
                  <a:pt x="446303" y="1299187"/>
                </a:lnTo>
                <a:lnTo>
                  <a:pt x="445523" y="1299187"/>
                </a:lnTo>
                <a:lnTo>
                  <a:pt x="445523" y="1298424"/>
                </a:lnTo>
                <a:lnTo>
                  <a:pt x="444744" y="1298424"/>
                </a:lnTo>
                <a:lnTo>
                  <a:pt x="444744" y="1297661"/>
                </a:lnTo>
                <a:lnTo>
                  <a:pt x="443964" y="1297661"/>
                </a:lnTo>
                <a:lnTo>
                  <a:pt x="443964" y="1296899"/>
                </a:lnTo>
                <a:lnTo>
                  <a:pt x="443185" y="1296899"/>
                </a:lnTo>
                <a:lnTo>
                  <a:pt x="443185" y="1296136"/>
                </a:lnTo>
                <a:lnTo>
                  <a:pt x="442405" y="1296136"/>
                </a:lnTo>
                <a:lnTo>
                  <a:pt x="442405" y="1295373"/>
                </a:lnTo>
                <a:lnTo>
                  <a:pt x="441626" y="1295373"/>
                </a:lnTo>
                <a:lnTo>
                  <a:pt x="441626" y="1294610"/>
                </a:lnTo>
                <a:lnTo>
                  <a:pt x="440846" y="1294610"/>
                </a:lnTo>
                <a:lnTo>
                  <a:pt x="440846" y="1293847"/>
                </a:lnTo>
                <a:lnTo>
                  <a:pt x="440067" y="1293847"/>
                </a:lnTo>
                <a:lnTo>
                  <a:pt x="440067" y="1293084"/>
                </a:lnTo>
                <a:lnTo>
                  <a:pt x="439287" y="1293084"/>
                </a:lnTo>
                <a:lnTo>
                  <a:pt x="439287" y="1292321"/>
                </a:lnTo>
                <a:lnTo>
                  <a:pt x="438508" y="1292321"/>
                </a:lnTo>
                <a:lnTo>
                  <a:pt x="438508" y="1291558"/>
                </a:lnTo>
                <a:lnTo>
                  <a:pt x="437728" y="1291558"/>
                </a:lnTo>
                <a:lnTo>
                  <a:pt x="437728" y="1290796"/>
                </a:lnTo>
                <a:lnTo>
                  <a:pt x="436949" y="1290796"/>
                </a:lnTo>
                <a:lnTo>
                  <a:pt x="436949" y="1290033"/>
                </a:lnTo>
                <a:lnTo>
                  <a:pt x="436169" y="1290033"/>
                </a:lnTo>
                <a:lnTo>
                  <a:pt x="436169" y="1289270"/>
                </a:lnTo>
                <a:lnTo>
                  <a:pt x="435390" y="1289270"/>
                </a:lnTo>
                <a:lnTo>
                  <a:pt x="435390" y="1288507"/>
                </a:lnTo>
                <a:lnTo>
                  <a:pt x="434610" y="1288507"/>
                </a:lnTo>
                <a:lnTo>
                  <a:pt x="434610" y="1287744"/>
                </a:lnTo>
                <a:lnTo>
                  <a:pt x="433830" y="1287744"/>
                </a:lnTo>
                <a:lnTo>
                  <a:pt x="433830" y="1286981"/>
                </a:lnTo>
                <a:lnTo>
                  <a:pt x="433051" y="1286981"/>
                </a:lnTo>
                <a:lnTo>
                  <a:pt x="433051" y="1286219"/>
                </a:lnTo>
                <a:lnTo>
                  <a:pt x="432271" y="1286219"/>
                </a:lnTo>
                <a:lnTo>
                  <a:pt x="432271" y="1285456"/>
                </a:lnTo>
                <a:lnTo>
                  <a:pt x="431492" y="1285456"/>
                </a:lnTo>
                <a:lnTo>
                  <a:pt x="431492" y="1284693"/>
                </a:lnTo>
                <a:lnTo>
                  <a:pt x="430712" y="1284693"/>
                </a:lnTo>
                <a:lnTo>
                  <a:pt x="430712" y="1283930"/>
                </a:lnTo>
                <a:lnTo>
                  <a:pt x="429933" y="1283930"/>
                </a:lnTo>
                <a:lnTo>
                  <a:pt x="429933" y="1283167"/>
                </a:lnTo>
                <a:lnTo>
                  <a:pt x="429153" y="1283167"/>
                </a:lnTo>
                <a:lnTo>
                  <a:pt x="429153" y="1282404"/>
                </a:lnTo>
                <a:lnTo>
                  <a:pt x="428374" y="1282404"/>
                </a:lnTo>
                <a:lnTo>
                  <a:pt x="428374" y="1281641"/>
                </a:lnTo>
                <a:lnTo>
                  <a:pt x="427594" y="1281641"/>
                </a:lnTo>
                <a:lnTo>
                  <a:pt x="427594" y="1280878"/>
                </a:lnTo>
                <a:lnTo>
                  <a:pt x="426815" y="1280878"/>
                </a:lnTo>
                <a:lnTo>
                  <a:pt x="426815" y="1280116"/>
                </a:lnTo>
                <a:lnTo>
                  <a:pt x="426035" y="1280116"/>
                </a:lnTo>
                <a:lnTo>
                  <a:pt x="426035" y="1279353"/>
                </a:lnTo>
                <a:lnTo>
                  <a:pt x="425256" y="1279353"/>
                </a:lnTo>
                <a:lnTo>
                  <a:pt x="425256" y="1278590"/>
                </a:lnTo>
                <a:lnTo>
                  <a:pt x="424476" y="1278590"/>
                </a:lnTo>
                <a:lnTo>
                  <a:pt x="424476" y="1277827"/>
                </a:lnTo>
                <a:lnTo>
                  <a:pt x="423697" y="1277827"/>
                </a:lnTo>
                <a:lnTo>
                  <a:pt x="423697" y="1277064"/>
                </a:lnTo>
                <a:lnTo>
                  <a:pt x="422917" y="1277064"/>
                </a:lnTo>
                <a:lnTo>
                  <a:pt x="422917" y="1276302"/>
                </a:lnTo>
                <a:lnTo>
                  <a:pt x="422138" y="1276302"/>
                </a:lnTo>
                <a:lnTo>
                  <a:pt x="422138" y="1275539"/>
                </a:lnTo>
                <a:lnTo>
                  <a:pt x="421358" y="1275539"/>
                </a:lnTo>
                <a:lnTo>
                  <a:pt x="421358" y="1274776"/>
                </a:lnTo>
                <a:lnTo>
                  <a:pt x="420579" y="1274776"/>
                </a:lnTo>
                <a:lnTo>
                  <a:pt x="420579" y="1274013"/>
                </a:lnTo>
                <a:lnTo>
                  <a:pt x="419799" y="1274013"/>
                </a:lnTo>
                <a:lnTo>
                  <a:pt x="419799" y="1273250"/>
                </a:lnTo>
                <a:lnTo>
                  <a:pt x="419019" y="1273250"/>
                </a:lnTo>
                <a:lnTo>
                  <a:pt x="419019" y="1272487"/>
                </a:lnTo>
                <a:lnTo>
                  <a:pt x="418240" y="1272487"/>
                </a:lnTo>
                <a:lnTo>
                  <a:pt x="418240" y="1271724"/>
                </a:lnTo>
                <a:lnTo>
                  <a:pt x="417460" y="1271724"/>
                </a:lnTo>
                <a:lnTo>
                  <a:pt x="417460" y="1270961"/>
                </a:lnTo>
                <a:lnTo>
                  <a:pt x="416681" y="1270961"/>
                </a:lnTo>
                <a:lnTo>
                  <a:pt x="416681" y="1270199"/>
                </a:lnTo>
                <a:lnTo>
                  <a:pt x="415901" y="1270199"/>
                </a:lnTo>
                <a:lnTo>
                  <a:pt x="415901" y="1269436"/>
                </a:lnTo>
                <a:lnTo>
                  <a:pt x="415122" y="1269436"/>
                </a:lnTo>
                <a:lnTo>
                  <a:pt x="415122" y="1268673"/>
                </a:lnTo>
                <a:lnTo>
                  <a:pt x="414342" y="1268673"/>
                </a:lnTo>
                <a:lnTo>
                  <a:pt x="414342" y="1267910"/>
                </a:lnTo>
                <a:lnTo>
                  <a:pt x="413563" y="1267910"/>
                </a:lnTo>
                <a:lnTo>
                  <a:pt x="413563" y="1267147"/>
                </a:lnTo>
                <a:lnTo>
                  <a:pt x="412783" y="1267147"/>
                </a:lnTo>
                <a:lnTo>
                  <a:pt x="412783" y="1266384"/>
                </a:lnTo>
                <a:lnTo>
                  <a:pt x="412004" y="1266384"/>
                </a:lnTo>
                <a:lnTo>
                  <a:pt x="412004" y="1265622"/>
                </a:lnTo>
                <a:lnTo>
                  <a:pt x="411224" y="1265622"/>
                </a:lnTo>
                <a:lnTo>
                  <a:pt x="411224" y="1264859"/>
                </a:lnTo>
                <a:lnTo>
                  <a:pt x="410445" y="1264859"/>
                </a:lnTo>
                <a:lnTo>
                  <a:pt x="410445" y="1264096"/>
                </a:lnTo>
                <a:lnTo>
                  <a:pt x="409665" y="1264096"/>
                </a:lnTo>
                <a:lnTo>
                  <a:pt x="409665" y="1263333"/>
                </a:lnTo>
                <a:lnTo>
                  <a:pt x="408886" y="1263333"/>
                </a:lnTo>
                <a:lnTo>
                  <a:pt x="408886" y="1262570"/>
                </a:lnTo>
                <a:lnTo>
                  <a:pt x="408106" y="1262570"/>
                </a:lnTo>
                <a:lnTo>
                  <a:pt x="408106" y="1261807"/>
                </a:lnTo>
                <a:lnTo>
                  <a:pt x="407327" y="1261807"/>
                </a:lnTo>
                <a:lnTo>
                  <a:pt x="407327" y="1261044"/>
                </a:lnTo>
                <a:lnTo>
                  <a:pt x="406547" y="1261044"/>
                </a:lnTo>
                <a:lnTo>
                  <a:pt x="406547" y="1260282"/>
                </a:lnTo>
                <a:lnTo>
                  <a:pt x="405768" y="1260282"/>
                </a:lnTo>
                <a:lnTo>
                  <a:pt x="405768" y="1259519"/>
                </a:lnTo>
                <a:lnTo>
                  <a:pt x="404988" y="1259519"/>
                </a:lnTo>
                <a:lnTo>
                  <a:pt x="404988" y="1258756"/>
                </a:lnTo>
                <a:lnTo>
                  <a:pt x="404208" y="1258756"/>
                </a:lnTo>
                <a:lnTo>
                  <a:pt x="404208" y="1257993"/>
                </a:lnTo>
                <a:lnTo>
                  <a:pt x="403429" y="1257993"/>
                </a:lnTo>
                <a:lnTo>
                  <a:pt x="403429" y="1257230"/>
                </a:lnTo>
                <a:lnTo>
                  <a:pt x="402649" y="1257230"/>
                </a:lnTo>
                <a:lnTo>
                  <a:pt x="402649" y="1256467"/>
                </a:lnTo>
                <a:lnTo>
                  <a:pt x="401870" y="1256467"/>
                </a:lnTo>
                <a:lnTo>
                  <a:pt x="401870" y="1255705"/>
                </a:lnTo>
                <a:lnTo>
                  <a:pt x="401090" y="1255705"/>
                </a:lnTo>
                <a:lnTo>
                  <a:pt x="401090" y="1254942"/>
                </a:lnTo>
                <a:lnTo>
                  <a:pt x="400311" y="1254942"/>
                </a:lnTo>
                <a:lnTo>
                  <a:pt x="400311" y="1254179"/>
                </a:lnTo>
                <a:lnTo>
                  <a:pt x="399531" y="1254179"/>
                </a:lnTo>
                <a:lnTo>
                  <a:pt x="399531" y="1253416"/>
                </a:lnTo>
                <a:lnTo>
                  <a:pt x="398752" y="1253416"/>
                </a:lnTo>
                <a:lnTo>
                  <a:pt x="398752" y="1252653"/>
                </a:lnTo>
                <a:lnTo>
                  <a:pt x="397972" y="1252653"/>
                </a:lnTo>
                <a:lnTo>
                  <a:pt x="397972" y="1251890"/>
                </a:lnTo>
                <a:lnTo>
                  <a:pt x="397193" y="1251890"/>
                </a:lnTo>
                <a:lnTo>
                  <a:pt x="397193" y="1251127"/>
                </a:lnTo>
                <a:lnTo>
                  <a:pt x="396413" y="1251127"/>
                </a:lnTo>
                <a:lnTo>
                  <a:pt x="396413" y="1250364"/>
                </a:lnTo>
                <a:lnTo>
                  <a:pt x="395634" y="1250364"/>
                </a:lnTo>
                <a:lnTo>
                  <a:pt x="395634" y="1249602"/>
                </a:lnTo>
                <a:lnTo>
                  <a:pt x="394854" y="1249602"/>
                </a:lnTo>
                <a:lnTo>
                  <a:pt x="394854" y="1248839"/>
                </a:lnTo>
                <a:lnTo>
                  <a:pt x="394075" y="1248839"/>
                </a:lnTo>
                <a:lnTo>
                  <a:pt x="394075" y="1248076"/>
                </a:lnTo>
                <a:lnTo>
                  <a:pt x="393295" y="1248076"/>
                </a:lnTo>
                <a:lnTo>
                  <a:pt x="393295" y="1247313"/>
                </a:lnTo>
                <a:lnTo>
                  <a:pt x="392516" y="1247313"/>
                </a:lnTo>
                <a:lnTo>
                  <a:pt x="392516" y="1246550"/>
                </a:lnTo>
                <a:lnTo>
                  <a:pt x="391736" y="1246550"/>
                </a:lnTo>
                <a:lnTo>
                  <a:pt x="391736" y="1245787"/>
                </a:lnTo>
                <a:lnTo>
                  <a:pt x="390957" y="1245787"/>
                </a:lnTo>
                <a:lnTo>
                  <a:pt x="390957" y="1245025"/>
                </a:lnTo>
                <a:lnTo>
                  <a:pt x="390177" y="1245025"/>
                </a:lnTo>
                <a:lnTo>
                  <a:pt x="390177" y="1244261"/>
                </a:lnTo>
                <a:lnTo>
                  <a:pt x="389397" y="1244261"/>
                </a:lnTo>
                <a:lnTo>
                  <a:pt x="389397" y="1243499"/>
                </a:lnTo>
                <a:lnTo>
                  <a:pt x="388618" y="1243499"/>
                </a:lnTo>
                <a:lnTo>
                  <a:pt x="388618" y="1242736"/>
                </a:lnTo>
                <a:lnTo>
                  <a:pt x="387838" y="1242736"/>
                </a:lnTo>
                <a:lnTo>
                  <a:pt x="387838" y="1241973"/>
                </a:lnTo>
                <a:lnTo>
                  <a:pt x="387059" y="1241973"/>
                </a:lnTo>
                <a:lnTo>
                  <a:pt x="387059" y="1241210"/>
                </a:lnTo>
                <a:lnTo>
                  <a:pt x="386279" y="1241210"/>
                </a:lnTo>
                <a:lnTo>
                  <a:pt x="386279" y="1240447"/>
                </a:lnTo>
                <a:lnTo>
                  <a:pt x="385500" y="1240447"/>
                </a:lnTo>
                <a:lnTo>
                  <a:pt x="385500" y="1239685"/>
                </a:lnTo>
                <a:lnTo>
                  <a:pt x="384720" y="1239685"/>
                </a:lnTo>
                <a:lnTo>
                  <a:pt x="384720" y="1238922"/>
                </a:lnTo>
                <a:lnTo>
                  <a:pt x="383941" y="1238922"/>
                </a:lnTo>
                <a:lnTo>
                  <a:pt x="383941" y="1238159"/>
                </a:lnTo>
                <a:lnTo>
                  <a:pt x="383161" y="1238159"/>
                </a:lnTo>
                <a:lnTo>
                  <a:pt x="383161" y="1237396"/>
                </a:lnTo>
                <a:lnTo>
                  <a:pt x="382382" y="1237396"/>
                </a:lnTo>
                <a:lnTo>
                  <a:pt x="382382" y="1236633"/>
                </a:lnTo>
                <a:lnTo>
                  <a:pt x="381602" y="1236633"/>
                </a:lnTo>
                <a:lnTo>
                  <a:pt x="381602" y="1235870"/>
                </a:lnTo>
                <a:lnTo>
                  <a:pt x="380823" y="1235870"/>
                </a:lnTo>
                <a:lnTo>
                  <a:pt x="380823" y="1235108"/>
                </a:lnTo>
                <a:lnTo>
                  <a:pt x="380043" y="1235108"/>
                </a:lnTo>
                <a:lnTo>
                  <a:pt x="380043" y="1234344"/>
                </a:lnTo>
                <a:lnTo>
                  <a:pt x="379264" y="1234344"/>
                </a:lnTo>
                <a:lnTo>
                  <a:pt x="379264" y="1233582"/>
                </a:lnTo>
                <a:lnTo>
                  <a:pt x="378484" y="1233582"/>
                </a:lnTo>
                <a:lnTo>
                  <a:pt x="378484" y="1232819"/>
                </a:lnTo>
                <a:lnTo>
                  <a:pt x="377705" y="1232819"/>
                </a:lnTo>
                <a:lnTo>
                  <a:pt x="377705" y="1232056"/>
                </a:lnTo>
                <a:lnTo>
                  <a:pt x="376925" y="1232056"/>
                </a:lnTo>
                <a:lnTo>
                  <a:pt x="376925" y="1231293"/>
                </a:lnTo>
                <a:lnTo>
                  <a:pt x="376145" y="1231293"/>
                </a:lnTo>
                <a:lnTo>
                  <a:pt x="376145" y="1230530"/>
                </a:lnTo>
                <a:lnTo>
                  <a:pt x="375366" y="1230530"/>
                </a:lnTo>
                <a:lnTo>
                  <a:pt x="375366" y="1229767"/>
                </a:lnTo>
                <a:lnTo>
                  <a:pt x="374586" y="1229767"/>
                </a:lnTo>
                <a:lnTo>
                  <a:pt x="374586" y="1229005"/>
                </a:lnTo>
                <a:lnTo>
                  <a:pt x="373807" y="1229005"/>
                </a:lnTo>
                <a:lnTo>
                  <a:pt x="373807" y="1228242"/>
                </a:lnTo>
                <a:lnTo>
                  <a:pt x="373027" y="1228242"/>
                </a:lnTo>
                <a:lnTo>
                  <a:pt x="373027" y="1227479"/>
                </a:lnTo>
                <a:lnTo>
                  <a:pt x="372248" y="1227479"/>
                </a:lnTo>
                <a:lnTo>
                  <a:pt x="372248" y="1226716"/>
                </a:lnTo>
                <a:lnTo>
                  <a:pt x="371468" y="1226716"/>
                </a:lnTo>
                <a:lnTo>
                  <a:pt x="371468" y="1225953"/>
                </a:lnTo>
                <a:lnTo>
                  <a:pt x="370689" y="1225953"/>
                </a:lnTo>
                <a:lnTo>
                  <a:pt x="370689" y="1225190"/>
                </a:lnTo>
                <a:lnTo>
                  <a:pt x="369909" y="1225190"/>
                </a:lnTo>
                <a:lnTo>
                  <a:pt x="369909" y="1224428"/>
                </a:lnTo>
                <a:lnTo>
                  <a:pt x="369130" y="1224428"/>
                </a:lnTo>
                <a:lnTo>
                  <a:pt x="369130" y="1223665"/>
                </a:lnTo>
                <a:lnTo>
                  <a:pt x="368350" y="1223665"/>
                </a:lnTo>
                <a:lnTo>
                  <a:pt x="368350" y="1222902"/>
                </a:lnTo>
                <a:lnTo>
                  <a:pt x="367571" y="1222902"/>
                </a:lnTo>
                <a:lnTo>
                  <a:pt x="367571" y="1222139"/>
                </a:lnTo>
                <a:lnTo>
                  <a:pt x="366791" y="1222139"/>
                </a:lnTo>
                <a:lnTo>
                  <a:pt x="366791" y="1221376"/>
                </a:lnTo>
                <a:lnTo>
                  <a:pt x="366012" y="1221376"/>
                </a:lnTo>
                <a:lnTo>
                  <a:pt x="366012" y="1220613"/>
                </a:lnTo>
                <a:lnTo>
                  <a:pt x="365232" y="1220613"/>
                </a:lnTo>
                <a:lnTo>
                  <a:pt x="365232" y="1219850"/>
                </a:lnTo>
                <a:lnTo>
                  <a:pt x="364453" y="1219850"/>
                </a:lnTo>
                <a:lnTo>
                  <a:pt x="364453" y="1219088"/>
                </a:lnTo>
                <a:lnTo>
                  <a:pt x="363673" y="1219088"/>
                </a:lnTo>
                <a:lnTo>
                  <a:pt x="363673" y="1218325"/>
                </a:lnTo>
                <a:lnTo>
                  <a:pt x="362894" y="1218325"/>
                </a:lnTo>
                <a:lnTo>
                  <a:pt x="362894" y="1217562"/>
                </a:lnTo>
                <a:lnTo>
                  <a:pt x="362114" y="1217562"/>
                </a:lnTo>
                <a:lnTo>
                  <a:pt x="362114" y="1216799"/>
                </a:lnTo>
                <a:lnTo>
                  <a:pt x="361334" y="1216799"/>
                </a:lnTo>
                <a:lnTo>
                  <a:pt x="361334" y="1216036"/>
                </a:lnTo>
                <a:lnTo>
                  <a:pt x="360555" y="1216036"/>
                </a:lnTo>
                <a:lnTo>
                  <a:pt x="360555" y="1215273"/>
                </a:lnTo>
                <a:lnTo>
                  <a:pt x="359775" y="1215273"/>
                </a:lnTo>
                <a:lnTo>
                  <a:pt x="359775" y="1214511"/>
                </a:lnTo>
                <a:lnTo>
                  <a:pt x="358996" y="1214511"/>
                </a:lnTo>
                <a:lnTo>
                  <a:pt x="358996" y="1213747"/>
                </a:lnTo>
                <a:lnTo>
                  <a:pt x="358216" y="1213747"/>
                </a:lnTo>
                <a:lnTo>
                  <a:pt x="358216" y="1212985"/>
                </a:lnTo>
                <a:lnTo>
                  <a:pt x="357437" y="1212985"/>
                </a:lnTo>
                <a:lnTo>
                  <a:pt x="357437" y="1212222"/>
                </a:lnTo>
                <a:lnTo>
                  <a:pt x="356658" y="1212222"/>
                </a:lnTo>
                <a:lnTo>
                  <a:pt x="356658" y="1211459"/>
                </a:lnTo>
                <a:lnTo>
                  <a:pt x="355878" y="1211459"/>
                </a:lnTo>
                <a:lnTo>
                  <a:pt x="355878" y="1210696"/>
                </a:lnTo>
                <a:lnTo>
                  <a:pt x="355098" y="1210696"/>
                </a:lnTo>
                <a:lnTo>
                  <a:pt x="355098" y="1209933"/>
                </a:lnTo>
                <a:lnTo>
                  <a:pt x="354319" y="1209933"/>
                </a:lnTo>
                <a:lnTo>
                  <a:pt x="354319" y="1209170"/>
                </a:lnTo>
                <a:lnTo>
                  <a:pt x="353539" y="1209170"/>
                </a:lnTo>
                <a:lnTo>
                  <a:pt x="353539" y="1208408"/>
                </a:lnTo>
                <a:lnTo>
                  <a:pt x="352760" y="1208408"/>
                </a:lnTo>
                <a:lnTo>
                  <a:pt x="352760" y="1207645"/>
                </a:lnTo>
                <a:lnTo>
                  <a:pt x="351980" y="1207645"/>
                </a:lnTo>
                <a:lnTo>
                  <a:pt x="351980" y="1206882"/>
                </a:lnTo>
                <a:lnTo>
                  <a:pt x="351201" y="1206882"/>
                </a:lnTo>
                <a:lnTo>
                  <a:pt x="351201" y="1206119"/>
                </a:lnTo>
                <a:lnTo>
                  <a:pt x="350421" y="1206119"/>
                </a:lnTo>
                <a:lnTo>
                  <a:pt x="350421" y="1205356"/>
                </a:lnTo>
                <a:lnTo>
                  <a:pt x="349642" y="1205356"/>
                </a:lnTo>
                <a:lnTo>
                  <a:pt x="349642" y="1204594"/>
                </a:lnTo>
                <a:lnTo>
                  <a:pt x="348862" y="1204594"/>
                </a:lnTo>
                <a:lnTo>
                  <a:pt x="348862" y="1203830"/>
                </a:lnTo>
                <a:lnTo>
                  <a:pt x="348083" y="1203830"/>
                </a:lnTo>
                <a:lnTo>
                  <a:pt x="348083" y="1203068"/>
                </a:lnTo>
                <a:lnTo>
                  <a:pt x="347303" y="1203068"/>
                </a:lnTo>
                <a:lnTo>
                  <a:pt x="347303" y="1202305"/>
                </a:lnTo>
                <a:lnTo>
                  <a:pt x="346523" y="1202305"/>
                </a:lnTo>
                <a:lnTo>
                  <a:pt x="346523" y="1201542"/>
                </a:lnTo>
                <a:lnTo>
                  <a:pt x="345744" y="1201542"/>
                </a:lnTo>
                <a:lnTo>
                  <a:pt x="345744" y="1200779"/>
                </a:lnTo>
                <a:lnTo>
                  <a:pt x="344964" y="1200779"/>
                </a:lnTo>
                <a:lnTo>
                  <a:pt x="344964" y="1200016"/>
                </a:lnTo>
                <a:lnTo>
                  <a:pt x="344185" y="1200016"/>
                </a:lnTo>
                <a:lnTo>
                  <a:pt x="344185" y="1199253"/>
                </a:lnTo>
                <a:lnTo>
                  <a:pt x="343406" y="1199253"/>
                </a:lnTo>
                <a:lnTo>
                  <a:pt x="343406" y="1198491"/>
                </a:lnTo>
                <a:lnTo>
                  <a:pt x="342626" y="1198491"/>
                </a:lnTo>
                <a:lnTo>
                  <a:pt x="342626" y="1197728"/>
                </a:lnTo>
                <a:lnTo>
                  <a:pt x="341847" y="1197728"/>
                </a:lnTo>
                <a:lnTo>
                  <a:pt x="341847" y="1196965"/>
                </a:lnTo>
                <a:lnTo>
                  <a:pt x="341067" y="1196965"/>
                </a:lnTo>
                <a:lnTo>
                  <a:pt x="341067" y="1196202"/>
                </a:lnTo>
                <a:lnTo>
                  <a:pt x="340287" y="1196202"/>
                </a:lnTo>
                <a:lnTo>
                  <a:pt x="340287" y="1195439"/>
                </a:lnTo>
                <a:lnTo>
                  <a:pt x="339508" y="1195439"/>
                </a:lnTo>
                <a:lnTo>
                  <a:pt x="339508" y="1194676"/>
                </a:lnTo>
                <a:lnTo>
                  <a:pt x="338728" y="1194676"/>
                </a:lnTo>
                <a:lnTo>
                  <a:pt x="338728" y="1193913"/>
                </a:lnTo>
                <a:lnTo>
                  <a:pt x="337949" y="1193913"/>
                </a:lnTo>
                <a:lnTo>
                  <a:pt x="337949" y="1193150"/>
                </a:lnTo>
                <a:lnTo>
                  <a:pt x="337169" y="1193150"/>
                </a:lnTo>
                <a:lnTo>
                  <a:pt x="337169" y="1192388"/>
                </a:lnTo>
                <a:lnTo>
                  <a:pt x="336390" y="1192388"/>
                </a:lnTo>
                <a:lnTo>
                  <a:pt x="336390" y="1191625"/>
                </a:lnTo>
                <a:lnTo>
                  <a:pt x="335610" y="1191625"/>
                </a:lnTo>
                <a:lnTo>
                  <a:pt x="335610" y="1190862"/>
                </a:lnTo>
                <a:lnTo>
                  <a:pt x="334831" y="1190862"/>
                </a:lnTo>
                <a:lnTo>
                  <a:pt x="334831" y="1190099"/>
                </a:lnTo>
                <a:lnTo>
                  <a:pt x="334051" y="1190099"/>
                </a:lnTo>
                <a:lnTo>
                  <a:pt x="334051" y="1189336"/>
                </a:lnTo>
                <a:lnTo>
                  <a:pt x="333272" y="1189336"/>
                </a:lnTo>
                <a:lnTo>
                  <a:pt x="333272" y="1188573"/>
                </a:lnTo>
                <a:lnTo>
                  <a:pt x="332492" y="1188573"/>
                </a:lnTo>
                <a:lnTo>
                  <a:pt x="332492" y="1187811"/>
                </a:lnTo>
                <a:lnTo>
                  <a:pt x="331712" y="1187811"/>
                </a:lnTo>
                <a:lnTo>
                  <a:pt x="331712" y="1187048"/>
                </a:lnTo>
                <a:lnTo>
                  <a:pt x="330933" y="1187048"/>
                </a:lnTo>
                <a:lnTo>
                  <a:pt x="330933" y="1186285"/>
                </a:lnTo>
                <a:lnTo>
                  <a:pt x="330153" y="1186285"/>
                </a:lnTo>
                <a:lnTo>
                  <a:pt x="330153" y="1185522"/>
                </a:lnTo>
                <a:lnTo>
                  <a:pt x="329374" y="1185522"/>
                </a:lnTo>
                <a:lnTo>
                  <a:pt x="329374" y="1184759"/>
                </a:lnTo>
                <a:lnTo>
                  <a:pt x="328594" y="1184759"/>
                </a:lnTo>
                <a:lnTo>
                  <a:pt x="328594" y="1183996"/>
                </a:lnTo>
                <a:lnTo>
                  <a:pt x="327815" y="1183996"/>
                </a:lnTo>
                <a:lnTo>
                  <a:pt x="327815" y="1183233"/>
                </a:lnTo>
                <a:lnTo>
                  <a:pt x="327036" y="1183233"/>
                </a:lnTo>
                <a:lnTo>
                  <a:pt x="327036" y="1182471"/>
                </a:lnTo>
                <a:lnTo>
                  <a:pt x="326256" y="1182471"/>
                </a:lnTo>
                <a:lnTo>
                  <a:pt x="326256" y="1181708"/>
                </a:lnTo>
                <a:lnTo>
                  <a:pt x="325476" y="1181708"/>
                </a:lnTo>
                <a:lnTo>
                  <a:pt x="325476" y="1180945"/>
                </a:lnTo>
                <a:lnTo>
                  <a:pt x="324697" y="1180945"/>
                </a:lnTo>
                <a:lnTo>
                  <a:pt x="324697" y="1180182"/>
                </a:lnTo>
                <a:lnTo>
                  <a:pt x="323917" y="1180182"/>
                </a:lnTo>
                <a:lnTo>
                  <a:pt x="323917" y="1179419"/>
                </a:lnTo>
                <a:lnTo>
                  <a:pt x="323138" y="1179419"/>
                </a:lnTo>
                <a:lnTo>
                  <a:pt x="323138" y="1178656"/>
                </a:lnTo>
                <a:lnTo>
                  <a:pt x="322358" y="1178656"/>
                </a:lnTo>
                <a:lnTo>
                  <a:pt x="322358" y="1177894"/>
                </a:lnTo>
                <a:lnTo>
                  <a:pt x="321579" y="1177894"/>
                </a:lnTo>
                <a:lnTo>
                  <a:pt x="321579" y="1177131"/>
                </a:lnTo>
                <a:lnTo>
                  <a:pt x="320799" y="1177131"/>
                </a:lnTo>
                <a:lnTo>
                  <a:pt x="320799" y="1176368"/>
                </a:lnTo>
                <a:lnTo>
                  <a:pt x="320020" y="1176368"/>
                </a:lnTo>
                <a:lnTo>
                  <a:pt x="320020" y="1175605"/>
                </a:lnTo>
                <a:lnTo>
                  <a:pt x="319240" y="1175605"/>
                </a:lnTo>
                <a:lnTo>
                  <a:pt x="319240" y="1174842"/>
                </a:lnTo>
                <a:lnTo>
                  <a:pt x="318461" y="1174842"/>
                </a:lnTo>
                <a:lnTo>
                  <a:pt x="318461" y="1174079"/>
                </a:lnTo>
                <a:lnTo>
                  <a:pt x="317681" y="1174079"/>
                </a:lnTo>
                <a:lnTo>
                  <a:pt x="317681" y="1173316"/>
                </a:lnTo>
                <a:lnTo>
                  <a:pt x="316901" y="1173316"/>
                </a:lnTo>
                <a:lnTo>
                  <a:pt x="316901" y="1172553"/>
                </a:lnTo>
                <a:lnTo>
                  <a:pt x="316122" y="1172553"/>
                </a:lnTo>
                <a:lnTo>
                  <a:pt x="316122" y="1171791"/>
                </a:lnTo>
                <a:lnTo>
                  <a:pt x="315342" y="1171791"/>
                </a:lnTo>
                <a:lnTo>
                  <a:pt x="315342" y="1171028"/>
                </a:lnTo>
                <a:lnTo>
                  <a:pt x="314563" y="1171028"/>
                </a:lnTo>
                <a:lnTo>
                  <a:pt x="314563" y="1170265"/>
                </a:lnTo>
                <a:lnTo>
                  <a:pt x="313784" y="1170265"/>
                </a:lnTo>
                <a:lnTo>
                  <a:pt x="313784" y="1169502"/>
                </a:lnTo>
                <a:lnTo>
                  <a:pt x="313004" y="1169502"/>
                </a:lnTo>
                <a:lnTo>
                  <a:pt x="313004" y="1168739"/>
                </a:lnTo>
                <a:lnTo>
                  <a:pt x="312225" y="1168739"/>
                </a:lnTo>
                <a:lnTo>
                  <a:pt x="312225" y="1167977"/>
                </a:lnTo>
                <a:lnTo>
                  <a:pt x="311445" y="1167977"/>
                </a:lnTo>
                <a:lnTo>
                  <a:pt x="311445" y="1167214"/>
                </a:lnTo>
                <a:lnTo>
                  <a:pt x="310665" y="1167214"/>
                </a:lnTo>
                <a:lnTo>
                  <a:pt x="310665" y="1166451"/>
                </a:lnTo>
                <a:lnTo>
                  <a:pt x="309886" y="1166451"/>
                </a:lnTo>
                <a:lnTo>
                  <a:pt x="309886" y="1165688"/>
                </a:lnTo>
                <a:lnTo>
                  <a:pt x="309106" y="1165688"/>
                </a:lnTo>
                <a:lnTo>
                  <a:pt x="309106" y="1164925"/>
                </a:lnTo>
                <a:lnTo>
                  <a:pt x="308327" y="1164925"/>
                </a:lnTo>
                <a:lnTo>
                  <a:pt x="308327" y="1164162"/>
                </a:lnTo>
                <a:lnTo>
                  <a:pt x="307547" y="1164162"/>
                </a:lnTo>
                <a:lnTo>
                  <a:pt x="307547" y="1163399"/>
                </a:lnTo>
                <a:lnTo>
                  <a:pt x="306768" y="1163399"/>
                </a:lnTo>
                <a:lnTo>
                  <a:pt x="306768" y="1162636"/>
                </a:lnTo>
                <a:lnTo>
                  <a:pt x="305988" y="1162636"/>
                </a:lnTo>
                <a:lnTo>
                  <a:pt x="305988" y="1161874"/>
                </a:lnTo>
                <a:lnTo>
                  <a:pt x="305209" y="1161874"/>
                </a:lnTo>
                <a:lnTo>
                  <a:pt x="305209" y="1161111"/>
                </a:lnTo>
                <a:lnTo>
                  <a:pt x="304429" y="1161111"/>
                </a:lnTo>
                <a:lnTo>
                  <a:pt x="304429" y="1160348"/>
                </a:lnTo>
                <a:lnTo>
                  <a:pt x="303650" y="1160348"/>
                </a:lnTo>
                <a:lnTo>
                  <a:pt x="303650" y="1159585"/>
                </a:lnTo>
                <a:lnTo>
                  <a:pt x="302870" y="1159585"/>
                </a:lnTo>
                <a:lnTo>
                  <a:pt x="302870" y="1158822"/>
                </a:lnTo>
                <a:lnTo>
                  <a:pt x="302090" y="1158822"/>
                </a:lnTo>
                <a:lnTo>
                  <a:pt x="302090" y="1158059"/>
                </a:lnTo>
                <a:lnTo>
                  <a:pt x="301311" y="1158059"/>
                </a:lnTo>
                <a:lnTo>
                  <a:pt x="301311" y="1157297"/>
                </a:lnTo>
                <a:lnTo>
                  <a:pt x="300532" y="1157297"/>
                </a:lnTo>
                <a:lnTo>
                  <a:pt x="300532" y="1156534"/>
                </a:lnTo>
                <a:lnTo>
                  <a:pt x="299752" y="1156534"/>
                </a:lnTo>
                <a:lnTo>
                  <a:pt x="299752" y="1155771"/>
                </a:lnTo>
                <a:lnTo>
                  <a:pt x="298973" y="1155771"/>
                </a:lnTo>
                <a:lnTo>
                  <a:pt x="298973" y="1155008"/>
                </a:lnTo>
                <a:lnTo>
                  <a:pt x="298193" y="1155008"/>
                </a:lnTo>
                <a:lnTo>
                  <a:pt x="298193" y="1154245"/>
                </a:lnTo>
                <a:lnTo>
                  <a:pt x="297413" y="1154245"/>
                </a:lnTo>
                <a:lnTo>
                  <a:pt x="297413" y="1153482"/>
                </a:lnTo>
                <a:lnTo>
                  <a:pt x="296634" y="1153482"/>
                </a:lnTo>
                <a:lnTo>
                  <a:pt x="296634" y="1152719"/>
                </a:lnTo>
                <a:lnTo>
                  <a:pt x="295854" y="1152719"/>
                </a:lnTo>
                <a:lnTo>
                  <a:pt x="295854" y="1151956"/>
                </a:lnTo>
                <a:lnTo>
                  <a:pt x="295075" y="1151956"/>
                </a:lnTo>
                <a:lnTo>
                  <a:pt x="295075" y="1151194"/>
                </a:lnTo>
                <a:lnTo>
                  <a:pt x="294295" y="1151194"/>
                </a:lnTo>
                <a:lnTo>
                  <a:pt x="294295" y="1150431"/>
                </a:lnTo>
                <a:lnTo>
                  <a:pt x="293516" y="1150431"/>
                </a:lnTo>
                <a:lnTo>
                  <a:pt x="293516" y="1149668"/>
                </a:lnTo>
                <a:lnTo>
                  <a:pt x="292736" y="1149668"/>
                </a:lnTo>
                <a:lnTo>
                  <a:pt x="292736" y="1148905"/>
                </a:lnTo>
                <a:lnTo>
                  <a:pt x="291957" y="1148905"/>
                </a:lnTo>
                <a:lnTo>
                  <a:pt x="291957" y="1148142"/>
                </a:lnTo>
                <a:lnTo>
                  <a:pt x="291177" y="1148142"/>
                </a:lnTo>
                <a:lnTo>
                  <a:pt x="291177" y="1147380"/>
                </a:lnTo>
                <a:lnTo>
                  <a:pt x="290398" y="1147380"/>
                </a:lnTo>
                <a:lnTo>
                  <a:pt x="290398" y="1146617"/>
                </a:lnTo>
                <a:lnTo>
                  <a:pt x="289618" y="1146617"/>
                </a:lnTo>
                <a:lnTo>
                  <a:pt x="289618" y="1145854"/>
                </a:lnTo>
                <a:lnTo>
                  <a:pt x="288839" y="1145854"/>
                </a:lnTo>
                <a:lnTo>
                  <a:pt x="288839" y="1145091"/>
                </a:lnTo>
                <a:lnTo>
                  <a:pt x="288059" y="1145091"/>
                </a:lnTo>
                <a:lnTo>
                  <a:pt x="288059" y="1144328"/>
                </a:lnTo>
                <a:lnTo>
                  <a:pt x="287280" y="1144328"/>
                </a:lnTo>
                <a:lnTo>
                  <a:pt x="287280" y="1143565"/>
                </a:lnTo>
                <a:lnTo>
                  <a:pt x="286500" y="1143565"/>
                </a:lnTo>
                <a:lnTo>
                  <a:pt x="286500" y="1142802"/>
                </a:lnTo>
                <a:lnTo>
                  <a:pt x="285721" y="1142802"/>
                </a:lnTo>
                <a:lnTo>
                  <a:pt x="285721" y="1142039"/>
                </a:lnTo>
                <a:lnTo>
                  <a:pt x="284941" y="1142039"/>
                </a:lnTo>
                <a:lnTo>
                  <a:pt x="284941" y="1141277"/>
                </a:lnTo>
                <a:lnTo>
                  <a:pt x="284162" y="1141277"/>
                </a:lnTo>
                <a:lnTo>
                  <a:pt x="284162" y="1140514"/>
                </a:lnTo>
                <a:lnTo>
                  <a:pt x="283382" y="1140514"/>
                </a:lnTo>
                <a:lnTo>
                  <a:pt x="283382" y="1139751"/>
                </a:lnTo>
                <a:lnTo>
                  <a:pt x="282602" y="1139751"/>
                </a:lnTo>
                <a:lnTo>
                  <a:pt x="282602" y="1138988"/>
                </a:lnTo>
                <a:lnTo>
                  <a:pt x="281823" y="1138988"/>
                </a:lnTo>
                <a:lnTo>
                  <a:pt x="281823" y="1138225"/>
                </a:lnTo>
                <a:lnTo>
                  <a:pt x="281043" y="1138225"/>
                </a:lnTo>
                <a:lnTo>
                  <a:pt x="281043" y="1137462"/>
                </a:lnTo>
                <a:lnTo>
                  <a:pt x="280264" y="1137462"/>
                </a:lnTo>
                <a:lnTo>
                  <a:pt x="280264" y="1136700"/>
                </a:lnTo>
                <a:lnTo>
                  <a:pt x="279484" y="1136700"/>
                </a:lnTo>
                <a:lnTo>
                  <a:pt x="279484" y="1135937"/>
                </a:lnTo>
                <a:lnTo>
                  <a:pt x="278705" y="1135937"/>
                </a:lnTo>
                <a:lnTo>
                  <a:pt x="278705" y="1135174"/>
                </a:lnTo>
                <a:lnTo>
                  <a:pt x="277925" y="1135174"/>
                </a:lnTo>
                <a:lnTo>
                  <a:pt x="277925" y="1134411"/>
                </a:lnTo>
                <a:lnTo>
                  <a:pt x="277146" y="1134411"/>
                </a:lnTo>
                <a:lnTo>
                  <a:pt x="277146" y="1133648"/>
                </a:lnTo>
                <a:lnTo>
                  <a:pt x="276366" y="1133648"/>
                </a:lnTo>
                <a:lnTo>
                  <a:pt x="276366" y="1132885"/>
                </a:lnTo>
                <a:lnTo>
                  <a:pt x="275587" y="1132885"/>
                </a:lnTo>
                <a:lnTo>
                  <a:pt x="275587" y="1132122"/>
                </a:lnTo>
                <a:lnTo>
                  <a:pt x="274807" y="1132122"/>
                </a:lnTo>
                <a:lnTo>
                  <a:pt x="274807" y="1131360"/>
                </a:lnTo>
                <a:lnTo>
                  <a:pt x="274027" y="1131360"/>
                </a:lnTo>
                <a:lnTo>
                  <a:pt x="274027" y="1130597"/>
                </a:lnTo>
                <a:lnTo>
                  <a:pt x="273248" y="1130597"/>
                </a:lnTo>
                <a:lnTo>
                  <a:pt x="273248" y="1129834"/>
                </a:lnTo>
                <a:lnTo>
                  <a:pt x="272469" y="1129834"/>
                </a:lnTo>
                <a:lnTo>
                  <a:pt x="272469" y="1129071"/>
                </a:lnTo>
                <a:lnTo>
                  <a:pt x="271689" y="1129071"/>
                </a:lnTo>
                <a:lnTo>
                  <a:pt x="271689" y="1128308"/>
                </a:lnTo>
                <a:lnTo>
                  <a:pt x="270910" y="1128308"/>
                </a:lnTo>
                <a:lnTo>
                  <a:pt x="270910" y="1127545"/>
                </a:lnTo>
                <a:lnTo>
                  <a:pt x="270130" y="1127545"/>
                </a:lnTo>
                <a:lnTo>
                  <a:pt x="270130" y="1126783"/>
                </a:lnTo>
                <a:lnTo>
                  <a:pt x="269351" y="1126783"/>
                </a:lnTo>
                <a:lnTo>
                  <a:pt x="269351" y="1126020"/>
                </a:lnTo>
                <a:lnTo>
                  <a:pt x="268571" y="1126020"/>
                </a:lnTo>
                <a:lnTo>
                  <a:pt x="268571" y="1125257"/>
                </a:lnTo>
                <a:lnTo>
                  <a:pt x="267791" y="1125257"/>
                </a:lnTo>
                <a:lnTo>
                  <a:pt x="267791" y="1124494"/>
                </a:lnTo>
                <a:lnTo>
                  <a:pt x="267012" y="1124494"/>
                </a:lnTo>
                <a:lnTo>
                  <a:pt x="267012" y="1123731"/>
                </a:lnTo>
                <a:lnTo>
                  <a:pt x="266232" y="1123731"/>
                </a:lnTo>
                <a:lnTo>
                  <a:pt x="266232" y="1122968"/>
                </a:lnTo>
                <a:lnTo>
                  <a:pt x="265453" y="1122968"/>
                </a:lnTo>
                <a:lnTo>
                  <a:pt x="265453" y="1122205"/>
                </a:lnTo>
                <a:lnTo>
                  <a:pt x="264673" y="1122205"/>
                </a:lnTo>
                <a:lnTo>
                  <a:pt x="264673" y="1121442"/>
                </a:lnTo>
                <a:lnTo>
                  <a:pt x="263894" y="1121442"/>
                </a:lnTo>
                <a:lnTo>
                  <a:pt x="263894" y="1120680"/>
                </a:lnTo>
                <a:lnTo>
                  <a:pt x="263114" y="1120680"/>
                </a:lnTo>
                <a:lnTo>
                  <a:pt x="263114" y="1119917"/>
                </a:lnTo>
                <a:lnTo>
                  <a:pt x="262335" y="1119917"/>
                </a:lnTo>
                <a:lnTo>
                  <a:pt x="262335" y="1119154"/>
                </a:lnTo>
                <a:lnTo>
                  <a:pt x="261555" y="1119154"/>
                </a:lnTo>
                <a:lnTo>
                  <a:pt x="261555" y="1118391"/>
                </a:lnTo>
                <a:lnTo>
                  <a:pt x="260776" y="1118391"/>
                </a:lnTo>
                <a:lnTo>
                  <a:pt x="260776" y="1117628"/>
                </a:lnTo>
                <a:lnTo>
                  <a:pt x="259996" y="1117628"/>
                </a:lnTo>
                <a:lnTo>
                  <a:pt x="259996" y="1116865"/>
                </a:lnTo>
                <a:lnTo>
                  <a:pt x="259216" y="1116865"/>
                </a:lnTo>
                <a:lnTo>
                  <a:pt x="259216" y="1116103"/>
                </a:lnTo>
                <a:lnTo>
                  <a:pt x="258437" y="1116103"/>
                </a:lnTo>
                <a:lnTo>
                  <a:pt x="258437" y="1115340"/>
                </a:lnTo>
                <a:lnTo>
                  <a:pt x="257658" y="1115340"/>
                </a:lnTo>
                <a:lnTo>
                  <a:pt x="257658" y="1114577"/>
                </a:lnTo>
                <a:lnTo>
                  <a:pt x="256878" y="1114577"/>
                </a:lnTo>
                <a:lnTo>
                  <a:pt x="256878" y="1113814"/>
                </a:lnTo>
                <a:lnTo>
                  <a:pt x="256099" y="1113814"/>
                </a:lnTo>
                <a:lnTo>
                  <a:pt x="256099" y="1113051"/>
                </a:lnTo>
                <a:lnTo>
                  <a:pt x="255319" y="1113051"/>
                </a:lnTo>
                <a:lnTo>
                  <a:pt x="255319" y="1112288"/>
                </a:lnTo>
                <a:lnTo>
                  <a:pt x="254540" y="1112288"/>
                </a:lnTo>
                <a:lnTo>
                  <a:pt x="254540" y="1111525"/>
                </a:lnTo>
                <a:lnTo>
                  <a:pt x="253760" y="1111525"/>
                </a:lnTo>
                <a:lnTo>
                  <a:pt x="253760" y="1110763"/>
                </a:lnTo>
                <a:lnTo>
                  <a:pt x="252980" y="1110763"/>
                </a:lnTo>
                <a:lnTo>
                  <a:pt x="252980" y="1110000"/>
                </a:lnTo>
                <a:lnTo>
                  <a:pt x="252201" y="1110000"/>
                </a:lnTo>
                <a:lnTo>
                  <a:pt x="252201" y="1109237"/>
                </a:lnTo>
                <a:lnTo>
                  <a:pt x="251421" y="1109237"/>
                </a:lnTo>
                <a:lnTo>
                  <a:pt x="251421" y="1108474"/>
                </a:lnTo>
                <a:lnTo>
                  <a:pt x="250642" y="1108474"/>
                </a:lnTo>
                <a:lnTo>
                  <a:pt x="250642" y="1107711"/>
                </a:lnTo>
                <a:lnTo>
                  <a:pt x="249862" y="1107711"/>
                </a:lnTo>
                <a:lnTo>
                  <a:pt x="249862" y="1106948"/>
                </a:lnTo>
                <a:lnTo>
                  <a:pt x="249083" y="1106948"/>
                </a:lnTo>
                <a:lnTo>
                  <a:pt x="249083" y="1106186"/>
                </a:lnTo>
                <a:lnTo>
                  <a:pt x="248303" y="1106186"/>
                </a:lnTo>
                <a:lnTo>
                  <a:pt x="248303" y="1105423"/>
                </a:lnTo>
                <a:lnTo>
                  <a:pt x="247524" y="1105423"/>
                </a:lnTo>
                <a:lnTo>
                  <a:pt x="247524" y="1104660"/>
                </a:lnTo>
                <a:lnTo>
                  <a:pt x="246744" y="1104660"/>
                </a:lnTo>
                <a:lnTo>
                  <a:pt x="246744" y="1103897"/>
                </a:lnTo>
                <a:lnTo>
                  <a:pt x="245965" y="1103897"/>
                </a:lnTo>
                <a:lnTo>
                  <a:pt x="245965" y="1103134"/>
                </a:lnTo>
                <a:lnTo>
                  <a:pt x="245185" y="1103134"/>
                </a:lnTo>
                <a:lnTo>
                  <a:pt x="245185" y="1102371"/>
                </a:lnTo>
                <a:lnTo>
                  <a:pt x="244406" y="1102371"/>
                </a:lnTo>
                <a:lnTo>
                  <a:pt x="244406" y="1101608"/>
                </a:lnTo>
                <a:lnTo>
                  <a:pt x="243626" y="1101608"/>
                </a:lnTo>
                <a:lnTo>
                  <a:pt x="243626" y="1100845"/>
                </a:lnTo>
                <a:lnTo>
                  <a:pt x="242847" y="1100845"/>
                </a:lnTo>
                <a:lnTo>
                  <a:pt x="242847" y="1100083"/>
                </a:lnTo>
                <a:lnTo>
                  <a:pt x="242067" y="1100083"/>
                </a:lnTo>
                <a:lnTo>
                  <a:pt x="242067" y="1099320"/>
                </a:lnTo>
                <a:lnTo>
                  <a:pt x="241288" y="1099320"/>
                </a:lnTo>
                <a:lnTo>
                  <a:pt x="241288" y="1098557"/>
                </a:lnTo>
                <a:lnTo>
                  <a:pt x="240508" y="1098557"/>
                </a:lnTo>
                <a:lnTo>
                  <a:pt x="240508" y="1097794"/>
                </a:lnTo>
                <a:lnTo>
                  <a:pt x="239729" y="1097794"/>
                </a:lnTo>
                <a:lnTo>
                  <a:pt x="239729" y="1097031"/>
                </a:lnTo>
                <a:lnTo>
                  <a:pt x="238949" y="1097031"/>
                </a:lnTo>
                <a:lnTo>
                  <a:pt x="238949" y="1096268"/>
                </a:lnTo>
                <a:lnTo>
                  <a:pt x="238169" y="1096268"/>
                </a:lnTo>
                <a:lnTo>
                  <a:pt x="238169" y="1095506"/>
                </a:lnTo>
                <a:lnTo>
                  <a:pt x="237390" y="1095506"/>
                </a:lnTo>
                <a:lnTo>
                  <a:pt x="237390" y="1094743"/>
                </a:lnTo>
                <a:lnTo>
                  <a:pt x="236610" y="1094743"/>
                </a:lnTo>
                <a:lnTo>
                  <a:pt x="236610" y="1093980"/>
                </a:lnTo>
                <a:lnTo>
                  <a:pt x="235831" y="1093980"/>
                </a:lnTo>
                <a:lnTo>
                  <a:pt x="235831" y="1093217"/>
                </a:lnTo>
                <a:lnTo>
                  <a:pt x="235051" y="1093217"/>
                </a:lnTo>
                <a:lnTo>
                  <a:pt x="235051" y="1092454"/>
                </a:lnTo>
                <a:lnTo>
                  <a:pt x="234272" y="1092454"/>
                </a:lnTo>
                <a:lnTo>
                  <a:pt x="234272" y="1091691"/>
                </a:lnTo>
                <a:lnTo>
                  <a:pt x="233492" y="1091691"/>
                </a:lnTo>
                <a:lnTo>
                  <a:pt x="233492" y="1090928"/>
                </a:lnTo>
                <a:lnTo>
                  <a:pt x="232713" y="1090928"/>
                </a:lnTo>
                <a:lnTo>
                  <a:pt x="232713" y="1090166"/>
                </a:lnTo>
                <a:lnTo>
                  <a:pt x="231933" y="1090166"/>
                </a:lnTo>
                <a:lnTo>
                  <a:pt x="231933" y="1089403"/>
                </a:lnTo>
                <a:lnTo>
                  <a:pt x="231154" y="1089403"/>
                </a:lnTo>
                <a:lnTo>
                  <a:pt x="231154" y="1088640"/>
                </a:lnTo>
                <a:lnTo>
                  <a:pt x="230374" y="1088640"/>
                </a:lnTo>
                <a:lnTo>
                  <a:pt x="230374" y="1087877"/>
                </a:lnTo>
                <a:lnTo>
                  <a:pt x="229595" y="1087877"/>
                </a:lnTo>
                <a:lnTo>
                  <a:pt x="229595" y="1087114"/>
                </a:lnTo>
                <a:lnTo>
                  <a:pt x="228815" y="1087114"/>
                </a:lnTo>
                <a:lnTo>
                  <a:pt x="228815" y="1086351"/>
                </a:lnTo>
                <a:lnTo>
                  <a:pt x="228036" y="1086351"/>
                </a:lnTo>
                <a:lnTo>
                  <a:pt x="228036" y="1085589"/>
                </a:lnTo>
                <a:lnTo>
                  <a:pt x="227256" y="1085589"/>
                </a:lnTo>
                <a:lnTo>
                  <a:pt x="227256" y="1084826"/>
                </a:lnTo>
                <a:lnTo>
                  <a:pt x="226477" y="1084826"/>
                </a:lnTo>
                <a:lnTo>
                  <a:pt x="226477" y="1084063"/>
                </a:lnTo>
                <a:lnTo>
                  <a:pt x="225697" y="1084063"/>
                </a:lnTo>
                <a:lnTo>
                  <a:pt x="225697" y="1083300"/>
                </a:lnTo>
                <a:lnTo>
                  <a:pt x="224918" y="1083300"/>
                </a:lnTo>
                <a:lnTo>
                  <a:pt x="224918" y="1082537"/>
                </a:lnTo>
                <a:lnTo>
                  <a:pt x="224138" y="1082537"/>
                </a:lnTo>
                <a:lnTo>
                  <a:pt x="224138" y="1081774"/>
                </a:lnTo>
                <a:lnTo>
                  <a:pt x="223358" y="1081774"/>
                </a:lnTo>
                <a:lnTo>
                  <a:pt x="223358" y="1081011"/>
                </a:lnTo>
                <a:lnTo>
                  <a:pt x="222579" y="1081011"/>
                </a:lnTo>
                <a:lnTo>
                  <a:pt x="222579" y="1080248"/>
                </a:lnTo>
                <a:lnTo>
                  <a:pt x="221799" y="1080248"/>
                </a:lnTo>
                <a:lnTo>
                  <a:pt x="221799" y="1079486"/>
                </a:lnTo>
                <a:lnTo>
                  <a:pt x="221020" y="1079486"/>
                </a:lnTo>
                <a:lnTo>
                  <a:pt x="221020" y="1078723"/>
                </a:lnTo>
                <a:lnTo>
                  <a:pt x="220240" y="1078723"/>
                </a:lnTo>
                <a:lnTo>
                  <a:pt x="220240" y="1077960"/>
                </a:lnTo>
                <a:lnTo>
                  <a:pt x="219461" y="1077960"/>
                </a:lnTo>
                <a:lnTo>
                  <a:pt x="219461" y="1077197"/>
                </a:lnTo>
                <a:lnTo>
                  <a:pt x="218681" y="1077197"/>
                </a:lnTo>
                <a:lnTo>
                  <a:pt x="218681" y="1076434"/>
                </a:lnTo>
                <a:lnTo>
                  <a:pt x="217902" y="1076434"/>
                </a:lnTo>
                <a:lnTo>
                  <a:pt x="217902" y="1075671"/>
                </a:lnTo>
                <a:lnTo>
                  <a:pt x="217122" y="1075671"/>
                </a:lnTo>
                <a:lnTo>
                  <a:pt x="217122" y="1074909"/>
                </a:lnTo>
                <a:lnTo>
                  <a:pt x="216343" y="1074909"/>
                </a:lnTo>
                <a:lnTo>
                  <a:pt x="216343" y="1074146"/>
                </a:lnTo>
                <a:lnTo>
                  <a:pt x="215563" y="1074146"/>
                </a:lnTo>
                <a:lnTo>
                  <a:pt x="215563" y="1073383"/>
                </a:lnTo>
                <a:lnTo>
                  <a:pt x="214784" y="1073383"/>
                </a:lnTo>
                <a:lnTo>
                  <a:pt x="214784" y="1072620"/>
                </a:lnTo>
                <a:lnTo>
                  <a:pt x="214004" y="1072620"/>
                </a:lnTo>
                <a:lnTo>
                  <a:pt x="214004" y="1071857"/>
                </a:lnTo>
                <a:lnTo>
                  <a:pt x="213225" y="1071857"/>
                </a:lnTo>
                <a:lnTo>
                  <a:pt x="213225" y="1071094"/>
                </a:lnTo>
                <a:lnTo>
                  <a:pt x="212445" y="1071094"/>
                </a:lnTo>
                <a:lnTo>
                  <a:pt x="212445" y="1070331"/>
                </a:lnTo>
                <a:lnTo>
                  <a:pt x="211666" y="1070331"/>
                </a:lnTo>
                <a:lnTo>
                  <a:pt x="211666" y="1069569"/>
                </a:lnTo>
                <a:lnTo>
                  <a:pt x="210886" y="1069569"/>
                </a:lnTo>
                <a:lnTo>
                  <a:pt x="210886" y="1068806"/>
                </a:lnTo>
                <a:lnTo>
                  <a:pt x="210106" y="1068806"/>
                </a:lnTo>
                <a:lnTo>
                  <a:pt x="210106" y="1068043"/>
                </a:lnTo>
                <a:lnTo>
                  <a:pt x="209327" y="1068043"/>
                </a:lnTo>
                <a:lnTo>
                  <a:pt x="209327" y="1067280"/>
                </a:lnTo>
                <a:lnTo>
                  <a:pt x="208547" y="1067280"/>
                </a:lnTo>
                <a:lnTo>
                  <a:pt x="208547" y="1066517"/>
                </a:lnTo>
                <a:lnTo>
                  <a:pt x="207768" y="1066517"/>
                </a:lnTo>
                <a:lnTo>
                  <a:pt x="207768" y="1065754"/>
                </a:lnTo>
                <a:lnTo>
                  <a:pt x="206988" y="1065754"/>
                </a:lnTo>
                <a:lnTo>
                  <a:pt x="206988" y="1064992"/>
                </a:lnTo>
                <a:lnTo>
                  <a:pt x="206209" y="1064992"/>
                </a:lnTo>
                <a:lnTo>
                  <a:pt x="206209" y="1064229"/>
                </a:lnTo>
                <a:lnTo>
                  <a:pt x="205429" y="1064229"/>
                </a:lnTo>
                <a:lnTo>
                  <a:pt x="205429" y="1063466"/>
                </a:lnTo>
                <a:lnTo>
                  <a:pt x="204650" y="1063466"/>
                </a:lnTo>
                <a:lnTo>
                  <a:pt x="204650" y="1062703"/>
                </a:lnTo>
                <a:lnTo>
                  <a:pt x="203870" y="1062703"/>
                </a:lnTo>
                <a:lnTo>
                  <a:pt x="203870" y="1061940"/>
                </a:lnTo>
                <a:lnTo>
                  <a:pt x="203091" y="1061940"/>
                </a:lnTo>
                <a:lnTo>
                  <a:pt x="203091" y="1061177"/>
                </a:lnTo>
                <a:lnTo>
                  <a:pt x="202311" y="1061177"/>
                </a:lnTo>
                <a:lnTo>
                  <a:pt x="202311" y="1060414"/>
                </a:lnTo>
                <a:lnTo>
                  <a:pt x="201532" y="1060414"/>
                </a:lnTo>
                <a:lnTo>
                  <a:pt x="201532" y="1059651"/>
                </a:lnTo>
                <a:lnTo>
                  <a:pt x="200752" y="1059651"/>
                </a:lnTo>
                <a:lnTo>
                  <a:pt x="200752" y="1058889"/>
                </a:lnTo>
                <a:lnTo>
                  <a:pt x="199973" y="1058889"/>
                </a:lnTo>
                <a:lnTo>
                  <a:pt x="199973" y="1058126"/>
                </a:lnTo>
                <a:lnTo>
                  <a:pt x="199193" y="1058126"/>
                </a:lnTo>
                <a:lnTo>
                  <a:pt x="199193" y="1057363"/>
                </a:lnTo>
                <a:lnTo>
                  <a:pt x="198414" y="1057363"/>
                </a:lnTo>
                <a:lnTo>
                  <a:pt x="198414" y="1056600"/>
                </a:lnTo>
                <a:lnTo>
                  <a:pt x="197634" y="1056600"/>
                </a:lnTo>
                <a:lnTo>
                  <a:pt x="197634" y="1055837"/>
                </a:lnTo>
                <a:lnTo>
                  <a:pt x="196855" y="1055837"/>
                </a:lnTo>
                <a:lnTo>
                  <a:pt x="196855" y="1055075"/>
                </a:lnTo>
                <a:lnTo>
                  <a:pt x="196075" y="1055075"/>
                </a:lnTo>
                <a:lnTo>
                  <a:pt x="196075" y="1054312"/>
                </a:lnTo>
                <a:lnTo>
                  <a:pt x="195295" y="1054312"/>
                </a:lnTo>
                <a:lnTo>
                  <a:pt x="195295" y="1053549"/>
                </a:lnTo>
                <a:lnTo>
                  <a:pt x="194516" y="1053549"/>
                </a:lnTo>
                <a:lnTo>
                  <a:pt x="194516" y="1052786"/>
                </a:lnTo>
                <a:lnTo>
                  <a:pt x="193736" y="1052786"/>
                </a:lnTo>
                <a:lnTo>
                  <a:pt x="193736" y="1052023"/>
                </a:lnTo>
                <a:lnTo>
                  <a:pt x="192957" y="1052023"/>
                </a:lnTo>
                <a:lnTo>
                  <a:pt x="192957" y="1051260"/>
                </a:lnTo>
                <a:lnTo>
                  <a:pt x="192177" y="1051260"/>
                </a:lnTo>
                <a:lnTo>
                  <a:pt x="192177" y="1050497"/>
                </a:lnTo>
                <a:lnTo>
                  <a:pt x="191398" y="1050497"/>
                </a:lnTo>
                <a:lnTo>
                  <a:pt x="191398" y="1049734"/>
                </a:lnTo>
                <a:lnTo>
                  <a:pt x="190618" y="1049734"/>
                </a:lnTo>
                <a:lnTo>
                  <a:pt x="190618" y="1048972"/>
                </a:lnTo>
                <a:lnTo>
                  <a:pt x="189839" y="1048972"/>
                </a:lnTo>
                <a:lnTo>
                  <a:pt x="189839" y="1048209"/>
                </a:lnTo>
                <a:lnTo>
                  <a:pt x="189059" y="1048209"/>
                </a:lnTo>
                <a:lnTo>
                  <a:pt x="189059" y="1047446"/>
                </a:lnTo>
                <a:lnTo>
                  <a:pt x="188280" y="1047446"/>
                </a:lnTo>
                <a:lnTo>
                  <a:pt x="188280" y="1046683"/>
                </a:lnTo>
                <a:lnTo>
                  <a:pt x="187500" y="1046683"/>
                </a:lnTo>
                <a:lnTo>
                  <a:pt x="187500" y="1045920"/>
                </a:lnTo>
                <a:lnTo>
                  <a:pt x="186721" y="1045920"/>
                </a:lnTo>
                <a:lnTo>
                  <a:pt x="186721" y="1045157"/>
                </a:lnTo>
                <a:lnTo>
                  <a:pt x="185941" y="1045157"/>
                </a:lnTo>
                <a:lnTo>
                  <a:pt x="185941" y="1044395"/>
                </a:lnTo>
                <a:lnTo>
                  <a:pt x="185162" y="1044395"/>
                </a:lnTo>
                <a:lnTo>
                  <a:pt x="185162" y="1043632"/>
                </a:lnTo>
                <a:lnTo>
                  <a:pt x="184382" y="1043632"/>
                </a:lnTo>
                <a:lnTo>
                  <a:pt x="184382" y="1042869"/>
                </a:lnTo>
                <a:lnTo>
                  <a:pt x="183603" y="1042869"/>
                </a:lnTo>
                <a:lnTo>
                  <a:pt x="183603" y="1042106"/>
                </a:lnTo>
                <a:lnTo>
                  <a:pt x="182823" y="1042106"/>
                </a:lnTo>
                <a:lnTo>
                  <a:pt x="182823" y="1041343"/>
                </a:lnTo>
                <a:lnTo>
                  <a:pt x="182044" y="1041343"/>
                </a:lnTo>
                <a:lnTo>
                  <a:pt x="182044" y="1040580"/>
                </a:lnTo>
                <a:lnTo>
                  <a:pt x="181264" y="1040580"/>
                </a:lnTo>
                <a:lnTo>
                  <a:pt x="181264" y="1039817"/>
                </a:lnTo>
                <a:lnTo>
                  <a:pt x="180484" y="1039817"/>
                </a:lnTo>
                <a:lnTo>
                  <a:pt x="180484" y="1039054"/>
                </a:lnTo>
                <a:lnTo>
                  <a:pt x="179705" y="1039054"/>
                </a:lnTo>
                <a:lnTo>
                  <a:pt x="179705" y="1038292"/>
                </a:lnTo>
                <a:lnTo>
                  <a:pt x="178925" y="1038292"/>
                </a:lnTo>
                <a:lnTo>
                  <a:pt x="178925" y="1037529"/>
                </a:lnTo>
                <a:lnTo>
                  <a:pt x="178146" y="1037529"/>
                </a:lnTo>
                <a:lnTo>
                  <a:pt x="178146" y="1036766"/>
                </a:lnTo>
                <a:lnTo>
                  <a:pt x="177366" y="1036766"/>
                </a:lnTo>
                <a:lnTo>
                  <a:pt x="177366" y="1036003"/>
                </a:lnTo>
                <a:lnTo>
                  <a:pt x="176587" y="1036003"/>
                </a:lnTo>
                <a:lnTo>
                  <a:pt x="176587" y="1035240"/>
                </a:lnTo>
                <a:lnTo>
                  <a:pt x="175807" y="1035240"/>
                </a:lnTo>
                <a:lnTo>
                  <a:pt x="175807" y="1034478"/>
                </a:lnTo>
                <a:lnTo>
                  <a:pt x="175028" y="1034478"/>
                </a:lnTo>
                <a:lnTo>
                  <a:pt x="175028" y="1033715"/>
                </a:lnTo>
                <a:lnTo>
                  <a:pt x="174248" y="1033715"/>
                </a:lnTo>
                <a:lnTo>
                  <a:pt x="174248" y="1032952"/>
                </a:lnTo>
                <a:lnTo>
                  <a:pt x="173469" y="1032952"/>
                </a:lnTo>
                <a:lnTo>
                  <a:pt x="173469" y="1032189"/>
                </a:lnTo>
                <a:lnTo>
                  <a:pt x="172689" y="1032189"/>
                </a:lnTo>
                <a:lnTo>
                  <a:pt x="172689" y="1031426"/>
                </a:lnTo>
                <a:lnTo>
                  <a:pt x="171910" y="1031426"/>
                </a:lnTo>
                <a:lnTo>
                  <a:pt x="171910" y="1030663"/>
                </a:lnTo>
                <a:lnTo>
                  <a:pt x="171130" y="1030663"/>
                </a:lnTo>
                <a:lnTo>
                  <a:pt x="171130" y="1029900"/>
                </a:lnTo>
                <a:lnTo>
                  <a:pt x="170351" y="1029900"/>
                </a:lnTo>
                <a:lnTo>
                  <a:pt x="170351" y="1029137"/>
                </a:lnTo>
                <a:lnTo>
                  <a:pt x="169571" y="1029137"/>
                </a:lnTo>
                <a:lnTo>
                  <a:pt x="169571" y="1028375"/>
                </a:lnTo>
                <a:lnTo>
                  <a:pt x="168792" y="1028375"/>
                </a:lnTo>
                <a:lnTo>
                  <a:pt x="168792" y="1027612"/>
                </a:lnTo>
                <a:lnTo>
                  <a:pt x="168012" y="1027612"/>
                </a:lnTo>
                <a:lnTo>
                  <a:pt x="168012" y="1026849"/>
                </a:lnTo>
                <a:lnTo>
                  <a:pt x="167233" y="1026849"/>
                </a:lnTo>
                <a:lnTo>
                  <a:pt x="167233" y="1026086"/>
                </a:lnTo>
                <a:lnTo>
                  <a:pt x="166453" y="1026086"/>
                </a:lnTo>
                <a:lnTo>
                  <a:pt x="166453" y="1025323"/>
                </a:lnTo>
                <a:lnTo>
                  <a:pt x="165674" y="1025323"/>
                </a:lnTo>
                <a:lnTo>
                  <a:pt x="165674" y="1024560"/>
                </a:lnTo>
                <a:lnTo>
                  <a:pt x="164894" y="1024560"/>
                </a:lnTo>
                <a:lnTo>
                  <a:pt x="164894" y="1023798"/>
                </a:lnTo>
                <a:lnTo>
                  <a:pt x="164115" y="1023798"/>
                </a:lnTo>
                <a:lnTo>
                  <a:pt x="164115" y="1023034"/>
                </a:lnTo>
                <a:lnTo>
                  <a:pt x="163335" y="1023034"/>
                </a:lnTo>
                <a:lnTo>
                  <a:pt x="163335" y="1022272"/>
                </a:lnTo>
                <a:lnTo>
                  <a:pt x="162556" y="1022272"/>
                </a:lnTo>
                <a:lnTo>
                  <a:pt x="162556" y="1021509"/>
                </a:lnTo>
                <a:lnTo>
                  <a:pt x="161776" y="1021509"/>
                </a:lnTo>
                <a:lnTo>
                  <a:pt x="161776" y="1020746"/>
                </a:lnTo>
                <a:lnTo>
                  <a:pt x="160997" y="1020746"/>
                </a:lnTo>
                <a:lnTo>
                  <a:pt x="160997" y="1019983"/>
                </a:lnTo>
                <a:lnTo>
                  <a:pt x="160217" y="1019983"/>
                </a:lnTo>
                <a:lnTo>
                  <a:pt x="160217" y="1019220"/>
                </a:lnTo>
                <a:lnTo>
                  <a:pt x="159437" y="1019220"/>
                </a:lnTo>
                <a:lnTo>
                  <a:pt x="159437" y="1018458"/>
                </a:lnTo>
                <a:lnTo>
                  <a:pt x="158658" y="1018458"/>
                </a:lnTo>
                <a:lnTo>
                  <a:pt x="158658" y="1017695"/>
                </a:lnTo>
                <a:lnTo>
                  <a:pt x="157878" y="1017695"/>
                </a:lnTo>
                <a:lnTo>
                  <a:pt x="157878" y="1016932"/>
                </a:lnTo>
                <a:lnTo>
                  <a:pt x="157099" y="1016932"/>
                </a:lnTo>
                <a:lnTo>
                  <a:pt x="157099" y="1016169"/>
                </a:lnTo>
                <a:lnTo>
                  <a:pt x="156319" y="1016169"/>
                </a:lnTo>
                <a:lnTo>
                  <a:pt x="156319" y="1015406"/>
                </a:lnTo>
                <a:lnTo>
                  <a:pt x="155540" y="1015406"/>
                </a:lnTo>
                <a:lnTo>
                  <a:pt x="155540" y="1014643"/>
                </a:lnTo>
                <a:lnTo>
                  <a:pt x="154760" y="1014643"/>
                </a:lnTo>
                <a:lnTo>
                  <a:pt x="154760" y="1013881"/>
                </a:lnTo>
                <a:lnTo>
                  <a:pt x="153981" y="1013881"/>
                </a:lnTo>
                <a:lnTo>
                  <a:pt x="153981" y="1013117"/>
                </a:lnTo>
                <a:lnTo>
                  <a:pt x="153201" y="1013117"/>
                </a:lnTo>
                <a:lnTo>
                  <a:pt x="153201" y="1012355"/>
                </a:lnTo>
                <a:lnTo>
                  <a:pt x="152422" y="1012355"/>
                </a:lnTo>
                <a:lnTo>
                  <a:pt x="152422" y="1011592"/>
                </a:lnTo>
                <a:lnTo>
                  <a:pt x="151642" y="1011592"/>
                </a:lnTo>
                <a:lnTo>
                  <a:pt x="151642" y="1010829"/>
                </a:lnTo>
                <a:lnTo>
                  <a:pt x="150862" y="1010829"/>
                </a:lnTo>
                <a:lnTo>
                  <a:pt x="150862" y="1010066"/>
                </a:lnTo>
                <a:lnTo>
                  <a:pt x="150083" y="1010066"/>
                </a:lnTo>
                <a:lnTo>
                  <a:pt x="150083" y="1009303"/>
                </a:lnTo>
                <a:lnTo>
                  <a:pt x="149303" y="1009303"/>
                </a:lnTo>
                <a:lnTo>
                  <a:pt x="149303" y="1008540"/>
                </a:lnTo>
                <a:lnTo>
                  <a:pt x="148524" y="1008540"/>
                </a:lnTo>
                <a:lnTo>
                  <a:pt x="148524" y="1007778"/>
                </a:lnTo>
                <a:lnTo>
                  <a:pt x="147745" y="1007778"/>
                </a:lnTo>
                <a:lnTo>
                  <a:pt x="147745" y="1007015"/>
                </a:lnTo>
                <a:lnTo>
                  <a:pt x="146965" y="1007015"/>
                </a:lnTo>
                <a:lnTo>
                  <a:pt x="146965" y="1006252"/>
                </a:lnTo>
                <a:lnTo>
                  <a:pt x="146186" y="1006252"/>
                </a:lnTo>
                <a:lnTo>
                  <a:pt x="146186" y="1005489"/>
                </a:lnTo>
                <a:lnTo>
                  <a:pt x="145406" y="1005489"/>
                </a:lnTo>
                <a:lnTo>
                  <a:pt x="145406" y="1004726"/>
                </a:lnTo>
                <a:lnTo>
                  <a:pt x="144626" y="1004726"/>
                </a:lnTo>
                <a:lnTo>
                  <a:pt x="144626" y="1003963"/>
                </a:lnTo>
                <a:lnTo>
                  <a:pt x="143847" y="1003963"/>
                </a:lnTo>
                <a:lnTo>
                  <a:pt x="143847" y="1003200"/>
                </a:lnTo>
                <a:lnTo>
                  <a:pt x="143067" y="1003200"/>
                </a:lnTo>
                <a:lnTo>
                  <a:pt x="143067" y="1002437"/>
                </a:lnTo>
                <a:lnTo>
                  <a:pt x="142288" y="1002437"/>
                </a:lnTo>
                <a:lnTo>
                  <a:pt x="142288" y="1001675"/>
                </a:lnTo>
                <a:lnTo>
                  <a:pt x="141508" y="1001675"/>
                </a:lnTo>
                <a:lnTo>
                  <a:pt x="141508" y="1000912"/>
                </a:lnTo>
                <a:lnTo>
                  <a:pt x="140729" y="1000912"/>
                </a:lnTo>
                <a:lnTo>
                  <a:pt x="140729" y="1000149"/>
                </a:lnTo>
                <a:lnTo>
                  <a:pt x="139949" y="1000149"/>
                </a:lnTo>
                <a:lnTo>
                  <a:pt x="139949" y="999386"/>
                </a:lnTo>
                <a:lnTo>
                  <a:pt x="139170" y="999386"/>
                </a:lnTo>
                <a:lnTo>
                  <a:pt x="139170" y="998623"/>
                </a:lnTo>
                <a:lnTo>
                  <a:pt x="138390" y="998623"/>
                </a:lnTo>
                <a:lnTo>
                  <a:pt x="138390" y="997861"/>
                </a:lnTo>
                <a:lnTo>
                  <a:pt x="137611" y="997861"/>
                </a:lnTo>
                <a:lnTo>
                  <a:pt x="137611" y="997098"/>
                </a:lnTo>
                <a:lnTo>
                  <a:pt x="136831" y="997098"/>
                </a:lnTo>
                <a:lnTo>
                  <a:pt x="136831" y="996335"/>
                </a:lnTo>
                <a:lnTo>
                  <a:pt x="136051" y="996335"/>
                </a:lnTo>
                <a:lnTo>
                  <a:pt x="136051" y="995572"/>
                </a:lnTo>
                <a:lnTo>
                  <a:pt x="135272" y="995572"/>
                </a:lnTo>
                <a:lnTo>
                  <a:pt x="135272" y="994809"/>
                </a:lnTo>
                <a:lnTo>
                  <a:pt x="134492" y="994809"/>
                </a:lnTo>
                <a:lnTo>
                  <a:pt x="134492" y="994046"/>
                </a:lnTo>
                <a:lnTo>
                  <a:pt x="133713" y="994046"/>
                </a:lnTo>
                <a:lnTo>
                  <a:pt x="133713" y="993284"/>
                </a:lnTo>
                <a:lnTo>
                  <a:pt x="132934" y="993284"/>
                </a:lnTo>
                <a:lnTo>
                  <a:pt x="132934" y="992520"/>
                </a:lnTo>
                <a:lnTo>
                  <a:pt x="132154" y="992520"/>
                </a:lnTo>
                <a:lnTo>
                  <a:pt x="132154" y="991758"/>
                </a:lnTo>
                <a:lnTo>
                  <a:pt x="131374" y="991758"/>
                </a:lnTo>
                <a:lnTo>
                  <a:pt x="131374" y="990995"/>
                </a:lnTo>
                <a:lnTo>
                  <a:pt x="130595" y="990995"/>
                </a:lnTo>
                <a:lnTo>
                  <a:pt x="130595" y="990232"/>
                </a:lnTo>
                <a:lnTo>
                  <a:pt x="129815" y="990232"/>
                </a:lnTo>
                <a:lnTo>
                  <a:pt x="129815" y="989469"/>
                </a:lnTo>
                <a:lnTo>
                  <a:pt x="129036" y="989469"/>
                </a:lnTo>
                <a:lnTo>
                  <a:pt x="129036" y="988706"/>
                </a:lnTo>
                <a:lnTo>
                  <a:pt x="128256" y="988706"/>
                </a:lnTo>
                <a:lnTo>
                  <a:pt x="128256" y="987943"/>
                </a:lnTo>
                <a:lnTo>
                  <a:pt x="127477" y="987943"/>
                </a:lnTo>
                <a:lnTo>
                  <a:pt x="127477" y="987181"/>
                </a:lnTo>
                <a:lnTo>
                  <a:pt x="126697" y="987181"/>
                </a:lnTo>
                <a:lnTo>
                  <a:pt x="126697" y="986418"/>
                </a:lnTo>
                <a:lnTo>
                  <a:pt x="125918" y="986418"/>
                </a:lnTo>
                <a:lnTo>
                  <a:pt x="125918" y="985655"/>
                </a:lnTo>
                <a:lnTo>
                  <a:pt x="125138" y="985655"/>
                </a:lnTo>
                <a:lnTo>
                  <a:pt x="125138" y="984892"/>
                </a:lnTo>
                <a:lnTo>
                  <a:pt x="124359" y="984892"/>
                </a:lnTo>
                <a:lnTo>
                  <a:pt x="124359" y="984129"/>
                </a:lnTo>
                <a:lnTo>
                  <a:pt x="123579" y="984129"/>
                </a:lnTo>
                <a:lnTo>
                  <a:pt x="123579" y="983366"/>
                </a:lnTo>
                <a:lnTo>
                  <a:pt x="122800" y="983366"/>
                </a:lnTo>
                <a:lnTo>
                  <a:pt x="122800" y="982603"/>
                </a:lnTo>
                <a:lnTo>
                  <a:pt x="122020" y="982603"/>
                </a:lnTo>
                <a:lnTo>
                  <a:pt x="122020" y="981841"/>
                </a:lnTo>
                <a:lnTo>
                  <a:pt x="121240" y="981841"/>
                </a:lnTo>
                <a:lnTo>
                  <a:pt x="121240" y="981078"/>
                </a:lnTo>
                <a:lnTo>
                  <a:pt x="120461" y="981078"/>
                </a:lnTo>
                <a:lnTo>
                  <a:pt x="120461" y="980315"/>
                </a:lnTo>
                <a:lnTo>
                  <a:pt x="119682" y="980315"/>
                </a:lnTo>
                <a:lnTo>
                  <a:pt x="119682" y="979552"/>
                </a:lnTo>
                <a:lnTo>
                  <a:pt x="118902" y="979552"/>
                </a:lnTo>
                <a:lnTo>
                  <a:pt x="118902" y="978789"/>
                </a:lnTo>
                <a:lnTo>
                  <a:pt x="118123" y="978789"/>
                </a:lnTo>
                <a:lnTo>
                  <a:pt x="118123" y="978026"/>
                </a:lnTo>
                <a:lnTo>
                  <a:pt x="117343" y="978026"/>
                </a:lnTo>
                <a:lnTo>
                  <a:pt x="117343" y="977264"/>
                </a:lnTo>
                <a:lnTo>
                  <a:pt x="116563" y="977264"/>
                </a:lnTo>
                <a:lnTo>
                  <a:pt x="116563" y="976501"/>
                </a:lnTo>
                <a:lnTo>
                  <a:pt x="115784" y="976501"/>
                </a:lnTo>
                <a:lnTo>
                  <a:pt x="115784" y="975738"/>
                </a:lnTo>
                <a:lnTo>
                  <a:pt x="115004" y="975738"/>
                </a:lnTo>
                <a:lnTo>
                  <a:pt x="115004" y="974975"/>
                </a:lnTo>
                <a:lnTo>
                  <a:pt x="114225" y="974975"/>
                </a:lnTo>
                <a:lnTo>
                  <a:pt x="114225" y="974212"/>
                </a:lnTo>
                <a:lnTo>
                  <a:pt x="113445" y="974212"/>
                </a:lnTo>
                <a:lnTo>
                  <a:pt x="113445" y="973449"/>
                </a:lnTo>
                <a:lnTo>
                  <a:pt x="112666" y="973449"/>
                </a:lnTo>
                <a:lnTo>
                  <a:pt x="112666" y="972686"/>
                </a:lnTo>
                <a:lnTo>
                  <a:pt x="111886" y="972686"/>
                </a:lnTo>
                <a:lnTo>
                  <a:pt x="111886" y="971923"/>
                </a:lnTo>
                <a:lnTo>
                  <a:pt x="111107" y="971923"/>
                </a:lnTo>
                <a:lnTo>
                  <a:pt x="111107" y="971161"/>
                </a:lnTo>
                <a:lnTo>
                  <a:pt x="110327" y="971161"/>
                </a:lnTo>
                <a:lnTo>
                  <a:pt x="110327" y="970398"/>
                </a:lnTo>
                <a:lnTo>
                  <a:pt x="109548" y="970398"/>
                </a:lnTo>
                <a:lnTo>
                  <a:pt x="109548" y="969635"/>
                </a:lnTo>
                <a:lnTo>
                  <a:pt x="108768" y="969635"/>
                </a:lnTo>
                <a:lnTo>
                  <a:pt x="108768" y="968872"/>
                </a:lnTo>
                <a:lnTo>
                  <a:pt x="107988" y="968872"/>
                </a:lnTo>
                <a:lnTo>
                  <a:pt x="107988" y="968109"/>
                </a:lnTo>
                <a:lnTo>
                  <a:pt x="107209" y="968109"/>
                </a:lnTo>
                <a:lnTo>
                  <a:pt x="107209" y="967346"/>
                </a:lnTo>
                <a:lnTo>
                  <a:pt x="106429" y="967346"/>
                </a:lnTo>
                <a:lnTo>
                  <a:pt x="106429" y="966584"/>
                </a:lnTo>
                <a:lnTo>
                  <a:pt x="105650" y="966584"/>
                </a:lnTo>
                <a:lnTo>
                  <a:pt x="105650" y="965821"/>
                </a:lnTo>
                <a:lnTo>
                  <a:pt x="104871" y="965821"/>
                </a:lnTo>
                <a:lnTo>
                  <a:pt x="104871" y="965058"/>
                </a:lnTo>
                <a:lnTo>
                  <a:pt x="104091" y="965058"/>
                </a:lnTo>
                <a:lnTo>
                  <a:pt x="104091" y="964295"/>
                </a:lnTo>
                <a:lnTo>
                  <a:pt x="103312" y="964295"/>
                </a:lnTo>
                <a:lnTo>
                  <a:pt x="103312" y="963532"/>
                </a:lnTo>
                <a:lnTo>
                  <a:pt x="102532" y="963532"/>
                </a:lnTo>
                <a:lnTo>
                  <a:pt x="102532" y="962769"/>
                </a:lnTo>
                <a:lnTo>
                  <a:pt x="101753" y="962769"/>
                </a:lnTo>
                <a:lnTo>
                  <a:pt x="101753" y="962006"/>
                </a:lnTo>
                <a:lnTo>
                  <a:pt x="100973" y="962006"/>
                </a:lnTo>
                <a:lnTo>
                  <a:pt x="100973" y="961244"/>
                </a:lnTo>
                <a:lnTo>
                  <a:pt x="100194" y="961244"/>
                </a:lnTo>
                <a:lnTo>
                  <a:pt x="100194" y="960481"/>
                </a:lnTo>
                <a:lnTo>
                  <a:pt x="99414" y="960481"/>
                </a:lnTo>
                <a:lnTo>
                  <a:pt x="99414" y="959718"/>
                </a:lnTo>
                <a:lnTo>
                  <a:pt x="98634" y="959718"/>
                </a:lnTo>
                <a:lnTo>
                  <a:pt x="98634" y="958955"/>
                </a:lnTo>
                <a:lnTo>
                  <a:pt x="97855" y="958955"/>
                </a:lnTo>
                <a:lnTo>
                  <a:pt x="97855" y="958192"/>
                </a:lnTo>
                <a:lnTo>
                  <a:pt x="97075" y="958192"/>
                </a:lnTo>
                <a:lnTo>
                  <a:pt x="97075" y="957429"/>
                </a:lnTo>
                <a:lnTo>
                  <a:pt x="96296" y="957429"/>
                </a:lnTo>
                <a:lnTo>
                  <a:pt x="96296" y="956667"/>
                </a:lnTo>
                <a:lnTo>
                  <a:pt x="95516" y="956667"/>
                </a:lnTo>
                <a:lnTo>
                  <a:pt x="95516" y="955904"/>
                </a:lnTo>
                <a:lnTo>
                  <a:pt x="94737" y="955904"/>
                </a:lnTo>
                <a:lnTo>
                  <a:pt x="94737" y="955141"/>
                </a:lnTo>
                <a:lnTo>
                  <a:pt x="93957" y="955141"/>
                </a:lnTo>
                <a:lnTo>
                  <a:pt x="93957" y="954378"/>
                </a:lnTo>
                <a:lnTo>
                  <a:pt x="93177" y="954378"/>
                </a:lnTo>
                <a:lnTo>
                  <a:pt x="93177" y="953615"/>
                </a:lnTo>
                <a:lnTo>
                  <a:pt x="92398" y="953615"/>
                </a:lnTo>
                <a:lnTo>
                  <a:pt x="92398" y="952852"/>
                </a:lnTo>
                <a:lnTo>
                  <a:pt x="91619" y="952852"/>
                </a:lnTo>
                <a:lnTo>
                  <a:pt x="91619" y="952089"/>
                </a:lnTo>
                <a:lnTo>
                  <a:pt x="90839" y="952089"/>
                </a:lnTo>
                <a:lnTo>
                  <a:pt x="90839" y="951326"/>
                </a:lnTo>
                <a:lnTo>
                  <a:pt x="90060" y="951326"/>
                </a:lnTo>
                <a:lnTo>
                  <a:pt x="90060" y="950564"/>
                </a:lnTo>
                <a:lnTo>
                  <a:pt x="89280" y="950564"/>
                </a:lnTo>
                <a:lnTo>
                  <a:pt x="89280" y="949801"/>
                </a:lnTo>
                <a:lnTo>
                  <a:pt x="88501" y="949801"/>
                </a:lnTo>
                <a:lnTo>
                  <a:pt x="88501" y="949038"/>
                </a:lnTo>
                <a:lnTo>
                  <a:pt x="87721" y="949038"/>
                </a:lnTo>
                <a:lnTo>
                  <a:pt x="87721" y="948275"/>
                </a:lnTo>
                <a:lnTo>
                  <a:pt x="86941" y="948275"/>
                </a:lnTo>
                <a:lnTo>
                  <a:pt x="86941" y="947512"/>
                </a:lnTo>
                <a:lnTo>
                  <a:pt x="86162" y="947512"/>
                </a:lnTo>
                <a:lnTo>
                  <a:pt x="86162" y="946749"/>
                </a:lnTo>
                <a:lnTo>
                  <a:pt x="85383" y="946749"/>
                </a:lnTo>
                <a:lnTo>
                  <a:pt x="85383" y="945987"/>
                </a:lnTo>
                <a:lnTo>
                  <a:pt x="84603" y="945987"/>
                </a:lnTo>
                <a:lnTo>
                  <a:pt x="84603" y="629417"/>
                </a:lnTo>
                <a:lnTo>
                  <a:pt x="84448" y="629511"/>
                </a:lnTo>
                <a:lnTo>
                  <a:pt x="84269" y="628384"/>
                </a:lnTo>
                <a:lnTo>
                  <a:pt x="83669" y="628748"/>
                </a:lnTo>
                <a:lnTo>
                  <a:pt x="83490" y="627621"/>
                </a:lnTo>
                <a:lnTo>
                  <a:pt x="82889" y="627985"/>
                </a:lnTo>
                <a:lnTo>
                  <a:pt x="82710" y="626858"/>
                </a:lnTo>
                <a:lnTo>
                  <a:pt x="82110" y="627222"/>
                </a:lnTo>
                <a:lnTo>
                  <a:pt x="81930" y="626095"/>
                </a:lnTo>
                <a:lnTo>
                  <a:pt x="81330" y="626459"/>
                </a:lnTo>
                <a:lnTo>
                  <a:pt x="81151" y="625332"/>
                </a:lnTo>
                <a:lnTo>
                  <a:pt x="80551" y="625697"/>
                </a:lnTo>
                <a:lnTo>
                  <a:pt x="80371" y="624569"/>
                </a:lnTo>
                <a:lnTo>
                  <a:pt x="79771" y="624934"/>
                </a:lnTo>
                <a:lnTo>
                  <a:pt x="79592" y="623806"/>
                </a:lnTo>
                <a:lnTo>
                  <a:pt x="78991" y="624171"/>
                </a:lnTo>
                <a:lnTo>
                  <a:pt x="78812" y="623043"/>
                </a:lnTo>
                <a:lnTo>
                  <a:pt x="78212" y="623408"/>
                </a:lnTo>
                <a:lnTo>
                  <a:pt x="78033" y="622281"/>
                </a:lnTo>
                <a:lnTo>
                  <a:pt x="77432" y="622645"/>
                </a:lnTo>
                <a:lnTo>
                  <a:pt x="77253" y="621518"/>
                </a:lnTo>
                <a:lnTo>
                  <a:pt x="76653" y="621882"/>
                </a:lnTo>
                <a:lnTo>
                  <a:pt x="76474" y="620755"/>
                </a:lnTo>
                <a:lnTo>
                  <a:pt x="75873" y="621119"/>
                </a:lnTo>
                <a:lnTo>
                  <a:pt x="75694" y="619992"/>
                </a:lnTo>
                <a:lnTo>
                  <a:pt x="75094" y="620357"/>
                </a:lnTo>
                <a:lnTo>
                  <a:pt x="74915" y="619229"/>
                </a:lnTo>
                <a:lnTo>
                  <a:pt x="74314" y="619594"/>
                </a:lnTo>
                <a:lnTo>
                  <a:pt x="74135" y="618467"/>
                </a:lnTo>
                <a:lnTo>
                  <a:pt x="73535" y="618831"/>
                </a:lnTo>
                <a:lnTo>
                  <a:pt x="73356" y="617704"/>
                </a:lnTo>
                <a:lnTo>
                  <a:pt x="72755" y="618068"/>
                </a:lnTo>
                <a:lnTo>
                  <a:pt x="72576" y="616941"/>
                </a:lnTo>
                <a:lnTo>
                  <a:pt x="71976" y="617305"/>
                </a:lnTo>
                <a:lnTo>
                  <a:pt x="71797" y="616178"/>
                </a:lnTo>
                <a:lnTo>
                  <a:pt x="71196" y="616542"/>
                </a:lnTo>
                <a:lnTo>
                  <a:pt x="71017" y="615415"/>
                </a:lnTo>
                <a:lnTo>
                  <a:pt x="70417" y="615780"/>
                </a:lnTo>
                <a:lnTo>
                  <a:pt x="70238" y="614652"/>
                </a:lnTo>
                <a:lnTo>
                  <a:pt x="69637" y="615017"/>
                </a:lnTo>
                <a:lnTo>
                  <a:pt x="69458" y="613889"/>
                </a:lnTo>
                <a:lnTo>
                  <a:pt x="68858" y="614254"/>
                </a:lnTo>
                <a:lnTo>
                  <a:pt x="68679" y="613126"/>
                </a:lnTo>
                <a:lnTo>
                  <a:pt x="68078" y="613491"/>
                </a:lnTo>
                <a:lnTo>
                  <a:pt x="67899" y="612364"/>
                </a:lnTo>
                <a:lnTo>
                  <a:pt x="67299" y="612728"/>
                </a:lnTo>
                <a:lnTo>
                  <a:pt x="67120" y="611601"/>
                </a:lnTo>
                <a:lnTo>
                  <a:pt x="66519" y="611965"/>
                </a:lnTo>
                <a:lnTo>
                  <a:pt x="66340" y="610838"/>
                </a:lnTo>
                <a:lnTo>
                  <a:pt x="65740" y="611202"/>
                </a:lnTo>
                <a:lnTo>
                  <a:pt x="65561" y="610075"/>
                </a:lnTo>
                <a:lnTo>
                  <a:pt x="64960" y="610439"/>
                </a:lnTo>
                <a:lnTo>
                  <a:pt x="64781" y="609312"/>
                </a:lnTo>
                <a:lnTo>
                  <a:pt x="64180" y="609677"/>
                </a:lnTo>
                <a:lnTo>
                  <a:pt x="64002" y="608549"/>
                </a:lnTo>
                <a:lnTo>
                  <a:pt x="63401" y="608914"/>
                </a:lnTo>
                <a:lnTo>
                  <a:pt x="63222" y="607787"/>
                </a:lnTo>
                <a:lnTo>
                  <a:pt x="62621" y="608151"/>
                </a:lnTo>
                <a:lnTo>
                  <a:pt x="62442" y="607023"/>
                </a:lnTo>
                <a:lnTo>
                  <a:pt x="61842" y="607388"/>
                </a:lnTo>
                <a:lnTo>
                  <a:pt x="61663" y="606261"/>
                </a:lnTo>
                <a:lnTo>
                  <a:pt x="61062" y="606625"/>
                </a:lnTo>
                <a:lnTo>
                  <a:pt x="60883" y="605498"/>
                </a:lnTo>
                <a:lnTo>
                  <a:pt x="60283" y="605862"/>
                </a:lnTo>
                <a:lnTo>
                  <a:pt x="60104" y="604735"/>
                </a:lnTo>
                <a:lnTo>
                  <a:pt x="59503" y="605100"/>
                </a:lnTo>
                <a:lnTo>
                  <a:pt x="59324" y="603972"/>
                </a:lnTo>
                <a:lnTo>
                  <a:pt x="58724" y="604337"/>
                </a:lnTo>
                <a:lnTo>
                  <a:pt x="58545" y="603209"/>
                </a:lnTo>
                <a:lnTo>
                  <a:pt x="57944" y="603574"/>
                </a:lnTo>
                <a:lnTo>
                  <a:pt x="57765" y="602446"/>
                </a:lnTo>
                <a:lnTo>
                  <a:pt x="57165" y="602811"/>
                </a:lnTo>
                <a:lnTo>
                  <a:pt x="56986" y="601684"/>
                </a:lnTo>
                <a:lnTo>
                  <a:pt x="56385" y="602048"/>
                </a:lnTo>
                <a:lnTo>
                  <a:pt x="56206" y="600921"/>
                </a:lnTo>
                <a:lnTo>
                  <a:pt x="55606" y="601285"/>
                </a:lnTo>
                <a:lnTo>
                  <a:pt x="55427" y="600158"/>
                </a:lnTo>
                <a:lnTo>
                  <a:pt x="54826" y="600522"/>
                </a:lnTo>
                <a:lnTo>
                  <a:pt x="54647" y="599395"/>
                </a:lnTo>
                <a:lnTo>
                  <a:pt x="54047" y="599760"/>
                </a:lnTo>
                <a:lnTo>
                  <a:pt x="53868" y="598632"/>
                </a:lnTo>
                <a:lnTo>
                  <a:pt x="53267" y="598997"/>
                </a:lnTo>
                <a:lnTo>
                  <a:pt x="53088" y="597870"/>
                </a:lnTo>
                <a:lnTo>
                  <a:pt x="52488" y="598234"/>
                </a:lnTo>
                <a:lnTo>
                  <a:pt x="52308" y="597106"/>
                </a:lnTo>
                <a:lnTo>
                  <a:pt x="51708" y="597471"/>
                </a:lnTo>
                <a:lnTo>
                  <a:pt x="51529" y="596344"/>
                </a:lnTo>
                <a:lnTo>
                  <a:pt x="50929" y="596708"/>
                </a:lnTo>
                <a:lnTo>
                  <a:pt x="50749" y="595581"/>
                </a:lnTo>
                <a:lnTo>
                  <a:pt x="50149" y="595945"/>
                </a:lnTo>
                <a:lnTo>
                  <a:pt x="49970" y="594818"/>
                </a:lnTo>
                <a:lnTo>
                  <a:pt x="49369" y="595183"/>
                </a:lnTo>
                <a:lnTo>
                  <a:pt x="49190" y="594055"/>
                </a:lnTo>
                <a:lnTo>
                  <a:pt x="48590" y="594420"/>
                </a:lnTo>
                <a:lnTo>
                  <a:pt x="48411" y="593292"/>
                </a:lnTo>
                <a:lnTo>
                  <a:pt x="47810" y="593657"/>
                </a:lnTo>
                <a:lnTo>
                  <a:pt x="47631" y="592529"/>
                </a:lnTo>
                <a:lnTo>
                  <a:pt x="47031" y="592894"/>
                </a:lnTo>
                <a:lnTo>
                  <a:pt x="46852" y="591767"/>
                </a:lnTo>
                <a:lnTo>
                  <a:pt x="46251" y="592131"/>
                </a:lnTo>
                <a:lnTo>
                  <a:pt x="46072" y="591004"/>
                </a:lnTo>
                <a:lnTo>
                  <a:pt x="45472" y="591368"/>
                </a:lnTo>
                <a:lnTo>
                  <a:pt x="45293" y="590241"/>
                </a:lnTo>
                <a:lnTo>
                  <a:pt x="44692" y="590605"/>
                </a:lnTo>
                <a:lnTo>
                  <a:pt x="44513" y="589478"/>
                </a:lnTo>
                <a:lnTo>
                  <a:pt x="43913" y="589842"/>
                </a:lnTo>
                <a:lnTo>
                  <a:pt x="43734" y="588715"/>
                </a:lnTo>
                <a:lnTo>
                  <a:pt x="43133" y="589080"/>
                </a:lnTo>
                <a:lnTo>
                  <a:pt x="42955" y="587952"/>
                </a:lnTo>
                <a:lnTo>
                  <a:pt x="42354" y="588317"/>
                </a:lnTo>
                <a:lnTo>
                  <a:pt x="42175" y="587189"/>
                </a:lnTo>
                <a:lnTo>
                  <a:pt x="41574" y="587554"/>
                </a:lnTo>
                <a:lnTo>
                  <a:pt x="41395" y="586426"/>
                </a:lnTo>
                <a:lnTo>
                  <a:pt x="40794" y="586791"/>
                </a:lnTo>
                <a:lnTo>
                  <a:pt x="40616" y="585664"/>
                </a:lnTo>
                <a:lnTo>
                  <a:pt x="40015" y="586028"/>
                </a:lnTo>
                <a:lnTo>
                  <a:pt x="39836" y="584901"/>
                </a:lnTo>
                <a:lnTo>
                  <a:pt x="39236" y="585265"/>
                </a:lnTo>
                <a:lnTo>
                  <a:pt x="39057" y="584138"/>
                </a:lnTo>
                <a:lnTo>
                  <a:pt x="38456" y="584503"/>
                </a:lnTo>
                <a:lnTo>
                  <a:pt x="0" y="342263"/>
                </a:lnTo>
                <a:cubicBezTo>
                  <a:pt x="48711" y="275605"/>
                  <a:pt x="96140" y="161516"/>
                  <a:pt x="142286" y="0"/>
                </a:cubicBezTo>
                <a:close/>
              </a:path>
            </a:pathLst>
          </a:custGeom>
          <a:gradFill flip="none" rotWithShape="1">
            <a:gsLst>
              <a:gs pos="0">
                <a:schemeClr val="tx1">
                  <a:lumMod val="95000"/>
                  <a:lumOff val="5000"/>
                  <a:alpha val="40000"/>
                </a:schemeClr>
              </a:gs>
              <a:gs pos="73000">
                <a:schemeClr val="tx1">
                  <a:lumMod val="95000"/>
                  <a:lumOff val="5000"/>
                  <a:alpha val="15000"/>
                </a:schemeClr>
              </a:gs>
              <a:gs pos="83000">
                <a:schemeClr val="tx1">
                  <a:lumMod val="95000"/>
                  <a:lumOff val="5000"/>
                  <a:alpha val="10000"/>
                </a:schemeClr>
              </a:gs>
              <a:gs pos="100000">
                <a:schemeClr val="tx1">
                  <a:lumMod val="95000"/>
                  <a:lumOff val="5000"/>
                  <a:alpha val="0"/>
                </a:schemeClr>
              </a:gs>
            </a:gsLst>
            <a:lin ang="27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3900">
              <a:solidFill>
                <a:schemeClr val="tx1"/>
              </a:solidFill>
              <a:latin charset="-122" panose="03000509000000000000" pitchFamily="65" typeface="方正超粗黑简体"/>
              <a:ea charset="-122" panose="03000509000000000000" pitchFamily="65" typeface="方正超粗黑简体"/>
            </a:endParaRPr>
          </a:p>
        </p:txBody>
      </p:sp>
      <p:sp>
        <p:nvSpPr>
          <p:cNvPr id="6" name="任意多边形 5"/>
          <p:cNvSpPr>
            <a:spLocks noChangeAspect="1"/>
          </p:cNvSpPr>
          <p:nvPr/>
        </p:nvSpPr>
        <p:spPr>
          <a:xfrm>
            <a:off x="5569291" y="2909593"/>
            <a:ext cx="954000" cy="954000"/>
          </a:xfrm>
          <a:custGeom>
            <a:rect b="b" l="l" r="r" t="t"/>
            <a:pathLst>
              <a:path h="2919785" w="2919785">
                <a:moveTo>
                  <a:pt x="1531107" y="2326332"/>
                </a:moveTo>
                <a:lnTo>
                  <a:pt x="1531107" y="2421284"/>
                </a:lnTo>
                <a:lnTo>
                  <a:pt x="2278857" y="2421284"/>
                </a:lnTo>
                <a:lnTo>
                  <a:pt x="2278857" y="2326332"/>
                </a:lnTo>
                <a:close/>
                <a:moveTo>
                  <a:pt x="961393" y="1922785"/>
                </a:moveTo>
                <a:lnTo>
                  <a:pt x="2860439" y="1922785"/>
                </a:lnTo>
                <a:lnTo>
                  <a:pt x="2860439" y="2919785"/>
                </a:lnTo>
                <a:lnTo>
                  <a:pt x="2278857" y="2919785"/>
                </a:lnTo>
                <a:lnTo>
                  <a:pt x="2278857" y="2860439"/>
                </a:lnTo>
                <a:lnTo>
                  <a:pt x="1531107" y="2860439"/>
                </a:lnTo>
                <a:lnTo>
                  <a:pt x="1531107" y="2919785"/>
                </a:lnTo>
                <a:lnTo>
                  <a:pt x="961393" y="2919785"/>
                </a:lnTo>
                <a:close/>
                <a:moveTo>
                  <a:pt x="1056345" y="1436154"/>
                </a:moveTo>
                <a:lnTo>
                  <a:pt x="2765487" y="1436154"/>
                </a:lnTo>
                <a:lnTo>
                  <a:pt x="2765487" y="1827832"/>
                </a:lnTo>
                <a:lnTo>
                  <a:pt x="1056345" y="1827832"/>
                </a:lnTo>
                <a:close/>
                <a:moveTo>
                  <a:pt x="1056345" y="961392"/>
                </a:moveTo>
                <a:lnTo>
                  <a:pt x="2777356" y="961392"/>
                </a:lnTo>
                <a:lnTo>
                  <a:pt x="2777356" y="1353071"/>
                </a:lnTo>
                <a:lnTo>
                  <a:pt x="1056345" y="1353071"/>
                </a:lnTo>
                <a:close/>
                <a:moveTo>
                  <a:pt x="439155" y="0"/>
                </a:moveTo>
                <a:lnTo>
                  <a:pt x="1008869" y="142428"/>
                </a:lnTo>
                <a:cubicBezTo>
                  <a:pt x="1008869" y="158254"/>
                  <a:pt x="1004913" y="178035"/>
                  <a:pt x="997000" y="201774"/>
                </a:cubicBezTo>
                <a:cubicBezTo>
                  <a:pt x="973262" y="265075"/>
                  <a:pt x="953480" y="320464"/>
                  <a:pt x="937655" y="367940"/>
                </a:cubicBezTo>
                <a:lnTo>
                  <a:pt x="1531107" y="367940"/>
                </a:lnTo>
                <a:cubicBezTo>
                  <a:pt x="1523194" y="312551"/>
                  <a:pt x="1499456" y="237381"/>
                  <a:pt x="1459893" y="142428"/>
                </a:cubicBezTo>
                <a:lnTo>
                  <a:pt x="2065214" y="0"/>
                </a:lnTo>
                <a:cubicBezTo>
                  <a:pt x="2120603" y="126603"/>
                  <a:pt x="2160166" y="249250"/>
                  <a:pt x="2183904" y="367940"/>
                </a:cubicBezTo>
                <a:lnTo>
                  <a:pt x="2919785" y="367940"/>
                </a:lnTo>
                <a:lnTo>
                  <a:pt x="2919785" y="878309"/>
                </a:lnTo>
                <a:lnTo>
                  <a:pt x="913917" y="878309"/>
                </a:lnTo>
                <a:lnTo>
                  <a:pt x="913917" y="474762"/>
                </a:lnTo>
                <a:cubicBezTo>
                  <a:pt x="906004" y="498500"/>
                  <a:pt x="894135" y="530150"/>
                  <a:pt x="878309" y="569714"/>
                </a:cubicBezTo>
                <a:cubicBezTo>
                  <a:pt x="862484" y="609277"/>
                  <a:pt x="850615" y="640928"/>
                  <a:pt x="842702" y="664666"/>
                </a:cubicBezTo>
                <a:lnTo>
                  <a:pt x="842702" y="2919785"/>
                </a:lnTo>
                <a:lnTo>
                  <a:pt x="261119" y="2919785"/>
                </a:lnTo>
                <a:lnTo>
                  <a:pt x="261119" y="1673535"/>
                </a:lnTo>
                <a:cubicBezTo>
                  <a:pt x="229469" y="1736836"/>
                  <a:pt x="181992" y="1780356"/>
                  <a:pt x="118691" y="1804094"/>
                </a:cubicBezTo>
                <a:lnTo>
                  <a:pt x="0" y="1056345"/>
                </a:lnTo>
                <a:cubicBezTo>
                  <a:pt x="150342" y="850615"/>
                  <a:pt x="296727" y="498500"/>
                  <a:pt x="43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7493564" y="2007850"/>
            <a:ext cx="4406336" cy="2790749"/>
          </a:xfrm>
          <a:prstGeom prst="rect">
            <a:avLst/>
          </a:prstGeom>
        </p:spPr>
        <p:txBody>
          <a:bodyPr wrap="square">
            <a:spAutoFit/>
          </a:bodyPr>
          <a:lstStyle/>
          <a:p>
            <a:pPr algn="just">
              <a:lnSpc>
                <a:spcPct val="123000"/>
              </a:lnSpc>
            </a:pPr>
            <a:r>
              <a:rPr altLang="en-US" b="1" lang="zh-CN" sz="3600">
                <a:solidFill>
                  <a:schemeClr val="tx1">
                    <a:lumMod val="65000"/>
                    <a:lumOff val="35000"/>
                  </a:schemeClr>
                </a:solidFill>
                <a:latin charset="-122" pitchFamily="34" typeface="微软雅黑"/>
                <a:ea charset="-122" pitchFamily="34" typeface="微软雅黑"/>
              </a:rPr>
              <a:t>①员工相信文化理念是企业真实的文化；</a:t>
            </a:r>
          </a:p>
          <a:p>
            <a:pPr algn="just">
              <a:lnSpc>
                <a:spcPct val="123000"/>
              </a:lnSpc>
            </a:pPr>
            <a:r>
              <a:rPr altLang="en-US" b="1" lang="zh-CN" sz="3600">
                <a:solidFill>
                  <a:schemeClr val="tx1">
                    <a:lumMod val="65000"/>
                    <a:lumOff val="35000"/>
                  </a:schemeClr>
                </a:solidFill>
                <a:latin charset="-122" pitchFamily="34" typeface="微软雅黑"/>
                <a:ea charset="-122" pitchFamily="34" typeface="微软雅黑"/>
              </a:rPr>
              <a:t>②员工认同现有的文化理念。</a:t>
            </a:r>
          </a:p>
        </p:txBody>
      </p:sp>
      <p:sp>
        <p:nvSpPr>
          <p:cNvPr id="10" name="矩形 9"/>
          <p:cNvSpPr/>
          <p:nvPr/>
        </p:nvSpPr>
        <p:spPr>
          <a:xfrm>
            <a:off x="7345646" y="1446829"/>
            <a:ext cx="3639853" cy="428854"/>
          </a:xfrm>
          <a:prstGeom prst="rect">
            <a:avLst/>
          </a:prstGeom>
        </p:spPr>
        <p:txBody>
          <a:bodyPr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“信”的表现，主要在以下两点：</a:t>
            </a:r>
          </a:p>
        </p:txBody>
      </p:sp>
      <p:grpSp>
        <p:nvGrpSpPr>
          <p:cNvPr id="19" name="组合 18"/>
          <p:cNvGrpSpPr/>
          <p:nvPr/>
        </p:nvGrpSpPr>
        <p:grpSpPr>
          <a:xfrm>
            <a:off x="807194" y="1041468"/>
            <a:ext cx="3950014" cy="4690250"/>
            <a:chOff x="7529519" y="3827470"/>
            <a:chExt cx="982663" cy="1166815"/>
          </a:xfrm>
        </p:grpSpPr>
        <p:sp>
          <p:nvSpPr>
            <p:cNvPr id="20" name="Oval 57"/>
            <p:cNvSpPr>
              <a:spLocks noChangeArrowheads="1"/>
            </p:cNvSpPr>
            <p:nvPr/>
          </p:nvSpPr>
          <p:spPr bwMode="auto">
            <a:xfrm>
              <a:off x="7929569" y="4071946"/>
              <a:ext cx="212725" cy="214313"/>
            </a:xfrm>
            <a:prstGeom prst="ellipse">
              <a:avLst/>
            </a:prstGeom>
            <a:solidFill>
              <a:srgbClr val="FFFFFF">
                <a:alpha val="69804"/>
              </a:srgbClr>
            </a:solidFill>
            <a:ln>
              <a:noFill/>
            </a:ln>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21" name="Freeform 58"/>
            <p:cNvSpPr>
              <a:spLocks noEditPoints="1"/>
            </p:cNvSpPr>
            <p:nvPr/>
          </p:nvSpPr>
          <p:spPr bwMode="auto">
            <a:xfrm>
              <a:off x="7678744" y="4298959"/>
              <a:ext cx="574675" cy="695326"/>
            </a:xfrm>
            <a:custGeom>
              <a:gdLst>
                <a:gd fmla="*/ 188 w 191" name="T0"/>
                <a:gd fmla="*/ 195 h 230" name="T1"/>
                <a:gd fmla="*/ 143 w 191" name="T2"/>
                <a:gd fmla="*/ 154 h 230" name="T3"/>
                <a:gd fmla="*/ 134 w 191" name="T4"/>
                <a:gd fmla="*/ 149 h 230" name="T5"/>
                <a:gd fmla="*/ 133 w 191" name="T6"/>
                <a:gd fmla="*/ 122 h 230" name="T7"/>
                <a:gd fmla="*/ 181 w 191" name="T8"/>
                <a:gd fmla="*/ 46 h 230" name="T9"/>
                <a:gd fmla="*/ 181 w 191" name="T10"/>
                <a:gd fmla="*/ 45 h 230" name="T11"/>
                <a:gd fmla="*/ 180 w 191" name="T12"/>
                <a:gd fmla="*/ 45 h 230" name="T13"/>
                <a:gd fmla="*/ 163 w 191" name="T14"/>
                <a:gd fmla="*/ 38 h 230" name="T15"/>
                <a:gd fmla="*/ 163 w 191" name="T16"/>
                <a:gd fmla="*/ 38 h 230" name="T17"/>
                <a:gd fmla="*/ 133 w 191" name="T18"/>
                <a:gd fmla="*/ 68 h 230" name="T19"/>
                <a:gd fmla="*/ 133 w 191" name="T20"/>
                <a:gd fmla="*/ 57 h 230" name="T21"/>
                <a:gd fmla="*/ 124 w 191" name="T22"/>
                <a:gd fmla="*/ 17 h 230" name="T23"/>
                <a:gd fmla="*/ 94 w 191" name="T24"/>
                <a:gd fmla="*/ 1 h 230" name="T25"/>
                <a:gd fmla="*/ 59 w 191" name="T26"/>
                <a:gd fmla="*/ 35 h 230" name="T27"/>
                <a:gd fmla="*/ 48 w 191" name="T28"/>
                <a:gd fmla="*/ 131 h 230" name="T29"/>
                <a:gd fmla="*/ 59 w 191" name="T30"/>
                <a:gd fmla="*/ 179 h 230" name="T31"/>
                <a:gd fmla="*/ 79 w 191" name="T32"/>
                <a:gd fmla="*/ 196 h 230" name="T33"/>
                <a:gd fmla="*/ 14 w 191" name="T34"/>
                <a:gd fmla="*/ 205 h 230" name="T35"/>
                <a:gd fmla="*/ 14 w 191" name="T36"/>
                <a:gd fmla="*/ 205 h 230" name="T37"/>
                <a:gd fmla="*/ 0 w 191" name="T38"/>
                <a:gd fmla="*/ 229 h 230" name="T39"/>
                <a:gd fmla="*/ 0 w 191" name="T40"/>
                <a:gd fmla="*/ 230 h 230" name="T41"/>
                <a:gd fmla="*/ 1 w 191" name="T42"/>
                <a:gd fmla="*/ 230 h 230" name="T43"/>
                <a:gd fmla="*/ 139 w 191" name="T44"/>
                <a:gd fmla="*/ 229 h 230" name="T45"/>
                <a:gd fmla="*/ 188 w 191" name="T46"/>
                <a:gd fmla="*/ 199 h 230" name="T47"/>
                <a:gd fmla="*/ 188 w 191" name="T48"/>
                <a:gd fmla="*/ 195 h 230" name="T49"/>
                <a:gd fmla="*/ 49 w 191" name="T50"/>
                <a:gd fmla="*/ 118 h 230" name="T51"/>
                <a:gd fmla="*/ 49 w 191" name="T52"/>
                <a:gd fmla="*/ 118 h 230" name="T53"/>
                <a:gd fmla="*/ 49 w 191" name="T54"/>
                <a:gd fmla="*/ 118 h 23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30" w="191">
                  <a:moveTo>
                    <a:pt x="188" y="195"/>
                  </a:moveTo>
                  <a:cubicBezTo>
                    <a:pt x="183" y="173"/>
                    <a:pt x="161" y="163"/>
                    <a:pt x="143" y="154"/>
                  </a:cubicBezTo>
                  <a:cubicBezTo>
                    <a:pt x="140" y="152"/>
                    <a:pt x="137" y="150"/>
                    <a:pt x="134" y="149"/>
                  </a:cubicBezTo>
                  <a:cubicBezTo>
                    <a:pt x="133" y="122"/>
                    <a:pt x="133" y="122"/>
                    <a:pt x="133" y="122"/>
                  </a:cubicBezTo>
                  <a:cubicBezTo>
                    <a:pt x="149" y="98"/>
                    <a:pt x="181" y="46"/>
                    <a:pt x="181" y="46"/>
                  </a:cubicBezTo>
                  <a:cubicBezTo>
                    <a:pt x="181" y="46"/>
                    <a:pt x="181" y="45"/>
                    <a:pt x="181" y="45"/>
                  </a:cubicBezTo>
                  <a:cubicBezTo>
                    <a:pt x="181" y="45"/>
                    <a:pt x="180" y="45"/>
                    <a:pt x="180" y="45"/>
                  </a:cubicBezTo>
                  <a:cubicBezTo>
                    <a:pt x="163" y="38"/>
                    <a:pt x="163" y="38"/>
                    <a:pt x="163" y="38"/>
                  </a:cubicBezTo>
                  <a:cubicBezTo>
                    <a:pt x="163" y="38"/>
                    <a:pt x="163" y="38"/>
                    <a:pt x="163" y="38"/>
                  </a:cubicBezTo>
                  <a:cubicBezTo>
                    <a:pt x="163" y="38"/>
                    <a:pt x="149" y="52"/>
                    <a:pt x="133" y="68"/>
                  </a:cubicBezTo>
                  <a:cubicBezTo>
                    <a:pt x="133" y="64"/>
                    <a:pt x="133" y="60"/>
                    <a:pt x="133" y="57"/>
                  </a:cubicBezTo>
                  <a:cubicBezTo>
                    <a:pt x="133" y="43"/>
                    <a:pt x="132" y="28"/>
                    <a:pt x="124" y="17"/>
                  </a:cubicBezTo>
                  <a:cubicBezTo>
                    <a:pt x="118" y="7"/>
                    <a:pt x="106" y="0"/>
                    <a:pt x="94" y="1"/>
                  </a:cubicBezTo>
                  <a:cubicBezTo>
                    <a:pt x="75" y="3"/>
                    <a:pt x="64" y="17"/>
                    <a:pt x="59" y="35"/>
                  </a:cubicBezTo>
                  <a:cubicBezTo>
                    <a:pt x="50" y="66"/>
                    <a:pt x="48" y="99"/>
                    <a:pt x="48" y="131"/>
                  </a:cubicBezTo>
                  <a:cubicBezTo>
                    <a:pt x="48" y="147"/>
                    <a:pt x="51" y="165"/>
                    <a:pt x="59" y="179"/>
                  </a:cubicBezTo>
                  <a:cubicBezTo>
                    <a:pt x="64" y="186"/>
                    <a:pt x="71" y="193"/>
                    <a:pt x="79" y="196"/>
                  </a:cubicBezTo>
                  <a:cubicBezTo>
                    <a:pt x="14" y="205"/>
                    <a:pt x="14" y="205"/>
                    <a:pt x="14" y="205"/>
                  </a:cubicBezTo>
                  <a:cubicBezTo>
                    <a:pt x="14" y="205"/>
                    <a:pt x="14" y="205"/>
                    <a:pt x="14" y="205"/>
                  </a:cubicBezTo>
                  <a:cubicBezTo>
                    <a:pt x="0" y="229"/>
                    <a:pt x="0" y="229"/>
                    <a:pt x="0" y="229"/>
                  </a:cubicBezTo>
                  <a:cubicBezTo>
                    <a:pt x="0" y="230"/>
                    <a:pt x="0" y="230"/>
                    <a:pt x="0" y="230"/>
                  </a:cubicBezTo>
                  <a:cubicBezTo>
                    <a:pt x="0" y="230"/>
                    <a:pt x="1" y="230"/>
                    <a:pt x="1" y="230"/>
                  </a:cubicBezTo>
                  <a:cubicBezTo>
                    <a:pt x="139" y="229"/>
                    <a:pt x="139" y="229"/>
                    <a:pt x="139" y="229"/>
                  </a:cubicBezTo>
                  <a:cubicBezTo>
                    <a:pt x="157" y="229"/>
                    <a:pt x="191" y="224"/>
                    <a:pt x="188" y="199"/>
                  </a:cubicBezTo>
                  <a:cubicBezTo>
                    <a:pt x="188" y="197"/>
                    <a:pt x="188" y="196"/>
                    <a:pt x="188" y="195"/>
                  </a:cubicBezTo>
                  <a:close/>
                  <a:moveTo>
                    <a:pt x="49" y="118"/>
                  </a:moveTo>
                  <a:cubicBezTo>
                    <a:pt x="49" y="118"/>
                    <a:pt x="49" y="118"/>
                    <a:pt x="49" y="118"/>
                  </a:cubicBezTo>
                  <a:cubicBezTo>
                    <a:pt x="49" y="118"/>
                    <a:pt x="49" y="118"/>
                    <a:pt x="49" y="118"/>
                  </a:cubicBezTo>
                  <a:close/>
                </a:path>
              </a:pathLst>
            </a:custGeom>
            <a:solidFill>
              <a:srgbClr val="FFFFFF">
                <a:alpha val="69804"/>
              </a:srgbClr>
            </a:solidFill>
            <a:ln>
              <a:noFill/>
            </a:ln>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22" name="Freeform 59"/>
            <p:cNvSpPr/>
            <p:nvPr/>
          </p:nvSpPr>
          <p:spPr bwMode="auto">
            <a:xfrm>
              <a:off x="7529519" y="3827470"/>
              <a:ext cx="982663" cy="554039"/>
            </a:xfrm>
            <a:custGeom>
              <a:gdLst>
                <a:gd fmla="*/ 310 w 327" name="T0"/>
                <a:gd fmla="*/ 175 h 183" name="T1"/>
                <a:gd fmla="*/ 239 w 327" name="T2"/>
                <a:gd fmla="*/ 38 h 183" name="T3"/>
                <a:gd fmla="*/ 239 w 327" name="T4"/>
                <a:gd fmla="*/ 38 h 183" name="T5"/>
                <a:gd fmla="*/ 169 w 327" name="T6"/>
                <a:gd fmla="*/ 16 h 183" name="T7"/>
                <a:gd fmla="*/ 169 w 327" name="T8"/>
                <a:gd fmla="*/ 16 h 183" name="T9"/>
                <a:gd fmla="*/ 168 w 327" name="T10"/>
                <a:gd fmla="*/ 16 h 183" name="T11"/>
                <a:gd fmla="*/ 168 w 327" name="T12"/>
                <a:gd fmla="*/ 16 h 183" name="T13"/>
                <a:gd fmla="*/ 167 w 327" name="T14"/>
                <a:gd fmla="*/ 16 h 183" name="T15"/>
                <a:gd fmla="*/ 165 w 327" name="T16"/>
                <a:gd fmla="*/ 16 h 183" name="T17"/>
                <a:gd fmla="*/ 165 w 327" name="T18"/>
                <a:gd fmla="*/ 16 h 183" name="T19"/>
                <a:gd fmla="*/ 46 w 327" name="T20"/>
                <a:gd fmla="*/ 78 h 183" name="T21"/>
                <a:gd fmla="*/ 46 w 327" name="T22"/>
                <a:gd fmla="*/ 78 h 183" name="T23"/>
                <a:gd fmla="*/ 18 w 327" name="T24"/>
                <a:gd fmla="*/ 163 h 183" name="T25"/>
                <a:gd fmla="*/ 18 w 327" name="T26"/>
                <a:gd fmla="*/ 163 h 183" name="T27"/>
                <a:gd fmla="*/ 17 w 327" name="T28"/>
                <a:gd fmla="*/ 169 h 183" name="T29"/>
                <a:gd fmla="*/ 17 w 327" name="T30"/>
                <a:gd fmla="*/ 169 h 183" name="T31"/>
                <a:gd fmla="*/ 8 w 327" name="T32"/>
                <a:gd fmla="*/ 177 h 183" name="T33"/>
                <a:gd fmla="*/ 8 w 327" name="T34"/>
                <a:gd fmla="*/ 177 h 183" name="T35"/>
                <a:gd fmla="*/ 0 w 327" name="T36"/>
                <a:gd fmla="*/ 168 h 183" name="T37"/>
                <a:gd fmla="*/ 0 w 327" name="T38"/>
                <a:gd fmla="*/ 168 h 183" name="T39"/>
                <a:gd fmla="*/ 23 w 327" name="T40"/>
                <a:gd fmla="*/ 85 h 183" name="T41"/>
                <a:gd fmla="*/ 23 w 327" name="T42"/>
                <a:gd fmla="*/ 85 h 183" name="T43"/>
                <a:gd fmla="*/ 165 w 327" name="T44"/>
                <a:gd fmla="*/ 0 h 183" name="T45"/>
                <a:gd fmla="*/ 165 w 327" name="T46"/>
                <a:gd fmla="*/ 0 h 183" name="T47"/>
                <a:gd fmla="*/ 167 w 327" name="T48"/>
                <a:gd fmla="*/ 0 h 183" name="T49"/>
                <a:gd fmla="*/ 167 w 327" name="T50"/>
                <a:gd fmla="*/ 0 h 183" name="T51"/>
                <a:gd fmla="*/ 169 w 327" name="T52"/>
                <a:gd fmla="*/ 0 h 183" name="T53"/>
                <a:gd fmla="*/ 169 w 327" name="T54"/>
                <a:gd fmla="*/ 0 h 183" name="T55"/>
                <a:gd fmla="*/ 248 w 327" name="T56"/>
                <a:gd fmla="*/ 24 h 183" name="T57"/>
                <a:gd fmla="*/ 248 w 327" name="T58"/>
                <a:gd fmla="*/ 24 h 183" name="T59"/>
                <a:gd fmla="*/ 326 w 327" name="T60"/>
                <a:gd fmla="*/ 173 h 183" name="T61"/>
                <a:gd fmla="*/ 326 w 327" name="T62"/>
                <a:gd fmla="*/ 173 h 183" name="T63"/>
                <a:gd fmla="*/ 319 w 327" name="T64"/>
                <a:gd fmla="*/ 182 h 183" name="T65"/>
                <a:gd fmla="*/ 319 w 327" name="T66"/>
                <a:gd fmla="*/ 182 h 183" name="T67"/>
                <a:gd fmla="*/ 318 w 327" name="T68"/>
                <a:gd fmla="*/ 183 h 183" name="T69"/>
                <a:gd fmla="*/ 318 w 327" name="T70"/>
                <a:gd fmla="*/ 183 h 183" name="T71"/>
                <a:gd fmla="*/ 310 w 327" name="T72"/>
                <a:gd fmla="*/ 175 h 18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83" w="327">
                  <a:moveTo>
                    <a:pt x="310" y="175"/>
                  </a:moveTo>
                  <a:cubicBezTo>
                    <a:pt x="302" y="97"/>
                    <a:pt x="270" y="58"/>
                    <a:pt x="239" y="38"/>
                  </a:cubicBezTo>
                  <a:cubicBezTo>
                    <a:pt x="239" y="38"/>
                    <a:pt x="239" y="38"/>
                    <a:pt x="239" y="38"/>
                  </a:cubicBezTo>
                  <a:cubicBezTo>
                    <a:pt x="208" y="18"/>
                    <a:pt x="176" y="16"/>
                    <a:pt x="169" y="16"/>
                  </a:cubicBezTo>
                  <a:cubicBezTo>
                    <a:pt x="169" y="16"/>
                    <a:pt x="169" y="16"/>
                    <a:pt x="169" y="16"/>
                  </a:cubicBezTo>
                  <a:cubicBezTo>
                    <a:pt x="168" y="16"/>
                    <a:pt x="168" y="16"/>
                    <a:pt x="168" y="16"/>
                  </a:cubicBezTo>
                  <a:cubicBezTo>
                    <a:pt x="168" y="16"/>
                    <a:pt x="168" y="16"/>
                    <a:pt x="168" y="16"/>
                  </a:cubicBezTo>
                  <a:cubicBezTo>
                    <a:pt x="167" y="16"/>
                    <a:pt x="167" y="16"/>
                    <a:pt x="167" y="16"/>
                  </a:cubicBezTo>
                  <a:cubicBezTo>
                    <a:pt x="166" y="16"/>
                    <a:pt x="165" y="16"/>
                    <a:pt x="165" y="16"/>
                  </a:cubicBezTo>
                  <a:cubicBezTo>
                    <a:pt x="165" y="16"/>
                    <a:pt x="165" y="16"/>
                    <a:pt x="165" y="16"/>
                  </a:cubicBezTo>
                  <a:cubicBezTo>
                    <a:pt x="102" y="17"/>
                    <a:pt x="67" y="45"/>
                    <a:pt x="46" y="78"/>
                  </a:cubicBezTo>
                  <a:cubicBezTo>
                    <a:pt x="46" y="78"/>
                    <a:pt x="46" y="78"/>
                    <a:pt x="46" y="78"/>
                  </a:cubicBezTo>
                  <a:cubicBezTo>
                    <a:pt x="25" y="111"/>
                    <a:pt x="19" y="148"/>
                    <a:pt x="18" y="163"/>
                  </a:cubicBezTo>
                  <a:cubicBezTo>
                    <a:pt x="18" y="163"/>
                    <a:pt x="18" y="163"/>
                    <a:pt x="18" y="163"/>
                  </a:cubicBezTo>
                  <a:cubicBezTo>
                    <a:pt x="17" y="167"/>
                    <a:pt x="17" y="169"/>
                    <a:pt x="17" y="169"/>
                  </a:cubicBezTo>
                  <a:cubicBezTo>
                    <a:pt x="17" y="169"/>
                    <a:pt x="17" y="169"/>
                    <a:pt x="17" y="169"/>
                  </a:cubicBezTo>
                  <a:cubicBezTo>
                    <a:pt x="17" y="174"/>
                    <a:pt x="13" y="177"/>
                    <a:pt x="8" y="177"/>
                  </a:cubicBezTo>
                  <a:cubicBezTo>
                    <a:pt x="8" y="177"/>
                    <a:pt x="8" y="177"/>
                    <a:pt x="8" y="177"/>
                  </a:cubicBezTo>
                  <a:cubicBezTo>
                    <a:pt x="4" y="177"/>
                    <a:pt x="0" y="173"/>
                    <a:pt x="0" y="168"/>
                  </a:cubicBezTo>
                  <a:cubicBezTo>
                    <a:pt x="0" y="168"/>
                    <a:pt x="0" y="168"/>
                    <a:pt x="0" y="168"/>
                  </a:cubicBezTo>
                  <a:cubicBezTo>
                    <a:pt x="1" y="168"/>
                    <a:pt x="2" y="127"/>
                    <a:pt x="23" y="85"/>
                  </a:cubicBezTo>
                  <a:cubicBezTo>
                    <a:pt x="23" y="85"/>
                    <a:pt x="23" y="85"/>
                    <a:pt x="23" y="85"/>
                  </a:cubicBezTo>
                  <a:cubicBezTo>
                    <a:pt x="44" y="43"/>
                    <a:pt x="86" y="0"/>
                    <a:pt x="165" y="0"/>
                  </a:cubicBezTo>
                  <a:cubicBezTo>
                    <a:pt x="165" y="0"/>
                    <a:pt x="165" y="0"/>
                    <a:pt x="165" y="0"/>
                  </a:cubicBezTo>
                  <a:cubicBezTo>
                    <a:pt x="165" y="0"/>
                    <a:pt x="166" y="0"/>
                    <a:pt x="167" y="0"/>
                  </a:cubicBezTo>
                  <a:cubicBezTo>
                    <a:pt x="167" y="0"/>
                    <a:pt x="167" y="0"/>
                    <a:pt x="167" y="0"/>
                  </a:cubicBezTo>
                  <a:cubicBezTo>
                    <a:pt x="167" y="0"/>
                    <a:pt x="168" y="0"/>
                    <a:pt x="169" y="0"/>
                  </a:cubicBezTo>
                  <a:cubicBezTo>
                    <a:pt x="169" y="0"/>
                    <a:pt x="169" y="0"/>
                    <a:pt x="169" y="0"/>
                  </a:cubicBezTo>
                  <a:cubicBezTo>
                    <a:pt x="178" y="0"/>
                    <a:pt x="213" y="1"/>
                    <a:pt x="248" y="24"/>
                  </a:cubicBezTo>
                  <a:cubicBezTo>
                    <a:pt x="248" y="24"/>
                    <a:pt x="248" y="24"/>
                    <a:pt x="248" y="24"/>
                  </a:cubicBezTo>
                  <a:cubicBezTo>
                    <a:pt x="283" y="47"/>
                    <a:pt x="318" y="91"/>
                    <a:pt x="326" y="173"/>
                  </a:cubicBezTo>
                  <a:cubicBezTo>
                    <a:pt x="326" y="173"/>
                    <a:pt x="326" y="173"/>
                    <a:pt x="326" y="173"/>
                  </a:cubicBezTo>
                  <a:cubicBezTo>
                    <a:pt x="327" y="178"/>
                    <a:pt x="323" y="182"/>
                    <a:pt x="319" y="182"/>
                  </a:cubicBezTo>
                  <a:cubicBezTo>
                    <a:pt x="319" y="182"/>
                    <a:pt x="319" y="182"/>
                    <a:pt x="319" y="182"/>
                  </a:cubicBezTo>
                  <a:cubicBezTo>
                    <a:pt x="319" y="183"/>
                    <a:pt x="318" y="183"/>
                    <a:pt x="318" y="183"/>
                  </a:cubicBezTo>
                  <a:cubicBezTo>
                    <a:pt x="318" y="183"/>
                    <a:pt x="318" y="183"/>
                    <a:pt x="318" y="183"/>
                  </a:cubicBezTo>
                  <a:cubicBezTo>
                    <a:pt x="314" y="183"/>
                    <a:pt x="310" y="179"/>
                    <a:pt x="310" y="175"/>
                  </a:cubicBezTo>
                  <a:close/>
                </a:path>
              </a:pathLst>
            </a:custGeom>
            <a:solidFill>
              <a:srgbClr val="FFFFFF">
                <a:alpha val="69804"/>
              </a:srgbClr>
            </a:solidFill>
            <a:ln>
              <a:noFill/>
            </a:ln>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grpSp>
    </p:spTree>
    <p:extLst>
      <p:ext uri="{BB962C8B-B14F-4D97-AF65-F5344CB8AC3E}">
        <p14:creationId val="1338237318"/>
      </p:ext>
    </p:extLst>
  </p:cSld>
  <p:clrMapOvr>
    <a:masterClrMapping/>
  </p:clrMapOvr>
  <p:transition>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39155" y="1523520"/>
            <a:ext cx="4148264" cy="4148264"/>
            <a:chOff x="6543040" y="928066"/>
            <a:chExt cx="5648960" cy="5648960"/>
          </a:xfrm>
        </p:grpSpPr>
        <p:grpSp>
          <p:nvGrpSpPr>
            <p:cNvPr id="3" name="组合 2"/>
            <p:cNvGrpSpPr/>
            <p:nvPr/>
          </p:nvGrpSpPr>
          <p:grpSpPr>
            <a:xfrm>
              <a:off x="6543040" y="928066"/>
              <a:ext cx="5648960" cy="5648960"/>
              <a:chOff x="7518400" y="1628775"/>
              <a:chExt cx="2451100" cy="2451100"/>
            </a:xfrm>
          </p:grpSpPr>
          <p:sp>
            <p:nvSpPr>
              <p:cNvPr id="8" name="矩形 7"/>
              <p:cNvSpPr/>
              <p:nvPr/>
            </p:nvSpPr>
            <p:spPr>
              <a:xfrm>
                <a:off x="7518400" y="1628775"/>
                <a:ext cx="2451100" cy="2451100"/>
              </a:xfrm>
              <a:prstGeom prst="rect">
                <a:avLst/>
              </a:prstGeom>
              <a:gradFill>
                <a:gsLst>
                  <a:gs pos="50000">
                    <a:schemeClr val="bg1"/>
                  </a:gs>
                  <a:gs pos="50000">
                    <a:srgbClr val="E6E6E6"/>
                  </a:gs>
                </a:gsLst>
                <a:lin ang="2700000" scaled="0"/>
              </a:gradFill>
              <a:ln>
                <a:noFill/>
              </a:ln>
              <a:effectLst>
                <a:outerShdw algn="tl" dir="2700000" dist="127000"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a:solidFill>
                    <a:prstClr val="white"/>
                  </a:solidFill>
                </a:endParaRPr>
              </a:p>
            </p:txBody>
          </p:sp>
          <p:sp>
            <p:nvSpPr>
              <p:cNvPr id="9" name="矩形 8"/>
              <p:cNvSpPr/>
              <p:nvPr/>
            </p:nvSpPr>
            <p:spPr>
              <a:xfrm>
                <a:off x="7681950" y="1792325"/>
                <a:ext cx="2124000" cy="2124000"/>
              </a:xfrm>
              <a:prstGeom prst="rect">
                <a:avLst/>
              </a:prstGeom>
              <a:gradFill>
                <a:gsLst>
                  <a:gs pos="50000">
                    <a:srgbClr val="E6E6E6"/>
                  </a:gs>
                  <a:gs pos="5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a:solidFill>
                    <a:prstClr val="white"/>
                  </a:solidFill>
                </a:endParaRPr>
              </a:p>
            </p:txBody>
          </p:sp>
          <p:sp>
            <p:nvSpPr>
              <p:cNvPr id="10" name="矩形 9"/>
              <p:cNvSpPr/>
              <p:nvPr/>
            </p:nvSpPr>
            <p:spPr>
              <a:xfrm>
                <a:off x="7861950" y="1972325"/>
                <a:ext cx="1764000" cy="1764000"/>
              </a:xfrm>
              <a:prstGeom prst="rect">
                <a:avLst/>
              </a:prstGeom>
              <a:solidFill>
                <a:srgbClr val="6AA725"/>
              </a:solidFill>
              <a:ln>
                <a:noFill/>
              </a:ln>
              <a:effectLst>
                <a:innerShdw dir="13500000" dist="76200">
                  <a:schemeClr val="tx1">
                    <a:lumMod val="95000"/>
                    <a:lumOff val="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7" name="文本框 6"/>
            <p:cNvSpPr txBox="1"/>
            <p:nvPr/>
          </p:nvSpPr>
          <p:spPr>
            <a:xfrm>
              <a:off x="7837059" y="2048843"/>
              <a:ext cx="249040" cy="5084558"/>
            </a:xfrm>
            <a:prstGeom prst="rect">
              <a:avLst/>
            </a:prstGeom>
            <a:noFill/>
          </p:spPr>
          <p:txBody>
            <a:bodyPr rtlCol="0" wrap="none">
              <a:spAutoFit/>
            </a:bodyPr>
            <a:lstStyle/>
            <a:p>
              <a:endParaRPr altLang="en-US" lang="zh-CN" sz="23900">
                <a:solidFill>
                  <a:schemeClr val="bg1"/>
                </a:solidFill>
                <a:latin charset="-122" panose="03000509000000000000" pitchFamily="65" typeface="方正超粗黑简体"/>
                <a:ea charset="-122" panose="03000509000000000000" pitchFamily="65" typeface="方正超粗黑简体"/>
              </a:endParaRPr>
            </a:p>
          </p:txBody>
        </p:sp>
      </p:grpSp>
      <p:sp>
        <p:nvSpPr>
          <p:cNvPr id="47" name="任意多边形 46"/>
          <p:cNvSpPr/>
          <p:nvPr/>
        </p:nvSpPr>
        <p:spPr>
          <a:xfrm>
            <a:off x="2145322" y="2554455"/>
            <a:ext cx="2660670" cy="2535903"/>
          </a:xfrm>
          <a:custGeom>
            <a:gdLst>
              <a:gd fmla="*/ 316192 w 2660670" name="connsiteX0"/>
              <a:gd fmla="*/ 0 h 2535903" name="connsiteY0"/>
              <a:gd fmla="*/ 726386 w 2660670" name="connsiteX1"/>
              <a:gd fmla="*/ 102540 h 2535903" name="connsiteY1"/>
              <a:gd fmla="*/ 726145 w 2660670" name="connsiteX2"/>
              <a:gd fmla="*/ 103741 h 2535903" name="connsiteY2"/>
              <a:gd fmla="*/ 728118 w 2660670" name="connsiteX3"/>
              <a:gd fmla="*/ 104235 h 2535903" name="connsiteY3"/>
              <a:gd fmla="*/ 727878 w 2660670" name="connsiteX4"/>
              <a:gd fmla="*/ 105437 h 2535903" name="connsiteY4"/>
              <a:gd fmla="*/ 729850 w 2660670" name="connsiteX5"/>
              <a:gd fmla="*/ 105930 h 2535903" name="connsiteY5"/>
              <a:gd fmla="*/ 729610 w 2660670" name="connsiteX6"/>
              <a:gd fmla="*/ 107132 h 2535903" name="connsiteY6"/>
              <a:gd fmla="*/ 731583 w 2660670" name="connsiteX7"/>
              <a:gd fmla="*/ 107625 h 2535903" name="connsiteY7"/>
              <a:gd fmla="*/ 731342 w 2660670" name="connsiteX8"/>
              <a:gd fmla="*/ 108827 h 2535903" name="connsiteY8"/>
              <a:gd fmla="*/ 733315 w 2660670" name="connsiteX9"/>
              <a:gd fmla="*/ 109321 h 2535903" name="connsiteY9"/>
              <a:gd fmla="*/ 733075 w 2660670" name="connsiteX10"/>
              <a:gd fmla="*/ 110522 h 2535903" name="connsiteY10"/>
              <a:gd fmla="*/ 735047 w 2660670" name="connsiteX11"/>
              <a:gd fmla="*/ 111016 h 2535903" name="connsiteY11"/>
              <a:gd fmla="*/ 734807 w 2660670" name="connsiteX12"/>
              <a:gd fmla="*/ 112218 h 2535903" name="connsiteY12"/>
              <a:gd fmla="*/ 736780 w 2660670" name="connsiteX13"/>
              <a:gd fmla="*/ 112711 h 2535903" name="connsiteY13"/>
              <a:gd fmla="*/ 736539 w 2660670" name="connsiteX14"/>
              <a:gd fmla="*/ 113913 h 2535903" name="connsiteY14"/>
              <a:gd fmla="*/ 738512 w 2660670" name="connsiteX15"/>
              <a:gd fmla="*/ 114406 h 2535903" name="connsiteY15"/>
              <a:gd fmla="*/ 738272 w 2660670" name="connsiteX16"/>
              <a:gd fmla="*/ 115609 h 2535903" name="connsiteY16"/>
              <a:gd fmla="*/ 740244 w 2660670" name="connsiteX17"/>
              <a:gd fmla="*/ 116102 h 2535903" name="connsiteY17"/>
              <a:gd fmla="*/ 740004 w 2660670" name="connsiteX18"/>
              <a:gd fmla="*/ 117303 h 2535903" name="connsiteY18"/>
              <a:gd fmla="*/ 741977 w 2660670" name="connsiteX19"/>
              <a:gd fmla="*/ 117797 h 2535903" name="connsiteY19"/>
              <a:gd fmla="*/ 741736 w 2660670" name="connsiteX20"/>
              <a:gd fmla="*/ 119000 h 2535903" name="connsiteY20"/>
              <a:gd fmla="*/ 743708 w 2660670" name="connsiteX21"/>
              <a:gd fmla="*/ 119492 h 2535903" name="connsiteY21"/>
              <a:gd fmla="*/ 743468 w 2660670" name="connsiteX22"/>
              <a:gd fmla="*/ 120694 h 2535903" name="connsiteY22"/>
              <a:gd fmla="*/ 745441 w 2660670" name="connsiteX23"/>
              <a:gd fmla="*/ 121188 h 2535903" name="connsiteY23"/>
              <a:gd fmla="*/ 745200 w 2660670" name="connsiteX24"/>
              <a:gd fmla="*/ 122390 h 2535903" name="connsiteY24"/>
              <a:gd fmla="*/ 747173 w 2660670" name="connsiteX25"/>
              <a:gd fmla="*/ 122883 h 2535903" name="connsiteY25"/>
              <a:gd fmla="*/ 746932 w 2660670" name="connsiteX26"/>
              <a:gd fmla="*/ 124085 h 2535903" name="connsiteY26"/>
              <a:gd fmla="*/ 748905 w 2660670" name="connsiteX27"/>
              <a:gd fmla="*/ 124578 h 2535903" name="connsiteY27"/>
              <a:gd fmla="*/ 748665 w 2660670" name="connsiteX28"/>
              <a:gd fmla="*/ 125781 h 2535903" name="connsiteY28"/>
              <a:gd fmla="*/ 750638 w 2660670" name="connsiteX29"/>
              <a:gd fmla="*/ 126274 h 2535903" name="connsiteY29"/>
              <a:gd fmla="*/ 750397 w 2660670" name="connsiteX30"/>
              <a:gd fmla="*/ 127475 h 2535903" name="connsiteY30"/>
              <a:gd fmla="*/ 752370 w 2660670" name="connsiteX31"/>
              <a:gd fmla="*/ 127969 h 2535903" name="connsiteY31"/>
              <a:gd fmla="*/ 752129 w 2660670" name="connsiteX32"/>
              <a:gd fmla="*/ 129171 h 2535903" name="connsiteY32"/>
              <a:gd fmla="*/ 754102 w 2660670" name="connsiteX33"/>
              <a:gd fmla="*/ 129664 h 2535903" name="connsiteY33"/>
              <a:gd fmla="*/ 753862 w 2660670" name="connsiteX34"/>
              <a:gd fmla="*/ 130866 h 2535903" name="connsiteY34"/>
              <a:gd fmla="*/ 755835 w 2660670" name="connsiteX35"/>
              <a:gd fmla="*/ 131359 h 2535903" name="connsiteY35"/>
              <a:gd fmla="*/ 755594 w 2660670" name="connsiteX36"/>
              <a:gd fmla="*/ 132562 h 2535903" name="connsiteY36"/>
              <a:gd fmla="*/ 757567 w 2660670" name="connsiteX37"/>
              <a:gd fmla="*/ 133055 h 2535903" name="connsiteY37"/>
              <a:gd fmla="*/ 757326 w 2660670" name="connsiteX38"/>
              <a:gd fmla="*/ 134256 h 2535903" name="connsiteY38"/>
              <a:gd fmla="*/ 759299 w 2660670" name="connsiteX39"/>
              <a:gd fmla="*/ 134750 h 2535903" name="connsiteY39"/>
              <a:gd fmla="*/ 759059 w 2660670" name="connsiteX40"/>
              <a:gd fmla="*/ 135952 h 2535903" name="connsiteY40"/>
              <a:gd fmla="*/ 761031 w 2660670" name="connsiteX41"/>
              <a:gd fmla="*/ 136445 h 2535903" name="connsiteY41"/>
              <a:gd fmla="*/ 760791 w 2660670" name="connsiteX42"/>
              <a:gd fmla="*/ 137647 h 2535903" name="connsiteY42"/>
              <a:gd fmla="*/ 762764 w 2660670" name="connsiteX43"/>
              <a:gd fmla="*/ 138140 h 2535903" name="connsiteY43"/>
              <a:gd fmla="*/ 762523 w 2660670" name="connsiteX44"/>
              <a:gd fmla="*/ 139343 h 2535903" name="connsiteY44"/>
              <a:gd fmla="*/ 764496 w 2660670" name="connsiteX45"/>
              <a:gd fmla="*/ 139836 h 2535903" name="connsiteY45"/>
              <a:gd fmla="*/ 764256 w 2660670" name="connsiteX46"/>
              <a:gd fmla="*/ 141037 h 2535903" name="connsiteY46"/>
              <a:gd fmla="*/ 766228 w 2660670" name="connsiteX47"/>
              <a:gd fmla="*/ 141531 h 2535903" name="connsiteY47"/>
              <a:gd fmla="*/ 765988 w 2660670" name="connsiteX48"/>
              <a:gd fmla="*/ 142733 h 2535903" name="connsiteY48"/>
              <a:gd fmla="*/ 767961 w 2660670" name="connsiteX49"/>
              <a:gd fmla="*/ 143225 h 2535903" name="connsiteY49"/>
              <a:gd fmla="*/ 767720 w 2660670" name="connsiteX50"/>
              <a:gd fmla="*/ 144428 h 2535903" name="connsiteY50"/>
              <a:gd fmla="*/ 769693 w 2660670" name="connsiteX51"/>
              <a:gd fmla="*/ 144921 h 2535903" name="connsiteY51"/>
              <a:gd fmla="*/ 769453 w 2660670" name="connsiteX52"/>
              <a:gd fmla="*/ 146123 h 2535903" name="connsiteY52"/>
              <a:gd fmla="*/ 771425 w 2660670" name="connsiteX53"/>
              <a:gd fmla="*/ 146616 h 2535903" name="connsiteY53"/>
              <a:gd fmla="*/ 771185 w 2660670" name="connsiteX54"/>
              <a:gd fmla="*/ 147819 h 2535903" name="connsiteY54"/>
              <a:gd fmla="*/ 773157 w 2660670" name="connsiteX55"/>
              <a:gd fmla="*/ 148312 h 2535903" name="connsiteY55"/>
              <a:gd fmla="*/ 772917 w 2660670" name="connsiteX56"/>
              <a:gd fmla="*/ 149514 h 2535903" name="connsiteY56"/>
              <a:gd fmla="*/ 774889 w 2660670" name="connsiteX57"/>
              <a:gd fmla="*/ 150007 h 2535903" name="connsiteY57"/>
              <a:gd fmla="*/ 774649 w 2660670" name="connsiteX58"/>
              <a:gd fmla="*/ 151210 h 2535903" name="connsiteY58"/>
              <a:gd fmla="*/ 776622 w 2660670" name="connsiteX59"/>
              <a:gd fmla="*/ 151703 h 2535903" name="connsiteY59"/>
              <a:gd fmla="*/ 776381 w 2660670" name="connsiteX60"/>
              <a:gd fmla="*/ 152904 h 2535903" name="connsiteY60"/>
              <a:gd fmla="*/ 778354 w 2660670" name="connsiteX61"/>
              <a:gd fmla="*/ 153398 h 2535903" name="connsiteY61"/>
              <a:gd fmla="*/ 778113 w 2660670" name="connsiteX62"/>
              <a:gd fmla="*/ 154600 h 2535903" name="connsiteY62"/>
              <a:gd fmla="*/ 780086 w 2660670" name="connsiteX63"/>
              <a:gd fmla="*/ 155093 h 2535903" name="connsiteY63"/>
              <a:gd fmla="*/ 779846 w 2660670" name="connsiteX64"/>
              <a:gd fmla="*/ 156295 h 2535903" name="connsiteY64"/>
              <a:gd fmla="*/ 781819 w 2660670" name="connsiteX65"/>
              <a:gd fmla="*/ 156788 h 2535903" name="connsiteY65"/>
              <a:gd fmla="*/ 781578 w 2660670" name="connsiteX66"/>
              <a:gd fmla="*/ 157991 h 2535903" name="connsiteY66"/>
              <a:gd fmla="*/ 783551 w 2660670" name="connsiteX67"/>
              <a:gd fmla="*/ 158484 h 2535903" name="connsiteY67"/>
              <a:gd fmla="*/ 783310 w 2660670" name="connsiteX68"/>
              <a:gd fmla="*/ 159685 h 2535903" name="connsiteY68"/>
              <a:gd fmla="*/ 785283 w 2660670" name="connsiteX69"/>
              <a:gd fmla="*/ 160179 h 2535903" name="connsiteY69"/>
              <a:gd fmla="*/ 785043 w 2660670" name="connsiteX70"/>
              <a:gd fmla="*/ 161381 h 2535903" name="connsiteY70"/>
              <a:gd fmla="*/ 787016 w 2660670" name="connsiteX71"/>
              <a:gd fmla="*/ 161874 h 2535903" name="connsiteY71"/>
              <a:gd fmla="*/ 786775 w 2660670" name="connsiteX72"/>
              <a:gd fmla="*/ 163076 h 2535903" name="connsiteY72"/>
              <a:gd fmla="*/ 788748 w 2660670" name="connsiteX73"/>
              <a:gd fmla="*/ 163569 h 2535903" name="connsiteY73"/>
              <a:gd fmla="*/ 788507 w 2660670" name="connsiteX74"/>
              <a:gd fmla="*/ 164771 h 2535903" name="connsiteY74"/>
              <a:gd fmla="*/ 790480 w 2660670" name="connsiteX75"/>
              <a:gd fmla="*/ 165265 h 2535903" name="connsiteY75"/>
              <a:gd fmla="*/ 790240 w 2660670" name="connsiteX76"/>
              <a:gd fmla="*/ 166466 h 2535903" name="connsiteY76"/>
              <a:gd fmla="*/ 792213 w 2660670" name="connsiteX77"/>
              <a:gd fmla="*/ 166960 h 2535903" name="connsiteY77"/>
              <a:gd fmla="*/ 791972 w 2660670" name="connsiteX78"/>
              <a:gd fmla="*/ 168162 h 2535903" name="connsiteY78"/>
              <a:gd fmla="*/ 793945 w 2660670" name="connsiteX79"/>
              <a:gd fmla="*/ 168655 h 2535903" name="connsiteY79"/>
              <a:gd fmla="*/ 793704 w 2660670" name="connsiteX80"/>
              <a:gd fmla="*/ 169858 h 2535903" name="connsiteY80"/>
              <a:gd fmla="*/ 795677 w 2660670" name="connsiteX81"/>
              <a:gd fmla="*/ 170350 h 2535903" name="connsiteY81"/>
              <a:gd fmla="*/ 795437 w 2660670" name="connsiteX82"/>
              <a:gd fmla="*/ 171552 h 2535903" name="connsiteY82"/>
              <a:gd fmla="*/ 797409 w 2660670" name="connsiteX83"/>
              <a:gd fmla="*/ 172046 h 2535903" name="connsiteY83"/>
              <a:gd fmla="*/ 797169 w 2660670" name="connsiteX84"/>
              <a:gd fmla="*/ 173247 h 2535903" name="connsiteY84"/>
              <a:gd fmla="*/ 799142 w 2660670" name="connsiteX85"/>
              <a:gd fmla="*/ 173741 h 2535903" name="connsiteY85"/>
              <a:gd fmla="*/ 798901 w 2660670" name="connsiteX86"/>
              <a:gd fmla="*/ 174944 h 2535903" name="connsiteY86"/>
              <a:gd fmla="*/ 800874 w 2660670" name="connsiteX87"/>
              <a:gd fmla="*/ 175437 h 2535903" name="connsiteY87"/>
              <a:gd fmla="*/ 800634 w 2660670" name="connsiteX88"/>
              <a:gd fmla="*/ 176639 h 2535903" name="connsiteY88"/>
              <a:gd fmla="*/ 802606 w 2660670" name="connsiteX89"/>
              <a:gd fmla="*/ 177132 h 2535903" name="connsiteY89"/>
              <a:gd fmla="*/ 802366 w 2660670" name="connsiteX90"/>
              <a:gd fmla="*/ 178334 h 2535903" name="connsiteY90"/>
              <a:gd fmla="*/ 804339 w 2660670" name="connsiteX91"/>
              <a:gd fmla="*/ 178827 h 2535903" name="connsiteY91"/>
              <a:gd fmla="*/ 804098 w 2660670" name="connsiteX92"/>
              <a:gd fmla="*/ 180029 h 2535903" name="connsiteY92"/>
              <a:gd fmla="*/ 806070 w 2660670" name="connsiteX93"/>
              <a:gd fmla="*/ 180522 h 2535903" name="connsiteY93"/>
              <a:gd fmla="*/ 805830 w 2660670" name="connsiteX94"/>
              <a:gd fmla="*/ 181725 h 2535903" name="connsiteY94"/>
              <a:gd fmla="*/ 807803 w 2660670" name="connsiteX95"/>
              <a:gd fmla="*/ 182218 h 2535903" name="connsiteY95"/>
              <a:gd fmla="*/ 807562 w 2660670" name="connsiteX96"/>
              <a:gd fmla="*/ 183419 h 2535903" name="connsiteY96"/>
              <a:gd fmla="*/ 809535 w 2660670" name="connsiteX97"/>
              <a:gd fmla="*/ 183913 h 2535903" name="connsiteY97"/>
              <a:gd fmla="*/ 809295 w 2660670" name="connsiteX98"/>
              <a:gd fmla="*/ 185114 h 2535903" name="connsiteY98"/>
              <a:gd fmla="*/ 811267 w 2660670" name="connsiteX99"/>
              <a:gd fmla="*/ 185608 h 2535903" name="connsiteY99"/>
              <a:gd fmla="*/ 811027 w 2660670" name="connsiteX100"/>
              <a:gd fmla="*/ 186810 h 2535903" name="connsiteY100"/>
              <a:gd fmla="*/ 813000 w 2660670" name="connsiteX101"/>
              <a:gd fmla="*/ 187303 h 2535903" name="connsiteY101"/>
              <a:gd fmla="*/ 812759 w 2660670" name="connsiteX102"/>
              <a:gd fmla="*/ 188505 h 2535903" name="connsiteY102"/>
              <a:gd fmla="*/ 814732 w 2660670" name="connsiteX103"/>
              <a:gd fmla="*/ 188998 h 2535903" name="connsiteY103"/>
              <a:gd fmla="*/ 814491 w 2660670" name="connsiteX104"/>
              <a:gd fmla="*/ 190200 h 2535903" name="connsiteY104"/>
              <a:gd fmla="*/ 816464 w 2660670" name="connsiteX105"/>
              <a:gd fmla="*/ 190694 h 2535903" name="connsiteY105"/>
              <a:gd fmla="*/ 816224 w 2660670" name="connsiteX106"/>
              <a:gd fmla="*/ 191895 h 2535903" name="connsiteY106"/>
              <a:gd fmla="*/ 818197 w 2660670" name="connsiteX107"/>
              <a:gd fmla="*/ 192389 h 2535903" name="connsiteY107"/>
              <a:gd fmla="*/ 817956 w 2660670" name="connsiteX108"/>
              <a:gd fmla="*/ 193591 h 2535903" name="connsiteY108"/>
              <a:gd fmla="*/ 819929 w 2660670" name="connsiteX109"/>
              <a:gd fmla="*/ 194084 h 2535903" name="connsiteY109"/>
              <a:gd fmla="*/ 819688 w 2660670" name="connsiteX110"/>
              <a:gd fmla="*/ 195286 h 2535903" name="connsiteY110"/>
              <a:gd fmla="*/ 821661 w 2660670" name="connsiteX111"/>
              <a:gd fmla="*/ 195779 h 2535903" name="connsiteY111"/>
              <a:gd fmla="*/ 821421 w 2660670" name="connsiteX112"/>
              <a:gd fmla="*/ 196981 h 2535903" name="connsiteY112"/>
              <a:gd fmla="*/ 823394 w 2660670" name="connsiteX113"/>
              <a:gd fmla="*/ 197475 h 2535903" name="connsiteY113"/>
              <a:gd fmla="*/ 823153 w 2660670" name="connsiteX114"/>
              <a:gd fmla="*/ 198676 h 2535903" name="connsiteY114"/>
              <a:gd fmla="*/ 825126 w 2660670" name="connsiteX115"/>
              <a:gd fmla="*/ 199169 h 2535903" name="connsiteY115"/>
              <a:gd fmla="*/ 824885 w 2660670" name="connsiteX116"/>
              <a:gd fmla="*/ 200372 h 2535903" name="connsiteY116"/>
              <a:gd fmla="*/ 826858 w 2660670" name="connsiteX117"/>
              <a:gd fmla="*/ 200865 h 2535903" name="connsiteY117"/>
              <a:gd fmla="*/ 826618 w 2660670" name="connsiteX118"/>
              <a:gd fmla="*/ 202067 h 2535903" name="connsiteY118"/>
              <a:gd fmla="*/ 828591 w 2660670" name="connsiteX119"/>
              <a:gd fmla="*/ 202560 h 2535903" name="connsiteY119"/>
              <a:gd fmla="*/ 828350 w 2660670" name="connsiteX120"/>
              <a:gd fmla="*/ 203762 h 2535903" name="connsiteY120"/>
              <a:gd fmla="*/ 830323 w 2660670" name="connsiteX121"/>
              <a:gd fmla="*/ 204256 h 2535903" name="connsiteY121"/>
              <a:gd fmla="*/ 830082 w 2660670" name="connsiteX122"/>
              <a:gd fmla="*/ 205457 h 2535903" name="connsiteY122"/>
              <a:gd fmla="*/ 832055 w 2660670" name="connsiteX123"/>
              <a:gd fmla="*/ 205950 h 2535903" name="connsiteY123"/>
              <a:gd fmla="*/ 831815 w 2660670" name="connsiteX124"/>
              <a:gd fmla="*/ 207153 h 2535903" name="connsiteY124"/>
              <a:gd fmla="*/ 833787 w 2660670" name="connsiteX125"/>
              <a:gd fmla="*/ 207647 h 2535903" name="connsiteY125"/>
              <a:gd fmla="*/ 833547 w 2660670" name="connsiteX126"/>
              <a:gd fmla="*/ 208848 h 2535903" name="connsiteY126"/>
              <a:gd fmla="*/ 835519 w 2660670" name="connsiteX127"/>
              <a:gd fmla="*/ 209342 h 2535903" name="connsiteY127"/>
              <a:gd fmla="*/ 835279 w 2660670" name="connsiteX128"/>
              <a:gd fmla="*/ 210544 h 2535903" name="connsiteY128"/>
              <a:gd fmla="*/ 837251 w 2660670" name="connsiteX129"/>
              <a:gd fmla="*/ 211037 h 2535903" name="connsiteY129"/>
              <a:gd fmla="*/ 837011 w 2660670" name="connsiteX130"/>
              <a:gd fmla="*/ 212239 h 2535903" name="connsiteY130"/>
              <a:gd fmla="*/ 838984 w 2660670" name="connsiteX131"/>
              <a:gd fmla="*/ 212732 h 2535903" name="connsiteY131"/>
              <a:gd fmla="*/ 838743 w 2660670" name="connsiteX132"/>
              <a:gd fmla="*/ 213935 h 2535903" name="connsiteY132"/>
              <a:gd fmla="*/ 840716 w 2660670" name="connsiteX133"/>
              <a:gd fmla="*/ 214428 h 2535903" name="connsiteY133"/>
              <a:gd fmla="*/ 840476 w 2660670" name="connsiteX134"/>
              <a:gd fmla="*/ 215629 h 2535903" name="connsiteY134"/>
              <a:gd fmla="*/ 842448 w 2660670" name="connsiteX135"/>
              <a:gd fmla="*/ 216123 h 2535903" name="connsiteY135"/>
              <a:gd fmla="*/ 842208 w 2660670" name="connsiteX136"/>
              <a:gd fmla="*/ 217325 h 2535903" name="connsiteY136"/>
              <a:gd fmla="*/ 844181 w 2660670" name="connsiteX137"/>
              <a:gd fmla="*/ 217818 h 2535903" name="connsiteY137"/>
              <a:gd fmla="*/ 843940 w 2660670" name="connsiteX138"/>
              <a:gd fmla="*/ 219020 h 2535903" name="connsiteY138"/>
              <a:gd fmla="*/ 845913 w 2660670" name="connsiteX139"/>
              <a:gd fmla="*/ 219513 h 2535903" name="connsiteY139"/>
              <a:gd fmla="*/ 845673 w 2660670" name="connsiteX140"/>
              <a:gd fmla="*/ 220715 h 2535903" name="connsiteY140"/>
              <a:gd fmla="*/ 847645 w 2660670" name="connsiteX141"/>
              <a:gd fmla="*/ 221209 h 2535903" name="connsiteY141"/>
              <a:gd fmla="*/ 847405 w 2660670" name="connsiteX142"/>
              <a:gd fmla="*/ 222410 h 2535903" name="connsiteY142"/>
              <a:gd fmla="*/ 849378 w 2660670" name="connsiteX143"/>
              <a:gd fmla="*/ 222904 h 2535903" name="connsiteY143"/>
              <a:gd fmla="*/ 849137 w 2660670" name="connsiteX144"/>
              <a:gd fmla="*/ 224105 h 2535903" name="connsiteY144"/>
              <a:gd fmla="*/ 851110 w 2660670" name="connsiteX145"/>
              <a:gd fmla="*/ 224598 h 2535903" name="connsiteY145"/>
              <a:gd fmla="*/ 850869 w 2660670" name="connsiteX146"/>
              <a:gd fmla="*/ 225801 h 2535903" name="connsiteY146"/>
              <a:gd fmla="*/ 852842 w 2660670" name="connsiteX147"/>
              <a:gd fmla="*/ 226294 h 2535903" name="connsiteY147"/>
              <a:gd fmla="*/ 852602 w 2660670" name="connsiteX148"/>
              <a:gd fmla="*/ 227496 h 2535903" name="connsiteY148"/>
              <a:gd fmla="*/ 854575 w 2660670" name="connsiteX149"/>
              <a:gd fmla="*/ 227989 h 2535903" name="connsiteY149"/>
              <a:gd fmla="*/ 854334 w 2660670" name="connsiteX150"/>
              <a:gd fmla="*/ 229191 h 2535903" name="connsiteY150"/>
              <a:gd fmla="*/ 856307 w 2660670" name="connsiteX151"/>
              <a:gd fmla="*/ 229685 h 2535903" name="connsiteY151"/>
              <a:gd fmla="*/ 856066 w 2660670" name="connsiteX152"/>
              <a:gd fmla="*/ 230886 h 2535903" name="connsiteY152"/>
              <a:gd fmla="*/ 858039 w 2660670" name="connsiteX153"/>
              <a:gd fmla="*/ 231379 h 2535903" name="connsiteY153"/>
              <a:gd fmla="*/ 857799 w 2660670" name="connsiteX154"/>
              <a:gd fmla="*/ 232582 h 2535903" name="connsiteY154"/>
              <a:gd fmla="*/ 859772 w 2660670" name="connsiteX155"/>
              <a:gd fmla="*/ 233075 h 2535903" name="connsiteY155"/>
              <a:gd fmla="*/ 859531 w 2660670" name="connsiteX156"/>
              <a:gd fmla="*/ 234277 h 2535903" name="connsiteY156"/>
              <a:gd fmla="*/ 861504 w 2660670" name="connsiteX157"/>
              <a:gd fmla="*/ 234770 h 2535903" name="connsiteY157"/>
              <a:gd fmla="*/ 861263 w 2660670" name="connsiteX158"/>
              <a:gd fmla="*/ 235972 h 2535903" name="connsiteY158"/>
              <a:gd fmla="*/ 863236 w 2660670" name="connsiteX159"/>
              <a:gd fmla="*/ 236465 h 2535903" name="connsiteY159"/>
              <a:gd fmla="*/ 862996 w 2660670" name="connsiteX160"/>
              <a:gd fmla="*/ 237667 h 2535903" name="connsiteY160"/>
              <a:gd fmla="*/ 864969 w 2660670" name="connsiteX161"/>
              <a:gd fmla="*/ 238160 h 2535903" name="connsiteY161"/>
              <a:gd fmla="*/ 864728 w 2660670" name="connsiteX162"/>
              <a:gd fmla="*/ 239363 h 2535903" name="connsiteY162"/>
              <a:gd fmla="*/ 866701 w 2660670" name="connsiteX163"/>
              <a:gd fmla="*/ 239856 h 2535903" name="connsiteY163"/>
              <a:gd fmla="*/ 866460 w 2660670" name="connsiteX164"/>
              <a:gd fmla="*/ 241058 h 2535903" name="connsiteY164"/>
              <a:gd fmla="*/ 868432 w 2660670" name="connsiteX165"/>
              <a:gd fmla="*/ 241551 h 2535903" name="connsiteY165"/>
              <a:gd fmla="*/ 868192 w 2660670" name="connsiteX166"/>
              <a:gd fmla="*/ 242754 h 2535903" name="connsiteY166"/>
              <a:gd fmla="*/ 870165 w 2660670" name="connsiteX167"/>
              <a:gd fmla="*/ 243247 h 2535903" name="connsiteY167"/>
              <a:gd fmla="*/ 869924 w 2660670" name="connsiteX168"/>
              <a:gd fmla="*/ 244449 h 2535903" name="connsiteY168"/>
              <a:gd fmla="*/ 871897 w 2660670" name="connsiteX169"/>
              <a:gd fmla="*/ 244942 h 2535903" name="connsiteY169"/>
              <a:gd fmla="*/ 871657 w 2660670" name="connsiteX170"/>
              <a:gd fmla="*/ 246144 h 2535903" name="connsiteY170"/>
              <a:gd fmla="*/ 873629 w 2660670" name="connsiteX171"/>
              <a:gd fmla="*/ 246638 h 2535903" name="connsiteY171"/>
              <a:gd fmla="*/ 873389 w 2660670" name="connsiteX172"/>
              <a:gd fmla="*/ 247839 h 2535903" name="connsiteY172"/>
              <a:gd fmla="*/ 875362 w 2660670" name="connsiteX173"/>
              <a:gd fmla="*/ 248333 h 2535903" name="connsiteY173"/>
              <a:gd fmla="*/ 875121 w 2660670" name="connsiteX174"/>
              <a:gd fmla="*/ 249535 h 2535903" name="connsiteY174"/>
              <a:gd fmla="*/ 877094 w 2660670" name="connsiteX175"/>
              <a:gd fmla="*/ 250028 h 2535903" name="connsiteY175"/>
              <a:gd fmla="*/ 876854 w 2660670" name="connsiteX176"/>
              <a:gd fmla="*/ 251230 h 2535903" name="connsiteY176"/>
              <a:gd fmla="*/ 878826 w 2660670" name="connsiteX177"/>
              <a:gd fmla="*/ 251723 h 2535903" name="connsiteY177"/>
              <a:gd fmla="*/ 878586 w 2660670" name="connsiteX178"/>
              <a:gd fmla="*/ 252925 h 2535903" name="connsiteY178"/>
              <a:gd fmla="*/ 880559 w 2660670" name="connsiteX179"/>
              <a:gd fmla="*/ 253419 h 2535903" name="connsiteY179"/>
              <a:gd fmla="*/ 880318 w 2660670" name="connsiteX180"/>
              <a:gd fmla="*/ 254620 h 2535903" name="connsiteY180"/>
              <a:gd fmla="*/ 882291 w 2660670" name="connsiteX181"/>
              <a:gd fmla="*/ 255114 h 2535903" name="connsiteY181"/>
              <a:gd fmla="*/ 882051 w 2660670" name="connsiteX182"/>
              <a:gd fmla="*/ 256316 h 2535903" name="connsiteY182"/>
              <a:gd fmla="*/ 884023 w 2660670" name="connsiteX183"/>
              <a:gd fmla="*/ 256809 h 2535903" name="connsiteY183"/>
              <a:gd fmla="*/ 883783 w 2660670" name="connsiteX184"/>
              <a:gd fmla="*/ 258011 h 2535903" name="connsiteY184"/>
              <a:gd fmla="*/ 885756 w 2660670" name="connsiteX185"/>
              <a:gd fmla="*/ 258504 h 2535903" name="connsiteY185"/>
              <a:gd fmla="*/ 885515 w 2660670" name="connsiteX186"/>
              <a:gd fmla="*/ 259706 h 2535903" name="connsiteY186"/>
              <a:gd fmla="*/ 887488 w 2660670" name="connsiteX187"/>
              <a:gd fmla="*/ 260200 h 2535903" name="connsiteY187"/>
              <a:gd fmla="*/ 887247 w 2660670" name="connsiteX188"/>
              <a:gd fmla="*/ 261401 h 2535903" name="connsiteY188"/>
              <a:gd fmla="*/ 889220 w 2660670" name="connsiteX189"/>
              <a:gd fmla="*/ 261894 h 2535903" name="connsiteY189"/>
              <a:gd fmla="*/ 888980 w 2660670" name="connsiteX190"/>
              <a:gd fmla="*/ 263097 h 2535903" name="connsiteY190"/>
              <a:gd fmla="*/ 890953 w 2660670" name="connsiteX191"/>
              <a:gd fmla="*/ 263590 h 2535903" name="connsiteY191"/>
              <a:gd fmla="*/ 890712 w 2660670" name="connsiteX192"/>
              <a:gd fmla="*/ 264792 h 2535903" name="connsiteY192"/>
              <a:gd fmla="*/ 891213 w 2660670" name="connsiteX193"/>
              <a:gd fmla="*/ 264917 h 2535903" name="connsiteY193"/>
              <a:gd fmla="*/ 1102397 w 2660670" name="connsiteX194"/>
              <a:gd fmla="*/ 264917 h 2535903" name="connsiteY194"/>
              <a:gd fmla="*/ 1051122 w 2660670" name="connsiteX195"/>
              <a:gd fmla="*/ 102540 h 2535903" name="connsiteY195"/>
              <a:gd fmla="*/ 1486954 w 2660670" name="connsiteX196"/>
              <a:gd fmla="*/ 0 h 2535903" name="connsiteY196"/>
              <a:gd fmla="*/ 1487689 w 2660670" name="connsiteX197"/>
              <a:gd fmla="*/ 1929 h 2535903" name="connsiteY197"/>
              <a:gd fmla="*/ 1488687 w 2660670" name="connsiteX198"/>
              <a:gd fmla="*/ 1694 h 2535903" name="connsiteY198"/>
              <a:gd fmla="*/ 1489422 w 2660670" name="connsiteX199"/>
              <a:gd fmla="*/ 3624 h 2535903" name="connsiteY199"/>
              <a:gd fmla="*/ 1490419 w 2660670" name="connsiteX200"/>
              <a:gd fmla="*/ 3389 h 2535903" name="connsiteY200"/>
              <a:gd fmla="*/ 1491154 w 2660670" name="connsiteX201"/>
              <a:gd fmla="*/ 5318 h 2535903" name="connsiteY201"/>
              <a:gd fmla="*/ 1492151 w 2660670" name="connsiteX202"/>
              <a:gd fmla="*/ 5084 h 2535903" name="connsiteY202"/>
              <a:gd fmla="*/ 1492886 w 2660670" name="connsiteX203"/>
              <a:gd fmla="*/ 7013 h 2535903" name="connsiteY203"/>
              <a:gd fmla="*/ 1493883 w 2660670" name="connsiteX204"/>
              <a:gd fmla="*/ 6779 h 2535903" name="connsiteY204"/>
              <a:gd fmla="*/ 1494619 w 2660670" name="connsiteX205"/>
              <a:gd fmla="*/ 8708 h 2535903" name="connsiteY205"/>
              <a:gd fmla="*/ 1495616 w 2660670" name="connsiteX206"/>
              <a:gd fmla="*/ 8473 h 2535903" name="connsiteY206"/>
              <a:gd fmla="*/ 1496351 w 2660670" name="connsiteX207"/>
              <a:gd fmla="*/ 10403 h 2535903" name="connsiteY207"/>
              <a:gd fmla="*/ 1497348 w 2660670" name="connsiteX208"/>
              <a:gd fmla="*/ 10168 h 2535903" name="connsiteY208"/>
              <a:gd fmla="*/ 1498083 w 2660670" name="connsiteX209"/>
              <a:gd fmla="*/ 12098 h 2535903" name="connsiteY209"/>
              <a:gd fmla="*/ 1499080 w 2660670" name="connsiteX210"/>
              <a:gd fmla="*/ 11863 h 2535903" name="connsiteY210"/>
              <a:gd fmla="*/ 1499816 w 2660670" name="connsiteX211"/>
              <a:gd fmla="*/ 13792 h 2535903" name="connsiteY211"/>
              <a:gd fmla="*/ 1500813 w 2660670" name="connsiteX212"/>
              <a:gd fmla="*/ 13558 h 2535903" name="connsiteY212"/>
              <a:gd fmla="*/ 1501548 w 2660670" name="connsiteX213"/>
              <a:gd fmla="*/ 15487 h 2535903" name="connsiteY213"/>
              <a:gd fmla="*/ 1502545 w 2660670" name="connsiteX214"/>
              <a:gd fmla="*/ 15253 h 2535903" name="connsiteY214"/>
              <a:gd fmla="*/ 1503280 w 2660670" name="connsiteX215"/>
              <a:gd fmla="*/ 17182 h 2535903" name="connsiteY215"/>
              <a:gd fmla="*/ 1504277 w 2660670" name="connsiteX216"/>
              <a:gd fmla="*/ 16947 h 2535903" name="connsiteY216"/>
              <a:gd fmla="*/ 1505012 w 2660670" name="connsiteX217"/>
              <a:gd fmla="*/ 18876 h 2535903" name="connsiteY217"/>
              <a:gd fmla="*/ 1506009 w 2660670" name="connsiteX218"/>
              <a:gd fmla="*/ 18642 h 2535903" name="connsiteY218"/>
              <a:gd fmla="*/ 1506744 w 2660670" name="connsiteX219"/>
              <a:gd fmla="*/ 20571 h 2535903" name="connsiteY219"/>
              <a:gd fmla="*/ 1507741 w 2660670" name="connsiteX220"/>
              <a:gd fmla="*/ 20337 h 2535903" name="connsiteY220"/>
              <a:gd fmla="*/ 1508476 w 2660670" name="connsiteX221"/>
              <a:gd fmla="*/ 22266 h 2535903" name="connsiteY221"/>
              <a:gd fmla="*/ 1509474 w 2660670" name="connsiteX222"/>
              <a:gd fmla="*/ 22031 h 2535903" name="connsiteY222"/>
              <a:gd fmla="*/ 1510209 w 2660670" name="connsiteX223"/>
              <a:gd fmla="*/ 23962 h 2535903" name="connsiteY223"/>
              <a:gd fmla="*/ 1511206 w 2660670" name="connsiteX224"/>
              <a:gd fmla="*/ 23727 h 2535903" name="connsiteY224"/>
              <a:gd fmla="*/ 1511941 w 2660670" name="connsiteX225"/>
              <a:gd fmla="*/ 25658 h 2535903" name="connsiteY225"/>
              <a:gd fmla="*/ 1512938 w 2660670" name="connsiteX226"/>
              <a:gd fmla="*/ 25425 h 2535903" name="connsiteY226"/>
              <a:gd fmla="*/ 1513673 w 2660670" name="connsiteX227"/>
              <a:gd fmla="*/ 27353 h 2535903" name="connsiteY227"/>
              <a:gd fmla="*/ 1514671 w 2660670" name="connsiteX228"/>
              <a:gd fmla="*/ 27120 h 2535903" name="connsiteY228"/>
              <a:gd fmla="*/ 1515406 w 2660670" name="connsiteX229"/>
              <a:gd fmla="*/ 29048 h 2535903" name="connsiteY229"/>
              <a:gd fmla="*/ 1516403 w 2660670" name="connsiteX230"/>
              <a:gd fmla="*/ 28814 h 2535903" name="connsiteY230"/>
              <a:gd fmla="*/ 1517138 w 2660670" name="connsiteX231"/>
              <a:gd fmla="*/ 30744 h 2535903" name="connsiteY231"/>
              <a:gd fmla="*/ 1518135 w 2660670" name="connsiteX232"/>
              <a:gd fmla="*/ 30509 h 2535903" name="connsiteY232"/>
              <a:gd fmla="*/ 1518870 w 2660670" name="connsiteX233"/>
              <a:gd fmla="*/ 32439 h 2535903" name="connsiteY233"/>
              <a:gd fmla="*/ 1519868 w 2660670" name="connsiteX234"/>
              <a:gd fmla="*/ 32205 h 2535903" name="connsiteY234"/>
              <a:gd fmla="*/ 1520603 w 2660670" name="connsiteX235"/>
              <a:gd fmla="*/ 34135 h 2535903" name="connsiteY235"/>
              <a:gd fmla="*/ 1521600 w 2660670" name="connsiteX236"/>
              <a:gd fmla="*/ 33901 h 2535903" name="connsiteY236"/>
              <a:gd fmla="*/ 1522335 w 2660670" name="connsiteX237"/>
              <a:gd fmla="*/ 35830 h 2535903" name="connsiteY237"/>
              <a:gd fmla="*/ 1523332 w 2660670" name="connsiteX238"/>
              <a:gd fmla="*/ 35596 h 2535903" name="connsiteY238"/>
              <a:gd fmla="*/ 1524067 w 2660670" name="connsiteX239"/>
              <a:gd fmla="*/ 37524 h 2535903" name="connsiteY239"/>
              <a:gd fmla="*/ 1525065 w 2660670" name="connsiteX240"/>
              <a:gd fmla="*/ 37290 h 2535903" name="connsiteY240"/>
              <a:gd fmla="*/ 1525800 w 2660670" name="connsiteX241"/>
              <a:gd fmla="*/ 39220 h 2535903" name="connsiteY241"/>
              <a:gd fmla="*/ 1526797 w 2660670" name="connsiteX242"/>
              <a:gd fmla="*/ 38986 h 2535903" name="connsiteY242"/>
              <a:gd fmla="*/ 1527532 w 2660670" name="connsiteX243"/>
              <a:gd fmla="*/ 40906 h 2535903" name="connsiteY243"/>
              <a:gd fmla="*/ 1528529 w 2660670" name="connsiteX244"/>
              <a:gd fmla="*/ 40672 h 2535903" name="connsiteY244"/>
              <a:gd fmla="*/ 1529264 w 2660670" name="connsiteX245"/>
              <a:gd fmla="*/ 42602 h 2535903" name="connsiteY245"/>
              <a:gd fmla="*/ 1530261 w 2660670" name="connsiteX246"/>
              <a:gd fmla="*/ 42367 h 2535903" name="connsiteY246"/>
              <a:gd fmla="*/ 1530997 w 2660670" name="connsiteX247"/>
              <a:gd fmla="*/ 44297 h 2535903" name="connsiteY247"/>
              <a:gd fmla="*/ 1531994 w 2660670" name="connsiteX248"/>
              <a:gd fmla="*/ 44062 h 2535903" name="connsiteY248"/>
              <a:gd fmla="*/ 1532729 w 2660670" name="connsiteX249"/>
              <a:gd fmla="*/ 45992 h 2535903" name="connsiteY249"/>
              <a:gd fmla="*/ 1533725 w 2660670" name="connsiteX250"/>
              <a:gd fmla="*/ 45758 h 2535903" name="connsiteY250"/>
              <a:gd fmla="*/ 1534461 w 2660670" name="connsiteX251"/>
              <a:gd fmla="*/ 47687 h 2535903" name="connsiteY251"/>
              <a:gd fmla="*/ 1535458 w 2660670" name="connsiteX252"/>
              <a:gd fmla="*/ 47452 h 2535903" name="connsiteY252"/>
              <a:gd fmla="*/ 1536193 w 2660670" name="connsiteX253"/>
              <a:gd fmla="*/ 49383 h 2535903" name="connsiteY253"/>
              <a:gd fmla="*/ 1537190 w 2660670" name="connsiteX254"/>
              <a:gd fmla="*/ 49149 h 2535903" name="connsiteY254"/>
              <a:gd fmla="*/ 1537925 w 2660670" name="connsiteX255"/>
              <a:gd fmla="*/ 51078 h 2535903" name="connsiteY255"/>
              <a:gd fmla="*/ 1538922 w 2660670" name="connsiteX256"/>
              <a:gd fmla="*/ 50844 h 2535903" name="connsiteY256"/>
              <a:gd fmla="*/ 1539657 w 2660670" name="connsiteX257"/>
              <a:gd fmla="*/ 52774 h 2535903" name="connsiteY257"/>
              <a:gd fmla="*/ 1540655 w 2660670" name="connsiteX258"/>
              <a:gd fmla="*/ 52539 h 2535903" name="connsiteY258"/>
              <a:gd fmla="*/ 1541390 w 2660670" name="connsiteX259"/>
              <a:gd fmla="*/ 54468 h 2535903" name="connsiteY259"/>
              <a:gd fmla="*/ 1542387 w 2660670" name="connsiteX260"/>
              <a:gd fmla="*/ 54234 h 2535903" name="connsiteY260"/>
              <a:gd fmla="*/ 1543122 w 2660670" name="connsiteX261"/>
              <a:gd fmla="*/ 56164 h 2535903" name="connsiteY261"/>
              <a:gd fmla="*/ 1544119 w 2660670" name="connsiteX262"/>
              <a:gd fmla="*/ 55930 h 2535903" name="connsiteY262"/>
              <a:gd fmla="*/ 1544854 w 2660670" name="connsiteX263"/>
              <a:gd fmla="*/ 57859 h 2535903" name="connsiteY263"/>
              <a:gd fmla="*/ 1545852 w 2660670" name="connsiteX264"/>
              <a:gd fmla="*/ 57625 h 2535903" name="connsiteY264"/>
              <a:gd fmla="*/ 1546587 w 2660670" name="connsiteX265"/>
              <a:gd fmla="*/ 59555 h 2535903" name="connsiteY265"/>
              <a:gd fmla="*/ 1547584 w 2660670" name="connsiteX266"/>
              <a:gd fmla="*/ 59320 h 2535903" name="connsiteY266"/>
              <a:gd fmla="*/ 1548319 w 2660670" name="connsiteX267"/>
              <a:gd fmla="*/ 61250 h 2535903" name="connsiteY267"/>
              <a:gd fmla="*/ 1549316 w 2660670" name="connsiteX268"/>
              <a:gd fmla="*/ 61015 h 2535903" name="connsiteY268"/>
              <a:gd fmla="*/ 1550051 w 2660670" name="connsiteX269"/>
              <a:gd fmla="*/ 62945 h 2535903" name="connsiteY269"/>
              <a:gd fmla="*/ 1551049 w 2660670" name="connsiteX270"/>
              <a:gd fmla="*/ 62711 h 2535903" name="connsiteY270"/>
              <a:gd fmla="*/ 1551784 w 2660670" name="connsiteX271"/>
              <a:gd fmla="*/ 64640 h 2535903" name="connsiteY271"/>
              <a:gd fmla="*/ 1552781 w 2660670" name="connsiteX272"/>
              <a:gd fmla="*/ 64406 h 2535903" name="connsiteY272"/>
              <a:gd fmla="*/ 1553516 w 2660670" name="connsiteX273"/>
              <a:gd fmla="*/ 66336 h 2535903" name="connsiteY273"/>
              <a:gd fmla="*/ 1554513 w 2660670" name="connsiteX274"/>
              <a:gd fmla="*/ 66101 h 2535903" name="connsiteY274"/>
              <a:gd fmla="*/ 1555248 w 2660670" name="connsiteX275"/>
              <a:gd fmla="*/ 68031 h 2535903" name="connsiteY275"/>
              <a:gd fmla="*/ 1556246 w 2660670" name="connsiteX276"/>
              <a:gd fmla="*/ 67796 h 2535903" name="connsiteY276"/>
              <a:gd fmla="*/ 1556981 w 2660670" name="connsiteX277"/>
              <a:gd fmla="*/ 69726 h 2535903" name="connsiteY277"/>
              <a:gd fmla="*/ 1557978 w 2660670" name="connsiteX278"/>
              <a:gd fmla="*/ 69492 h 2535903" name="connsiteY278"/>
              <a:gd fmla="*/ 1558713 w 2660670" name="connsiteX279"/>
              <a:gd fmla="*/ 71421 h 2535903" name="connsiteY279"/>
              <a:gd fmla="*/ 1559710 w 2660670" name="connsiteX280"/>
              <a:gd fmla="*/ 71187 h 2535903" name="connsiteY280"/>
              <a:gd fmla="*/ 1560445 w 2660670" name="connsiteX281"/>
              <a:gd fmla="*/ 73117 h 2535903" name="connsiteY281"/>
              <a:gd fmla="*/ 1561443 w 2660670" name="connsiteX282"/>
              <a:gd fmla="*/ 72882 h 2535903" name="connsiteY282"/>
              <a:gd fmla="*/ 1562178 w 2660670" name="connsiteX283"/>
              <a:gd fmla="*/ 74812 h 2535903" name="connsiteY283"/>
              <a:gd fmla="*/ 1563175 w 2660670" name="connsiteX284"/>
              <a:gd fmla="*/ 74578 h 2535903" name="connsiteY284"/>
              <a:gd fmla="*/ 1563910 w 2660670" name="connsiteX285"/>
              <a:gd fmla="*/ 76507 h 2535903" name="connsiteY285"/>
              <a:gd fmla="*/ 1564907 w 2660670" name="connsiteX286"/>
              <a:gd fmla="*/ 76273 h 2535903" name="connsiteY286"/>
              <a:gd fmla="*/ 1565642 w 2660670" name="connsiteX287"/>
              <a:gd fmla="*/ 78202 h 2535903" name="connsiteY287"/>
              <a:gd fmla="*/ 1566639 w 2660670" name="connsiteX288"/>
              <a:gd fmla="*/ 77968 h 2535903" name="connsiteY288"/>
              <a:gd fmla="*/ 1567374 w 2660670" name="connsiteX289"/>
              <a:gd fmla="*/ 79898 h 2535903" name="connsiteY289"/>
              <a:gd fmla="*/ 1568371 w 2660670" name="connsiteX290"/>
              <a:gd fmla="*/ 79663 h 2535903" name="connsiteY290"/>
              <a:gd fmla="*/ 1569106 w 2660670" name="connsiteX291"/>
              <a:gd fmla="*/ 81593 h 2535903" name="connsiteY291"/>
              <a:gd fmla="*/ 1570103 w 2660670" name="connsiteX292"/>
              <a:gd fmla="*/ 81359 h 2535903" name="connsiteY292"/>
              <a:gd fmla="*/ 1570839 w 2660670" name="connsiteX293"/>
              <a:gd fmla="*/ 83288 h 2535903" name="connsiteY293"/>
              <a:gd fmla="*/ 1571836 w 2660670" name="connsiteX294"/>
              <a:gd fmla="*/ 83054 h 2535903" name="connsiteY294"/>
              <a:gd fmla="*/ 1572571 w 2660670" name="connsiteX295"/>
              <a:gd fmla="*/ 84984 h 2535903" name="connsiteY295"/>
              <a:gd fmla="*/ 1573568 w 2660670" name="connsiteX296"/>
              <a:gd fmla="*/ 84749 h 2535903" name="connsiteY296"/>
              <a:gd fmla="*/ 1574303 w 2660670" name="connsiteX297"/>
              <a:gd fmla="*/ 86679 h 2535903" name="connsiteY297"/>
              <a:gd fmla="*/ 1575300 w 2660670" name="connsiteX298"/>
              <a:gd fmla="*/ 86444 h 2535903" name="connsiteY298"/>
              <a:gd fmla="*/ 1576035 w 2660670" name="connsiteX299"/>
              <a:gd fmla="*/ 88374 h 2535903" name="connsiteY299"/>
              <a:gd fmla="*/ 1577033 w 2660670" name="connsiteX300"/>
              <a:gd fmla="*/ 88140 h 2535903" name="connsiteY300"/>
              <a:gd fmla="*/ 1577768 w 2660670" name="connsiteX301"/>
              <a:gd fmla="*/ 90069 h 2535903" name="connsiteY301"/>
              <a:gd fmla="*/ 1578765 w 2660670" name="connsiteX302"/>
              <a:gd fmla="*/ 89835 h 2535903" name="connsiteY302"/>
              <a:gd fmla="*/ 1579500 w 2660670" name="connsiteX303"/>
              <a:gd fmla="*/ 91765 h 2535903" name="connsiteY303"/>
              <a:gd fmla="*/ 1580497 w 2660670" name="connsiteX304"/>
              <a:gd fmla="*/ 91530 h 2535903" name="connsiteY304"/>
              <a:gd fmla="*/ 1581232 w 2660670" name="connsiteX305"/>
              <a:gd fmla="*/ 93460 h 2535903" name="connsiteY305"/>
              <a:gd fmla="*/ 1582230 w 2660670" name="connsiteX306"/>
              <a:gd fmla="*/ 93225 h 2535903" name="connsiteY306"/>
              <a:gd fmla="*/ 1582965 w 2660670" name="connsiteX307"/>
              <a:gd fmla="*/ 95155 h 2535903" name="connsiteY307"/>
              <a:gd fmla="*/ 1583962 w 2660670" name="connsiteX308"/>
              <a:gd fmla="*/ 94921 h 2535903" name="connsiteY308"/>
              <a:gd fmla="*/ 1584697 w 2660670" name="connsiteX309"/>
              <a:gd fmla="*/ 96850 h 2535903" name="connsiteY309"/>
              <a:gd fmla="*/ 1585694 w 2660670" name="connsiteX310"/>
              <a:gd fmla="*/ 96616 h 2535903" name="connsiteY310"/>
              <a:gd fmla="*/ 1586429 w 2660670" name="connsiteX311"/>
              <a:gd fmla="*/ 98546 h 2535903" name="connsiteY311"/>
              <a:gd fmla="*/ 1587427 w 2660670" name="connsiteX312"/>
              <a:gd fmla="*/ 98311 h 2535903" name="connsiteY312"/>
              <a:gd fmla="*/ 1588162 w 2660670" name="connsiteX313"/>
              <a:gd fmla="*/ 100241 h 2535903" name="connsiteY313"/>
              <a:gd fmla="*/ 1589159 w 2660670" name="connsiteX314"/>
              <a:gd fmla="*/ 100006 h 2535903" name="connsiteY314"/>
              <a:gd fmla="*/ 1589894 w 2660670" name="connsiteX315"/>
              <a:gd fmla="*/ 101936 h 2535903" name="connsiteY315"/>
              <a:gd fmla="*/ 1590891 w 2660670" name="connsiteX316"/>
              <a:gd fmla="*/ 101702 h 2535903" name="connsiteY316"/>
              <a:gd fmla="*/ 1591626 w 2660670" name="connsiteX317"/>
              <a:gd fmla="*/ 103631 h 2535903" name="connsiteY317"/>
              <a:gd fmla="*/ 1592624 w 2660670" name="connsiteX318"/>
              <a:gd fmla="*/ 103397 h 2535903" name="connsiteY318"/>
              <a:gd fmla="*/ 1593359 w 2660670" name="connsiteX319"/>
              <a:gd fmla="*/ 105327 h 2535903" name="connsiteY319"/>
              <a:gd fmla="*/ 1594356 w 2660670" name="connsiteX320"/>
              <a:gd fmla="*/ 105092 h 2535903" name="connsiteY320"/>
              <a:gd fmla="*/ 1595090 w 2660670" name="connsiteX321"/>
              <a:gd fmla="*/ 107022 h 2535903" name="connsiteY321"/>
              <a:gd fmla="*/ 1596087 w 2660670" name="connsiteX322"/>
              <a:gd fmla="*/ 106787 h 2535903" name="connsiteY322"/>
              <a:gd fmla="*/ 1596823 w 2660670" name="connsiteX323"/>
              <a:gd fmla="*/ 108717 h 2535903" name="connsiteY323"/>
              <a:gd fmla="*/ 1597820 w 2660670" name="connsiteX324"/>
              <a:gd fmla="*/ 108483 h 2535903" name="connsiteY324"/>
              <a:gd fmla="*/ 1598555 w 2660670" name="connsiteX325"/>
              <a:gd fmla="*/ 110413 h 2535903" name="connsiteY325"/>
              <a:gd fmla="*/ 1599552 w 2660670" name="connsiteX326"/>
              <a:gd fmla="*/ 110178 h 2535903" name="connsiteY326"/>
              <a:gd fmla="*/ 1600287 w 2660670" name="connsiteX327"/>
              <a:gd fmla="*/ 112108 h 2535903" name="connsiteY327"/>
              <a:gd fmla="*/ 1601284 w 2660670" name="connsiteX328"/>
              <a:gd fmla="*/ 111874 h 2535903" name="connsiteY328"/>
              <a:gd fmla="*/ 1602020 w 2660670" name="connsiteX329"/>
              <a:gd fmla="*/ 113803 h 2535903" name="connsiteY329"/>
              <a:gd fmla="*/ 1603017 w 2660670" name="connsiteX330"/>
              <a:gd fmla="*/ 113569 h 2535903" name="connsiteY330"/>
              <a:gd fmla="*/ 1603752 w 2660670" name="connsiteX331"/>
              <a:gd fmla="*/ 115499 h 2535903" name="connsiteY331"/>
              <a:gd fmla="*/ 1604749 w 2660670" name="connsiteX332"/>
              <a:gd fmla="*/ 115264 h 2535903" name="connsiteY332"/>
              <a:gd fmla="*/ 1605484 w 2660670" name="connsiteX333"/>
              <a:gd fmla="*/ 117194 h 2535903" name="connsiteY333"/>
              <a:gd fmla="*/ 1606481 w 2660670" name="connsiteX334"/>
              <a:gd fmla="*/ 116959 h 2535903" name="connsiteY334"/>
              <a:gd fmla="*/ 1607217 w 2660670" name="connsiteX335"/>
              <a:gd fmla="*/ 118889 h 2535903" name="connsiteY335"/>
              <a:gd fmla="*/ 1608214 w 2660670" name="connsiteX336"/>
              <a:gd fmla="*/ 118655 h 2535903" name="connsiteY336"/>
              <a:gd fmla="*/ 1608949 w 2660670" name="connsiteX337"/>
              <a:gd fmla="*/ 120584 h 2535903" name="connsiteY337"/>
              <a:gd fmla="*/ 1609946 w 2660670" name="connsiteX338"/>
              <a:gd fmla="*/ 120350 h 2535903" name="connsiteY338"/>
              <a:gd fmla="*/ 1610681 w 2660670" name="connsiteX339"/>
              <a:gd fmla="*/ 122279 h 2535903" name="connsiteY339"/>
              <a:gd fmla="*/ 1611678 w 2660670" name="connsiteX340"/>
              <a:gd fmla="*/ 122044 h 2535903" name="connsiteY340"/>
              <a:gd fmla="*/ 1612413 w 2660670" name="connsiteX341"/>
              <a:gd fmla="*/ 123975 h 2535903" name="connsiteY341"/>
              <a:gd fmla="*/ 1613411 w 2660670" name="connsiteX342"/>
              <a:gd fmla="*/ 123740 h 2535903" name="connsiteY342"/>
              <a:gd fmla="*/ 1614146 w 2660670" name="connsiteX343"/>
              <a:gd fmla="*/ 125670 h 2535903" name="connsiteY343"/>
              <a:gd fmla="*/ 1615143 w 2660670" name="connsiteX344"/>
              <a:gd fmla="*/ 125435 h 2535903" name="connsiteY344"/>
              <a:gd fmla="*/ 1615878 w 2660670" name="connsiteX345"/>
              <a:gd fmla="*/ 127365 h 2535903" name="connsiteY345"/>
              <a:gd fmla="*/ 1616875 w 2660670" name="connsiteX346"/>
              <a:gd fmla="*/ 127131 h 2535903" name="connsiteY346"/>
              <a:gd fmla="*/ 1617610 w 2660670" name="connsiteX347"/>
              <a:gd fmla="*/ 129060 h 2535903" name="connsiteY347"/>
              <a:gd fmla="*/ 1618608 w 2660670" name="connsiteX348"/>
              <a:gd fmla="*/ 128825 h 2535903" name="connsiteY348"/>
              <a:gd fmla="*/ 1619343 w 2660670" name="connsiteX349"/>
              <a:gd fmla="*/ 130756 h 2535903" name="connsiteY349"/>
              <a:gd fmla="*/ 1620340 w 2660670" name="connsiteX350"/>
              <a:gd fmla="*/ 130521 h 2535903" name="connsiteY350"/>
              <a:gd fmla="*/ 1621075 w 2660670" name="connsiteX351"/>
              <a:gd fmla="*/ 132451 h 2535903" name="connsiteY351"/>
              <a:gd fmla="*/ 1622072 w 2660670" name="connsiteX352"/>
              <a:gd fmla="*/ 132216 h 2535903" name="connsiteY352"/>
              <a:gd fmla="*/ 1622807 w 2660670" name="connsiteX353"/>
              <a:gd fmla="*/ 134146 h 2535903" name="connsiteY353"/>
              <a:gd fmla="*/ 1623805 w 2660670" name="connsiteX354"/>
              <a:gd fmla="*/ 133912 h 2535903" name="connsiteY354"/>
              <a:gd fmla="*/ 1624540 w 2660670" name="connsiteX355"/>
              <a:gd fmla="*/ 135842 h 2535903" name="connsiteY355"/>
              <a:gd fmla="*/ 1625537 w 2660670" name="connsiteX356"/>
              <a:gd fmla="*/ 135606 h 2535903" name="connsiteY356"/>
              <a:gd fmla="*/ 1626272 w 2660670" name="connsiteX357"/>
              <a:gd fmla="*/ 137537 h 2535903" name="connsiteY357"/>
              <a:gd fmla="*/ 1627269 w 2660670" name="connsiteX358"/>
              <a:gd fmla="*/ 137303 h 2535903" name="connsiteY358"/>
              <a:gd fmla="*/ 1628004 w 2660670" name="connsiteX359"/>
              <a:gd fmla="*/ 139232 h 2535903" name="connsiteY359"/>
              <a:gd fmla="*/ 1629001 w 2660670" name="connsiteX360"/>
              <a:gd fmla="*/ 138998 h 2535903" name="connsiteY360"/>
              <a:gd fmla="*/ 1629736 w 2660670" name="connsiteX361"/>
              <a:gd fmla="*/ 140928 h 2535903" name="connsiteY361"/>
              <a:gd fmla="*/ 1630733 w 2660670" name="connsiteX362"/>
              <a:gd fmla="*/ 140693 h 2535903" name="connsiteY362"/>
              <a:gd fmla="*/ 1631468 w 2660670" name="connsiteX363"/>
              <a:gd fmla="*/ 142623 h 2535903" name="connsiteY363"/>
              <a:gd fmla="*/ 1632465 w 2660670" name="connsiteX364"/>
              <a:gd fmla="*/ 142388 h 2535903" name="connsiteY364"/>
              <a:gd fmla="*/ 1633201 w 2660670" name="connsiteX365"/>
              <a:gd fmla="*/ 144318 h 2535903" name="connsiteY365"/>
              <a:gd fmla="*/ 1634198 w 2660670" name="connsiteX366"/>
              <a:gd fmla="*/ 144084 h 2535903" name="connsiteY366"/>
              <a:gd fmla="*/ 1634933 w 2660670" name="connsiteX367"/>
              <a:gd fmla="*/ 146013 h 2535903" name="connsiteY367"/>
              <a:gd fmla="*/ 1635930 w 2660670" name="connsiteX368"/>
              <a:gd fmla="*/ 145779 h 2535903" name="connsiteY368"/>
              <a:gd fmla="*/ 1636665 w 2660670" name="connsiteX369"/>
              <a:gd fmla="*/ 147709 h 2535903" name="connsiteY369"/>
              <a:gd fmla="*/ 1637662 w 2660670" name="connsiteX370"/>
              <a:gd fmla="*/ 147474 h 2535903" name="connsiteY370"/>
              <a:gd fmla="*/ 1638398 w 2660670" name="connsiteX371"/>
              <a:gd fmla="*/ 149404 h 2535903" name="connsiteY371"/>
              <a:gd fmla="*/ 1639395 w 2660670" name="connsiteX372"/>
              <a:gd fmla="*/ 149169 h 2535903" name="connsiteY372"/>
              <a:gd fmla="*/ 1640130 w 2660670" name="connsiteX373"/>
              <a:gd fmla="*/ 151099 h 2535903" name="connsiteY373"/>
              <a:gd fmla="*/ 1641127 w 2660670" name="connsiteX374"/>
              <a:gd fmla="*/ 150865 h 2535903" name="connsiteY374"/>
              <a:gd fmla="*/ 1641862 w 2660670" name="connsiteX375"/>
              <a:gd fmla="*/ 152794 h 2535903" name="connsiteY375"/>
              <a:gd fmla="*/ 1642859 w 2660670" name="connsiteX376"/>
              <a:gd fmla="*/ 152560 h 2535903" name="connsiteY376"/>
              <a:gd fmla="*/ 1643595 w 2660670" name="connsiteX377"/>
              <a:gd fmla="*/ 154490 h 2535903" name="connsiteY377"/>
              <a:gd fmla="*/ 1644592 w 2660670" name="connsiteX378"/>
              <a:gd fmla="*/ 154255 h 2535903" name="connsiteY378"/>
              <a:gd fmla="*/ 1645327 w 2660670" name="connsiteX379"/>
              <a:gd fmla="*/ 156185 h 2535903" name="connsiteY379"/>
              <a:gd fmla="*/ 1646324 w 2660670" name="connsiteX380"/>
              <a:gd fmla="*/ 155950 h 2535903" name="connsiteY380"/>
              <a:gd fmla="*/ 1647059 w 2660670" name="connsiteX381"/>
              <a:gd fmla="*/ 157880 h 2535903" name="connsiteY381"/>
              <a:gd fmla="*/ 1648056 w 2660670" name="connsiteX382"/>
              <a:gd fmla="*/ 157646 h 2535903" name="connsiteY382"/>
              <a:gd fmla="*/ 1648791 w 2660670" name="connsiteX383"/>
              <a:gd fmla="*/ 159575 h 2535903" name="connsiteY383"/>
              <a:gd fmla="*/ 1649789 w 2660670" name="connsiteX384"/>
              <a:gd fmla="*/ 159341 h 2535903" name="connsiteY384"/>
              <a:gd fmla="*/ 1650524 w 2660670" name="connsiteX385"/>
              <a:gd fmla="*/ 161271 h 2535903" name="connsiteY385"/>
              <a:gd fmla="*/ 1651521 w 2660670" name="connsiteX386"/>
              <a:gd fmla="*/ 161036 h 2535903" name="connsiteY386"/>
              <a:gd fmla="*/ 1652256 w 2660670" name="connsiteX387"/>
              <a:gd fmla="*/ 162966 h 2535903" name="connsiteY387"/>
              <a:gd fmla="*/ 1653253 w 2660670" name="connsiteX388"/>
              <a:gd fmla="*/ 162731 h 2535903" name="connsiteY388"/>
              <a:gd fmla="*/ 1653988 w 2660670" name="connsiteX389"/>
              <a:gd fmla="*/ 164661 h 2535903" name="connsiteY389"/>
              <a:gd fmla="*/ 1654986 w 2660670" name="connsiteX390"/>
              <a:gd fmla="*/ 164426 h 2535903" name="connsiteY390"/>
              <a:gd fmla="*/ 1655721 w 2660670" name="connsiteX391"/>
              <a:gd fmla="*/ 166356 h 2535903" name="connsiteY391"/>
              <a:gd fmla="*/ 1656718 w 2660670" name="connsiteX392"/>
              <a:gd fmla="*/ 166122 h 2535903" name="connsiteY392"/>
              <a:gd fmla="*/ 1657453 w 2660670" name="connsiteX393"/>
              <a:gd fmla="*/ 168051 h 2535903" name="connsiteY393"/>
              <a:gd fmla="*/ 1658450 w 2660670" name="connsiteX394"/>
              <a:gd fmla="*/ 167817 h 2535903" name="connsiteY394"/>
              <a:gd fmla="*/ 1659185 w 2660670" name="connsiteX395"/>
              <a:gd fmla="*/ 169747 h 2535903" name="connsiteY395"/>
              <a:gd fmla="*/ 1660182 w 2660670" name="connsiteX396"/>
              <a:gd fmla="*/ 169513 h 2535903" name="connsiteY396"/>
              <a:gd fmla="*/ 1660917 w 2660670" name="connsiteX397"/>
              <a:gd fmla="*/ 171442 h 2535903" name="connsiteY397"/>
              <a:gd fmla="*/ 1661914 w 2660670" name="connsiteX398"/>
              <a:gd fmla="*/ 171208 h 2535903" name="connsiteY398"/>
              <a:gd fmla="*/ 1662649 w 2660670" name="connsiteX399"/>
              <a:gd fmla="*/ 173137 h 2535903" name="connsiteY399"/>
              <a:gd fmla="*/ 1663647 w 2660670" name="connsiteX400"/>
              <a:gd fmla="*/ 172903 h 2535903" name="connsiteY400"/>
              <a:gd fmla="*/ 1664382 w 2660670" name="connsiteX401"/>
              <a:gd fmla="*/ 174833 h 2535903" name="connsiteY401"/>
              <a:gd fmla="*/ 1665379 w 2660670" name="connsiteX402"/>
              <a:gd fmla="*/ 174598 h 2535903" name="connsiteY402"/>
              <a:gd fmla="*/ 1666114 w 2660670" name="connsiteX403"/>
              <a:gd fmla="*/ 176528 h 2535903" name="connsiteY403"/>
              <a:gd fmla="*/ 1667111 w 2660670" name="connsiteX404"/>
              <a:gd fmla="*/ 176294 h 2535903" name="connsiteY404"/>
              <a:gd fmla="*/ 1667846 w 2660670" name="connsiteX405"/>
              <a:gd fmla="*/ 178223 h 2535903" name="connsiteY405"/>
              <a:gd fmla="*/ 1668843 w 2660670" name="connsiteX406"/>
              <a:gd fmla="*/ 177989 h 2535903" name="connsiteY406"/>
              <a:gd fmla="*/ 1669579 w 2660670" name="connsiteX407"/>
              <a:gd fmla="*/ 179919 h 2535903" name="connsiteY407"/>
              <a:gd fmla="*/ 1670576 w 2660670" name="connsiteX408"/>
              <a:gd fmla="*/ 179684 h 2535903" name="connsiteY408"/>
              <a:gd fmla="*/ 1671311 w 2660670" name="connsiteX409"/>
              <a:gd fmla="*/ 181614 h 2535903" name="connsiteY409"/>
              <a:gd fmla="*/ 1672308 w 2660670" name="connsiteX410"/>
              <a:gd fmla="*/ 181379 h 2535903" name="connsiteY410"/>
              <a:gd fmla="*/ 1673043 w 2660670" name="connsiteX411"/>
              <a:gd fmla="*/ 183309 h 2535903" name="connsiteY411"/>
              <a:gd fmla="*/ 1674040 w 2660670" name="connsiteX412"/>
              <a:gd fmla="*/ 183075 h 2535903" name="connsiteY412"/>
              <a:gd fmla="*/ 1674776 w 2660670" name="connsiteX413"/>
              <a:gd fmla="*/ 185004 h 2535903" name="connsiteY413"/>
              <a:gd fmla="*/ 1675773 w 2660670" name="connsiteX414"/>
              <a:gd fmla="*/ 184769 h 2535903" name="connsiteY414"/>
              <a:gd fmla="*/ 1676508 w 2660670" name="connsiteX415"/>
              <a:gd fmla="*/ 186700 h 2535903" name="connsiteY415"/>
              <a:gd fmla="*/ 1677505 w 2660670" name="connsiteX416"/>
              <a:gd fmla="*/ 186465 h 2535903" name="connsiteY416"/>
              <a:gd fmla="*/ 1678240 w 2660670" name="connsiteX417"/>
              <a:gd fmla="*/ 188395 h 2535903" name="connsiteY417"/>
              <a:gd fmla="*/ 1679237 w 2660670" name="connsiteX418"/>
              <a:gd fmla="*/ 188160 h 2535903" name="connsiteY418"/>
              <a:gd fmla="*/ 1679972 w 2660670" name="connsiteX419"/>
              <a:gd fmla="*/ 190090 h 2535903" name="connsiteY419"/>
              <a:gd fmla="*/ 1680970 w 2660670" name="connsiteX420"/>
              <a:gd fmla="*/ 189856 h 2535903" name="connsiteY420"/>
              <a:gd fmla="*/ 1681705 w 2660670" name="connsiteX421"/>
              <a:gd fmla="*/ 191785 h 2535903" name="connsiteY421"/>
              <a:gd fmla="*/ 1682702 w 2660670" name="connsiteX422"/>
              <a:gd fmla="*/ 191550 h 2535903" name="connsiteY422"/>
              <a:gd fmla="*/ 1683437 w 2660670" name="connsiteX423"/>
              <a:gd fmla="*/ 193481 h 2535903" name="connsiteY423"/>
              <a:gd fmla="*/ 1684434 w 2660670" name="connsiteX424"/>
              <a:gd fmla="*/ 193246 h 2535903" name="connsiteY424"/>
              <a:gd fmla="*/ 1685169 w 2660670" name="connsiteX425"/>
              <a:gd fmla="*/ 195176 h 2535903" name="connsiteY425"/>
              <a:gd fmla="*/ 1686167 w 2660670" name="connsiteX426"/>
              <a:gd fmla="*/ 194941 h 2535903" name="connsiteY426"/>
              <a:gd fmla="*/ 1686902 w 2660670" name="connsiteX427"/>
              <a:gd fmla="*/ 196871 h 2535903" name="connsiteY427"/>
              <a:gd fmla="*/ 1687899 w 2660670" name="connsiteX428"/>
              <a:gd fmla="*/ 196637 h 2535903" name="connsiteY428"/>
              <a:gd fmla="*/ 1688634 w 2660670" name="connsiteX429"/>
              <a:gd fmla="*/ 198566 h 2535903" name="connsiteY429"/>
              <a:gd fmla="*/ 1689631 w 2660670" name="connsiteX430"/>
              <a:gd fmla="*/ 198331 h 2535903" name="connsiteY430"/>
              <a:gd fmla="*/ 1690366 w 2660670" name="connsiteX431"/>
              <a:gd fmla="*/ 200262 h 2535903" name="connsiteY431"/>
              <a:gd fmla="*/ 1691363 w 2660670" name="connsiteX432"/>
              <a:gd fmla="*/ 200027 h 2535903" name="connsiteY432"/>
              <a:gd fmla="*/ 1692098 w 2660670" name="connsiteX433"/>
              <a:gd fmla="*/ 201957 h 2535903" name="connsiteY433"/>
              <a:gd fmla="*/ 1693095 w 2660670" name="connsiteX434"/>
              <a:gd fmla="*/ 201723 h 2535903" name="connsiteY434"/>
              <a:gd fmla="*/ 1693830 w 2660670" name="connsiteX435"/>
              <a:gd fmla="*/ 203651 h 2535903" name="connsiteY435"/>
              <a:gd fmla="*/ 1694828 w 2660670" name="connsiteX436"/>
              <a:gd fmla="*/ 203417 h 2535903" name="connsiteY436"/>
              <a:gd fmla="*/ 1695563 w 2660670" name="connsiteX437"/>
              <a:gd fmla="*/ 205348 h 2535903" name="connsiteY437"/>
              <a:gd fmla="*/ 1696560 w 2660670" name="connsiteX438"/>
              <a:gd fmla="*/ 205113 h 2535903" name="connsiteY438"/>
              <a:gd fmla="*/ 1697295 w 2660670" name="connsiteX439"/>
              <a:gd fmla="*/ 207043 h 2535903" name="connsiteY439"/>
              <a:gd fmla="*/ 1698292 w 2660670" name="connsiteX440"/>
              <a:gd fmla="*/ 206808 h 2535903" name="connsiteY440"/>
              <a:gd fmla="*/ 1699027 w 2660670" name="connsiteX441"/>
              <a:gd fmla="*/ 208738 h 2535903" name="connsiteY441"/>
              <a:gd fmla="*/ 1700024 w 2660670" name="connsiteX442"/>
              <a:gd fmla="*/ 208503 h 2535903" name="connsiteY442"/>
              <a:gd fmla="*/ 1700760 w 2660670" name="connsiteX443"/>
              <a:gd fmla="*/ 210433 h 2535903" name="connsiteY443"/>
              <a:gd fmla="*/ 1701757 w 2660670" name="connsiteX444"/>
              <a:gd fmla="*/ 210198 h 2535903" name="connsiteY444"/>
              <a:gd fmla="*/ 1702492 w 2660670" name="connsiteX445"/>
              <a:gd fmla="*/ 212129 h 2535903" name="connsiteY445"/>
              <a:gd fmla="*/ 1703489 w 2660670" name="connsiteX446"/>
              <a:gd fmla="*/ 211894 h 2535903" name="connsiteY446"/>
              <a:gd fmla="*/ 1704224 w 2660670" name="connsiteX447"/>
              <a:gd fmla="*/ 213824 h 2535903" name="connsiteY447"/>
              <a:gd fmla="*/ 1705221 w 2660670" name="connsiteX448"/>
              <a:gd fmla="*/ 213589 h 2535903" name="connsiteY448"/>
              <a:gd fmla="*/ 1705957 w 2660670" name="connsiteX449"/>
              <a:gd fmla="*/ 215519 h 2535903" name="connsiteY449"/>
              <a:gd fmla="*/ 1706954 w 2660670" name="connsiteX450"/>
              <a:gd fmla="*/ 215285 h 2535903" name="connsiteY450"/>
              <a:gd fmla="*/ 1707689 w 2660670" name="connsiteX451"/>
              <a:gd fmla="*/ 217214 h 2535903" name="connsiteY451"/>
              <a:gd fmla="*/ 1708686 w 2660670" name="connsiteX452"/>
              <a:gd fmla="*/ 216979 h 2535903" name="connsiteY452"/>
              <a:gd fmla="*/ 1709421 w 2660670" name="connsiteX453"/>
              <a:gd fmla="*/ 218910 h 2535903" name="connsiteY453"/>
              <a:gd fmla="*/ 1710418 w 2660670" name="connsiteX454"/>
              <a:gd fmla="*/ 218675 h 2535903" name="connsiteY454"/>
              <a:gd fmla="*/ 1711154 w 2660670" name="connsiteX455"/>
              <a:gd fmla="*/ 220605 h 2535903" name="connsiteY455"/>
              <a:gd fmla="*/ 1712151 w 2660670" name="connsiteX456"/>
              <a:gd fmla="*/ 220370 h 2535903" name="connsiteY456"/>
              <a:gd fmla="*/ 1712886 w 2660670" name="connsiteX457"/>
              <a:gd fmla="*/ 222300 h 2535903" name="connsiteY457"/>
              <a:gd fmla="*/ 1713883 w 2660670" name="connsiteX458"/>
              <a:gd fmla="*/ 222065 h 2535903" name="connsiteY458"/>
              <a:gd fmla="*/ 1714618 w 2660670" name="connsiteX459"/>
              <a:gd fmla="*/ 223995 h 2535903" name="connsiteY459"/>
              <a:gd fmla="*/ 1715615 w 2660670" name="connsiteX460"/>
              <a:gd fmla="*/ 223760 h 2535903" name="connsiteY460"/>
              <a:gd fmla="*/ 1716350 w 2660670" name="connsiteX461"/>
              <a:gd fmla="*/ 225691 h 2535903" name="connsiteY461"/>
              <a:gd fmla="*/ 1717348 w 2660670" name="connsiteX462"/>
              <a:gd fmla="*/ 225456 h 2535903" name="connsiteY462"/>
              <a:gd fmla="*/ 1718083 w 2660670" name="connsiteX463"/>
              <a:gd fmla="*/ 227386 h 2535903" name="connsiteY463"/>
              <a:gd fmla="*/ 1719080 w 2660670" name="connsiteX464"/>
              <a:gd fmla="*/ 227151 h 2535903" name="connsiteY464"/>
              <a:gd fmla="*/ 1719815 w 2660670" name="connsiteX465"/>
              <a:gd fmla="*/ 229081 h 2535903" name="connsiteY465"/>
              <a:gd fmla="*/ 1720812 w 2660670" name="connsiteX466"/>
              <a:gd fmla="*/ 228846 h 2535903" name="connsiteY466"/>
              <a:gd fmla="*/ 1721547 w 2660670" name="connsiteX467"/>
              <a:gd fmla="*/ 230776 h 2535903" name="connsiteY467"/>
              <a:gd fmla="*/ 1722544 w 2660670" name="connsiteX468"/>
              <a:gd fmla="*/ 230541 h 2535903" name="connsiteY468"/>
              <a:gd fmla="*/ 1723279 w 2660670" name="connsiteX469"/>
              <a:gd fmla="*/ 232472 h 2535903" name="connsiteY469"/>
              <a:gd fmla="*/ 1724276 w 2660670" name="connsiteX470"/>
              <a:gd fmla="*/ 232237 h 2535903" name="connsiteY470"/>
              <a:gd fmla="*/ 1725011 w 2660670" name="connsiteX471"/>
              <a:gd fmla="*/ 234167 h 2535903" name="connsiteY471"/>
              <a:gd fmla="*/ 1726009 w 2660670" name="connsiteX472"/>
              <a:gd fmla="*/ 233932 h 2535903" name="connsiteY472"/>
              <a:gd fmla="*/ 1726744 w 2660670" name="connsiteX473"/>
              <a:gd fmla="*/ 235862 h 2535903" name="connsiteY473"/>
              <a:gd fmla="*/ 1727741 w 2660670" name="connsiteX474"/>
              <a:gd fmla="*/ 235627 h 2535903" name="connsiteY474"/>
              <a:gd fmla="*/ 1728476 w 2660670" name="connsiteX475"/>
              <a:gd fmla="*/ 237557 h 2535903" name="connsiteY475"/>
              <a:gd fmla="*/ 1729473 w 2660670" name="connsiteX476"/>
              <a:gd fmla="*/ 237322 h 2535903" name="connsiteY476"/>
              <a:gd fmla="*/ 1730208 w 2660670" name="connsiteX477"/>
              <a:gd fmla="*/ 239253 h 2535903" name="connsiteY477"/>
              <a:gd fmla="*/ 1731206 w 2660670" name="connsiteX478"/>
              <a:gd fmla="*/ 239018 h 2535903" name="connsiteY478"/>
              <a:gd fmla="*/ 1731941 w 2660670" name="connsiteX479"/>
              <a:gd fmla="*/ 240947 h 2535903" name="connsiteY479"/>
              <a:gd fmla="*/ 1732938 w 2660670" name="connsiteX480"/>
              <a:gd fmla="*/ 240713 h 2535903" name="connsiteY480"/>
              <a:gd fmla="*/ 1733673 w 2660670" name="connsiteX481"/>
              <a:gd fmla="*/ 242643 h 2535903" name="connsiteY481"/>
              <a:gd fmla="*/ 1734670 w 2660670" name="connsiteX482"/>
              <a:gd fmla="*/ 242409 h 2535903" name="connsiteY482"/>
              <a:gd fmla="*/ 1735405 w 2660670" name="connsiteX483"/>
              <a:gd fmla="*/ 244339 h 2535903" name="connsiteY483"/>
              <a:gd fmla="*/ 1736402 w 2660670" name="connsiteX484"/>
              <a:gd fmla="*/ 244104 h 2535903" name="connsiteY484"/>
              <a:gd fmla="*/ 1737138 w 2660670" name="connsiteX485"/>
              <a:gd fmla="*/ 246034 h 2535903" name="connsiteY485"/>
              <a:gd fmla="*/ 1738135 w 2660670" name="connsiteX486"/>
              <a:gd fmla="*/ 245799 h 2535903" name="connsiteY486"/>
              <a:gd fmla="*/ 1738870 w 2660670" name="connsiteX487"/>
              <a:gd fmla="*/ 247728 h 2535903" name="connsiteY487"/>
              <a:gd fmla="*/ 1739867 w 2660670" name="connsiteX488"/>
              <a:gd fmla="*/ 247494 h 2535903" name="connsiteY488"/>
              <a:gd fmla="*/ 1740602 w 2660670" name="connsiteX489"/>
              <a:gd fmla="*/ 249424 h 2535903" name="connsiteY489"/>
              <a:gd fmla="*/ 1741599 w 2660670" name="connsiteX490"/>
              <a:gd fmla="*/ 249190 h 2535903" name="connsiteY490"/>
              <a:gd fmla="*/ 1742335 w 2660670" name="connsiteX491"/>
              <a:gd fmla="*/ 251120 h 2535903" name="connsiteY491"/>
              <a:gd fmla="*/ 1743332 w 2660670" name="connsiteX492"/>
              <a:gd fmla="*/ 250885 h 2535903" name="connsiteY492"/>
              <a:gd fmla="*/ 1744067 w 2660670" name="connsiteX493"/>
              <a:gd fmla="*/ 252815 h 2535903" name="connsiteY493"/>
              <a:gd fmla="*/ 1745064 w 2660670" name="connsiteX494"/>
              <a:gd fmla="*/ 252580 h 2535903" name="connsiteY494"/>
              <a:gd fmla="*/ 1745799 w 2660670" name="connsiteX495"/>
              <a:gd fmla="*/ 254510 h 2535903" name="connsiteY495"/>
              <a:gd fmla="*/ 1746796 w 2660670" name="connsiteX496"/>
              <a:gd fmla="*/ 254275 h 2535903" name="connsiteY496"/>
              <a:gd fmla="*/ 1747532 w 2660670" name="connsiteX497"/>
              <a:gd fmla="*/ 256205 h 2535903" name="connsiteY497"/>
              <a:gd fmla="*/ 1748529 w 2660670" name="connsiteX498"/>
              <a:gd fmla="*/ 255970 h 2535903" name="connsiteY498"/>
              <a:gd fmla="*/ 1749264 w 2660670" name="connsiteX499"/>
              <a:gd fmla="*/ 257900 h 2535903" name="connsiteY499"/>
              <a:gd fmla="*/ 1750260 w 2660670" name="connsiteX500"/>
              <a:gd fmla="*/ 257666 h 2535903" name="connsiteY500"/>
              <a:gd fmla="*/ 1750995 w 2660670" name="connsiteX501"/>
              <a:gd fmla="*/ 259596 h 2535903" name="connsiteY501"/>
              <a:gd fmla="*/ 1751993 w 2660670" name="connsiteX502"/>
              <a:gd fmla="*/ 259361 h 2535903" name="connsiteY502"/>
              <a:gd fmla="*/ 1752728 w 2660670" name="connsiteX503"/>
              <a:gd fmla="*/ 261290 h 2535903" name="connsiteY503"/>
              <a:gd fmla="*/ 1753725 w 2660670" name="connsiteX504"/>
              <a:gd fmla="*/ 261056 h 2535903" name="connsiteY504"/>
              <a:gd fmla="*/ 1754460 w 2660670" name="connsiteX505"/>
              <a:gd fmla="*/ 262986 h 2535903" name="connsiteY505"/>
              <a:gd fmla="*/ 1755457 w 2660670" name="connsiteX506"/>
              <a:gd fmla="*/ 262751 h 2535903" name="connsiteY506"/>
              <a:gd fmla="*/ 1756192 w 2660670" name="connsiteX507"/>
              <a:gd fmla="*/ 264682 h 2535903" name="connsiteY507"/>
              <a:gd fmla="*/ 1757190 w 2660670" name="connsiteX508"/>
              <a:gd fmla="*/ 264447 h 2535903" name="connsiteY508"/>
              <a:gd fmla="*/ 1757369 w 2660670" name="connsiteX509"/>
              <a:gd fmla="*/ 264917 h 2535903" name="connsiteY509"/>
              <a:gd fmla="*/ 2102245 w 2660670" name="connsiteX510"/>
              <a:gd fmla="*/ 264917 h 2535903" name="connsiteY510"/>
              <a:gd fmla="*/ 2102245 w 2660670" name="connsiteX511"/>
              <a:gd fmla="*/ 266612 h 2535903" name="connsiteY511"/>
              <a:gd fmla="*/ 2103978 w 2660670" name="connsiteX512"/>
              <a:gd fmla="*/ 266612 h 2535903" name="connsiteY512"/>
              <a:gd fmla="*/ 2103978 w 2660670" name="connsiteX513"/>
              <a:gd fmla="*/ 268308 h 2535903" name="connsiteY513"/>
              <a:gd fmla="*/ 2105710 w 2660670" name="connsiteX514"/>
              <a:gd fmla="*/ 268308 h 2535903" name="connsiteY514"/>
              <a:gd fmla="*/ 2105710 w 2660670" name="connsiteX515"/>
              <a:gd fmla="*/ 270002 h 2535903" name="connsiteY515"/>
              <a:gd fmla="*/ 2107442 w 2660670" name="connsiteX516"/>
              <a:gd fmla="*/ 270002 h 2535903" name="connsiteY516"/>
              <a:gd fmla="*/ 2107442 w 2660670" name="connsiteX517"/>
              <a:gd fmla="*/ 271698 h 2535903" name="connsiteY517"/>
              <a:gd fmla="*/ 2109174 w 2660670" name="connsiteX518"/>
              <a:gd fmla="*/ 271698 h 2535903" name="connsiteY518"/>
              <a:gd fmla="*/ 2109174 w 2660670" name="connsiteX519"/>
              <a:gd fmla="*/ 273393 h 2535903" name="connsiteY519"/>
              <a:gd fmla="*/ 2110907 w 2660670" name="connsiteX520"/>
              <a:gd fmla="*/ 273393 h 2535903" name="connsiteY520"/>
              <a:gd fmla="*/ 2110907 w 2660670" name="connsiteX521"/>
              <a:gd fmla="*/ 275088 h 2535903" name="connsiteY521"/>
              <a:gd fmla="*/ 2112639 w 2660670" name="connsiteX522"/>
              <a:gd fmla="*/ 275088 h 2535903" name="connsiteY522"/>
              <a:gd fmla="*/ 2112639 w 2660670" name="connsiteX523"/>
              <a:gd fmla="*/ 276783 h 2535903" name="connsiteY523"/>
              <a:gd fmla="*/ 2114371 w 2660670" name="connsiteX524"/>
              <a:gd fmla="*/ 276783 h 2535903" name="connsiteY524"/>
              <a:gd fmla="*/ 2114371 w 2660670" name="connsiteX525"/>
              <a:gd fmla="*/ 278480 h 2535903" name="connsiteY525"/>
              <a:gd fmla="*/ 2116104 w 2660670" name="connsiteX526"/>
              <a:gd fmla="*/ 278480 h 2535903" name="connsiteY526"/>
              <a:gd fmla="*/ 2116104 w 2660670" name="connsiteX527"/>
              <a:gd fmla="*/ 280175 h 2535903" name="connsiteY527"/>
              <a:gd fmla="*/ 2117836 w 2660670" name="connsiteX528"/>
              <a:gd fmla="*/ 280175 h 2535903" name="connsiteY528"/>
              <a:gd fmla="*/ 2117836 w 2660670" name="connsiteX529"/>
              <a:gd fmla="*/ 281869 h 2535903" name="connsiteY529"/>
              <a:gd fmla="*/ 2119568 w 2660670" name="connsiteX530"/>
              <a:gd fmla="*/ 281869 h 2535903" name="connsiteY530"/>
              <a:gd fmla="*/ 2119568 w 2660670" name="connsiteX531"/>
              <a:gd fmla="*/ 283565 h 2535903" name="connsiteY531"/>
              <a:gd fmla="*/ 2121300 w 2660670" name="connsiteX532"/>
              <a:gd fmla="*/ 283565 h 2535903" name="connsiteY532"/>
              <a:gd fmla="*/ 2121300 w 2660670" name="connsiteX533"/>
              <a:gd fmla="*/ 285261 h 2535903" name="connsiteY533"/>
              <a:gd fmla="*/ 2123032 w 2660670" name="connsiteX534"/>
              <a:gd fmla="*/ 285261 h 2535903" name="connsiteY534"/>
              <a:gd fmla="*/ 2123032 w 2660670" name="connsiteX535"/>
              <a:gd fmla="*/ 286956 h 2535903" name="connsiteY535"/>
              <a:gd fmla="*/ 2124765 w 2660670" name="connsiteX536"/>
              <a:gd fmla="*/ 286956 h 2535903" name="connsiteY536"/>
              <a:gd fmla="*/ 2124765 w 2660670" name="connsiteX537"/>
              <a:gd fmla="*/ 288651 h 2535903" name="connsiteY537"/>
              <a:gd fmla="*/ 2126497 w 2660670" name="connsiteX538"/>
              <a:gd fmla="*/ 288651 h 2535903" name="connsiteY538"/>
              <a:gd fmla="*/ 2126497 w 2660670" name="connsiteX539"/>
              <a:gd fmla="*/ 290346 h 2535903" name="connsiteY539"/>
              <a:gd fmla="*/ 2128229 w 2660670" name="connsiteX540"/>
              <a:gd fmla="*/ 290346 h 2535903" name="connsiteY540"/>
              <a:gd fmla="*/ 2128229 w 2660670" name="connsiteX541"/>
              <a:gd fmla="*/ 292042 h 2535903" name="connsiteY541"/>
              <a:gd fmla="*/ 2129962 w 2660670" name="connsiteX542"/>
              <a:gd fmla="*/ 292042 h 2535903" name="connsiteY542"/>
              <a:gd fmla="*/ 2129962 w 2660670" name="connsiteX543"/>
              <a:gd fmla="*/ 293736 h 2535903" name="connsiteY543"/>
              <a:gd fmla="*/ 2131694 w 2660670" name="connsiteX544"/>
              <a:gd fmla="*/ 293736 h 2535903" name="connsiteY544"/>
              <a:gd fmla="*/ 2131694 w 2660670" name="connsiteX545"/>
              <a:gd fmla="*/ 295432 h 2535903" name="connsiteY545"/>
              <a:gd fmla="*/ 2133426 w 2660670" name="connsiteX546"/>
              <a:gd fmla="*/ 295432 h 2535903" name="connsiteY546"/>
              <a:gd fmla="*/ 2133426 w 2660670" name="connsiteX547"/>
              <a:gd fmla="*/ 297127 h 2535903" name="connsiteY547"/>
              <a:gd fmla="*/ 2135159 w 2660670" name="connsiteX548"/>
              <a:gd fmla="*/ 297127 h 2535903" name="connsiteY548"/>
              <a:gd fmla="*/ 2135159 w 2660670" name="connsiteX549"/>
              <a:gd fmla="*/ 298823 h 2535903" name="connsiteY549"/>
              <a:gd fmla="*/ 2136891 w 2660670" name="connsiteX550"/>
              <a:gd fmla="*/ 298823 h 2535903" name="connsiteY550"/>
              <a:gd fmla="*/ 2136891 w 2660670" name="connsiteX551"/>
              <a:gd fmla="*/ 300517 h 2535903" name="connsiteY551"/>
              <a:gd fmla="*/ 2138623 w 2660670" name="connsiteX552"/>
              <a:gd fmla="*/ 300517 h 2535903" name="connsiteY552"/>
              <a:gd fmla="*/ 2138623 w 2660670" name="connsiteX553"/>
              <a:gd fmla="*/ 302213 h 2535903" name="connsiteY553"/>
              <a:gd fmla="*/ 2140356 w 2660670" name="connsiteX554"/>
              <a:gd fmla="*/ 302213 h 2535903" name="connsiteY554"/>
              <a:gd fmla="*/ 2140356 w 2660670" name="connsiteX555"/>
              <a:gd fmla="*/ 303908 h 2535903" name="connsiteY555"/>
              <a:gd fmla="*/ 2142088 w 2660670" name="connsiteX556"/>
              <a:gd fmla="*/ 303908 h 2535903" name="connsiteY556"/>
              <a:gd fmla="*/ 2142088 w 2660670" name="connsiteX557"/>
              <a:gd fmla="*/ 305603 h 2535903" name="connsiteY557"/>
              <a:gd fmla="*/ 2143820 w 2660670" name="connsiteX558"/>
              <a:gd fmla="*/ 305603 h 2535903" name="connsiteY558"/>
              <a:gd fmla="*/ 2143820 w 2660670" name="connsiteX559"/>
              <a:gd fmla="*/ 307298 h 2535903" name="connsiteY559"/>
              <a:gd fmla="*/ 2145552 w 2660670" name="connsiteX560"/>
              <a:gd fmla="*/ 307298 h 2535903" name="connsiteY560"/>
              <a:gd fmla="*/ 2145552 w 2660670" name="connsiteX561"/>
              <a:gd fmla="*/ 308993 h 2535903" name="connsiteY561"/>
              <a:gd fmla="*/ 2147285 w 2660670" name="connsiteX562"/>
              <a:gd fmla="*/ 308993 h 2535903" name="connsiteY562"/>
              <a:gd fmla="*/ 2147285 w 2660670" name="connsiteX563"/>
              <a:gd fmla="*/ 310689 h 2535903" name="connsiteY563"/>
              <a:gd fmla="*/ 2149016 w 2660670" name="connsiteX564"/>
              <a:gd fmla="*/ 310689 h 2535903" name="connsiteY564"/>
              <a:gd fmla="*/ 2149016 w 2660670" name="connsiteX565"/>
              <a:gd fmla="*/ 312384 h 2535903" name="connsiteY565"/>
              <a:gd fmla="*/ 2150749 w 2660670" name="connsiteX566"/>
              <a:gd fmla="*/ 312384 h 2535903" name="connsiteY566"/>
              <a:gd fmla="*/ 2150749 w 2660670" name="connsiteX567"/>
              <a:gd fmla="*/ 314080 h 2535903" name="connsiteY567"/>
              <a:gd fmla="*/ 2152481 w 2660670" name="connsiteX568"/>
              <a:gd fmla="*/ 314080 h 2535903" name="connsiteY568"/>
              <a:gd fmla="*/ 2152481 w 2660670" name="connsiteX569"/>
              <a:gd fmla="*/ 315775 h 2535903" name="connsiteY569"/>
              <a:gd fmla="*/ 2154213 w 2660670" name="connsiteX570"/>
              <a:gd fmla="*/ 315775 h 2535903" name="connsiteY570"/>
              <a:gd fmla="*/ 2154213 w 2660670" name="connsiteX571"/>
              <a:gd fmla="*/ 317471 h 2535903" name="connsiteY571"/>
              <a:gd fmla="*/ 2155946 w 2660670" name="connsiteX572"/>
              <a:gd fmla="*/ 317471 h 2535903" name="connsiteY572"/>
              <a:gd fmla="*/ 2155946 w 2660670" name="connsiteX573"/>
              <a:gd fmla="*/ 319165 h 2535903" name="connsiteY573"/>
              <a:gd fmla="*/ 2157678 w 2660670" name="connsiteX574"/>
              <a:gd fmla="*/ 319165 h 2535903" name="connsiteY574"/>
              <a:gd fmla="*/ 2157678 w 2660670" name="connsiteX575"/>
              <a:gd fmla="*/ 320861 h 2535903" name="connsiteY575"/>
              <a:gd fmla="*/ 2159410 w 2660670" name="connsiteX576"/>
              <a:gd fmla="*/ 320861 h 2535903" name="connsiteY576"/>
              <a:gd fmla="*/ 2159410 w 2660670" name="connsiteX577"/>
              <a:gd fmla="*/ 322556 h 2535903" name="connsiteY577"/>
              <a:gd fmla="*/ 2161143 w 2660670" name="connsiteX578"/>
              <a:gd fmla="*/ 322556 h 2535903" name="connsiteY578"/>
              <a:gd fmla="*/ 2161143 w 2660670" name="connsiteX579"/>
              <a:gd fmla="*/ 324252 h 2535903" name="connsiteY579"/>
              <a:gd fmla="*/ 2162875 w 2660670" name="connsiteX580"/>
              <a:gd fmla="*/ 324252 h 2535903" name="connsiteY580"/>
              <a:gd fmla="*/ 2162875 w 2660670" name="connsiteX581"/>
              <a:gd fmla="*/ 325946 h 2535903" name="connsiteY581"/>
              <a:gd fmla="*/ 2164607 w 2660670" name="connsiteX582"/>
              <a:gd fmla="*/ 325946 h 2535903" name="connsiteY582"/>
              <a:gd fmla="*/ 2164607 w 2660670" name="connsiteX583"/>
              <a:gd fmla="*/ 327642 h 2535903" name="connsiteY583"/>
              <a:gd fmla="*/ 2166340 w 2660670" name="connsiteX584"/>
              <a:gd fmla="*/ 327642 h 2535903" name="connsiteY584"/>
              <a:gd fmla="*/ 2166340 w 2660670" name="connsiteX585"/>
              <a:gd fmla="*/ 329337 h 2535903" name="connsiteY585"/>
              <a:gd fmla="*/ 2168072 w 2660670" name="connsiteX586"/>
              <a:gd fmla="*/ 329337 h 2535903" name="connsiteY586"/>
              <a:gd fmla="*/ 2168072 w 2660670" name="connsiteX587"/>
              <a:gd fmla="*/ 331032 h 2535903" name="connsiteY587"/>
              <a:gd fmla="*/ 2169804 w 2660670" name="connsiteX588"/>
              <a:gd fmla="*/ 331032 h 2535903" name="connsiteY588"/>
              <a:gd fmla="*/ 2169804 w 2660670" name="connsiteX589"/>
              <a:gd fmla="*/ 332727 h 2535903" name="connsiteY589"/>
              <a:gd fmla="*/ 2171537 w 2660670" name="connsiteX590"/>
              <a:gd fmla="*/ 332727 h 2535903" name="connsiteY590"/>
              <a:gd fmla="*/ 2171537 w 2660670" name="connsiteX591"/>
              <a:gd fmla="*/ 334423 h 2535903" name="connsiteY591"/>
              <a:gd fmla="*/ 2173269 w 2660670" name="connsiteX592"/>
              <a:gd fmla="*/ 334423 h 2535903" name="connsiteY592"/>
              <a:gd fmla="*/ 2173269 w 2660670" name="connsiteX593"/>
              <a:gd fmla="*/ 336118 h 2535903" name="connsiteY593"/>
              <a:gd fmla="*/ 2175001 w 2660670" name="connsiteX594"/>
              <a:gd fmla="*/ 336118 h 2535903" name="connsiteY594"/>
              <a:gd fmla="*/ 2175001 w 2660670" name="connsiteX595"/>
              <a:gd fmla="*/ 337813 h 2535903" name="connsiteY595"/>
              <a:gd fmla="*/ 2176734 w 2660670" name="connsiteX596"/>
              <a:gd fmla="*/ 337813 h 2535903" name="connsiteY596"/>
              <a:gd fmla="*/ 2176734 w 2660670" name="connsiteX597"/>
              <a:gd fmla="*/ 339508 h 2535903" name="connsiteY597"/>
              <a:gd fmla="*/ 2178466 w 2660670" name="connsiteX598"/>
              <a:gd fmla="*/ 339508 h 2535903" name="connsiteY598"/>
              <a:gd fmla="*/ 2178466 w 2660670" name="connsiteX599"/>
              <a:gd fmla="*/ 341204 h 2535903" name="connsiteY599"/>
              <a:gd fmla="*/ 2180198 w 2660670" name="connsiteX600"/>
              <a:gd fmla="*/ 341204 h 2535903" name="connsiteY600"/>
              <a:gd fmla="*/ 2180198 w 2660670" name="connsiteX601"/>
              <a:gd fmla="*/ 342899 h 2535903" name="connsiteY601"/>
              <a:gd fmla="*/ 2181930 w 2660670" name="connsiteX602"/>
              <a:gd fmla="*/ 342899 h 2535903" name="connsiteY602"/>
              <a:gd fmla="*/ 2181930 w 2660670" name="connsiteX603"/>
              <a:gd fmla="*/ 344594 h 2535903" name="connsiteY603"/>
              <a:gd fmla="*/ 2183662 w 2660670" name="connsiteX604"/>
              <a:gd fmla="*/ 344594 h 2535903" name="connsiteY604"/>
              <a:gd fmla="*/ 2183662 w 2660670" name="connsiteX605"/>
              <a:gd fmla="*/ 346289 h 2535903" name="connsiteY605"/>
              <a:gd fmla="*/ 2185394 w 2660670" name="connsiteX606"/>
              <a:gd fmla="*/ 346289 h 2535903" name="connsiteY606"/>
              <a:gd fmla="*/ 2185394 w 2660670" name="connsiteX607"/>
              <a:gd fmla="*/ 347984 h 2535903" name="connsiteY607"/>
              <a:gd fmla="*/ 2187127 w 2660670" name="connsiteX608"/>
              <a:gd fmla="*/ 347984 h 2535903" name="connsiteY608"/>
              <a:gd fmla="*/ 2187127 w 2660670" name="connsiteX609"/>
              <a:gd fmla="*/ 349680 h 2535903" name="connsiteY609"/>
              <a:gd fmla="*/ 2188859 w 2660670" name="connsiteX610"/>
              <a:gd fmla="*/ 349680 h 2535903" name="connsiteY610"/>
              <a:gd fmla="*/ 2188859 w 2660670" name="connsiteX611"/>
              <a:gd fmla="*/ 351375 h 2535903" name="connsiteY611"/>
              <a:gd fmla="*/ 2190591 w 2660670" name="connsiteX612"/>
              <a:gd fmla="*/ 351375 h 2535903" name="connsiteY612"/>
              <a:gd fmla="*/ 2190591 w 2660670" name="connsiteX613"/>
              <a:gd fmla="*/ 353071 h 2535903" name="connsiteY613"/>
              <a:gd fmla="*/ 2192324 w 2660670" name="connsiteX614"/>
              <a:gd fmla="*/ 353071 h 2535903" name="connsiteY614"/>
              <a:gd fmla="*/ 2192324 w 2660670" name="connsiteX615"/>
              <a:gd fmla="*/ 354766 h 2535903" name="connsiteY615"/>
              <a:gd fmla="*/ 2194056 w 2660670" name="connsiteX616"/>
              <a:gd fmla="*/ 354766 h 2535903" name="connsiteY616"/>
              <a:gd fmla="*/ 2194056 w 2660670" name="connsiteX617"/>
              <a:gd fmla="*/ 356461 h 2535903" name="connsiteY617"/>
              <a:gd fmla="*/ 2195788 w 2660670" name="connsiteX618"/>
              <a:gd fmla="*/ 356461 h 2535903" name="connsiteY618"/>
              <a:gd fmla="*/ 2195788 w 2660670" name="connsiteX619"/>
              <a:gd fmla="*/ 358156 h 2535903" name="connsiteY619"/>
              <a:gd fmla="*/ 2197521 w 2660670" name="connsiteX620"/>
              <a:gd fmla="*/ 358156 h 2535903" name="connsiteY620"/>
              <a:gd fmla="*/ 2197521 w 2660670" name="connsiteX621"/>
              <a:gd fmla="*/ 359852 h 2535903" name="connsiteY621"/>
              <a:gd fmla="*/ 2199253 w 2660670" name="connsiteX622"/>
              <a:gd fmla="*/ 359852 h 2535903" name="connsiteY622"/>
              <a:gd fmla="*/ 2199253 w 2660670" name="connsiteX623"/>
              <a:gd fmla="*/ 361547 h 2535903" name="connsiteY623"/>
              <a:gd fmla="*/ 2200985 w 2660670" name="connsiteX624"/>
              <a:gd fmla="*/ 361547 h 2535903" name="connsiteY624"/>
              <a:gd fmla="*/ 2200985 w 2660670" name="connsiteX625"/>
              <a:gd fmla="*/ 363242 h 2535903" name="connsiteY625"/>
              <a:gd fmla="*/ 2202718 w 2660670" name="connsiteX626"/>
              <a:gd fmla="*/ 363242 h 2535903" name="connsiteY626"/>
              <a:gd fmla="*/ 2202718 w 2660670" name="connsiteX627"/>
              <a:gd fmla="*/ 364937 h 2535903" name="connsiteY627"/>
              <a:gd fmla="*/ 2204450 w 2660670" name="connsiteX628"/>
              <a:gd fmla="*/ 364937 h 2535903" name="connsiteY628"/>
              <a:gd fmla="*/ 2204450 w 2660670" name="connsiteX629"/>
              <a:gd fmla="*/ 366633 h 2535903" name="connsiteY629"/>
              <a:gd fmla="*/ 2206182 w 2660670" name="connsiteX630"/>
              <a:gd fmla="*/ 366633 h 2535903" name="connsiteY630"/>
              <a:gd fmla="*/ 2206182 w 2660670" name="connsiteX631"/>
              <a:gd fmla="*/ 368328 h 2535903" name="connsiteY631"/>
              <a:gd fmla="*/ 2207915 w 2660670" name="connsiteX632"/>
              <a:gd fmla="*/ 368328 h 2535903" name="connsiteY632"/>
              <a:gd fmla="*/ 2207915 w 2660670" name="connsiteX633"/>
              <a:gd fmla="*/ 370023 h 2535903" name="connsiteY633"/>
              <a:gd fmla="*/ 2209647 w 2660670" name="connsiteX634"/>
              <a:gd fmla="*/ 370023 h 2535903" name="connsiteY634"/>
              <a:gd fmla="*/ 2209647 w 2660670" name="connsiteX635"/>
              <a:gd fmla="*/ 371718 h 2535903" name="connsiteY635"/>
              <a:gd fmla="*/ 2211378 w 2660670" name="connsiteX636"/>
              <a:gd fmla="*/ 371718 h 2535903" name="connsiteY636"/>
              <a:gd fmla="*/ 2211378 w 2660670" name="connsiteX637"/>
              <a:gd fmla="*/ 373414 h 2535903" name="connsiteY637"/>
              <a:gd fmla="*/ 2213111 w 2660670" name="connsiteX638"/>
              <a:gd fmla="*/ 373414 h 2535903" name="connsiteY638"/>
              <a:gd fmla="*/ 2213111 w 2660670" name="connsiteX639"/>
              <a:gd fmla="*/ 375109 h 2535903" name="connsiteY639"/>
              <a:gd fmla="*/ 2214843 w 2660670" name="connsiteX640"/>
              <a:gd fmla="*/ 375109 h 2535903" name="connsiteY640"/>
              <a:gd fmla="*/ 2214843 w 2660670" name="connsiteX641"/>
              <a:gd fmla="*/ 376804 h 2535903" name="connsiteY641"/>
              <a:gd fmla="*/ 2216575 w 2660670" name="connsiteX642"/>
              <a:gd fmla="*/ 376804 h 2535903" name="connsiteY642"/>
              <a:gd fmla="*/ 2216575 w 2660670" name="connsiteX643"/>
              <a:gd fmla="*/ 378499 h 2535903" name="connsiteY643"/>
              <a:gd fmla="*/ 2218308 w 2660670" name="connsiteX644"/>
              <a:gd fmla="*/ 378499 h 2535903" name="connsiteY644"/>
              <a:gd fmla="*/ 2218308 w 2660670" name="connsiteX645"/>
              <a:gd fmla="*/ 380195 h 2535903" name="connsiteY645"/>
              <a:gd fmla="*/ 2220040 w 2660670" name="connsiteX646"/>
              <a:gd fmla="*/ 380195 h 2535903" name="connsiteY646"/>
              <a:gd fmla="*/ 2220040 w 2660670" name="connsiteX647"/>
              <a:gd fmla="*/ 381890 h 2535903" name="connsiteY647"/>
              <a:gd fmla="*/ 2221772 w 2660670" name="connsiteX648"/>
              <a:gd fmla="*/ 381890 h 2535903" name="connsiteY648"/>
              <a:gd fmla="*/ 2221772 w 2660670" name="connsiteX649"/>
              <a:gd fmla="*/ 383585 h 2535903" name="connsiteY649"/>
              <a:gd fmla="*/ 2223505 w 2660670" name="connsiteX650"/>
              <a:gd fmla="*/ 383585 h 2535903" name="connsiteY650"/>
              <a:gd fmla="*/ 2223505 w 2660670" name="connsiteX651"/>
              <a:gd fmla="*/ 385280 h 2535903" name="connsiteY651"/>
              <a:gd fmla="*/ 2225237 w 2660670" name="connsiteX652"/>
              <a:gd fmla="*/ 385280 h 2535903" name="connsiteY652"/>
              <a:gd fmla="*/ 2225237 w 2660670" name="connsiteX653"/>
              <a:gd fmla="*/ 386975 h 2535903" name="connsiteY653"/>
              <a:gd fmla="*/ 2226969 w 2660670" name="connsiteX654"/>
              <a:gd fmla="*/ 386975 h 2535903" name="connsiteY654"/>
              <a:gd fmla="*/ 2226969 w 2660670" name="connsiteX655"/>
              <a:gd fmla="*/ 388671 h 2535903" name="connsiteY655"/>
              <a:gd fmla="*/ 2228702 w 2660670" name="connsiteX656"/>
              <a:gd fmla="*/ 388671 h 2535903" name="connsiteY656"/>
              <a:gd fmla="*/ 2228702 w 2660670" name="connsiteX657"/>
              <a:gd fmla="*/ 390366 h 2535903" name="connsiteY657"/>
              <a:gd fmla="*/ 2230434 w 2660670" name="connsiteX658"/>
              <a:gd fmla="*/ 390366 h 2535903" name="connsiteY658"/>
              <a:gd fmla="*/ 2230434 w 2660670" name="connsiteX659"/>
              <a:gd fmla="*/ 392061 h 2535903" name="connsiteY659"/>
              <a:gd fmla="*/ 2232166 w 2660670" name="connsiteX660"/>
              <a:gd fmla="*/ 392061 h 2535903" name="connsiteY660"/>
              <a:gd fmla="*/ 2232166 w 2660670" name="connsiteX661"/>
              <a:gd fmla="*/ 393756 h 2535903" name="connsiteY661"/>
              <a:gd fmla="*/ 2233899 w 2660670" name="connsiteX662"/>
              <a:gd fmla="*/ 393756 h 2535903" name="connsiteY662"/>
              <a:gd fmla="*/ 2233899 w 2660670" name="connsiteX663"/>
              <a:gd fmla="*/ 395452 h 2535903" name="connsiteY663"/>
              <a:gd fmla="*/ 2235631 w 2660670" name="connsiteX664"/>
              <a:gd fmla="*/ 395452 h 2535903" name="connsiteY664"/>
              <a:gd fmla="*/ 2235631 w 2660670" name="connsiteX665"/>
              <a:gd fmla="*/ 397147 h 2535903" name="connsiteY665"/>
              <a:gd fmla="*/ 2237363 w 2660670" name="connsiteX666"/>
              <a:gd fmla="*/ 397147 h 2535903" name="connsiteY666"/>
              <a:gd fmla="*/ 2237363 w 2660670" name="connsiteX667"/>
              <a:gd fmla="*/ 398842 h 2535903" name="connsiteY667"/>
              <a:gd fmla="*/ 2239096 w 2660670" name="connsiteX668"/>
              <a:gd fmla="*/ 398842 h 2535903" name="connsiteY668"/>
              <a:gd fmla="*/ 2239096 w 2660670" name="connsiteX669"/>
              <a:gd fmla="*/ 400538 h 2535903" name="connsiteY669"/>
              <a:gd fmla="*/ 2240828 w 2660670" name="connsiteX670"/>
              <a:gd fmla="*/ 400538 h 2535903" name="connsiteY670"/>
              <a:gd fmla="*/ 2240828 w 2660670" name="connsiteX671"/>
              <a:gd fmla="*/ 402233 h 2535903" name="connsiteY671"/>
              <a:gd fmla="*/ 2242560 w 2660670" name="connsiteX672"/>
              <a:gd fmla="*/ 402233 h 2535903" name="connsiteY672"/>
              <a:gd fmla="*/ 2242560 w 2660670" name="connsiteX673"/>
              <a:gd fmla="*/ 403928 h 2535903" name="connsiteY673"/>
              <a:gd fmla="*/ 2244292 w 2660670" name="connsiteX674"/>
              <a:gd fmla="*/ 403928 h 2535903" name="connsiteY674"/>
              <a:gd fmla="*/ 2244292 w 2660670" name="connsiteX675"/>
              <a:gd fmla="*/ 405624 h 2535903" name="connsiteY675"/>
              <a:gd fmla="*/ 2246024 w 2660670" name="connsiteX676"/>
              <a:gd fmla="*/ 405624 h 2535903" name="connsiteY676"/>
              <a:gd fmla="*/ 2246024 w 2660670" name="connsiteX677"/>
              <a:gd fmla="*/ 407319 h 2535903" name="connsiteY677"/>
              <a:gd fmla="*/ 2247756 w 2660670" name="connsiteX678"/>
              <a:gd fmla="*/ 407319 h 2535903" name="connsiteY678"/>
              <a:gd fmla="*/ 2247756 w 2660670" name="connsiteX679"/>
              <a:gd fmla="*/ 409014 h 2535903" name="connsiteY679"/>
              <a:gd fmla="*/ 2249489 w 2660670" name="connsiteX680"/>
              <a:gd fmla="*/ 409014 h 2535903" name="connsiteY680"/>
              <a:gd fmla="*/ 2249489 w 2660670" name="connsiteX681"/>
              <a:gd fmla="*/ 410709 h 2535903" name="connsiteY681"/>
              <a:gd fmla="*/ 2251221 w 2660670" name="connsiteX682"/>
              <a:gd fmla="*/ 410709 h 2535903" name="connsiteY682"/>
              <a:gd fmla="*/ 2251221 w 2660670" name="connsiteX683"/>
              <a:gd fmla="*/ 412405 h 2535903" name="connsiteY683"/>
              <a:gd fmla="*/ 2252953 w 2660670" name="connsiteX684"/>
              <a:gd fmla="*/ 412405 h 2535903" name="connsiteY684"/>
              <a:gd fmla="*/ 2252953 w 2660670" name="connsiteX685"/>
              <a:gd fmla="*/ 414100 h 2535903" name="connsiteY685"/>
              <a:gd fmla="*/ 2254686 w 2660670" name="connsiteX686"/>
              <a:gd fmla="*/ 414100 h 2535903" name="connsiteY686"/>
              <a:gd fmla="*/ 2254686 w 2660670" name="connsiteX687"/>
              <a:gd fmla="*/ 415795 h 2535903" name="connsiteY687"/>
              <a:gd fmla="*/ 2256418 w 2660670" name="connsiteX688"/>
              <a:gd fmla="*/ 415795 h 2535903" name="connsiteY688"/>
              <a:gd fmla="*/ 2256418 w 2660670" name="connsiteX689"/>
              <a:gd fmla="*/ 417490 h 2535903" name="connsiteY689"/>
              <a:gd fmla="*/ 2258150 w 2660670" name="connsiteX690"/>
              <a:gd fmla="*/ 417490 h 2535903" name="connsiteY690"/>
              <a:gd fmla="*/ 2258150 w 2660670" name="connsiteX691"/>
              <a:gd fmla="*/ 419186 h 2535903" name="connsiteY691"/>
              <a:gd fmla="*/ 2259883 w 2660670" name="connsiteX692"/>
              <a:gd fmla="*/ 419186 h 2535903" name="connsiteY692"/>
              <a:gd fmla="*/ 2259883 w 2660670" name="connsiteX693"/>
              <a:gd fmla="*/ 420881 h 2535903" name="connsiteY693"/>
              <a:gd fmla="*/ 2261615 w 2660670" name="connsiteX694"/>
              <a:gd fmla="*/ 420881 h 2535903" name="connsiteY694"/>
              <a:gd fmla="*/ 2261615 w 2660670" name="connsiteX695"/>
              <a:gd fmla="*/ 422576 h 2535903" name="connsiteY695"/>
              <a:gd fmla="*/ 2263347 w 2660670" name="connsiteX696"/>
              <a:gd fmla="*/ 422576 h 2535903" name="connsiteY696"/>
              <a:gd fmla="*/ 2263347 w 2660670" name="connsiteX697"/>
              <a:gd fmla="*/ 424271 h 2535903" name="connsiteY697"/>
              <a:gd fmla="*/ 2265080 w 2660670" name="connsiteX698"/>
              <a:gd fmla="*/ 424271 h 2535903" name="connsiteY698"/>
              <a:gd fmla="*/ 2265080 w 2660670" name="connsiteX699"/>
              <a:gd fmla="*/ 425967 h 2535903" name="connsiteY699"/>
              <a:gd fmla="*/ 2266812 w 2660670" name="connsiteX700"/>
              <a:gd fmla="*/ 425967 h 2535903" name="connsiteY700"/>
              <a:gd fmla="*/ 2266812 w 2660670" name="connsiteX701"/>
              <a:gd fmla="*/ 427662 h 2535903" name="connsiteY701"/>
              <a:gd fmla="*/ 2268544 w 2660670" name="connsiteX702"/>
              <a:gd fmla="*/ 427662 h 2535903" name="connsiteY702"/>
              <a:gd fmla="*/ 2268544 w 2660670" name="connsiteX703"/>
              <a:gd fmla="*/ 429356 h 2535903" name="connsiteY703"/>
              <a:gd fmla="*/ 2270277 w 2660670" name="connsiteX704"/>
              <a:gd fmla="*/ 429356 h 2535903" name="connsiteY704"/>
              <a:gd fmla="*/ 2270277 w 2660670" name="connsiteX705"/>
              <a:gd fmla="*/ 431052 h 2535903" name="connsiteY705"/>
              <a:gd fmla="*/ 2272009 w 2660670" name="connsiteX706"/>
              <a:gd fmla="*/ 431052 h 2535903" name="connsiteY706"/>
              <a:gd fmla="*/ 2272009 w 2660670" name="connsiteX707"/>
              <a:gd fmla="*/ 432747 h 2535903" name="connsiteY707"/>
              <a:gd fmla="*/ 2273741 w 2660670" name="connsiteX708"/>
              <a:gd fmla="*/ 432747 h 2535903" name="connsiteY708"/>
              <a:gd fmla="*/ 2273741 w 2660670" name="connsiteX709"/>
              <a:gd fmla="*/ 434443 h 2535903" name="connsiteY709"/>
              <a:gd fmla="*/ 2275473 w 2660670" name="connsiteX710"/>
              <a:gd fmla="*/ 434443 h 2535903" name="connsiteY710"/>
              <a:gd fmla="*/ 2275473 w 2660670" name="connsiteX711"/>
              <a:gd fmla="*/ 436137 h 2535903" name="connsiteY711"/>
              <a:gd fmla="*/ 2277205 w 2660670" name="connsiteX712"/>
              <a:gd fmla="*/ 436137 h 2535903" name="connsiteY712"/>
              <a:gd fmla="*/ 2277205 w 2660670" name="connsiteX713"/>
              <a:gd fmla="*/ 437833 h 2535903" name="connsiteY713"/>
              <a:gd fmla="*/ 2278938 w 2660670" name="connsiteX714"/>
              <a:gd fmla="*/ 437833 h 2535903" name="connsiteY714"/>
              <a:gd fmla="*/ 2278938 w 2660670" name="connsiteX715"/>
              <a:gd fmla="*/ 439528 h 2535903" name="connsiteY715"/>
              <a:gd fmla="*/ 2280670 w 2660670" name="connsiteX716"/>
              <a:gd fmla="*/ 439528 h 2535903" name="connsiteY716"/>
              <a:gd fmla="*/ 2280670 w 2660670" name="connsiteX717"/>
              <a:gd fmla="*/ 441223 h 2535903" name="connsiteY717"/>
              <a:gd fmla="*/ 2282402 w 2660670" name="connsiteX718"/>
              <a:gd fmla="*/ 441223 h 2535903" name="connsiteY718"/>
              <a:gd fmla="*/ 2282402 w 2660670" name="connsiteX719"/>
              <a:gd fmla="*/ 442918 h 2535903" name="connsiteY719"/>
              <a:gd fmla="*/ 2284134 w 2660670" name="connsiteX720"/>
              <a:gd fmla="*/ 442918 h 2535903" name="connsiteY720"/>
              <a:gd fmla="*/ 2284134 w 2660670" name="connsiteX721"/>
              <a:gd fmla="*/ 444614 h 2535903" name="connsiteY721"/>
              <a:gd fmla="*/ 2285867 w 2660670" name="connsiteX722"/>
              <a:gd fmla="*/ 444614 h 2535903" name="connsiteY722"/>
              <a:gd fmla="*/ 2285867 w 2660670" name="connsiteX723"/>
              <a:gd fmla="*/ 446309 h 2535903" name="connsiteY723"/>
              <a:gd fmla="*/ 2287599 w 2660670" name="connsiteX724"/>
              <a:gd fmla="*/ 446309 h 2535903" name="connsiteY724"/>
              <a:gd fmla="*/ 2287599 w 2660670" name="connsiteX725"/>
              <a:gd fmla="*/ 448004 h 2535903" name="connsiteY725"/>
              <a:gd fmla="*/ 2289331 w 2660670" name="connsiteX726"/>
              <a:gd fmla="*/ 448004 h 2535903" name="connsiteY726"/>
              <a:gd fmla="*/ 2289331 w 2660670" name="connsiteX727"/>
              <a:gd fmla="*/ 449699 h 2535903" name="connsiteY727"/>
              <a:gd fmla="*/ 2291064 w 2660670" name="connsiteX728"/>
              <a:gd fmla="*/ 449699 h 2535903" name="connsiteY728"/>
              <a:gd fmla="*/ 2291064 w 2660670" name="connsiteX729"/>
              <a:gd fmla="*/ 451395 h 2535903" name="connsiteY729"/>
              <a:gd fmla="*/ 2292796 w 2660670" name="connsiteX730"/>
              <a:gd fmla="*/ 451395 h 2535903" name="connsiteY730"/>
              <a:gd fmla="*/ 2292796 w 2660670" name="connsiteX731"/>
              <a:gd fmla="*/ 453090 h 2535903" name="connsiteY731"/>
              <a:gd fmla="*/ 2294528 w 2660670" name="connsiteX732"/>
              <a:gd fmla="*/ 453090 h 2535903" name="connsiteY732"/>
              <a:gd fmla="*/ 2294528 w 2660670" name="connsiteX733"/>
              <a:gd fmla="*/ 454785 h 2535903" name="connsiteY733"/>
              <a:gd fmla="*/ 2296261 w 2660670" name="connsiteX734"/>
              <a:gd fmla="*/ 454785 h 2535903" name="connsiteY734"/>
              <a:gd fmla="*/ 2296261 w 2660670" name="connsiteX735"/>
              <a:gd fmla="*/ 456481 h 2535903" name="connsiteY735"/>
              <a:gd fmla="*/ 2297993 w 2660670" name="connsiteX736"/>
              <a:gd fmla="*/ 456481 h 2535903" name="connsiteY736"/>
              <a:gd fmla="*/ 2297993 w 2660670" name="connsiteX737"/>
              <a:gd fmla="*/ 458177 h 2535903" name="connsiteY737"/>
              <a:gd fmla="*/ 2299725 w 2660670" name="connsiteX738"/>
              <a:gd fmla="*/ 458177 h 2535903" name="connsiteY738"/>
              <a:gd fmla="*/ 2299725 w 2660670" name="connsiteX739"/>
              <a:gd fmla="*/ 459872 h 2535903" name="connsiteY739"/>
              <a:gd fmla="*/ 2301458 w 2660670" name="connsiteX740"/>
              <a:gd fmla="*/ 459872 h 2535903" name="connsiteY740"/>
              <a:gd fmla="*/ 2301458 w 2660670" name="connsiteX741"/>
              <a:gd fmla="*/ 461567 h 2535903" name="connsiteY741"/>
              <a:gd fmla="*/ 2303190 w 2660670" name="connsiteX742"/>
              <a:gd fmla="*/ 461567 h 2535903" name="connsiteY742"/>
              <a:gd fmla="*/ 2303190 w 2660670" name="connsiteX743"/>
              <a:gd fmla="*/ 463262 h 2535903" name="connsiteY743"/>
              <a:gd fmla="*/ 2304922 w 2660670" name="connsiteX744"/>
              <a:gd fmla="*/ 463262 h 2535903" name="connsiteY744"/>
              <a:gd fmla="*/ 2304922 w 2660670" name="connsiteX745"/>
              <a:gd fmla="*/ 464958 h 2535903" name="connsiteY745"/>
              <a:gd fmla="*/ 2306654 w 2660670" name="connsiteX746"/>
              <a:gd fmla="*/ 464958 h 2535903" name="connsiteY746"/>
              <a:gd fmla="*/ 2306654 w 2660670" name="connsiteX747"/>
              <a:gd fmla="*/ 466652 h 2535903" name="connsiteY747"/>
              <a:gd fmla="*/ 2308386 w 2660670" name="connsiteX748"/>
              <a:gd fmla="*/ 466652 h 2535903" name="connsiteY748"/>
              <a:gd fmla="*/ 2308386 w 2660670" name="connsiteX749"/>
              <a:gd fmla="*/ 468347 h 2535903" name="connsiteY749"/>
              <a:gd fmla="*/ 2310119 w 2660670" name="connsiteX750"/>
              <a:gd fmla="*/ 468347 h 2535903" name="connsiteY750"/>
              <a:gd fmla="*/ 2310119 w 2660670" name="connsiteX751"/>
              <a:gd fmla="*/ 470043 h 2535903" name="connsiteY751"/>
              <a:gd fmla="*/ 2311851 w 2660670" name="connsiteX752"/>
              <a:gd fmla="*/ 470043 h 2535903" name="connsiteY752"/>
              <a:gd fmla="*/ 2311851 w 2660670" name="connsiteX753"/>
              <a:gd fmla="*/ 471738 h 2535903" name="connsiteY753"/>
              <a:gd fmla="*/ 2313583 w 2660670" name="connsiteX754"/>
              <a:gd fmla="*/ 471738 h 2535903" name="connsiteY754"/>
              <a:gd fmla="*/ 2313583 w 2660670" name="connsiteX755"/>
              <a:gd fmla="*/ 473433 h 2535903" name="connsiteY755"/>
              <a:gd fmla="*/ 2315316 w 2660670" name="connsiteX756"/>
              <a:gd fmla="*/ 473433 h 2535903" name="connsiteY756"/>
              <a:gd fmla="*/ 2315316 w 2660670" name="connsiteX757"/>
              <a:gd fmla="*/ 475128 h 2535903" name="connsiteY757"/>
              <a:gd fmla="*/ 2317048 w 2660670" name="connsiteX758"/>
              <a:gd fmla="*/ 475128 h 2535903" name="connsiteY758"/>
              <a:gd fmla="*/ 2317048 w 2660670" name="connsiteX759"/>
              <a:gd fmla="*/ 476824 h 2535903" name="connsiteY759"/>
              <a:gd fmla="*/ 2318780 w 2660670" name="connsiteX760"/>
              <a:gd fmla="*/ 476824 h 2535903" name="connsiteY760"/>
              <a:gd fmla="*/ 2318780 w 2660670" name="connsiteX761"/>
              <a:gd fmla="*/ 478519 h 2535903" name="connsiteY761"/>
              <a:gd fmla="*/ 2320512 w 2660670" name="connsiteX762"/>
              <a:gd fmla="*/ 478519 h 2535903" name="connsiteY762"/>
              <a:gd fmla="*/ 2320512 w 2660670" name="connsiteX763"/>
              <a:gd fmla="*/ 480214 h 2535903" name="connsiteY763"/>
              <a:gd fmla="*/ 2322245 w 2660670" name="connsiteX764"/>
              <a:gd fmla="*/ 480214 h 2535903" name="connsiteY764"/>
              <a:gd fmla="*/ 2322245 w 2660670" name="connsiteX765"/>
              <a:gd fmla="*/ 481909 h 2535903" name="connsiteY765"/>
              <a:gd fmla="*/ 2323977 w 2660670" name="connsiteX766"/>
              <a:gd fmla="*/ 481909 h 2535903" name="connsiteY766"/>
              <a:gd fmla="*/ 2323977 w 2660670" name="connsiteX767"/>
              <a:gd fmla="*/ 483605 h 2535903" name="connsiteY767"/>
              <a:gd fmla="*/ 2325709 w 2660670" name="connsiteX768"/>
              <a:gd fmla="*/ 483605 h 2535903" name="connsiteY768"/>
              <a:gd fmla="*/ 2325709 w 2660670" name="connsiteX769"/>
              <a:gd fmla="*/ 485300 h 2535903" name="connsiteY769"/>
              <a:gd fmla="*/ 2327442 w 2660670" name="connsiteX770"/>
              <a:gd fmla="*/ 485300 h 2535903" name="connsiteY770"/>
              <a:gd fmla="*/ 2327442 w 2660670" name="connsiteX771"/>
              <a:gd fmla="*/ 486995 h 2535903" name="connsiteY771"/>
              <a:gd fmla="*/ 2329174 w 2660670" name="connsiteX772"/>
              <a:gd fmla="*/ 486995 h 2535903" name="connsiteY772"/>
              <a:gd fmla="*/ 2329174 w 2660670" name="connsiteX773"/>
              <a:gd fmla="*/ 488690 h 2535903" name="connsiteY773"/>
              <a:gd fmla="*/ 2330906 w 2660670" name="connsiteX774"/>
              <a:gd fmla="*/ 488690 h 2535903" name="connsiteY774"/>
              <a:gd fmla="*/ 2330906 w 2660670" name="connsiteX775"/>
              <a:gd fmla="*/ 490386 h 2535903" name="connsiteY775"/>
              <a:gd fmla="*/ 2332639 w 2660670" name="connsiteX776"/>
              <a:gd fmla="*/ 490386 h 2535903" name="connsiteY776"/>
              <a:gd fmla="*/ 2332639 w 2660670" name="connsiteX777"/>
              <a:gd fmla="*/ 492081 h 2535903" name="connsiteY777"/>
              <a:gd fmla="*/ 2334371 w 2660670" name="connsiteX778"/>
              <a:gd fmla="*/ 492081 h 2535903" name="connsiteY778"/>
              <a:gd fmla="*/ 2334371 w 2660670" name="connsiteX779"/>
              <a:gd fmla="*/ 493776 h 2535903" name="connsiteY779"/>
              <a:gd fmla="*/ 2336103 w 2660670" name="connsiteX780"/>
              <a:gd fmla="*/ 493776 h 2535903" name="connsiteY780"/>
              <a:gd fmla="*/ 2336103 w 2660670" name="connsiteX781"/>
              <a:gd fmla="*/ 495471 h 2535903" name="connsiteY781"/>
              <a:gd fmla="*/ 2337835 w 2660670" name="connsiteX782"/>
              <a:gd fmla="*/ 495471 h 2535903" name="connsiteY782"/>
              <a:gd fmla="*/ 2337835 w 2660670" name="connsiteX783"/>
              <a:gd fmla="*/ 497167 h 2535903" name="connsiteY783"/>
              <a:gd fmla="*/ 2339567 w 2660670" name="connsiteX784"/>
              <a:gd fmla="*/ 497167 h 2535903" name="connsiteY784"/>
              <a:gd fmla="*/ 2339567 w 2660670" name="connsiteX785"/>
              <a:gd fmla="*/ 498862 h 2535903" name="connsiteY785"/>
              <a:gd fmla="*/ 2341300 w 2660670" name="connsiteX786"/>
              <a:gd fmla="*/ 498862 h 2535903" name="connsiteY786"/>
              <a:gd fmla="*/ 2341300 w 2660670" name="connsiteX787"/>
              <a:gd fmla="*/ 500557 h 2535903" name="connsiteY787"/>
              <a:gd fmla="*/ 2343032 w 2660670" name="connsiteX788"/>
              <a:gd fmla="*/ 500557 h 2535903" name="connsiteY788"/>
              <a:gd fmla="*/ 2343032 w 2660670" name="connsiteX789"/>
              <a:gd fmla="*/ 502252 h 2535903" name="connsiteY789"/>
              <a:gd fmla="*/ 2344764 w 2660670" name="connsiteX790"/>
              <a:gd fmla="*/ 502252 h 2535903" name="connsiteY790"/>
              <a:gd fmla="*/ 2344764 w 2660670" name="connsiteX791"/>
              <a:gd fmla="*/ 503947 h 2535903" name="connsiteY791"/>
              <a:gd fmla="*/ 2346497 w 2660670" name="connsiteX792"/>
              <a:gd fmla="*/ 503947 h 2535903" name="connsiteY792"/>
              <a:gd fmla="*/ 2346497 w 2660670" name="connsiteX793"/>
              <a:gd fmla="*/ 505643 h 2535903" name="connsiteY793"/>
              <a:gd fmla="*/ 2348229 w 2660670" name="connsiteX794"/>
              <a:gd fmla="*/ 505643 h 2535903" name="connsiteY794"/>
              <a:gd fmla="*/ 2348229 w 2660670" name="connsiteX795"/>
              <a:gd fmla="*/ 507338 h 2535903" name="connsiteY795"/>
              <a:gd fmla="*/ 2349961 w 2660670" name="connsiteX796"/>
              <a:gd fmla="*/ 507338 h 2535903" name="connsiteY796"/>
              <a:gd fmla="*/ 2349961 w 2660670" name="connsiteX797"/>
              <a:gd fmla="*/ 509032 h 2535903" name="connsiteY797"/>
              <a:gd fmla="*/ 2351694 w 2660670" name="connsiteX798"/>
              <a:gd fmla="*/ 509032 h 2535903" name="connsiteY798"/>
              <a:gd fmla="*/ 2351694 w 2660670" name="connsiteX799"/>
              <a:gd fmla="*/ 510728 h 2535903" name="connsiteY799"/>
              <a:gd fmla="*/ 2353426 w 2660670" name="connsiteX800"/>
              <a:gd fmla="*/ 510728 h 2535903" name="connsiteY800"/>
              <a:gd fmla="*/ 2353426 w 2660670" name="connsiteX801"/>
              <a:gd fmla="*/ 512422 h 2535903" name="connsiteY801"/>
              <a:gd fmla="*/ 2355158 w 2660670" name="connsiteX802"/>
              <a:gd fmla="*/ 512422 h 2535903" name="connsiteY802"/>
              <a:gd fmla="*/ 2355158 w 2660670" name="connsiteX803"/>
              <a:gd fmla="*/ 514118 h 2535903" name="connsiteY803"/>
              <a:gd fmla="*/ 2356890 w 2660670" name="connsiteX804"/>
              <a:gd fmla="*/ 514118 h 2535903" name="connsiteY804"/>
              <a:gd fmla="*/ 2356890 w 2660670" name="connsiteX805"/>
              <a:gd fmla="*/ 515813 h 2535903" name="connsiteY805"/>
              <a:gd fmla="*/ 2358623 w 2660670" name="connsiteX806"/>
              <a:gd fmla="*/ 515813 h 2535903" name="connsiteY806"/>
              <a:gd fmla="*/ 2358623 w 2660670" name="connsiteX807"/>
              <a:gd fmla="*/ 517508 h 2535903" name="connsiteY807"/>
              <a:gd fmla="*/ 2360355 w 2660670" name="connsiteX808"/>
              <a:gd fmla="*/ 517508 h 2535903" name="connsiteY808"/>
              <a:gd fmla="*/ 2360355 w 2660670" name="connsiteX809"/>
              <a:gd fmla="*/ 519205 h 2535903" name="connsiteY809"/>
              <a:gd fmla="*/ 2362087 w 2660670" name="connsiteX810"/>
              <a:gd fmla="*/ 519205 h 2535903" name="connsiteY810"/>
              <a:gd fmla="*/ 2362087 w 2660670" name="connsiteX811"/>
              <a:gd fmla="*/ 520898 h 2535903" name="connsiteY811"/>
              <a:gd fmla="*/ 2363820 w 2660670" name="connsiteX812"/>
              <a:gd fmla="*/ 520898 h 2535903" name="connsiteY812"/>
              <a:gd fmla="*/ 2363820 w 2660670" name="connsiteX813"/>
              <a:gd fmla="*/ 522594 h 2535903" name="connsiteY813"/>
              <a:gd fmla="*/ 2365551 w 2660670" name="connsiteX814"/>
              <a:gd fmla="*/ 522594 h 2535903" name="connsiteY814"/>
              <a:gd fmla="*/ 2365551 w 2660670" name="connsiteX815"/>
              <a:gd fmla="*/ 524289 h 2535903" name="connsiteY815"/>
              <a:gd fmla="*/ 2367284 w 2660670" name="connsiteX816"/>
              <a:gd fmla="*/ 524289 h 2535903" name="connsiteY816"/>
              <a:gd fmla="*/ 2367284 w 2660670" name="connsiteX817"/>
              <a:gd fmla="*/ 525986 h 2535903" name="connsiteY817"/>
              <a:gd fmla="*/ 2369016 w 2660670" name="connsiteX818"/>
              <a:gd fmla="*/ 525986 h 2535903" name="connsiteY818"/>
              <a:gd fmla="*/ 2369016 w 2660670" name="connsiteX819"/>
              <a:gd fmla="*/ 527678 h 2535903" name="connsiteY819"/>
              <a:gd fmla="*/ 2370748 w 2660670" name="connsiteX820"/>
              <a:gd fmla="*/ 527678 h 2535903" name="connsiteY820"/>
              <a:gd fmla="*/ 2370748 w 2660670" name="connsiteX821"/>
              <a:gd fmla="*/ 529375 h 2535903" name="connsiteY821"/>
              <a:gd fmla="*/ 2372481 w 2660670" name="connsiteX822"/>
              <a:gd fmla="*/ 529375 h 2535903" name="connsiteY822"/>
              <a:gd fmla="*/ 2372481 w 2660670" name="connsiteX823"/>
              <a:gd fmla="*/ 531066 h 2535903" name="connsiteY823"/>
              <a:gd fmla="*/ 2374213 w 2660670" name="connsiteX824"/>
              <a:gd fmla="*/ 531066 h 2535903" name="connsiteY824"/>
              <a:gd fmla="*/ 2374213 w 2660670" name="connsiteX825"/>
              <a:gd fmla="*/ 532761 h 2535903" name="connsiteY825"/>
              <a:gd fmla="*/ 2375945 w 2660670" name="connsiteX826"/>
              <a:gd fmla="*/ 532761 h 2535903" name="connsiteY826"/>
              <a:gd fmla="*/ 2375945 w 2660670" name="connsiteX827"/>
              <a:gd fmla="*/ 534459 h 2535903" name="connsiteY827"/>
              <a:gd fmla="*/ 2377678 w 2660670" name="connsiteX828"/>
              <a:gd fmla="*/ 534459 h 2535903" name="connsiteY828"/>
              <a:gd fmla="*/ 2377678 w 2660670" name="connsiteX829"/>
              <a:gd fmla="*/ 536156 h 2535903" name="connsiteY829"/>
              <a:gd fmla="*/ 2379410 w 2660670" name="connsiteX830"/>
              <a:gd fmla="*/ 536156 h 2535903" name="connsiteY830"/>
              <a:gd fmla="*/ 2379410 w 2660670" name="connsiteX831"/>
              <a:gd fmla="*/ 537852 h 2535903" name="connsiteY831"/>
              <a:gd fmla="*/ 2381142 w 2660670" name="connsiteX832"/>
              <a:gd fmla="*/ 537852 h 2535903" name="connsiteY832"/>
              <a:gd fmla="*/ 2381142 w 2660670" name="connsiteX833"/>
              <a:gd fmla="*/ 539547 h 2535903" name="connsiteY833"/>
              <a:gd fmla="*/ 2382875 w 2660670" name="connsiteX834"/>
              <a:gd fmla="*/ 539547 h 2535903" name="connsiteY834"/>
              <a:gd fmla="*/ 2382875 w 2660670" name="connsiteX835"/>
              <a:gd fmla="*/ 541242 h 2535903" name="connsiteY835"/>
              <a:gd fmla="*/ 2384607 w 2660670" name="connsiteX836"/>
              <a:gd fmla="*/ 541242 h 2535903" name="connsiteY836"/>
              <a:gd fmla="*/ 2384607 w 2660670" name="connsiteX837"/>
              <a:gd fmla="*/ 542937 h 2535903" name="connsiteY837"/>
              <a:gd fmla="*/ 2386339 w 2660670" name="connsiteX838"/>
              <a:gd fmla="*/ 542937 h 2535903" name="connsiteY838"/>
              <a:gd fmla="*/ 2386339 w 2660670" name="connsiteX839"/>
              <a:gd fmla="*/ 544632 h 2535903" name="connsiteY839"/>
              <a:gd fmla="*/ 2388072 w 2660670" name="connsiteX840"/>
              <a:gd fmla="*/ 544632 h 2535903" name="connsiteY840"/>
              <a:gd fmla="*/ 2388072 w 2660670" name="connsiteX841"/>
              <a:gd fmla="*/ 546327 h 2535903" name="connsiteY841"/>
              <a:gd fmla="*/ 2389804 w 2660670" name="connsiteX842"/>
              <a:gd fmla="*/ 546327 h 2535903" name="connsiteY842"/>
              <a:gd fmla="*/ 2389804 w 2660670" name="connsiteX843"/>
              <a:gd fmla="*/ 548023 h 2535903" name="connsiteY843"/>
              <a:gd fmla="*/ 2391536 w 2660670" name="connsiteX844"/>
              <a:gd fmla="*/ 548023 h 2535903" name="connsiteY844"/>
              <a:gd fmla="*/ 2391536 w 2660670" name="connsiteX845"/>
              <a:gd fmla="*/ 549716 h 2535903" name="connsiteY845"/>
              <a:gd fmla="*/ 2393268 w 2660670" name="connsiteX846"/>
              <a:gd fmla="*/ 549716 h 2535903" name="connsiteY846"/>
              <a:gd fmla="*/ 2393268 w 2660670" name="connsiteX847"/>
              <a:gd fmla="*/ 551412 h 2535903" name="connsiteY847"/>
              <a:gd fmla="*/ 2395001 w 2660670" name="connsiteX848"/>
              <a:gd fmla="*/ 551412 h 2535903" name="connsiteY848"/>
              <a:gd fmla="*/ 2395001 w 2660670" name="connsiteX849"/>
              <a:gd fmla="*/ 553106 h 2535903" name="connsiteY849"/>
              <a:gd fmla="*/ 2396733 w 2660670" name="connsiteX850"/>
              <a:gd fmla="*/ 553106 h 2535903" name="connsiteY850"/>
              <a:gd fmla="*/ 2396733 w 2660670" name="connsiteX851"/>
              <a:gd fmla="*/ 554804 h 2535903" name="connsiteY851"/>
              <a:gd fmla="*/ 2398465 w 2660670" name="connsiteX852"/>
              <a:gd fmla="*/ 554804 h 2535903" name="connsiteY852"/>
              <a:gd fmla="*/ 2398465 w 2660670" name="connsiteX853"/>
              <a:gd fmla="*/ 556498 h 2535903" name="connsiteY853"/>
              <a:gd fmla="*/ 2400197 w 2660670" name="connsiteX854"/>
              <a:gd fmla="*/ 556498 h 2535903" name="connsiteY854"/>
              <a:gd fmla="*/ 2400197 w 2660670" name="connsiteX855"/>
              <a:gd fmla="*/ 558192 h 2535903" name="connsiteY855"/>
              <a:gd fmla="*/ 2401929 w 2660670" name="connsiteX856"/>
              <a:gd fmla="*/ 558192 h 2535903" name="connsiteY856"/>
              <a:gd fmla="*/ 2401929 w 2660670" name="connsiteX857"/>
              <a:gd fmla="*/ 559886 h 2535903" name="connsiteY857"/>
              <a:gd fmla="*/ 2403662 w 2660670" name="connsiteX858"/>
              <a:gd fmla="*/ 559886 h 2535903" name="connsiteY858"/>
              <a:gd fmla="*/ 2403662 w 2660670" name="connsiteX859"/>
              <a:gd fmla="*/ 561581 h 2535903" name="connsiteY859"/>
              <a:gd fmla="*/ 2405394 w 2660670" name="connsiteX860"/>
              <a:gd fmla="*/ 561581 h 2535903" name="connsiteY860"/>
              <a:gd fmla="*/ 2405394 w 2660670" name="connsiteX861"/>
              <a:gd fmla="*/ 563277 h 2535903" name="connsiteY861"/>
              <a:gd fmla="*/ 2407126 w 2660670" name="connsiteX862"/>
              <a:gd fmla="*/ 563277 h 2535903" name="connsiteY862"/>
              <a:gd fmla="*/ 2407126 w 2660670" name="connsiteX863"/>
              <a:gd fmla="*/ 564974 h 2535903" name="connsiteY863"/>
              <a:gd fmla="*/ 2408859 w 2660670" name="connsiteX864"/>
              <a:gd fmla="*/ 564974 h 2535903" name="connsiteY864"/>
              <a:gd fmla="*/ 2408859 w 2660670" name="connsiteX865"/>
              <a:gd fmla="*/ 566668 h 2535903" name="connsiteY865"/>
              <a:gd fmla="*/ 2410591 w 2660670" name="connsiteX866"/>
              <a:gd fmla="*/ 566668 h 2535903" name="connsiteY866"/>
              <a:gd fmla="*/ 2410591 w 2660670" name="connsiteX867"/>
              <a:gd fmla="*/ 568363 h 2535903" name="connsiteY867"/>
              <a:gd fmla="*/ 2412323 w 2660670" name="connsiteX868"/>
              <a:gd fmla="*/ 568363 h 2535903" name="connsiteY868"/>
              <a:gd fmla="*/ 2412323 w 2660670" name="connsiteX869"/>
              <a:gd fmla="*/ 570058 h 2535903" name="connsiteY869"/>
              <a:gd fmla="*/ 2414056 w 2660670" name="connsiteX870"/>
              <a:gd fmla="*/ 570058 h 2535903" name="connsiteY870"/>
              <a:gd fmla="*/ 2414056 w 2660670" name="connsiteX871"/>
              <a:gd fmla="*/ 571753 h 2535903" name="connsiteY871"/>
              <a:gd fmla="*/ 2415788 w 2660670" name="connsiteX872"/>
              <a:gd fmla="*/ 571753 h 2535903" name="connsiteY872"/>
              <a:gd fmla="*/ 2415788 w 2660670" name="connsiteX873"/>
              <a:gd fmla="*/ 573449 h 2535903" name="connsiteY873"/>
              <a:gd fmla="*/ 2417520 w 2660670" name="connsiteX874"/>
              <a:gd fmla="*/ 573449 h 2535903" name="connsiteY874"/>
              <a:gd fmla="*/ 2417520 w 2660670" name="connsiteX875"/>
              <a:gd fmla="*/ 575145 h 2535903" name="connsiteY875"/>
              <a:gd fmla="*/ 2419253 w 2660670" name="connsiteX876"/>
              <a:gd fmla="*/ 575145 h 2535903" name="connsiteY876"/>
              <a:gd fmla="*/ 2419253 w 2660670" name="connsiteX877"/>
              <a:gd fmla="*/ 576839 h 2535903" name="connsiteY877"/>
              <a:gd fmla="*/ 2420985 w 2660670" name="connsiteX878"/>
              <a:gd fmla="*/ 576839 h 2535903" name="connsiteY878"/>
              <a:gd fmla="*/ 2420985 w 2660670" name="connsiteX879"/>
              <a:gd fmla="*/ 578535 h 2535903" name="connsiteY879"/>
              <a:gd fmla="*/ 2422717 w 2660670" name="connsiteX880"/>
              <a:gd fmla="*/ 578535 h 2535903" name="connsiteY880"/>
              <a:gd fmla="*/ 2422717 w 2660670" name="connsiteX881"/>
              <a:gd fmla="*/ 580230 h 2535903" name="connsiteY881"/>
              <a:gd fmla="*/ 2424450 w 2660670" name="connsiteX882"/>
              <a:gd fmla="*/ 580230 h 2535903" name="connsiteY882"/>
              <a:gd fmla="*/ 2424450 w 2660670" name="connsiteX883"/>
              <a:gd fmla="*/ 581927 h 2535903" name="connsiteY883"/>
              <a:gd fmla="*/ 2426181 w 2660670" name="connsiteX884"/>
              <a:gd fmla="*/ 581927 h 2535903" name="connsiteY884"/>
              <a:gd fmla="*/ 2426181 w 2660670" name="connsiteX885"/>
              <a:gd fmla="*/ 583622 h 2535903" name="connsiteY885"/>
              <a:gd fmla="*/ 2427914 w 2660670" name="connsiteX886"/>
              <a:gd fmla="*/ 583622 h 2535903" name="connsiteY886"/>
              <a:gd fmla="*/ 2427914 w 2660670" name="connsiteX887"/>
              <a:gd fmla="*/ 585318 h 2535903" name="connsiteY887"/>
              <a:gd fmla="*/ 2429646 w 2660670" name="connsiteX888"/>
              <a:gd fmla="*/ 585318 h 2535903" name="connsiteY888"/>
              <a:gd fmla="*/ 2429646 w 2660670" name="connsiteX889"/>
              <a:gd fmla="*/ 587013 h 2535903" name="connsiteY889"/>
              <a:gd fmla="*/ 2431378 w 2660670" name="connsiteX890"/>
              <a:gd fmla="*/ 587013 h 2535903" name="connsiteY890"/>
              <a:gd fmla="*/ 2431378 w 2660670" name="connsiteX891"/>
              <a:gd fmla="*/ 588709 h 2535903" name="connsiteY891"/>
              <a:gd fmla="*/ 2433110 w 2660670" name="connsiteX892"/>
              <a:gd fmla="*/ 588709 h 2535903" name="connsiteY892"/>
              <a:gd fmla="*/ 2433110 w 2660670" name="connsiteX893"/>
              <a:gd fmla="*/ 590404 h 2535903" name="connsiteY893"/>
              <a:gd fmla="*/ 2434843 w 2660670" name="connsiteX894"/>
              <a:gd fmla="*/ 590404 h 2535903" name="connsiteY894"/>
              <a:gd fmla="*/ 2434843 w 2660670" name="connsiteX895"/>
              <a:gd fmla="*/ 592099 h 2535903" name="connsiteY895"/>
              <a:gd fmla="*/ 2436575 w 2660670" name="connsiteX896"/>
              <a:gd fmla="*/ 592099 h 2535903" name="connsiteY896"/>
              <a:gd fmla="*/ 2436575 w 2660670" name="connsiteX897"/>
              <a:gd fmla="*/ 593794 h 2535903" name="connsiteY897"/>
              <a:gd fmla="*/ 2438307 w 2660670" name="connsiteX898"/>
              <a:gd fmla="*/ 593794 h 2535903" name="connsiteY898"/>
              <a:gd fmla="*/ 2438307 w 2660670" name="connsiteX899"/>
              <a:gd fmla="*/ 595490 h 2535903" name="connsiteY899"/>
              <a:gd fmla="*/ 2440040 w 2660670" name="connsiteX900"/>
              <a:gd fmla="*/ 595490 h 2535903" name="connsiteY900"/>
              <a:gd fmla="*/ 2440040 w 2660670" name="connsiteX901"/>
              <a:gd fmla="*/ 597184 h 2535903" name="connsiteY901"/>
              <a:gd fmla="*/ 2441772 w 2660670" name="connsiteX902"/>
              <a:gd fmla="*/ 597184 h 2535903" name="connsiteY902"/>
              <a:gd fmla="*/ 2441772 w 2660670" name="connsiteX903"/>
              <a:gd fmla="*/ 598879 h 2535903" name="connsiteY903"/>
              <a:gd fmla="*/ 2443504 w 2660670" name="connsiteX904"/>
              <a:gd fmla="*/ 598879 h 2535903" name="connsiteY904"/>
              <a:gd fmla="*/ 2443504 w 2660670" name="connsiteX905"/>
              <a:gd fmla="*/ 600574 h 2535903" name="connsiteY905"/>
              <a:gd fmla="*/ 2445237 w 2660670" name="connsiteX906"/>
              <a:gd fmla="*/ 600574 h 2535903" name="connsiteY906"/>
              <a:gd fmla="*/ 2445237 w 2660670" name="connsiteX907"/>
              <a:gd fmla="*/ 602269 h 2535903" name="connsiteY907"/>
              <a:gd fmla="*/ 2446969 w 2660670" name="connsiteX908"/>
              <a:gd fmla="*/ 602269 h 2535903" name="connsiteY908"/>
              <a:gd fmla="*/ 2446969 w 2660670" name="connsiteX909"/>
              <a:gd fmla="*/ 603964 h 2535903" name="connsiteY909"/>
              <a:gd fmla="*/ 2448701 w 2660670" name="connsiteX910"/>
              <a:gd fmla="*/ 603964 h 2535903" name="connsiteY910"/>
              <a:gd fmla="*/ 2448701 w 2660670" name="connsiteX911"/>
              <a:gd fmla="*/ 605658 h 2535903" name="connsiteY911"/>
              <a:gd fmla="*/ 2450434 w 2660670" name="connsiteX912"/>
              <a:gd fmla="*/ 605658 h 2535903" name="connsiteY912"/>
              <a:gd fmla="*/ 2450434 w 2660670" name="connsiteX913"/>
              <a:gd fmla="*/ 607353 h 2535903" name="connsiteY913"/>
              <a:gd fmla="*/ 2452166 w 2660670" name="connsiteX914"/>
              <a:gd fmla="*/ 607353 h 2535903" name="connsiteY914"/>
              <a:gd fmla="*/ 2452166 w 2660670" name="connsiteX915"/>
              <a:gd fmla="*/ 609048 h 2535903" name="connsiteY915"/>
              <a:gd fmla="*/ 2453898 w 2660670" name="connsiteX916"/>
              <a:gd fmla="*/ 609048 h 2535903" name="connsiteY916"/>
              <a:gd fmla="*/ 2453898 w 2660670" name="connsiteX917"/>
              <a:gd fmla="*/ 610743 h 2535903" name="connsiteY917"/>
              <a:gd fmla="*/ 2455631 w 2660670" name="connsiteX918"/>
              <a:gd fmla="*/ 610743 h 2535903" name="connsiteY918"/>
              <a:gd fmla="*/ 2455631 w 2660670" name="connsiteX919"/>
              <a:gd fmla="*/ 612438 h 2535903" name="connsiteY919"/>
              <a:gd fmla="*/ 2457363 w 2660670" name="connsiteX920"/>
              <a:gd fmla="*/ 612438 h 2535903" name="connsiteY920"/>
              <a:gd fmla="*/ 2457363 w 2660670" name="connsiteX921"/>
              <a:gd fmla="*/ 614133 h 2535903" name="connsiteY921"/>
              <a:gd fmla="*/ 2459095 w 2660670" name="connsiteX922"/>
              <a:gd fmla="*/ 614133 h 2535903" name="connsiteY922"/>
              <a:gd fmla="*/ 2459095 w 2660670" name="connsiteX923"/>
              <a:gd fmla="*/ 615827 h 2535903" name="connsiteY923"/>
              <a:gd fmla="*/ 2460827 w 2660670" name="connsiteX924"/>
              <a:gd fmla="*/ 615827 h 2535903" name="connsiteY924"/>
              <a:gd fmla="*/ 2460827 w 2660670" name="connsiteX925"/>
              <a:gd fmla="*/ 617523 h 2535903" name="connsiteY925"/>
              <a:gd fmla="*/ 2462559 w 2660670" name="connsiteX926"/>
              <a:gd fmla="*/ 617523 h 2535903" name="connsiteY926"/>
              <a:gd fmla="*/ 2462559 w 2660670" name="connsiteX927"/>
              <a:gd fmla="*/ 619217 h 2535903" name="connsiteY927"/>
              <a:gd fmla="*/ 2464291 w 2660670" name="connsiteX928"/>
              <a:gd fmla="*/ 619217 h 2535903" name="connsiteY928"/>
              <a:gd fmla="*/ 2464291 w 2660670" name="connsiteX929"/>
              <a:gd fmla="*/ 620913 h 2535903" name="connsiteY929"/>
              <a:gd fmla="*/ 2466024 w 2660670" name="connsiteX930"/>
              <a:gd fmla="*/ 620913 h 2535903" name="connsiteY930"/>
              <a:gd fmla="*/ 2466024 w 2660670" name="connsiteX931"/>
              <a:gd fmla="*/ 622607 h 2535903" name="connsiteY931"/>
              <a:gd fmla="*/ 2467756 w 2660670" name="connsiteX932"/>
              <a:gd fmla="*/ 622607 h 2535903" name="connsiteY932"/>
              <a:gd fmla="*/ 2467756 w 2660670" name="connsiteX933"/>
              <a:gd fmla="*/ 624302 h 2535903" name="connsiteY933"/>
              <a:gd fmla="*/ 2469488 w 2660670" name="connsiteX934"/>
              <a:gd fmla="*/ 624302 h 2535903" name="connsiteY934"/>
              <a:gd fmla="*/ 2469488 w 2660670" name="connsiteX935"/>
              <a:gd fmla="*/ 625996 h 2535903" name="connsiteY935"/>
              <a:gd fmla="*/ 2471221 w 2660670" name="connsiteX936"/>
              <a:gd fmla="*/ 625996 h 2535903" name="connsiteY936"/>
              <a:gd fmla="*/ 2471221 w 2660670" name="connsiteX937"/>
              <a:gd fmla="*/ 627691 h 2535903" name="connsiteY937"/>
              <a:gd fmla="*/ 2472953 w 2660670" name="connsiteX938"/>
              <a:gd fmla="*/ 627691 h 2535903" name="connsiteY938"/>
              <a:gd fmla="*/ 2472953 w 2660670" name="connsiteX939"/>
              <a:gd fmla="*/ 629386 h 2535903" name="connsiteY939"/>
              <a:gd fmla="*/ 2474685 w 2660670" name="connsiteX940"/>
              <a:gd fmla="*/ 629386 h 2535903" name="connsiteY940"/>
              <a:gd fmla="*/ 2474685 w 2660670" name="connsiteX941"/>
              <a:gd fmla="*/ 631082 h 2535903" name="connsiteY941"/>
              <a:gd fmla="*/ 2476418 w 2660670" name="connsiteX942"/>
              <a:gd fmla="*/ 631082 h 2535903" name="connsiteY942"/>
              <a:gd fmla="*/ 2476418 w 2660670" name="connsiteX943"/>
              <a:gd fmla="*/ 632776 h 2535903" name="connsiteY943"/>
              <a:gd fmla="*/ 2478150 w 2660670" name="connsiteX944"/>
              <a:gd fmla="*/ 632776 h 2535903" name="connsiteY944"/>
              <a:gd fmla="*/ 2478150 w 2660670" name="connsiteX945"/>
              <a:gd fmla="*/ 634470 h 2535903" name="connsiteY945"/>
              <a:gd fmla="*/ 2479882 w 2660670" name="connsiteX946"/>
              <a:gd fmla="*/ 634470 h 2535903" name="connsiteY946"/>
              <a:gd fmla="*/ 2479882 w 2660670" name="connsiteX947"/>
              <a:gd fmla="*/ 636166 h 2535903" name="connsiteY947"/>
              <a:gd fmla="*/ 2481615 w 2660670" name="connsiteX948"/>
              <a:gd fmla="*/ 636166 h 2535903" name="connsiteY948"/>
              <a:gd fmla="*/ 2481615 w 2660670" name="connsiteX949"/>
              <a:gd fmla="*/ 637860 h 2535903" name="connsiteY949"/>
              <a:gd fmla="*/ 2483347 w 2660670" name="connsiteX950"/>
              <a:gd fmla="*/ 637860 h 2535903" name="connsiteY950"/>
              <a:gd fmla="*/ 2483347 w 2660670" name="connsiteX951"/>
              <a:gd fmla="*/ 639555 h 2535903" name="connsiteY951"/>
              <a:gd fmla="*/ 2485079 w 2660670" name="connsiteX952"/>
              <a:gd fmla="*/ 639555 h 2535903" name="connsiteY952"/>
              <a:gd fmla="*/ 2485079 w 2660670" name="connsiteX953"/>
              <a:gd fmla="*/ 641251 h 2535903" name="connsiteY953"/>
              <a:gd fmla="*/ 2486812 w 2660670" name="connsiteX954"/>
              <a:gd fmla="*/ 641251 h 2535903" name="connsiteY954"/>
              <a:gd fmla="*/ 2486812 w 2660670" name="connsiteX955"/>
              <a:gd fmla="*/ 642949 h 2535903" name="connsiteY955"/>
              <a:gd fmla="*/ 2488544 w 2660670" name="connsiteX956"/>
              <a:gd fmla="*/ 642949 h 2535903" name="connsiteY956"/>
              <a:gd fmla="*/ 2488544 w 2660670" name="connsiteX957"/>
              <a:gd fmla="*/ 644647 h 2535903" name="connsiteY957"/>
              <a:gd fmla="*/ 2490276 w 2660670" name="connsiteX958"/>
              <a:gd fmla="*/ 644647 h 2535903" name="connsiteY958"/>
              <a:gd fmla="*/ 2490276 w 2660670" name="connsiteX959"/>
              <a:gd fmla="*/ 646343 h 2535903" name="connsiteY959"/>
              <a:gd fmla="*/ 2492009 w 2660670" name="connsiteX960"/>
              <a:gd fmla="*/ 646343 h 2535903" name="connsiteY960"/>
              <a:gd fmla="*/ 2492009 w 2660670" name="connsiteX961"/>
              <a:gd fmla="*/ 648034 h 2535903" name="connsiteY961"/>
              <a:gd fmla="*/ 2493740 w 2660670" name="connsiteX962"/>
              <a:gd fmla="*/ 648034 h 2535903" name="connsiteY962"/>
              <a:gd fmla="*/ 2493740 w 2660670" name="connsiteX963"/>
              <a:gd fmla="*/ 649728 h 2535903" name="connsiteY963"/>
              <a:gd fmla="*/ 2495472 w 2660670" name="connsiteX964"/>
              <a:gd fmla="*/ 649728 h 2535903" name="connsiteY964"/>
              <a:gd fmla="*/ 2495472 w 2660670" name="connsiteX965"/>
              <a:gd fmla="*/ 651424 h 2535903" name="connsiteY965"/>
              <a:gd fmla="*/ 2497205 w 2660670" name="connsiteX966"/>
              <a:gd fmla="*/ 651424 h 2535903" name="connsiteY966"/>
              <a:gd fmla="*/ 2497205 w 2660670" name="connsiteX967"/>
              <a:gd fmla="*/ 653120 h 2535903" name="connsiteY967"/>
              <a:gd fmla="*/ 2498937 w 2660670" name="connsiteX968"/>
              <a:gd fmla="*/ 653120 h 2535903" name="connsiteY968"/>
              <a:gd fmla="*/ 2498937 w 2660670" name="connsiteX969"/>
              <a:gd fmla="*/ 654814 h 2535903" name="connsiteY969"/>
              <a:gd fmla="*/ 2500669 w 2660670" name="connsiteX970"/>
              <a:gd fmla="*/ 654814 h 2535903" name="connsiteY970"/>
              <a:gd fmla="*/ 2500669 w 2660670" name="connsiteX971"/>
              <a:gd fmla="*/ 656511 h 2535903" name="connsiteY971"/>
              <a:gd fmla="*/ 2502402 w 2660670" name="connsiteX972"/>
              <a:gd fmla="*/ 656511 h 2535903" name="connsiteY972"/>
              <a:gd fmla="*/ 2502402 w 2660670" name="connsiteX973"/>
              <a:gd fmla="*/ 658206 h 2535903" name="connsiteY973"/>
              <a:gd fmla="*/ 2504134 w 2660670" name="connsiteX974"/>
              <a:gd fmla="*/ 658206 h 2535903" name="connsiteY974"/>
              <a:gd fmla="*/ 2504134 w 2660670" name="connsiteX975"/>
              <a:gd fmla="*/ 659901 h 2535903" name="connsiteY975"/>
              <a:gd fmla="*/ 2505866 w 2660670" name="connsiteX976"/>
              <a:gd fmla="*/ 659901 h 2535903" name="connsiteY976"/>
              <a:gd fmla="*/ 2505866 w 2660670" name="connsiteX977"/>
              <a:gd fmla="*/ 661596 h 2535903" name="connsiteY977"/>
              <a:gd fmla="*/ 2507599 w 2660670" name="connsiteX978"/>
              <a:gd fmla="*/ 661596 h 2535903" name="connsiteY978"/>
              <a:gd fmla="*/ 2507599 w 2660670" name="connsiteX979"/>
              <a:gd fmla="*/ 663292 h 2535903" name="connsiteY979"/>
              <a:gd fmla="*/ 2509331 w 2660670" name="connsiteX980"/>
              <a:gd fmla="*/ 663292 h 2535903" name="connsiteY980"/>
              <a:gd fmla="*/ 2509331 w 2660670" name="connsiteX981"/>
              <a:gd fmla="*/ 664988 h 2535903" name="connsiteY981"/>
              <a:gd fmla="*/ 2511063 w 2660670" name="connsiteX982"/>
              <a:gd fmla="*/ 664988 h 2535903" name="connsiteY982"/>
              <a:gd fmla="*/ 2511063 w 2660670" name="connsiteX983"/>
              <a:gd fmla="*/ 666684 h 2535903" name="connsiteY983"/>
              <a:gd fmla="*/ 2512796 w 2660670" name="connsiteX984"/>
              <a:gd fmla="*/ 666684 h 2535903" name="connsiteY984"/>
              <a:gd fmla="*/ 2512796 w 2660670" name="connsiteX985"/>
              <a:gd fmla="*/ 668379 h 2535903" name="connsiteY985"/>
              <a:gd fmla="*/ 2514528 w 2660670" name="connsiteX986"/>
              <a:gd fmla="*/ 668379 h 2535903" name="connsiteY986"/>
              <a:gd fmla="*/ 2514528 w 2660670" name="connsiteX987"/>
              <a:gd fmla="*/ 670074 h 2535903" name="connsiteY987"/>
              <a:gd fmla="*/ 2516260 w 2660670" name="connsiteX988"/>
              <a:gd fmla="*/ 670074 h 2535903" name="connsiteY988"/>
              <a:gd fmla="*/ 2516260 w 2660670" name="connsiteX989"/>
              <a:gd fmla="*/ 671770 h 2535903" name="connsiteY989"/>
              <a:gd fmla="*/ 2517993 w 2660670" name="connsiteX990"/>
              <a:gd fmla="*/ 671770 h 2535903" name="connsiteY990"/>
              <a:gd fmla="*/ 2517993 w 2660670" name="connsiteX991"/>
              <a:gd fmla="*/ 673465 h 2535903" name="connsiteY991"/>
              <a:gd fmla="*/ 2519725 w 2660670" name="connsiteX992"/>
              <a:gd fmla="*/ 673465 h 2535903" name="connsiteY992"/>
              <a:gd fmla="*/ 2519725 w 2660670" name="connsiteX993"/>
              <a:gd fmla="*/ 675161 h 2535903" name="connsiteY993"/>
              <a:gd fmla="*/ 2521457 w 2660670" name="connsiteX994"/>
              <a:gd fmla="*/ 675161 h 2535903" name="connsiteY994"/>
              <a:gd fmla="*/ 2521457 w 2660670" name="connsiteX995"/>
              <a:gd fmla="*/ 676857 h 2535903" name="connsiteY995"/>
              <a:gd fmla="*/ 2523189 w 2660670" name="connsiteX996"/>
              <a:gd fmla="*/ 676857 h 2535903" name="connsiteY996"/>
              <a:gd fmla="*/ 2523189 w 2660670" name="connsiteX997"/>
              <a:gd fmla="*/ 678551 h 2535903" name="connsiteY997"/>
              <a:gd fmla="*/ 2524921 w 2660670" name="connsiteX998"/>
              <a:gd fmla="*/ 678551 h 2535903" name="connsiteY998"/>
              <a:gd fmla="*/ 2524921 w 2660670" name="connsiteX999"/>
              <a:gd fmla="*/ 680247 h 2535903" name="connsiteY999"/>
              <a:gd fmla="*/ 2526654 w 2660670" name="connsiteX1000"/>
              <a:gd fmla="*/ 680247 h 2535903" name="connsiteY1000"/>
              <a:gd fmla="*/ 2526654 w 2660670" name="connsiteX1001"/>
              <a:gd fmla="*/ 681943 h 2535903" name="connsiteY1001"/>
              <a:gd fmla="*/ 2528386 w 2660670" name="connsiteX1002"/>
              <a:gd fmla="*/ 681943 h 2535903" name="connsiteY1002"/>
              <a:gd fmla="*/ 2528386 w 2660670" name="connsiteX1003"/>
              <a:gd fmla="*/ 683638 h 2535903" name="connsiteY1003"/>
              <a:gd fmla="*/ 2530118 w 2660670" name="connsiteX1004"/>
              <a:gd fmla="*/ 683638 h 2535903" name="connsiteY1004"/>
              <a:gd fmla="*/ 2530118 w 2660670" name="connsiteX1005"/>
              <a:gd fmla="*/ 685335 h 2535903" name="connsiteY1005"/>
              <a:gd fmla="*/ 2531850 w 2660670" name="connsiteX1006"/>
              <a:gd fmla="*/ 685335 h 2535903" name="connsiteY1006"/>
              <a:gd fmla="*/ 2531850 w 2660670" name="connsiteX1007"/>
              <a:gd fmla="*/ 687028 h 2535903" name="connsiteY1007"/>
              <a:gd fmla="*/ 2533583 w 2660670" name="connsiteX1008"/>
              <a:gd fmla="*/ 687028 h 2535903" name="connsiteY1008"/>
              <a:gd fmla="*/ 2533583 w 2660670" name="connsiteX1009"/>
              <a:gd fmla="*/ 688724 h 2535903" name="connsiteY1009"/>
              <a:gd fmla="*/ 2535315 w 2660670" name="connsiteX1010"/>
              <a:gd fmla="*/ 688724 h 2535903" name="connsiteY1010"/>
              <a:gd fmla="*/ 2535315 w 2660670" name="connsiteX1011"/>
              <a:gd fmla="*/ 690420 h 2535903" name="connsiteY1011"/>
              <a:gd fmla="*/ 2537047 w 2660670" name="connsiteX1012"/>
              <a:gd fmla="*/ 690420 h 2535903" name="connsiteY1012"/>
              <a:gd fmla="*/ 2537047 w 2660670" name="connsiteX1013"/>
              <a:gd fmla="*/ 692113 h 2535903" name="connsiteY1013"/>
              <a:gd fmla="*/ 2538780 w 2660670" name="connsiteX1014"/>
              <a:gd fmla="*/ 692113 h 2535903" name="connsiteY1014"/>
              <a:gd fmla="*/ 2538780 w 2660670" name="connsiteX1015"/>
              <a:gd fmla="*/ 693804 h 2535903" name="connsiteY1015"/>
              <a:gd fmla="*/ 2540512 w 2660670" name="connsiteX1016"/>
              <a:gd fmla="*/ 693804 h 2535903" name="connsiteY1016"/>
              <a:gd fmla="*/ 2540512 w 2660670" name="connsiteX1017"/>
              <a:gd fmla="*/ 695502 h 2535903" name="connsiteY1017"/>
              <a:gd fmla="*/ 2542244 w 2660670" name="connsiteX1018"/>
              <a:gd fmla="*/ 695502 h 2535903" name="connsiteY1018"/>
              <a:gd fmla="*/ 2542244 w 2660670" name="connsiteX1019"/>
              <a:gd fmla="*/ 697199 h 2535903" name="connsiteY1019"/>
              <a:gd fmla="*/ 2543977 w 2660670" name="connsiteX1020"/>
              <a:gd fmla="*/ 697199 h 2535903" name="connsiteY1020"/>
              <a:gd fmla="*/ 2543977 w 2660670" name="connsiteX1021"/>
              <a:gd fmla="*/ 698898 h 2535903" name="connsiteY1021"/>
              <a:gd fmla="*/ 2545709 w 2660670" name="connsiteX1022"/>
              <a:gd fmla="*/ 698898 h 2535903" name="connsiteY1022"/>
              <a:gd fmla="*/ 2545709 w 2660670" name="connsiteX1023"/>
              <a:gd fmla="*/ 700594 h 2535903" name="connsiteY1023"/>
              <a:gd fmla="*/ 2547441 w 2660670" name="connsiteX1024"/>
              <a:gd fmla="*/ 700594 h 2535903" name="connsiteY1024"/>
              <a:gd fmla="*/ 2547441 w 2660670" name="connsiteX1025"/>
              <a:gd fmla="*/ 702288 h 2535903" name="connsiteY1025"/>
              <a:gd fmla="*/ 2549174 w 2660670" name="connsiteX1026"/>
              <a:gd fmla="*/ 702288 h 2535903" name="connsiteY1026"/>
              <a:gd fmla="*/ 2549174 w 2660670" name="connsiteX1027"/>
              <a:gd fmla="*/ 703981 h 2535903" name="connsiteY1027"/>
              <a:gd fmla="*/ 2550905 w 2660670" name="connsiteX1028"/>
              <a:gd fmla="*/ 703981 h 2535903" name="connsiteY1028"/>
              <a:gd fmla="*/ 2550905 w 2660670" name="connsiteX1029"/>
              <a:gd fmla="*/ 705678 h 2535903" name="connsiteY1029"/>
              <a:gd fmla="*/ 2552638 w 2660670" name="connsiteX1030"/>
              <a:gd fmla="*/ 705678 h 2535903" name="connsiteY1030"/>
              <a:gd fmla="*/ 2552638 w 2660670" name="connsiteX1031"/>
              <a:gd fmla="*/ 707374 h 2535903" name="connsiteY1031"/>
              <a:gd fmla="*/ 2554370 w 2660670" name="connsiteX1032"/>
              <a:gd fmla="*/ 707374 h 2535903" name="connsiteY1032"/>
              <a:gd fmla="*/ 2554370 w 2660670" name="connsiteX1033"/>
              <a:gd fmla="*/ 709068 h 2535903" name="connsiteY1033"/>
              <a:gd fmla="*/ 2556102 w 2660670" name="connsiteX1034"/>
              <a:gd fmla="*/ 709068 h 2535903" name="connsiteY1034"/>
              <a:gd fmla="*/ 2556102 w 2660670" name="connsiteX1035"/>
              <a:gd fmla="*/ 710763 h 2535903" name="connsiteY1035"/>
              <a:gd fmla="*/ 2557835 w 2660670" name="connsiteX1036"/>
              <a:gd fmla="*/ 710763 h 2535903" name="connsiteY1036"/>
              <a:gd fmla="*/ 2557835 w 2660670" name="connsiteX1037"/>
              <a:gd fmla="*/ 712458 h 2535903" name="connsiteY1037"/>
              <a:gd fmla="*/ 2559567 w 2660670" name="connsiteX1038"/>
              <a:gd fmla="*/ 712458 h 2535903" name="connsiteY1038"/>
              <a:gd fmla="*/ 2559567 w 2660670" name="connsiteX1039"/>
              <a:gd fmla="*/ 714153 h 2535903" name="connsiteY1039"/>
              <a:gd fmla="*/ 2561299 w 2660670" name="connsiteX1040"/>
              <a:gd fmla="*/ 714153 h 2535903" name="connsiteY1040"/>
              <a:gd fmla="*/ 2561299 w 2660670" name="connsiteX1041"/>
              <a:gd fmla="*/ 715847 h 2535903" name="connsiteY1041"/>
              <a:gd fmla="*/ 2563032 w 2660670" name="connsiteX1042"/>
              <a:gd fmla="*/ 715847 h 2535903" name="connsiteY1042"/>
              <a:gd fmla="*/ 2563032 w 2660670" name="connsiteX1043"/>
              <a:gd fmla="*/ 717542 h 2535903" name="connsiteY1043"/>
              <a:gd fmla="*/ 2564764 w 2660670" name="connsiteX1044"/>
              <a:gd fmla="*/ 717542 h 2535903" name="connsiteY1044"/>
              <a:gd fmla="*/ 2564764 w 2660670" name="connsiteX1045"/>
              <a:gd fmla="*/ 719237 h 2535903" name="connsiteY1045"/>
              <a:gd fmla="*/ 2566496 w 2660670" name="connsiteX1046"/>
              <a:gd fmla="*/ 719237 h 2535903" name="connsiteY1046"/>
              <a:gd fmla="*/ 2566496 w 2660670" name="connsiteX1047"/>
              <a:gd fmla="*/ 720931 h 2535903" name="connsiteY1047"/>
              <a:gd fmla="*/ 2568228 w 2660670" name="connsiteX1048"/>
              <a:gd fmla="*/ 720931 h 2535903" name="connsiteY1048"/>
              <a:gd fmla="*/ 2568228 w 2660670" name="connsiteX1049"/>
              <a:gd fmla="*/ 722626 h 2535903" name="connsiteY1049"/>
              <a:gd fmla="*/ 2569961 w 2660670" name="connsiteX1050"/>
              <a:gd fmla="*/ 722626 h 2535903" name="connsiteY1050"/>
              <a:gd fmla="*/ 2569961 w 2660670" name="connsiteX1051"/>
              <a:gd fmla="*/ 724322 h 2535903" name="connsiteY1051"/>
              <a:gd fmla="*/ 2571693 w 2660670" name="connsiteX1052"/>
              <a:gd fmla="*/ 724322 h 2535903" name="connsiteY1052"/>
              <a:gd fmla="*/ 2571693 w 2660670" name="connsiteX1053"/>
              <a:gd fmla="*/ 726016 h 2535903" name="connsiteY1053"/>
              <a:gd fmla="*/ 2573425 w 2660670" name="connsiteX1054"/>
              <a:gd fmla="*/ 726016 h 2535903" name="connsiteY1054"/>
              <a:gd fmla="*/ 2573425 w 2660670" name="connsiteX1055"/>
              <a:gd fmla="*/ 727711 h 2535903" name="connsiteY1055"/>
              <a:gd fmla="*/ 2575158 w 2660670" name="connsiteX1056"/>
              <a:gd fmla="*/ 727711 h 2535903" name="connsiteY1056"/>
              <a:gd fmla="*/ 2575158 w 2660670" name="connsiteX1057"/>
              <a:gd fmla="*/ 729406 h 2535903" name="connsiteY1057"/>
              <a:gd fmla="*/ 2576890 w 2660670" name="connsiteX1058"/>
              <a:gd fmla="*/ 729406 h 2535903" name="connsiteY1058"/>
              <a:gd fmla="*/ 2576890 w 2660670" name="connsiteX1059"/>
              <a:gd fmla="*/ 731101 h 2535903" name="connsiteY1059"/>
              <a:gd fmla="*/ 2578622 w 2660670" name="connsiteX1060"/>
              <a:gd fmla="*/ 731101 h 2535903" name="connsiteY1060"/>
              <a:gd fmla="*/ 2578622 w 2660670" name="connsiteX1061"/>
              <a:gd fmla="*/ 732796 h 2535903" name="connsiteY1061"/>
              <a:gd fmla="*/ 2580355 w 2660670" name="connsiteX1062"/>
              <a:gd fmla="*/ 732796 h 2535903" name="connsiteY1062"/>
              <a:gd fmla="*/ 2580355 w 2660670" name="connsiteX1063"/>
              <a:gd fmla="*/ 734491 h 2535903" name="connsiteY1063"/>
              <a:gd fmla="*/ 2582087 w 2660670" name="connsiteX1064"/>
              <a:gd fmla="*/ 734491 h 2535903" name="connsiteY1064"/>
              <a:gd fmla="*/ 2582087 w 2660670" name="connsiteX1065"/>
              <a:gd fmla="*/ 736186 h 2535903" name="connsiteY1065"/>
              <a:gd fmla="*/ 2583819 w 2660670" name="connsiteX1066"/>
              <a:gd fmla="*/ 736186 h 2535903" name="connsiteY1066"/>
              <a:gd fmla="*/ 2583819 w 2660670" name="connsiteX1067"/>
              <a:gd fmla="*/ 737881 h 2535903" name="connsiteY1067"/>
              <a:gd fmla="*/ 2585551 w 2660670" name="connsiteX1068"/>
              <a:gd fmla="*/ 737881 h 2535903" name="connsiteY1068"/>
              <a:gd fmla="*/ 2585551 w 2660670" name="connsiteX1069"/>
              <a:gd fmla="*/ 739575 h 2535903" name="connsiteY1069"/>
              <a:gd fmla="*/ 2587283 w 2660670" name="connsiteX1070"/>
              <a:gd fmla="*/ 739575 h 2535903" name="connsiteY1070"/>
              <a:gd fmla="*/ 2587283 w 2660670" name="connsiteX1071"/>
              <a:gd fmla="*/ 741271 h 2535903" name="connsiteY1071"/>
              <a:gd fmla="*/ 2589016 w 2660670" name="connsiteX1072"/>
              <a:gd fmla="*/ 741271 h 2535903" name="connsiteY1072"/>
              <a:gd fmla="*/ 2589016 w 2660670" name="connsiteX1073"/>
              <a:gd fmla="*/ 742965 h 2535903" name="connsiteY1073"/>
              <a:gd fmla="*/ 2590748 w 2660670" name="connsiteX1074"/>
              <a:gd fmla="*/ 742965 h 2535903" name="connsiteY1074"/>
              <a:gd fmla="*/ 2590748 w 2660670" name="connsiteX1075"/>
              <a:gd fmla="*/ 744660 h 2535903" name="connsiteY1075"/>
              <a:gd fmla="*/ 2592480 w 2660670" name="connsiteX1076"/>
              <a:gd fmla="*/ 744660 h 2535903" name="connsiteY1076"/>
              <a:gd fmla="*/ 2592480 w 2660670" name="connsiteX1077"/>
              <a:gd fmla="*/ 746355 h 2535903" name="connsiteY1077"/>
              <a:gd fmla="*/ 2594213 w 2660670" name="connsiteX1078"/>
              <a:gd fmla="*/ 746355 h 2535903" name="connsiteY1078"/>
              <a:gd fmla="*/ 2594213 w 2660670" name="connsiteX1079"/>
              <a:gd fmla="*/ 748050 h 2535903" name="connsiteY1079"/>
              <a:gd fmla="*/ 2595945 w 2660670" name="connsiteX1080"/>
              <a:gd fmla="*/ 748050 h 2535903" name="connsiteY1080"/>
              <a:gd fmla="*/ 2595945 w 2660670" name="connsiteX1081"/>
              <a:gd fmla="*/ 749745 h 2535903" name="connsiteY1081"/>
              <a:gd fmla="*/ 2597677 w 2660670" name="connsiteX1082"/>
              <a:gd fmla="*/ 749745 h 2535903" name="connsiteY1082"/>
              <a:gd fmla="*/ 2597677 w 2660670" name="connsiteX1083"/>
              <a:gd fmla="*/ 751441 h 2535903" name="connsiteY1083"/>
              <a:gd fmla="*/ 2599410 w 2660670" name="connsiteX1084"/>
              <a:gd fmla="*/ 751441 h 2535903" name="connsiteY1084"/>
              <a:gd fmla="*/ 2599410 w 2660670" name="connsiteX1085"/>
              <a:gd fmla="*/ 753136 h 2535903" name="connsiteY1085"/>
              <a:gd fmla="*/ 2601142 w 2660670" name="connsiteX1086"/>
              <a:gd fmla="*/ 753136 h 2535903" name="connsiteY1086"/>
              <a:gd fmla="*/ 2601142 w 2660670" name="connsiteX1087"/>
              <a:gd fmla="*/ 754831 h 2535903" name="connsiteY1087"/>
              <a:gd fmla="*/ 2602874 w 2660670" name="connsiteX1088"/>
              <a:gd fmla="*/ 754831 h 2535903" name="connsiteY1088"/>
              <a:gd fmla="*/ 2602874 w 2660670" name="connsiteX1089"/>
              <a:gd fmla="*/ 756527 h 2535903" name="connsiteY1089"/>
              <a:gd fmla="*/ 2604606 w 2660670" name="connsiteX1090"/>
              <a:gd fmla="*/ 756527 h 2535903" name="connsiteY1090"/>
              <a:gd fmla="*/ 2604606 w 2660670" name="connsiteX1091"/>
              <a:gd fmla="*/ 758223 h 2535903" name="connsiteY1091"/>
              <a:gd fmla="*/ 2606339 w 2660670" name="connsiteX1092"/>
              <a:gd fmla="*/ 758223 h 2535903" name="connsiteY1092"/>
              <a:gd fmla="*/ 2606339 w 2660670" name="connsiteX1093"/>
              <a:gd fmla="*/ 759918 h 2535903" name="connsiteY1093"/>
              <a:gd fmla="*/ 2608071 w 2660670" name="connsiteX1094"/>
              <a:gd fmla="*/ 759918 h 2535903" name="connsiteY1094"/>
              <a:gd fmla="*/ 2608071 w 2660670" name="connsiteX1095"/>
              <a:gd fmla="*/ 761613 h 2535903" name="connsiteY1095"/>
              <a:gd fmla="*/ 2609803 w 2660670" name="connsiteX1096"/>
              <a:gd fmla="*/ 761613 h 2535903" name="connsiteY1096"/>
              <a:gd fmla="*/ 2609803 w 2660670" name="connsiteX1097"/>
              <a:gd fmla="*/ 763309 h 2535903" name="connsiteY1097"/>
              <a:gd fmla="*/ 2611536 w 2660670" name="connsiteX1098"/>
              <a:gd fmla="*/ 763309 h 2535903" name="connsiteY1098"/>
              <a:gd fmla="*/ 2611536 w 2660670" name="connsiteX1099"/>
              <a:gd fmla="*/ 765004 h 2535903" name="connsiteY1099"/>
              <a:gd fmla="*/ 2613268 w 2660670" name="connsiteX1100"/>
              <a:gd fmla="*/ 765004 h 2535903" name="connsiteY1100"/>
              <a:gd fmla="*/ 2613268 w 2660670" name="connsiteX1101"/>
              <a:gd fmla="*/ 766700 h 2535903" name="connsiteY1101"/>
              <a:gd fmla="*/ 2615000 w 2660670" name="connsiteX1102"/>
              <a:gd fmla="*/ 766700 h 2535903" name="connsiteY1102"/>
              <a:gd fmla="*/ 2615000 w 2660670" name="connsiteX1103"/>
              <a:gd fmla="*/ 768395 h 2535903" name="connsiteY1103"/>
              <a:gd fmla="*/ 2616732 w 2660670" name="connsiteX1104"/>
              <a:gd fmla="*/ 768395 h 2535903" name="connsiteY1104"/>
              <a:gd fmla="*/ 2616732 w 2660670" name="connsiteX1105"/>
              <a:gd fmla="*/ 770089 h 2535903" name="connsiteY1105"/>
              <a:gd fmla="*/ 2618464 w 2660670" name="connsiteX1106"/>
              <a:gd fmla="*/ 770089 h 2535903" name="connsiteY1106"/>
              <a:gd fmla="*/ 2618464 w 2660670" name="connsiteX1107"/>
              <a:gd fmla="*/ 771785 h 2535903" name="connsiteY1107"/>
              <a:gd fmla="*/ 2620197 w 2660670" name="connsiteX1108"/>
              <a:gd fmla="*/ 771785 h 2535903" name="connsiteY1108"/>
              <a:gd fmla="*/ 2620197 w 2660670" name="connsiteX1109"/>
              <a:gd fmla="*/ 773481 h 2535903" name="connsiteY1109"/>
              <a:gd fmla="*/ 2621929 w 2660670" name="connsiteX1110"/>
              <a:gd fmla="*/ 773481 h 2535903" name="connsiteY1110"/>
              <a:gd fmla="*/ 2621929 w 2660670" name="connsiteX1111"/>
              <a:gd fmla="*/ 775175 h 2535903" name="connsiteY1111"/>
              <a:gd fmla="*/ 2623661 w 2660670" name="connsiteX1112"/>
              <a:gd fmla="*/ 775175 h 2535903" name="connsiteY1112"/>
              <a:gd fmla="*/ 2623661 w 2660670" name="connsiteX1113"/>
              <a:gd fmla="*/ 776871 h 2535903" name="connsiteY1113"/>
              <a:gd fmla="*/ 2625394 w 2660670" name="connsiteX1114"/>
              <a:gd fmla="*/ 776871 h 2535903" name="connsiteY1114"/>
              <a:gd fmla="*/ 2625394 w 2660670" name="connsiteX1115"/>
              <a:gd fmla="*/ 778568 h 2535903" name="connsiteY1115"/>
              <a:gd fmla="*/ 2627126 w 2660670" name="connsiteX1116"/>
              <a:gd fmla="*/ 778568 h 2535903" name="connsiteY1116"/>
              <a:gd fmla="*/ 2627126 w 2660670" name="connsiteX1117"/>
              <a:gd fmla="*/ 780262 h 2535903" name="connsiteY1117"/>
              <a:gd fmla="*/ 2628858 w 2660670" name="connsiteX1118"/>
              <a:gd fmla="*/ 780262 h 2535903" name="connsiteY1118"/>
              <a:gd fmla="*/ 2628858 w 2660670" name="connsiteX1119"/>
              <a:gd fmla="*/ 781956 h 2535903" name="connsiteY1119"/>
              <a:gd fmla="*/ 2630591 w 2660670" name="connsiteX1120"/>
              <a:gd fmla="*/ 781956 h 2535903" name="connsiteY1120"/>
              <a:gd fmla="*/ 2630591 w 2660670" name="connsiteX1121"/>
              <a:gd fmla="*/ 783651 h 2535903" name="connsiteY1121"/>
              <a:gd fmla="*/ 2632323 w 2660670" name="connsiteX1122"/>
              <a:gd fmla="*/ 783651 h 2535903" name="connsiteY1122"/>
              <a:gd fmla="*/ 2632323 w 2660670" name="connsiteX1123"/>
              <a:gd fmla="*/ 785345 h 2535903" name="connsiteY1123"/>
              <a:gd fmla="*/ 2634055 w 2660670" name="connsiteX1124"/>
              <a:gd fmla="*/ 785345 h 2535903" name="connsiteY1124"/>
              <a:gd fmla="*/ 2634055 w 2660670" name="connsiteX1125"/>
              <a:gd fmla="*/ 787041 h 2535903" name="connsiteY1125"/>
              <a:gd fmla="*/ 2635788 w 2660670" name="connsiteX1126"/>
              <a:gd fmla="*/ 787041 h 2535903" name="connsiteY1126"/>
              <a:gd fmla="*/ 2635788 w 2660670" name="connsiteX1127"/>
              <a:gd fmla="*/ 788737 h 2535903" name="connsiteY1127"/>
              <a:gd fmla="*/ 2637520 w 2660670" name="connsiteX1128"/>
              <a:gd fmla="*/ 788737 h 2535903" name="connsiteY1128"/>
              <a:gd fmla="*/ 2637520 w 2660670" name="connsiteX1129"/>
              <a:gd fmla="*/ 790433 h 2535903" name="connsiteY1129"/>
              <a:gd fmla="*/ 2639252 w 2660670" name="connsiteX1130"/>
              <a:gd fmla="*/ 790433 h 2535903" name="connsiteY1130"/>
              <a:gd fmla="*/ 2639252 w 2660670" name="connsiteX1131"/>
              <a:gd fmla="*/ 792125 h 2535903" name="connsiteY1131"/>
              <a:gd fmla="*/ 2640984 w 2660670" name="connsiteX1132"/>
              <a:gd fmla="*/ 792125 h 2535903" name="connsiteY1132"/>
              <a:gd fmla="*/ 2640984 w 2660670" name="connsiteX1133"/>
              <a:gd fmla="*/ 793822 h 2535903" name="connsiteY1133"/>
              <a:gd fmla="*/ 2642717 w 2660670" name="connsiteX1134"/>
              <a:gd fmla="*/ 793822 h 2535903" name="connsiteY1134"/>
              <a:gd fmla="*/ 2642717 w 2660670" name="connsiteX1135"/>
              <a:gd fmla="*/ 795469 h 2535903" name="connsiteY1135"/>
              <a:gd fmla="*/ 2644448 w 2660670" name="connsiteX1136"/>
              <a:gd fmla="*/ 795469 h 2535903" name="connsiteY1136"/>
              <a:gd fmla="*/ 2644448 w 2660670" name="connsiteX1137"/>
              <a:gd fmla="*/ 797164 h 2535903" name="connsiteY1137"/>
              <a:gd fmla="*/ 2646181 w 2660670" name="connsiteX1138"/>
              <a:gd fmla="*/ 797164 h 2535903" name="connsiteY1138"/>
              <a:gd fmla="*/ 2646181 w 2660670" name="connsiteX1139"/>
              <a:gd fmla="*/ 798859 h 2535903" name="connsiteY1139"/>
              <a:gd fmla="*/ 2647913 w 2660670" name="connsiteX1140"/>
              <a:gd fmla="*/ 798859 h 2535903" name="connsiteY1140"/>
              <a:gd fmla="*/ 2647913 w 2660670" name="connsiteX1141"/>
              <a:gd fmla="*/ 800555 h 2535903" name="connsiteY1141"/>
              <a:gd fmla="*/ 2649645 w 2660670" name="connsiteX1142"/>
              <a:gd fmla="*/ 800555 h 2535903" name="connsiteY1142"/>
              <a:gd fmla="*/ 2649645 w 2660670" name="connsiteX1143"/>
              <a:gd fmla="*/ 802250 h 2535903" name="connsiteY1143"/>
              <a:gd fmla="*/ 2651378 w 2660670" name="connsiteX1144"/>
              <a:gd fmla="*/ 802250 h 2535903" name="connsiteY1144"/>
              <a:gd fmla="*/ 2651378 w 2660670" name="connsiteX1145"/>
              <a:gd fmla="*/ 803945 h 2535903" name="connsiteY1145"/>
              <a:gd fmla="*/ 2653110 w 2660670" name="connsiteX1146"/>
              <a:gd fmla="*/ 803945 h 2535903" name="connsiteY1146"/>
              <a:gd fmla="*/ 2653110 w 2660670" name="connsiteX1147"/>
              <a:gd fmla="*/ 805640 h 2535903" name="connsiteY1147"/>
              <a:gd fmla="*/ 2654842 w 2660670" name="connsiteX1148"/>
              <a:gd fmla="*/ 805640 h 2535903" name="connsiteY1148"/>
              <a:gd fmla="*/ 2654842 w 2660670" name="connsiteX1149"/>
              <a:gd fmla="*/ 807335 h 2535903" name="connsiteY1149"/>
              <a:gd fmla="*/ 2656575 w 2660670" name="connsiteX1150"/>
              <a:gd fmla="*/ 807335 h 2535903" name="connsiteY1150"/>
              <a:gd fmla="*/ 2656575 w 2660670" name="connsiteX1151"/>
              <a:gd fmla="*/ 809031 h 2535903" name="connsiteY1151"/>
              <a:gd fmla="*/ 2658307 w 2660670" name="connsiteX1152"/>
              <a:gd fmla="*/ 809031 h 2535903" name="connsiteY1152"/>
              <a:gd fmla="*/ 2658307 w 2660670" name="connsiteX1153"/>
              <a:gd fmla="*/ 810725 h 2535903" name="connsiteY1153"/>
              <a:gd fmla="*/ 2660039 w 2660670" name="connsiteX1154"/>
              <a:gd fmla="*/ 810725 h 2535903" name="connsiteY1154"/>
              <a:gd fmla="*/ 2660039 w 2660670" name="connsiteX1155"/>
              <a:gd fmla="*/ 812421 h 2535903" name="connsiteY1155"/>
              <a:gd fmla="*/ 2660670 w 2660670" name="connsiteX1156"/>
              <a:gd fmla="*/ 812421 h 2535903" name="connsiteY1156"/>
              <a:gd fmla="*/ 2660670 w 2660670" name="connsiteX1157"/>
              <a:gd fmla="*/ 2535903 h 2535903" name="connsiteY1157"/>
              <a:gd fmla="*/ 631470 w 2660670" name="connsiteX1158"/>
              <a:gd fmla="*/ 2535903 h 2535903" name="connsiteY1158"/>
              <a:gd fmla="*/ 631470 w 2660670" name="connsiteX1159"/>
              <a:gd fmla="*/ 2534474 h 2535903" name="connsiteY1159"/>
              <a:gd fmla="*/ 629737 w 2660670" name="connsiteX1160"/>
              <a:gd fmla="*/ 2534474 h 2535903" name="connsiteY1160"/>
              <a:gd fmla="*/ 629737 w 2660670" name="connsiteX1161"/>
              <a:gd fmla="*/ 2532780 h 2535903" name="connsiteY1161"/>
              <a:gd fmla="*/ 628005 w 2660670" name="connsiteX1162"/>
              <a:gd fmla="*/ 2532780 h 2535903" name="connsiteY1162"/>
              <a:gd fmla="*/ 628005 w 2660670" name="connsiteX1163"/>
              <a:gd fmla="*/ 2531084 h 2535903" name="connsiteY1163"/>
              <a:gd fmla="*/ 626273 w 2660670" name="connsiteX1164"/>
              <a:gd fmla="*/ 2531084 h 2535903" name="connsiteY1164"/>
              <a:gd fmla="*/ 626273 w 2660670" name="connsiteX1165"/>
              <a:gd fmla="*/ 2529389 h 2535903" name="connsiteY1165"/>
              <a:gd fmla="*/ 624540 w 2660670" name="connsiteX1166"/>
              <a:gd fmla="*/ 2529389 h 2535903" name="connsiteY1166"/>
              <a:gd fmla="*/ 624540 w 2660670" name="connsiteX1167"/>
              <a:gd fmla="*/ 2527693 h 2535903" name="connsiteY1167"/>
              <a:gd fmla="*/ 622808 w 2660670" name="connsiteX1168"/>
              <a:gd fmla="*/ 2527693 h 2535903" name="connsiteY1168"/>
              <a:gd fmla="*/ 622808 w 2660670" name="connsiteX1169"/>
              <a:gd fmla="*/ 2525999 h 2535903" name="connsiteY1169"/>
              <a:gd fmla="*/ 621076 w 2660670" name="connsiteX1170"/>
              <a:gd fmla="*/ 2525999 h 2535903" name="connsiteY1170"/>
              <a:gd fmla="*/ 621076 w 2660670" name="connsiteX1171"/>
              <a:gd fmla="*/ 2524303 h 2535903" name="connsiteY1171"/>
              <a:gd fmla="*/ 619343 w 2660670" name="connsiteX1172"/>
              <a:gd fmla="*/ 2524303 h 2535903" name="connsiteY1172"/>
              <a:gd fmla="*/ 619343 w 2660670" name="connsiteX1173"/>
              <a:gd fmla="*/ 2522608 h 2535903" name="connsiteY1173"/>
              <a:gd fmla="*/ 617611 w 2660670" name="connsiteX1174"/>
              <a:gd fmla="*/ 2522608 h 2535903" name="connsiteY1174"/>
              <a:gd fmla="*/ 617611 w 2660670" name="connsiteX1175"/>
              <a:gd fmla="*/ 2520913 h 2535903" name="connsiteY1175"/>
              <a:gd fmla="*/ 615879 w 2660670" name="connsiteX1176"/>
              <a:gd fmla="*/ 2520913 h 2535903" name="connsiteY1176"/>
              <a:gd fmla="*/ 615879 w 2660670" name="connsiteX1177"/>
              <a:gd fmla="*/ 2519218 h 2535903" name="connsiteY1177"/>
              <a:gd fmla="*/ 614146 w 2660670" name="connsiteX1178"/>
              <a:gd fmla="*/ 2519218 h 2535903" name="connsiteY1178"/>
              <a:gd fmla="*/ 614146 w 2660670" name="connsiteX1179"/>
              <a:gd fmla="*/ 2517522 h 2535903" name="connsiteY1179"/>
              <a:gd fmla="*/ 612414 w 2660670" name="connsiteX1180"/>
              <a:gd fmla="*/ 2517522 h 2535903" name="connsiteY1180"/>
              <a:gd fmla="*/ 612414 w 2660670" name="connsiteX1181"/>
              <a:gd fmla="*/ 2515827 h 2535903" name="connsiteY1181"/>
              <a:gd fmla="*/ 610682 w 2660670" name="connsiteX1182"/>
              <a:gd fmla="*/ 2515827 h 2535903" name="connsiteY1182"/>
              <a:gd fmla="*/ 610682 w 2660670" name="connsiteX1183"/>
              <a:gd fmla="*/ 2514132 h 2535903" name="connsiteY1183"/>
              <a:gd fmla="*/ 608949 w 2660670" name="connsiteX1184"/>
              <a:gd fmla="*/ 2514132 h 2535903" name="connsiteY1184"/>
              <a:gd fmla="*/ 608949 w 2660670" name="connsiteX1185"/>
              <a:gd fmla="*/ 2512437 h 2535903" name="connsiteY1185"/>
              <a:gd fmla="*/ 607217 w 2660670" name="connsiteX1186"/>
              <a:gd fmla="*/ 2512437 h 2535903" name="connsiteY1186"/>
              <a:gd fmla="*/ 607217 w 2660670" name="connsiteX1187"/>
              <a:gd fmla="*/ 2510741 h 2535903" name="connsiteY1187"/>
              <a:gd fmla="*/ 605486 w 2660670" name="connsiteX1188"/>
              <a:gd fmla="*/ 2510741 h 2535903" name="connsiteY1188"/>
              <a:gd fmla="*/ 605486 w 2660670" name="connsiteX1189"/>
              <a:gd fmla="*/ 2509046 h 2535903" name="connsiteY1189"/>
              <a:gd fmla="*/ 603753 w 2660670" name="connsiteX1190"/>
              <a:gd fmla="*/ 2509046 h 2535903" name="connsiteY1190"/>
              <a:gd fmla="*/ 603753 w 2660670" name="connsiteX1191"/>
              <a:gd fmla="*/ 2507351 h 2535903" name="connsiteY1191"/>
              <a:gd fmla="*/ 602021 w 2660670" name="connsiteX1192"/>
              <a:gd fmla="*/ 2507351 h 2535903" name="connsiteY1192"/>
              <a:gd fmla="*/ 602021 w 2660670" name="connsiteX1193"/>
              <a:gd fmla="*/ 2505656 h 2535903" name="connsiteY1193"/>
              <a:gd fmla="*/ 600289 w 2660670" name="connsiteX1194"/>
              <a:gd fmla="*/ 2505656 h 2535903" name="connsiteY1194"/>
              <a:gd fmla="*/ 600289 w 2660670" name="connsiteX1195"/>
              <a:gd fmla="*/ 2503961 h 2535903" name="connsiteY1195"/>
              <a:gd fmla="*/ 598556 w 2660670" name="connsiteX1196"/>
              <a:gd fmla="*/ 2503961 h 2535903" name="connsiteY1196"/>
              <a:gd fmla="*/ 598556 w 2660670" name="connsiteX1197"/>
              <a:gd fmla="*/ 2502265 h 2535903" name="connsiteY1197"/>
              <a:gd fmla="*/ 596824 w 2660670" name="connsiteX1198"/>
              <a:gd fmla="*/ 2502265 h 2535903" name="connsiteY1198"/>
              <a:gd fmla="*/ 596824 w 2660670" name="connsiteX1199"/>
              <a:gd fmla="*/ 2500570 h 2535903" name="connsiteY1199"/>
              <a:gd fmla="*/ 595092 w 2660670" name="connsiteX1200"/>
              <a:gd fmla="*/ 2500570 h 2535903" name="connsiteY1200"/>
              <a:gd fmla="*/ 595092 w 2660670" name="connsiteX1201"/>
              <a:gd fmla="*/ 2498875 h 2535903" name="connsiteY1201"/>
              <a:gd fmla="*/ 593359 w 2660670" name="connsiteX1202"/>
              <a:gd fmla="*/ 2498875 h 2535903" name="connsiteY1202"/>
              <a:gd fmla="*/ 593359 w 2660670" name="connsiteX1203"/>
              <a:gd fmla="*/ 2497180 h 2535903" name="connsiteY1203"/>
              <a:gd fmla="*/ 591627 w 2660670" name="connsiteX1204"/>
              <a:gd fmla="*/ 2497180 h 2535903" name="connsiteY1204"/>
              <a:gd fmla="*/ 591627 w 2660670" name="connsiteX1205"/>
              <a:gd fmla="*/ 2495484 h 2535903" name="connsiteY1205"/>
              <a:gd fmla="*/ 589895 w 2660670" name="connsiteX1206"/>
              <a:gd fmla="*/ 2495484 h 2535903" name="connsiteY1206"/>
              <a:gd fmla="*/ 589895 w 2660670" name="connsiteX1207"/>
              <a:gd fmla="*/ 2493789 h 2535903" name="connsiteY1207"/>
              <a:gd fmla="*/ 588162 w 2660670" name="connsiteX1208"/>
              <a:gd fmla="*/ 2493789 h 2535903" name="connsiteY1208"/>
              <a:gd fmla="*/ 588162 w 2660670" name="connsiteX1209"/>
              <a:gd fmla="*/ 2492094 h 2535903" name="connsiteY1209"/>
              <a:gd fmla="*/ 586430 w 2660670" name="connsiteX1210"/>
              <a:gd fmla="*/ 2492094 h 2535903" name="connsiteY1210"/>
              <a:gd fmla="*/ 586430 w 2660670" name="connsiteX1211"/>
              <a:gd fmla="*/ 2490399 h 2535903" name="connsiteY1211"/>
              <a:gd fmla="*/ 584698 w 2660670" name="connsiteX1212"/>
              <a:gd fmla="*/ 2490399 h 2535903" name="connsiteY1212"/>
              <a:gd fmla="*/ 584698 w 2660670" name="connsiteX1213"/>
              <a:gd fmla="*/ 2488703 h 2535903" name="connsiteY1213"/>
              <a:gd fmla="*/ 582965 w 2660670" name="connsiteX1214"/>
              <a:gd fmla="*/ 2488703 h 2535903" name="connsiteY1214"/>
              <a:gd fmla="*/ 582965 w 2660670" name="connsiteX1215"/>
              <a:gd fmla="*/ 2487008 h 2535903" name="connsiteY1215"/>
              <a:gd fmla="*/ 581233 w 2660670" name="connsiteX1216"/>
              <a:gd fmla="*/ 2487008 h 2535903" name="connsiteY1216"/>
              <a:gd fmla="*/ 581233 w 2660670" name="connsiteX1217"/>
              <a:gd fmla="*/ 2485313 h 2535903" name="connsiteY1217"/>
              <a:gd fmla="*/ 579501 w 2660670" name="connsiteX1218"/>
              <a:gd fmla="*/ 2485313 h 2535903" name="connsiteY1218"/>
              <a:gd fmla="*/ 579501 w 2660670" name="connsiteX1219"/>
              <a:gd fmla="*/ 2483618 h 2535903" name="connsiteY1219"/>
              <a:gd fmla="*/ 577769 w 2660670" name="connsiteX1220"/>
              <a:gd fmla="*/ 2483618 h 2535903" name="connsiteY1220"/>
              <a:gd fmla="*/ 577769 w 2660670" name="connsiteX1221"/>
              <a:gd fmla="*/ 2481922 h 2535903" name="connsiteY1221"/>
              <a:gd fmla="*/ 576036 w 2660670" name="connsiteX1222"/>
              <a:gd fmla="*/ 2481922 h 2535903" name="connsiteY1222"/>
              <a:gd fmla="*/ 576036 w 2660670" name="connsiteX1223"/>
              <a:gd fmla="*/ 2480227 h 2535903" name="connsiteY1223"/>
              <a:gd fmla="*/ 574305 w 2660670" name="connsiteX1224"/>
              <a:gd fmla="*/ 2480227 h 2535903" name="connsiteY1224"/>
              <a:gd fmla="*/ 574305 w 2660670" name="connsiteX1225"/>
              <a:gd fmla="*/ 2478532 h 2535903" name="connsiteY1225"/>
              <a:gd fmla="*/ 572572 w 2660670" name="connsiteX1226"/>
              <a:gd fmla="*/ 2478532 h 2535903" name="connsiteY1226"/>
              <a:gd fmla="*/ 572572 w 2660670" name="connsiteX1227"/>
              <a:gd fmla="*/ 2476837 h 2535903" name="connsiteY1227"/>
              <a:gd fmla="*/ 570840 w 2660670" name="connsiteX1228"/>
              <a:gd fmla="*/ 2476837 h 2535903" name="connsiteY1228"/>
              <a:gd fmla="*/ 570840 w 2660670" name="connsiteX1229"/>
              <a:gd fmla="*/ 2475141 h 2535903" name="connsiteY1229"/>
              <a:gd fmla="*/ 569108 w 2660670" name="connsiteX1230"/>
              <a:gd fmla="*/ 2475141 h 2535903" name="connsiteY1230"/>
              <a:gd fmla="*/ 569108 w 2660670" name="connsiteX1231"/>
              <a:gd fmla="*/ 2473447 h 2535903" name="connsiteY1231"/>
              <a:gd fmla="*/ 567375 w 2660670" name="connsiteX1232"/>
              <a:gd fmla="*/ 2473447 h 2535903" name="connsiteY1232"/>
              <a:gd fmla="*/ 567375 w 2660670" name="connsiteX1233"/>
              <a:gd fmla="*/ 2471751 h 2535903" name="connsiteY1233"/>
              <a:gd fmla="*/ 565643 w 2660670" name="connsiteX1234"/>
              <a:gd fmla="*/ 2471751 h 2535903" name="connsiteY1234"/>
              <a:gd fmla="*/ 565643 w 2660670" name="connsiteX1235"/>
              <a:gd fmla="*/ 2470056 h 2535903" name="connsiteY1235"/>
              <a:gd fmla="*/ 563911 w 2660670" name="connsiteX1236"/>
              <a:gd fmla="*/ 2470056 h 2535903" name="connsiteY1236"/>
              <a:gd fmla="*/ 563911 w 2660670" name="connsiteX1237"/>
              <a:gd fmla="*/ 2468361 h 2535903" name="connsiteY1237"/>
              <a:gd fmla="*/ 562178 w 2660670" name="connsiteX1238"/>
              <a:gd fmla="*/ 2468361 h 2535903" name="connsiteY1238"/>
              <a:gd fmla="*/ 562178 w 2660670" name="connsiteX1239"/>
              <a:gd fmla="*/ 2466666 h 2535903" name="connsiteY1239"/>
              <a:gd fmla="*/ 560446 w 2660670" name="connsiteX1240"/>
              <a:gd fmla="*/ 2466666 h 2535903" name="connsiteY1240"/>
              <a:gd fmla="*/ 560446 w 2660670" name="connsiteX1241"/>
              <a:gd fmla="*/ 2464971 h 2535903" name="connsiteY1241"/>
              <a:gd fmla="*/ 558714 w 2660670" name="connsiteX1242"/>
              <a:gd fmla="*/ 2464971 h 2535903" name="connsiteY1242"/>
              <a:gd fmla="*/ 558714 w 2660670" name="connsiteX1243"/>
              <a:gd fmla="*/ 2463275 h 2535903" name="connsiteY1243"/>
              <a:gd fmla="*/ 556981 w 2660670" name="connsiteX1244"/>
              <a:gd fmla="*/ 2463275 h 2535903" name="connsiteY1244"/>
              <a:gd fmla="*/ 556981 w 2660670" name="connsiteX1245"/>
              <a:gd fmla="*/ 2461580 h 2535903" name="connsiteY1245"/>
              <a:gd fmla="*/ 555249 w 2660670" name="connsiteX1246"/>
              <a:gd fmla="*/ 2461580 h 2535903" name="connsiteY1246"/>
              <a:gd fmla="*/ 555249 w 2660670" name="connsiteX1247"/>
              <a:gd fmla="*/ 2459885 h 2535903" name="connsiteY1247"/>
              <a:gd fmla="*/ 553517 w 2660670" name="connsiteX1248"/>
              <a:gd fmla="*/ 2459885 h 2535903" name="connsiteY1248"/>
              <a:gd fmla="*/ 553517 w 2660670" name="connsiteX1249"/>
              <a:gd fmla="*/ 2458190 h 2535903" name="connsiteY1249"/>
              <a:gd fmla="*/ 551784 w 2660670" name="connsiteX1250"/>
              <a:gd fmla="*/ 2458190 h 2535903" name="connsiteY1250"/>
              <a:gd fmla="*/ 551784 w 2660670" name="connsiteX1251"/>
              <a:gd fmla="*/ 2456494 h 2535903" name="connsiteY1251"/>
              <a:gd fmla="*/ 550052 w 2660670" name="connsiteX1252"/>
              <a:gd fmla="*/ 2456494 h 2535903" name="connsiteY1252"/>
              <a:gd fmla="*/ 550052 w 2660670" name="connsiteX1253"/>
              <a:gd fmla="*/ 2454799 h 2535903" name="connsiteY1253"/>
              <a:gd fmla="*/ 548320 w 2660670" name="connsiteX1254"/>
              <a:gd fmla="*/ 2454799 h 2535903" name="connsiteY1254"/>
              <a:gd fmla="*/ 548320 w 2660670" name="connsiteX1255"/>
              <a:gd fmla="*/ 2453104 h 2535903" name="connsiteY1255"/>
              <a:gd fmla="*/ 546587 w 2660670" name="connsiteX1256"/>
              <a:gd fmla="*/ 2453104 h 2535903" name="connsiteY1256"/>
              <a:gd fmla="*/ 546587 w 2660670" name="connsiteX1257"/>
              <a:gd fmla="*/ 2451409 h 2535903" name="connsiteY1257"/>
              <a:gd fmla="*/ 544856 w 2660670" name="connsiteX1258"/>
              <a:gd fmla="*/ 2451409 h 2535903" name="connsiteY1258"/>
              <a:gd fmla="*/ 544856 w 2660670" name="connsiteX1259"/>
              <a:gd fmla="*/ 2449713 h 2535903" name="connsiteY1259"/>
              <a:gd fmla="*/ 543123 w 2660670" name="connsiteX1260"/>
              <a:gd fmla="*/ 2449713 h 2535903" name="connsiteY1260"/>
              <a:gd fmla="*/ 543123 w 2660670" name="connsiteX1261"/>
              <a:gd fmla="*/ 2448018 h 2535903" name="connsiteY1261"/>
              <a:gd fmla="*/ 541391 w 2660670" name="connsiteX1262"/>
              <a:gd fmla="*/ 2448018 h 2535903" name="connsiteY1262"/>
              <a:gd fmla="*/ 541391 w 2660670" name="connsiteX1263"/>
              <a:gd fmla="*/ 2446323 h 2535903" name="connsiteY1263"/>
              <a:gd fmla="*/ 539659 w 2660670" name="connsiteX1264"/>
              <a:gd fmla="*/ 2446323 h 2535903" name="connsiteY1264"/>
              <a:gd fmla="*/ 539659 w 2660670" name="connsiteX1265"/>
              <a:gd fmla="*/ 2444628 h 2535903" name="connsiteY1265"/>
              <a:gd fmla="*/ 537927 w 2660670" name="connsiteX1266"/>
              <a:gd fmla="*/ 2444628 h 2535903" name="connsiteY1266"/>
              <a:gd fmla="*/ 537927 w 2660670" name="connsiteX1267"/>
              <a:gd fmla="*/ 2442932 h 2535903" name="connsiteY1267"/>
              <a:gd fmla="*/ 536194 w 2660670" name="connsiteX1268"/>
              <a:gd fmla="*/ 2442932 h 2535903" name="connsiteY1268"/>
              <a:gd fmla="*/ 536194 w 2660670" name="connsiteX1269"/>
              <a:gd fmla="*/ 2441237 h 2535903" name="connsiteY1269"/>
              <a:gd fmla="*/ 534462 w 2660670" name="connsiteX1270"/>
              <a:gd fmla="*/ 2441237 h 2535903" name="connsiteY1270"/>
              <a:gd fmla="*/ 534462 w 2660670" name="connsiteX1271"/>
              <a:gd fmla="*/ 2439542 h 2535903" name="connsiteY1271"/>
              <a:gd fmla="*/ 532730 w 2660670" name="connsiteX1272"/>
              <a:gd fmla="*/ 2439542 h 2535903" name="connsiteY1272"/>
              <a:gd fmla="*/ 532730 w 2660670" name="connsiteX1273"/>
              <a:gd fmla="*/ 2437847 h 2535903" name="connsiteY1273"/>
              <a:gd fmla="*/ 530997 w 2660670" name="connsiteX1274"/>
              <a:gd fmla="*/ 2437847 h 2535903" name="connsiteY1274"/>
              <a:gd fmla="*/ 530997 w 2660670" name="connsiteX1275"/>
              <a:gd fmla="*/ 2436151 h 2535903" name="connsiteY1275"/>
              <a:gd fmla="*/ 529265 w 2660670" name="connsiteX1276"/>
              <a:gd fmla="*/ 2436151 h 2535903" name="connsiteY1276"/>
              <a:gd fmla="*/ 529265 w 2660670" name="connsiteX1277"/>
              <a:gd fmla="*/ 2434456 h 2535903" name="connsiteY1277"/>
              <a:gd fmla="*/ 527533 w 2660670" name="connsiteX1278"/>
              <a:gd fmla="*/ 2434456 h 2535903" name="connsiteY1278"/>
              <a:gd fmla="*/ 527533 w 2660670" name="connsiteX1279"/>
              <a:gd fmla="*/ 2432761 h 2535903" name="connsiteY1279"/>
              <a:gd fmla="*/ 525800 w 2660670" name="connsiteX1280"/>
              <a:gd fmla="*/ 2432761 h 2535903" name="connsiteY1280"/>
              <a:gd fmla="*/ 525800 w 2660670" name="connsiteX1281"/>
              <a:gd fmla="*/ 2431066 h 2535903" name="connsiteY1281"/>
              <a:gd fmla="*/ 524068 w 2660670" name="connsiteX1282"/>
              <a:gd fmla="*/ 2431066 h 2535903" name="connsiteY1282"/>
              <a:gd fmla="*/ 524068 w 2660670" name="connsiteX1283"/>
              <a:gd fmla="*/ 2429370 h 2535903" name="connsiteY1283"/>
              <a:gd fmla="*/ 522336 w 2660670" name="connsiteX1284"/>
              <a:gd fmla="*/ 2429370 h 2535903" name="connsiteY1284"/>
              <a:gd fmla="*/ 522336 w 2660670" name="connsiteX1285"/>
              <a:gd fmla="*/ 2427675 h 2535903" name="connsiteY1285"/>
              <a:gd fmla="*/ 520603 w 2660670" name="connsiteX1286"/>
              <a:gd fmla="*/ 2427675 h 2535903" name="connsiteY1286"/>
              <a:gd fmla="*/ 520603 w 2660670" name="connsiteX1287"/>
              <a:gd fmla="*/ 2425980 h 2535903" name="connsiteY1287"/>
              <a:gd fmla="*/ 518871 w 2660670" name="connsiteX1288"/>
              <a:gd fmla="*/ 2425980 h 2535903" name="connsiteY1288"/>
              <a:gd fmla="*/ 518871 w 2660670" name="connsiteX1289"/>
              <a:gd fmla="*/ 2424285 h 2535903" name="connsiteY1289"/>
              <a:gd fmla="*/ 517139 w 2660670" name="connsiteX1290"/>
              <a:gd fmla="*/ 2424285 h 2535903" name="connsiteY1290"/>
              <a:gd fmla="*/ 517139 w 2660670" name="connsiteX1291"/>
              <a:gd fmla="*/ 2422590 h 2535903" name="connsiteY1291"/>
              <a:gd fmla="*/ 515406 w 2660670" name="connsiteX1292"/>
              <a:gd fmla="*/ 2422590 h 2535903" name="connsiteY1292"/>
              <a:gd fmla="*/ 515406 w 2660670" name="connsiteX1293"/>
              <a:gd fmla="*/ 2420894 h 2535903" name="connsiteY1293"/>
              <a:gd fmla="*/ 513675 w 2660670" name="connsiteX1294"/>
              <a:gd fmla="*/ 2420894 h 2535903" name="connsiteY1294"/>
              <a:gd fmla="*/ 513675 w 2660670" name="connsiteX1295"/>
              <a:gd fmla="*/ 2419200 h 2535903" name="connsiteY1295"/>
              <a:gd fmla="*/ 511942 w 2660670" name="connsiteX1296"/>
              <a:gd fmla="*/ 2419200 h 2535903" name="connsiteY1296"/>
              <a:gd fmla="*/ 511942 w 2660670" name="connsiteX1297"/>
              <a:gd fmla="*/ 2417504 h 2535903" name="connsiteY1297"/>
              <a:gd fmla="*/ 510210 w 2660670" name="connsiteX1298"/>
              <a:gd fmla="*/ 2417504 h 2535903" name="connsiteY1298"/>
              <a:gd fmla="*/ 510210 w 2660670" name="connsiteX1299"/>
              <a:gd fmla="*/ 2415809 h 2535903" name="connsiteY1299"/>
              <a:gd fmla="*/ 508478 w 2660670" name="connsiteX1300"/>
              <a:gd fmla="*/ 2415809 h 2535903" name="connsiteY1300"/>
              <a:gd fmla="*/ 508478 w 2660670" name="connsiteX1301"/>
              <a:gd fmla="*/ 2414113 h 2535903" name="connsiteY1301"/>
              <a:gd fmla="*/ 506745 w 2660670" name="connsiteX1302"/>
              <a:gd fmla="*/ 2414113 h 2535903" name="connsiteY1302"/>
              <a:gd fmla="*/ 506745 w 2660670" name="connsiteX1303"/>
              <a:gd fmla="*/ 2412419 h 2535903" name="connsiteY1303"/>
              <a:gd fmla="*/ 505013 w 2660670" name="connsiteX1304"/>
              <a:gd fmla="*/ 2412419 h 2535903" name="connsiteY1304"/>
              <a:gd fmla="*/ 505013 w 2660670" name="connsiteX1305"/>
              <a:gd fmla="*/ 2410723 h 2535903" name="connsiteY1305"/>
              <a:gd fmla="*/ 503281 w 2660670" name="connsiteX1306"/>
              <a:gd fmla="*/ 2410723 h 2535903" name="connsiteY1306"/>
              <a:gd fmla="*/ 503281 w 2660670" name="connsiteX1307"/>
              <a:gd fmla="*/ 2409028 h 2535903" name="connsiteY1307"/>
              <a:gd fmla="*/ 501549 w 2660670" name="connsiteX1308"/>
              <a:gd fmla="*/ 2409028 h 2535903" name="connsiteY1308"/>
              <a:gd fmla="*/ 501549 w 2660670" name="connsiteX1309"/>
              <a:gd fmla="*/ 2407332 h 2535903" name="connsiteY1309"/>
              <a:gd fmla="*/ 499816 w 2660670" name="connsiteX1310"/>
              <a:gd fmla="*/ 2407332 h 2535903" name="connsiteY1310"/>
              <a:gd fmla="*/ 499816 w 2660670" name="connsiteX1311"/>
              <a:gd fmla="*/ 2405638 h 2535903" name="connsiteY1311"/>
              <a:gd fmla="*/ 498084 w 2660670" name="connsiteX1312"/>
              <a:gd fmla="*/ 2405638 h 2535903" name="connsiteY1312"/>
              <a:gd fmla="*/ 498084 w 2660670" name="connsiteX1313"/>
              <a:gd fmla="*/ 2403942 h 2535903" name="connsiteY1313"/>
              <a:gd fmla="*/ 496352 w 2660670" name="connsiteX1314"/>
              <a:gd fmla="*/ 2403942 h 2535903" name="connsiteY1314"/>
              <a:gd fmla="*/ 496352 w 2660670" name="connsiteX1315"/>
              <a:gd fmla="*/ 2402247 h 2535903" name="connsiteY1315"/>
              <a:gd fmla="*/ 494619 w 2660670" name="connsiteX1316"/>
              <a:gd fmla="*/ 2402247 h 2535903" name="connsiteY1316"/>
              <a:gd fmla="*/ 494619 w 2660670" name="connsiteX1317"/>
              <a:gd fmla="*/ 2400552 h 2535903" name="connsiteY1317"/>
              <a:gd fmla="*/ 492887 w 2660670" name="connsiteX1318"/>
              <a:gd fmla="*/ 2400552 h 2535903" name="connsiteY1318"/>
              <a:gd fmla="*/ 492887 w 2660670" name="connsiteX1319"/>
              <a:gd fmla="*/ 2398857 h 2535903" name="connsiteY1319"/>
              <a:gd fmla="*/ 491155 w 2660670" name="connsiteX1320"/>
              <a:gd fmla="*/ 2398857 h 2535903" name="connsiteY1320"/>
              <a:gd fmla="*/ 491155 w 2660670" name="connsiteX1321"/>
              <a:gd fmla="*/ 2397161 h 2535903" name="connsiteY1321"/>
              <a:gd fmla="*/ 489422 w 2660670" name="connsiteX1322"/>
              <a:gd fmla="*/ 2397161 h 2535903" name="connsiteY1322"/>
              <a:gd fmla="*/ 489422 w 2660670" name="connsiteX1323"/>
              <a:gd fmla="*/ 2395466 h 2535903" name="connsiteY1323"/>
              <a:gd fmla="*/ 487690 w 2660670" name="connsiteX1324"/>
              <a:gd fmla="*/ 2395466 h 2535903" name="connsiteY1324"/>
              <a:gd fmla="*/ 487690 w 2660670" name="connsiteX1325"/>
              <a:gd fmla="*/ 2393771 h 2535903" name="connsiteY1325"/>
              <a:gd fmla="*/ 485958 w 2660670" name="connsiteX1326"/>
              <a:gd fmla="*/ 2393771 h 2535903" name="connsiteY1326"/>
              <a:gd fmla="*/ 485958 w 2660670" name="connsiteX1327"/>
              <a:gd fmla="*/ 2392076 h 2535903" name="connsiteY1327"/>
              <a:gd fmla="*/ 484225 w 2660670" name="connsiteX1328"/>
              <a:gd fmla="*/ 2392076 h 2535903" name="connsiteY1328"/>
              <a:gd fmla="*/ 484225 w 2660670" name="connsiteX1329"/>
              <a:gd fmla="*/ 2390380 h 2535903" name="connsiteY1329"/>
              <a:gd fmla="*/ 482494 w 2660670" name="connsiteX1330"/>
              <a:gd fmla="*/ 2390380 h 2535903" name="connsiteY1330"/>
              <a:gd fmla="*/ 482494 w 2660670" name="connsiteX1331"/>
              <a:gd fmla="*/ 2388685 h 2535903" name="connsiteY1331"/>
              <a:gd fmla="*/ 480761 w 2660670" name="connsiteX1332"/>
              <a:gd fmla="*/ 2388685 h 2535903" name="connsiteY1332"/>
              <a:gd fmla="*/ 480761 w 2660670" name="connsiteX1333"/>
              <a:gd fmla="*/ 2386990 h 2535903" name="connsiteY1333"/>
              <a:gd fmla="*/ 479029 w 2660670" name="connsiteX1334"/>
              <a:gd fmla="*/ 2386990 h 2535903" name="connsiteY1334"/>
              <a:gd fmla="*/ 479029 w 2660670" name="connsiteX1335"/>
              <a:gd fmla="*/ 2385295 h 2535903" name="connsiteY1335"/>
              <a:gd fmla="*/ 477297 w 2660670" name="connsiteX1336"/>
              <a:gd fmla="*/ 2385295 h 2535903" name="connsiteY1336"/>
              <a:gd fmla="*/ 477297 w 2660670" name="connsiteX1337"/>
              <a:gd fmla="*/ 2383600 h 2535903" name="connsiteY1337"/>
              <a:gd fmla="*/ 475564 w 2660670" name="connsiteX1338"/>
              <a:gd fmla="*/ 2383600 h 2535903" name="connsiteY1338"/>
              <a:gd fmla="*/ 475564 w 2660670" name="connsiteX1339"/>
              <a:gd fmla="*/ 2381904 h 2535903" name="connsiteY1339"/>
              <a:gd fmla="*/ 473832 w 2660670" name="connsiteX1340"/>
              <a:gd fmla="*/ 2381904 h 2535903" name="connsiteY1340"/>
              <a:gd fmla="*/ 473832 w 2660670" name="connsiteX1341"/>
              <a:gd fmla="*/ 2380209 h 2535903" name="connsiteY1341"/>
              <a:gd fmla="*/ 472100 w 2660670" name="connsiteX1342"/>
              <a:gd fmla="*/ 2380209 h 2535903" name="connsiteY1342"/>
              <a:gd fmla="*/ 472100 w 2660670" name="connsiteX1343"/>
              <a:gd fmla="*/ 2378514 h 2535903" name="connsiteY1343"/>
              <a:gd fmla="*/ 470367 w 2660670" name="connsiteX1344"/>
              <a:gd fmla="*/ 2378514 h 2535903" name="connsiteY1344"/>
              <a:gd fmla="*/ 470367 w 2660670" name="connsiteX1345"/>
              <a:gd fmla="*/ 2376819 h 2535903" name="connsiteY1345"/>
              <a:gd fmla="*/ 468635 w 2660670" name="connsiteX1346"/>
              <a:gd fmla="*/ 2376819 h 2535903" name="connsiteY1346"/>
              <a:gd fmla="*/ 468635 w 2660670" name="connsiteX1347"/>
              <a:gd fmla="*/ 2375123 h 2535903" name="connsiteY1347"/>
              <a:gd fmla="*/ 466903 w 2660670" name="connsiteX1348"/>
              <a:gd fmla="*/ 2375123 h 2535903" name="connsiteY1348"/>
              <a:gd fmla="*/ 466903 w 2660670" name="connsiteX1349"/>
              <a:gd fmla="*/ 2373428 h 2535903" name="connsiteY1349"/>
              <a:gd fmla="*/ 465171 w 2660670" name="connsiteX1350"/>
              <a:gd fmla="*/ 2373428 h 2535903" name="connsiteY1350"/>
              <a:gd fmla="*/ 465171 w 2660670" name="connsiteX1351"/>
              <a:gd fmla="*/ 2371733 h 2535903" name="connsiteY1351"/>
              <a:gd fmla="*/ 463438 w 2660670" name="connsiteX1352"/>
              <a:gd fmla="*/ 2371733 h 2535903" name="connsiteY1352"/>
              <a:gd fmla="*/ 463438 w 2660670" name="connsiteX1353"/>
              <a:gd fmla="*/ 2370038 h 2535903" name="connsiteY1353"/>
              <a:gd fmla="*/ 461706 w 2660670" name="connsiteX1354"/>
              <a:gd fmla="*/ 2370038 h 2535903" name="connsiteY1354"/>
              <a:gd fmla="*/ 461706 w 2660670" name="connsiteX1355"/>
              <a:gd fmla="*/ 2368342 h 2535903" name="connsiteY1355"/>
              <a:gd fmla="*/ 459974 w 2660670" name="connsiteX1356"/>
              <a:gd fmla="*/ 2368342 h 2535903" name="connsiteY1356"/>
              <a:gd fmla="*/ 459974 w 2660670" name="connsiteX1357"/>
              <a:gd fmla="*/ 2366647 h 2535903" name="connsiteY1357"/>
              <a:gd fmla="*/ 458241 w 2660670" name="connsiteX1358"/>
              <a:gd fmla="*/ 2366647 h 2535903" name="connsiteY1358"/>
              <a:gd fmla="*/ 458241 w 2660670" name="connsiteX1359"/>
              <a:gd fmla="*/ 2364952 h 2535903" name="connsiteY1359"/>
              <a:gd fmla="*/ 456509 w 2660670" name="connsiteX1360"/>
              <a:gd fmla="*/ 2364952 h 2535903" name="connsiteY1360"/>
              <a:gd fmla="*/ 456509 w 2660670" name="connsiteX1361"/>
              <a:gd fmla="*/ 2363257 h 2535903" name="connsiteY1361"/>
              <a:gd fmla="*/ 454777 w 2660670" name="connsiteX1362"/>
              <a:gd fmla="*/ 2363257 h 2535903" name="connsiteY1362"/>
              <a:gd fmla="*/ 454777 w 2660670" name="connsiteX1363"/>
              <a:gd fmla="*/ 2361561 h 2535903" name="connsiteY1363"/>
              <a:gd fmla="*/ 453045 w 2660670" name="connsiteX1364"/>
              <a:gd fmla="*/ 2361561 h 2535903" name="connsiteY1364"/>
              <a:gd fmla="*/ 453045 w 2660670" name="connsiteX1365"/>
              <a:gd fmla="*/ 2359866 h 2535903" name="connsiteY1365"/>
              <a:gd fmla="*/ 451312 w 2660670" name="connsiteX1366"/>
              <a:gd fmla="*/ 2359866 h 2535903" name="connsiteY1366"/>
              <a:gd fmla="*/ 451312 w 2660670" name="connsiteX1367"/>
              <a:gd fmla="*/ 2358171 h 2535903" name="connsiteY1367"/>
              <a:gd fmla="*/ 449580 w 2660670" name="connsiteX1368"/>
              <a:gd fmla="*/ 2358171 h 2535903" name="connsiteY1368"/>
              <a:gd fmla="*/ 449580 w 2660670" name="connsiteX1369"/>
              <a:gd fmla="*/ 2356476 h 2535903" name="connsiteY1369"/>
              <a:gd fmla="*/ 447848 w 2660670" name="connsiteX1370"/>
              <a:gd fmla="*/ 2356476 h 2535903" name="connsiteY1370"/>
              <a:gd fmla="*/ 447848 w 2660670" name="connsiteX1371"/>
              <a:gd fmla="*/ 2354780 h 2535903" name="connsiteY1371"/>
              <a:gd fmla="*/ 446116 w 2660670" name="connsiteX1372"/>
              <a:gd fmla="*/ 2354780 h 2535903" name="connsiteY1372"/>
              <a:gd fmla="*/ 446116 w 2660670" name="connsiteX1373"/>
              <a:gd fmla="*/ 2353086 h 2535903" name="connsiteY1373"/>
              <a:gd fmla="*/ 444383 w 2660670" name="connsiteX1374"/>
              <a:gd fmla="*/ 2353086 h 2535903" name="connsiteY1374"/>
              <a:gd fmla="*/ 444383 w 2660670" name="connsiteX1375"/>
              <a:gd fmla="*/ 2351391 h 2535903" name="connsiteY1375"/>
              <a:gd fmla="*/ 442651 w 2660670" name="connsiteX1376"/>
              <a:gd fmla="*/ 2351391 h 2535903" name="connsiteY1376"/>
              <a:gd fmla="*/ 442651 w 2660670" name="connsiteX1377"/>
              <a:gd fmla="*/ 2349695 h 2535903" name="connsiteY1377"/>
              <a:gd fmla="*/ 440919 w 2660670" name="connsiteX1378"/>
              <a:gd fmla="*/ 2349695 h 2535903" name="connsiteY1378"/>
              <a:gd fmla="*/ 440919 w 2660670" name="connsiteX1379"/>
              <a:gd fmla="*/ 2347999 h 2535903" name="connsiteY1379"/>
              <a:gd fmla="*/ 439186 w 2660670" name="connsiteX1380"/>
              <a:gd fmla="*/ 2347999 h 2535903" name="connsiteY1380"/>
              <a:gd fmla="*/ 439186 w 2660670" name="connsiteX1381"/>
              <a:gd fmla="*/ 2346305 h 2535903" name="connsiteY1381"/>
              <a:gd fmla="*/ 437454 w 2660670" name="connsiteX1382"/>
              <a:gd fmla="*/ 2346305 h 2535903" name="connsiteY1382"/>
              <a:gd fmla="*/ 437454 w 2660670" name="connsiteX1383"/>
              <a:gd fmla="*/ 2344610 h 2535903" name="connsiteY1383"/>
              <a:gd fmla="*/ 435722 w 2660670" name="connsiteX1384"/>
              <a:gd fmla="*/ 2344610 h 2535903" name="connsiteY1384"/>
              <a:gd fmla="*/ 435722 w 2660670" name="connsiteX1385"/>
              <a:gd fmla="*/ 2342914 h 2535903" name="connsiteY1385"/>
              <a:gd fmla="*/ 433989 w 2660670" name="connsiteX1386"/>
              <a:gd fmla="*/ 2342914 h 2535903" name="connsiteY1386"/>
              <a:gd fmla="*/ 433989 w 2660670" name="connsiteX1387"/>
              <a:gd fmla="*/ 2341219 h 2535903" name="connsiteY1387"/>
              <a:gd fmla="*/ 432257 w 2660670" name="connsiteX1388"/>
              <a:gd fmla="*/ 2341219 h 2535903" name="connsiteY1388"/>
              <a:gd fmla="*/ 432257 w 2660670" name="connsiteX1389"/>
              <a:gd fmla="*/ 2339524 h 2535903" name="connsiteY1389"/>
              <a:gd fmla="*/ 430525 w 2660670" name="connsiteX1390"/>
              <a:gd fmla="*/ 2339524 h 2535903" name="connsiteY1390"/>
              <a:gd fmla="*/ 430525 w 2660670" name="connsiteX1391"/>
              <a:gd fmla="*/ 2337829 h 2535903" name="connsiteY1391"/>
              <a:gd fmla="*/ 428793 w 2660670" name="connsiteX1392"/>
              <a:gd fmla="*/ 2337829 h 2535903" name="connsiteY1392"/>
              <a:gd fmla="*/ 428793 w 2660670" name="connsiteX1393"/>
              <a:gd fmla="*/ 2336133 h 2535903" name="connsiteY1393"/>
              <a:gd fmla="*/ 427060 w 2660670" name="connsiteX1394"/>
              <a:gd fmla="*/ 2336133 h 2535903" name="connsiteY1394"/>
              <a:gd fmla="*/ 427060 w 2660670" name="connsiteX1395"/>
              <a:gd fmla="*/ 2334438 h 2535903" name="connsiteY1395"/>
              <a:gd fmla="*/ 425328 w 2660670" name="connsiteX1396"/>
              <a:gd fmla="*/ 2334438 h 2535903" name="connsiteY1396"/>
              <a:gd fmla="*/ 425328 w 2660670" name="connsiteX1397"/>
              <a:gd fmla="*/ 2332743 h 2535903" name="connsiteY1397"/>
              <a:gd fmla="*/ 423596 w 2660670" name="connsiteX1398"/>
              <a:gd fmla="*/ 2332743 h 2535903" name="connsiteY1398"/>
              <a:gd fmla="*/ 423596 w 2660670" name="connsiteX1399"/>
              <a:gd fmla="*/ 2331048 h 2535903" name="connsiteY1399"/>
              <a:gd fmla="*/ 421863 w 2660670" name="connsiteX1400"/>
              <a:gd fmla="*/ 2331048 h 2535903" name="connsiteY1400"/>
              <a:gd fmla="*/ 421863 w 2660670" name="connsiteX1401"/>
              <a:gd fmla="*/ 2329352 h 2535903" name="connsiteY1401"/>
              <a:gd fmla="*/ 420132 w 2660670" name="connsiteX1402"/>
              <a:gd fmla="*/ 2329352 h 2535903" name="connsiteY1402"/>
              <a:gd fmla="*/ 420132 w 2660670" name="connsiteX1403"/>
              <a:gd fmla="*/ 2327657 h 2535903" name="connsiteY1403"/>
              <a:gd fmla="*/ 418399 w 2660670" name="connsiteX1404"/>
              <a:gd fmla="*/ 2327657 h 2535903" name="connsiteY1404"/>
              <a:gd fmla="*/ 418399 w 2660670" name="connsiteX1405"/>
              <a:gd fmla="*/ 2325962 h 2535903" name="connsiteY1405"/>
              <a:gd fmla="*/ 416667 w 2660670" name="connsiteX1406"/>
              <a:gd fmla="*/ 2325962 h 2535903" name="connsiteY1406"/>
              <a:gd fmla="*/ 416667 w 2660670" name="connsiteX1407"/>
              <a:gd fmla="*/ 2324267 h 2535903" name="connsiteY1407"/>
              <a:gd fmla="*/ 414935 w 2660670" name="connsiteX1408"/>
              <a:gd fmla="*/ 2324267 h 2535903" name="connsiteY1408"/>
              <a:gd fmla="*/ 414935 w 2660670" name="connsiteX1409"/>
              <a:gd fmla="*/ 2322571 h 2535903" name="connsiteY1409"/>
              <a:gd fmla="*/ 413202 w 2660670" name="connsiteX1410"/>
              <a:gd fmla="*/ 2322571 h 2535903" name="connsiteY1410"/>
              <a:gd fmla="*/ 413202 w 2660670" name="connsiteX1411"/>
              <a:gd fmla="*/ 2320876 h 2535903" name="connsiteY1411"/>
              <a:gd fmla="*/ 411470 w 2660670" name="connsiteX1412"/>
              <a:gd fmla="*/ 2320876 h 2535903" name="connsiteY1412"/>
              <a:gd fmla="*/ 411470 w 2660670" name="connsiteX1413"/>
              <a:gd fmla="*/ 2319181 h 2535903" name="connsiteY1413"/>
              <a:gd fmla="*/ 409738 w 2660670" name="connsiteX1414"/>
              <a:gd fmla="*/ 2319181 h 2535903" name="connsiteY1414"/>
              <a:gd fmla="*/ 409738 w 2660670" name="connsiteX1415"/>
              <a:gd fmla="*/ 2317486 h 2535903" name="connsiteY1415"/>
              <a:gd fmla="*/ 408006 w 2660670" name="connsiteX1416"/>
              <a:gd fmla="*/ 2317486 h 2535903" name="connsiteY1416"/>
              <a:gd fmla="*/ 408006 w 2660670" name="connsiteX1417"/>
              <a:gd fmla="*/ 2315790 h 2535903" name="connsiteY1417"/>
              <a:gd fmla="*/ 406274 w 2660670" name="connsiteX1418"/>
              <a:gd fmla="*/ 2315790 h 2535903" name="connsiteY1418"/>
              <a:gd fmla="*/ 406274 w 2660670" name="connsiteX1419"/>
              <a:gd fmla="*/ 2314095 h 2535903" name="connsiteY1419"/>
              <a:gd fmla="*/ 404541 w 2660670" name="connsiteX1420"/>
              <a:gd fmla="*/ 2314095 h 2535903" name="connsiteY1420"/>
              <a:gd fmla="*/ 404541 w 2660670" name="connsiteX1421"/>
              <a:gd fmla="*/ 2312400 h 2535903" name="connsiteY1421"/>
              <a:gd fmla="*/ 402808 w 2660670" name="connsiteX1422"/>
              <a:gd fmla="*/ 2312400 h 2535903" name="connsiteY1422"/>
              <a:gd fmla="*/ 402808 w 2660670" name="connsiteX1423"/>
              <a:gd fmla="*/ 2310705 h 2535903" name="connsiteY1423"/>
              <a:gd fmla="*/ 401076 w 2660670" name="connsiteX1424"/>
              <a:gd fmla="*/ 2310705 h 2535903" name="connsiteY1424"/>
              <a:gd fmla="*/ 401076 w 2660670" name="connsiteX1425"/>
              <a:gd fmla="*/ 2309009 h 2535903" name="connsiteY1425"/>
              <a:gd fmla="*/ 399344 w 2660670" name="connsiteX1426"/>
              <a:gd fmla="*/ 2309009 h 2535903" name="connsiteY1426"/>
              <a:gd fmla="*/ 399344 w 2660670" name="connsiteX1427"/>
              <a:gd fmla="*/ 2307314 h 2535903" name="connsiteY1427"/>
              <a:gd fmla="*/ 397611 w 2660670" name="connsiteX1428"/>
              <a:gd fmla="*/ 2307314 h 2535903" name="connsiteY1428"/>
              <a:gd fmla="*/ 397611 w 2660670" name="connsiteX1429"/>
              <a:gd fmla="*/ 2305619 h 2535903" name="connsiteY1429"/>
              <a:gd fmla="*/ 395879 w 2660670" name="connsiteX1430"/>
              <a:gd fmla="*/ 2305619 h 2535903" name="connsiteY1430"/>
              <a:gd fmla="*/ 395879 w 2660670" name="connsiteX1431"/>
              <a:gd fmla="*/ 2303924 h 2535903" name="connsiteY1431"/>
              <a:gd fmla="*/ 394147 w 2660670" name="connsiteX1432"/>
              <a:gd fmla="*/ 2303924 h 2535903" name="connsiteY1432"/>
              <a:gd fmla="*/ 394147 w 2660670" name="connsiteX1433"/>
              <a:gd fmla="*/ 2302229 h 2535903" name="connsiteY1433"/>
              <a:gd fmla="*/ 392415 w 2660670" name="connsiteX1434"/>
              <a:gd fmla="*/ 2302229 h 2535903" name="connsiteY1434"/>
              <a:gd fmla="*/ 392415 w 2660670" name="connsiteX1435"/>
              <a:gd fmla="*/ 2300533 h 2535903" name="connsiteY1435"/>
              <a:gd fmla="*/ 390682 w 2660670" name="connsiteX1436"/>
              <a:gd fmla="*/ 2300533 h 2535903" name="connsiteY1436"/>
              <a:gd fmla="*/ 390682 w 2660670" name="connsiteX1437"/>
              <a:gd fmla="*/ 2298839 h 2535903" name="connsiteY1437"/>
              <a:gd fmla="*/ 388951 w 2660670" name="connsiteX1438"/>
              <a:gd fmla="*/ 2298839 h 2535903" name="connsiteY1438"/>
              <a:gd fmla="*/ 388951 w 2660670" name="connsiteX1439"/>
              <a:gd fmla="*/ 2297143 h 2535903" name="connsiteY1439"/>
              <a:gd fmla="*/ 387218 w 2660670" name="connsiteX1440"/>
              <a:gd fmla="*/ 2297143 h 2535903" name="connsiteY1440"/>
              <a:gd fmla="*/ 387218 w 2660670" name="connsiteX1441"/>
              <a:gd fmla="*/ 2295448 h 2535903" name="connsiteY1441"/>
              <a:gd fmla="*/ 385486 w 2660670" name="connsiteX1442"/>
              <a:gd fmla="*/ 2295448 h 2535903" name="connsiteY1442"/>
              <a:gd fmla="*/ 385486 w 2660670" name="connsiteX1443"/>
              <a:gd fmla="*/ 2293752 h 2535903" name="connsiteY1443"/>
              <a:gd fmla="*/ 383754 w 2660670" name="connsiteX1444"/>
              <a:gd fmla="*/ 2293752 h 2535903" name="connsiteY1444"/>
              <a:gd fmla="*/ 383754 w 2660670" name="connsiteX1445"/>
              <a:gd fmla="*/ 2292058 h 2535903" name="connsiteY1445"/>
              <a:gd fmla="*/ 382021 w 2660670" name="connsiteX1446"/>
              <a:gd fmla="*/ 2292058 h 2535903" name="connsiteY1446"/>
              <a:gd fmla="*/ 382021 w 2660670" name="connsiteX1447"/>
              <a:gd fmla="*/ 2290362 h 2535903" name="connsiteY1447"/>
              <a:gd fmla="*/ 380289 w 2660670" name="connsiteX1448"/>
              <a:gd fmla="*/ 2290362 h 2535903" name="connsiteY1448"/>
              <a:gd fmla="*/ 380289 w 2660670" name="connsiteX1449"/>
              <a:gd fmla="*/ 2288667 h 2535903" name="connsiteY1449"/>
              <a:gd fmla="*/ 378557 w 2660670" name="connsiteX1450"/>
              <a:gd fmla="*/ 2288667 h 2535903" name="connsiteY1450"/>
              <a:gd fmla="*/ 378557 w 2660670" name="connsiteX1451"/>
              <a:gd fmla="*/ 2286971 h 2535903" name="connsiteY1451"/>
              <a:gd fmla="*/ 376824 w 2660670" name="connsiteX1452"/>
              <a:gd fmla="*/ 2286971 h 2535903" name="connsiteY1452"/>
              <a:gd fmla="*/ 376824 w 2660670" name="connsiteX1453"/>
              <a:gd fmla="*/ 2285277 h 2535903" name="connsiteY1453"/>
              <a:gd fmla="*/ 375092 w 2660670" name="connsiteX1454"/>
              <a:gd fmla="*/ 2285277 h 2535903" name="connsiteY1454"/>
              <a:gd fmla="*/ 375092 w 2660670" name="connsiteX1455"/>
              <a:gd fmla="*/ 2283581 h 2535903" name="connsiteY1455"/>
              <a:gd fmla="*/ 373360 w 2660670" name="connsiteX1456"/>
              <a:gd fmla="*/ 2283581 h 2535903" name="connsiteY1456"/>
              <a:gd fmla="*/ 373360 w 2660670" name="connsiteX1457"/>
              <a:gd fmla="*/ 2281886 h 2535903" name="connsiteY1457"/>
              <a:gd fmla="*/ 371627 w 2660670" name="connsiteX1458"/>
              <a:gd fmla="*/ 2281886 h 2535903" name="connsiteY1458"/>
              <a:gd fmla="*/ 371627 w 2660670" name="connsiteX1459"/>
              <a:gd fmla="*/ 2280191 h 2535903" name="connsiteY1459"/>
              <a:gd fmla="*/ 369896 w 2660670" name="connsiteX1460"/>
              <a:gd fmla="*/ 2280191 h 2535903" name="connsiteY1460"/>
              <a:gd fmla="*/ 369896 w 2660670" name="connsiteX1461"/>
              <a:gd fmla="*/ 2278496 h 2535903" name="connsiteY1461"/>
              <a:gd fmla="*/ 368163 w 2660670" name="connsiteX1462"/>
              <a:gd fmla="*/ 2278496 h 2535903" name="connsiteY1462"/>
              <a:gd fmla="*/ 368163 w 2660670" name="connsiteX1463"/>
              <a:gd fmla="*/ 2276800 h 2535903" name="connsiteY1463"/>
              <a:gd fmla="*/ 366431 w 2660670" name="connsiteX1464"/>
              <a:gd fmla="*/ 2276800 h 2535903" name="connsiteY1464"/>
              <a:gd fmla="*/ 366431 w 2660670" name="connsiteX1465"/>
              <a:gd fmla="*/ 2275105 h 2535903" name="connsiteY1465"/>
              <a:gd fmla="*/ 364699 w 2660670" name="connsiteX1466"/>
              <a:gd fmla="*/ 2275105 h 2535903" name="connsiteY1466"/>
              <a:gd fmla="*/ 364699 w 2660670" name="connsiteX1467"/>
              <a:gd fmla="*/ 2273410 h 2535903" name="connsiteY1467"/>
              <a:gd fmla="*/ 362967 w 2660670" name="connsiteX1468"/>
              <a:gd fmla="*/ 2273410 h 2535903" name="connsiteY1468"/>
              <a:gd fmla="*/ 362967 w 2660670" name="connsiteX1469"/>
              <a:gd fmla="*/ 2271715 h 2535903" name="connsiteY1469"/>
              <a:gd fmla="*/ 361234 w 2660670" name="connsiteX1470"/>
              <a:gd fmla="*/ 2271715 h 2535903" name="connsiteY1470"/>
              <a:gd fmla="*/ 361234 w 2660670" name="connsiteX1471"/>
              <a:gd fmla="*/ 2270019 h 2535903" name="connsiteY1471"/>
              <a:gd fmla="*/ 359502 w 2660670" name="connsiteX1472"/>
              <a:gd fmla="*/ 2270019 h 2535903" name="connsiteY1472"/>
              <a:gd fmla="*/ 359502 w 2660670" name="connsiteX1473"/>
              <a:gd fmla="*/ 2268324 h 2535903" name="connsiteY1473"/>
              <a:gd fmla="*/ 357770 w 2660670" name="connsiteX1474"/>
              <a:gd fmla="*/ 2268324 h 2535903" name="connsiteY1474"/>
              <a:gd fmla="*/ 357770 w 2660670" name="connsiteX1475"/>
              <a:gd fmla="*/ 2266629 h 2535903" name="connsiteY1475"/>
              <a:gd fmla="*/ 356037 w 2660670" name="connsiteX1476"/>
              <a:gd fmla="*/ 2266629 h 2535903" name="connsiteY1476"/>
              <a:gd fmla="*/ 356037 w 2660670" name="connsiteX1477"/>
              <a:gd fmla="*/ 2264934 h 2535903" name="connsiteY1477"/>
              <a:gd fmla="*/ 354305 w 2660670" name="connsiteX1478"/>
              <a:gd fmla="*/ 2264934 h 2535903" name="connsiteY1478"/>
              <a:gd fmla="*/ 354305 w 2660670" name="connsiteX1479"/>
              <a:gd fmla="*/ 2263239 h 2535903" name="connsiteY1479"/>
              <a:gd fmla="*/ 352573 w 2660670" name="connsiteX1480"/>
              <a:gd fmla="*/ 2263239 h 2535903" name="connsiteY1480"/>
              <a:gd fmla="*/ 352573 w 2660670" name="connsiteX1481"/>
              <a:gd fmla="*/ 2261543 h 2535903" name="connsiteY1481"/>
              <a:gd fmla="*/ 350840 w 2660670" name="connsiteX1482"/>
              <a:gd fmla="*/ 2261543 h 2535903" name="connsiteY1482"/>
              <a:gd fmla="*/ 350840 w 2660670" name="connsiteX1483"/>
              <a:gd fmla="*/ 2259848 h 2535903" name="connsiteY1483"/>
              <a:gd fmla="*/ 349108 w 2660670" name="connsiteX1484"/>
              <a:gd fmla="*/ 2259848 h 2535903" name="connsiteY1484"/>
              <a:gd fmla="*/ 349108 w 2660670" name="connsiteX1485"/>
              <a:gd fmla="*/ 2258153 h 2535903" name="connsiteY1485"/>
              <a:gd fmla="*/ 347376 w 2660670" name="connsiteX1486"/>
              <a:gd fmla="*/ 2258153 h 2535903" name="connsiteY1486"/>
              <a:gd fmla="*/ 347376 w 2660670" name="connsiteX1487"/>
              <a:gd fmla="*/ 2256458 h 2535903" name="connsiteY1487"/>
              <a:gd fmla="*/ 345643 w 2660670" name="connsiteX1488"/>
              <a:gd fmla="*/ 2256458 h 2535903" name="connsiteY1488"/>
              <a:gd fmla="*/ 345643 w 2660670" name="connsiteX1489"/>
              <a:gd fmla="*/ 2254762 h 2535903" name="connsiteY1489"/>
              <a:gd fmla="*/ 343911 w 2660670" name="connsiteX1490"/>
              <a:gd fmla="*/ 2254762 h 2535903" name="connsiteY1490"/>
              <a:gd fmla="*/ 343911 w 2660670" name="connsiteX1491"/>
              <a:gd fmla="*/ 2253067 h 2535903" name="connsiteY1491"/>
              <a:gd fmla="*/ 342179 w 2660670" name="connsiteX1492"/>
              <a:gd fmla="*/ 2253067 h 2535903" name="connsiteY1492"/>
              <a:gd fmla="*/ 342179 w 2660670" name="connsiteX1493"/>
              <a:gd fmla="*/ 2251372 h 2535903" name="connsiteY1493"/>
              <a:gd fmla="*/ 340446 w 2660670" name="connsiteX1494"/>
              <a:gd fmla="*/ 2251372 h 2535903" name="connsiteY1494"/>
              <a:gd fmla="*/ 340446 w 2660670" name="connsiteX1495"/>
              <a:gd fmla="*/ 2249677 h 2535903" name="connsiteY1495"/>
              <a:gd fmla="*/ 338714 w 2660670" name="connsiteX1496"/>
              <a:gd fmla="*/ 2249677 h 2535903" name="connsiteY1496"/>
              <a:gd fmla="*/ 338714 w 2660670" name="connsiteX1497"/>
              <a:gd fmla="*/ 2247981 h 2535903" name="connsiteY1497"/>
              <a:gd fmla="*/ 336982 w 2660670" name="connsiteX1498"/>
              <a:gd fmla="*/ 2247981 h 2535903" name="connsiteY1498"/>
              <a:gd fmla="*/ 336982 w 2660670" name="connsiteX1499"/>
              <a:gd fmla="*/ 2246286 h 2535903" name="connsiteY1499"/>
              <a:gd fmla="*/ 335249 w 2660670" name="connsiteX1500"/>
              <a:gd fmla="*/ 2246286 h 2535903" name="connsiteY1500"/>
              <a:gd fmla="*/ 335249 w 2660670" name="connsiteX1501"/>
              <a:gd fmla="*/ 2244591 h 2535903" name="connsiteY1501"/>
              <a:gd fmla="*/ 333517 w 2660670" name="connsiteX1502"/>
              <a:gd fmla="*/ 2244591 h 2535903" name="connsiteY1502"/>
              <a:gd fmla="*/ 333517 w 2660670" name="connsiteX1503"/>
              <a:gd fmla="*/ 2242896 h 2535903" name="connsiteY1503"/>
              <a:gd fmla="*/ 331785 w 2660670" name="connsiteX1504"/>
              <a:gd fmla="*/ 2242896 h 2535903" name="connsiteY1504"/>
              <a:gd fmla="*/ 331785 w 2660670" name="connsiteX1505"/>
              <a:gd fmla="*/ 2241200 h 2535903" name="connsiteY1505"/>
              <a:gd fmla="*/ 330052 w 2660670" name="connsiteX1506"/>
              <a:gd fmla="*/ 2241200 h 2535903" name="connsiteY1506"/>
              <a:gd fmla="*/ 330052 w 2660670" name="connsiteX1507"/>
              <a:gd fmla="*/ 2239505 h 2535903" name="connsiteY1507"/>
              <a:gd fmla="*/ 328321 w 2660670" name="connsiteX1508"/>
              <a:gd fmla="*/ 2239505 h 2535903" name="connsiteY1508"/>
              <a:gd fmla="*/ 328321 w 2660670" name="connsiteX1509"/>
              <a:gd fmla="*/ 2237810 h 2535903" name="connsiteY1509"/>
              <a:gd fmla="*/ 326589 w 2660670" name="connsiteX1510"/>
              <a:gd fmla="*/ 2237810 h 2535903" name="connsiteY1510"/>
              <a:gd fmla="*/ 326589 w 2660670" name="connsiteX1511"/>
              <a:gd fmla="*/ 2236115 h 2535903" name="connsiteY1511"/>
              <a:gd fmla="*/ 324856 w 2660670" name="connsiteX1512"/>
              <a:gd fmla="*/ 2236115 h 2535903" name="connsiteY1512"/>
              <a:gd fmla="*/ 324856 w 2660670" name="connsiteX1513"/>
              <a:gd fmla="*/ 2234419 h 2535903" name="connsiteY1513"/>
              <a:gd fmla="*/ 323124 w 2660670" name="connsiteX1514"/>
              <a:gd fmla="*/ 2234419 h 2535903" name="connsiteY1514"/>
              <a:gd fmla="*/ 323124 w 2660670" name="connsiteX1515"/>
              <a:gd fmla="*/ 2232725 h 2535903" name="connsiteY1515"/>
              <a:gd fmla="*/ 321392 w 2660670" name="connsiteX1516"/>
              <a:gd fmla="*/ 2232725 h 2535903" name="connsiteY1516"/>
              <a:gd fmla="*/ 321392 w 2660670" name="connsiteX1517"/>
              <a:gd fmla="*/ 2231029 h 2535903" name="connsiteY1517"/>
              <a:gd fmla="*/ 319659 w 2660670" name="connsiteX1518"/>
              <a:gd fmla="*/ 2231029 h 2535903" name="connsiteY1518"/>
              <a:gd fmla="*/ 319659 w 2660670" name="connsiteX1519"/>
              <a:gd fmla="*/ 2229334 h 2535903" name="connsiteY1519"/>
              <a:gd fmla="*/ 317927 w 2660670" name="connsiteX1520"/>
              <a:gd fmla="*/ 2229334 h 2535903" name="connsiteY1520"/>
              <a:gd fmla="*/ 317927 w 2660670" name="connsiteX1521"/>
              <a:gd fmla="*/ 2227638 h 2535903" name="connsiteY1521"/>
              <a:gd fmla="*/ 316195 w 2660670" name="connsiteX1522"/>
              <a:gd fmla="*/ 2227638 h 2535903" name="connsiteY1522"/>
              <a:gd fmla="*/ 316195 w 2660670" name="connsiteX1523"/>
              <a:gd fmla="*/ 2225944 h 2535903" name="connsiteY1523"/>
              <a:gd fmla="*/ 314462 w 2660670" name="connsiteX1524"/>
              <a:gd fmla="*/ 2225944 h 2535903" name="connsiteY1524"/>
              <a:gd fmla="*/ 314462 w 2660670" name="connsiteX1525"/>
              <a:gd fmla="*/ 2224248 h 2535903" name="connsiteY1525"/>
              <a:gd fmla="*/ 312730 w 2660670" name="connsiteX1526"/>
              <a:gd fmla="*/ 2224248 h 2535903" name="connsiteY1526"/>
              <a:gd fmla="*/ 312730 w 2660670" name="connsiteX1527"/>
              <a:gd fmla="*/ 2222553 h 2535903" name="connsiteY1527"/>
              <a:gd fmla="*/ 310998 w 2660670" name="connsiteX1528"/>
              <a:gd fmla="*/ 2222553 h 2535903" name="connsiteY1528"/>
              <a:gd fmla="*/ 310998 w 2660670" name="connsiteX1529"/>
              <a:gd fmla="*/ 2220858 h 2535903" name="connsiteY1529"/>
              <a:gd fmla="*/ 309265 w 2660670" name="connsiteX1530"/>
              <a:gd fmla="*/ 2220858 h 2535903" name="connsiteY1530"/>
              <a:gd fmla="*/ 309265 w 2660670" name="connsiteX1531"/>
              <a:gd fmla="*/ 2219163 h 2535903" name="connsiteY1531"/>
              <a:gd fmla="*/ 307533 w 2660670" name="connsiteX1532"/>
              <a:gd fmla="*/ 2219163 h 2535903" name="connsiteY1532"/>
              <a:gd fmla="*/ 307533 w 2660670" name="connsiteX1533"/>
              <a:gd fmla="*/ 2217468 h 2535903" name="connsiteY1533"/>
              <a:gd fmla="*/ 305801 w 2660670" name="connsiteX1534"/>
              <a:gd fmla="*/ 2217468 h 2535903" name="connsiteY1534"/>
              <a:gd fmla="*/ 305801 w 2660670" name="connsiteX1535"/>
              <a:gd fmla="*/ 2215772 h 2535903" name="connsiteY1535"/>
              <a:gd fmla="*/ 304068 w 2660670" name="connsiteX1536"/>
              <a:gd fmla="*/ 2215772 h 2535903" name="connsiteY1536"/>
              <a:gd fmla="*/ 304068 w 2660670" name="connsiteX1537"/>
              <a:gd fmla="*/ 2214077 h 2535903" name="connsiteY1537"/>
              <a:gd fmla="*/ 302336 w 2660670" name="connsiteX1538"/>
              <a:gd fmla="*/ 2214077 h 2535903" name="connsiteY1538"/>
              <a:gd fmla="*/ 302336 w 2660670" name="connsiteX1539"/>
              <a:gd fmla="*/ 2212382 h 2535903" name="connsiteY1539"/>
              <a:gd fmla="*/ 300604 w 2660670" name="connsiteX1540"/>
              <a:gd fmla="*/ 2212382 h 2535903" name="connsiteY1540"/>
              <a:gd fmla="*/ 300604 w 2660670" name="connsiteX1541"/>
              <a:gd fmla="*/ 2210687 h 2535903" name="connsiteY1541"/>
              <a:gd fmla="*/ 298871 w 2660670" name="connsiteX1542"/>
              <a:gd fmla="*/ 2210687 h 2535903" name="connsiteY1542"/>
              <a:gd fmla="*/ 298871 w 2660670" name="connsiteX1543"/>
              <a:gd fmla="*/ 2208991 h 2535903" name="connsiteY1543"/>
              <a:gd fmla="*/ 297139 w 2660670" name="connsiteX1544"/>
              <a:gd fmla="*/ 2208991 h 2535903" name="connsiteY1544"/>
              <a:gd fmla="*/ 297139 w 2660670" name="connsiteX1545"/>
              <a:gd fmla="*/ 2207296 h 2535903" name="connsiteY1545"/>
              <a:gd fmla="*/ 295407 w 2660670" name="connsiteX1546"/>
              <a:gd fmla="*/ 2207296 h 2535903" name="connsiteY1546"/>
              <a:gd fmla="*/ 295407 w 2660670" name="connsiteX1547"/>
              <a:gd fmla="*/ 2205601 h 2535903" name="connsiteY1547"/>
              <a:gd fmla="*/ 293675 w 2660670" name="connsiteX1548"/>
              <a:gd fmla="*/ 2205601 h 2535903" name="connsiteY1548"/>
              <a:gd fmla="*/ 293675 w 2660670" name="connsiteX1549"/>
              <a:gd fmla="*/ 2203906 h 2535903" name="connsiteY1549"/>
              <a:gd fmla="*/ 291943 w 2660670" name="connsiteX1550"/>
              <a:gd fmla="*/ 2203906 h 2535903" name="connsiteY1550"/>
              <a:gd fmla="*/ 291943 w 2660670" name="connsiteX1551"/>
              <a:gd fmla="*/ 2202210 h 2535903" name="connsiteY1551"/>
              <a:gd fmla="*/ 290211 w 2660670" name="connsiteX1552"/>
              <a:gd fmla="*/ 2202210 h 2535903" name="connsiteY1552"/>
              <a:gd fmla="*/ 290211 w 2660670" name="connsiteX1553"/>
              <a:gd fmla="*/ 2200515 h 2535903" name="connsiteY1553"/>
              <a:gd fmla="*/ 288478 w 2660670" name="connsiteX1554"/>
              <a:gd fmla="*/ 2200515 h 2535903" name="connsiteY1554"/>
              <a:gd fmla="*/ 288478 w 2660670" name="connsiteX1555"/>
              <a:gd fmla="*/ 2198820 h 2535903" name="connsiteY1555"/>
              <a:gd fmla="*/ 286746 w 2660670" name="connsiteX1556"/>
              <a:gd fmla="*/ 2198820 h 2535903" name="connsiteY1556"/>
              <a:gd fmla="*/ 286746 w 2660670" name="connsiteX1557"/>
              <a:gd fmla="*/ 2197125 h 2535903" name="connsiteY1557"/>
              <a:gd fmla="*/ 285014 w 2660670" name="connsiteX1558"/>
              <a:gd fmla="*/ 2197125 h 2535903" name="connsiteY1558"/>
              <a:gd fmla="*/ 285014 w 2660670" name="connsiteX1559"/>
              <a:gd fmla="*/ 2195429 h 2535903" name="connsiteY1559"/>
              <a:gd fmla="*/ 283281 w 2660670" name="connsiteX1560"/>
              <a:gd fmla="*/ 2195429 h 2535903" name="connsiteY1560"/>
              <a:gd fmla="*/ 283281 w 2660670" name="connsiteX1561"/>
              <a:gd fmla="*/ 2193734 h 2535903" name="connsiteY1561"/>
              <a:gd fmla="*/ 281549 w 2660670" name="connsiteX1562"/>
              <a:gd fmla="*/ 2193734 h 2535903" name="connsiteY1562"/>
              <a:gd fmla="*/ 281549 w 2660670" name="connsiteX1563"/>
              <a:gd fmla="*/ 2192039 h 2535903" name="connsiteY1563"/>
              <a:gd fmla="*/ 279817 w 2660670" name="connsiteX1564"/>
              <a:gd fmla="*/ 2192039 h 2535903" name="connsiteY1564"/>
              <a:gd fmla="*/ 279817 w 2660670" name="connsiteX1565"/>
              <a:gd fmla="*/ 2190344 h 2535903" name="connsiteY1565"/>
              <a:gd fmla="*/ 278084 w 2660670" name="connsiteX1566"/>
              <a:gd fmla="*/ 2190344 h 2535903" name="connsiteY1566"/>
              <a:gd fmla="*/ 278084 w 2660670" name="connsiteX1567"/>
              <a:gd fmla="*/ 2188648 h 2535903" name="connsiteY1567"/>
              <a:gd fmla="*/ 276352 w 2660670" name="connsiteX1568"/>
              <a:gd fmla="*/ 2188648 h 2535903" name="connsiteY1568"/>
              <a:gd fmla="*/ 276352 w 2660670" name="connsiteX1569"/>
              <a:gd fmla="*/ 2186953 h 2535903" name="connsiteY1569"/>
              <a:gd fmla="*/ 274620 w 2660670" name="connsiteX1570"/>
              <a:gd fmla="*/ 2186953 h 2535903" name="connsiteY1570"/>
              <a:gd fmla="*/ 274620 w 2660670" name="connsiteX1571"/>
              <a:gd fmla="*/ 2185258 h 2535903" name="connsiteY1571"/>
              <a:gd fmla="*/ 272887 w 2660670" name="connsiteX1572"/>
              <a:gd fmla="*/ 2185258 h 2535903" name="connsiteY1572"/>
              <a:gd fmla="*/ 272887 w 2660670" name="connsiteX1573"/>
              <a:gd fmla="*/ 2183563 h 2535903" name="connsiteY1573"/>
              <a:gd fmla="*/ 271155 w 2660670" name="connsiteX1574"/>
              <a:gd fmla="*/ 2183563 h 2535903" name="connsiteY1574"/>
              <a:gd fmla="*/ 271155 w 2660670" name="connsiteX1575"/>
              <a:gd fmla="*/ 2181868 h 2535903" name="connsiteY1575"/>
              <a:gd fmla="*/ 269423 w 2660670" name="connsiteX1576"/>
              <a:gd fmla="*/ 2181868 h 2535903" name="connsiteY1576"/>
              <a:gd fmla="*/ 269423 w 2660670" name="connsiteX1577"/>
              <a:gd fmla="*/ 2180172 h 2535903" name="connsiteY1577"/>
              <a:gd fmla="*/ 267690 w 2660670" name="connsiteX1578"/>
              <a:gd fmla="*/ 2180172 h 2535903" name="connsiteY1578"/>
              <a:gd fmla="*/ 267690 w 2660670" name="connsiteX1579"/>
              <a:gd fmla="*/ 2178478 h 2535903" name="connsiteY1579"/>
              <a:gd fmla="*/ 265959 w 2660670" name="connsiteX1580"/>
              <a:gd fmla="*/ 2178478 h 2535903" name="connsiteY1580"/>
              <a:gd fmla="*/ 265959 w 2660670" name="connsiteX1581"/>
              <a:gd fmla="*/ 2176782 h 2535903" name="connsiteY1581"/>
              <a:gd fmla="*/ 264227 w 2660670" name="connsiteX1582"/>
              <a:gd fmla="*/ 2176782 h 2535903" name="connsiteY1582"/>
              <a:gd fmla="*/ 264227 w 2660670" name="connsiteX1583"/>
              <a:gd fmla="*/ 2175087 h 2535903" name="connsiteY1583"/>
              <a:gd fmla="*/ 262494 w 2660670" name="connsiteX1584"/>
              <a:gd fmla="*/ 2175087 h 2535903" name="connsiteY1584"/>
              <a:gd fmla="*/ 262494 w 2660670" name="connsiteX1585"/>
              <a:gd fmla="*/ 2173391 h 2535903" name="connsiteY1585"/>
              <a:gd fmla="*/ 260762 w 2660670" name="connsiteX1586"/>
              <a:gd fmla="*/ 2173391 h 2535903" name="connsiteY1586"/>
              <a:gd fmla="*/ 260762 w 2660670" name="connsiteX1587"/>
              <a:gd fmla="*/ 2171697 h 2535903" name="connsiteY1587"/>
              <a:gd fmla="*/ 259029 w 2660670" name="connsiteX1588"/>
              <a:gd fmla="*/ 2171697 h 2535903" name="connsiteY1588"/>
              <a:gd fmla="*/ 259029 w 2660670" name="connsiteX1589"/>
              <a:gd fmla="*/ 2170001 h 2535903" name="connsiteY1589"/>
              <a:gd fmla="*/ 257297 w 2660670" name="connsiteX1590"/>
              <a:gd fmla="*/ 2170001 h 2535903" name="connsiteY1590"/>
              <a:gd fmla="*/ 257297 w 2660670" name="connsiteX1591"/>
              <a:gd fmla="*/ 2168306 h 2535903" name="connsiteY1591"/>
              <a:gd fmla="*/ 255565 w 2660670" name="connsiteX1592"/>
              <a:gd fmla="*/ 2168306 h 2535903" name="connsiteY1592"/>
              <a:gd fmla="*/ 255565 w 2660670" name="connsiteX1593"/>
              <a:gd fmla="*/ 2166610 h 2535903" name="connsiteY1593"/>
              <a:gd fmla="*/ 253833 w 2660670" name="connsiteX1594"/>
              <a:gd fmla="*/ 2166610 h 2535903" name="connsiteY1594"/>
              <a:gd fmla="*/ 253833 w 2660670" name="connsiteX1595"/>
              <a:gd fmla="*/ 2164916 h 2535903" name="connsiteY1595"/>
              <a:gd fmla="*/ 252100 w 2660670" name="connsiteX1596"/>
              <a:gd fmla="*/ 2164916 h 2535903" name="connsiteY1596"/>
              <a:gd fmla="*/ 252100 w 2660670" name="connsiteX1597"/>
              <a:gd fmla="*/ 2163220 h 2535903" name="connsiteY1597"/>
              <a:gd fmla="*/ 250368 w 2660670" name="connsiteX1598"/>
              <a:gd fmla="*/ 2163220 h 2535903" name="connsiteY1598"/>
              <a:gd fmla="*/ 250368 w 2660670" name="connsiteX1599"/>
              <a:gd fmla="*/ 2161525 h 2535903" name="connsiteY1599"/>
              <a:gd fmla="*/ 248636 w 2660670" name="connsiteX1600"/>
              <a:gd fmla="*/ 2161525 h 2535903" name="connsiteY1600"/>
              <a:gd fmla="*/ 248636 w 2660670" name="connsiteX1601"/>
              <a:gd fmla="*/ 2159830 h 2535903" name="connsiteY1601"/>
              <a:gd fmla="*/ 246903 w 2660670" name="connsiteX1602"/>
              <a:gd fmla="*/ 2159830 h 2535903" name="connsiteY1602"/>
              <a:gd fmla="*/ 246903 w 2660670" name="connsiteX1603"/>
              <a:gd fmla="*/ 2158135 h 2535903" name="connsiteY1603"/>
              <a:gd fmla="*/ 245171 w 2660670" name="connsiteX1604"/>
              <a:gd fmla="*/ 2158135 h 2535903" name="connsiteY1604"/>
              <a:gd fmla="*/ 245171 w 2660670" name="connsiteX1605"/>
              <a:gd fmla="*/ 2156439 h 2535903" name="connsiteY1605"/>
              <a:gd fmla="*/ 243439 w 2660670" name="connsiteX1606"/>
              <a:gd fmla="*/ 2156439 h 2535903" name="connsiteY1606"/>
              <a:gd fmla="*/ 243439 w 2660670" name="connsiteX1607"/>
              <a:gd fmla="*/ 2154744 h 2535903" name="connsiteY1607"/>
              <a:gd fmla="*/ 241706 w 2660670" name="connsiteX1608"/>
              <a:gd fmla="*/ 2154744 h 2535903" name="connsiteY1608"/>
              <a:gd fmla="*/ 241706 w 2660670" name="connsiteX1609"/>
              <a:gd fmla="*/ 2153049 h 2535903" name="connsiteY1609"/>
              <a:gd fmla="*/ 239974 w 2660670" name="connsiteX1610"/>
              <a:gd fmla="*/ 2153049 h 2535903" name="connsiteY1610"/>
              <a:gd fmla="*/ 239974 w 2660670" name="connsiteX1611"/>
              <a:gd fmla="*/ 2151354 h 2535903" name="connsiteY1611"/>
              <a:gd fmla="*/ 238242 w 2660670" name="connsiteX1612"/>
              <a:gd fmla="*/ 2151354 h 2535903" name="connsiteY1612"/>
              <a:gd fmla="*/ 238242 w 2660670" name="connsiteX1613"/>
              <a:gd fmla="*/ 2149658 h 2535903" name="connsiteY1613"/>
              <a:gd fmla="*/ 236509 w 2660670" name="connsiteX1614"/>
              <a:gd fmla="*/ 2149658 h 2535903" name="connsiteY1614"/>
              <a:gd fmla="*/ 236509 w 2660670" name="connsiteX1615"/>
              <a:gd fmla="*/ 2147963 h 2535903" name="connsiteY1615"/>
              <a:gd fmla="*/ 234777 w 2660670" name="connsiteX1616"/>
              <a:gd fmla="*/ 2147963 h 2535903" name="connsiteY1616"/>
              <a:gd fmla="*/ 234777 w 2660670" name="connsiteX1617"/>
              <a:gd fmla="*/ 2146268 h 2535903" name="connsiteY1617"/>
              <a:gd fmla="*/ 233045 w 2660670" name="connsiteX1618"/>
              <a:gd fmla="*/ 2146268 h 2535903" name="connsiteY1618"/>
              <a:gd fmla="*/ 233045 w 2660670" name="connsiteX1619"/>
              <a:gd fmla="*/ 2144573 h 2535903" name="connsiteY1619"/>
              <a:gd fmla="*/ 231314 w 2660670" name="connsiteX1620"/>
              <a:gd fmla="*/ 2144573 h 2535903" name="connsiteY1620"/>
              <a:gd fmla="*/ 231314 w 2660670" name="connsiteX1621"/>
              <a:gd fmla="*/ 2142877 h 2535903" name="connsiteY1621"/>
              <a:gd fmla="*/ 229581 w 2660670" name="connsiteX1622"/>
              <a:gd fmla="*/ 2142877 h 2535903" name="connsiteY1622"/>
              <a:gd fmla="*/ 229581 w 2660670" name="connsiteX1623"/>
              <a:gd fmla="*/ 2141182 h 2535903" name="connsiteY1623"/>
              <a:gd fmla="*/ 227849 w 2660670" name="connsiteX1624"/>
              <a:gd fmla="*/ 2141182 h 2535903" name="connsiteY1624"/>
              <a:gd fmla="*/ 227849 w 2660670" name="connsiteX1625"/>
              <a:gd fmla="*/ 2139487 h 2535903" name="connsiteY1625"/>
              <a:gd fmla="*/ 226117 w 2660670" name="connsiteX1626"/>
              <a:gd fmla="*/ 2139487 h 2535903" name="connsiteY1626"/>
              <a:gd fmla="*/ 226117 w 2660670" name="connsiteX1627"/>
              <a:gd fmla="*/ 2137792 h 2535903" name="connsiteY1627"/>
              <a:gd fmla="*/ 224385 w 2660670" name="connsiteX1628"/>
              <a:gd fmla="*/ 2137792 h 2535903" name="connsiteY1628"/>
              <a:gd fmla="*/ 224385 w 2660670" name="connsiteX1629"/>
              <a:gd fmla="*/ 2136097 h 2535903" name="connsiteY1629"/>
              <a:gd fmla="*/ 222652 w 2660670" name="connsiteX1630"/>
              <a:gd fmla="*/ 2136097 h 2535903" name="connsiteY1630"/>
              <a:gd fmla="*/ 222652 w 2660670" name="connsiteX1631"/>
              <a:gd fmla="*/ 2134401 h 2535903" name="connsiteY1631"/>
              <a:gd fmla="*/ 220919 w 2660670" name="connsiteX1632"/>
              <a:gd fmla="*/ 2134401 h 2535903" name="connsiteY1632"/>
              <a:gd fmla="*/ 220919 w 2660670" name="connsiteX1633"/>
              <a:gd fmla="*/ 2132706 h 2535903" name="connsiteY1633"/>
              <a:gd fmla="*/ 219187 w 2660670" name="connsiteX1634"/>
              <a:gd fmla="*/ 2132706 h 2535903" name="connsiteY1634"/>
              <a:gd fmla="*/ 219187 w 2660670" name="connsiteX1635"/>
              <a:gd fmla="*/ 2131011 h 2535903" name="connsiteY1635"/>
              <a:gd fmla="*/ 217455 w 2660670" name="connsiteX1636"/>
              <a:gd fmla="*/ 2131011 h 2535903" name="connsiteY1636"/>
              <a:gd fmla="*/ 217455 w 2660670" name="connsiteX1637"/>
              <a:gd fmla="*/ 2129316 h 2535903" name="connsiteY1637"/>
              <a:gd fmla="*/ 215722 w 2660670" name="connsiteX1638"/>
              <a:gd fmla="*/ 2129316 h 2535903" name="connsiteY1638"/>
              <a:gd fmla="*/ 215722 w 2660670" name="connsiteX1639"/>
              <a:gd fmla="*/ 2127620 h 2535903" name="connsiteY1639"/>
              <a:gd fmla="*/ 213990 w 2660670" name="connsiteX1640"/>
              <a:gd fmla="*/ 2127620 h 2535903" name="connsiteY1640"/>
              <a:gd fmla="*/ 213990 w 2660670" name="connsiteX1641"/>
              <a:gd fmla="*/ 2125925 h 2535903" name="connsiteY1641"/>
              <a:gd fmla="*/ 212258 w 2660670" name="connsiteX1642"/>
              <a:gd fmla="*/ 2125925 h 2535903" name="connsiteY1642"/>
              <a:gd fmla="*/ 212258 w 2660670" name="connsiteX1643"/>
              <a:gd fmla="*/ 2124230 h 2535903" name="connsiteY1643"/>
              <a:gd fmla="*/ 210525 w 2660670" name="connsiteX1644"/>
              <a:gd fmla="*/ 2124230 h 2535903" name="connsiteY1644"/>
              <a:gd fmla="*/ 210525 w 2660670" name="connsiteX1645"/>
              <a:gd fmla="*/ 2122535 h 2535903" name="connsiteY1645"/>
              <a:gd fmla="*/ 208793 w 2660670" name="connsiteX1646"/>
              <a:gd fmla="*/ 2122535 h 2535903" name="connsiteY1646"/>
              <a:gd fmla="*/ 208793 w 2660670" name="connsiteX1647"/>
              <a:gd fmla="*/ 2120839 h 2535903" name="connsiteY1647"/>
              <a:gd fmla="*/ 207061 w 2660670" name="connsiteX1648"/>
              <a:gd fmla="*/ 2120839 h 2535903" name="connsiteY1648"/>
              <a:gd fmla="*/ 207061 w 2660670" name="connsiteX1649"/>
              <a:gd fmla="*/ 2119144 h 2535903" name="connsiteY1649"/>
              <a:gd fmla="*/ 205328 w 2660670" name="connsiteX1650"/>
              <a:gd fmla="*/ 2119144 h 2535903" name="connsiteY1650"/>
              <a:gd fmla="*/ 205328 w 2660670" name="connsiteX1651"/>
              <a:gd fmla="*/ 2117449 h 2535903" name="connsiteY1651"/>
              <a:gd fmla="*/ 203597 w 2660670" name="connsiteX1652"/>
              <a:gd fmla="*/ 2117449 h 2535903" name="connsiteY1652"/>
              <a:gd fmla="*/ 203597 w 2660670" name="connsiteX1653"/>
              <a:gd fmla="*/ 2115754 h 2535903" name="connsiteY1653"/>
              <a:gd fmla="*/ 201864 w 2660670" name="connsiteX1654"/>
              <a:gd fmla="*/ 2115754 h 2535903" name="connsiteY1654"/>
              <a:gd fmla="*/ 201864 w 2660670" name="connsiteX1655"/>
              <a:gd fmla="*/ 2114058 h 2535903" name="connsiteY1655"/>
              <a:gd fmla="*/ 200132 w 2660670" name="connsiteX1656"/>
              <a:gd fmla="*/ 2114058 h 2535903" name="connsiteY1656"/>
              <a:gd fmla="*/ 200132 w 2660670" name="connsiteX1657"/>
              <a:gd fmla="*/ 2112363 h 2535903" name="connsiteY1657"/>
              <a:gd fmla="*/ 198400 w 2660670" name="connsiteX1658"/>
              <a:gd fmla="*/ 2112363 h 2535903" name="connsiteY1658"/>
              <a:gd fmla="*/ 198400 w 2660670" name="connsiteX1659"/>
              <a:gd fmla="*/ 2110668 h 2535903" name="connsiteY1659"/>
              <a:gd fmla="*/ 196667 w 2660670" name="connsiteX1660"/>
              <a:gd fmla="*/ 2110668 h 2535903" name="connsiteY1660"/>
              <a:gd fmla="*/ 196667 w 2660670" name="connsiteX1661"/>
              <a:gd fmla="*/ 2108973 h 2535903" name="connsiteY1661"/>
              <a:gd fmla="*/ 194935 w 2660670" name="connsiteX1662"/>
              <a:gd fmla="*/ 2108973 h 2535903" name="connsiteY1662"/>
              <a:gd fmla="*/ 194935 w 2660670" name="connsiteX1663"/>
              <a:gd fmla="*/ 2107277 h 2535903" name="connsiteY1663"/>
              <a:gd fmla="*/ 193203 w 2660670" name="connsiteX1664"/>
              <a:gd fmla="*/ 2107277 h 2535903" name="connsiteY1664"/>
              <a:gd fmla="*/ 193203 w 2660670" name="connsiteX1665"/>
              <a:gd fmla="*/ 2105583 h 2535903" name="connsiteY1665"/>
              <a:gd fmla="*/ 191470 w 2660670" name="connsiteX1666"/>
              <a:gd fmla="*/ 2105583 h 2535903" name="connsiteY1666"/>
              <a:gd fmla="*/ 191470 w 2660670" name="connsiteX1667"/>
              <a:gd fmla="*/ 2103887 h 2535903" name="connsiteY1667"/>
              <a:gd fmla="*/ 189739 w 2660670" name="connsiteX1668"/>
              <a:gd fmla="*/ 2103887 h 2535903" name="connsiteY1668"/>
              <a:gd fmla="*/ 189739 w 2660670" name="connsiteX1669"/>
              <a:gd fmla="*/ 2102192 h 2535903" name="connsiteY1669"/>
              <a:gd fmla="*/ 188007 w 2660670" name="connsiteX1670"/>
              <a:gd fmla="*/ 2102192 h 2535903" name="connsiteY1670"/>
              <a:gd fmla="*/ 188007 w 2660670" name="connsiteX1671"/>
              <a:gd fmla="*/ 1398704 h 2535903" name="connsiteY1671"/>
              <a:gd fmla="*/ 187662 w 2660670" name="connsiteX1672"/>
              <a:gd fmla="*/ 1398912 h 2535903" name="connsiteY1672"/>
              <a:gd fmla="*/ 187265 w 2660670" name="connsiteX1673"/>
              <a:gd fmla="*/ 1396408 h 2535903" name="connsiteY1673"/>
              <a:gd fmla="*/ 185930 w 2660670" name="connsiteX1674"/>
              <a:gd fmla="*/ 1397218 h 2535903" name="connsiteY1674"/>
              <a:gd fmla="*/ 185533 w 2660670" name="connsiteX1675"/>
              <a:gd fmla="*/ 1394712 h 2535903" name="connsiteY1675"/>
              <a:gd fmla="*/ 184198 w 2660670" name="connsiteX1676"/>
              <a:gd fmla="*/ 1395522 h 2535903" name="connsiteY1676"/>
              <a:gd fmla="*/ 183800 w 2660670" name="connsiteX1677"/>
              <a:gd fmla="*/ 1393017 h 2535903" name="connsiteY1677"/>
              <a:gd fmla="*/ 182465 w 2660670" name="connsiteX1678"/>
              <a:gd fmla="*/ 1393827 h 2535903" name="connsiteY1678"/>
              <a:gd fmla="*/ 182067 w 2660670" name="connsiteX1679"/>
              <a:gd fmla="*/ 1391321 h 2535903" name="connsiteY1679"/>
              <a:gd fmla="*/ 180733 w 2660670" name="connsiteX1680"/>
              <a:gd fmla="*/ 1392131 h 2535903" name="connsiteY1680"/>
              <a:gd fmla="*/ 180336 w 2660670" name="connsiteX1681"/>
              <a:gd fmla="*/ 1389627 h 2535903" name="connsiteY1681"/>
              <a:gd fmla="*/ 179001 w 2660670" name="connsiteX1682"/>
              <a:gd fmla="*/ 1390437 h 2535903" name="connsiteY1682"/>
              <a:gd fmla="*/ 178603 w 2660670" name="connsiteX1683"/>
              <a:gd fmla="*/ 1387931 h 2535903" name="connsiteY1683"/>
              <a:gd fmla="*/ 177268 w 2660670" name="connsiteX1684"/>
              <a:gd fmla="*/ 1388741 h 2535903" name="connsiteY1684"/>
              <a:gd fmla="*/ 176871 w 2660670" name="connsiteX1685"/>
              <a:gd fmla="*/ 1386236 h 2535903" name="connsiteY1685"/>
              <a:gd fmla="*/ 175536 w 2660670" name="connsiteX1686"/>
              <a:gd fmla="*/ 1387046 h 2535903" name="connsiteY1686"/>
              <a:gd fmla="*/ 175138 w 2660670" name="connsiteX1687"/>
              <a:gd fmla="*/ 1384541 h 2535903" name="connsiteY1687"/>
              <a:gd fmla="*/ 173804 w 2660670" name="connsiteX1688"/>
              <a:gd fmla="*/ 1385351 h 2535903" name="connsiteY1688"/>
              <a:gd fmla="*/ 173406 w 2660670" name="connsiteX1689"/>
              <a:gd fmla="*/ 1382846 h 2535903" name="connsiteY1689"/>
              <a:gd fmla="*/ 172071 w 2660670" name="connsiteX1690"/>
              <a:gd fmla="*/ 1383656 h 2535903" name="connsiteY1690"/>
              <a:gd fmla="*/ 171673 w 2660670" name="connsiteX1691"/>
              <a:gd fmla="*/ 1381150 h 2535903" name="connsiteY1691"/>
              <a:gd fmla="*/ 170339 w 2660670" name="connsiteX1692"/>
              <a:gd fmla="*/ 1381960 h 2535903" name="connsiteY1692"/>
              <a:gd fmla="*/ 169941 w 2660670" name="connsiteX1693"/>
              <a:gd fmla="*/ 1379455 h 2535903" name="connsiteY1693"/>
              <a:gd fmla="*/ 168607 w 2660670" name="connsiteX1694"/>
              <a:gd fmla="*/ 1380265 h 2535903" name="connsiteY1694"/>
              <a:gd fmla="*/ 168209 w 2660670" name="connsiteX1695"/>
              <a:gd fmla="*/ 1377760 h 2535903" name="connsiteY1695"/>
              <a:gd fmla="*/ 166875 w 2660670" name="connsiteX1696"/>
              <a:gd fmla="*/ 1378570 h 2535903" name="connsiteY1696"/>
              <a:gd fmla="*/ 166476 w 2660670" name="connsiteX1697"/>
              <a:gd fmla="*/ 1376065 h 2535903" name="connsiteY1697"/>
              <a:gd fmla="*/ 165142 w 2660670" name="connsiteX1698"/>
              <a:gd fmla="*/ 1376875 h 2535903" name="connsiteY1698"/>
              <a:gd fmla="*/ 164744 w 2660670" name="connsiteX1699"/>
              <a:gd fmla="*/ 1374370 h 2535903" name="connsiteY1699"/>
              <a:gd fmla="*/ 163411 w 2660670" name="connsiteX1700"/>
              <a:gd fmla="*/ 1375180 h 2535903" name="connsiteY1700"/>
              <a:gd fmla="*/ 163012 w 2660670" name="connsiteX1701"/>
              <a:gd fmla="*/ 1372674 h 2535903" name="connsiteY1701"/>
              <a:gd fmla="*/ 161678 w 2660670" name="connsiteX1702"/>
              <a:gd fmla="*/ 1373484 h 2535903" name="connsiteY1702"/>
              <a:gd fmla="*/ 161280 w 2660670" name="connsiteX1703"/>
              <a:gd fmla="*/ 1370979 h 2535903" name="connsiteY1703"/>
              <a:gd fmla="*/ 159946 w 2660670" name="connsiteX1704"/>
              <a:gd fmla="*/ 1371789 h 2535903" name="connsiteY1704"/>
              <a:gd fmla="*/ 159548 w 2660670" name="connsiteX1705"/>
              <a:gd fmla="*/ 1369284 h 2535903" name="connsiteY1705"/>
              <a:gd fmla="*/ 158214 w 2660670" name="connsiteX1706"/>
              <a:gd fmla="*/ 1370094 h 2535903" name="connsiteY1706"/>
              <a:gd fmla="*/ 157815 w 2660670" name="connsiteX1707"/>
              <a:gd fmla="*/ 1367589 h 2535903" name="connsiteY1707"/>
              <a:gd fmla="*/ 156481 w 2660670" name="connsiteX1708"/>
              <a:gd fmla="*/ 1368399 h 2535903" name="connsiteY1708"/>
              <a:gd fmla="*/ 156083 w 2660670" name="connsiteX1709"/>
              <a:gd fmla="*/ 1365893 h 2535903" name="connsiteY1709"/>
              <a:gd fmla="*/ 154749 w 2660670" name="connsiteX1710"/>
              <a:gd fmla="*/ 1366703 h 2535903" name="connsiteY1710"/>
              <a:gd fmla="*/ 154351 w 2660670" name="connsiteX1711"/>
              <a:gd fmla="*/ 1364198 h 2535903" name="connsiteY1711"/>
              <a:gd fmla="*/ 153017 w 2660670" name="connsiteX1712"/>
              <a:gd fmla="*/ 1365008 h 2535903" name="connsiteY1712"/>
              <a:gd fmla="*/ 152619 w 2660670" name="connsiteX1713"/>
              <a:gd fmla="*/ 1362503 h 2535903" name="connsiteY1713"/>
              <a:gd fmla="*/ 151284 w 2660670" name="connsiteX1714"/>
              <a:gd fmla="*/ 1363313 h 2535903" name="connsiteY1714"/>
              <a:gd fmla="*/ 150886 w 2660670" name="connsiteX1715"/>
              <a:gd fmla="*/ 1360808 h 2535903" name="connsiteY1715"/>
              <a:gd fmla="*/ 149552 w 2660670" name="connsiteX1716"/>
              <a:gd fmla="*/ 1361618 h 2535903" name="connsiteY1716"/>
              <a:gd fmla="*/ 149155 w 2660670" name="connsiteX1717"/>
              <a:gd fmla="*/ 1359112 h 2535903" name="connsiteY1717"/>
              <a:gd fmla="*/ 147820 w 2660670" name="connsiteX1718"/>
              <a:gd fmla="*/ 1359922 h 2535903" name="connsiteY1718"/>
              <a:gd fmla="*/ 147422 w 2660670" name="connsiteX1719"/>
              <a:gd fmla="*/ 1357417 h 2535903" name="connsiteY1719"/>
              <a:gd fmla="*/ 146087 w 2660670" name="connsiteX1720"/>
              <a:gd fmla="*/ 1358227 h 2535903" name="connsiteY1720"/>
              <a:gd fmla="*/ 145690 w 2660670" name="connsiteX1721"/>
              <a:gd fmla="*/ 1355722 h 2535903" name="connsiteY1721"/>
              <a:gd fmla="*/ 144355 w 2660670" name="connsiteX1722"/>
              <a:gd fmla="*/ 1356532 h 2535903" name="connsiteY1722"/>
              <a:gd fmla="*/ 143958 w 2660670" name="connsiteX1723"/>
              <a:gd fmla="*/ 1354027 h 2535903" name="connsiteY1723"/>
              <a:gd fmla="*/ 142623 w 2660670" name="connsiteX1724"/>
              <a:gd fmla="*/ 1354837 h 2535903" name="connsiteY1724"/>
              <a:gd fmla="*/ 142225 w 2660670" name="connsiteX1725"/>
              <a:gd fmla="*/ 1352331 h 2535903" name="connsiteY1725"/>
              <a:gd fmla="*/ 140890 w 2660670" name="connsiteX1726"/>
              <a:gd fmla="*/ 1353141 h 2535903" name="connsiteY1726"/>
              <a:gd fmla="*/ 140493 w 2660670" name="connsiteX1727"/>
              <a:gd fmla="*/ 1350636 h 2535903" name="connsiteY1727"/>
              <a:gd fmla="*/ 139158 w 2660670" name="connsiteX1728"/>
              <a:gd fmla="*/ 1351446 h 2535903" name="connsiteY1728"/>
              <a:gd fmla="*/ 138760 w 2660670" name="connsiteX1729"/>
              <a:gd fmla="*/ 1348941 h 2535903" name="connsiteY1729"/>
              <a:gd fmla="*/ 137426 w 2660670" name="connsiteX1730"/>
              <a:gd fmla="*/ 1349751 h 2535903" name="connsiteY1730"/>
              <a:gd fmla="*/ 137028 w 2660670" name="connsiteX1731"/>
              <a:gd fmla="*/ 1347246 h 2535903" name="connsiteY1731"/>
              <a:gd fmla="*/ 135693 w 2660670" name="connsiteX1732"/>
              <a:gd fmla="*/ 1348056 h 2535903" name="connsiteY1732"/>
              <a:gd fmla="*/ 135295 w 2660670" name="connsiteX1733"/>
              <a:gd fmla="*/ 1345550 h 2535903" name="connsiteY1733"/>
              <a:gd fmla="*/ 133961 w 2660670" name="connsiteX1734"/>
              <a:gd fmla="*/ 1346360 h 2535903" name="connsiteY1734"/>
              <a:gd fmla="*/ 133564 w 2660670" name="connsiteX1735"/>
              <a:gd fmla="*/ 1343855 h 2535903" name="connsiteY1735"/>
              <a:gd fmla="*/ 132229 w 2660670" name="connsiteX1736"/>
              <a:gd fmla="*/ 1344665 h 2535903" name="connsiteY1736"/>
              <a:gd fmla="*/ 131831 w 2660670" name="connsiteX1737"/>
              <a:gd fmla="*/ 1342160 h 2535903" name="connsiteY1737"/>
              <a:gd fmla="*/ 130497 w 2660670" name="connsiteX1738"/>
              <a:gd fmla="*/ 1342970 h 2535903" name="connsiteY1738"/>
              <a:gd fmla="*/ 130100 w 2660670" name="connsiteX1739"/>
              <a:gd fmla="*/ 1340465 h 2535903" name="connsiteY1739"/>
              <a:gd fmla="*/ 128765 w 2660670" name="connsiteX1740"/>
              <a:gd fmla="*/ 1341275 h 2535903" name="connsiteY1740"/>
              <a:gd fmla="*/ 128367 w 2660670" name="connsiteX1741"/>
              <a:gd fmla="*/ 1338769 h 2535903" name="connsiteY1741"/>
              <a:gd fmla="*/ 127033 w 2660670" name="connsiteX1742"/>
              <a:gd fmla="*/ 1339579 h 2535903" name="connsiteY1742"/>
              <a:gd fmla="*/ 126634 w 2660670" name="connsiteX1743"/>
              <a:gd fmla="*/ 1337074 h 2535903" name="connsiteY1743"/>
              <a:gd fmla="*/ 125300 w 2660670" name="connsiteX1744"/>
              <a:gd fmla="*/ 1337884 h 2535903" name="connsiteY1744"/>
              <a:gd fmla="*/ 124902 w 2660670" name="connsiteX1745"/>
              <a:gd fmla="*/ 1335380 h 2535903" name="connsiteY1745"/>
              <a:gd fmla="*/ 123568 w 2660670" name="connsiteX1746"/>
              <a:gd fmla="*/ 1336190 h 2535903" name="connsiteY1746"/>
              <a:gd fmla="*/ 123170 w 2660670" name="connsiteX1747"/>
              <a:gd fmla="*/ 1333684 h 2535903" name="connsiteY1747"/>
              <a:gd fmla="*/ 121836 w 2660670" name="connsiteX1748"/>
              <a:gd fmla="*/ 1334494 h 2535903" name="connsiteY1748"/>
              <a:gd fmla="*/ 121437 w 2660670" name="connsiteX1749"/>
              <a:gd fmla="*/ 1331989 h 2535903" name="connsiteY1749"/>
              <a:gd fmla="*/ 120103 w 2660670" name="connsiteX1750"/>
              <a:gd fmla="*/ 1332799 h 2535903" name="connsiteY1750"/>
              <a:gd fmla="*/ 119705 w 2660670" name="connsiteX1751"/>
              <a:gd fmla="*/ 1330294 h 2535903" name="connsiteY1751"/>
              <a:gd fmla="*/ 118371 w 2660670" name="connsiteX1752"/>
              <a:gd fmla="*/ 1331104 h 2535903" name="connsiteY1752"/>
              <a:gd fmla="*/ 117973 w 2660670" name="connsiteX1753"/>
              <a:gd fmla="*/ 1328599 h 2535903" name="connsiteY1753"/>
              <a:gd fmla="*/ 116639 w 2660670" name="connsiteX1754"/>
              <a:gd fmla="*/ 1329409 h 2535903" name="connsiteY1754"/>
              <a:gd fmla="*/ 116241 w 2660670" name="connsiteX1755"/>
              <a:gd fmla="*/ 1326903 h 2535903" name="connsiteY1755"/>
              <a:gd fmla="*/ 114906 w 2660670" name="connsiteX1756"/>
              <a:gd fmla="*/ 1327713 h 2535903" name="connsiteY1756"/>
              <a:gd fmla="*/ 114508 w 2660670" name="connsiteX1757"/>
              <a:gd fmla="*/ 1325208 h 2535903" name="connsiteY1757"/>
              <a:gd fmla="*/ 113174 w 2660670" name="connsiteX1758"/>
              <a:gd fmla="*/ 1326018 h 2535903" name="connsiteY1758"/>
              <a:gd fmla="*/ 112776 w 2660670" name="connsiteX1759"/>
              <a:gd fmla="*/ 1323513 h 2535903" name="connsiteY1759"/>
              <a:gd fmla="*/ 111442 w 2660670" name="connsiteX1760"/>
              <a:gd fmla="*/ 1324323 h 2535903" name="connsiteY1760"/>
              <a:gd fmla="*/ 111044 w 2660670" name="connsiteX1761"/>
              <a:gd fmla="*/ 1321818 h 2535903" name="connsiteY1761"/>
              <a:gd fmla="*/ 109709 w 2660670" name="connsiteX1762"/>
              <a:gd fmla="*/ 1322628 h 2535903" name="connsiteY1762"/>
              <a:gd fmla="*/ 109311 w 2660670" name="connsiteX1763"/>
              <a:gd fmla="*/ 1320122 h 2535903" name="connsiteY1763"/>
              <a:gd fmla="*/ 107977 w 2660670" name="connsiteX1764"/>
              <a:gd fmla="*/ 1320932 h 2535903" name="connsiteY1764"/>
              <a:gd fmla="*/ 107579 w 2660670" name="connsiteX1765"/>
              <a:gd fmla="*/ 1318427 h 2535903" name="connsiteY1765"/>
              <a:gd fmla="*/ 106245 w 2660670" name="connsiteX1766"/>
              <a:gd fmla="*/ 1319237 h 2535903" name="connsiteY1766"/>
              <a:gd fmla="*/ 105847 w 2660670" name="connsiteX1767"/>
              <a:gd fmla="*/ 1316732 h 2535903" name="connsiteY1767"/>
              <a:gd fmla="*/ 104512 w 2660670" name="connsiteX1768"/>
              <a:gd fmla="*/ 1317542 h 2535903" name="connsiteY1768"/>
              <a:gd fmla="*/ 104114 w 2660670" name="connsiteX1769"/>
              <a:gd fmla="*/ 1315037 h 2535903" name="connsiteY1769"/>
              <a:gd fmla="*/ 102780 w 2660670" name="connsiteX1770"/>
              <a:gd fmla="*/ 1315847 h 2535903" name="connsiteY1770"/>
              <a:gd fmla="*/ 102382 w 2660670" name="connsiteX1771"/>
              <a:gd fmla="*/ 1313341 h 2535903" name="connsiteY1771"/>
              <a:gd fmla="*/ 101048 w 2660670" name="connsiteX1772"/>
              <a:gd fmla="*/ 1314151 h 2535903" name="connsiteY1772"/>
              <a:gd fmla="*/ 100650 w 2660670" name="connsiteX1773"/>
              <a:gd fmla="*/ 1311646 h 2535903" name="connsiteY1773"/>
              <a:gd fmla="*/ 99315 w 2660670" name="connsiteX1774"/>
              <a:gd fmla="*/ 1312456 h 2535903" name="connsiteY1774"/>
              <a:gd fmla="*/ 98918 w 2660670" name="connsiteX1775"/>
              <a:gd fmla="*/ 1309951 h 2535903" name="connsiteY1775"/>
              <a:gd fmla="*/ 97583 w 2660670" name="connsiteX1776"/>
              <a:gd fmla="*/ 1310761 h 2535903" name="connsiteY1776"/>
              <a:gd fmla="*/ 97186 w 2660670" name="connsiteX1777"/>
              <a:gd fmla="*/ 1308256 h 2535903" name="connsiteY1777"/>
              <a:gd fmla="*/ 95851 w 2660670" name="connsiteX1778"/>
              <a:gd fmla="*/ 1309066 h 2535903" name="connsiteY1778"/>
              <a:gd fmla="*/ 95454 w 2660670" name="connsiteX1779"/>
              <a:gd fmla="*/ 1306560 h 2535903" name="connsiteY1779"/>
              <a:gd fmla="*/ 94119 w 2660670" name="connsiteX1780"/>
              <a:gd fmla="*/ 1307370 h 2535903" name="connsiteY1780"/>
              <a:gd fmla="*/ 93722 w 2660670" name="connsiteX1781"/>
              <a:gd fmla="*/ 1304865 h 2535903" name="connsiteY1781"/>
              <a:gd fmla="*/ 92386 w 2660670" name="connsiteX1782"/>
              <a:gd fmla="*/ 1305675 h 2535903" name="connsiteY1782"/>
              <a:gd fmla="*/ 91989 w 2660670" name="connsiteX1783"/>
              <a:gd fmla="*/ 1303170 h 2535903" name="connsiteY1783"/>
              <a:gd fmla="*/ 90654 w 2660670" name="connsiteX1784"/>
              <a:gd fmla="*/ 1303980 h 2535903" name="connsiteY1784"/>
              <a:gd fmla="*/ 90257 w 2660670" name="connsiteX1785"/>
              <a:gd fmla="*/ 1301475 h 2535903" name="connsiteY1785"/>
              <a:gd fmla="*/ 88922 w 2660670" name="connsiteX1786"/>
              <a:gd fmla="*/ 1302285 h 2535903" name="connsiteY1786"/>
              <a:gd fmla="*/ 88525 w 2660670" name="connsiteX1787"/>
              <a:gd fmla="*/ 1299779 h 2535903" name="connsiteY1787"/>
              <a:gd fmla="*/ 87190 w 2660670" name="connsiteX1788"/>
              <a:gd fmla="*/ 1300589 h 2535903" name="connsiteY1788"/>
              <a:gd fmla="*/ 86792 w 2660670" name="connsiteX1789"/>
              <a:gd fmla="*/ 1298084 h 2535903" name="connsiteY1789"/>
              <a:gd fmla="*/ 85458 w 2660670" name="connsiteX1790"/>
              <a:gd fmla="*/ 1298894 h 2535903" name="connsiteY1790"/>
              <a:gd fmla="*/ 0 w 2660670" name="connsiteX1791"/>
              <a:gd fmla="*/ 760584 h 2535903" name="connsiteY1791"/>
              <a:gd fmla="*/ 316192 w 2660670" name="connsiteX1792"/>
              <a:gd fmla="*/ 0 h 2535903" name="connsiteY17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Lst>
            <a:rect b="b" l="l" r="r" t="t"/>
            <a:pathLst>
              <a:path h="2535903" w="2660670">
                <a:moveTo>
                  <a:pt x="316192" y="0"/>
                </a:moveTo>
                <a:lnTo>
                  <a:pt x="726386" y="102540"/>
                </a:lnTo>
                <a:lnTo>
                  <a:pt x="726145" y="103741"/>
                </a:lnTo>
                <a:lnTo>
                  <a:pt x="728118" y="104235"/>
                </a:lnTo>
                <a:lnTo>
                  <a:pt x="727878" y="105437"/>
                </a:lnTo>
                <a:lnTo>
                  <a:pt x="729850" y="105930"/>
                </a:lnTo>
                <a:lnTo>
                  <a:pt x="729610" y="107132"/>
                </a:lnTo>
                <a:lnTo>
                  <a:pt x="731583" y="107625"/>
                </a:lnTo>
                <a:lnTo>
                  <a:pt x="731342" y="108827"/>
                </a:lnTo>
                <a:lnTo>
                  <a:pt x="733315" y="109321"/>
                </a:lnTo>
                <a:lnTo>
                  <a:pt x="733075" y="110522"/>
                </a:lnTo>
                <a:lnTo>
                  <a:pt x="735047" y="111016"/>
                </a:lnTo>
                <a:lnTo>
                  <a:pt x="734807" y="112218"/>
                </a:lnTo>
                <a:lnTo>
                  <a:pt x="736780" y="112711"/>
                </a:lnTo>
                <a:lnTo>
                  <a:pt x="736539" y="113913"/>
                </a:lnTo>
                <a:lnTo>
                  <a:pt x="738512" y="114406"/>
                </a:lnTo>
                <a:lnTo>
                  <a:pt x="738272" y="115609"/>
                </a:lnTo>
                <a:lnTo>
                  <a:pt x="740244" y="116102"/>
                </a:lnTo>
                <a:lnTo>
                  <a:pt x="740004" y="117303"/>
                </a:lnTo>
                <a:lnTo>
                  <a:pt x="741977" y="117797"/>
                </a:lnTo>
                <a:lnTo>
                  <a:pt x="741736" y="119000"/>
                </a:lnTo>
                <a:lnTo>
                  <a:pt x="743708" y="119492"/>
                </a:lnTo>
                <a:lnTo>
                  <a:pt x="743468" y="120694"/>
                </a:lnTo>
                <a:lnTo>
                  <a:pt x="745441" y="121188"/>
                </a:lnTo>
                <a:lnTo>
                  <a:pt x="745200" y="122390"/>
                </a:lnTo>
                <a:lnTo>
                  <a:pt x="747173" y="122883"/>
                </a:lnTo>
                <a:lnTo>
                  <a:pt x="746932" y="124085"/>
                </a:lnTo>
                <a:lnTo>
                  <a:pt x="748905" y="124578"/>
                </a:lnTo>
                <a:lnTo>
                  <a:pt x="748665" y="125781"/>
                </a:lnTo>
                <a:lnTo>
                  <a:pt x="750638" y="126274"/>
                </a:lnTo>
                <a:lnTo>
                  <a:pt x="750397" y="127475"/>
                </a:lnTo>
                <a:lnTo>
                  <a:pt x="752370" y="127969"/>
                </a:lnTo>
                <a:lnTo>
                  <a:pt x="752129" y="129171"/>
                </a:lnTo>
                <a:lnTo>
                  <a:pt x="754102" y="129664"/>
                </a:lnTo>
                <a:lnTo>
                  <a:pt x="753862" y="130866"/>
                </a:lnTo>
                <a:lnTo>
                  <a:pt x="755835" y="131359"/>
                </a:lnTo>
                <a:lnTo>
                  <a:pt x="755594" y="132562"/>
                </a:lnTo>
                <a:lnTo>
                  <a:pt x="757567" y="133055"/>
                </a:lnTo>
                <a:lnTo>
                  <a:pt x="757326" y="134256"/>
                </a:lnTo>
                <a:lnTo>
                  <a:pt x="759299" y="134750"/>
                </a:lnTo>
                <a:lnTo>
                  <a:pt x="759059" y="135952"/>
                </a:lnTo>
                <a:lnTo>
                  <a:pt x="761031" y="136445"/>
                </a:lnTo>
                <a:lnTo>
                  <a:pt x="760791" y="137647"/>
                </a:lnTo>
                <a:lnTo>
                  <a:pt x="762764" y="138140"/>
                </a:lnTo>
                <a:lnTo>
                  <a:pt x="762523" y="139343"/>
                </a:lnTo>
                <a:lnTo>
                  <a:pt x="764496" y="139836"/>
                </a:lnTo>
                <a:lnTo>
                  <a:pt x="764256" y="141037"/>
                </a:lnTo>
                <a:lnTo>
                  <a:pt x="766228" y="141531"/>
                </a:lnTo>
                <a:lnTo>
                  <a:pt x="765988" y="142733"/>
                </a:lnTo>
                <a:lnTo>
                  <a:pt x="767961" y="143225"/>
                </a:lnTo>
                <a:lnTo>
                  <a:pt x="767720" y="144428"/>
                </a:lnTo>
                <a:lnTo>
                  <a:pt x="769693" y="144921"/>
                </a:lnTo>
                <a:lnTo>
                  <a:pt x="769453" y="146123"/>
                </a:lnTo>
                <a:lnTo>
                  <a:pt x="771425" y="146616"/>
                </a:lnTo>
                <a:lnTo>
                  <a:pt x="771185" y="147819"/>
                </a:lnTo>
                <a:lnTo>
                  <a:pt x="773157" y="148312"/>
                </a:lnTo>
                <a:lnTo>
                  <a:pt x="772917" y="149514"/>
                </a:lnTo>
                <a:lnTo>
                  <a:pt x="774889" y="150007"/>
                </a:lnTo>
                <a:lnTo>
                  <a:pt x="774649" y="151210"/>
                </a:lnTo>
                <a:lnTo>
                  <a:pt x="776622" y="151703"/>
                </a:lnTo>
                <a:lnTo>
                  <a:pt x="776381" y="152904"/>
                </a:lnTo>
                <a:lnTo>
                  <a:pt x="778354" y="153398"/>
                </a:lnTo>
                <a:lnTo>
                  <a:pt x="778113" y="154600"/>
                </a:lnTo>
                <a:lnTo>
                  <a:pt x="780086" y="155093"/>
                </a:lnTo>
                <a:lnTo>
                  <a:pt x="779846" y="156295"/>
                </a:lnTo>
                <a:lnTo>
                  <a:pt x="781819" y="156788"/>
                </a:lnTo>
                <a:lnTo>
                  <a:pt x="781578" y="157991"/>
                </a:lnTo>
                <a:lnTo>
                  <a:pt x="783551" y="158484"/>
                </a:lnTo>
                <a:lnTo>
                  <a:pt x="783310" y="159685"/>
                </a:lnTo>
                <a:lnTo>
                  <a:pt x="785283" y="160179"/>
                </a:lnTo>
                <a:lnTo>
                  <a:pt x="785043" y="161381"/>
                </a:lnTo>
                <a:lnTo>
                  <a:pt x="787016" y="161874"/>
                </a:lnTo>
                <a:lnTo>
                  <a:pt x="786775" y="163076"/>
                </a:lnTo>
                <a:lnTo>
                  <a:pt x="788748" y="163569"/>
                </a:lnTo>
                <a:lnTo>
                  <a:pt x="788507" y="164771"/>
                </a:lnTo>
                <a:lnTo>
                  <a:pt x="790480" y="165265"/>
                </a:lnTo>
                <a:lnTo>
                  <a:pt x="790240" y="166466"/>
                </a:lnTo>
                <a:lnTo>
                  <a:pt x="792213" y="166960"/>
                </a:lnTo>
                <a:lnTo>
                  <a:pt x="791972" y="168162"/>
                </a:lnTo>
                <a:lnTo>
                  <a:pt x="793945" y="168655"/>
                </a:lnTo>
                <a:lnTo>
                  <a:pt x="793704" y="169858"/>
                </a:lnTo>
                <a:lnTo>
                  <a:pt x="795677" y="170350"/>
                </a:lnTo>
                <a:lnTo>
                  <a:pt x="795437" y="171552"/>
                </a:lnTo>
                <a:lnTo>
                  <a:pt x="797409" y="172046"/>
                </a:lnTo>
                <a:lnTo>
                  <a:pt x="797169" y="173247"/>
                </a:lnTo>
                <a:lnTo>
                  <a:pt x="799142" y="173741"/>
                </a:lnTo>
                <a:lnTo>
                  <a:pt x="798901" y="174944"/>
                </a:lnTo>
                <a:lnTo>
                  <a:pt x="800874" y="175437"/>
                </a:lnTo>
                <a:lnTo>
                  <a:pt x="800634" y="176639"/>
                </a:lnTo>
                <a:lnTo>
                  <a:pt x="802606" y="177132"/>
                </a:lnTo>
                <a:lnTo>
                  <a:pt x="802366" y="178334"/>
                </a:lnTo>
                <a:lnTo>
                  <a:pt x="804339" y="178827"/>
                </a:lnTo>
                <a:lnTo>
                  <a:pt x="804098" y="180029"/>
                </a:lnTo>
                <a:lnTo>
                  <a:pt x="806070" y="180522"/>
                </a:lnTo>
                <a:lnTo>
                  <a:pt x="805830" y="181725"/>
                </a:lnTo>
                <a:lnTo>
                  <a:pt x="807803" y="182218"/>
                </a:lnTo>
                <a:lnTo>
                  <a:pt x="807562" y="183419"/>
                </a:lnTo>
                <a:lnTo>
                  <a:pt x="809535" y="183913"/>
                </a:lnTo>
                <a:lnTo>
                  <a:pt x="809295" y="185114"/>
                </a:lnTo>
                <a:lnTo>
                  <a:pt x="811267" y="185608"/>
                </a:lnTo>
                <a:lnTo>
                  <a:pt x="811027" y="186810"/>
                </a:lnTo>
                <a:lnTo>
                  <a:pt x="813000" y="187303"/>
                </a:lnTo>
                <a:lnTo>
                  <a:pt x="812759" y="188505"/>
                </a:lnTo>
                <a:lnTo>
                  <a:pt x="814732" y="188998"/>
                </a:lnTo>
                <a:lnTo>
                  <a:pt x="814491" y="190200"/>
                </a:lnTo>
                <a:lnTo>
                  <a:pt x="816464" y="190694"/>
                </a:lnTo>
                <a:lnTo>
                  <a:pt x="816224" y="191895"/>
                </a:lnTo>
                <a:lnTo>
                  <a:pt x="818197" y="192389"/>
                </a:lnTo>
                <a:lnTo>
                  <a:pt x="817956" y="193591"/>
                </a:lnTo>
                <a:lnTo>
                  <a:pt x="819929" y="194084"/>
                </a:lnTo>
                <a:lnTo>
                  <a:pt x="819688" y="195286"/>
                </a:lnTo>
                <a:lnTo>
                  <a:pt x="821661" y="195779"/>
                </a:lnTo>
                <a:lnTo>
                  <a:pt x="821421" y="196981"/>
                </a:lnTo>
                <a:lnTo>
                  <a:pt x="823394" y="197475"/>
                </a:lnTo>
                <a:lnTo>
                  <a:pt x="823153" y="198676"/>
                </a:lnTo>
                <a:lnTo>
                  <a:pt x="825126" y="199169"/>
                </a:lnTo>
                <a:lnTo>
                  <a:pt x="824885" y="200372"/>
                </a:lnTo>
                <a:lnTo>
                  <a:pt x="826858" y="200865"/>
                </a:lnTo>
                <a:lnTo>
                  <a:pt x="826618" y="202067"/>
                </a:lnTo>
                <a:lnTo>
                  <a:pt x="828591" y="202560"/>
                </a:lnTo>
                <a:lnTo>
                  <a:pt x="828350" y="203762"/>
                </a:lnTo>
                <a:lnTo>
                  <a:pt x="830323" y="204256"/>
                </a:lnTo>
                <a:lnTo>
                  <a:pt x="830082" y="205457"/>
                </a:lnTo>
                <a:lnTo>
                  <a:pt x="832055" y="205950"/>
                </a:lnTo>
                <a:lnTo>
                  <a:pt x="831815" y="207153"/>
                </a:lnTo>
                <a:lnTo>
                  <a:pt x="833787" y="207647"/>
                </a:lnTo>
                <a:lnTo>
                  <a:pt x="833547" y="208848"/>
                </a:lnTo>
                <a:lnTo>
                  <a:pt x="835519" y="209342"/>
                </a:lnTo>
                <a:lnTo>
                  <a:pt x="835279" y="210544"/>
                </a:lnTo>
                <a:lnTo>
                  <a:pt x="837251" y="211037"/>
                </a:lnTo>
                <a:lnTo>
                  <a:pt x="837011" y="212239"/>
                </a:lnTo>
                <a:lnTo>
                  <a:pt x="838984" y="212732"/>
                </a:lnTo>
                <a:lnTo>
                  <a:pt x="838743" y="213935"/>
                </a:lnTo>
                <a:lnTo>
                  <a:pt x="840716" y="214428"/>
                </a:lnTo>
                <a:lnTo>
                  <a:pt x="840476" y="215629"/>
                </a:lnTo>
                <a:lnTo>
                  <a:pt x="842448" y="216123"/>
                </a:lnTo>
                <a:lnTo>
                  <a:pt x="842208" y="217325"/>
                </a:lnTo>
                <a:lnTo>
                  <a:pt x="844181" y="217818"/>
                </a:lnTo>
                <a:lnTo>
                  <a:pt x="843940" y="219020"/>
                </a:lnTo>
                <a:lnTo>
                  <a:pt x="845913" y="219513"/>
                </a:lnTo>
                <a:lnTo>
                  <a:pt x="845673" y="220715"/>
                </a:lnTo>
                <a:lnTo>
                  <a:pt x="847645" y="221209"/>
                </a:lnTo>
                <a:lnTo>
                  <a:pt x="847405" y="222410"/>
                </a:lnTo>
                <a:lnTo>
                  <a:pt x="849378" y="222904"/>
                </a:lnTo>
                <a:lnTo>
                  <a:pt x="849137" y="224105"/>
                </a:lnTo>
                <a:lnTo>
                  <a:pt x="851110" y="224598"/>
                </a:lnTo>
                <a:lnTo>
                  <a:pt x="850869" y="225801"/>
                </a:lnTo>
                <a:lnTo>
                  <a:pt x="852842" y="226294"/>
                </a:lnTo>
                <a:lnTo>
                  <a:pt x="852602" y="227496"/>
                </a:lnTo>
                <a:lnTo>
                  <a:pt x="854575" y="227989"/>
                </a:lnTo>
                <a:lnTo>
                  <a:pt x="854334" y="229191"/>
                </a:lnTo>
                <a:lnTo>
                  <a:pt x="856307" y="229685"/>
                </a:lnTo>
                <a:lnTo>
                  <a:pt x="856066" y="230886"/>
                </a:lnTo>
                <a:lnTo>
                  <a:pt x="858039" y="231379"/>
                </a:lnTo>
                <a:lnTo>
                  <a:pt x="857799" y="232582"/>
                </a:lnTo>
                <a:lnTo>
                  <a:pt x="859772" y="233075"/>
                </a:lnTo>
                <a:lnTo>
                  <a:pt x="859531" y="234277"/>
                </a:lnTo>
                <a:lnTo>
                  <a:pt x="861504" y="234770"/>
                </a:lnTo>
                <a:lnTo>
                  <a:pt x="861263" y="235972"/>
                </a:lnTo>
                <a:lnTo>
                  <a:pt x="863236" y="236465"/>
                </a:lnTo>
                <a:lnTo>
                  <a:pt x="862996" y="237667"/>
                </a:lnTo>
                <a:lnTo>
                  <a:pt x="864969" y="238160"/>
                </a:lnTo>
                <a:lnTo>
                  <a:pt x="864728" y="239363"/>
                </a:lnTo>
                <a:lnTo>
                  <a:pt x="866701" y="239856"/>
                </a:lnTo>
                <a:lnTo>
                  <a:pt x="866460" y="241058"/>
                </a:lnTo>
                <a:lnTo>
                  <a:pt x="868432" y="241551"/>
                </a:lnTo>
                <a:lnTo>
                  <a:pt x="868192" y="242754"/>
                </a:lnTo>
                <a:lnTo>
                  <a:pt x="870165" y="243247"/>
                </a:lnTo>
                <a:lnTo>
                  <a:pt x="869924" y="244449"/>
                </a:lnTo>
                <a:lnTo>
                  <a:pt x="871897" y="244942"/>
                </a:lnTo>
                <a:lnTo>
                  <a:pt x="871657" y="246144"/>
                </a:lnTo>
                <a:lnTo>
                  <a:pt x="873629" y="246638"/>
                </a:lnTo>
                <a:lnTo>
                  <a:pt x="873389" y="247839"/>
                </a:lnTo>
                <a:lnTo>
                  <a:pt x="875362" y="248333"/>
                </a:lnTo>
                <a:lnTo>
                  <a:pt x="875121" y="249535"/>
                </a:lnTo>
                <a:lnTo>
                  <a:pt x="877094" y="250028"/>
                </a:lnTo>
                <a:lnTo>
                  <a:pt x="876854" y="251230"/>
                </a:lnTo>
                <a:lnTo>
                  <a:pt x="878826" y="251723"/>
                </a:lnTo>
                <a:lnTo>
                  <a:pt x="878586" y="252925"/>
                </a:lnTo>
                <a:lnTo>
                  <a:pt x="880559" y="253419"/>
                </a:lnTo>
                <a:lnTo>
                  <a:pt x="880318" y="254620"/>
                </a:lnTo>
                <a:lnTo>
                  <a:pt x="882291" y="255114"/>
                </a:lnTo>
                <a:lnTo>
                  <a:pt x="882051" y="256316"/>
                </a:lnTo>
                <a:lnTo>
                  <a:pt x="884023" y="256809"/>
                </a:lnTo>
                <a:lnTo>
                  <a:pt x="883783" y="258011"/>
                </a:lnTo>
                <a:lnTo>
                  <a:pt x="885756" y="258504"/>
                </a:lnTo>
                <a:lnTo>
                  <a:pt x="885515" y="259706"/>
                </a:lnTo>
                <a:lnTo>
                  <a:pt x="887488" y="260200"/>
                </a:lnTo>
                <a:lnTo>
                  <a:pt x="887247" y="261401"/>
                </a:lnTo>
                <a:lnTo>
                  <a:pt x="889220" y="261894"/>
                </a:lnTo>
                <a:lnTo>
                  <a:pt x="888980" y="263097"/>
                </a:lnTo>
                <a:lnTo>
                  <a:pt x="890953" y="263590"/>
                </a:lnTo>
                <a:lnTo>
                  <a:pt x="890712" y="264792"/>
                </a:lnTo>
                <a:lnTo>
                  <a:pt x="891213" y="264917"/>
                </a:lnTo>
                <a:lnTo>
                  <a:pt x="1102397" y="264917"/>
                </a:lnTo>
                <a:cubicBezTo>
                  <a:pt x="1096700" y="225035"/>
                  <a:pt x="1079608" y="170909"/>
                  <a:pt x="1051122" y="102540"/>
                </a:cubicBezTo>
                <a:lnTo>
                  <a:pt x="1486954" y="0"/>
                </a:lnTo>
                <a:lnTo>
                  <a:pt x="1487689" y="1929"/>
                </a:lnTo>
                <a:lnTo>
                  <a:pt x="1488687" y="1694"/>
                </a:lnTo>
                <a:lnTo>
                  <a:pt x="1489422" y="3624"/>
                </a:lnTo>
                <a:lnTo>
                  <a:pt x="1490419" y="3389"/>
                </a:lnTo>
                <a:lnTo>
                  <a:pt x="1491154" y="5318"/>
                </a:lnTo>
                <a:lnTo>
                  <a:pt x="1492151" y="5084"/>
                </a:lnTo>
                <a:lnTo>
                  <a:pt x="1492886" y="7013"/>
                </a:lnTo>
                <a:lnTo>
                  <a:pt x="1493883" y="6779"/>
                </a:lnTo>
                <a:lnTo>
                  <a:pt x="1494619" y="8708"/>
                </a:lnTo>
                <a:lnTo>
                  <a:pt x="1495616" y="8473"/>
                </a:lnTo>
                <a:lnTo>
                  <a:pt x="1496351" y="10403"/>
                </a:lnTo>
                <a:lnTo>
                  <a:pt x="1497348" y="10168"/>
                </a:lnTo>
                <a:lnTo>
                  <a:pt x="1498083" y="12098"/>
                </a:lnTo>
                <a:lnTo>
                  <a:pt x="1499080" y="11863"/>
                </a:lnTo>
                <a:lnTo>
                  <a:pt x="1499816" y="13792"/>
                </a:lnTo>
                <a:lnTo>
                  <a:pt x="1500813" y="13558"/>
                </a:lnTo>
                <a:lnTo>
                  <a:pt x="1501548" y="15487"/>
                </a:lnTo>
                <a:lnTo>
                  <a:pt x="1502545" y="15253"/>
                </a:lnTo>
                <a:lnTo>
                  <a:pt x="1503280" y="17182"/>
                </a:lnTo>
                <a:lnTo>
                  <a:pt x="1504277" y="16947"/>
                </a:lnTo>
                <a:lnTo>
                  <a:pt x="1505012" y="18876"/>
                </a:lnTo>
                <a:lnTo>
                  <a:pt x="1506009" y="18642"/>
                </a:lnTo>
                <a:lnTo>
                  <a:pt x="1506744" y="20571"/>
                </a:lnTo>
                <a:lnTo>
                  <a:pt x="1507741" y="20337"/>
                </a:lnTo>
                <a:lnTo>
                  <a:pt x="1508476" y="22266"/>
                </a:lnTo>
                <a:lnTo>
                  <a:pt x="1509474" y="22031"/>
                </a:lnTo>
                <a:lnTo>
                  <a:pt x="1510209" y="23962"/>
                </a:lnTo>
                <a:lnTo>
                  <a:pt x="1511206" y="23727"/>
                </a:lnTo>
                <a:lnTo>
                  <a:pt x="1511941" y="25658"/>
                </a:lnTo>
                <a:lnTo>
                  <a:pt x="1512938" y="25425"/>
                </a:lnTo>
                <a:lnTo>
                  <a:pt x="1513673" y="27353"/>
                </a:lnTo>
                <a:lnTo>
                  <a:pt x="1514671" y="27120"/>
                </a:lnTo>
                <a:lnTo>
                  <a:pt x="1515406" y="29048"/>
                </a:lnTo>
                <a:lnTo>
                  <a:pt x="1516403" y="28814"/>
                </a:lnTo>
                <a:lnTo>
                  <a:pt x="1517138" y="30744"/>
                </a:lnTo>
                <a:lnTo>
                  <a:pt x="1518135" y="30509"/>
                </a:lnTo>
                <a:lnTo>
                  <a:pt x="1518870" y="32439"/>
                </a:lnTo>
                <a:lnTo>
                  <a:pt x="1519868" y="32205"/>
                </a:lnTo>
                <a:lnTo>
                  <a:pt x="1520603" y="34135"/>
                </a:lnTo>
                <a:lnTo>
                  <a:pt x="1521600" y="33901"/>
                </a:lnTo>
                <a:lnTo>
                  <a:pt x="1522335" y="35830"/>
                </a:lnTo>
                <a:lnTo>
                  <a:pt x="1523332" y="35596"/>
                </a:lnTo>
                <a:lnTo>
                  <a:pt x="1524067" y="37524"/>
                </a:lnTo>
                <a:lnTo>
                  <a:pt x="1525065" y="37290"/>
                </a:lnTo>
                <a:lnTo>
                  <a:pt x="1525800" y="39220"/>
                </a:lnTo>
                <a:lnTo>
                  <a:pt x="1526797" y="38986"/>
                </a:lnTo>
                <a:lnTo>
                  <a:pt x="1527532" y="40906"/>
                </a:lnTo>
                <a:lnTo>
                  <a:pt x="1528529" y="40672"/>
                </a:lnTo>
                <a:lnTo>
                  <a:pt x="1529264" y="42602"/>
                </a:lnTo>
                <a:lnTo>
                  <a:pt x="1530261" y="42367"/>
                </a:lnTo>
                <a:lnTo>
                  <a:pt x="1530997" y="44297"/>
                </a:lnTo>
                <a:lnTo>
                  <a:pt x="1531994" y="44062"/>
                </a:lnTo>
                <a:lnTo>
                  <a:pt x="1532729" y="45992"/>
                </a:lnTo>
                <a:lnTo>
                  <a:pt x="1533725" y="45758"/>
                </a:lnTo>
                <a:lnTo>
                  <a:pt x="1534461" y="47687"/>
                </a:lnTo>
                <a:lnTo>
                  <a:pt x="1535458" y="47452"/>
                </a:lnTo>
                <a:lnTo>
                  <a:pt x="1536193" y="49383"/>
                </a:lnTo>
                <a:lnTo>
                  <a:pt x="1537190" y="49149"/>
                </a:lnTo>
                <a:lnTo>
                  <a:pt x="1537925" y="51078"/>
                </a:lnTo>
                <a:lnTo>
                  <a:pt x="1538922" y="50844"/>
                </a:lnTo>
                <a:lnTo>
                  <a:pt x="1539657" y="52774"/>
                </a:lnTo>
                <a:lnTo>
                  <a:pt x="1540655" y="52539"/>
                </a:lnTo>
                <a:lnTo>
                  <a:pt x="1541390" y="54468"/>
                </a:lnTo>
                <a:lnTo>
                  <a:pt x="1542387" y="54234"/>
                </a:lnTo>
                <a:lnTo>
                  <a:pt x="1543122" y="56164"/>
                </a:lnTo>
                <a:lnTo>
                  <a:pt x="1544119" y="55930"/>
                </a:lnTo>
                <a:lnTo>
                  <a:pt x="1544854" y="57859"/>
                </a:lnTo>
                <a:lnTo>
                  <a:pt x="1545852" y="57625"/>
                </a:lnTo>
                <a:lnTo>
                  <a:pt x="1546587" y="59555"/>
                </a:lnTo>
                <a:lnTo>
                  <a:pt x="1547584" y="59320"/>
                </a:lnTo>
                <a:lnTo>
                  <a:pt x="1548319" y="61250"/>
                </a:lnTo>
                <a:lnTo>
                  <a:pt x="1549316" y="61015"/>
                </a:lnTo>
                <a:lnTo>
                  <a:pt x="1550051" y="62945"/>
                </a:lnTo>
                <a:lnTo>
                  <a:pt x="1551049" y="62711"/>
                </a:lnTo>
                <a:lnTo>
                  <a:pt x="1551784" y="64640"/>
                </a:lnTo>
                <a:lnTo>
                  <a:pt x="1552781" y="64406"/>
                </a:lnTo>
                <a:lnTo>
                  <a:pt x="1553516" y="66336"/>
                </a:lnTo>
                <a:lnTo>
                  <a:pt x="1554513" y="66101"/>
                </a:lnTo>
                <a:lnTo>
                  <a:pt x="1555248" y="68031"/>
                </a:lnTo>
                <a:lnTo>
                  <a:pt x="1556246" y="67796"/>
                </a:lnTo>
                <a:lnTo>
                  <a:pt x="1556981" y="69726"/>
                </a:lnTo>
                <a:lnTo>
                  <a:pt x="1557978" y="69492"/>
                </a:lnTo>
                <a:lnTo>
                  <a:pt x="1558713" y="71421"/>
                </a:lnTo>
                <a:lnTo>
                  <a:pt x="1559710" y="71187"/>
                </a:lnTo>
                <a:lnTo>
                  <a:pt x="1560445" y="73117"/>
                </a:lnTo>
                <a:lnTo>
                  <a:pt x="1561443" y="72882"/>
                </a:lnTo>
                <a:lnTo>
                  <a:pt x="1562178" y="74812"/>
                </a:lnTo>
                <a:lnTo>
                  <a:pt x="1563175" y="74578"/>
                </a:lnTo>
                <a:lnTo>
                  <a:pt x="1563910" y="76507"/>
                </a:lnTo>
                <a:lnTo>
                  <a:pt x="1564907" y="76273"/>
                </a:lnTo>
                <a:lnTo>
                  <a:pt x="1565642" y="78202"/>
                </a:lnTo>
                <a:lnTo>
                  <a:pt x="1566639" y="77968"/>
                </a:lnTo>
                <a:lnTo>
                  <a:pt x="1567374" y="79898"/>
                </a:lnTo>
                <a:lnTo>
                  <a:pt x="1568371" y="79663"/>
                </a:lnTo>
                <a:lnTo>
                  <a:pt x="1569106" y="81593"/>
                </a:lnTo>
                <a:lnTo>
                  <a:pt x="1570103" y="81359"/>
                </a:lnTo>
                <a:lnTo>
                  <a:pt x="1570839" y="83288"/>
                </a:lnTo>
                <a:lnTo>
                  <a:pt x="1571836" y="83054"/>
                </a:lnTo>
                <a:lnTo>
                  <a:pt x="1572571" y="84984"/>
                </a:lnTo>
                <a:lnTo>
                  <a:pt x="1573568" y="84749"/>
                </a:lnTo>
                <a:lnTo>
                  <a:pt x="1574303" y="86679"/>
                </a:lnTo>
                <a:lnTo>
                  <a:pt x="1575300" y="86444"/>
                </a:lnTo>
                <a:lnTo>
                  <a:pt x="1576035" y="88374"/>
                </a:lnTo>
                <a:lnTo>
                  <a:pt x="1577033" y="88140"/>
                </a:lnTo>
                <a:lnTo>
                  <a:pt x="1577768" y="90069"/>
                </a:lnTo>
                <a:lnTo>
                  <a:pt x="1578765" y="89835"/>
                </a:lnTo>
                <a:lnTo>
                  <a:pt x="1579500" y="91765"/>
                </a:lnTo>
                <a:lnTo>
                  <a:pt x="1580497" y="91530"/>
                </a:lnTo>
                <a:lnTo>
                  <a:pt x="1581232" y="93460"/>
                </a:lnTo>
                <a:lnTo>
                  <a:pt x="1582230" y="93225"/>
                </a:lnTo>
                <a:lnTo>
                  <a:pt x="1582965" y="95155"/>
                </a:lnTo>
                <a:lnTo>
                  <a:pt x="1583962" y="94921"/>
                </a:lnTo>
                <a:lnTo>
                  <a:pt x="1584697" y="96850"/>
                </a:lnTo>
                <a:lnTo>
                  <a:pt x="1585694" y="96616"/>
                </a:lnTo>
                <a:lnTo>
                  <a:pt x="1586429" y="98546"/>
                </a:lnTo>
                <a:lnTo>
                  <a:pt x="1587427" y="98311"/>
                </a:lnTo>
                <a:lnTo>
                  <a:pt x="1588162" y="100241"/>
                </a:lnTo>
                <a:lnTo>
                  <a:pt x="1589159" y="100006"/>
                </a:lnTo>
                <a:lnTo>
                  <a:pt x="1589894" y="101936"/>
                </a:lnTo>
                <a:lnTo>
                  <a:pt x="1590891" y="101702"/>
                </a:lnTo>
                <a:lnTo>
                  <a:pt x="1591626" y="103631"/>
                </a:lnTo>
                <a:lnTo>
                  <a:pt x="1592624" y="103397"/>
                </a:lnTo>
                <a:lnTo>
                  <a:pt x="1593359" y="105327"/>
                </a:lnTo>
                <a:lnTo>
                  <a:pt x="1594356" y="105092"/>
                </a:lnTo>
                <a:lnTo>
                  <a:pt x="1595090" y="107022"/>
                </a:lnTo>
                <a:lnTo>
                  <a:pt x="1596087" y="106787"/>
                </a:lnTo>
                <a:lnTo>
                  <a:pt x="1596823" y="108717"/>
                </a:lnTo>
                <a:lnTo>
                  <a:pt x="1597820" y="108483"/>
                </a:lnTo>
                <a:lnTo>
                  <a:pt x="1598555" y="110413"/>
                </a:lnTo>
                <a:lnTo>
                  <a:pt x="1599552" y="110178"/>
                </a:lnTo>
                <a:lnTo>
                  <a:pt x="1600287" y="112108"/>
                </a:lnTo>
                <a:lnTo>
                  <a:pt x="1601284" y="111874"/>
                </a:lnTo>
                <a:lnTo>
                  <a:pt x="1602020" y="113803"/>
                </a:lnTo>
                <a:lnTo>
                  <a:pt x="1603017" y="113569"/>
                </a:lnTo>
                <a:lnTo>
                  <a:pt x="1603752" y="115499"/>
                </a:lnTo>
                <a:lnTo>
                  <a:pt x="1604749" y="115264"/>
                </a:lnTo>
                <a:lnTo>
                  <a:pt x="1605484" y="117194"/>
                </a:lnTo>
                <a:lnTo>
                  <a:pt x="1606481" y="116959"/>
                </a:lnTo>
                <a:lnTo>
                  <a:pt x="1607217" y="118889"/>
                </a:lnTo>
                <a:lnTo>
                  <a:pt x="1608214" y="118655"/>
                </a:lnTo>
                <a:lnTo>
                  <a:pt x="1608949" y="120584"/>
                </a:lnTo>
                <a:lnTo>
                  <a:pt x="1609946" y="120350"/>
                </a:lnTo>
                <a:lnTo>
                  <a:pt x="1610681" y="122279"/>
                </a:lnTo>
                <a:lnTo>
                  <a:pt x="1611678" y="122044"/>
                </a:lnTo>
                <a:lnTo>
                  <a:pt x="1612413" y="123975"/>
                </a:lnTo>
                <a:lnTo>
                  <a:pt x="1613411" y="123740"/>
                </a:lnTo>
                <a:lnTo>
                  <a:pt x="1614146" y="125670"/>
                </a:lnTo>
                <a:lnTo>
                  <a:pt x="1615143" y="125435"/>
                </a:lnTo>
                <a:lnTo>
                  <a:pt x="1615878" y="127365"/>
                </a:lnTo>
                <a:lnTo>
                  <a:pt x="1616875" y="127131"/>
                </a:lnTo>
                <a:lnTo>
                  <a:pt x="1617610" y="129060"/>
                </a:lnTo>
                <a:lnTo>
                  <a:pt x="1618608" y="128825"/>
                </a:lnTo>
                <a:lnTo>
                  <a:pt x="1619343" y="130756"/>
                </a:lnTo>
                <a:lnTo>
                  <a:pt x="1620340" y="130521"/>
                </a:lnTo>
                <a:lnTo>
                  <a:pt x="1621075" y="132451"/>
                </a:lnTo>
                <a:lnTo>
                  <a:pt x="1622072" y="132216"/>
                </a:lnTo>
                <a:lnTo>
                  <a:pt x="1622807" y="134146"/>
                </a:lnTo>
                <a:lnTo>
                  <a:pt x="1623805" y="133912"/>
                </a:lnTo>
                <a:lnTo>
                  <a:pt x="1624540" y="135842"/>
                </a:lnTo>
                <a:lnTo>
                  <a:pt x="1625537" y="135606"/>
                </a:lnTo>
                <a:lnTo>
                  <a:pt x="1626272" y="137537"/>
                </a:lnTo>
                <a:lnTo>
                  <a:pt x="1627269" y="137303"/>
                </a:lnTo>
                <a:lnTo>
                  <a:pt x="1628004" y="139232"/>
                </a:lnTo>
                <a:lnTo>
                  <a:pt x="1629001" y="138998"/>
                </a:lnTo>
                <a:lnTo>
                  <a:pt x="1629736" y="140928"/>
                </a:lnTo>
                <a:lnTo>
                  <a:pt x="1630733" y="140693"/>
                </a:lnTo>
                <a:lnTo>
                  <a:pt x="1631468" y="142623"/>
                </a:lnTo>
                <a:lnTo>
                  <a:pt x="1632465" y="142388"/>
                </a:lnTo>
                <a:lnTo>
                  <a:pt x="1633201" y="144318"/>
                </a:lnTo>
                <a:lnTo>
                  <a:pt x="1634198" y="144084"/>
                </a:lnTo>
                <a:lnTo>
                  <a:pt x="1634933" y="146013"/>
                </a:lnTo>
                <a:lnTo>
                  <a:pt x="1635930" y="145779"/>
                </a:lnTo>
                <a:lnTo>
                  <a:pt x="1636665" y="147709"/>
                </a:lnTo>
                <a:lnTo>
                  <a:pt x="1637662" y="147474"/>
                </a:lnTo>
                <a:lnTo>
                  <a:pt x="1638398" y="149404"/>
                </a:lnTo>
                <a:lnTo>
                  <a:pt x="1639395" y="149169"/>
                </a:lnTo>
                <a:lnTo>
                  <a:pt x="1640130" y="151099"/>
                </a:lnTo>
                <a:lnTo>
                  <a:pt x="1641127" y="150865"/>
                </a:lnTo>
                <a:lnTo>
                  <a:pt x="1641862" y="152794"/>
                </a:lnTo>
                <a:lnTo>
                  <a:pt x="1642859" y="152560"/>
                </a:lnTo>
                <a:lnTo>
                  <a:pt x="1643595" y="154490"/>
                </a:lnTo>
                <a:lnTo>
                  <a:pt x="1644592" y="154255"/>
                </a:lnTo>
                <a:lnTo>
                  <a:pt x="1645327" y="156185"/>
                </a:lnTo>
                <a:lnTo>
                  <a:pt x="1646324" y="155950"/>
                </a:lnTo>
                <a:lnTo>
                  <a:pt x="1647059" y="157880"/>
                </a:lnTo>
                <a:lnTo>
                  <a:pt x="1648056" y="157646"/>
                </a:lnTo>
                <a:lnTo>
                  <a:pt x="1648791" y="159575"/>
                </a:lnTo>
                <a:lnTo>
                  <a:pt x="1649789" y="159341"/>
                </a:lnTo>
                <a:lnTo>
                  <a:pt x="1650524" y="161271"/>
                </a:lnTo>
                <a:lnTo>
                  <a:pt x="1651521" y="161036"/>
                </a:lnTo>
                <a:lnTo>
                  <a:pt x="1652256" y="162966"/>
                </a:lnTo>
                <a:lnTo>
                  <a:pt x="1653253" y="162731"/>
                </a:lnTo>
                <a:lnTo>
                  <a:pt x="1653988" y="164661"/>
                </a:lnTo>
                <a:lnTo>
                  <a:pt x="1654986" y="164426"/>
                </a:lnTo>
                <a:lnTo>
                  <a:pt x="1655721" y="166356"/>
                </a:lnTo>
                <a:lnTo>
                  <a:pt x="1656718" y="166122"/>
                </a:lnTo>
                <a:lnTo>
                  <a:pt x="1657453" y="168051"/>
                </a:lnTo>
                <a:lnTo>
                  <a:pt x="1658450" y="167817"/>
                </a:lnTo>
                <a:lnTo>
                  <a:pt x="1659185" y="169747"/>
                </a:lnTo>
                <a:lnTo>
                  <a:pt x="1660182" y="169513"/>
                </a:lnTo>
                <a:lnTo>
                  <a:pt x="1660917" y="171442"/>
                </a:lnTo>
                <a:lnTo>
                  <a:pt x="1661914" y="171208"/>
                </a:lnTo>
                <a:lnTo>
                  <a:pt x="1662649" y="173137"/>
                </a:lnTo>
                <a:lnTo>
                  <a:pt x="1663647" y="172903"/>
                </a:lnTo>
                <a:lnTo>
                  <a:pt x="1664382" y="174833"/>
                </a:lnTo>
                <a:lnTo>
                  <a:pt x="1665379" y="174598"/>
                </a:lnTo>
                <a:lnTo>
                  <a:pt x="1666114" y="176528"/>
                </a:lnTo>
                <a:lnTo>
                  <a:pt x="1667111" y="176294"/>
                </a:lnTo>
                <a:lnTo>
                  <a:pt x="1667846" y="178223"/>
                </a:lnTo>
                <a:lnTo>
                  <a:pt x="1668843" y="177989"/>
                </a:lnTo>
                <a:lnTo>
                  <a:pt x="1669579" y="179919"/>
                </a:lnTo>
                <a:lnTo>
                  <a:pt x="1670576" y="179684"/>
                </a:lnTo>
                <a:lnTo>
                  <a:pt x="1671311" y="181614"/>
                </a:lnTo>
                <a:lnTo>
                  <a:pt x="1672308" y="181379"/>
                </a:lnTo>
                <a:lnTo>
                  <a:pt x="1673043" y="183309"/>
                </a:lnTo>
                <a:lnTo>
                  <a:pt x="1674040" y="183075"/>
                </a:lnTo>
                <a:lnTo>
                  <a:pt x="1674776" y="185004"/>
                </a:lnTo>
                <a:lnTo>
                  <a:pt x="1675773" y="184769"/>
                </a:lnTo>
                <a:lnTo>
                  <a:pt x="1676508" y="186700"/>
                </a:lnTo>
                <a:lnTo>
                  <a:pt x="1677505" y="186465"/>
                </a:lnTo>
                <a:lnTo>
                  <a:pt x="1678240" y="188395"/>
                </a:lnTo>
                <a:lnTo>
                  <a:pt x="1679237" y="188160"/>
                </a:lnTo>
                <a:lnTo>
                  <a:pt x="1679972" y="190090"/>
                </a:lnTo>
                <a:lnTo>
                  <a:pt x="1680970" y="189856"/>
                </a:lnTo>
                <a:lnTo>
                  <a:pt x="1681705" y="191785"/>
                </a:lnTo>
                <a:lnTo>
                  <a:pt x="1682702" y="191550"/>
                </a:lnTo>
                <a:lnTo>
                  <a:pt x="1683437" y="193481"/>
                </a:lnTo>
                <a:lnTo>
                  <a:pt x="1684434" y="193246"/>
                </a:lnTo>
                <a:lnTo>
                  <a:pt x="1685169" y="195176"/>
                </a:lnTo>
                <a:lnTo>
                  <a:pt x="1686167" y="194941"/>
                </a:lnTo>
                <a:lnTo>
                  <a:pt x="1686902" y="196871"/>
                </a:lnTo>
                <a:lnTo>
                  <a:pt x="1687899" y="196637"/>
                </a:lnTo>
                <a:lnTo>
                  <a:pt x="1688634" y="198566"/>
                </a:lnTo>
                <a:lnTo>
                  <a:pt x="1689631" y="198331"/>
                </a:lnTo>
                <a:lnTo>
                  <a:pt x="1690366" y="200262"/>
                </a:lnTo>
                <a:lnTo>
                  <a:pt x="1691363" y="200027"/>
                </a:lnTo>
                <a:lnTo>
                  <a:pt x="1692098" y="201957"/>
                </a:lnTo>
                <a:lnTo>
                  <a:pt x="1693095" y="201723"/>
                </a:lnTo>
                <a:lnTo>
                  <a:pt x="1693830" y="203651"/>
                </a:lnTo>
                <a:lnTo>
                  <a:pt x="1694828" y="203417"/>
                </a:lnTo>
                <a:lnTo>
                  <a:pt x="1695563" y="205348"/>
                </a:lnTo>
                <a:lnTo>
                  <a:pt x="1696560" y="205113"/>
                </a:lnTo>
                <a:lnTo>
                  <a:pt x="1697295" y="207043"/>
                </a:lnTo>
                <a:lnTo>
                  <a:pt x="1698292" y="206808"/>
                </a:lnTo>
                <a:lnTo>
                  <a:pt x="1699027" y="208738"/>
                </a:lnTo>
                <a:lnTo>
                  <a:pt x="1700024" y="208503"/>
                </a:lnTo>
                <a:lnTo>
                  <a:pt x="1700760" y="210433"/>
                </a:lnTo>
                <a:lnTo>
                  <a:pt x="1701757" y="210198"/>
                </a:lnTo>
                <a:lnTo>
                  <a:pt x="1702492" y="212129"/>
                </a:lnTo>
                <a:lnTo>
                  <a:pt x="1703489" y="211894"/>
                </a:lnTo>
                <a:lnTo>
                  <a:pt x="1704224" y="213824"/>
                </a:lnTo>
                <a:lnTo>
                  <a:pt x="1705221" y="213589"/>
                </a:lnTo>
                <a:lnTo>
                  <a:pt x="1705957" y="215519"/>
                </a:lnTo>
                <a:lnTo>
                  <a:pt x="1706954" y="215285"/>
                </a:lnTo>
                <a:lnTo>
                  <a:pt x="1707689" y="217214"/>
                </a:lnTo>
                <a:lnTo>
                  <a:pt x="1708686" y="216979"/>
                </a:lnTo>
                <a:lnTo>
                  <a:pt x="1709421" y="218910"/>
                </a:lnTo>
                <a:lnTo>
                  <a:pt x="1710418" y="218675"/>
                </a:lnTo>
                <a:lnTo>
                  <a:pt x="1711154" y="220605"/>
                </a:lnTo>
                <a:lnTo>
                  <a:pt x="1712151" y="220370"/>
                </a:lnTo>
                <a:lnTo>
                  <a:pt x="1712886" y="222300"/>
                </a:lnTo>
                <a:lnTo>
                  <a:pt x="1713883" y="222065"/>
                </a:lnTo>
                <a:lnTo>
                  <a:pt x="1714618" y="223995"/>
                </a:lnTo>
                <a:lnTo>
                  <a:pt x="1715615" y="223760"/>
                </a:lnTo>
                <a:lnTo>
                  <a:pt x="1716350" y="225691"/>
                </a:lnTo>
                <a:lnTo>
                  <a:pt x="1717348" y="225456"/>
                </a:lnTo>
                <a:lnTo>
                  <a:pt x="1718083" y="227386"/>
                </a:lnTo>
                <a:lnTo>
                  <a:pt x="1719080" y="227151"/>
                </a:lnTo>
                <a:lnTo>
                  <a:pt x="1719815" y="229081"/>
                </a:lnTo>
                <a:lnTo>
                  <a:pt x="1720812" y="228846"/>
                </a:lnTo>
                <a:lnTo>
                  <a:pt x="1721547" y="230776"/>
                </a:lnTo>
                <a:lnTo>
                  <a:pt x="1722544" y="230541"/>
                </a:lnTo>
                <a:lnTo>
                  <a:pt x="1723279" y="232472"/>
                </a:lnTo>
                <a:lnTo>
                  <a:pt x="1724276" y="232237"/>
                </a:lnTo>
                <a:lnTo>
                  <a:pt x="1725011" y="234167"/>
                </a:lnTo>
                <a:lnTo>
                  <a:pt x="1726009" y="233932"/>
                </a:lnTo>
                <a:lnTo>
                  <a:pt x="1726744" y="235862"/>
                </a:lnTo>
                <a:lnTo>
                  <a:pt x="1727741" y="235627"/>
                </a:lnTo>
                <a:lnTo>
                  <a:pt x="1728476" y="237557"/>
                </a:lnTo>
                <a:lnTo>
                  <a:pt x="1729473" y="237322"/>
                </a:lnTo>
                <a:lnTo>
                  <a:pt x="1730208" y="239253"/>
                </a:lnTo>
                <a:lnTo>
                  <a:pt x="1731206" y="239018"/>
                </a:lnTo>
                <a:lnTo>
                  <a:pt x="1731941" y="240947"/>
                </a:lnTo>
                <a:lnTo>
                  <a:pt x="1732938" y="240713"/>
                </a:lnTo>
                <a:lnTo>
                  <a:pt x="1733673" y="242643"/>
                </a:lnTo>
                <a:lnTo>
                  <a:pt x="1734670" y="242409"/>
                </a:lnTo>
                <a:lnTo>
                  <a:pt x="1735405" y="244339"/>
                </a:lnTo>
                <a:lnTo>
                  <a:pt x="1736402" y="244104"/>
                </a:lnTo>
                <a:lnTo>
                  <a:pt x="1737138" y="246034"/>
                </a:lnTo>
                <a:lnTo>
                  <a:pt x="1738135" y="245799"/>
                </a:lnTo>
                <a:lnTo>
                  <a:pt x="1738870" y="247728"/>
                </a:lnTo>
                <a:lnTo>
                  <a:pt x="1739867" y="247494"/>
                </a:lnTo>
                <a:lnTo>
                  <a:pt x="1740602" y="249424"/>
                </a:lnTo>
                <a:lnTo>
                  <a:pt x="1741599" y="249190"/>
                </a:lnTo>
                <a:lnTo>
                  <a:pt x="1742335" y="251120"/>
                </a:lnTo>
                <a:lnTo>
                  <a:pt x="1743332" y="250885"/>
                </a:lnTo>
                <a:lnTo>
                  <a:pt x="1744067" y="252815"/>
                </a:lnTo>
                <a:lnTo>
                  <a:pt x="1745064" y="252580"/>
                </a:lnTo>
                <a:lnTo>
                  <a:pt x="1745799" y="254510"/>
                </a:lnTo>
                <a:lnTo>
                  <a:pt x="1746796" y="254275"/>
                </a:lnTo>
                <a:lnTo>
                  <a:pt x="1747532" y="256205"/>
                </a:lnTo>
                <a:lnTo>
                  <a:pt x="1748529" y="255970"/>
                </a:lnTo>
                <a:lnTo>
                  <a:pt x="1749264" y="257900"/>
                </a:lnTo>
                <a:lnTo>
                  <a:pt x="1750260" y="257666"/>
                </a:lnTo>
                <a:lnTo>
                  <a:pt x="1750995" y="259596"/>
                </a:lnTo>
                <a:lnTo>
                  <a:pt x="1751993" y="259361"/>
                </a:lnTo>
                <a:lnTo>
                  <a:pt x="1752728" y="261290"/>
                </a:lnTo>
                <a:lnTo>
                  <a:pt x="1753725" y="261056"/>
                </a:lnTo>
                <a:lnTo>
                  <a:pt x="1754460" y="262986"/>
                </a:lnTo>
                <a:lnTo>
                  <a:pt x="1755457" y="262751"/>
                </a:lnTo>
                <a:lnTo>
                  <a:pt x="1756192" y="264682"/>
                </a:lnTo>
                <a:lnTo>
                  <a:pt x="1757190" y="264447"/>
                </a:lnTo>
                <a:lnTo>
                  <a:pt x="1757369" y="264917"/>
                </a:lnTo>
                <a:lnTo>
                  <a:pt x="2102245" y="264917"/>
                </a:lnTo>
                <a:lnTo>
                  <a:pt x="2102245" y="266612"/>
                </a:lnTo>
                <a:lnTo>
                  <a:pt x="2103978" y="266612"/>
                </a:lnTo>
                <a:lnTo>
                  <a:pt x="2103978" y="268308"/>
                </a:lnTo>
                <a:lnTo>
                  <a:pt x="2105710" y="268308"/>
                </a:lnTo>
                <a:lnTo>
                  <a:pt x="2105710" y="270002"/>
                </a:lnTo>
                <a:lnTo>
                  <a:pt x="2107442" y="270002"/>
                </a:lnTo>
                <a:lnTo>
                  <a:pt x="2107442" y="271698"/>
                </a:lnTo>
                <a:lnTo>
                  <a:pt x="2109174" y="271698"/>
                </a:lnTo>
                <a:lnTo>
                  <a:pt x="2109174" y="273393"/>
                </a:lnTo>
                <a:lnTo>
                  <a:pt x="2110907" y="273393"/>
                </a:lnTo>
                <a:lnTo>
                  <a:pt x="2110907" y="275088"/>
                </a:lnTo>
                <a:lnTo>
                  <a:pt x="2112639" y="275088"/>
                </a:lnTo>
                <a:lnTo>
                  <a:pt x="2112639" y="276783"/>
                </a:lnTo>
                <a:lnTo>
                  <a:pt x="2114371" y="276783"/>
                </a:lnTo>
                <a:lnTo>
                  <a:pt x="2114371" y="278480"/>
                </a:lnTo>
                <a:lnTo>
                  <a:pt x="2116104" y="278480"/>
                </a:lnTo>
                <a:lnTo>
                  <a:pt x="2116104" y="280175"/>
                </a:lnTo>
                <a:lnTo>
                  <a:pt x="2117836" y="280175"/>
                </a:lnTo>
                <a:lnTo>
                  <a:pt x="2117836" y="281869"/>
                </a:lnTo>
                <a:lnTo>
                  <a:pt x="2119568" y="281869"/>
                </a:lnTo>
                <a:lnTo>
                  <a:pt x="2119568" y="283565"/>
                </a:lnTo>
                <a:lnTo>
                  <a:pt x="2121300" y="283565"/>
                </a:lnTo>
                <a:lnTo>
                  <a:pt x="2121300" y="285261"/>
                </a:lnTo>
                <a:lnTo>
                  <a:pt x="2123032" y="285261"/>
                </a:lnTo>
                <a:lnTo>
                  <a:pt x="2123032" y="286956"/>
                </a:lnTo>
                <a:lnTo>
                  <a:pt x="2124765" y="286956"/>
                </a:lnTo>
                <a:lnTo>
                  <a:pt x="2124765" y="288651"/>
                </a:lnTo>
                <a:lnTo>
                  <a:pt x="2126497" y="288651"/>
                </a:lnTo>
                <a:lnTo>
                  <a:pt x="2126497" y="290346"/>
                </a:lnTo>
                <a:lnTo>
                  <a:pt x="2128229" y="290346"/>
                </a:lnTo>
                <a:lnTo>
                  <a:pt x="2128229" y="292042"/>
                </a:lnTo>
                <a:lnTo>
                  <a:pt x="2129962" y="292042"/>
                </a:lnTo>
                <a:lnTo>
                  <a:pt x="2129962" y="293736"/>
                </a:lnTo>
                <a:lnTo>
                  <a:pt x="2131694" y="293736"/>
                </a:lnTo>
                <a:lnTo>
                  <a:pt x="2131694" y="295432"/>
                </a:lnTo>
                <a:lnTo>
                  <a:pt x="2133426" y="295432"/>
                </a:lnTo>
                <a:lnTo>
                  <a:pt x="2133426" y="297127"/>
                </a:lnTo>
                <a:lnTo>
                  <a:pt x="2135159" y="297127"/>
                </a:lnTo>
                <a:lnTo>
                  <a:pt x="2135159" y="298823"/>
                </a:lnTo>
                <a:lnTo>
                  <a:pt x="2136891" y="298823"/>
                </a:lnTo>
                <a:lnTo>
                  <a:pt x="2136891" y="300517"/>
                </a:lnTo>
                <a:lnTo>
                  <a:pt x="2138623" y="300517"/>
                </a:lnTo>
                <a:lnTo>
                  <a:pt x="2138623" y="302213"/>
                </a:lnTo>
                <a:lnTo>
                  <a:pt x="2140356" y="302213"/>
                </a:lnTo>
                <a:lnTo>
                  <a:pt x="2140356" y="303908"/>
                </a:lnTo>
                <a:lnTo>
                  <a:pt x="2142088" y="303908"/>
                </a:lnTo>
                <a:lnTo>
                  <a:pt x="2142088" y="305603"/>
                </a:lnTo>
                <a:lnTo>
                  <a:pt x="2143820" y="305603"/>
                </a:lnTo>
                <a:lnTo>
                  <a:pt x="2143820" y="307298"/>
                </a:lnTo>
                <a:lnTo>
                  <a:pt x="2145552" y="307298"/>
                </a:lnTo>
                <a:lnTo>
                  <a:pt x="2145552" y="308993"/>
                </a:lnTo>
                <a:lnTo>
                  <a:pt x="2147285" y="308993"/>
                </a:lnTo>
                <a:lnTo>
                  <a:pt x="2147285" y="310689"/>
                </a:lnTo>
                <a:lnTo>
                  <a:pt x="2149016" y="310689"/>
                </a:lnTo>
                <a:lnTo>
                  <a:pt x="2149016" y="312384"/>
                </a:lnTo>
                <a:lnTo>
                  <a:pt x="2150749" y="312384"/>
                </a:lnTo>
                <a:lnTo>
                  <a:pt x="2150749" y="314080"/>
                </a:lnTo>
                <a:lnTo>
                  <a:pt x="2152481" y="314080"/>
                </a:lnTo>
                <a:lnTo>
                  <a:pt x="2152481" y="315775"/>
                </a:lnTo>
                <a:lnTo>
                  <a:pt x="2154213" y="315775"/>
                </a:lnTo>
                <a:lnTo>
                  <a:pt x="2154213" y="317471"/>
                </a:lnTo>
                <a:lnTo>
                  <a:pt x="2155946" y="317471"/>
                </a:lnTo>
                <a:lnTo>
                  <a:pt x="2155946" y="319165"/>
                </a:lnTo>
                <a:lnTo>
                  <a:pt x="2157678" y="319165"/>
                </a:lnTo>
                <a:lnTo>
                  <a:pt x="2157678" y="320861"/>
                </a:lnTo>
                <a:lnTo>
                  <a:pt x="2159410" y="320861"/>
                </a:lnTo>
                <a:lnTo>
                  <a:pt x="2159410" y="322556"/>
                </a:lnTo>
                <a:lnTo>
                  <a:pt x="2161143" y="322556"/>
                </a:lnTo>
                <a:lnTo>
                  <a:pt x="2161143" y="324252"/>
                </a:lnTo>
                <a:lnTo>
                  <a:pt x="2162875" y="324252"/>
                </a:lnTo>
                <a:lnTo>
                  <a:pt x="2162875" y="325946"/>
                </a:lnTo>
                <a:lnTo>
                  <a:pt x="2164607" y="325946"/>
                </a:lnTo>
                <a:lnTo>
                  <a:pt x="2164607" y="327642"/>
                </a:lnTo>
                <a:lnTo>
                  <a:pt x="2166340" y="327642"/>
                </a:lnTo>
                <a:lnTo>
                  <a:pt x="2166340" y="329337"/>
                </a:lnTo>
                <a:lnTo>
                  <a:pt x="2168072" y="329337"/>
                </a:lnTo>
                <a:lnTo>
                  <a:pt x="2168072" y="331032"/>
                </a:lnTo>
                <a:lnTo>
                  <a:pt x="2169804" y="331032"/>
                </a:lnTo>
                <a:lnTo>
                  <a:pt x="2169804" y="332727"/>
                </a:lnTo>
                <a:lnTo>
                  <a:pt x="2171537" y="332727"/>
                </a:lnTo>
                <a:lnTo>
                  <a:pt x="2171537" y="334423"/>
                </a:lnTo>
                <a:lnTo>
                  <a:pt x="2173269" y="334423"/>
                </a:lnTo>
                <a:lnTo>
                  <a:pt x="2173269" y="336118"/>
                </a:lnTo>
                <a:lnTo>
                  <a:pt x="2175001" y="336118"/>
                </a:lnTo>
                <a:lnTo>
                  <a:pt x="2175001" y="337813"/>
                </a:lnTo>
                <a:lnTo>
                  <a:pt x="2176734" y="337813"/>
                </a:lnTo>
                <a:lnTo>
                  <a:pt x="2176734" y="339508"/>
                </a:lnTo>
                <a:lnTo>
                  <a:pt x="2178466" y="339508"/>
                </a:lnTo>
                <a:lnTo>
                  <a:pt x="2178466" y="341204"/>
                </a:lnTo>
                <a:lnTo>
                  <a:pt x="2180198" y="341204"/>
                </a:lnTo>
                <a:lnTo>
                  <a:pt x="2180198" y="342899"/>
                </a:lnTo>
                <a:lnTo>
                  <a:pt x="2181930" y="342899"/>
                </a:lnTo>
                <a:lnTo>
                  <a:pt x="2181930" y="344594"/>
                </a:lnTo>
                <a:lnTo>
                  <a:pt x="2183662" y="344594"/>
                </a:lnTo>
                <a:lnTo>
                  <a:pt x="2183662" y="346289"/>
                </a:lnTo>
                <a:lnTo>
                  <a:pt x="2185394" y="346289"/>
                </a:lnTo>
                <a:lnTo>
                  <a:pt x="2185394" y="347984"/>
                </a:lnTo>
                <a:lnTo>
                  <a:pt x="2187127" y="347984"/>
                </a:lnTo>
                <a:lnTo>
                  <a:pt x="2187127" y="349680"/>
                </a:lnTo>
                <a:lnTo>
                  <a:pt x="2188859" y="349680"/>
                </a:lnTo>
                <a:lnTo>
                  <a:pt x="2188859" y="351375"/>
                </a:lnTo>
                <a:lnTo>
                  <a:pt x="2190591" y="351375"/>
                </a:lnTo>
                <a:lnTo>
                  <a:pt x="2190591" y="353071"/>
                </a:lnTo>
                <a:lnTo>
                  <a:pt x="2192324" y="353071"/>
                </a:lnTo>
                <a:lnTo>
                  <a:pt x="2192324" y="354766"/>
                </a:lnTo>
                <a:lnTo>
                  <a:pt x="2194056" y="354766"/>
                </a:lnTo>
                <a:lnTo>
                  <a:pt x="2194056" y="356461"/>
                </a:lnTo>
                <a:lnTo>
                  <a:pt x="2195788" y="356461"/>
                </a:lnTo>
                <a:lnTo>
                  <a:pt x="2195788" y="358156"/>
                </a:lnTo>
                <a:lnTo>
                  <a:pt x="2197521" y="358156"/>
                </a:lnTo>
                <a:lnTo>
                  <a:pt x="2197521" y="359852"/>
                </a:lnTo>
                <a:lnTo>
                  <a:pt x="2199253" y="359852"/>
                </a:lnTo>
                <a:lnTo>
                  <a:pt x="2199253" y="361547"/>
                </a:lnTo>
                <a:lnTo>
                  <a:pt x="2200985" y="361547"/>
                </a:lnTo>
                <a:lnTo>
                  <a:pt x="2200985" y="363242"/>
                </a:lnTo>
                <a:lnTo>
                  <a:pt x="2202718" y="363242"/>
                </a:lnTo>
                <a:lnTo>
                  <a:pt x="2202718" y="364937"/>
                </a:lnTo>
                <a:lnTo>
                  <a:pt x="2204450" y="364937"/>
                </a:lnTo>
                <a:lnTo>
                  <a:pt x="2204450" y="366633"/>
                </a:lnTo>
                <a:lnTo>
                  <a:pt x="2206182" y="366633"/>
                </a:lnTo>
                <a:lnTo>
                  <a:pt x="2206182" y="368328"/>
                </a:lnTo>
                <a:lnTo>
                  <a:pt x="2207915" y="368328"/>
                </a:lnTo>
                <a:lnTo>
                  <a:pt x="2207915" y="370023"/>
                </a:lnTo>
                <a:lnTo>
                  <a:pt x="2209647" y="370023"/>
                </a:lnTo>
                <a:lnTo>
                  <a:pt x="2209647" y="371718"/>
                </a:lnTo>
                <a:lnTo>
                  <a:pt x="2211378" y="371718"/>
                </a:lnTo>
                <a:lnTo>
                  <a:pt x="2211378" y="373414"/>
                </a:lnTo>
                <a:lnTo>
                  <a:pt x="2213111" y="373414"/>
                </a:lnTo>
                <a:lnTo>
                  <a:pt x="2213111" y="375109"/>
                </a:lnTo>
                <a:lnTo>
                  <a:pt x="2214843" y="375109"/>
                </a:lnTo>
                <a:lnTo>
                  <a:pt x="2214843" y="376804"/>
                </a:lnTo>
                <a:lnTo>
                  <a:pt x="2216575" y="376804"/>
                </a:lnTo>
                <a:lnTo>
                  <a:pt x="2216575" y="378499"/>
                </a:lnTo>
                <a:lnTo>
                  <a:pt x="2218308" y="378499"/>
                </a:lnTo>
                <a:lnTo>
                  <a:pt x="2218308" y="380195"/>
                </a:lnTo>
                <a:lnTo>
                  <a:pt x="2220040" y="380195"/>
                </a:lnTo>
                <a:lnTo>
                  <a:pt x="2220040" y="381890"/>
                </a:lnTo>
                <a:lnTo>
                  <a:pt x="2221772" y="381890"/>
                </a:lnTo>
                <a:lnTo>
                  <a:pt x="2221772" y="383585"/>
                </a:lnTo>
                <a:lnTo>
                  <a:pt x="2223505" y="383585"/>
                </a:lnTo>
                <a:lnTo>
                  <a:pt x="2223505" y="385280"/>
                </a:lnTo>
                <a:lnTo>
                  <a:pt x="2225237" y="385280"/>
                </a:lnTo>
                <a:lnTo>
                  <a:pt x="2225237" y="386975"/>
                </a:lnTo>
                <a:lnTo>
                  <a:pt x="2226969" y="386975"/>
                </a:lnTo>
                <a:lnTo>
                  <a:pt x="2226969" y="388671"/>
                </a:lnTo>
                <a:lnTo>
                  <a:pt x="2228702" y="388671"/>
                </a:lnTo>
                <a:lnTo>
                  <a:pt x="2228702" y="390366"/>
                </a:lnTo>
                <a:lnTo>
                  <a:pt x="2230434" y="390366"/>
                </a:lnTo>
                <a:lnTo>
                  <a:pt x="2230434" y="392061"/>
                </a:lnTo>
                <a:lnTo>
                  <a:pt x="2232166" y="392061"/>
                </a:lnTo>
                <a:lnTo>
                  <a:pt x="2232166" y="393756"/>
                </a:lnTo>
                <a:lnTo>
                  <a:pt x="2233899" y="393756"/>
                </a:lnTo>
                <a:lnTo>
                  <a:pt x="2233899" y="395452"/>
                </a:lnTo>
                <a:lnTo>
                  <a:pt x="2235631" y="395452"/>
                </a:lnTo>
                <a:lnTo>
                  <a:pt x="2235631" y="397147"/>
                </a:lnTo>
                <a:lnTo>
                  <a:pt x="2237363" y="397147"/>
                </a:lnTo>
                <a:lnTo>
                  <a:pt x="2237363" y="398842"/>
                </a:lnTo>
                <a:lnTo>
                  <a:pt x="2239096" y="398842"/>
                </a:lnTo>
                <a:lnTo>
                  <a:pt x="2239096" y="400538"/>
                </a:lnTo>
                <a:lnTo>
                  <a:pt x="2240828" y="400538"/>
                </a:lnTo>
                <a:lnTo>
                  <a:pt x="2240828" y="402233"/>
                </a:lnTo>
                <a:lnTo>
                  <a:pt x="2242560" y="402233"/>
                </a:lnTo>
                <a:lnTo>
                  <a:pt x="2242560" y="403928"/>
                </a:lnTo>
                <a:lnTo>
                  <a:pt x="2244292" y="403928"/>
                </a:lnTo>
                <a:lnTo>
                  <a:pt x="2244292" y="405624"/>
                </a:lnTo>
                <a:lnTo>
                  <a:pt x="2246024" y="405624"/>
                </a:lnTo>
                <a:lnTo>
                  <a:pt x="2246024" y="407319"/>
                </a:lnTo>
                <a:lnTo>
                  <a:pt x="2247756" y="407319"/>
                </a:lnTo>
                <a:lnTo>
                  <a:pt x="2247756" y="409014"/>
                </a:lnTo>
                <a:lnTo>
                  <a:pt x="2249489" y="409014"/>
                </a:lnTo>
                <a:lnTo>
                  <a:pt x="2249489" y="410709"/>
                </a:lnTo>
                <a:lnTo>
                  <a:pt x="2251221" y="410709"/>
                </a:lnTo>
                <a:lnTo>
                  <a:pt x="2251221" y="412405"/>
                </a:lnTo>
                <a:lnTo>
                  <a:pt x="2252953" y="412405"/>
                </a:lnTo>
                <a:lnTo>
                  <a:pt x="2252953" y="414100"/>
                </a:lnTo>
                <a:lnTo>
                  <a:pt x="2254686" y="414100"/>
                </a:lnTo>
                <a:lnTo>
                  <a:pt x="2254686" y="415795"/>
                </a:lnTo>
                <a:lnTo>
                  <a:pt x="2256418" y="415795"/>
                </a:lnTo>
                <a:lnTo>
                  <a:pt x="2256418" y="417490"/>
                </a:lnTo>
                <a:lnTo>
                  <a:pt x="2258150" y="417490"/>
                </a:lnTo>
                <a:lnTo>
                  <a:pt x="2258150" y="419186"/>
                </a:lnTo>
                <a:lnTo>
                  <a:pt x="2259883" y="419186"/>
                </a:lnTo>
                <a:lnTo>
                  <a:pt x="2259883" y="420881"/>
                </a:lnTo>
                <a:lnTo>
                  <a:pt x="2261615" y="420881"/>
                </a:lnTo>
                <a:lnTo>
                  <a:pt x="2261615" y="422576"/>
                </a:lnTo>
                <a:lnTo>
                  <a:pt x="2263347" y="422576"/>
                </a:lnTo>
                <a:lnTo>
                  <a:pt x="2263347" y="424271"/>
                </a:lnTo>
                <a:lnTo>
                  <a:pt x="2265080" y="424271"/>
                </a:lnTo>
                <a:lnTo>
                  <a:pt x="2265080" y="425967"/>
                </a:lnTo>
                <a:lnTo>
                  <a:pt x="2266812" y="425967"/>
                </a:lnTo>
                <a:lnTo>
                  <a:pt x="2266812" y="427662"/>
                </a:lnTo>
                <a:lnTo>
                  <a:pt x="2268544" y="427662"/>
                </a:lnTo>
                <a:lnTo>
                  <a:pt x="2268544" y="429356"/>
                </a:lnTo>
                <a:lnTo>
                  <a:pt x="2270277" y="429356"/>
                </a:lnTo>
                <a:lnTo>
                  <a:pt x="2270277" y="431052"/>
                </a:lnTo>
                <a:lnTo>
                  <a:pt x="2272009" y="431052"/>
                </a:lnTo>
                <a:lnTo>
                  <a:pt x="2272009" y="432747"/>
                </a:lnTo>
                <a:lnTo>
                  <a:pt x="2273741" y="432747"/>
                </a:lnTo>
                <a:lnTo>
                  <a:pt x="2273741" y="434443"/>
                </a:lnTo>
                <a:lnTo>
                  <a:pt x="2275473" y="434443"/>
                </a:lnTo>
                <a:lnTo>
                  <a:pt x="2275473" y="436137"/>
                </a:lnTo>
                <a:lnTo>
                  <a:pt x="2277205" y="436137"/>
                </a:lnTo>
                <a:lnTo>
                  <a:pt x="2277205" y="437833"/>
                </a:lnTo>
                <a:lnTo>
                  <a:pt x="2278938" y="437833"/>
                </a:lnTo>
                <a:lnTo>
                  <a:pt x="2278938" y="439528"/>
                </a:lnTo>
                <a:lnTo>
                  <a:pt x="2280670" y="439528"/>
                </a:lnTo>
                <a:lnTo>
                  <a:pt x="2280670" y="441223"/>
                </a:lnTo>
                <a:lnTo>
                  <a:pt x="2282402" y="441223"/>
                </a:lnTo>
                <a:lnTo>
                  <a:pt x="2282402" y="442918"/>
                </a:lnTo>
                <a:lnTo>
                  <a:pt x="2284134" y="442918"/>
                </a:lnTo>
                <a:lnTo>
                  <a:pt x="2284134" y="444614"/>
                </a:lnTo>
                <a:lnTo>
                  <a:pt x="2285867" y="444614"/>
                </a:lnTo>
                <a:lnTo>
                  <a:pt x="2285867" y="446309"/>
                </a:lnTo>
                <a:lnTo>
                  <a:pt x="2287599" y="446309"/>
                </a:lnTo>
                <a:lnTo>
                  <a:pt x="2287599" y="448004"/>
                </a:lnTo>
                <a:lnTo>
                  <a:pt x="2289331" y="448004"/>
                </a:lnTo>
                <a:lnTo>
                  <a:pt x="2289331" y="449699"/>
                </a:lnTo>
                <a:lnTo>
                  <a:pt x="2291064" y="449699"/>
                </a:lnTo>
                <a:lnTo>
                  <a:pt x="2291064" y="451395"/>
                </a:lnTo>
                <a:lnTo>
                  <a:pt x="2292796" y="451395"/>
                </a:lnTo>
                <a:lnTo>
                  <a:pt x="2292796" y="453090"/>
                </a:lnTo>
                <a:lnTo>
                  <a:pt x="2294528" y="453090"/>
                </a:lnTo>
                <a:lnTo>
                  <a:pt x="2294528" y="454785"/>
                </a:lnTo>
                <a:lnTo>
                  <a:pt x="2296261" y="454785"/>
                </a:lnTo>
                <a:lnTo>
                  <a:pt x="2296261" y="456481"/>
                </a:lnTo>
                <a:lnTo>
                  <a:pt x="2297993" y="456481"/>
                </a:lnTo>
                <a:lnTo>
                  <a:pt x="2297993" y="458177"/>
                </a:lnTo>
                <a:lnTo>
                  <a:pt x="2299725" y="458177"/>
                </a:lnTo>
                <a:lnTo>
                  <a:pt x="2299725" y="459872"/>
                </a:lnTo>
                <a:lnTo>
                  <a:pt x="2301458" y="459872"/>
                </a:lnTo>
                <a:lnTo>
                  <a:pt x="2301458" y="461567"/>
                </a:lnTo>
                <a:lnTo>
                  <a:pt x="2303190" y="461567"/>
                </a:lnTo>
                <a:lnTo>
                  <a:pt x="2303190" y="463262"/>
                </a:lnTo>
                <a:lnTo>
                  <a:pt x="2304922" y="463262"/>
                </a:lnTo>
                <a:lnTo>
                  <a:pt x="2304922" y="464958"/>
                </a:lnTo>
                <a:lnTo>
                  <a:pt x="2306654" y="464958"/>
                </a:lnTo>
                <a:lnTo>
                  <a:pt x="2306654" y="466652"/>
                </a:lnTo>
                <a:lnTo>
                  <a:pt x="2308386" y="466652"/>
                </a:lnTo>
                <a:lnTo>
                  <a:pt x="2308386" y="468347"/>
                </a:lnTo>
                <a:lnTo>
                  <a:pt x="2310119" y="468347"/>
                </a:lnTo>
                <a:lnTo>
                  <a:pt x="2310119" y="470043"/>
                </a:lnTo>
                <a:lnTo>
                  <a:pt x="2311851" y="470043"/>
                </a:lnTo>
                <a:lnTo>
                  <a:pt x="2311851" y="471738"/>
                </a:lnTo>
                <a:lnTo>
                  <a:pt x="2313583" y="471738"/>
                </a:lnTo>
                <a:lnTo>
                  <a:pt x="2313583" y="473433"/>
                </a:lnTo>
                <a:lnTo>
                  <a:pt x="2315316" y="473433"/>
                </a:lnTo>
                <a:lnTo>
                  <a:pt x="2315316" y="475128"/>
                </a:lnTo>
                <a:lnTo>
                  <a:pt x="2317048" y="475128"/>
                </a:lnTo>
                <a:lnTo>
                  <a:pt x="2317048" y="476824"/>
                </a:lnTo>
                <a:lnTo>
                  <a:pt x="2318780" y="476824"/>
                </a:lnTo>
                <a:lnTo>
                  <a:pt x="2318780" y="478519"/>
                </a:lnTo>
                <a:lnTo>
                  <a:pt x="2320512" y="478519"/>
                </a:lnTo>
                <a:lnTo>
                  <a:pt x="2320512" y="480214"/>
                </a:lnTo>
                <a:lnTo>
                  <a:pt x="2322245" y="480214"/>
                </a:lnTo>
                <a:lnTo>
                  <a:pt x="2322245" y="481909"/>
                </a:lnTo>
                <a:lnTo>
                  <a:pt x="2323977" y="481909"/>
                </a:lnTo>
                <a:lnTo>
                  <a:pt x="2323977" y="483605"/>
                </a:lnTo>
                <a:lnTo>
                  <a:pt x="2325709" y="483605"/>
                </a:lnTo>
                <a:lnTo>
                  <a:pt x="2325709" y="485300"/>
                </a:lnTo>
                <a:lnTo>
                  <a:pt x="2327442" y="485300"/>
                </a:lnTo>
                <a:lnTo>
                  <a:pt x="2327442" y="486995"/>
                </a:lnTo>
                <a:lnTo>
                  <a:pt x="2329174" y="486995"/>
                </a:lnTo>
                <a:lnTo>
                  <a:pt x="2329174" y="488690"/>
                </a:lnTo>
                <a:lnTo>
                  <a:pt x="2330906" y="488690"/>
                </a:lnTo>
                <a:lnTo>
                  <a:pt x="2330906" y="490386"/>
                </a:lnTo>
                <a:lnTo>
                  <a:pt x="2332639" y="490386"/>
                </a:lnTo>
                <a:lnTo>
                  <a:pt x="2332639" y="492081"/>
                </a:lnTo>
                <a:lnTo>
                  <a:pt x="2334371" y="492081"/>
                </a:lnTo>
                <a:lnTo>
                  <a:pt x="2334371" y="493776"/>
                </a:lnTo>
                <a:lnTo>
                  <a:pt x="2336103" y="493776"/>
                </a:lnTo>
                <a:lnTo>
                  <a:pt x="2336103" y="495471"/>
                </a:lnTo>
                <a:lnTo>
                  <a:pt x="2337835" y="495471"/>
                </a:lnTo>
                <a:lnTo>
                  <a:pt x="2337835" y="497167"/>
                </a:lnTo>
                <a:lnTo>
                  <a:pt x="2339567" y="497167"/>
                </a:lnTo>
                <a:lnTo>
                  <a:pt x="2339567" y="498862"/>
                </a:lnTo>
                <a:lnTo>
                  <a:pt x="2341300" y="498862"/>
                </a:lnTo>
                <a:lnTo>
                  <a:pt x="2341300" y="500557"/>
                </a:lnTo>
                <a:lnTo>
                  <a:pt x="2343032" y="500557"/>
                </a:lnTo>
                <a:lnTo>
                  <a:pt x="2343032" y="502252"/>
                </a:lnTo>
                <a:lnTo>
                  <a:pt x="2344764" y="502252"/>
                </a:lnTo>
                <a:lnTo>
                  <a:pt x="2344764" y="503947"/>
                </a:lnTo>
                <a:lnTo>
                  <a:pt x="2346497" y="503947"/>
                </a:lnTo>
                <a:lnTo>
                  <a:pt x="2346497" y="505643"/>
                </a:lnTo>
                <a:lnTo>
                  <a:pt x="2348229" y="505643"/>
                </a:lnTo>
                <a:lnTo>
                  <a:pt x="2348229" y="507338"/>
                </a:lnTo>
                <a:lnTo>
                  <a:pt x="2349961" y="507338"/>
                </a:lnTo>
                <a:lnTo>
                  <a:pt x="2349961" y="509032"/>
                </a:lnTo>
                <a:lnTo>
                  <a:pt x="2351694" y="509032"/>
                </a:lnTo>
                <a:lnTo>
                  <a:pt x="2351694" y="510728"/>
                </a:lnTo>
                <a:lnTo>
                  <a:pt x="2353426" y="510728"/>
                </a:lnTo>
                <a:lnTo>
                  <a:pt x="2353426" y="512422"/>
                </a:lnTo>
                <a:lnTo>
                  <a:pt x="2355158" y="512422"/>
                </a:lnTo>
                <a:lnTo>
                  <a:pt x="2355158" y="514118"/>
                </a:lnTo>
                <a:lnTo>
                  <a:pt x="2356890" y="514118"/>
                </a:lnTo>
                <a:lnTo>
                  <a:pt x="2356890" y="515813"/>
                </a:lnTo>
                <a:lnTo>
                  <a:pt x="2358623" y="515813"/>
                </a:lnTo>
                <a:lnTo>
                  <a:pt x="2358623" y="517508"/>
                </a:lnTo>
                <a:lnTo>
                  <a:pt x="2360355" y="517508"/>
                </a:lnTo>
                <a:lnTo>
                  <a:pt x="2360355" y="519205"/>
                </a:lnTo>
                <a:lnTo>
                  <a:pt x="2362087" y="519205"/>
                </a:lnTo>
                <a:lnTo>
                  <a:pt x="2362087" y="520898"/>
                </a:lnTo>
                <a:lnTo>
                  <a:pt x="2363820" y="520898"/>
                </a:lnTo>
                <a:lnTo>
                  <a:pt x="2363820" y="522594"/>
                </a:lnTo>
                <a:lnTo>
                  <a:pt x="2365551" y="522594"/>
                </a:lnTo>
                <a:lnTo>
                  <a:pt x="2365551" y="524289"/>
                </a:lnTo>
                <a:lnTo>
                  <a:pt x="2367284" y="524289"/>
                </a:lnTo>
                <a:lnTo>
                  <a:pt x="2367284" y="525986"/>
                </a:lnTo>
                <a:lnTo>
                  <a:pt x="2369016" y="525986"/>
                </a:lnTo>
                <a:lnTo>
                  <a:pt x="2369016" y="527678"/>
                </a:lnTo>
                <a:lnTo>
                  <a:pt x="2370748" y="527678"/>
                </a:lnTo>
                <a:lnTo>
                  <a:pt x="2370748" y="529375"/>
                </a:lnTo>
                <a:lnTo>
                  <a:pt x="2372481" y="529375"/>
                </a:lnTo>
                <a:lnTo>
                  <a:pt x="2372481" y="531066"/>
                </a:lnTo>
                <a:lnTo>
                  <a:pt x="2374213" y="531066"/>
                </a:lnTo>
                <a:lnTo>
                  <a:pt x="2374213" y="532761"/>
                </a:lnTo>
                <a:lnTo>
                  <a:pt x="2375945" y="532761"/>
                </a:lnTo>
                <a:lnTo>
                  <a:pt x="2375945" y="534459"/>
                </a:lnTo>
                <a:lnTo>
                  <a:pt x="2377678" y="534459"/>
                </a:lnTo>
                <a:lnTo>
                  <a:pt x="2377678" y="536156"/>
                </a:lnTo>
                <a:lnTo>
                  <a:pt x="2379410" y="536156"/>
                </a:lnTo>
                <a:lnTo>
                  <a:pt x="2379410" y="537852"/>
                </a:lnTo>
                <a:lnTo>
                  <a:pt x="2381142" y="537852"/>
                </a:lnTo>
                <a:lnTo>
                  <a:pt x="2381142" y="539547"/>
                </a:lnTo>
                <a:lnTo>
                  <a:pt x="2382875" y="539547"/>
                </a:lnTo>
                <a:lnTo>
                  <a:pt x="2382875" y="541242"/>
                </a:lnTo>
                <a:lnTo>
                  <a:pt x="2384607" y="541242"/>
                </a:lnTo>
                <a:lnTo>
                  <a:pt x="2384607" y="542937"/>
                </a:lnTo>
                <a:lnTo>
                  <a:pt x="2386339" y="542937"/>
                </a:lnTo>
                <a:lnTo>
                  <a:pt x="2386339" y="544632"/>
                </a:lnTo>
                <a:lnTo>
                  <a:pt x="2388072" y="544632"/>
                </a:lnTo>
                <a:lnTo>
                  <a:pt x="2388072" y="546327"/>
                </a:lnTo>
                <a:lnTo>
                  <a:pt x="2389804" y="546327"/>
                </a:lnTo>
                <a:lnTo>
                  <a:pt x="2389804" y="548023"/>
                </a:lnTo>
                <a:lnTo>
                  <a:pt x="2391536" y="548023"/>
                </a:lnTo>
                <a:lnTo>
                  <a:pt x="2391536" y="549716"/>
                </a:lnTo>
                <a:lnTo>
                  <a:pt x="2393268" y="549716"/>
                </a:lnTo>
                <a:lnTo>
                  <a:pt x="2393268" y="551412"/>
                </a:lnTo>
                <a:lnTo>
                  <a:pt x="2395001" y="551412"/>
                </a:lnTo>
                <a:lnTo>
                  <a:pt x="2395001" y="553106"/>
                </a:lnTo>
                <a:lnTo>
                  <a:pt x="2396733" y="553106"/>
                </a:lnTo>
                <a:lnTo>
                  <a:pt x="2396733" y="554804"/>
                </a:lnTo>
                <a:lnTo>
                  <a:pt x="2398465" y="554804"/>
                </a:lnTo>
                <a:lnTo>
                  <a:pt x="2398465" y="556498"/>
                </a:lnTo>
                <a:lnTo>
                  <a:pt x="2400197" y="556498"/>
                </a:lnTo>
                <a:lnTo>
                  <a:pt x="2400197" y="558192"/>
                </a:lnTo>
                <a:lnTo>
                  <a:pt x="2401929" y="558192"/>
                </a:lnTo>
                <a:lnTo>
                  <a:pt x="2401929" y="559886"/>
                </a:lnTo>
                <a:lnTo>
                  <a:pt x="2403662" y="559886"/>
                </a:lnTo>
                <a:lnTo>
                  <a:pt x="2403662" y="561581"/>
                </a:lnTo>
                <a:lnTo>
                  <a:pt x="2405394" y="561581"/>
                </a:lnTo>
                <a:lnTo>
                  <a:pt x="2405394" y="563277"/>
                </a:lnTo>
                <a:lnTo>
                  <a:pt x="2407126" y="563277"/>
                </a:lnTo>
                <a:lnTo>
                  <a:pt x="2407126" y="564974"/>
                </a:lnTo>
                <a:lnTo>
                  <a:pt x="2408859" y="564974"/>
                </a:lnTo>
                <a:lnTo>
                  <a:pt x="2408859" y="566668"/>
                </a:lnTo>
                <a:lnTo>
                  <a:pt x="2410591" y="566668"/>
                </a:lnTo>
                <a:lnTo>
                  <a:pt x="2410591" y="568363"/>
                </a:lnTo>
                <a:lnTo>
                  <a:pt x="2412323" y="568363"/>
                </a:lnTo>
                <a:lnTo>
                  <a:pt x="2412323" y="570058"/>
                </a:lnTo>
                <a:lnTo>
                  <a:pt x="2414056" y="570058"/>
                </a:lnTo>
                <a:lnTo>
                  <a:pt x="2414056" y="571753"/>
                </a:lnTo>
                <a:lnTo>
                  <a:pt x="2415788" y="571753"/>
                </a:lnTo>
                <a:lnTo>
                  <a:pt x="2415788" y="573449"/>
                </a:lnTo>
                <a:lnTo>
                  <a:pt x="2417520" y="573449"/>
                </a:lnTo>
                <a:lnTo>
                  <a:pt x="2417520" y="575145"/>
                </a:lnTo>
                <a:lnTo>
                  <a:pt x="2419253" y="575145"/>
                </a:lnTo>
                <a:lnTo>
                  <a:pt x="2419253" y="576839"/>
                </a:lnTo>
                <a:lnTo>
                  <a:pt x="2420985" y="576839"/>
                </a:lnTo>
                <a:lnTo>
                  <a:pt x="2420985" y="578535"/>
                </a:lnTo>
                <a:lnTo>
                  <a:pt x="2422717" y="578535"/>
                </a:lnTo>
                <a:lnTo>
                  <a:pt x="2422717" y="580230"/>
                </a:lnTo>
                <a:lnTo>
                  <a:pt x="2424450" y="580230"/>
                </a:lnTo>
                <a:lnTo>
                  <a:pt x="2424450" y="581927"/>
                </a:lnTo>
                <a:lnTo>
                  <a:pt x="2426181" y="581927"/>
                </a:lnTo>
                <a:lnTo>
                  <a:pt x="2426181" y="583622"/>
                </a:lnTo>
                <a:lnTo>
                  <a:pt x="2427914" y="583622"/>
                </a:lnTo>
                <a:lnTo>
                  <a:pt x="2427914" y="585318"/>
                </a:lnTo>
                <a:lnTo>
                  <a:pt x="2429646" y="585318"/>
                </a:lnTo>
                <a:lnTo>
                  <a:pt x="2429646" y="587013"/>
                </a:lnTo>
                <a:lnTo>
                  <a:pt x="2431378" y="587013"/>
                </a:lnTo>
                <a:lnTo>
                  <a:pt x="2431378" y="588709"/>
                </a:lnTo>
                <a:lnTo>
                  <a:pt x="2433110" y="588709"/>
                </a:lnTo>
                <a:lnTo>
                  <a:pt x="2433110" y="590404"/>
                </a:lnTo>
                <a:lnTo>
                  <a:pt x="2434843" y="590404"/>
                </a:lnTo>
                <a:lnTo>
                  <a:pt x="2434843" y="592099"/>
                </a:lnTo>
                <a:lnTo>
                  <a:pt x="2436575" y="592099"/>
                </a:lnTo>
                <a:lnTo>
                  <a:pt x="2436575" y="593794"/>
                </a:lnTo>
                <a:lnTo>
                  <a:pt x="2438307" y="593794"/>
                </a:lnTo>
                <a:lnTo>
                  <a:pt x="2438307" y="595490"/>
                </a:lnTo>
                <a:lnTo>
                  <a:pt x="2440040" y="595490"/>
                </a:lnTo>
                <a:lnTo>
                  <a:pt x="2440040" y="597184"/>
                </a:lnTo>
                <a:lnTo>
                  <a:pt x="2441772" y="597184"/>
                </a:lnTo>
                <a:lnTo>
                  <a:pt x="2441772" y="598879"/>
                </a:lnTo>
                <a:lnTo>
                  <a:pt x="2443504" y="598879"/>
                </a:lnTo>
                <a:lnTo>
                  <a:pt x="2443504" y="600574"/>
                </a:lnTo>
                <a:lnTo>
                  <a:pt x="2445237" y="600574"/>
                </a:lnTo>
                <a:lnTo>
                  <a:pt x="2445237" y="602269"/>
                </a:lnTo>
                <a:lnTo>
                  <a:pt x="2446969" y="602269"/>
                </a:lnTo>
                <a:lnTo>
                  <a:pt x="2446969" y="603964"/>
                </a:lnTo>
                <a:lnTo>
                  <a:pt x="2448701" y="603964"/>
                </a:lnTo>
                <a:lnTo>
                  <a:pt x="2448701" y="605658"/>
                </a:lnTo>
                <a:lnTo>
                  <a:pt x="2450434" y="605658"/>
                </a:lnTo>
                <a:lnTo>
                  <a:pt x="2450434" y="607353"/>
                </a:lnTo>
                <a:lnTo>
                  <a:pt x="2452166" y="607353"/>
                </a:lnTo>
                <a:lnTo>
                  <a:pt x="2452166" y="609048"/>
                </a:lnTo>
                <a:lnTo>
                  <a:pt x="2453898" y="609048"/>
                </a:lnTo>
                <a:lnTo>
                  <a:pt x="2453898" y="610743"/>
                </a:lnTo>
                <a:lnTo>
                  <a:pt x="2455631" y="610743"/>
                </a:lnTo>
                <a:lnTo>
                  <a:pt x="2455631" y="612438"/>
                </a:lnTo>
                <a:lnTo>
                  <a:pt x="2457363" y="612438"/>
                </a:lnTo>
                <a:lnTo>
                  <a:pt x="2457363" y="614133"/>
                </a:lnTo>
                <a:lnTo>
                  <a:pt x="2459095" y="614133"/>
                </a:lnTo>
                <a:lnTo>
                  <a:pt x="2459095" y="615827"/>
                </a:lnTo>
                <a:lnTo>
                  <a:pt x="2460827" y="615827"/>
                </a:lnTo>
                <a:lnTo>
                  <a:pt x="2460827" y="617523"/>
                </a:lnTo>
                <a:lnTo>
                  <a:pt x="2462559" y="617523"/>
                </a:lnTo>
                <a:lnTo>
                  <a:pt x="2462559" y="619217"/>
                </a:lnTo>
                <a:lnTo>
                  <a:pt x="2464291" y="619217"/>
                </a:lnTo>
                <a:lnTo>
                  <a:pt x="2464291" y="620913"/>
                </a:lnTo>
                <a:lnTo>
                  <a:pt x="2466024" y="620913"/>
                </a:lnTo>
                <a:lnTo>
                  <a:pt x="2466024" y="622607"/>
                </a:lnTo>
                <a:lnTo>
                  <a:pt x="2467756" y="622607"/>
                </a:lnTo>
                <a:lnTo>
                  <a:pt x="2467756" y="624302"/>
                </a:lnTo>
                <a:lnTo>
                  <a:pt x="2469488" y="624302"/>
                </a:lnTo>
                <a:lnTo>
                  <a:pt x="2469488" y="625996"/>
                </a:lnTo>
                <a:lnTo>
                  <a:pt x="2471221" y="625996"/>
                </a:lnTo>
                <a:lnTo>
                  <a:pt x="2471221" y="627691"/>
                </a:lnTo>
                <a:lnTo>
                  <a:pt x="2472953" y="627691"/>
                </a:lnTo>
                <a:lnTo>
                  <a:pt x="2472953" y="629386"/>
                </a:lnTo>
                <a:lnTo>
                  <a:pt x="2474685" y="629386"/>
                </a:lnTo>
                <a:lnTo>
                  <a:pt x="2474685" y="631082"/>
                </a:lnTo>
                <a:lnTo>
                  <a:pt x="2476418" y="631082"/>
                </a:lnTo>
                <a:lnTo>
                  <a:pt x="2476418" y="632776"/>
                </a:lnTo>
                <a:lnTo>
                  <a:pt x="2478150" y="632776"/>
                </a:lnTo>
                <a:lnTo>
                  <a:pt x="2478150" y="634470"/>
                </a:lnTo>
                <a:lnTo>
                  <a:pt x="2479882" y="634470"/>
                </a:lnTo>
                <a:lnTo>
                  <a:pt x="2479882" y="636166"/>
                </a:lnTo>
                <a:lnTo>
                  <a:pt x="2481615" y="636166"/>
                </a:lnTo>
                <a:lnTo>
                  <a:pt x="2481615" y="637860"/>
                </a:lnTo>
                <a:lnTo>
                  <a:pt x="2483347" y="637860"/>
                </a:lnTo>
                <a:lnTo>
                  <a:pt x="2483347" y="639555"/>
                </a:lnTo>
                <a:lnTo>
                  <a:pt x="2485079" y="639555"/>
                </a:lnTo>
                <a:lnTo>
                  <a:pt x="2485079" y="641251"/>
                </a:lnTo>
                <a:lnTo>
                  <a:pt x="2486812" y="641251"/>
                </a:lnTo>
                <a:lnTo>
                  <a:pt x="2486812" y="642949"/>
                </a:lnTo>
                <a:lnTo>
                  <a:pt x="2488544" y="642949"/>
                </a:lnTo>
                <a:lnTo>
                  <a:pt x="2488544" y="644647"/>
                </a:lnTo>
                <a:lnTo>
                  <a:pt x="2490276" y="644647"/>
                </a:lnTo>
                <a:lnTo>
                  <a:pt x="2490276" y="646343"/>
                </a:lnTo>
                <a:lnTo>
                  <a:pt x="2492009" y="646343"/>
                </a:lnTo>
                <a:lnTo>
                  <a:pt x="2492009" y="648034"/>
                </a:lnTo>
                <a:lnTo>
                  <a:pt x="2493740" y="648034"/>
                </a:lnTo>
                <a:lnTo>
                  <a:pt x="2493740" y="649728"/>
                </a:lnTo>
                <a:lnTo>
                  <a:pt x="2495472" y="649728"/>
                </a:lnTo>
                <a:lnTo>
                  <a:pt x="2495472" y="651424"/>
                </a:lnTo>
                <a:lnTo>
                  <a:pt x="2497205" y="651424"/>
                </a:lnTo>
                <a:lnTo>
                  <a:pt x="2497205" y="653120"/>
                </a:lnTo>
                <a:lnTo>
                  <a:pt x="2498937" y="653120"/>
                </a:lnTo>
                <a:lnTo>
                  <a:pt x="2498937" y="654814"/>
                </a:lnTo>
                <a:lnTo>
                  <a:pt x="2500669" y="654814"/>
                </a:lnTo>
                <a:lnTo>
                  <a:pt x="2500669" y="656511"/>
                </a:lnTo>
                <a:lnTo>
                  <a:pt x="2502402" y="656511"/>
                </a:lnTo>
                <a:lnTo>
                  <a:pt x="2502402" y="658206"/>
                </a:lnTo>
                <a:lnTo>
                  <a:pt x="2504134" y="658206"/>
                </a:lnTo>
                <a:lnTo>
                  <a:pt x="2504134" y="659901"/>
                </a:lnTo>
                <a:lnTo>
                  <a:pt x="2505866" y="659901"/>
                </a:lnTo>
                <a:lnTo>
                  <a:pt x="2505866" y="661596"/>
                </a:lnTo>
                <a:lnTo>
                  <a:pt x="2507599" y="661596"/>
                </a:lnTo>
                <a:lnTo>
                  <a:pt x="2507599" y="663292"/>
                </a:lnTo>
                <a:lnTo>
                  <a:pt x="2509331" y="663292"/>
                </a:lnTo>
                <a:lnTo>
                  <a:pt x="2509331" y="664988"/>
                </a:lnTo>
                <a:lnTo>
                  <a:pt x="2511063" y="664988"/>
                </a:lnTo>
                <a:lnTo>
                  <a:pt x="2511063" y="666684"/>
                </a:lnTo>
                <a:lnTo>
                  <a:pt x="2512796" y="666684"/>
                </a:lnTo>
                <a:lnTo>
                  <a:pt x="2512796" y="668379"/>
                </a:lnTo>
                <a:lnTo>
                  <a:pt x="2514528" y="668379"/>
                </a:lnTo>
                <a:lnTo>
                  <a:pt x="2514528" y="670074"/>
                </a:lnTo>
                <a:lnTo>
                  <a:pt x="2516260" y="670074"/>
                </a:lnTo>
                <a:lnTo>
                  <a:pt x="2516260" y="671770"/>
                </a:lnTo>
                <a:lnTo>
                  <a:pt x="2517993" y="671770"/>
                </a:lnTo>
                <a:lnTo>
                  <a:pt x="2517993" y="673465"/>
                </a:lnTo>
                <a:lnTo>
                  <a:pt x="2519725" y="673465"/>
                </a:lnTo>
                <a:lnTo>
                  <a:pt x="2519725" y="675161"/>
                </a:lnTo>
                <a:lnTo>
                  <a:pt x="2521457" y="675161"/>
                </a:lnTo>
                <a:lnTo>
                  <a:pt x="2521457" y="676857"/>
                </a:lnTo>
                <a:lnTo>
                  <a:pt x="2523189" y="676857"/>
                </a:lnTo>
                <a:lnTo>
                  <a:pt x="2523189" y="678551"/>
                </a:lnTo>
                <a:lnTo>
                  <a:pt x="2524921" y="678551"/>
                </a:lnTo>
                <a:lnTo>
                  <a:pt x="2524921" y="680247"/>
                </a:lnTo>
                <a:lnTo>
                  <a:pt x="2526654" y="680247"/>
                </a:lnTo>
                <a:lnTo>
                  <a:pt x="2526654" y="681943"/>
                </a:lnTo>
                <a:lnTo>
                  <a:pt x="2528386" y="681943"/>
                </a:lnTo>
                <a:lnTo>
                  <a:pt x="2528386" y="683638"/>
                </a:lnTo>
                <a:lnTo>
                  <a:pt x="2530118" y="683638"/>
                </a:lnTo>
                <a:lnTo>
                  <a:pt x="2530118" y="685335"/>
                </a:lnTo>
                <a:lnTo>
                  <a:pt x="2531850" y="685335"/>
                </a:lnTo>
                <a:lnTo>
                  <a:pt x="2531850" y="687028"/>
                </a:lnTo>
                <a:lnTo>
                  <a:pt x="2533583" y="687028"/>
                </a:lnTo>
                <a:lnTo>
                  <a:pt x="2533583" y="688724"/>
                </a:lnTo>
                <a:lnTo>
                  <a:pt x="2535315" y="688724"/>
                </a:lnTo>
                <a:lnTo>
                  <a:pt x="2535315" y="690420"/>
                </a:lnTo>
                <a:lnTo>
                  <a:pt x="2537047" y="690420"/>
                </a:lnTo>
                <a:lnTo>
                  <a:pt x="2537047" y="692113"/>
                </a:lnTo>
                <a:lnTo>
                  <a:pt x="2538780" y="692113"/>
                </a:lnTo>
                <a:lnTo>
                  <a:pt x="2538780" y="693804"/>
                </a:lnTo>
                <a:lnTo>
                  <a:pt x="2540512" y="693804"/>
                </a:lnTo>
                <a:lnTo>
                  <a:pt x="2540512" y="695502"/>
                </a:lnTo>
                <a:lnTo>
                  <a:pt x="2542244" y="695502"/>
                </a:lnTo>
                <a:lnTo>
                  <a:pt x="2542244" y="697199"/>
                </a:lnTo>
                <a:lnTo>
                  <a:pt x="2543977" y="697199"/>
                </a:lnTo>
                <a:lnTo>
                  <a:pt x="2543977" y="698898"/>
                </a:lnTo>
                <a:lnTo>
                  <a:pt x="2545709" y="698898"/>
                </a:lnTo>
                <a:lnTo>
                  <a:pt x="2545709" y="700594"/>
                </a:lnTo>
                <a:lnTo>
                  <a:pt x="2547441" y="700594"/>
                </a:lnTo>
                <a:lnTo>
                  <a:pt x="2547441" y="702288"/>
                </a:lnTo>
                <a:lnTo>
                  <a:pt x="2549174" y="702288"/>
                </a:lnTo>
                <a:lnTo>
                  <a:pt x="2549174" y="703981"/>
                </a:lnTo>
                <a:lnTo>
                  <a:pt x="2550905" y="703981"/>
                </a:lnTo>
                <a:lnTo>
                  <a:pt x="2550905" y="705678"/>
                </a:lnTo>
                <a:lnTo>
                  <a:pt x="2552638" y="705678"/>
                </a:lnTo>
                <a:lnTo>
                  <a:pt x="2552638" y="707374"/>
                </a:lnTo>
                <a:lnTo>
                  <a:pt x="2554370" y="707374"/>
                </a:lnTo>
                <a:lnTo>
                  <a:pt x="2554370" y="709068"/>
                </a:lnTo>
                <a:lnTo>
                  <a:pt x="2556102" y="709068"/>
                </a:lnTo>
                <a:lnTo>
                  <a:pt x="2556102" y="710763"/>
                </a:lnTo>
                <a:lnTo>
                  <a:pt x="2557835" y="710763"/>
                </a:lnTo>
                <a:lnTo>
                  <a:pt x="2557835" y="712458"/>
                </a:lnTo>
                <a:lnTo>
                  <a:pt x="2559567" y="712458"/>
                </a:lnTo>
                <a:lnTo>
                  <a:pt x="2559567" y="714153"/>
                </a:lnTo>
                <a:lnTo>
                  <a:pt x="2561299" y="714153"/>
                </a:lnTo>
                <a:lnTo>
                  <a:pt x="2561299" y="715847"/>
                </a:lnTo>
                <a:lnTo>
                  <a:pt x="2563032" y="715847"/>
                </a:lnTo>
                <a:lnTo>
                  <a:pt x="2563032" y="717542"/>
                </a:lnTo>
                <a:lnTo>
                  <a:pt x="2564764" y="717542"/>
                </a:lnTo>
                <a:lnTo>
                  <a:pt x="2564764" y="719237"/>
                </a:lnTo>
                <a:lnTo>
                  <a:pt x="2566496" y="719237"/>
                </a:lnTo>
                <a:lnTo>
                  <a:pt x="2566496" y="720931"/>
                </a:lnTo>
                <a:lnTo>
                  <a:pt x="2568228" y="720931"/>
                </a:lnTo>
                <a:lnTo>
                  <a:pt x="2568228" y="722626"/>
                </a:lnTo>
                <a:lnTo>
                  <a:pt x="2569961" y="722626"/>
                </a:lnTo>
                <a:lnTo>
                  <a:pt x="2569961" y="724322"/>
                </a:lnTo>
                <a:lnTo>
                  <a:pt x="2571693" y="724322"/>
                </a:lnTo>
                <a:lnTo>
                  <a:pt x="2571693" y="726016"/>
                </a:lnTo>
                <a:lnTo>
                  <a:pt x="2573425" y="726016"/>
                </a:lnTo>
                <a:lnTo>
                  <a:pt x="2573425" y="727711"/>
                </a:lnTo>
                <a:lnTo>
                  <a:pt x="2575158" y="727711"/>
                </a:lnTo>
                <a:lnTo>
                  <a:pt x="2575158" y="729406"/>
                </a:lnTo>
                <a:lnTo>
                  <a:pt x="2576890" y="729406"/>
                </a:lnTo>
                <a:lnTo>
                  <a:pt x="2576890" y="731101"/>
                </a:lnTo>
                <a:lnTo>
                  <a:pt x="2578622" y="731101"/>
                </a:lnTo>
                <a:lnTo>
                  <a:pt x="2578622" y="732796"/>
                </a:lnTo>
                <a:lnTo>
                  <a:pt x="2580355" y="732796"/>
                </a:lnTo>
                <a:lnTo>
                  <a:pt x="2580355" y="734491"/>
                </a:lnTo>
                <a:lnTo>
                  <a:pt x="2582087" y="734491"/>
                </a:lnTo>
                <a:lnTo>
                  <a:pt x="2582087" y="736186"/>
                </a:lnTo>
                <a:lnTo>
                  <a:pt x="2583819" y="736186"/>
                </a:lnTo>
                <a:lnTo>
                  <a:pt x="2583819" y="737881"/>
                </a:lnTo>
                <a:lnTo>
                  <a:pt x="2585551" y="737881"/>
                </a:lnTo>
                <a:lnTo>
                  <a:pt x="2585551" y="739575"/>
                </a:lnTo>
                <a:lnTo>
                  <a:pt x="2587283" y="739575"/>
                </a:lnTo>
                <a:lnTo>
                  <a:pt x="2587283" y="741271"/>
                </a:lnTo>
                <a:lnTo>
                  <a:pt x="2589016" y="741271"/>
                </a:lnTo>
                <a:lnTo>
                  <a:pt x="2589016" y="742965"/>
                </a:lnTo>
                <a:lnTo>
                  <a:pt x="2590748" y="742965"/>
                </a:lnTo>
                <a:lnTo>
                  <a:pt x="2590748" y="744660"/>
                </a:lnTo>
                <a:lnTo>
                  <a:pt x="2592480" y="744660"/>
                </a:lnTo>
                <a:lnTo>
                  <a:pt x="2592480" y="746355"/>
                </a:lnTo>
                <a:lnTo>
                  <a:pt x="2594213" y="746355"/>
                </a:lnTo>
                <a:lnTo>
                  <a:pt x="2594213" y="748050"/>
                </a:lnTo>
                <a:lnTo>
                  <a:pt x="2595945" y="748050"/>
                </a:lnTo>
                <a:lnTo>
                  <a:pt x="2595945" y="749745"/>
                </a:lnTo>
                <a:lnTo>
                  <a:pt x="2597677" y="749745"/>
                </a:lnTo>
                <a:lnTo>
                  <a:pt x="2597677" y="751441"/>
                </a:lnTo>
                <a:lnTo>
                  <a:pt x="2599410" y="751441"/>
                </a:lnTo>
                <a:lnTo>
                  <a:pt x="2599410" y="753136"/>
                </a:lnTo>
                <a:lnTo>
                  <a:pt x="2601142" y="753136"/>
                </a:lnTo>
                <a:lnTo>
                  <a:pt x="2601142" y="754831"/>
                </a:lnTo>
                <a:lnTo>
                  <a:pt x="2602874" y="754831"/>
                </a:lnTo>
                <a:lnTo>
                  <a:pt x="2602874" y="756527"/>
                </a:lnTo>
                <a:lnTo>
                  <a:pt x="2604606" y="756527"/>
                </a:lnTo>
                <a:lnTo>
                  <a:pt x="2604606" y="758223"/>
                </a:lnTo>
                <a:lnTo>
                  <a:pt x="2606339" y="758223"/>
                </a:lnTo>
                <a:lnTo>
                  <a:pt x="2606339" y="759918"/>
                </a:lnTo>
                <a:lnTo>
                  <a:pt x="2608071" y="759918"/>
                </a:lnTo>
                <a:lnTo>
                  <a:pt x="2608071" y="761613"/>
                </a:lnTo>
                <a:lnTo>
                  <a:pt x="2609803" y="761613"/>
                </a:lnTo>
                <a:lnTo>
                  <a:pt x="2609803" y="763309"/>
                </a:lnTo>
                <a:lnTo>
                  <a:pt x="2611536" y="763309"/>
                </a:lnTo>
                <a:lnTo>
                  <a:pt x="2611536" y="765004"/>
                </a:lnTo>
                <a:lnTo>
                  <a:pt x="2613268" y="765004"/>
                </a:lnTo>
                <a:lnTo>
                  <a:pt x="2613268" y="766700"/>
                </a:lnTo>
                <a:lnTo>
                  <a:pt x="2615000" y="766700"/>
                </a:lnTo>
                <a:lnTo>
                  <a:pt x="2615000" y="768395"/>
                </a:lnTo>
                <a:lnTo>
                  <a:pt x="2616732" y="768395"/>
                </a:lnTo>
                <a:lnTo>
                  <a:pt x="2616732" y="770089"/>
                </a:lnTo>
                <a:lnTo>
                  <a:pt x="2618464" y="770089"/>
                </a:lnTo>
                <a:lnTo>
                  <a:pt x="2618464" y="771785"/>
                </a:lnTo>
                <a:lnTo>
                  <a:pt x="2620197" y="771785"/>
                </a:lnTo>
                <a:lnTo>
                  <a:pt x="2620197" y="773481"/>
                </a:lnTo>
                <a:lnTo>
                  <a:pt x="2621929" y="773481"/>
                </a:lnTo>
                <a:lnTo>
                  <a:pt x="2621929" y="775175"/>
                </a:lnTo>
                <a:lnTo>
                  <a:pt x="2623661" y="775175"/>
                </a:lnTo>
                <a:lnTo>
                  <a:pt x="2623661" y="776871"/>
                </a:lnTo>
                <a:lnTo>
                  <a:pt x="2625394" y="776871"/>
                </a:lnTo>
                <a:lnTo>
                  <a:pt x="2625394" y="778568"/>
                </a:lnTo>
                <a:lnTo>
                  <a:pt x="2627126" y="778568"/>
                </a:lnTo>
                <a:lnTo>
                  <a:pt x="2627126" y="780262"/>
                </a:lnTo>
                <a:lnTo>
                  <a:pt x="2628858" y="780262"/>
                </a:lnTo>
                <a:lnTo>
                  <a:pt x="2628858" y="781956"/>
                </a:lnTo>
                <a:lnTo>
                  <a:pt x="2630591" y="781956"/>
                </a:lnTo>
                <a:lnTo>
                  <a:pt x="2630591" y="783651"/>
                </a:lnTo>
                <a:lnTo>
                  <a:pt x="2632323" y="783651"/>
                </a:lnTo>
                <a:lnTo>
                  <a:pt x="2632323" y="785345"/>
                </a:lnTo>
                <a:lnTo>
                  <a:pt x="2634055" y="785345"/>
                </a:lnTo>
                <a:lnTo>
                  <a:pt x="2634055" y="787041"/>
                </a:lnTo>
                <a:lnTo>
                  <a:pt x="2635788" y="787041"/>
                </a:lnTo>
                <a:lnTo>
                  <a:pt x="2635788" y="788737"/>
                </a:lnTo>
                <a:lnTo>
                  <a:pt x="2637520" y="788737"/>
                </a:lnTo>
                <a:lnTo>
                  <a:pt x="2637520" y="790433"/>
                </a:lnTo>
                <a:lnTo>
                  <a:pt x="2639252" y="790433"/>
                </a:lnTo>
                <a:lnTo>
                  <a:pt x="2639252" y="792125"/>
                </a:lnTo>
                <a:lnTo>
                  <a:pt x="2640984" y="792125"/>
                </a:lnTo>
                <a:lnTo>
                  <a:pt x="2640984" y="793822"/>
                </a:lnTo>
                <a:lnTo>
                  <a:pt x="2642717" y="793822"/>
                </a:lnTo>
                <a:lnTo>
                  <a:pt x="2642717" y="795469"/>
                </a:lnTo>
                <a:lnTo>
                  <a:pt x="2644448" y="795469"/>
                </a:lnTo>
                <a:lnTo>
                  <a:pt x="2644448" y="797164"/>
                </a:lnTo>
                <a:lnTo>
                  <a:pt x="2646181" y="797164"/>
                </a:lnTo>
                <a:lnTo>
                  <a:pt x="2646181" y="798859"/>
                </a:lnTo>
                <a:lnTo>
                  <a:pt x="2647913" y="798859"/>
                </a:lnTo>
                <a:lnTo>
                  <a:pt x="2647913" y="800555"/>
                </a:lnTo>
                <a:lnTo>
                  <a:pt x="2649645" y="800555"/>
                </a:lnTo>
                <a:lnTo>
                  <a:pt x="2649645" y="802250"/>
                </a:lnTo>
                <a:lnTo>
                  <a:pt x="2651378" y="802250"/>
                </a:lnTo>
                <a:lnTo>
                  <a:pt x="2651378" y="803945"/>
                </a:lnTo>
                <a:lnTo>
                  <a:pt x="2653110" y="803945"/>
                </a:lnTo>
                <a:lnTo>
                  <a:pt x="2653110" y="805640"/>
                </a:lnTo>
                <a:lnTo>
                  <a:pt x="2654842" y="805640"/>
                </a:lnTo>
                <a:lnTo>
                  <a:pt x="2654842" y="807335"/>
                </a:lnTo>
                <a:lnTo>
                  <a:pt x="2656575" y="807335"/>
                </a:lnTo>
                <a:lnTo>
                  <a:pt x="2656575" y="809031"/>
                </a:lnTo>
                <a:lnTo>
                  <a:pt x="2658307" y="809031"/>
                </a:lnTo>
                <a:lnTo>
                  <a:pt x="2658307" y="810725"/>
                </a:lnTo>
                <a:lnTo>
                  <a:pt x="2660039" y="810725"/>
                </a:lnTo>
                <a:lnTo>
                  <a:pt x="2660039" y="812421"/>
                </a:lnTo>
                <a:lnTo>
                  <a:pt x="2660670" y="812421"/>
                </a:lnTo>
                <a:lnTo>
                  <a:pt x="2660670" y="2535903"/>
                </a:lnTo>
                <a:lnTo>
                  <a:pt x="631470" y="2535903"/>
                </a:lnTo>
                <a:lnTo>
                  <a:pt x="631470" y="2534474"/>
                </a:lnTo>
                <a:lnTo>
                  <a:pt x="629737" y="2534474"/>
                </a:lnTo>
                <a:lnTo>
                  <a:pt x="629737" y="2532780"/>
                </a:lnTo>
                <a:lnTo>
                  <a:pt x="628005" y="2532780"/>
                </a:lnTo>
                <a:lnTo>
                  <a:pt x="628005" y="2531084"/>
                </a:lnTo>
                <a:lnTo>
                  <a:pt x="626273" y="2531084"/>
                </a:lnTo>
                <a:lnTo>
                  <a:pt x="626273" y="2529389"/>
                </a:lnTo>
                <a:lnTo>
                  <a:pt x="624540" y="2529389"/>
                </a:lnTo>
                <a:lnTo>
                  <a:pt x="624540" y="2527693"/>
                </a:lnTo>
                <a:lnTo>
                  <a:pt x="622808" y="2527693"/>
                </a:lnTo>
                <a:lnTo>
                  <a:pt x="622808" y="2525999"/>
                </a:lnTo>
                <a:lnTo>
                  <a:pt x="621076" y="2525999"/>
                </a:lnTo>
                <a:lnTo>
                  <a:pt x="621076" y="2524303"/>
                </a:lnTo>
                <a:lnTo>
                  <a:pt x="619343" y="2524303"/>
                </a:lnTo>
                <a:lnTo>
                  <a:pt x="619343" y="2522608"/>
                </a:lnTo>
                <a:lnTo>
                  <a:pt x="617611" y="2522608"/>
                </a:lnTo>
                <a:lnTo>
                  <a:pt x="617611" y="2520913"/>
                </a:lnTo>
                <a:lnTo>
                  <a:pt x="615879" y="2520913"/>
                </a:lnTo>
                <a:lnTo>
                  <a:pt x="615879" y="2519218"/>
                </a:lnTo>
                <a:lnTo>
                  <a:pt x="614146" y="2519218"/>
                </a:lnTo>
                <a:lnTo>
                  <a:pt x="614146" y="2517522"/>
                </a:lnTo>
                <a:lnTo>
                  <a:pt x="612414" y="2517522"/>
                </a:lnTo>
                <a:lnTo>
                  <a:pt x="612414" y="2515827"/>
                </a:lnTo>
                <a:lnTo>
                  <a:pt x="610682" y="2515827"/>
                </a:lnTo>
                <a:lnTo>
                  <a:pt x="610682" y="2514132"/>
                </a:lnTo>
                <a:lnTo>
                  <a:pt x="608949" y="2514132"/>
                </a:lnTo>
                <a:lnTo>
                  <a:pt x="608949" y="2512437"/>
                </a:lnTo>
                <a:lnTo>
                  <a:pt x="607217" y="2512437"/>
                </a:lnTo>
                <a:lnTo>
                  <a:pt x="607217" y="2510741"/>
                </a:lnTo>
                <a:lnTo>
                  <a:pt x="605486" y="2510741"/>
                </a:lnTo>
                <a:lnTo>
                  <a:pt x="605486" y="2509046"/>
                </a:lnTo>
                <a:lnTo>
                  <a:pt x="603753" y="2509046"/>
                </a:lnTo>
                <a:lnTo>
                  <a:pt x="603753" y="2507351"/>
                </a:lnTo>
                <a:lnTo>
                  <a:pt x="602021" y="2507351"/>
                </a:lnTo>
                <a:lnTo>
                  <a:pt x="602021" y="2505656"/>
                </a:lnTo>
                <a:lnTo>
                  <a:pt x="600289" y="2505656"/>
                </a:lnTo>
                <a:lnTo>
                  <a:pt x="600289" y="2503961"/>
                </a:lnTo>
                <a:lnTo>
                  <a:pt x="598556" y="2503961"/>
                </a:lnTo>
                <a:lnTo>
                  <a:pt x="598556" y="2502265"/>
                </a:lnTo>
                <a:lnTo>
                  <a:pt x="596824" y="2502265"/>
                </a:lnTo>
                <a:lnTo>
                  <a:pt x="596824" y="2500570"/>
                </a:lnTo>
                <a:lnTo>
                  <a:pt x="595092" y="2500570"/>
                </a:lnTo>
                <a:lnTo>
                  <a:pt x="595092" y="2498875"/>
                </a:lnTo>
                <a:lnTo>
                  <a:pt x="593359" y="2498875"/>
                </a:lnTo>
                <a:lnTo>
                  <a:pt x="593359" y="2497180"/>
                </a:lnTo>
                <a:lnTo>
                  <a:pt x="591627" y="2497180"/>
                </a:lnTo>
                <a:lnTo>
                  <a:pt x="591627" y="2495484"/>
                </a:lnTo>
                <a:lnTo>
                  <a:pt x="589895" y="2495484"/>
                </a:lnTo>
                <a:lnTo>
                  <a:pt x="589895" y="2493789"/>
                </a:lnTo>
                <a:lnTo>
                  <a:pt x="588162" y="2493789"/>
                </a:lnTo>
                <a:lnTo>
                  <a:pt x="588162" y="2492094"/>
                </a:lnTo>
                <a:lnTo>
                  <a:pt x="586430" y="2492094"/>
                </a:lnTo>
                <a:lnTo>
                  <a:pt x="586430" y="2490399"/>
                </a:lnTo>
                <a:lnTo>
                  <a:pt x="584698" y="2490399"/>
                </a:lnTo>
                <a:lnTo>
                  <a:pt x="584698" y="2488703"/>
                </a:lnTo>
                <a:lnTo>
                  <a:pt x="582965" y="2488703"/>
                </a:lnTo>
                <a:lnTo>
                  <a:pt x="582965" y="2487008"/>
                </a:lnTo>
                <a:lnTo>
                  <a:pt x="581233" y="2487008"/>
                </a:lnTo>
                <a:lnTo>
                  <a:pt x="581233" y="2485313"/>
                </a:lnTo>
                <a:lnTo>
                  <a:pt x="579501" y="2485313"/>
                </a:lnTo>
                <a:lnTo>
                  <a:pt x="579501" y="2483618"/>
                </a:lnTo>
                <a:lnTo>
                  <a:pt x="577769" y="2483618"/>
                </a:lnTo>
                <a:lnTo>
                  <a:pt x="577769" y="2481922"/>
                </a:lnTo>
                <a:lnTo>
                  <a:pt x="576036" y="2481922"/>
                </a:lnTo>
                <a:lnTo>
                  <a:pt x="576036" y="2480227"/>
                </a:lnTo>
                <a:lnTo>
                  <a:pt x="574305" y="2480227"/>
                </a:lnTo>
                <a:lnTo>
                  <a:pt x="574305" y="2478532"/>
                </a:lnTo>
                <a:lnTo>
                  <a:pt x="572572" y="2478532"/>
                </a:lnTo>
                <a:lnTo>
                  <a:pt x="572572" y="2476837"/>
                </a:lnTo>
                <a:lnTo>
                  <a:pt x="570840" y="2476837"/>
                </a:lnTo>
                <a:lnTo>
                  <a:pt x="570840" y="2475141"/>
                </a:lnTo>
                <a:lnTo>
                  <a:pt x="569108" y="2475141"/>
                </a:lnTo>
                <a:lnTo>
                  <a:pt x="569108" y="2473447"/>
                </a:lnTo>
                <a:lnTo>
                  <a:pt x="567375" y="2473447"/>
                </a:lnTo>
                <a:lnTo>
                  <a:pt x="567375" y="2471751"/>
                </a:lnTo>
                <a:lnTo>
                  <a:pt x="565643" y="2471751"/>
                </a:lnTo>
                <a:lnTo>
                  <a:pt x="565643" y="2470056"/>
                </a:lnTo>
                <a:lnTo>
                  <a:pt x="563911" y="2470056"/>
                </a:lnTo>
                <a:lnTo>
                  <a:pt x="563911" y="2468361"/>
                </a:lnTo>
                <a:lnTo>
                  <a:pt x="562178" y="2468361"/>
                </a:lnTo>
                <a:lnTo>
                  <a:pt x="562178" y="2466666"/>
                </a:lnTo>
                <a:lnTo>
                  <a:pt x="560446" y="2466666"/>
                </a:lnTo>
                <a:lnTo>
                  <a:pt x="560446" y="2464971"/>
                </a:lnTo>
                <a:lnTo>
                  <a:pt x="558714" y="2464971"/>
                </a:lnTo>
                <a:lnTo>
                  <a:pt x="558714" y="2463275"/>
                </a:lnTo>
                <a:lnTo>
                  <a:pt x="556981" y="2463275"/>
                </a:lnTo>
                <a:lnTo>
                  <a:pt x="556981" y="2461580"/>
                </a:lnTo>
                <a:lnTo>
                  <a:pt x="555249" y="2461580"/>
                </a:lnTo>
                <a:lnTo>
                  <a:pt x="555249" y="2459885"/>
                </a:lnTo>
                <a:lnTo>
                  <a:pt x="553517" y="2459885"/>
                </a:lnTo>
                <a:lnTo>
                  <a:pt x="553517" y="2458190"/>
                </a:lnTo>
                <a:lnTo>
                  <a:pt x="551784" y="2458190"/>
                </a:lnTo>
                <a:lnTo>
                  <a:pt x="551784" y="2456494"/>
                </a:lnTo>
                <a:lnTo>
                  <a:pt x="550052" y="2456494"/>
                </a:lnTo>
                <a:lnTo>
                  <a:pt x="550052" y="2454799"/>
                </a:lnTo>
                <a:lnTo>
                  <a:pt x="548320" y="2454799"/>
                </a:lnTo>
                <a:lnTo>
                  <a:pt x="548320" y="2453104"/>
                </a:lnTo>
                <a:lnTo>
                  <a:pt x="546587" y="2453104"/>
                </a:lnTo>
                <a:lnTo>
                  <a:pt x="546587" y="2451409"/>
                </a:lnTo>
                <a:lnTo>
                  <a:pt x="544856" y="2451409"/>
                </a:lnTo>
                <a:lnTo>
                  <a:pt x="544856" y="2449713"/>
                </a:lnTo>
                <a:lnTo>
                  <a:pt x="543123" y="2449713"/>
                </a:lnTo>
                <a:lnTo>
                  <a:pt x="543123" y="2448018"/>
                </a:lnTo>
                <a:lnTo>
                  <a:pt x="541391" y="2448018"/>
                </a:lnTo>
                <a:lnTo>
                  <a:pt x="541391" y="2446323"/>
                </a:lnTo>
                <a:lnTo>
                  <a:pt x="539659" y="2446323"/>
                </a:lnTo>
                <a:lnTo>
                  <a:pt x="539659" y="2444628"/>
                </a:lnTo>
                <a:lnTo>
                  <a:pt x="537927" y="2444628"/>
                </a:lnTo>
                <a:lnTo>
                  <a:pt x="537927" y="2442932"/>
                </a:lnTo>
                <a:lnTo>
                  <a:pt x="536194" y="2442932"/>
                </a:lnTo>
                <a:lnTo>
                  <a:pt x="536194" y="2441237"/>
                </a:lnTo>
                <a:lnTo>
                  <a:pt x="534462" y="2441237"/>
                </a:lnTo>
                <a:lnTo>
                  <a:pt x="534462" y="2439542"/>
                </a:lnTo>
                <a:lnTo>
                  <a:pt x="532730" y="2439542"/>
                </a:lnTo>
                <a:lnTo>
                  <a:pt x="532730" y="2437847"/>
                </a:lnTo>
                <a:lnTo>
                  <a:pt x="530997" y="2437847"/>
                </a:lnTo>
                <a:lnTo>
                  <a:pt x="530997" y="2436151"/>
                </a:lnTo>
                <a:lnTo>
                  <a:pt x="529265" y="2436151"/>
                </a:lnTo>
                <a:lnTo>
                  <a:pt x="529265" y="2434456"/>
                </a:lnTo>
                <a:lnTo>
                  <a:pt x="527533" y="2434456"/>
                </a:lnTo>
                <a:lnTo>
                  <a:pt x="527533" y="2432761"/>
                </a:lnTo>
                <a:lnTo>
                  <a:pt x="525800" y="2432761"/>
                </a:lnTo>
                <a:lnTo>
                  <a:pt x="525800" y="2431066"/>
                </a:lnTo>
                <a:lnTo>
                  <a:pt x="524068" y="2431066"/>
                </a:lnTo>
                <a:lnTo>
                  <a:pt x="524068" y="2429370"/>
                </a:lnTo>
                <a:lnTo>
                  <a:pt x="522336" y="2429370"/>
                </a:lnTo>
                <a:lnTo>
                  <a:pt x="522336" y="2427675"/>
                </a:lnTo>
                <a:lnTo>
                  <a:pt x="520603" y="2427675"/>
                </a:lnTo>
                <a:lnTo>
                  <a:pt x="520603" y="2425980"/>
                </a:lnTo>
                <a:lnTo>
                  <a:pt x="518871" y="2425980"/>
                </a:lnTo>
                <a:lnTo>
                  <a:pt x="518871" y="2424285"/>
                </a:lnTo>
                <a:lnTo>
                  <a:pt x="517139" y="2424285"/>
                </a:lnTo>
                <a:lnTo>
                  <a:pt x="517139" y="2422590"/>
                </a:lnTo>
                <a:lnTo>
                  <a:pt x="515406" y="2422590"/>
                </a:lnTo>
                <a:lnTo>
                  <a:pt x="515406" y="2420894"/>
                </a:lnTo>
                <a:lnTo>
                  <a:pt x="513675" y="2420894"/>
                </a:lnTo>
                <a:lnTo>
                  <a:pt x="513675" y="2419200"/>
                </a:lnTo>
                <a:lnTo>
                  <a:pt x="511942" y="2419200"/>
                </a:lnTo>
                <a:lnTo>
                  <a:pt x="511942" y="2417504"/>
                </a:lnTo>
                <a:lnTo>
                  <a:pt x="510210" y="2417504"/>
                </a:lnTo>
                <a:lnTo>
                  <a:pt x="510210" y="2415809"/>
                </a:lnTo>
                <a:lnTo>
                  <a:pt x="508478" y="2415809"/>
                </a:lnTo>
                <a:lnTo>
                  <a:pt x="508478" y="2414113"/>
                </a:lnTo>
                <a:lnTo>
                  <a:pt x="506745" y="2414113"/>
                </a:lnTo>
                <a:lnTo>
                  <a:pt x="506745" y="2412419"/>
                </a:lnTo>
                <a:lnTo>
                  <a:pt x="505013" y="2412419"/>
                </a:lnTo>
                <a:lnTo>
                  <a:pt x="505013" y="2410723"/>
                </a:lnTo>
                <a:lnTo>
                  <a:pt x="503281" y="2410723"/>
                </a:lnTo>
                <a:lnTo>
                  <a:pt x="503281" y="2409028"/>
                </a:lnTo>
                <a:lnTo>
                  <a:pt x="501549" y="2409028"/>
                </a:lnTo>
                <a:lnTo>
                  <a:pt x="501549" y="2407332"/>
                </a:lnTo>
                <a:lnTo>
                  <a:pt x="499816" y="2407332"/>
                </a:lnTo>
                <a:lnTo>
                  <a:pt x="499816" y="2405638"/>
                </a:lnTo>
                <a:lnTo>
                  <a:pt x="498084" y="2405638"/>
                </a:lnTo>
                <a:lnTo>
                  <a:pt x="498084" y="2403942"/>
                </a:lnTo>
                <a:lnTo>
                  <a:pt x="496352" y="2403942"/>
                </a:lnTo>
                <a:lnTo>
                  <a:pt x="496352" y="2402247"/>
                </a:lnTo>
                <a:lnTo>
                  <a:pt x="494619" y="2402247"/>
                </a:lnTo>
                <a:lnTo>
                  <a:pt x="494619" y="2400552"/>
                </a:lnTo>
                <a:lnTo>
                  <a:pt x="492887" y="2400552"/>
                </a:lnTo>
                <a:lnTo>
                  <a:pt x="492887" y="2398857"/>
                </a:lnTo>
                <a:lnTo>
                  <a:pt x="491155" y="2398857"/>
                </a:lnTo>
                <a:lnTo>
                  <a:pt x="491155" y="2397161"/>
                </a:lnTo>
                <a:lnTo>
                  <a:pt x="489422" y="2397161"/>
                </a:lnTo>
                <a:lnTo>
                  <a:pt x="489422" y="2395466"/>
                </a:lnTo>
                <a:lnTo>
                  <a:pt x="487690" y="2395466"/>
                </a:lnTo>
                <a:lnTo>
                  <a:pt x="487690" y="2393771"/>
                </a:lnTo>
                <a:lnTo>
                  <a:pt x="485958" y="2393771"/>
                </a:lnTo>
                <a:lnTo>
                  <a:pt x="485958" y="2392076"/>
                </a:lnTo>
                <a:lnTo>
                  <a:pt x="484225" y="2392076"/>
                </a:lnTo>
                <a:lnTo>
                  <a:pt x="484225" y="2390380"/>
                </a:lnTo>
                <a:lnTo>
                  <a:pt x="482494" y="2390380"/>
                </a:lnTo>
                <a:lnTo>
                  <a:pt x="482494" y="2388685"/>
                </a:lnTo>
                <a:lnTo>
                  <a:pt x="480761" y="2388685"/>
                </a:lnTo>
                <a:lnTo>
                  <a:pt x="480761" y="2386990"/>
                </a:lnTo>
                <a:lnTo>
                  <a:pt x="479029" y="2386990"/>
                </a:lnTo>
                <a:lnTo>
                  <a:pt x="479029" y="2385295"/>
                </a:lnTo>
                <a:lnTo>
                  <a:pt x="477297" y="2385295"/>
                </a:lnTo>
                <a:lnTo>
                  <a:pt x="477297" y="2383600"/>
                </a:lnTo>
                <a:lnTo>
                  <a:pt x="475564" y="2383600"/>
                </a:lnTo>
                <a:lnTo>
                  <a:pt x="475564" y="2381904"/>
                </a:lnTo>
                <a:lnTo>
                  <a:pt x="473832" y="2381904"/>
                </a:lnTo>
                <a:lnTo>
                  <a:pt x="473832" y="2380209"/>
                </a:lnTo>
                <a:lnTo>
                  <a:pt x="472100" y="2380209"/>
                </a:lnTo>
                <a:lnTo>
                  <a:pt x="472100" y="2378514"/>
                </a:lnTo>
                <a:lnTo>
                  <a:pt x="470367" y="2378514"/>
                </a:lnTo>
                <a:lnTo>
                  <a:pt x="470367" y="2376819"/>
                </a:lnTo>
                <a:lnTo>
                  <a:pt x="468635" y="2376819"/>
                </a:lnTo>
                <a:lnTo>
                  <a:pt x="468635" y="2375123"/>
                </a:lnTo>
                <a:lnTo>
                  <a:pt x="466903" y="2375123"/>
                </a:lnTo>
                <a:lnTo>
                  <a:pt x="466903" y="2373428"/>
                </a:lnTo>
                <a:lnTo>
                  <a:pt x="465171" y="2373428"/>
                </a:lnTo>
                <a:lnTo>
                  <a:pt x="465171" y="2371733"/>
                </a:lnTo>
                <a:lnTo>
                  <a:pt x="463438" y="2371733"/>
                </a:lnTo>
                <a:lnTo>
                  <a:pt x="463438" y="2370038"/>
                </a:lnTo>
                <a:lnTo>
                  <a:pt x="461706" y="2370038"/>
                </a:lnTo>
                <a:lnTo>
                  <a:pt x="461706" y="2368342"/>
                </a:lnTo>
                <a:lnTo>
                  <a:pt x="459974" y="2368342"/>
                </a:lnTo>
                <a:lnTo>
                  <a:pt x="459974" y="2366647"/>
                </a:lnTo>
                <a:lnTo>
                  <a:pt x="458241" y="2366647"/>
                </a:lnTo>
                <a:lnTo>
                  <a:pt x="458241" y="2364952"/>
                </a:lnTo>
                <a:lnTo>
                  <a:pt x="456509" y="2364952"/>
                </a:lnTo>
                <a:lnTo>
                  <a:pt x="456509" y="2363257"/>
                </a:lnTo>
                <a:lnTo>
                  <a:pt x="454777" y="2363257"/>
                </a:lnTo>
                <a:lnTo>
                  <a:pt x="454777" y="2361561"/>
                </a:lnTo>
                <a:lnTo>
                  <a:pt x="453045" y="2361561"/>
                </a:lnTo>
                <a:lnTo>
                  <a:pt x="453045" y="2359866"/>
                </a:lnTo>
                <a:lnTo>
                  <a:pt x="451312" y="2359866"/>
                </a:lnTo>
                <a:lnTo>
                  <a:pt x="451312" y="2358171"/>
                </a:lnTo>
                <a:lnTo>
                  <a:pt x="449580" y="2358171"/>
                </a:lnTo>
                <a:lnTo>
                  <a:pt x="449580" y="2356476"/>
                </a:lnTo>
                <a:lnTo>
                  <a:pt x="447848" y="2356476"/>
                </a:lnTo>
                <a:lnTo>
                  <a:pt x="447848" y="2354780"/>
                </a:lnTo>
                <a:lnTo>
                  <a:pt x="446116" y="2354780"/>
                </a:lnTo>
                <a:lnTo>
                  <a:pt x="446116" y="2353086"/>
                </a:lnTo>
                <a:lnTo>
                  <a:pt x="444383" y="2353086"/>
                </a:lnTo>
                <a:lnTo>
                  <a:pt x="444383" y="2351391"/>
                </a:lnTo>
                <a:lnTo>
                  <a:pt x="442651" y="2351391"/>
                </a:lnTo>
                <a:lnTo>
                  <a:pt x="442651" y="2349695"/>
                </a:lnTo>
                <a:lnTo>
                  <a:pt x="440919" y="2349695"/>
                </a:lnTo>
                <a:lnTo>
                  <a:pt x="440919" y="2347999"/>
                </a:lnTo>
                <a:lnTo>
                  <a:pt x="439186" y="2347999"/>
                </a:lnTo>
                <a:lnTo>
                  <a:pt x="439186" y="2346305"/>
                </a:lnTo>
                <a:lnTo>
                  <a:pt x="437454" y="2346305"/>
                </a:lnTo>
                <a:lnTo>
                  <a:pt x="437454" y="2344610"/>
                </a:lnTo>
                <a:lnTo>
                  <a:pt x="435722" y="2344610"/>
                </a:lnTo>
                <a:lnTo>
                  <a:pt x="435722" y="2342914"/>
                </a:lnTo>
                <a:lnTo>
                  <a:pt x="433989" y="2342914"/>
                </a:lnTo>
                <a:lnTo>
                  <a:pt x="433989" y="2341219"/>
                </a:lnTo>
                <a:lnTo>
                  <a:pt x="432257" y="2341219"/>
                </a:lnTo>
                <a:lnTo>
                  <a:pt x="432257" y="2339524"/>
                </a:lnTo>
                <a:lnTo>
                  <a:pt x="430525" y="2339524"/>
                </a:lnTo>
                <a:lnTo>
                  <a:pt x="430525" y="2337829"/>
                </a:lnTo>
                <a:lnTo>
                  <a:pt x="428793" y="2337829"/>
                </a:lnTo>
                <a:lnTo>
                  <a:pt x="428793" y="2336133"/>
                </a:lnTo>
                <a:lnTo>
                  <a:pt x="427060" y="2336133"/>
                </a:lnTo>
                <a:lnTo>
                  <a:pt x="427060" y="2334438"/>
                </a:lnTo>
                <a:lnTo>
                  <a:pt x="425328" y="2334438"/>
                </a:lnTo>
                <a:lnTo>
                  <a:pt x="425328" y="2332743"/>
                </a:lnTo>
                <a:lnTo>
                  <a:pt x="423596" y="2332743"/>
                </a:lnTo>
                <a:lnTo>
                  <a:pt x="423596" y="2331048"/>
                </a:lnTo>
                <a:lnTo>
                  <a:pt x="421863" y="2331048"/>
                </a:lnTo>
                <a:lnTo>
                  <a:pt x="421863" y="2329352"/>
                </a:lnTo>
                <a:lnTo>
                  <a:pt x="420132" y="2329352"/>
                </a:lnTo>
                <a:lnTo>
                  <a:pt x="420132" y="2327657"/>
                </a:lnTo>
                <a:lnTo>
                  <a:pt x="418399" y="2327657"/>
                </a:lnTo>
                <a:lnTo>
                  <a:pt x="418399" y="2325962"/>
                </a:lnTo>
                <a:lnTo>
                  <a:pt x="416667" y="2325962"/>
                </a:lnTo>
                <a:lnTo>
                  <a:pt x="416667" y="2324267"/>
                </a:lnTo>
                <a:lnTo>
                  <a:pt x="414935" y="2324267"/>
                </a:lnTo>
                <a:lnTo>
                  <a:pt x="414935" y="2322571"/>
                </a:lnTo>
                <a:lnTo>
                  <a:pt x="413202" y="2322571"/>
                </a:lnTo>
                <a:lnTo>
                  <a:pt x="413202" y="2320876"/>
                </a:lnTo>
                <a:lnTo>
                  <a:pt x="411470" y="2320876"/>
                </a:lnTo>
                <a:lnTo>
                  <a:pt x="411470" y="2319181"/>
                </a:lnTo>
                <a:lnTo>
                  <a:pt x="409738" y="2319181"/>
                </a:lnTo>
                <a:lnTo>
                  <a:pt x="409738" y="2317486"/>
                </a:lnTo>
                <a:lnTo>
                  <a:pt x="408006" y="2317486"/>
                </a:lnTo>
                <a:lnTo>
                  <a:pt x="408006" y="2315790"/>
                </a:lnTo>
                <a:lnTo>
                  <a:pt x="406274" y="2315790"/>
                </a:lnTo>
                <a:lnTo>
                  <a:pt x="406274" y="2314095"/>
                </a:lnTo>
                <a:lnTo>
                  <a:pt x="404541" y="2314095"/>
                </a:lnTo>
                <a:lnTo>
                  <a:pt x="404541" y="2312400"/>
                </a:lnTo>
                <a:lnTo>
                  <a:pt x="402808" y="2312400"/>
                </a:lnTo>
                <a:lnTo>
                  <a:pt x="402808" y="2310705"/>
                </a:lnTo>
                <a:lnTo>
                  <a:pt x="401076" y="2310705"/>
                </a:lnTo>
                <a:lnTo>
                  <a:pt x="401076" y="2309009"/>
                </a:lnTo>
                <a:lnTo>
                  <a:pt x="399344" y="2309009"/>
                </a:lnTo>
                <a:lnTo>
                  <a:pt x="399344" y="2307314"/>
                </a:lnTo>
                <a:lnTo>
                  <a:pt x="397611" y="2307314"/>
                </a:lnTo>
                <a:lnTo>
                  <a:pt x="397611" y="2305619"/>
                </a:lnTo>
                <a:lnTo>
                  <a:pt x="395879" y="2305619"/>
                </a:lnTo>
                <a:lnTo>
                  <a:pt x="395879" y="2303924"/>
                </a:lnTo>
                <a:lnTo>
                  <a:pt x="394147" y="2303924"/>
                </a:lnTo>
                <a:lnTo>
                  <a:pt x="394147" y="2302229"/>
                </a:lnTo>
                <a:lnTo>
                  <a:pt x="392415" y="2302229"/>
                </a:lnTo>
                <a:lnTo>
                  <a:pt x="392415" y="2300533"/>
                </a:lnTo>
                <a:lnTo>
                  <a:pt x="390682" y="2300533"/>
                </a:lnTo>
                <a:lnTo>
                  <a:pt x="390682" y="2298839"/>
                </a:lnTo>
                <a:lnTo>
                  <a:pt x="388951" y="2298839"/>
                </a:lnTo>
                <a:lnTo>
                  <a:pt x="388951" y="2297143"/>
                </a:lnTo>
                <a:lnTo>
                  <a:pt x="387218" y="2297143"/>
                </a:lnTo>
                <a:lnTo>
                  <a:pt x="387218" y="2295448"/>
                </a:lnTo>
                <a:lnTo>
                  <a:pt x="385486" y="2295448"/>
                </a:lnTo>
                <a:lnTo>
                  <a:pt x="385486" y="2293752"/>
                </a:lnTo>
                <a:lnTo>
                  <a:pt x="383754" y="2293752"/>
                </a:lnTo>
                <a:lnTo>
                  <a:pt x="383754" y="2292058"/>
                </a:lnTo>
                <a:lnTo>
                  <a:pt x="382021" y="2292058"/>
                </a:lnTo>
                <a:lnTo>
                  <a:pt x="382021" y="2290362"/>
                </a:lnTo>
                <a:lnTo>
                  <a:pt x="380289" y="2290362"/>
                </a:lnTo>
                <a:lnTo>
                  <a:pt x="380289" y="2288667"/>
                </a:lnTo>
                <a:lnTo>
                  <a:pt x="378557" y="2288667"/>
                </a:lnTo>
                <a:lnTo>
                  <a:pt x="378557" y="2286971"/>
                </a:lnTo>
                <a:lnTo>
                  <a:pt x="376824" y="2286971"/>
                </a:lnTo>
                <a:lnTo>
                  <a:pt x="376824" y="2285277"/>
                </a:lnTo>
                <a:lnTo>
                  <a:pt x="375092" y="2285277"/>
                </a:lnTo>
                <a:lnTo>
                  <a:pt x="375092" y="2283581"/>
                </a:lnTo>
                <a:lnTo>
                  <a:pt x="373360" y="2283581"/>
                </a:lnTo>
                <a:lnTo>
                  <a:pt x="373360" y="2281886"/>
                </a:lnTo>
                <a:lnTo>
                  <a:pt x="371627" y="2281886"/>
                </a:lnTo>
                <a:lnTo>
                  <a:pt x="371627" y="2280191"/>
                </a:lnTo>
                <a:lnTo>
                  <a:pt x="369896" y="2280191"/>
                </a:lnTo>
                <a:lnTo>
                  <a:pt x="369896" y="2278496"/>
                </a:lnTo>
                <a:lnTo>
                  <a:pt x="368163" y="2278496"/>
                </a:lnTo>
                <a:lnTo>
                  <a:pt x="368163" y="2276800"/>
                </a:lnTo>
                <a:lnTo>
                  <a:pt x="366431" y="2276800"/>
                </a:lnTo>
                <a:lnTo>
                  <a:pt x="366431" y="2275105"/>
                </a:lnTo>
                <a:lnTo>
                  <a:pt x="364699" y="2275105"/>
                </a:lnTo>
                <a:lnTo>
                  <a:pt x="364699" y="2273410"/>
                </a:lnTo>
                <a:lnTo>
                  <a:pt x="362967" y="2273410"/>
                </a:lnTo>
                <a:lnTo>
                  <a:pt x="362967" y="2271715"/>
                </a:lnTo>
                <a:lnTo>
                  <a:pt x="361234" y="2271715"/>
                </a:lnTo>
                <a:lnTo>
                  <a:pt x="361234" y="2270019"/>
                </a:lnTo>
                <a:lnTo>
                  <a:pt x="359502" y="2270019"/>
                </a:lnTo>
                <a:lnTo>
                  <a:pt x="359502" y="2268324"/>
                </a:lnTo>
                <a:lnTo>
                  <a:pt x="357770" y="2268324"/>
                </a:lnTo>
                <a:lnTo>
                  <a:pt x="357770" y="2266629"/>
                </a:lnTo>
                <a:lnTo>
                  <a:pt x="356037" y="2266629"/>
                </a:lnTo>
                <a:lnTo>
                  <a:pt x="356037" y="2264934"/>
                </a:lnTo>
                <a:lnTo>
                  <a:pt x="354305" y="2264934"/>
                </a:lnTo>
                <a:lnTo>
                  <a:pt x="354305" y="2263239"/>
                </a:lnTo>
                <a:lnTo>
                  <a:pt x="352573" y="2263239"/>
                </a:lnTo>
                <a:lnTo>
                  <a:pt x="352573" y="2261543"/>
                </a:lnTo>
                <a:lnTo>
                  <a:pt x="350840" y="2261543"/>
                </a:lnTo>
                <a:lnTo>
                  <a:pt x="350840" y="2259848"/>
                </a:lnTo>
                <a:lnTo>
                  <a:pt x="349108" y="2259848"/>
                </a:lnTo>
                <a:lnTo>
                  <a:pt x="349108" y="2258153"/>
                </a:lnTo>
                <a:lnTo>
                  <a:pt x="347376" y="2258153"/>
                </a:lnTo>
                <a:lnTo>
                  <a:pt x="347376" y="2256458"/>
                </a:lnTo>
                <a:lnTo>
                  <a:pt x="345643" y="2256458"/>
                </a:lnTo>
                <a:lnTo>
                  <a:pt x="345643" y="2254762"/>
                </a:lnTo>
                <a:lnTo>
                  <a:pt x="343911" y="2254762"/>
                </a:lnTo>
                <a:lnTo>
                  <a:pt x="343911" y="2253067"/>
                </a:lnTo>
                <a:lnTo>
                  <a:pt x="342179" y="2253067"/>
                </a:lnTo>
                <a:lnTo>
                  <a:pt x="342179" y="2251372"/>
                </a:lnTo>
                <a:lnTo>
                  <a:pt x="340446" y="2251372"/>
                </a:lnTo>
                <a:lnTo>
                  <a:pt x="340446" y="2249677"/>
                </a:lnTo>
                <a:lnTo>
                  <a:pt x="338714" y="2249677"/>
                </a:lnTo>
                <a:lnTo>
                  <a:pt x="338714" y="2247981"/>
                </a:lnTo>
                <a:lnTo>
                  <a:pt x="336982" y="2247981"/>
                </a:lnTo>
                <a:lnTo>
                  <a:pt x="336982" y="2246286"/>
                </a:lnTo>
                <a:lnTo>
                  <a:pt x="335249" y="2246286"/>
                </a:lnTo>
                <a:lnTo>
                  <a:pt x="335249" y="2244591"/>
                </a:lnTo>
                <a:lnTo>
                  <a:pt x="333517" y="2244591"/>
                </a:lnTo>
                <a:lnTo>
                  <a:pt x="333517" y="2242896"/>
                </a:lnTo>
                <a:lnTo>
                  <a:pt x="331785" y="2242896"/>
                </a:lnTo>
                <a:lnTo>
                  <a:pt x="331785" y="2241200"/>
                </a:lnTo>
                <a:lnTo>
                  <a:pt x="330052" y="2241200"/>
                </a:lnTo>
                <a:lnTo>
                  <a:pt x="330052" y="2239505"/>
                </a:lnTo>
                <a:lnTo>
                  <a:pt x="328321" y="2239505"/>
                </a:lnTo>
                <a:lnTo>
                  <a:pt x="328321" y="2237810"/>
                </a:lnTo>
                <a:lnTo>
                  <a:pt x="326589" y="2237810"/>
                </a:lnTo>
                <a:lnTo>
                  <a:pt x="326589" y="2236115"/>
                </a:lnTo>
                <a:lnTo>
                  <a:pt x="324856" y="2236115"/>
                </a:lnTo>
                <a:lnTo>
                  <a:pt x="324856" y="2234419"/>
                </a:lnTo>
                <a:lnTo>
                  <a:pt x="323124" y="2234419"/>
                </a:lnTo>
                <a:lnTo>
                  <a:pt x="323124" y="2232725"/>
                </a:lnTo>
                <a:lnTo>
                  <a:pt x="321392" y="2232725"/>
                </a:lnTo>
                <a:lnTo>
                  <a:pt x="321392" y="2231029"/>
                </a:lnTo>
                <a:lnTo>
                  <a:pt x="319659" y="2231029"/>
                </a:lnTo>
                <a:lnTo>
                  <a:pt x="319659" y="2229334"/>
                </a:lnTo>
                <a:lnTo>
                  <a:pt x="317927" y="2229334"/>
                </a:lnTo>
                <a:lnTo>
                  <a:pt x="317927" y="2227638"/>
                </a:lnTo>
                <a:lnTo>
                  <a:pt x="316195" y="2227638"/>
                </a:lnTo>
                <a:lnTo>
                  <a:pt x="316195" y="2225944"/>
                </a:lnTo>
                <a:lnTo>
                  <a:pt x="314462" y="2225944"/>
                </a:lnTo>
                <a:lnTo>
                  <a:pt x="314462" y="2224248"/>
                </a:lnTo>
                <a:lnTo>
                  <a:pt x="312730" y="2224248"/>
                </a:lnTo>
                <a:lnTo>
                  <a:pt x="312730" y="2222553"/>
                </a:lnTo>
                <a:lnTo>
                  <a:pt x="310998" y="2222553"/>
                </a:lnTo>
                <a:lnTo>
                  <a:pt x="310998" y="2220858"/>
                </a:lnTo>
                <a:lnTo>
                  <a:pt x="309265" y="2220858"/>
                </a:lnTo>
                <a:lnTo>
                  <a:pt x="309265" y="2219163"/>
                </a:lnTo>
                <a:lnTo>
                  <a:pt x="307533" y="2219163"/>
                </a:lnTo>
                <a:lnTo>
                  <a:pt x="307533" y="2217468"/>
                </a:lnTo>
                <a:lnTo>
                  <a:pt x="305801" y="2217468"/>
                </a:lnTo>
                <a:lnTo>
                  <a:pt x="305801" y="2215772"/>
                </a:lnTo>
                <a:lnTo>
                  <a:pt x="304068" y="2215772"/>
                </a:lnTo>
                <a:lnTo>
                  <a:pt x="304068" y="2214077"/>
                </a:lnTo>
                <a:lnTo>
                  <a:pt x="302336" y="2214077"/>
                </a:lnTo>
                <a:lnTo>
                  <a:pt x="302336" y="2212382"/>
                </a:lnTo>
                <a:lnTo>
                  <a:pt x="300604" y="2212382"/>
                </a:lnTo>
                <a:lnTo>
                  <a:pt x="300604" y="2210687"/>
                </a:lnTo>
                <a:lnTo>
                  <a:pt x="298871" y="2210687"/>
                </a:lnTo>
                <a:lnTo>
                  <a:pt x="298871" y="2208991"/>
                </a:lnTo>
                <a:lnTo>
                  <a:pt x="297139" y="2208991"/>
                </a:lnTo>
                <a:lnTo>
                  <a:pt x="297139" y="2207296"/>
                </a:lnTo>
                <a:lnTo>
                  <a:pt x="295407" y="2207296"/>
                </a:lnTo>
                <a:lnTo>
                  <a:pt x="295407" y="2205601"/>
                </a:lnTo>
                <a:lnTo>
                  <a:pt x="293675" y="2205601"/>
                </a:lnTo>
                <a:lnTo>
                  <a:pt x="293675" y="2203906"/>
                </a:lnTo>
                <a:lnTo>
                  <a:pt x="291943" y="2203906"/>
                </a:lnTo>
                <a:lnTo>
                  <a:pt x="291943" y="2202210"/>
                </a:lnTo>
                <a:lnTo>
                  <a:pt x="290211" y="2202210"/>
                </a:lnTo>
                <a:lnTo>
                  <a:pt x="290211" y="2200515"/>
                </a:lnTo>
                <a:lnTo>
                  <a:pt x="288478" y="2200515"/>
                </a:lnTo>
                <a:lnTo>
                  <a:pt x="288478" y="2198820"/>
                </a:lnTo>
                <a:lnTo>
                  <a:pt x="286746" y="2198820"/>
                </a:lnTo>
                <a:lnTo>
                  <a:pt x="286746" y="2197125"/>
                </a:lnTo>
                <a:lnTo>
                  <a:pt x="285014" y="2197125"/>
                </a:lnTo>
                <a:lnTo>
                  <a:pt x="285014" y="2195429"/>
                </a:lnTo>
                <a:lnTo>
                  <a:pt x="283281" y="2195429"/>
                </a:lnTo>
                <a:lnTo>
                  <a:pt x="283281" y="2193734"/>
                </a:lnTo>
                <a:lnTo>
                  <a:pt x="281549" y="2193734"/>
                </a:lnTo>
                <a:lnTo>
                  <a:pt x="281549" y="2192039"/>
                </a:lnTo>
                <a:lnTo>
                  <a:pt x="279817" y="2192039"/>
                </a:lnTo>
                <a:lnTo>
                  <a:pt x="279817" y="2190344"/>
                </a:lnTo>
                <a:lnTo>
                  <a:pt x="278084" y="2190344"/>
                </a:lnTo>
                <a:lnTo>
                  <a:pt x="278084" y="2188648"/>
                </a:lnTo>
                <a:lnTo>
                  <a:pt x="276352" y="2188648"/>
                </a:lnTo>
                <a:lnTo>
                  <a:pt x="276352" y="2186953"/>
                </a:lnTo>
                <a:lnTo>
                  <a:pt x="274620" y="2186953"/>
                </a:lnTo>
                <a:lnTo>
                  <a:pt x="274620" y="2185258"/>
                </a:lnTo>
                <a:lnTo>
                  <a:pt x="272887" y="2185258"/>
                </a:lnTo>
                <a:lnTo>
                  <a:pt x="272887" y="2183563"/>
                </a:lnTo>
                <a:lnTo>
                  <a:pt x="271155" y="2183563"/>
                </a:lnTo>
                <a:lnTo>
                  <a:pt x="271155" y="2181868"/>
                </a:lnTo>
                <a:lnTo>
                  <a:pt x="269423" y="2181868"/>
                </a:lnTo>
                <a:lnTo>
                  <a:pt x="269423" y="2180172"/>
                </a:lnTo>
                <a:lnTo>
                  <a:pt x="267690" y="2180172"/>
                </a:lnTo>
                <a:lnTo>
                  <a:pt x="267690" y="2178478"/>
                </a:lnTo>
                <a:lnTo>
                  <a:pt x="265959" y="2178478"/>
                </a:lnTo>
                <a:lnTo>
                  <a:pt x="265959" y="2176782"/>
                </a:lnTo>
                <a:lnTo>
                  <a:pt x="264227" y="2176782"/>
                </a:lnTo>
                <a:lnTo>
                  <a:pt x="264227" y="2175087"/>
                </a:lnTo>
                <a:lnTo>
                  <a:pt x="262494" y="2175087"/>
                </a:lnTo>
                <a:lnTo>
                  <a:pt x="262494" y="2173391"/>
                </a:lnTo>
                <a:lnTo>
                  <a:pt x="260762" y="2173391"/>
                </a:lnTo>
                <a:lnTo>
                  <a:pt x="260762" y="2171697"/>
                </a:lnTo>
                <a:lnTo>
                  <a:pt x="259029" y="2171697"/>
                </a:lnTo>
                <a:lnTo>
                  <a:pt x="259029" y="2170001"/>
                </a:lnTo>
                <a:lnTo>
                  <a:pt x="257297" y="2170001"/>
                </a:lnTo>
                <a:lnTo>
                  <a:pt x="257297" y="2168306"/>
                </a:lnTo>
                <a:lnTo>
                  <a:pt x="255565" y="2168306"/>
                </a:lnTo>
                <a:lnTo>
                  <a:pt x="255565" y="2166610"/>
                </a:lnTo>
                <a:lnTo>
                  <a:pt x="253833" y="2166610"/>
                </a:lnTo>
                <a:lnTo>
                  <a:pt x="253833" y="2164916"/>
                </a:lnTo>
                <a:lnTo>
                  <a:pt x="252100" y="2164916"/>
                </a:lnTo>
                <a:lnTo>
                  <a:pt x="252100" y="2163220"/>
                </a:lnTo>
                <a:lnTo>
                  <a:pt x="250368" y="2163220"/>
                </a:lnTo>
                <a:lnTo>
                  <a:pt x="250368" y="2161525"/>
                </a:lnTo>
                <a:lnTo>
                  <a:pt x="248636" y="2161525"/>
                </a:lnTo>
                <a:lnTo>
                  <a:pt x="248636" y="2159830"/>
                </a:lnTo>
                <a:lnTo>
                  <a:pt x="246903" y="2159830"/>
                </a:lnTo>
                <a:lnTo>
                  <a:pt x="246903" y="2158135"/>
                </a:lnTo>
                <a:lnTo>
                  <a:pt x="245171" y="2158135"/>
                </a:lnTo>
                <a:lnTo>
                  <a:pt x="245171" y="2156439"/>
                </a:lnTo>
                <a:lnTo>
                  <a:pt x="243439" y="2156439"/>
                </a:lnTo>
                <a:lnTo>
                  <a:pt x="243439" y="2154744"/>
                </a:lnTo>
                <a:lnTo>
                  <a:pt x="241706" y="2154744"/>
                </a:lnTo>
                <a:lnTo>
                  <a:pt x="241706" y="2153049"/>
                </a:lnTo>
                <a:lnTo>
                  <a:pt x="239974" y="2153049"/>
                </a:lnTo>
                <a:lnTo>
                  <a:pt x="239974" y="2151354"/>
                </a:lnTo>
                <a:lnTo>
                  <a:pt x="238242" y="2151354"/>
                </a:lnTo>
                <a:lnTo>
                  <a:pt x="238242" y="2149658"/>
                </a:lnTo>
                <a:lnTo>
                  <a:pt x="236509" y="2149658"/>
                </a:lnTo>
                <a:lnTo>
                  <a:pt x="236509" y="2147963"/>
                </a:lnTo>
                <a:lnTo>
                  <a:pt x="234777" y="2147963"/>
                </a:lnTo>
                <a:lnTo>
                  <a:pt x="234777" y="2146268"/>
                </a:lnTo>
                <a:lnTo>
                  <a:pt x="233045" y="2146268"/>
                </a:lnTo>
                <a:lnTo>
                  <a:pt x="233045" y="2144573"/>
                </a:lnTo>
                <a:lnTo>
                  <a:pt x="231314" y="2144573"/>
                </a:lnTo>
                <a:lnTo>
                  <a:pt x="231314" y="2142877"/>
                </a:lnTo>
                <a:lnTo>
                  <a:pt x="229581" y="2142877"/>
                </a:lnTo>
                <a:lnTo>
                  <a:pt x="229581" y="2141182"/>
                </a:lnTo>
                <a:lnTo>
                  <a:pt x="227849" y="2141182"/>
                </a:lnTo>
                <a:lnTo>
                  <a:pt x="227849" y="2139487"/>
                </a:lnTo>
                <a:lnTo>
                  <a:pt x="226117" y="2139487"/>
                </a:lnTo>
                <a:lnTo>
                  <a:pt x="226117" y="2137792"/>
                </a:lnTo>
                <a:lnTo>
                  <a:pt x="224385" y="2137792"/>
                </a:lnTo>
                <a:lnTo>
                  <a:pt x="224385" y="2136097"/>
                </a:lnTo>
                <a:lnTo>
                  <a:pt x="222652" y="2136097"/>
                </a:lnTo>
                <a:lnTo>
                  <a:pt x="222652" y="2134401"/>
                </a:lnTo>
                <a:lnTo>
                  <a:pt x="220919" y="2134401"/>
                </a:lnTo>
                <a:lnTo>
                  <a:pt x="220919" y="2132706"/>
                </a:lnTo>
                <a:lnTo>
                  <a:pt x="219187" y="2132706"/>
                </a:lnTo>
                <a:lnTo>
                  <a:pt x="219187" y="2131011"/>
                </a:lnTo>
                <a:lnTo>
                  <a:pt x="217455" y="2131011"/>
                </a:lnTo>
                <a:lnTo>
                  <a:pt x="217455" y="2129316"/>
                </a:lnTo>
                <a:lnTo>
                  <a:pt x="215722" y="2129316"/>
                </a:lnTo>
                <a:lnTo>
                  <a:pt x="215722" y="2127620"/>
                </a:lnTo>
                <a:lnTo>
                  <a:pt x="213990" y="2127620"/>
                </a:lnTo>
                <a:lnTo>
                  <a:pt x="213990" y="2125925"/>
                </a:lnTo>
                <a:lnTo>
                  <a:pt x="212258" y="2125925"/>
                </a:lnTo>
                <a:lnTo>
                  <a:pt x="212258" y="2124230"/>
                </a:lnTo>
                <a:lnTo>
                  <a:pt x="210525" y="2124230"/>
                </a:lnTo>
                <a:lnTo>
                  <a:pt x="210525" y="2122535"/>
                </a:lnTo>
                <a:lnTo>
                  <a:pt x="208793" y="2122535"/>
                </a:lnTo>
                <a:lnTo>
                  <a:pt x="208793" y="2120839"/>
                </a:lnTo>
                <a:lnTo>
                  <a:pt x="207061" y="2120839"/>
                </a:lnTo>
                <a:lnTo>
                  <a:pt x="207061" y="2119144"/>
                </a:lnTo>
                <a:lnTo>
                  <a:pt x="205328" y="2119144"/>
                </a:lnTo>
                <a:lnTo>
                  <a:pt x="205328" y="2117449"/>
                </a:lnTo>
                <a:lnTo>
                  <a:pt x="203597" y="2117449"/>
                </a:lnTo>
                <a:lnTo>
                  <a:pt x="203597" y="2115754"/>
                </a:lnTo>
                <a:lnTo>
                  <a:pt x="201864" y="2115754"/>
                </a:lnTo>
                <a:lnTo>
                  <a:pt x="201864" y="2114058"/>
                </a:lnTo>
                <a:lnTo>
                  <a:pt x="200132" y="2114058"/>
                </a:lnTo>
                <a:lnTo>
                  <a:pt x="200132" y="2112363"/>
                </a:lnTo>
                <a:lnTo>
                  <a:pt x="198400" y="2112363"/>
                </a:lnTo>
                <a:lnTo>
                  <a:pt x="198400" y="2110668"/>
                </a:lnTo>
                <a:lnTo>
                  <a:pt x="196667" y="2110668"/>
                </a:lnTo>
                <a:lnTo>
                  <a:pt x="196667" y="2108973"/>
                </a:lnTo>
                <a:lnTo>
                  <a:pt x="194935" y="2108973"/>
                </a:lnTo>
                <a:lnTo>
                  <a:pt x="194935" y="2107277"/>
                </a:lnTo>
                <a:lnTo>
                  <a:pt x="193203" y="2107277"/>
                </a:lnTo>
                <a:lnTo>
                  <a:pt x="193203" y="2105583"/>
                </a:lnTo>
                <a:lnTo>
                  <a:pt x="191470" y="2105583"/>
                </a:lnTo>
                <a:lnTo>
                  <a:pt x="191470" y="2103887"/>
                </a:lnTo>
                <a:lnTo>
                  <a:pt x="189739" y="2103887"/>
                </a:lnTo>
                <a:lnTo>
                  <a:pt x="189739" y="2102192"/>
                </a:lnTo>
                <a:lnTo>
                  <a:pt x="188007" y="2102192"/>
                </a:lnTo>
                <a:lnTo>
                  <a:pt x="188007" y="1398704"/>
                </a:lnTo>
                <a:lnTo>
                  <a:pt x="187662" y="1398912"/>
                </a:lnTo>
                <a:lnTo>
                  <a:pt x="187265" y="1396408"/>
                </a:lnTo>
                <a:lnTo>
                  <a:pt x="185930" y="1397218"/>
                </a:lnTo>
                <a:lnTo>
                  <a:pt x="185533" y="1394712"/>
                </a:lnTo>
                <a:lnTo>
                  <a:pt x="184198" y="1395522"/>
                </a:lnTo>
                <a:lnTo>
                  <a:pt x="183800" y="1393017"/>
                </a:lnTo>
                <a:lnTo>
                  <a:pt x="182465" y="1393827"/>
                </a:lnTo>
                <a:lnTo>
                  <a:pt x="182067" y="1391321"/>
                </a:lnTo>
                <a:lnTo>
                  <a:pt x="180733" y="1392131"/>
                </a:lnTo>
                <a:lnTo>
                  <a:pt x="180336" y="1389627"/>
                </a:lnTo>
                <a:lnTo>
                  <a:pt x="179001" y="1390437"/>
                </a:lnTo>
                <a:lnTo>
                  <a:pt x="178603" y="1387931"/>
                </a:lnTo>
                <a:lnTo>
                  <a:pt x="177268" y="1388741"/>
                </a:lnTo>
                <a:lnTo>
                  <a:pt x="176871" y="1386236"/>
                </a:lnTo>
                <a:lnTo>
                  <a:pt x="175536" y="1387046"/>
                </a:lnTo>
                <a:lnTo>
                  <a:pt x="175138" y="1384541"/>
                </a:lnTo>
                <a:lnTo>
                  <a:pt x="173804" y="1385351"/>
                </a:lnTo>
                <a:lnTo>
                  <a:pt x="173406" y="1382846"/>
                </a:lnTo>
                <a:lnTo>
                  <a:pt x="172071" y="1383656"/>
                </a:lnTo>
                <a:lnTo>
                  <a:pt x="171673" y="1381150"/>
                </a:lnTo>
                <a:lnTo>
                  <a:pt x="170339" y="1381960"/>
                </a:lnTo>
                <a:lnTo>
                  <a:pt x="169941" y="1379455"/>
                </a:lnTo>
                <a:lnTo>
                  <a:pt x="168607" y="1380265"/>
                </a:lnTo>
                <a:lnTo>
                  <a:pt x="168209" y="1377760"/>
                </a:lnTo>
                <a:lnTo>
                  <a:pt x="166875" y="1378570"/>
                </a:lnTo>
                <a:lnTo>
                  <a:pt x="166476" y="1376065"/>
                </a:lnTo>
                <a:lnTo>
                  <a:pt x="165142" y="1376875"/>
                </a:lnTo>
                <a:lnTo>
                  <a:pt x="164744" y="1374370"/>
                </a:lnTo>
                <a:lnTo>
                  <a:pt x="163411" y="1375180"/>
                </a:lnTo>
                <a:lnTo>
                  <a:pt x="163012" y="1372674"/>
                </a:lnTo>
                <a:lnTo>
                  <a:pt x="161678" y="1373484"/>
                </a:lnTo>
                <a:lnTo>
                  <a:pt x="161280" y="1370979"/>
                </a:lnTo>
                <a:lnTo>
                  <a:pt x="159946" y="1371789"/>
                </a:lnTo>
                <a:lnTo>
                  <a:pt x="159548" y="1369284"/>
                </a:lnTo>
                <a:lnTo>
                  <a:pt x="158214" y="1370094"/>
                </a:lnTo>
                <a:lnTo>
                  <a:pt x="157815" y="1367589"/>
                </a:lnTo>
                <a:lnTo>
                  <a:pt x="156481" y="1368399"/>
                </a:lnTo>
                <a:lnTo>
                  <a:pt x="156083" y="1365893"/>
                </a:lnTo>
                <a:lnTo>
                  <a:pt x="154749" y="1366703"/>
                </a:lnTo>
                <a:lnTo>
                  <a:pt x="154351" y="1364198"/>
                </a:lnTo>
                <a:lnTo>
                  <a:pt x="153017" y="1365008"/>
                </a:lnTo>
                <a:lnTo>
                  <a:pt x="152619" y="1362503"/>
                </a:lnTo>
                <a:lnTo>
                  <a:pt x="151284" y="1363313"/>
                </a:lnTo>
                <a:lnTo>
                  <a:pt x="150886" y="1360808"/>
                </a:lnTo>
                <a:lnTo>
                  <a:pt x="149552" y="1361618"/>
                </a:lnTo>
                <a:lnTo>
                  <a:pt x="149155" y="1359112"/>
                </a:lnTo>
                <a:lnTo>
                  <a:pt x="147820" y="1359922"/>
                </a:lnTo>
                <a:lnTo>
                  <a:pt x="147422" y="1357417"/>
                </a:lnTo>
                <a:lnTo>
                  <a:pt x="146087" y="1358227"/>
                </a:lnTo>
                <a:lnTo>
                  <a:pt x="145690" y="1355722"/>
                </a:lnTo>
                <a:lnTo>
                  <a:pt x="144355" y="1356532"/>
                </a:lnTo>
                <a:lnTo>
                  <a:pt x="143958" y="1354027"/>
                </a:lnTo>
                <a:lnTo>
                  <a:pt x="142623" y="1354837"/>
                </a:lnTo>
                <a:lnTo>
                  <a:pt x="142225" y="1352331"/>
                </a:lnTo>
                <a:lnTo>
                  <a:pt x="140890" y="1353141"/>
                </a:lnTo>
                <a:lnTo>
                  <a:pt x="140493" y="1350636"/>
                </a:lnTo>
                <a:lnTo>
                  <a:pt x="139158" y="1351446"/>
                </a:lnTo>
                <a:lnTo>
                  <a:pt x="138760" y="1348941"/>
                </a:lnTo>
                <a:lnTo>
                  <a:pt x="137426" y="1349751"/>
                </a:lnTo>
                <a:lnTo>
                  <a:pt x="137028" y="1347246"/>
                </a:lnTo>
                <a:lnTo>
                  <a:pt x="135693" y="1348056"/>
                </a:lnTo>
                <a:lnTo>
                  <a:pt x="135295" y="1345550"/>
                </a:lnTo>
                <a:lnTo>
                  <a:pt x="133961" y="1346360"/>
                </a:lnTo>
                <a:lnTo>
                  <a:pt x="133564" y="1343855"/>
                </a:lnTo>
                <a:lnTo>
                  <a:pt x="132229" y="1344665"/>
                </a:lnTo>
                <a:lnTo>
                  <a:pt x="131831" y="1342160"/>
                </a:lnTo>
                <a:lnTo>
                  <a:pt x="130497" y="1342970"/>
                </a:lnTo>
                <a:lnTo>
                  <a:pt x="130100" y="1340465"/>
                </a:lnTo>
                <a:lnTo>
                  <a:pt x="128765" y="1341275"/>
                </a:lnTo>
                <a:lnTo>
                  <a:pt x="128367" y="1338769"/>
                </a:lnTo>
                <a:lnTo>
                  <a:pt x="127033" y="1339579"/>
                </a:lnTo>
                <a:lnTo>
                  <a:pt x="126634" y="1337074"/>
                </a:lnTo>
                <a:lnTo>
                  <a:pt x="125300" y="1337884"/>
                </a:lnTo>
                <a:lnTo>
                  <a:pt x="124902" y="1335380"/>
                </a:lnTo>
                <a:lnTo>
                  <a:pt x="123568" y="1336190"/>
                </a:lnTo>
                <a:lnTo>
                  <a:pt x="123170" y="1333684"/>
                </a:lnTo>
                <a:lnTo>
                  <a:pt x="121836" y="1334494"/>
                </a:lnTo>
                <a:lnTo>
                  <a:pt x="121437" y="1331989"/>
                </a:lnTo>
                <a:lnTo>
                  <a:pt x="120103" y="1332799"/>
                </a:lnTo>
                <a:lnTo>
                  <a:pt x="119705" y="1330294"/>
                </a:lnTo>
                <a:lnTo>
                  <a:pt x="118371" y="1331104"/>
                </a:lnTo>
                <a:lnTo>
                  <a:pt x="117973" y="1328599"/>
                </a:lnTo>
                <a:lnTo>
                  <a:pt x="116639" y="1329409"/>
                </a:lnTo>
                <a:lnTo>
                  <a:pt x="116241" y="1326903"/>
                </a:lnTo>
                <a:lnTo>
                  <a:pt x="114906" y="1327713"/>
                </a:lnTo>
                <a:lnTo>
                  <a:pt x="114508" y="1325208"/>
                </a:lnTo>
                <a:lnTo>
                  <a:pt x="113174" y="1326018"/>
                </a:lnTo>
                <a:lnTo>
                  <a:pt x="112776" y="1323513"/>
                </a:lnTo>
                <a:lnTo>
                  <a:pt x="111442" y="1324323"/>
                </a:lnTo>
                <a:lnTo>
                  <a:pt x="111044" y="1321818"/>
                </a:lnTo>
                <a:lnTo>
                  <a:pt x="109709" y="1322628"/>
                </a:lnTo>
                <a:lnTo>
                  <a:pt x="109311" y="1320122"/>
                </a:lnTo>
                <a:lnTo>
                  <a:pt x="107977" y="1320932"/>
                </a:lnTo>
                <a:lnTo>
                  <a:pt x="107579" y="1318427"/>
                </a:lnTo>
                <a:lnTo>
                  <a:pt x="106245" y="1319237"/>
                </a:lnTo>
                <a:lnTo>
                  <a:pt x="105847" y="1316732"/>
                </a:lnTo>
                <a:lnTo>
                  <a:pt x="104512" y="1317542"/>
                </a:lnTo>
                <a:lnTo>
                  <a:pt x="104114" y="1315037"/>
                </a:lnTo>
                <a:lnTo>
                  <a:pt x="102780" y="1315847"/>
                </a:lnTo>
                <a:lnTo>
                  <a:pt x="102382" y="1313341"/>
                </a:lnTo>
                <a:lnTo>
                  <a:pt x="101048" y="1314151"/>
                </a:lnTo>
                <a:lnTo>
                  <a:pt x="100650" y="1311646"/>
                </a:lnTo>
                <a:lnTo>
                  <a:pt x="99315" y="1312456"/>
                </a:lnTo>
                <a:lnTo>
                  <a:pt x="98918" y="1309951"/>
                </a:lnTo>
                <a:lnTo>
                  <a:pt x="97583" y="1310761"/>
                </a:lnTo>
                <a:lnTo>
                  <a:pt x="97186" y="1308256"/>
                </a:lnTo>
                <a:lnTo>
                  <a:pt x="95851" y="1309066"/>
                </a:lnTo>
                <a:lnTo>
                  <a:pt x="95454" y="1306560"/>
                </a:lnTo>
                <a:lnTo>
                  <a:pt x="94119" y="1307370"/>
                </a:lnTo>
                <a:lnTo>
                  <a:pt x="93722" y="1304865"/>
                </a:lnTo>
                <a:lnTo>
                  <a:pt x="92386" y="1305675"/>
                </a:lnTo>
                <a:lnTo>
                  <a:pt x="91989" y="1303170"/>
                </a:lnTo>
                <a:lnTo>
                  <a:pt x="90654" y="1303980"/>
                </a:lnTo>
                <a:lnTo>
                  <a:pt x="90257" y="1301475"/>
                </a:lnTo>
                <a:lnTo>
                  <a:pt x="88922" y="1302285"/>
                </a:lnTo>
                <a:lnTo>
                  <a:pt x="88525" y="1299779"/>
                </a:lnTo>
                <a:lnTo>
                  <a:pt x="87190" y="1300589"/>
                </a:lnTo>
                <a:lnTo>
                  <a:pt x="86792" y="1298084"/>
                </a:lnTo>
                <a:lnTo>
                  <a:pt x="85458" y="1298894"/>
                </a:lnTo>
                <a:lnTo>
                  <a:pt x="0" y="760584"/>
                </a:lnTo>
                <a:cubicBezTo>
                  <a:pt x="108246" y="612456"/>
                  <a:pt x="213644" y="358925"/>
                  <a:pt x="316192" y="0"/>
                </a:cubicBezTo>
                <a:close/>
              </a:path>
            </a:pathLst>
          </a:custGeom>
          <a:gradFill flip="none" rotWithShape="1">
            <a:gsLst>
              <a:gs pos="0">
                <a:schemeClr val="tx1">
                  <a:lumMod val="95000"/>
                  <a:lumOff val="5000"/>
                  <a:alpha val="40000"/>
                </a:schemeClr>
              </a:gs>
              <a:gs pos="73000">
                <a:schemeClr val="tx1">
                  <a:lumMod val="95000"/>
                  <a:lumOff val="5000"/>
                  <a:alpha val="15000"/>
                </a:schemeClr>
              </a:gs>
              <a:gs pos="83000">
                <a:schemeClr val="tx1">
                  <a:lumMod val="95000"/>
                  <a:lumOff val="5000"/>
                  <a:alpha val="10000"/>
                </a:schemeClr>
              </a:gs>
              <a:gs pos="100000">
                <a:schemeClr val="tx1">
                  <a:lumMod val="95000"/>
                  <a:lumOff val="5000"/>
                  <a:alpha val="0"/>
                </a:schemeClr>
              </a:gs>
            </a:gsLst>
            <a:lin ang="27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3900">
              <a:solidFill>
                <a:schemeClr val="tx1"/>
              </a:solidFill>
              <a:latin charset="-122" panose="03000509000000000000" pitchFamily="65" typeface="方正超粗黑简体"/>
              <a:ea charset="-122" panose="03000509000000000000" pitchFamily="65" typeface="方正超粗黑简体"/>
            </a:endParaRPr>
          </a:p>
        </p:txBody>
      </p:sp>
      <p:sp>
        <p:nvSpPr>
          <p:cNvPr id="12" name="文本框 11"/>
          <p:cNvSpPr txBox="1"/>
          <p:nvPr/>
        </p:nvSpPr>
        <p:spPr>
          <a:xfrm>
            <a:off x="963926" y="5978110"/>
            <a:ext cx="4653280" cy="426720"/>
          </a:xfrm>
          <a:prstGeom prst="rect">
            <a:avLst/>
          </a:prstGeom>
          <a:noFill/>
        </p:spPr>
        <p:txBody>
          <a:bodyPr rtlCol="0" wrap="none">
            <a:spAutoFit/>
          </a:bodyPr>
          <a:lstStyle/>
          <a:p>
            <a:r>
              <a:rPr altLang="en-US" b="1" lang="zh-CN" sz="2200">
                <a:solidFill>
                  <a:schemeClr val="bg1"/>
                </a:solidFill>
              </a:rPr>
              <a:t>中层管理的文化传承发扬作用是关键</a:t>
            </a:r>
          </a:p>
        </p:txBody>
      </p:sp>
      <p:sp>
        <p:nvSpPr>
          <p:cNvPr id="44" name="任意多边形 43"/>
          <p:cNvSpPr>
            <a:spLocks noChangeAspect="1"/>
          </p:cNvSpPr>
          <p:nvPr/>
        </p:nvSpPr>
        <p:spPr>
          <a:xfrm>
            <a:off x="2145322" y="2554453"/>
            <a:ext cx="2102400" cy="2102400"/>
          </a:xfrm>
          <a:custGeom>
            <a:rect b="b" l="l" r="r" t="t"/>
            <a:pathLst>
              <a:path h="2919785" w="2919785">
                <a:moveTo>
                  <a:pt x="1531107" y="2326332"/>
                </a:moveTo>
                <a:lnTo>
                  <a:pt x="1531107" y="2421284"/>
                </a:lnTo>
                <a:lnTo>
                  <a:pt x="2278857" y="2421284"/>
                </a:lnTo>
                <a:lnTo>
                  <a:pt x="2278857" y="2326332"/>
                </a:lnTo>
                <a:close/>
                <a:moveTo>
                  <a:pt x="961393" y="1922785"/>
                </a:moveTo>
                <a:lnTo>
                  <a:pt x="2860439" y="1922785"/>
                </a:lnTo>
                <a:lnTo>
                  <a:pt x="2860439" y="2919785"/>
                </a:lnTo>
                <a:lnTo>
                  <a:pt x="2278857" y="2919785"/>
                </a:lnTo>
                <a:lnTo>
                  <a:pt x="2278857" y="2860439"/>
                </a:lnTo>
                <a:lnTo>
                  <a:pt x="1531107" y="2860439"/>
                </a:lnTo>
                <a:lnTo>
                  <a:pt x="1531107" y="2919785"/>
                </a:lnTo>
                <a:lnTo>
                  <a:pt x="961393" y="2919785"/>
                </a:lnTo>
                <a:close/>
                <a:moveTo>
                  <a:pt x="1056345" y="1436154"/>
                </a:moveTo>
                <a:lnTo>
                  <a:pt x="2765487" y="1436154"/>
                </a:lnTo>
                <a:lnTo>
                  <a:pt x="2765487" y="1827832"/>
                </a:lnTo>
                <a:lnTo>
                  <a:pt x="1056345" y="1827832"/>
                </a:lnTo>
                <a:close/>
                <a:moveTo>
                  <a:pt x="1056345" y="961392"/>
                </a:moveTo>
                <a:lnTo>
                  <a:pt x="2777356" y="961392"/>
                </a:lnTo>
                <a:lnTo>
                  <a:pt x="2777356" y="1353071"/>
                </a:lnTo>
                <a:lnTo>
                  <a:pt x="1056345" y="1353071"/>
                </a:lnTo>
                <a:close/>
                <a:moveTo>
                  <a:pt x="439155" y="0"/>
                </a:moveTo>
                <a:lnTo>
                  <a:pt x="1008869" y="142428"/>
                </a:lnTo>
                <a:cubicBezTo>
                  <a:pt x="1008869" y="158254"/>
                  <a:pt x="1004913" y="178035"/>
                  <a:pt x="997000" y="201774"/>
                </a:cubicBezTo>
                <a:cubicBezTo>
                  <a:pt x="973262" y="265075"/>
                  <a:pt x="953480" y="320464"/>
                  <a:pt x="937655" y="367940"/>
                </a:cubicBezTo>
                <a:lnTo>
                  <a:pt x="1531107" y="367940"/>
                </a:lnTo>
                <a:cubicBezTo>
                  <a:pt x="1523194" y="312551"/>
                  <a:pt x="1499456" y="237381"/>
                  <a:pt x="1459893" y="142428"/>
                </a:cubicBezTo>
                <a:lnTo>
                  <a:pt x="2065214" y="0"/>
                </a:lnTo>
                <a:cubicBezTo>
                  <a:pt x="2120603" y="126603"/>
                  <a:pt x="2160166" y="249250"/>
                  <a:pt x="2183904" y="367940"/>
                </a:cubicBezTo>
                <a:lnTo>
                  <a:pt x="2919785" y="367940"/>
                </a:lnTo>
                <a:lnTo>
                  <a:pt x="2919785" y="878309"/>
                </a:lnTo>
                <a:lnTo>
                  <a:pt x="913917" y="878309"/>
                </a:lnTo>
                <a:lnTo>
                  <a:pt x="913917" y="474762"/>
                </a:lnTo>
                <a:cubicBezTo>
                  <a:pt x="906004" y="498500"/>
                  <a:pt x="894135" y="530150"/>
                  <a:pt x="878309" y="569714"/>
                </a:cubicBezTo>
                <a:cubicBezTo>
                  <a:pt x="862484" y="609277"/>
                  <a:pt x="850615" y="640928"/>
                  <a:pt x="842702" y="664666"/>
                </a:cubicBezTo>
                <a:lnTo>
                  <a:pt x="842702" y="2919785"/>
                </a:lnTo>
                <a:lnTo>
                  <a:pt x="261119" y="2919785"/>
                </a:lnTo>
                <a:lnTo>
                  <a:pt x="261119" y="1673535"/>
                </a:lnTo>
                <a:cubicBezTo>
                  <a:pt x="229469" y="1736836"/>
                  <a:pt x="181992" y="1780356"/>
                  <a:pt x="118691" y="1804094"/>
                </a:cubicBezTo>
                <a:lnTo>
                  <a:pt x="0" y="1056345"/>
                </a:lnTo>
                <a:cubicBezTo>
                  <a:pt x="150342" y="850615"/>
                  <a:pt x="296727" y="498500"/>
                  <a:pt x="43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p:cNvSpPr/>
          <p:nvPr/>
        </p:nvSpPr>
        <p:spPr>
          <a:xfrm>
            <a:off x="7035726" y="1608301"/>
            <a:ext cx="2976880" cy="426720"/>
          </a:xfrm>
          <a:prstGeom prst="rect">
            <a:avLst/>
          </a:prstGeom>
          <a:noFill/>
        </p:spPr>
        <p:txBody>
          <a:bodyPr rtlCol="0" wrap="none">
            <a:spAutoFit/>
          </a:bodyPr>
          <a:lstStyle/>
          <a:p>
            <a:r>
              <a:rPr altLang="en-US" b="1" lang="zh-CN" smtClean="0" sz="2200">
                <a:solidFill>
                  <a:schemeClr val="bg1"/>
                </a:solidFill>
              </a:rPr>
              <a:t>招聘符合价值观的员工</a:t>
            </a:r>
          </a:p>
        </p:txBody>
      </p:sp>
      <p:sp>
        <p:nvSpPr>
          <p:cNvPr id="69" name="矩形 68"/>
          <p:cNvSpPr/>
          <p:nvPr/>
        </p:nvSpPr>
        <p:spPr>
          <a:xfrm>
            <a:off x="7035726" y="3384769"/>
            <a:ext cx="3256280" cy="426720"/>
          </a:xfrm>
          <a:prstGeom prst="rect">
            <a:avLst/>
          </a:prstGeom>
          <a:noFill/>
        </p:spPr>
        <p:txBody>
          <a:bodyPr rtlCol="0" wrap="none">
            <a:spAutoFit/>
          </a:bodyPr>
          <a:lstStyle/>
          <a:p>
            <a:r>
              <a:rPr altLang="en-US" b="1" lang="zh-CN" smtClean="0" sz="2200">
                <a:solidFill>
                  <a:schemeClr val="bg1"/>
                </a:solidFill>
              </a:rPr>
              <a:t>中层经理文化传承的加强</a:t>
            </a:r>
          </a:p>
        </p:txBody>
      </p:sp>
      <p:sp>
        <p:nvSpPr>
          <p:cNvPr id="72" name="椭圆 71"/>
          <p:cNvSpPr/>
          <p:nvPr/>
        </p:nvSpPr>
        <p:spPr>
          <a:xfrm>
            <a:off x="6258372" y="3248740"/>
            <a:ext cx="648000" cy="64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a:off x="6258372" y="5247956"/>
            <a:ext cx="648000" cy="64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a:off x="6258372" y="1494833"/>
            <a:ext cx="648000" cy="64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矩形 80"/>
          <p:cNvSpPr/>
          <p:nvPr/>
        </p:nvSpPr>
        <p:spPr>
          <a:xfrm>
            <a:off x="7035726" y="5356513"/>
            <a:ext cx="3388043" cy="426720"/>
          </a:xfrm>
          <a:prstGeom prst="rect">
            <a:avLst/>
          </a:prstGeom>
          <a:noFill/>
        </p:spPr>
        <p:txBody>
          <a:bodyPr rtlCol="0" wrap="none">
            <a:spAutoFit/>
          </a:bodyPr>
          <a:lstStyle/>
          <a:p>
            <a:r>
              <a:rPr altLang="en-US" b="1" lang="zh-CN" sz="2200">
                <a:solidFill>
                  <a:schemeClr val="bg1"/>
                </a:solidFill>
              </a:rPr>
              <a:t>设立文化投诉/仲裁委员会</a:t>
            </a:r>
          </a:p>
        </p:txBody>
      </p:sp>
      <p:sp>
        <p:nvSpPr>
          <p:cNvPr id="82" name="矩形 81"/>
          <p:cNvSpPr/>
          <p:nvPr/>
        </p:nvSpPr>
        <p:spPr>
          <a:xfrm>
            <a:off x="7035726" y="2024383"/>
            <a:ext cx="4368499" cy="969264"/>
          </a:xfrm>
          <a:prstGeom prst="rect">
            <a:avLst/>
          </a:prstGeom>
        </p:spPr>
        <p:txBody>
          <a:bodyPr wrap="square">
            <a:spAutoFit/>
          </a:bodyPr>
          <a:lstStyle/>
          <a:p>
            <a:pPr>
              <a:lnSpc>
                <a:spcPct val="120000"/>
              </a:lnSpc>
            </a:pPr>
            <a:r>
              <a:rPr altLang="en-US" lang="zh-CN" smtClean="0" sz="1600">
                <a:solidFill>
                  <a:schemeClr val="bg1"/>
                </a:solidFill>
              </a:rPr>
              <a:t>选择更有责任感与使命感，更符合公司价值观的员工，更容易让员工相信公司的文化，自觉践行公司的文化，实现内心主动改变。</a:t>
            </a:r>
          </a:p>
        </p:txBody>
      </p:sp>
      <p:sp>
        <p:nvSpPr>
          <p:cNvPr id="83" name="矩形 82"/>
          <p:cNvSpPr/>
          <p:nvPr/>
        </p:nvSpPr>
        <p:spPr>
          <a:xfrm>
            <a:off x="7035726" y="3815655"/>
            <a:ext cx="4368499" cy="969264"/>
          </a:xfrm>
          <a:prstGeom prst="rect">
            <a:avLst/>
          </a:prstGeom>
        </p:spPr>
        <p:txBody>
          <a:bodyPr wrap="square">
            <a:spAutoFit/>
          </a:bodyPr>
          <a:lstStyle/>
          <a:p>
            <a:pPr>
              <a:lnSpc>
                <a:spcPct val="120000"/>
              </a:lnSpc>
            </a:pPr>
            <a:r>
              <a:rPr altLang="zh-CN" lang="en-US" sz="1600">
                <a:solidFill>
                  <a:schemeClr val="bg1"/>
                </a:solidFill>
              </a:rPr>
              <a:t>A、开发课件《中层经理如何做好文化传承》</a:t>
            </a:r>
          </a:p>
          <a:p>
            <a:pPr>
              <a:lnSpc>
                <a:spcPct val="120000"/>
              </a:lnSpc>
            </a:pPr>
            <a:r>
              <a:rPr altLang="zh-CN" lang="en-US" sz="1600">
                <a:solidFill>
                  <a:schemeClr val="bg1"/>
                </a:solidFill>
              </a:rPr>
              <a:t>B、对在文化传承、落地方面，文化氛围建设方面表现优秀的团队/管理者进行采访、报道。</a:t>
            </a:r>
          </a:p>
        </p:txBody>
      </p:sp>
      <p:sp>
        <p:nvSpPr>
          <p:cNvPr id="84" name="矩形 83"/>
          <p:cNvSpPr/>
          <p:nvPr/>
        </p:nvSpPr>
        <p:spPr>
          <a:xfrm>
            <a:off x="7035726" y="5813947"/>
            <a:ext cx="4368499" cy="384048"/>
          </a:xfrm>
          <a:prstGeom prst="rect">
            <a:avLst/>
          </a:prstGeom>
        </p:spPr>
        <p:txBody>
          <a:bodyPr wrap="square">
            <a:spAutoFit/>
          </a:bodyPr>
          <a:lstStyle/>
          <a:p>
            <a:pPr>
              <a:lnSpc>
                <a:spcPct val="120000"/>
              </a:lnSpc>
            </a:pPr>
            <a:r>
              <a:rPr altLang="en-US" lang="zh-CN" sz="1600">
                <a:solidFill>
                  <a:schemeClr val="bg1"/>
                </a:solidFill>
              </a:rPr>
              <a:t>对违背价值观/不公平的事情进行仲裁</a:t>
            </a:r>
          </a:p>
        </p:txBody>
      </p:sp>
      <p:sp>
        <p:nvSpPr>
          <p:cNvPr id="85" name="文本框 84"/>
          <p:cNvSpPr txBox="1"/>
          <p:nvPr/>
        </p:nvSpPr>
        <p:spPr>
          <a:xfrm>
            <a:off x="3210560" y="242320"/>
            <a:ext cx="5770880" cy="76200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pPr algn="ctr"/>
            <a:r>
              <a:rPr altLang="en-US" lang="zh-CN" smtClean="0" sz="4400"/>
              <a:t>“信”的文化落地措施</a:t>
            </a:r>
          </a:p>
        </p:txBody>
      </p:sp>
      <p:sp>
        <p:nvSpPr>
          <p:cNvPr id="90" name="Freeform 54"/>
          <p:cNvSpPr/>
          <p:nvPr/>
        </p:nvSpPr>
        <p:spPr bwMode="auto">
          <a:xfrm>
            <a:off x="6415247" y="1605954"/>
            <a:ext cx="334249" cy="388719"/>
          </a:xfrm>
          <a:custGeom>
            <a:gdLst>
              <a:gd fmla="*/ 0 w 190" name="T0"/>
              <a:gd fmla="*/ 221 h 221" name="T1"/>
              <a:gd fmla="*/ 190 w 190" name="T2"/>
              <a:gd fmla="*/ 221 h 221" name="T3"/>
              <a:gd fmla="*/ 129 w 190" name="T4"/>
              <a:gd fmla="*/ 100 h 221" name="T5"/>
              <a:gd fmla="*/ 151 w 190" name="T6"/>
              <a:gd fmla="*/ 56 h 221" name="T7"/>
              <a:gd fmla="*/ 95 w 190" name="T8"/>
              <a:gd fmla="*/ 0 h 221" name="T9"/>
              <a:gd fmla="*/ 38 w 190" name="T10"/>
              <a:gd fmla="*/ 57 h 221" name="T11"/>
              <a:gd fmla="*/ 61 w 190" name="T12"/>
              <a:gd fmla="*/ 100 h 221" name="T13"/>
              <a:gd fmla="*/ 0 w 190" name="T14"/>
              <a:gd fmla="*/ 221 h 2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190">
                <a:moveTo>
                  <a:pt x="0" y="221"/>
                </a:moveTo>
                <a:cubicBezTo>
                  <a:pt x="190" y="221"/>
                  <a:pt x="190" y="221"/>
                  <a:pt x="190" y="221"/>
                </a:cubicBezTo>
                <a:cubicBezTo>
                  <a:pt x="190" y="172"/>
                  <a:pt x="165" y="119"/>
                  <a:pt x="129" y="100"/>
                </a:cubicBezTo>
                <a:cubicBezTo>
                  <a:pt x="143" y="90"/>
                  <a:pt x="151" y="75"/>
                  <a:pt x="151" y="56"/>
                </a:cubicBezTo>
                <a:cubicBezTo>
                  <a:pt x="151" y="25"/>
                  <a:pt x="126" y="0"/>
                  <a:pt x="95" y="0"/>
                </a:cubicBezTo>
                <a:cubicBezTo>
                  <a:pt x="64" y="0"/>
                  <a:pt x="38" y="26"/>
                  <a:pt x="38" y="57"/>
                </a:cubicBezTo>
                <a:cubicBezTo>
                  <a:pt x="38" y="75"/>
                  <a:pt x="47" y="90"/>
                  <a:pt x="61" y="100"/>
                </a:cubicBezTo>
                <a:cubicBezTo>
                  <a:pt x="25" y="119"/>
                  <a:pt x="0" y="172"/>
                  <a:pt x="0" y="221"/>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nvGrpSpPr>
          <p:cNvPr id="91" name="组合 90"/>
          <p:cNvGrpSpPr>
            <a:grpSpLocks noChangeAspect="1"/>
          </p:cNvGrpSpPr>
          <p:nvPr/>
        </p:nvGrpSpPr>
        <p:grpSpPr>
          <a:xfrm>
            <a:off x="6387289" y="5391528"/>
            <a:ext cx="416328" cy="350264"/>
            <a:chOff x="5146675" y="766763"/>
            <a:chExt cx="1590676" cy="1338263"/>
          </a:xfrm>
          <a:solidFill>
            <a:schemeClr val="bg1"/>
          </a:solidFill>
        </p:grpSpPr>
        <p:sp>
          <p:nvSpPr>
            <p:cNvPr id="92" name="Oval 18"/>
            <p:cNvSpPr>
              <a:spLocks noChangeArrowheads="1"/>
            </p:cNvSpPr>
            <p:nvPr/>
          </p:nvSpPr>
          <p:spPr bwMode="auto">
            <a:xfrm>
              <a:off x="5675313" y="766763"/>
              <a:ext cx="533400" cy="5349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9"/>
            <p:cNvSpPr/>
            <p:nvPr/>
          </p:nvSpPr>
          <p:spPr bwMode="auto">
            <a:xfrm>
              <a:off x="5511800" y="1344613"/>
              <a:ext cx="860425" cy="760413"/>
            </a:xfrm>
            <a:custGeom>
              <a:gdLst>
                <a:gd fmla="*/ 201 w 301" name="T0"/>
                <a:gd fmla="*/ 0 h 266" name="T1"/>
                <a:gd fmla="*/ 151 w 301" name="T2"/>
                <a:gd fmla="*/ 67 h 266" name="T3"/>
                <a:gd fmla="*/ 101 w 301" name="T4"/>
                <a:gd fmla="*/ 0 h 266" name="T5"/>
                <a:gd fmla="*/ 0 w 301" name="T6"/>
                <a:gd fmla="*/ 144 h 266" name="T7"/>
                <a:gd fmla="*/ 0 w 301" name="T8"/>
                <a:gd fmla="*/ 235 h 266" name="T9"/>
                <a:gd fmla="*/ 0 w 301" name="T10"/>
                <a:gd fmla="*/ 235 h 266" name="T11"/>
                <a:gd fmla="*/ 151 w 301" name="T12"/>
                <a:gd fmla="*/ 266 h 266" name="T13"/>
                <a:gd fmla="*/ 301 w 301" name="T14"/>
                <a:gd fmla="*/ 235 h 266" name="T15"/>
                <a:gd fmla="*/ 301 w 301" name="T16"/>
                <a:gd fmla="*/ 235 h 266" name="T17"/>
                <a:gd fmla="*/ 301 w 301" name="T18"/>
                <a:gd fmla="*/ 144 h 266" name="T19"/>
                <a:gd fmla="*/ 201 w 301"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0"/>
            <p:cNvSpPr/>
            <p:nvPr/>
          </p:nvSpPr>
          <p:spPr bwMode="auto">
            <a:xfrm>
              <a:off x="5900738" y="1319213"/>
              <a:ext cx="85725" cy="50800"/>
            </a:xfrm>
            <a:custGeom>
              <a:gdLst>
                <a:gd fmla="*/ 30 w 30" name="T0"/>
                <a:gd fmla="*/ 1 h 18" name="T1"/>
                <a:gd fmla="*/ 15 w 30" name="T2"/>
                <a:gd fmla="*/ 0 h 18" name="T3"/>
                <a:gd fmla="*/ 1 w 30" name="T4"/>
                <a:gd fmla="*/ 1 h 18" name="T5"/>
                <a:gd fmla="*/ 7 w 30" name="T6"/>
                <a:gd fmla="*/ 18 h 18" name="T7"/>
                <a:gd fmla="*/ 24 w 30" name="T8"/>
                <a:gd fmla="*/ 18 h 18" name="T9"/>
                <a:gd fmla="*/ 30 w 30" name="T10"/>
                <a:gd fmla="*/ 1 h 18" name="T11"/>
              </a:gdLst>
              <a:cxnLst>
                <a:cxn ang="0">
                  <a:pos x="T0" y="T1"/>
                </a:cxn>
                <a:cxn ang="0">
                  <a:pos x="T2" y="T3"/>
                </a:cxn>
                <a:cxn ang="0">
                  <a:pos x="T4" y="T5"/>
                </a:cxn>
                <a:cxn ang="0">
                  <a:pos x="T6" y="T7"/>
                </a:cxn>
                <a:cxn ang="0">
                  <a:pos x="T8" y="T9"/>
                </a:cxn>
                <a:cxn ang="0">
                  <a:pos x="T10" y="T11"/>
                </a:cxn>
              </a:cxnLst>
              <a:rect b="b" l="0" r="r" t="0"/>
              <a:pathLst>
                <a:path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1"/>
            <p:cNvSpPr/>
            <p:nvPr/>
          </p:nvSpPr>
          <p:spPr bwMode="auto">
            <a:xfrm>
              <a:off x="5894388" y="1377951"/>
              <a:ext cx="95250" cy="130175"/>
            </a:xfrm>
            <a:custGeom>
              <a:gdLst>
                <a:gd fmla="*/ 15 w 60" name="T0"/>
                <a:gd fmla="*/ 0 h 82" name="T1"/>
                <a:gd fmla="*/ 47 w 60" name="T2"/>
                <a:gd fmla="*/ 0 h 82" name="T3"/>
                <a:gd fmla="*/ 60 w 60" name="T4"/>
                <a:gd fmla="*/ 47 h 82" name="T5"/>
                <a:gd fmla="*/ 31 w 60" name="T6"/>
                <a:gd fmla="*/ 82 h 82" name="T7"/>
                <a:gd fmla="*/ 0 w 60" name="T8"/>
                <a:gd fmla="*/ 47 h 82" name="T9"/>
                <a:gd fmla="*/ 15 w 60" name="T10"/>
                <a:gd fmla="*/ 0 h 82" name="T11"/>
              </a:gdLst>
              <a:cxnLst>
                <a:cxn ang="0">
                  <a:pos x="T0" y="T1"/>
                </a:cxn>
                <a:cxn ang="0">
                  <a:pos x="T2" y="T3"/>
                </a:cxn>
                <a:cxn ang="0">
                  <a:pos x="T4" y="T5"/>
                </a:cxn>
                <a:cxn ang="0">
                  <a:pos x="T6" y="T7"/>
                </a:cxn>
                <a:cxn ang="0">
                  <a:pos x="T8" y="T9"/>
                </a:cxn>
                <a:cxn ang="0">
                  <a:pos x="T10" y="T11"/>
                </a:cxn>
              </a:cxnLst>
              <a:rect b="b" l="0" r="r" t="0"/>
              <a:pathLst>
                <a:path h="82" w="60">
                  <a:moveTo>
                    <a:pt x="15" y="0"/>
                  </a:moveTo>
                  <a:lnTo>
                    <a:pt x="47" y="0"/>
                  </a:lnTo>
                  <a:lnTo>
                    <a:pt x="60" y="47"/>
                  </a:lnTo>
                  <a:lnTo>
                    <a:pt x="31" y="82"/>
                  </a:lnTo>
                  <a:lnTo>
                    <a:pt x="0" y="47"/>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2"/>
            <p:cNvSpPr/>
            <p:nvPr/>
          </p:nvSpPr>
          <p:spPr bwMode="auto">
            <a:xfrm>
              <a:off x="5432425" y="1427163"/>
              <a:ext cx="71438" cy="96838"/>
            </a:xfrm>
            <a:custGeom>
              <a:gdLst>
                <a:gd fmla="*/ 23 w 45" name="T0"/>
                <a:gd fmla="*/ 61 h 61" name="T1"/>
                <a:gd fmla="*/ 45 w 45" name="T2"/>
                <a:gd fmla="*/ 34 h 61" name="T3"/>
                <a:gd fmla="*/ 34 w 45" name="T4"/>
                <a:gd fmla="*/ 0 h 61" name="T5"/>
                <a:gd fmla="*/ 11 w 45" name="T6"/>
                <a:gd fmla="*/ 0 h 61" name="T7"/>
                <a:gd fmla="*/ 0 w 45" name="T8"/>
                <a:gd fmla="*/ 34 h 61" name="T9"/>
                <a:gd fmla="*/ 23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3" y="61"/>
                  </a:moveTo>
                  <a:lnTo>
                    <a:pt x="45" y="34"/>
                  </a:lnTo>
                  <a:lnTo>
                    <a:pt x="34" y="0"/>
                  </a:lnTo>
                  <a:lnTo>
                    <a:pt x="11" y="0"/>
                  </a:lnTo>
                  <a:lnTo>
                    <a:pt x="0" y="34"/>
                  </a:lnTo>
                  <a:lnTo>
                    <a:pt x="23"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3"/>
            <p:cNvSpPr/>
            <p:nvPr/>
          </p:nvSpPr>
          <p:spPr bwMode="auto">
            <a:xfrm>
              <a:off x="5146675" y="1401763"/>
              <a:ext cx="465138" cy="568325"/>
            </a:xfrm>
            <a:custGeom>
              <a:gdLst>
                <a:gd fmla="*/ 150 w 163" name="T0"/>
                <a:gd fmla="*/ 0 h 199" name="T1"/>
                <a:gd fmla="*/ 113 w 163" name="T2"/>
                <a:gd fmla="*/ 50 h 199" name="T3"/>
                <a:gd fmla="*/ 75 w 163" name="T4"/>
                <a:gd fmla="*/ 0 h 199" name="T5"/>
                <a:gd fmla="*/ 0 w 163" name="T6"/>
                <a:gd fmla="*/ 108 h 199" name="T7"/>
                <a:gd fmla="*/ 0 w 163" name="T8"/>
                <a:gd fmla="*/ 176 h 199" name="T9"/>
                <a:gd fmla="*/ 0 w 163" name="T10"/>
                <a:gd fmla="*/ 176 h 199" name="T11"/>
                <a:gd fmla="*/ 113 w 163" name="T12"/>
                <a:gd fmla="*/ 199 h 199" name="T13"/>
                <a:gd fmla="*/ 114 w 163" name="T14"/>
                <a:gd fmla="*/ 199 h 199" name="T15"/>
                <a:gd fmla="*/ 114 w 163" name="T16"/>
                <a:gd fmla="*/ 124 h 199" name="T17"/>
                <a:gd fmla="*/ 163 w 163" name="T18"/>
                <a:gd fmla="*/ 6 h 199" name="T19"/>
                <a:gd fmla="*/ 150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4"/>
            <p:cNvSpPr/>
            <p:nvPr/>
          </p:nvSpPr>
          <p:spPr bwMode="auto">
            <a:xfrm>
              <a:off x="5438775" y="1381126"/>
              <a:ext cx="61913" cy="41275"/>
            </a:xfrm>
            <a:custGeom>
              <a:gdLst>
                <a:gd fmla="*/ 18 w 22" name="T0"/>
                <a:gd fmla="*/ 14 h 14" name="T1"/>
                <a:gd fmla="*/ 22 w 22" name="T2"/>
                <a:gd fmla="*/ 1 h 14" name="T3"/>
                <a:gd fmla="*/ 11 w 22" name="T4"/>
                <a:gd fmla="*/ 0 h 14" name="T5"/>
                <a:gd fmla="*/ 0 w 22" name="T6"/>
                <a:gd fmla="*/ 1 h 14" name="T7"/>
                <a:gd fmla="*/ 5 w 22" name="T8"/>
                <a:gd fmla="*/ 14 h 14" name="T9"/>
                <a:gd fmla="*/ 18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Oval 25"/>
            <p:cNvSpPr>
              <a:spLocks noChangeArrowheads="1"/>
            </p:cNvSpPr>
            <p:nvPr/>
          </p:nvSpPr>
          <p:spPr bwMode="auto">
            <a:xfrm>
              <a:off x="5267325" y="966788"/>
              <a:ext cx="401638" cy="4032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6"/>
            <p:cNvSpPr/>
            <p:nvPr/>
          </p:nvSpPr>
          <p:spPr bwMode="auto">
            <a:xfrm>
              <a:off x="6386513" y="1381126"/>
              <a:ext cx="61913" cy="41275"/>
            </a:xfrm>
            <a:custGeom>
              <a:gdLst>
                <a:gd fmla="*/ 17 w 22" name="T0"/>
                <a:gd fmla="*/ 14 h 14" name="T1"/>
                <a:gd fmla="*/ 22 w 22" name="T2"/>
                <a:gd fmla="*/ 1 h 14" name="T3"/>
                <a:gd fmla="*/ 11 w 22" name="T4"/>
                <a:gd fmla="*/ 0 h 14" name="T5"/>
                <a:gd fmla="*/ 0 w 22" name="T6"/>
                <a:gd fmla="*/ 1 h 14" name="T7"/>
                <a:gd fmla="*/ 5 w 22" name="T8"/>
                <a:gd fmla="*/ 14 h 14" name="T9"/>
                <a:gd fmla="*/ 17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7"/>
            <p:cNvSpPr/>
            <p:nvPr/>
          </p:nvSpPr>
          <p:spPr bwMode="auto">
            <a:xfrm>
              <a:off x="6380163" y="1427163"/>
              <a:ext cx="71438" cy="96838"/>
            </a:xfrm>
            <a:custGeom>
              <a:gdLst>
                <a:gd fmla="*/ 24 w 45" name="T0"/>
                <a:gd fmla="*/ 61 h 61" name="T1"/>
                <a:gd fmla="*/ 45 w 45" name="T2"/>
                <a:gd fmla="*/ 34 h 61" name="T3"/>
                <a:gd fmla="*/ 34 w 45" name="T4"/>
                <a:gd fmla="*/ 0 h 61" name="T5"/>
                <a:gd fmla="*/ 11 w 45" name="T6"/>
                <a:gd fmla="*/ 0 h 61" name="T7"/>
                <a:gd fmla="*/ 0 w 45" name="T8"/>
                <a:gd fmla="*/ 34 h 61" name="T9"/>
                <a:gd fmla="*/ 24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4" y="61"/>
                  </a:moveTo>
                  <a:lnTo>
                    <a:pt x="45" y="34"/>
                  </a:lnTo>
                  <a:lnTo>
                    <a:pt x="34" y="0"/>
                  </a:lnTo>
                  <a:lnTo>
                    <a:pt x="11" y="0"/>
                  </a:lnTo>
                  <a:lnTo>
                    <a:pt x="0" y="34"/>
                  </a:lnTo>
                  <a:lnTo>
                    <a:pt x="24"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Oval 28"/>
            <p:cNvSpPr>
              <a:spLocks noChangeArrowheads="1"/>
            </p:cNvSpPr>
            <p:nvPr/>
          </p:nvSpPr>
          <p:spPr bwMode="auto">
            <a:xfrm>
              <a:off x="6215063" y="966788"/>
              <a:ext cx="403225" cy="4032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9"/>
            <p:cNvSpPr/>
            <p:nvPr/>
          </p:nvSpPr>
          <p:spPr bwMode="auto">
            <a:xfrm>
              <a:off x="6272213" y="1401763"/>
              <a:ext cx="465138" cy="568325"/>
            </a:xfrm>
            <a:custGeom>
              <a:gdLst>
                <a:gd fmla="*/ 88 w 163" name="T0"/>
                <a:gd fmla="*/ 0 h 199" name="T1"/>
                <a:gd fmla="*/ 51 w 163" name="T2"/>
                <a:gd fmla="*/ 50 h 199" name="T3"/>
                <a:gd fmla="*/ 13 w 163" name="T4"/>
                <a:gd fmla="*/ 0 h 199" name="T5"/>
                <a:gd fmla="*/ 0 w 163" name="T6"/>
                <a:gd fmla="*/ 6 h 199" name="T7"/>
                <a:gd fmla="*/ 49 w 163" name="T8"/>
                <a:gd fmla="*/ 124 h 199" name="T9"/>
                <a:gd fmla="*/ 49 w 163" name="T10"/>
                <a:gd fmla="*/ 199 h 199" name="T11"/>
                <a:gd fmla="*/ 51 w 163" name="T12"/>
                <a:gd fmla="*/ 199 h 199" name="T13"/>
                <a:gd fmla="*/ 163 w 163" name="T14"/>
                <a:gd fmla="*/ 176 h 199" name="T15"/>
                <a:gd fmla="*/ 163 w 163" name="T16"/>
                <a:gd fmla="*/ 176 h 199" name="T17"/>
                <a:gd fmla="*/ 163 w 163" name="T18"/>
                <a:gd fmla="*/ 108 h 199" name="T19"/>
                <a:gd fmla="*/ 88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4" name="组合 103"/>
          <p:cNvGrpSpPr>
            <a:grpSpLocks noChangeAspect="1"/>
          </p:cNvGrpSpPr>
          <p:nvPr/>
        </p:nvGrpSpPr>
        <p:grpSpPr>
          <a:xfrm>
            <a:off x="6376427" y="3378060"/>
            <a:ext cx="438049" cy="437596"/>
            <a:chOff x="7885113" y="400050"/>
            <a:chExt cx="1539876" cy="1538288"/>
          </a:xfrm>
          <a:solidFill>
            <a:schemeClr val="bg1"/>
          </a:solidFill>
        </p:grpSpPr>
        <p:sp>
          <p:nvSpPr>
            <p:cNvPr id="105" name="Freeform 36"/>
            <p:cNvSpPr/>
            <p:nvPr/>
          </p:nvSpPr>
          <p:spPr bwMode="auto">
            <a:xfrm>
              <a:off x="8434388" y="949325"/>
              <a:ext cx="441325" cy="439738"/>
            </a:xfrm>
            <a:custGeom>
              <a:gdLst>
                <a:gd fmla="*/ 10 w 150" name="T0"/>
                <a:gd fmla="*/ 103 h 150" name="T1"/>
                <a:gd fmla="*/ 103 w 150" name="T2"/>
                <a:gd fmla="*/ 10 h 150" name="T3"/>
                <a:gd fmla="*/ 140 w 150" name="T4"/>
                <a:gd fmla="*/ 10 h 150" name="T5"/>
                <a:gd fmla="*/ 140 w 150" name="T6"/>
                <a:gd fmla="*/ 10 h 150" name="T7"/>
                <a:gd fmla="*/ 140 w 150" name="T8"/>
                <a:gd fmla="*/ 47 h 150" name="T9"/>
                <a:gd fmla="*/ 140 w 150" name="T10"/>
                <a:gd fmla="*/ 47 h 150" name="T11"/>
                <a:gd fmla="*/ 47 w 150" name="T12"/>
                <a:gd fmla="*/ 140 h 150" name="T13"/>
                <a:gd fmla="*/ 10 w 150" name="T14"/>
                <a:gd fmla="*/ 140 h 150" name="T15"/>
                <a:gd fmla="*/ 10 w 150" name="T16"/>
                <a:gd fmla="*/ 140 h 150" name="T17"/>
                <a:gd fmla="*/ 10 w 150" name="T18"/>
                <a:gd fmla="*/ 103 h 1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0" w="150">
                  <a:moveTo>
                    <a:pt x="10" y="103"/>
                  </a:moveTo>
                  <a:cubicBezTo>
                    <a:pt x="103" y="10"/>
                    <a:pt x="103" y="10"/>
                    <a:pt x="103" y="10"/>
                  </a:cubicBezTo>
                  <a:cubicBezTo>
                    <a:pt x="113" y="0"/>
                    <a:pt x="129" y="0"/>
                    <a:pt x="140" y="10"/>
                  </a:cubicBezTo>
                  <a:cubicBezTo>
                    <a:pt x="140" y="10"/>
                    <a:pt x="140" y="10"/>
                    <a:pt x="140" y="10"/>
                  </a:cubicBezTo>
                  <a:cubicBezTo>
                    <a:pt x="150" y="21"/>
                    <a:pt x="150" y="37"/>
                    <a:pt x="140" y="47"/>
                  </a:cubicBezTo>
                  <a:cubicBezTo>
                    <a:pt x="140" y="47"/>
                    <a:pt x="140" y="47"/>
                    <a:pt x="140" y="47"/>
                  </a:cubicBezTo>
                  <a:cubicBezTo>
                    <a:pt x="47" y="140"/>
                    <a:pt x="47" y="140"/>
                    <a:pt x="47" y="140"/>
                  </a:cubicBezTo>
                  <a:cubicBezTo>
                    <a:pt x="37" y="150"/>
                    <a:pt x="21" y="150"/>
                    <a:pt x="10" y="140"/>
                  </a:cubicBezTo>
                  <a:cubicBezTo>
                    <a:pt x="10" y="140"/>
                    <a:pt x="10" y="140"/>
                    <a:pt x="10" y="140"/>
                  </a:cubicBezTo>
                  <a:cubicBezTo>
                    <a:pt x="0" y="129"/>
                    <a:pt x="0" y="113"/>
                    <a:pt x="10" y="10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37"/>
            <p:cNvSpPr/>
            <p:nvPr/>
          </p:nvSpPr>
          <p:spPr bwMode="auto">
            <a:xfrm>
              <a:off x="8540751" y="400050"/>
              <a:ext cx="884238" cy="884238"/>
            </a:xfrm>
            <a:custGeom>
              <a:gdLst>
                <a:gd fmla="*/ 19 w 301" name="T0"/>
                <a:gd fmla="*/ 232 h 301" name="T1"/>
                <a:gd fmla="*/ 53 w 301" name="T2"/>
                <a:gd fmla="*/ 198 h 301" name="T3"/>
                <a:gd fmla="*/ 71 w 301" name="T4"/>
                <a:gd fmla="*/ 140 h 301" name="T5"/>
                <a:gd fmla="*/ 138 w 301" name="T6"/>
                <a:gd fmla="*/ 72 h 301" name="T7"/>
                <a:gd fmla="*/ 229 w 301" name="T8"/>
                <a:gd fmla="*/ 72 h 301" name="T9"/>
                <a:gd fmla="*/ 229 w 301" name="T10"/>
                <a:gd fmla="*/ 162 h 301" name="T11"/>
                <a:gd fmla="*/ 161 w 301" name="T12"/>
                <a:gd fmla="*/ 230 h 301" name="T13"/>
                <a:gd fmla="*/ 161 w 301" name="T14"/>
                <a:gd fmla="*/ 230 h 301" name="T15"/>
                <a:gd fmla="*/ 103 w 301" name="T16"/>
                <a:gd fmla="*/ 247 h 301" name="T17"/>
                <a:gd fmla="*/ 69 w 301" name="T18"/>
                <a:gd fmla="*/ 281 h 301" name="T19"/>
                <a:gd fmla="*/ 192 w 301" name="T20"/>
                <a:gd fmla="*/ 261 h 301" name="T21"/>
                <a:gd fmla="*/ 192 w 301" name="T22"/>
                <a:gd fmla="*/ 261 h 301" name="T23"/>
                <a:gd fmla="*/ 259 w 301" name="T24"/>
                <a:gd fmla="*/ 193 h 301" name="T25"/>
                <a:gd fmla="*/ 259 w 301" name="T26"/>
                <a:gd fmla="*/ 41 h 301" name="T27"/>
                <a:gd fmla="*/ 108 w 301" name="T28"/>
                <a:gd fmla="*/ 41 h 301" name="T29"/>
                <a:gd fmla="*/ 40 w 301" name="T30"/>
                <a:gd fmla="*/ 109 h 301" name="T31"/>
                <a:gd fmla="*/ 19 w 301" name="T32"/>
                <a:gd fmla="*/ 232 h 30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1" w="301">
                  <a:moveTo>
                    <a:pt x="19" y="232"/>
                  </a:moveTo>
                  <a:cubicBezTo>
                    <a:pt x="53" y="198"/>
                    <a:pt x="53" y="198"/>
                    <a:pt x="53" y="198"/>
                  </a:cubicBezTo>
                  <a:cubicBezTo>
                    <a:pt x="49" y="178"/>
                    <a:pt x="55" y="156"/>
                    <a:pt x="71" y="140"/>
                  </a:cubicBezTo>
                  <a:cubicBezTo>
                    <a:pt x="138" y="72"/>
                    <a:pt x="138" y="72"/>
                    <a:pt x="138" y="72"/>
                  </a:cubicBezTo>
                  <a:cubicBezTo>
                    <a:pt x="163" y="47"/>
                    <a:pt x="204" y="47"/>
                    <a:pt x="229" y="72"/>
                  </a:cubicBezTo>
                  <a:cubicBezTo>
                    <a:pt x="254" y="97"/>
                    <a:pt x="254" y="138"/>
                    <a:pt x="229" y="162"/>
                  </a:cubicBezTo>
                  <a:cubicBezTo>
                    <a:pt x="161" y="230"/>
                    <a:pt x="161" y="230"/>
                    <a:pt x="161" y="230"/>
                  </a:cubicBezTo>
                  <a:cubicBezTo>
                    <a:pt x="161" y="230"/>
                    <a:pt x="161" y="230"/>
                    <a:pt x="161" y="230"/>
                  </a:cubicBezTo>
                  <a:cubicBezTo>
                    <a:pt x="145" y="246"/>
                    <a:pt x="123" y="252"/>
                    <a:pt x="103" y="247"/>
                  </a:cubicBezTo>
                  <a:cubicBezTo>
                    <a:pt x="69" y="281"/>
                    <a:pt x="69" y="281"/>
                    <a:pt x="69" y="281"/>
                  </a:cubicBezTo>
                  <a:cubicBezTo>
                    <a:pt x="109" y="301"/>
                    <a:pt x="158" y="294"/>
                    <a:pt x="192" y="261"/>
                  </a:cubicBezTo>
                  <a:cubicBezTo>
                    <a:pt x="192" y="261"/>
                    <a:pt x="192" y="261"/>
                    <a:pt x="192" y="261"/>
                  </a:cubicBezTo>
                  <a:cubicBezTo>
                    <a:pt x="259" y="193"/>
                    <a:pt x="259" y="193"/>
                    <a:pt x="259" y="193"/>
                  </a:cubicBezTo>
                  <a:cubicBezTo>
                    <a:pt x="301" y="151"/>
                    <a:pt x="301" y="83"/>
                    <a:pt x="259" y="41"/>
                  </a:cubicBezTo>
                  <a:cubicBezTo>
                    <a:pt x="217" y="0"/>
                    <a:pt x="150" y="0"/>
                    <a:pt x="108" y="41"/>
                  </a:cubicBezTo>
                  <a:cubicBezTo>
                    <a:pt x="40" y="109"/>
                    <a:pt x="40" y="109"/>
                    <a:pt x="40" y="109"/>
                  </a:cubicBezTo>
                  <a:cubicBezTo>
                    <a:pt x="7" y="142"/>
                    <a:pt x="0" y="192"/>
                    <a:pt x="19" y="2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38"/>
            <p:cNvSpPr/>
            <p:nvPr/>
          </p:nvSpPr>
          <p:spPr bwMode="auto">
            <a:xfrm>
              <a:off x="7885113" y="1055688"/>
              <a:ext cx="884238" cy="882650"/>
            </a:xfrm>
            <a:custGeom>
              <a:gdLst>
                <a:gd fmla="*/ 261 w 301" name="T0"/>
                <a:gd fmla="*/ 192 h 301" name="T1"/>
                <a:gd fmla="*/ 281 w 301" name="T2"/>
                <a:gd fmla="*/ 69 h 301" name="T3"/>
                <a:gd fmla="*/ 247 w 301" name="T4"/>
                <a:gd fmla="*/ 103 h 301" name="T5"/>
                <a:gd fmla="*/ 230 w 301" name="T6"/>
                <a:gd fmla="*/ 161 h 301" name="T7"/>
                <a:gd fmla="*/ 162 w 301" name="T8"/>
                <a:gd fmla="*/ 229 h 301" name="T9"/>
                <a:gd fmla="*/ 162 w 301" name="T10"/>
                <a:gd fmla="*/ 229 h 301" name="T11"/>
                <a:gd fmla="*/ 72 w 301" name="T12"/>
                <a:gd fmla="*/ 229 h 301" name="T13"/>
                <a:gd fmla="*/ 72 w 301" name="T14"/>
                <a:gd fmla="*/ 138 h 301" name="T15"/>
                <a:gd fmla="*/ 140 w 301" name="T16"/>
                <a:gd fmla="*/ 71 h 301" name="T17"/>
                <a:gd fmla="*/ 198 w 301" name="T18"/>
                <a:gd fmla="*/ 54 h 301" name="T19"/>
                <a:gd fmla="*/ 232 w 301" name="T20"/>
                <a:gd fmla="*/ 19 h 301" name="T21"/>
                <a:gd fmla="*/ 109 w 301" name="T22"/>
                <a:gd fmla="*/ 40 h 301" name="T23"/>
                <a:gd fmla="*/ 41 w 301" name="T24"/>
                <a:gd fmla="*/ 108 h 301" name="T25"/>
                <a:gd fmla="*/ 41 w 301" name="T26"/>
                <a:gd fmla="*/ 259 h 301" name="T27"/>
                <a:gd fmla="*/ 193 w 301" name="T28"/>
                <a:gd fmla="*/ 259 h 301" name="T29"/>
                <a:gd fmla="*/ 193 w 301" name="T30"/>
                <a:gd fmla="*/ 259 h 301" name="T31"/>
                <a:gd fmla="*/ 261 w 301" name="T32"/>
                <a:gd fmla="*/ 192 h 30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1" w="301">
                  <a:moveTo>
                    <a:pt x="261" y="192"/>
                  </a:moveTo>
                  <a:cubicBezTo>
                    <a:pt x="294" y="158"/>
                    <a:pt x="301" y="109"/>
                    <a:pt x="281" y="69"/>
                  </a:cubicBezTo>
                  <a:cubicBezTo>
                    <a:pt x="247" y="103"/>
                    <a:pt x="247" y="103"/>
                    <a:pt x="247" y="103"/>
                  </a:cubicBezTo>
                  <a:cubicBezTo>
                    <a:pt x="252" y="123"/>
                    <a:pt x="246" y="145"/>
                    <a:pt x="230" y="161"/>
                  </a:cubicBezTo>
                  <a:cubicBezTo>
                    <a:pt x="162" y="229"/>
                    <a:pt x="162" y="229"/>
                    <a:pt x="162" y="229"/>
                  </a:cubicBezTo>
                  <a:cubicBezTo>
                    <a:pt x="162" y="229"/>
                    <a:pt x="162" y="229"/>
                    <a:pt x="162" y="229"/>
                  </a:cubicBezTo>
                  <a:cubicBezTo>
                    <a:pt x="137" y="254"/>
                    <a:pt x="97" y="254"/>
                    <a:pt x="72" y="229"/>
                  </a:cubicBezTo>
                  <a:cubicBezTo>
                    <a:pt x="47" y="204"/>
                    <a:pt x="47" y="163"/>
                    <a:pt x="72" y="138"/>
                  </a:cubicBezTo>
                  <a:cubicBezTo>
                    <a:pt x="140" y="71"/>
                    <a:pt x="140" y="71"/>
                    <a:pt x="140" y="71"/>
                  </a:cubicBezTo>
                  <a:cubicBezTo>
                    <a:pt x="156" y="55"/>
                    <a:pt x="178" y="49"/>
                    <a:pt x="198" y="54"/>
                  </a:cubicBezTo>
                  <a:cubicBezTo>
                    <a:pt x="232" y="19"/>
                    <a:pt x="232" y="19"/>
                    <a:pt x="232" y="19"/>
                  </a:cubicBezTo>
                  <a:cubicBezTo>
                    <a:pt x="192" y="0"/>
                    <a:pt x="142" y="7"/>
                    <a:pt x="109" y="40"/>
                  </a:cubicBezTo>
                  <a:cubicBezTo>
                    <a:pt x="41" y="108"/>
                    <a:pt x="41" y="108"/>
                    <a:pt x="41" y="108"/>
                  </a:cubicBezTo>
                  <a:cubicBezTo>
                    <a:pt x="0" y="150"/>
                    <a:pt x="0" y="218"/>
                    <a:pt x="41" y="259"/>
                  </a:cubicBezTo>
                  <a:cubicBezTo>
                    <a:pt x="83" y="301"/>
                    <a:pt x="151" y="301"/>
                    <a:pt x="193" y="259"/>
                  </a:cubicBezTo>
                  <a:cubicBezTo>
                    <a:pt x="193" y="259"/>
                    <a:pt x="193" y="259"/>
                    <a:pt x="193" y="259"/>
                  </a:cubicBezTo>
                  <a:lnTo>
                    <a:pt x="261" y="19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187034747"/>
      </p:ext>
    </p:extLst>
  </p:cSld>
  <p:clrMapOvr>
    <a:masterClrMapping/>
  </p:clrMapOvr>
  <mc:AlternateContent>
    <mc:Choice Requires="p14">
      <p:transition spd="med">
        <p14:flip dir="r"/>
      </p:transition>
    </mc:Choice>
    <mc:Fallback>
      <p:transition spd="med">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nvSpPr>
        <p:spPr>
          <a:xfrm>
            <a:off x="5671024" y="4491034"/>
            <a:ext cx="6024880" cy="184404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mtClean="0" sz="11500"/>
              <a:t>行的措施</a:t>
            </a:r>
          </a:p>
        </p:txBody>
      </p:sp>
      <p:sp>
        <p:nvSpPr>
          <p:cNvPr id="12" name="文本框 11"/>
          <p:cNvSpPr txBox="1"/>
          <p:nvPr/>
        </p:nvSpPr>
        <p:spPr>
          <a:xfrm>
            <a:off x="10141424" y="3844703"/>
            <a:ext cx="1554480" cy="640080"/>
          </a:xfrm>
          <a:prstGeom prst="rect">
            <a:avLst/>
          </a:prstGeom>
          <a:noFill/>
        </p:spPr>
        <p:txBody>
          <a:bodyPr rtlCol="0" wrap="none">
            <a:spAutoFit/>
          </a:bodyPr>
          <a:lstStyle>
            <a:defPPr>
              <a:defRPr lang="zh-CN"/>
            </a:defPPr>
            <a:lvl1pPr algn="ctr">
              <a:defRPr b="1" sz="11500">
                <a:solidFill>
                  <a:schemeClr val="bg1"/>
                </a:solidFill>
                <a:effectLst>
                  <a:outerShdw algn="tl" blurRad="279400" dir="2700000" dist="152400" rotWithShape="0" sx="102000" sy="102000">
                    <a:prstClr val="black">
                      <a:alpha val="28000"/>
                    </a:prstClr>
                  </a:outerShdw>
                </a:effectLst>
              </a:defRPr>
            </a:lvl1pPr>
          </a:lstStyle>
          <a:p>
            <a:pPr algn="r"/>
            <a:r>
              <a:rPr altLang="en-US" b="0" lang="zh-CN" smtClean="0" sz="3600"/>
              <a:t>第四章</a:t>
            </a:r>
          </a:p>
        </p:txBody>
      </p:sp>
      <p:sp>
        <p:nvSpPr>
          <p:cNvPr id="13" name="文本框 12"/>
          <p:cNvSpPr txBox="1"/>
          <p:nvPr/>
        </p:nvSpPr>
        <p:spPr>
          <a:xfrm>
            <a:off x="748146" y="1505822"/>
            <a:ext cx="7032566" cy="749808"/>
          </a:xfrm>
          <a:prstGeom prst="rect">
            <a:avLst/>
          </a:prstGeom>
          <a:noFill/>
        </p:spPr>
        <p:txBody>
          <a:bodyPr rtlCol="0" wrap="square">
            <a:spAutoFit/>
          </a:bodyPr>
          <a:lstStyle/>
          <a:p>
            <a:pPr>
              <a:lnSpc>
                <a:spcPct val="120000"/>
              </a:lnSpc>
            </a:pPr>
            <a:r>
              <a:rPr altLang="en-US" lang="zh-CN">
                <a:solidFill>
                  <a:schemeClr val="tx1">
                    <a:lumMod val="65000"/>
                    <a:lumOff val="35000"/>
                  </a:schemeClr>
                </a:solidFill>
              </a:rPr>
              <a:t>企业文化落地的终极目标就是全体员工的行为习惯是符合企业价值观的要求的。</a:t>
            </a:r>
          </a:p>
        </p:txBody>
      </p:sp>
    </p:spTree>
    <p:extLst>
      <p:ext uri="{BB962C8B-B14F-4D97-AF65-F5344CB8AC3E}">
        <p14:creationId val="236068282"/>
      </p:ext>
    </p:extLst>
  </p:cSld>
  <p:clrMapOvr>
    <a:masterClrMapping/>
  </p:clrMapOvr>
  <mc:AlternateContent>
    <mc:Choice Requires="p14">
      <p:transition spd="med">
        <p14:prism/>
      </p:transition>
    </mc:Choice>
    <mc:Fallback>
      <p:transition spd="med">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4" name="矩形 13"/>
          <p:cNvSpPr/>
          <p:nvPr/>
        </p:nvSpPr>
        <p:spPr>
          <a:xfrm>
            <a:off x="0" y="0"/>
            <a:ext cx="12192000" cy="6858000"/>
          </a:xfrm>
          <a:prstGeom prst="rect">
            <a:avLst/>
          </a:pr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6000466" y="-607375"/>
            <a:ext cx="6247872" cy="6247872"/>
            <a:chOff x="7636881" y="428704"/>
            <a:chExt cx="4008632" cy="4008632"/>
          </a:xfrm>
        </p:grpSpPr>
        <p:sp>
          <p:nvSpPr>
            <p:cNvPr id="4" name="椭圆 3"/>
            <p:cNvSpPr/>
            <p:nvPr/>
          </p:nvSpPr>
          <p:spPr>
            <a:xfrm>
              <a:off x="7636881" y="428704"/>
              <a:ext cx="4008632" cy="4008632"/>
            </a:xfrm>
            <a:prstGeom prst="ellipse">
              <a:avLst/>
            </a:prstGeom>
            <a:solidFill>
              <a:schemeClr val="bg1">
                <a:alpha val="10000"/>
              </a:schemeClr>
            </a:solidFill>
            <a:ln w="22225">
              <a:solidFill>
                <a:schemeClr val="bg1">
                  <a:lumMod val="65000"/>
                </a:schemeClr>
              </a:soli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sp>
          <p:nvSpPr>
            <p:cNvPr id="9" name="椭圆 8"/>
            <p:cNvSpPr/>
            <p:nvPr/>
          </p:nvSpPr>
          <p:spPr>
            <a:xfrm>
              <a:off x="7900629" y="692452"/>
              <a:ext cx="3481137" cy="3481137"/>
            </a:xfrm>
            <a:prstGeom prst="ellipse">
              <a:avLst/>
            </a:prstGeom>
            <a:gradFill>
              <a:gsLst>
                <a:gs pos="100000">
                  <a:srgbClr val="E7E507">
                    <a:alpha val="75000"/>
                  </a:srgbClr>
                </a:gs>
                <a:gs pos="13000">
                  <a:srgbClr val="AAD710">
                    <a:alpha val="75000"/>
                  </a:srgbClr>
                </a:gs>
              </a:gsLst>
              <a:lin ang="18900000" scaled="0"/>
            </a:gradFill>
            <a:ln cap="flat" w="1428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grpSp>
      <p:pic>
        <p:nvPicPr>
          <p:cNvPr id="10" name="图片 9"/>
          <p:cNvPicPr>
            <a:picLocks noChangeAspect="1"/>
          </p:cNvPicPr>
          <p:nvPr/>
        </p:nvPicPr>
        <p:blipFill>
          <a:blip r:embed="rId2">
            <a:extLst>
              <a:ext uri="{28A0092B-C50C-407E-A947-70E740481C1C}">
                <a14:useLocalDpi/>
              </a:ext>
            </a:extLst>
          </a:blip>
          <a:stretch>
            <a:fillRect/>
          </a:stretch>
        </p:blipFill>
        <p:spPr>
          <a:xfrm>
            <a:off x="6913430" y="1155031"/>
            <a:ext cx="4300720" cy="5702969"/>
          </a:xfrm>
          <a:prstGeom prst="rect">
            <a:avLst/>
          </a:prstGeom>
          <a:effectLst>
            <a:outerShdw algn="tr" blurRad="177800" dir="8100000" dist="63500" rotWithShape="0" sx="101000" sy="101000">
              <a:prstClr val="black">
                <a:alpha val="32000"/>
              </a:prstClr>
            </a:outerShdw>
          </a:effectLst>
        </p:spPr>
      </p:pic>
      <p:sp>
        <p:nvSpPr>
          <p:cNvPr id="17" name="文本框 16"/>
          <p:cNvSpPr txBox="1"/>
          <p:nvPr/>
        </p:nvSpPr>
        <p:spPr>
          <a:xfrm>
            <a:off x="649966" y="1849188"/>
            <a:ext cx="3383280" cy="1298448"/>
          </a:xfrm>
          <a:prstGeom prst="rect">
            <a:avLst/>
          </a:prstGeom>
          <a:noFill/>
        </p:spPr>
        <p:txBody>
          <a:bodyPr rtlCol="0" wrap="none">
            <a:spAutoFit/>
          </a:bodyPr>
          <a:lstStyle>
            <a:defPPr>
              <a:defRPr lang="zh-CN"/>
            </a:defPPr>
            <a:lvl1pPr algn="r">
              <a:defRPr b="1" sz="2800">
                <a:solidFill>
                  <a:schemeClr val="bg1"/>
                </a:solidFill>
                <a:effectLst>
                  <a:outerShdw algn="tl" blurRad="279400" dir="2700000" dist="152400" rotWithShape="0" sx="102000" sy="102000">
                    <a:prstClr val="black">
                      <a:alpha val="28000"/>
                    </a:prstClr>
                  </a:outerShdw>
                </a:effectLst>
              </a:defRPr>
            </a:lvl1pPr>
          </a:lstStyle>
          <a:p>
            <a:pPr algn="l">
              <a:lnSpc>
                <a:spcPct val="110000"/>
              </a:lnSpc>
            </a:pPr>
            <a:r>
              <a:rPr altLang="en-US" lang="zh-CN" smtClean="0" sz="3600"/>
              <a:t>为什么折腾了</a:t>
            </a:r>
          </a:p>
          <a:p>
            <a:pPr algn="l">
              <a:lnSpc>
                <a:spcPct val="110000"/>
              </a:lnSpc>
            </a:pPr>
            <a:r>
              <a:rPr altLang="en-US" lang="zh-CN" smtClean="0" sz="3600"/>
              <a:t>一切还是老样子</a:t>
            </a:r>
          </a:p>
        </p:txBody>
      </p:sp>
      <p:sp>
        <p:nvSpPr>
          <p:cNvPr id="25" name="文本框 24"/>
          <p:cNvSpPr txBox="1"/>
          <p:nvPr/>
        </p:nvSpPr>
        <p:spPr>
          <a:xfrm>
            <a:off x="649966" y="3355003"/>
            <a:ext cx="3719830" cy="1261872"/>
          </a:xfrm>
          <a:prstGeom prst="rect">
            <a:avLst/>
          </a:prstGeom>
          <a:noFill/>
        </p:spPr>
        <p:txBody>
          <a:bodyPr rtlCol="0" wrap="none">
            <a:spAutoFit/>
          </a:bodyPr>
          <a:lstStyle/>
          <a:p>
            <a:pPr indent="-285750" marL="285750">
              <a:lnSpc>
                <a:spcPct val="120000"/>
              </a:lnSpc>
              <a:buFont charset="2" panose="05000000000000000000" pitchFamily="2" typeface="Wingdings"/>
              <a:buChar char="n"/>
            </a:pPr>
            <a:r>
              <a:rPr altLang="en-US" lang="zh-CN" smtClean="0" sz="1600">
                <a:solidFill>
                  <a:schemeClr val="bg1">
                    <a:lumMod val="85000"/>
                  </a:schemeClr>
                </a:solidFill>
              </a:rPr>
              <a:t>理想的文化如何在现实中实现</a:t>
            </a:r>
          </a:p>
          <a:p>
            <a:pPr indent="-285750" marL="285750">
              <a:lnSpc>
                <a:spcPct val="120000"/>
              </a:lnSpc>
              <a:buFont charset="2" panose="05000000000000000000" pitchFamily="2" typeface="Wingdings"/>
              <a:buChar char="n"/>
            </a:pPr>
            <a:r>
              <a:rPr altLang="en-US" lang="zh-CN" smtClean="0" sz="1600">
                <a:solidFill>
                  <a:schemeClr val="bg1">
                    <a:lumMod val="85000"/>
                  </a:schemeClr>
                </a:solidFill>
              </a:rPr>
              <a:t>理念的文化如何变成行为的文化</a:t>
            </a:r>
          </a:p>
          <a:p>
            <a:pPr indent="-285750" marL="285750">
              <a:lnSpc>
                <a:spcPct val="120000"/>
              </a:lnSpc>
              <a:buFont charset="2" panose="05000000000000000000" pitchFamily="2" typeface="Wingdings"/>
              <a:buChar char="n"/>
            </a:pPr>
            <a:r>
              <a:rPr altLang="en-US" lang="zh-CN" smtClean="0" sz="1600">
                <a:solidFill>
                  <a:schemeClr val="bg1">
                    <a:lumMod val="85000"/>
                  </a:schemeClr>
                </a:solidFill>
              </a:rPr>
              <a:t>文化落地如何知行合一</a:t>
            </a:r>
          </a:p>
          <a:p>
            <a:pPr indent="-285750" marL="285750">
              <a:lnSpc>
                <a:spcPct val="120000"/>
              </a:lnSpc>
              <a:buFont charset="2" panose="05000000000000000000" pitchFamily="2" typeface="Wingdings"/>
              <a:buChar char="n"/>
            </a:pPr>
            <a:r>
              <a:rPr altLang="en-US" lang="zh-CN" smtClean="0" sz="1600">
                <a:solidFill>
                  <a:schemeClr val="bg1">
                    <a:lumMod val="85000"/>
                  </a:schemeClr>
                </a:solidFill>
              </a:rPr>
              <a:t>文化落地究竟有哪些切实可行的方法</a:t>
            </a:r>
          </a:p>
        </p:txBody>
      </p:sp>
      <p:sp>
        <p:nvSpPr>
          <p:cNvPr id="13" name="文本框 12"/>
          <p:cNvSpPr txBox="1"/>
          <p:nvPr/>
        </p:nvSpPr>
        <p:spPr>
          <a:xfrm>
            <a:off x="8081242" y="6179670"/>
            <a:ext cx="3352077" cy="457200"/>
          </a:xfrm>
          <a:prstGeom prst="rect">
            <a:avLst/>
          </a:prstGeom>
          <a:noFill/>
        </p:spPr>
        <p:txBody>
          <a:bodyPr rtlCol="0" wrap="square">
            <a:spAutoFit/>
          </a:bodyPr>
          <a:lstStyle/>
          <a:p>
            <a:pPr algn="r"/>
            <a:r>
              <a:rPr altLang="en-US" lang="zh-CN" smtClean="0" sz="1200">
                <a:solidFill>
                  <a:schemeClr val="bg1">
                    <a:lumMod val="50000"/>
                  </a:schemeClr>
                </a:solidFill>
              </a:rPr>
              <a:t>布衣公子作品 </a:t>
            </a:r>
          </a:p>
          <a:p>
            <a:pPr algn="r"/>
            <a:r>
              <a:rPr altLang="en-US" lang="zh-CN" smtClean="0" sz="1200">
                <a:solidFill>
                  <a:schemeClr val="bg1">
                    <a:lumMod val="50000"/>
                  </a:schemeClr>
                </a:solidFill>
              </a:rPr>
              <a:t>http://teliss.yanj.cn</a:t>
            </a:r>
          </a:p>
        </p:txBody>
      </p:sp>
      <p:grpSp>
        <p:nvGrpSpPr>
          <p:cNvPr id="16" name="组合 15"/>
          <p:cNvGrpSpPr/>
          <p:nvPr/>
        </p:nvGrpSpPr>
        <p:grpSpPr>
          <a:xfrm>
            <a:off x="11406507" y="6156507"/>
            <a:ext cx="507992" cy="507990"/>
            <a:chOff x="11071849" y="6115758"/>
            <a:chExt cx="553608" cy="553606"/>
          </a:xfrm>
        </p:grpSpPr>
        <p:grpSp>
          <p:nvGrpSpPr>
            <p:cNvPr id="18" name="组合 17"/>
            <p:cNvGrpSpPr/>
            <p:nvPr userDrawn="1"/>
          </p:nvGrpSpPr>
          <p:grpSpPr>
            <a:xfrm>
              <a:off x="11071849" y="6115758"/>
              <a:ext cx="553608" cy="553606"/>
              <a:chOff x="408381" y="5309856"/>
              <a:chExt cx="1084216" cy="1084216"/>
            </a:xfrm>
          </p:grpSpPr>
          <p:sp>
            <p:nvSpPr>
              <p:cNvPr id="41" name="椭圆 40"/>
              <p:cNvSpPr/>
              <p:nvPr/>
            </p:nvSpPr>
            <p:spPr>
              <a:xfrm>
                <a:off x="408381" y="5309856"/>
                <a:ext cx="1084216" cy="1084216"/>
              </a:xfrm>
              <a:prstGeom prst="ellipse">
                <a:avLst/>
              </a:prstGeom>
              <a:solidFill>
                <a:srgbClr val="FFFFFF">
                  <a:alpha val="30196"/>
                </a:srgb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42" name="椭圆 41"/>
              <p:cNvSpPr/>
              <p:nvPr userDrawn="1"/>
            </p:nvSpPr>
            <p:spPr>
              <a:xfrm>
                <a:off x="486758" y="5388234"/>
                <a:ext cx="927461" cy="927463"/>
              </a:xfrm>
              <a:prstGeom prst="ellipse">
                <a:avLst/>
              </a:prstGeom>
              <a:solidFill>
                <a:srgbClr val="FFFFFF">
                  <a:alpha val="80000"/>
                </a:srgb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grpSp>
        <p:grpSp>
          <p:nvGrpSpPr>
            <p:cNvPr id="19" name="组合 18"/>
            <p:cNvGrpSpPr/>
            <p:nvPr userDrawn="1"/>
          </p:nvGrpSpPr>
          <p:grpSpPr>
            <a:xfrm>
              <a:off x="11132589" y="6209929"/>
              <a:ext cx="441726" cy="311702"/>
              <a:chOff x="5455444" y="233363"/>
              <a:chExt cx="1281113" cy="904009"/>
            </a:xfrm>
          </p:grpSpPr>
          <p:grpSp>
            <p:nvGrpSpPr>
              <p:cNvPr id="20" name="组合 19"/>
              <p:cNvGrpSpPr/>
              <p:nvPr/>
            </p:nvGrpSpPr>
            <p:grpSpPr>
              <a:xfrm>
                <a:off x="5455444" y="233363"/>
                <a:ext cx="1281113" cy="661987"/>
                <a:chOff x="5194301" y="233363"/>
                <a:chExt cx="1281113" cy="661987"/>
              </a:xfrm>
            </p:grpSpPr>
            <p:sp>
              <p:nvSpPr>
                <p:cNvPr id="35" name="Freeform 24"/>
                <p:cNvSpPr/>
                <p:nvPr/>
              </p:nvSpPr>
              <p:spPr bwMode="auto">
                <a:xfrm>
                  <a:off x="5964238" y="487363"/>
                  <a:ext cx="260350" cy="223837"/>
                </a:xfrm>
                <a:custGeom>
                  <a:gdLst>
                    <a:gd fmla="*/ 183 w 204" name="T0"/>
                    <a:gd fmla="*/ 0 h 175" name="T1"/>
                    <a:gd fmla="*/ 191 w 204" name="T2"/>
                    <a:gd fmla="*/ 22 h 175" name="T3"/>
                    <a:gd fmla="*/ 203 w 204" name="T4"/>
                    <a:gd fmla="*/ 114 h 175" name="T5"/>
                    <a:gd fmla="*/ 198 w 204" name="T6"/>
                    <a:gd fmla="*/ 165 h 175" name="T7"/>
                    <a:gd fmla="*/ 196 w 204" name="T8"/>
                    <a:gd fmla="*/ 175 h 175" name="T9"/>
                    <a:gd fmla="*/ 186 w 204" name="T10"/>
                    <a:gd fmla="*/ 169 h 175" name="T11"/>
                    <a:gd fmla="*/ 27 w 204" name="T12"/>
                    <a:gd fmla="*/ 117 h 175" name="T13"/>
                    <a:gd fmla="*/ 0 w 204" name="T14"/>
                    <a:gd fmla="*/ 113 h 175" name="T15"/>
                    <a:gd fmla="*/ 14 w 204" name="T16"/>
                    <a:gd fmla="*/ 96 h 175" name="T17"/>
                    <a:gd fmla="*/ 158 w 204" name="T18"/>
                    <a:gd fmla="*/ 6 h 175" name="T19"/>
                    <a:gd fmla="*/ 183 w 204" name="T20"/>
                    <a:gd fmla="*/ 0 h 1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5" w="204">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5"/>
                <p:cNvSpPr/>
                <p:nvPr/>
              </p:nvSpPr>
              <p:spPr bwMode="auto">
                <a:xfrm>
                  <a:off x="5927726" y="273050"/>
                  <a:ext cx="250825" cy="255587"/>
                </a:xfrm>
                <a:custGeom>
                  <a:gdLst>
                    <a:gd fmla="*/ 52 w 197" name="T0"/>
                    <a:gd fmla="*/ 0 h 200" name="T1"/>
                    <a:gd fmla="*/ 76 w 197" name="T2"/>
                    <a:gd fmla="*/ 12 h 200" name="T3"/>
                    <a:gd fmla="*/ 183 w 197" name="T4"/>
                    <a:gd fmla="*/ 113 h 200" name="T5"/>
                    <a:gd fmla="*/ 197 w 197" name="T6"/>
                    <a:gd fmla="*/ 137 h 200" name="T7"/>
                    <a:gd fmla="*/ 194 w 197" name="T8"/>
                    <a:gd fmla="*/ 139 h 200" name="T9"/>
                    <a:gd fmla="*/ 8 w 197" name="T10"/>
                    <a:gd fmla="*/ 200 h 200" name="T11"/>
                    <a:gd fmla="*/ 0 w 197" name="T12"/>
                    <a:gd fmla="*/ 200 h 200" name="T13"/>
                    <a:gd fmla="*/ 0 w 197" name="T14"/>
                    <a:gd fmla="*/ 196 h 200" name="T15"/>
                    <a:gd fmla="*/ 49 w 197" name="T16"/>
                    <a:gd fmla="*/ 4 h 200" name="T17"/>
                    <a:gd fmla="*/ 52 w 197" name="T18"/>
                    <a:gd fmla="*/ 0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197">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6"/>
                <p:cNvSpPr/>
                <p:nvPr/>
              </p:nvSpPr>
              <p:spPr bwMode="auto">
                <a:xfrm>
                  <a:off x="5194301" y="649288"/>
                  <a:ext cx="1281113" cy="246062"/>
                </a:xfrm>
                <a:custGeom>
                  <a:gdLst>
                    <a:gd fmla="*/ 511 w 1008" name="T0"/>
                    <a:gd fmla="*/ 0 h 193" name="T1"/>
                    <a:gd fmla="*/ 944 w 1008" name="T2"/>
                    <a:gd fmla="*/ 147 h 193" name="T3"/>
                    <a:gd fmla="*/ 989 w 1008" name="T4"/>
                    <a:gd fmla="*/ 178 h 193" name="T5"/>
                    <a:gd fmla="*/ 990 w 1008" name="T6"/>
                    <a:gd fmla="*/ 178 h 193" name="T7"/>
                    <a:gd fmla="*/ 995 w 1008" name="T8"/>
                    <a:gd fmla="*/ 181 h 193" name="T9"/>
                    <a:gd fmla="*/ 1007 w 1008" name="T10"/>
                    <a:gd fmla="*/ 192 h 193" name="T11"/>
                    <a:gd fmla="*/ 991 w 1008" name="T12"/>
                    <a:gd fmla="*/ 189 h 193" name="T13"/>
                    <a:gd fmla="*/ 989 w 1008" name="T14"/>
                    <a:gd fmla="*/ 188 h 193" name="T15"/>
                    <a:gd fmla="*/ 989 w 1008" name="T16"/>
                    <a:gd fmla="*/ 188 h 193" name="T17"/>
                    <a:gd fmla="*/ 503 w 1008" name="T18"/>
                    <a:gd fmla="*/ 101 h 193" name="T19"/>
                    <a:gd fmla="*/ 17 w 1008" name="T20"/>
                    <a:gd fmla="*/ 188 h 193" name="T21"/>
                    <a:gd fmla="*/ 17 w 1008" name="T22"/>
                    <a:gd fmla="*/ 188 h 193" name="T23"/>
                    <a:gd fmla="*/ 16 w 1008" name="T24"/>
                    <a:gd fmla="*/ 188 h 193" name="T25"/>
                    <a:gd fmla="*/ 0 w 1008" name="T26"/>
                    <a:gd fmla="*/ 191 h 193" name="T27"/>
                    <a:gd fmla="*/ 3 w 1008" name="T28"/>
                    <a:gd fmla="*/ 188 h 193" name="T29"/>
                    <a:gd fmla="*/ 6 w 1008" name="T30"/>
                    <a:gd fmla="*/ 185 h 193" name="T31"/>
                    <a:gd fmla="*/ 6 w 1008" name="T32"/>
                    <a:gd fmla="*/ 185 h 193" name="T33"/>
                    <a:gd fmla="*/ 62 w 1008" name="T34"/>
                    <a:gd fmla="*/ 147 h 193" name="T35"/>
                    <a:gd fmla="*/ 511 w 1008" name="T36"/>
                    <a:gd fmla="*/ 0 h 19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3" w="1007">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7"/>
                <p:cNvSpPr/>
                <p:nvPr/>
              </p:nvSpPr>
              <p:spPr bwMode="auto">
                <a:xfrm>
                  <a:off x="5703888" y="233363"/>
                  <a:ext cx="255588" cy="257175"/>
                </a:xfrm>
                <a:custGeom>
                  <a:gdLst>
                    <a:gd fmla="*/ 0 w 201" name="T0"/>
                    <a:gd fmla="*/ 21 h 201" name="T1"/>
                    <a:gd fmla="*/ 26 w 201" name="T2"/>
                    <a:gd fmla="*/ 13 h 201" name="T3"/>
                    <a:gd fmla="*/ 174 w 201" name="T4"/>
                    <a:gd fmla="*/ 11 h 201" name="T5"/>
                    <a:gd fmla="*/ 201 w 201" name="T6"/>
                    <a:gd fmla="*/ 18 h 201" name="T7"/>
                    <a:gd fmla="*/ 200 w 201" name="T8"/>
                    <a:gd fmla="*/ 22 h 201" name="T9"/>
                    <a:gd fmla="*/ 108 w 201" name="T10"/>
                    <a:gd fmla="*/ 195 h 201" name="T11"/>
                    <a:gd fmla="*/ 102 w 201" name="T12"/>
                    <a:gd fmla="*/ 201 h 201" name="T13"/>
                    <a:gd fmla="*/ 100 w 201" name="T14"/>
                    <a:gd fmla="*/ 198 h 201" name="T15"/>
                    <a:gd fmla="*/ 2 w 201" name="T16"/>
                    <a:gd fmla="*/ 26 h 201" name="T17"/>
                    <a:gd fmla="*/ 0 w 201" name="T18"/>
                    <a:gd fmla="*/ 21 h 20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1" w="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8"/>
                <p:cNvSpPr/>
                <p:nvPr/>
              </p:nvSpPr>
              <p:spPr bwMode="auto">
                <a:xfrm>
                  <a:off x="5491163" y="274638"/>
                  <a:ext cx="252413" cy="254000"/>
                </a:xfrm>
                <a:custGeom>
                  <a:gdLst>
                    <a:gd fmla="*/ 0 w 199" name="T0"/>
                    <a:gd fmla="*/ 141 h 199" name="T1"/>
                    <a:gd fmla="*/ 13 w 199" name="T2"/>
                    <a:gd fmla="*/ 117 h 199" name="T3"/>
                    <a:gd fmla="*/ 118 w 199" name="T4"/>
                    <a:gd fmla="*/ 13 h 199" name="T5"/>
                    <a:gd fmla="*/ 143 w 199" name="T6"/>
                    <a:gd fmla="*/ 0 h 199" name="T7"/>
                    <a:gd fmla="*/ 145 w 199" name="T8"/>
                    <a:gd fmla="*/ 3 h 199" name="T9"/>
                    <a:gd fmla="*/ 199 w 199" name="T10"/>
                    <a:gd fmla="*/ 191 h 199" name="T11"/>
                    <a:gd fmla="*/ 199 w 199" name="T12"/>
                    <a:gd fmla="*/ 199 h 199" name="T13"/>
                    <a:gd fmla="*/ 195 w 199" name="T14"/>
                    <a:gd fmla="*/ 199 h 199" name="T15"/>
                    <a:gd fmla="*/ 5 w 199" name="T16"/>
                    <a:gd fmla="*/ 144 h 199" name="T17"/>
                    <a:gd fmla="*/ 0 w 199" name="T18"/>
                    <a:gd fmla="*/ 141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9"/>
                <p:cNvSpPr/>
                <p:nvPr/>
              </p:nvSpPr>
              <p:spPr bwMode="auto">
                <a:xfrm>
                  <a:off x="5448301" y="488950"/>
                  <a:ext cx="258763" cy="222250"/>
                </a:xfrm>
                <a:custGeom>
                  <a:gdLst>
                    <a:gd fmla="*/ 20 w 203" name="T0"/>
                    <a:gd fmla="*/ 0 h 174" name="T1"/>
                    <a:gd fmla="*/ 12 w 203" name="T2"/>
                    <a:gd fmla="*/ 21 h 174" name="T3"/>
                    <a:gd fmla="*/ 0 w 203" name="T4"/>
                    <a:gd fmla="*/ 114 h 174" name="T5"/>
                    <a:gd fmla="*/ 5 w 203" name="T6"/>
                    <a:gd fmla="*/ 165 h 174" name="T7"/>
                    <a:gd fmla="*/ 7 w 203" name="T8"/>
                    <a:gd fmla="*/ 174 h 174" name="T9"/>
                    <a:gd fmla="*/ 17 w 203" name="T10"/>
                    <a:gd fmla="*/ 169 h 174" name="T11"/>
                    <a:gd fmla="*/ 176 w 203" name="T12"/>
                    <a:gd fmla="*/ 117 h 174" name="T13"/>
                    <a:gd fmla="*/ 203 w 203" name="T14"/>
                    <a:gd fmla="*/ 113 h 174" name="T15"/>
                    <a:gd fmla="*/ 189 w 203" name="T16"/>
                    <a:gd fmla="*/ 96 h 174" name="T17"/>
                    <a:gd fmla="*/ 45 w 203" name="T18"/>
                    <a:gd fmla="*/ 5 h 174" name="T19"/>
                    <a:gd fmla="*/ 20 w 203" name="T20"/>
                    <a:gd fmla="*/ 0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203">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组合 25"/>
              <p:cNvGrpSpPr/>
              <p:nvPr/>
            </p:nvGrpSpPr>
            <p:grpSpPr>
              <a:xfrm>
                <a:off x="5653485" y="881618"/>
                <a:ext cx="885031" cy="255754"/>
                <a:chOff x="6484938" y="241300"/>
                <a:chExt cx="1598613" cy="461963"/>
              </a:xfrm>
            </p:grpSpPr>
            <p:sp>
              <p:nvSpPr>
                <p:cNvPr id="27" name="Freeform 19"/>
                <p:cNvSpPr/>
                <p:nvPr/>
              </p:nvSpPr>
              <p:spPr bwMode="auto">
                <a:xfrm>
                  <a:off x="6484938" y="249238"/>
                  <a:ext cx="106363" cy="49212"/>
                </a:xfrm>
                <a:custGeom>
                  <a:gdLst>
                    <a:gd fmla="*/ 0 w 67" name="T0"/>
                    <a:gd fmla="*/ 0 h 31" name="T1"/>
                    <a:gd fmla="*/ 67 w 67" name="T2"/>
                    <a:gd fmla="*/ 0 h 31" name="T3"/>
                    <a:gd fmla="*/ 67 w 67" name="T4"/>
                    <a:gd fmla="*/ 31 h 31" name="T5"/>
                    <a:gd fmla="*/ 0 w 67" name="T6"/>
                    <a:gd fmla="*/ 31 h 31" name="T7"/>
                    <a:gd fmla="*/ 0 w 67" name="T8"/>
                    <a:gd fmla="*/ 0 h 31" name="T9"/>
                    <a:gd fmla="*/ 0 w 67" name="T10"/>
                    <a:gd fmla="*/ 0 h 31" name="T11"/>
                  </a:gdLst>
                  <a:cxnLst>
                    <a:cxn ang="0">
                      <a:pos x="T0" y="T1"/>
                    </a:cxn>
                    <a:cxn ang="0">
                      <a:pos x="T2" y="T3"/>
                    </a:cxn>
                    <a:cxn ang="0">
                      <a:pos x="T4" y="T5"/>
                    </a:cxn>
                    <a:cxn ang="0">
                      <a:pos x="T6" y="T7"/>
                    </a:cxn>
                    <a:cxn ang="0">
                      <a:pos x="T8" y="T9"/>
                    </a:cxn>
                    <a:cxn ang="0">
                      <a:pos x="T10" y="T11"/>
                    </a:cxn>
                  </a:cxnLst>
                  <a:rect b="b" l="0" r="r" t="0"/>
                  <a:pathLst>
                    <a:path h="31" w="67">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0"/>
                <p:cNvSpPr/>
                <p:nvPr/>
              </p:nvSpPr>
              <p:spPr bwMode="auto">
                <a:xfrm>
                  <a:off x="6484938" y="436563"/>
                  <a:ext cx="106363" cy="49212"/>
                </a:xfrm>
                <a:custGeom>
                  <a:gdLst>
                    <a:gd fmla="*/ 0 w 67" name="T0"/>
                    <a:gd fmla="*/ 0 h 31" name="T1"/>
                    <a:gd fmla="*/ 67 w 67" name="T2"/>
                    <a:gd fmla="*/ 0 h 31" name="T3"/>
                    <a:gd fmla="*/ 67 w 67" name="T4"/>
                    <a:gd fmla="*/ 31 h 31" name="T5"/>
                    <a:gd fmla="*/ 0 w 67" name="T6"/>
                    <a:gd fmla="*/ 31 h 31" name="T7"/>
                    <a:gd fmla="*/ 0 w 67" name="T8"/>
                    <a:gd fmla="*/ 0 h 31" name="T9"/>
                    <a:gd fmla="*/ 0 w 67" name="T10"/>
                    <a:gd fmla="*/ 0 h 31" name="T11"/>
                  </a:gdLst>
                  <a:cxnLst>
                    <a:cxn ang="0">
                      <a:pos x="T0" y="T1"/>
                    </a:cxn>
                    <a:cxn ang="0">
                      <a:pos x="T2" y="T3"/>
                    </a:cxn>
                    <a:cxn ang="0">
                      <a:pos x="T4" y="T5"/>
                    </a:cxn>
                    <a:cxn ang="0">
                      <a:pos x="T6" y="T7"/>
                    </a:cxn>
                    <a:cxn ang="0">
                      <a:pos x="T8" y="T9"/>
                    </a:cxn>
                    <a:cxn ang="0">
                      <a:pos x="T10" y="T11"/>
                    </a:cxn>
                  </a:cxnLst>
                  <a:rect b="b" l="0" r="r" t="0"/>
                  <a:pathLst>
                    <a:path h="31" w="67">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1"/>
                <p:cNvSpPr/>
                <p:nvPr/>
              </p:nvSpPr>
              <p:spPr bwMode="auto">
                <a:xfrm>
                  <a:off x="6870701" y="455613"/>
                  <a:ext cx="358775" cy="247650"/>
                </a:xfrm>
                <a:custGeom>
                  <a:gdLst>
                    <a:gd fmla="*/ 227 w 282" name="T0"/>
                    <a:gd fmla="*/ 0 h 194" name="T1"/>
                    <a:gd fmla="*/ 282 w 282" name="T2"/>
                    <a:gd fmla="*/ 0 h 194" name="T3"/>
                    <a:gd fmla="*/ 269 w 282" name="T4"/>
                    <a:gd fmla="*/ 16 h 194" name="T5"/>
                    <a:gd fmla="*/ 257 w 282" name="T6"/>
                    <a:gd fmla="*/ 29 h 194" name="T7"/>
                    <a:gd fmla="*/ 229 w 282" name="T8"/>
                    <a:gd fmla="*/ 51 h 194" name="T9"/>
                    <a:gd fmla="*/ 229 w 282" name="T10"/>
                    <a:gd fmla="*/ 75 h 194" name="T11"/>
                    <a:gd fmla="*/ 222 w 282" name="T12"/>
                    <a:gd fmla="*/ 128 h 194" name="T13"/>
                    <a:gd fmla="*/ 172 w 282" name="T14"/>
                    <a:gd fmla="*/ 182 h 194" name="T15"/>
                    <a:gd fmla="*/ 128 w 282" name="T16"/>
                    <a:gd fmla="*/ 192 h 194" name="T17"/>
                    <a:gd fmla="*/ 64 w 282" name="T18"/>
                    <a:gd fmla="*/ 192 h 194" name="T19"/>
                    <a:gd fmla="*/ 28 w 282" name="T20"/>
                    <a:gd fmla="*/ 182 h 194" name="T21"/>
                    <a:gd fmla="*/ 0 w 282" name="T22"/>
                    <a:gd fmla="*/ 131 h 194" name="T23"/>
                    <a:gd fmla="*/ 38 w 282" name="T24"/>
                    <a:gd fmla="*/ 131 h 194" name="T25"/>
                    <a:gd fmla="*/ 54 w 282" name="T26"/>
                    <a:gd fmla="*/ 154 h 194" name="T27"/>
                    <a:gd fmla="*/ 128 w 282" name="T28"/>
                    <a:gd fmla="*/ 158 h 194" name="T29"/>
                    <a:gd fmla="*/ 180 w 282" name="T30"/>
                    <a:gd fmla="*/ 125 h 194" name="T31"/>
                    <a:gd fmla="*/ 190 w 282" name="T32"/>
                    <a:gd fmla="*/ 72 h 194" name="T33"/>
                    <a:gd fmla="*/ 128 w 282" name="T34"/>
                    <a:gd fmla="*/ 85 h 194" name="T35"/>
                    <a:gd fmla="*/ 128 w 282" name="T36"/>
                    <a:gd fmla="*/ 45 h 194" name="T37"/>
                    <a:gd fmla="*/ 184 w 282" name="T38"/>
                    <a:gd fmla="*/ 31 h 194" name="T39"/>
                    <a:gd fmla="*/ 215 w 282" name="T40"/>
                    <a:gd fmla="*/ 11 h 194" name="T41"/>
                    <a:gd fmla="*/ 227 w 282" name="T42"/>
                    <a:gd fmla="*/ 0 h 1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4" w="282">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2"/>
                <p:cNvSpPr/>
                <p:nvPr/>
              </p:nvSpPr>
              <p:spPr bwMode="auto">
                <a:xfrm>
                  <a:off x="7335838" y="241300"/>
                  <a:ext cx="747713" cy="458787"/>
                </a:xfrm>
                <a:custGeom>
                  <a:gdLst>
                    <a:gd fmla="*/ 255 w 588" name="T0"/>
                    <a:gd fmla="*/ 0 h 359" name="T1"/>
                    <a:gd fmla="*/ 527 w 588" name="T2"/>
                    <a:gd fmla="*/ 0 h 359" name="T3"/>
                    <a:gd fmla="*/ 571 w 588" name="T4"/>
                    <a:gd fmla="*/ 14 h 359" name="T5"/>
                    <a:gd fmla="*/ 588 w 588" name="T6"/>
                    <a:gd fmla="*/ 56 h 359" name="T7"/>
                    <a:gd fmla="*/ 588 w 588" name="T8"/>
                    <a:gd fmla="*/ 304 h 359" name="T9"/>
                    <a:gd fmla="*/ 573 w 588" name="T10"/>
                    <a:gd fmla="*/ 342 h 359" name="T11"/>
                    <a:gd fmla="*/ 531 w 588" name="T12"/>
                    <a:gd fmla="*/ 358 h 359" name="T13"/>
                    <a:gd fmla="*/ 497 w 588" name="T14"/>
                    <a:gd fmla="*/ 358 h 359" name="T15"/>
                    <a:gd fmla="*/ 497 w 588" name="T16"/>
                    <a:gd fmla="*/ 359 h 359" name="T17"/>
                    <a:gd fmla="*/ 141 w 588" name="T18"/>
                    <a:gd fmla="*/ 359 h 359" name="T19"/>
                    <a:gd fmla="*/ 141 w 588" name="T20"/>
                    <a:gd fmla="*/ 359 h 359" name="T21"/>
                    <a:gd fmla="*/ 117 w 588" name="T22"/>
                    <a:gd fmla="*/ 359 h 359" name="T23"/>
                    <a:gd fmla="*/ 86 w 588" name="T24"/>
                    <a:gd fmla="*/ 350 h 359" name="T25"/>
                    <a:gd fmla="*/ 75 w 588" name="T26"/>
                    <a:gd fmla="*/ 327 h 359" name="T27"/>
                    <a:gd fmla="*/ 75 w 588" name="T28"/>
                    <a:gd fmla="*/ 304 h 359" name="T29"/>
                    <a:gd fmla="*/ 75 w 588" name="T30"/>
                    <a:gd fmla="*/ 304 h 359" name="T31"/>
                    <a:gd fmla="*/ 75 w 588" name="T32"/>
                    <a:gd fmla="*/ 230 h 359" name="T33"/>
                    <a:gd fmla="*/ 34 w 588" name="T34"/>
                    <a:gd fmla="*/ 202 h 359" name="T35"/>
                    <a:gd fmla="*/ 17 w 588" name="T36"/>
                    <a:gd fmla="*/ 187 h 359" name="T37"/>
                    <a:gd fmla="*/ 0 w 588" name="T38"/>
                    <a:gd fmla="*/ 167 h 359" name="T39"/>
                    <a:gd fmla="*/ 55 w 588" name="T40"/>
                    <a:gd fmla="*/ 167 h 359" name="T41"/>
                    <a:gd fmla="*/ 68 w 588" name="T42"/>
                    <a:gd fmla="*/ 178 h 359" name="T43"/>
                    <a:gd fmla="*/ 103 w 588" name="T44"/>
                    <a:gd fmla="*/ 200 h 359" name="T45"/>
                    <a:gd fmla="*/ 155 w 588" name="T46"/>
                    <a:gd fmla="*/ 212 h 359" name="T47"/>
                    <a:gd fmla="*/ 155 w 588" name="T48"/>
                    <a:gd fmla="*/ 252 h 359" name="T49"/>
                    <a:gd fmla="*/ 114 w 588" name="T50"/>
                    <a:gd fmla="*/ 246 h 359" name="T51"/>
                    <a:gd fmla="*/ 114 w 588" name="T52"/>
                    <a:gd fmla="*/ 303 h 359" name="T53"/>
                    <a:gd fmla="*/ 114 w 588" name="T54"/>
                    <a:gd fmla="*/ 303 h 359" name="T55"/>
                    <a:gd fmla="*/ 115 w 588" name="T56"/>
                    <a:gd fmla="*/ 312 h 359" name="T57"/>
                    <a:gd fmla="*/ 119 w 588" name="T58"/>
                    <a:gd fmla="*/ 320 h 359" name="T59"/>
                    <a:gd fmla="*/ 130 w 588" name="T60"/>
                    <a:gd fmla="*/ 323 h 359" name="T61"/>
                    <a:gd fmla="*/ 138 w 588" name="T62"/>
                    <a:gd fmla="*/ 324 h 359" name="T63"/>
                    <a:gd fmla="*/ 495 w 588" name="T64"/>
                    <a:gd fmla="*/ 324 h 359" name="T65"/>
                    <a:gd fmla="*/ 495 w 588" name="T66"/>
                    <a:gd fmla="*/ 324 h 359" name="T67"/>
                    <a:gd fmla="*/ 525 w 588" name="T68"/>
                    <a:gd fmla="*/ 323 h 359" name="T69"/>
                    <a:gd fmla="*/ 542 w 588" name="T70"/>
                    <a:gd fmla="*/ 314 h 359" name="T71"/>
                    <a:gd fmla="*/ 548 w 588" name="T72"/>
                    <a:gd fmla="*/ 299 h 359" name="T73"/>
                    <a:gd fmla="*/ 548 w 588" name="T74"/>
                    <a:gd fmla="*/ 65 h 359" name="T75"/>
                    <a:gd fmla="*/ 521 w 588" name="T76"/>
                    <a:gd fmla="*/ 39 h 359" name="T77"/>
                    <a:gd fmla="*/ 264 w 588" name="T78"/>
                    <a:gd fmla="*/ 39 h 359" name="T79"/>
                    <a:gd fmla="*/ 237 w 588" name="T80"/>
                    <a:gd fmla="*/ 65 h 359" name="T81"/>
                    <a:gd fmla="*/ 237 w 588" name="T82"/>
                    <a:gd fmla="*/ 300 h 359" name="T83"/>
                    <a:gd fmla="*/ 198 w 588" name="T84"/>
                    <a:gd fmla="*/ 300 h 359" name="T85"/>
                    <a:gd fmla="*/ 198 w 588" name="T86"/>
                    <a:gd fmla="*/ 54 h 359" name="T87"/>
                    <a:gd fmla="*/ 213 w 588" name="T88"/>
                    <a:gd fmla="*/ 15 h 359" name="T89"/>
                    <a:gd fmla="*/ 255 w 588" name="T90"/>
                    <a:gd fmla="*/ 0 h 35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9" w="588">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3"/>
                <p:cNvSpPr>
                  <a:spLocks noEditPoints="1"/>
                </p:cNvSpPr>
                <p:nvPr/>
              </p:nvSpPr>
              <p:spPr bwMode="auto">
                <a:xfrm>
                  <a:off x="7037388" y="241300"/>
                  <a:ext cx="495300" cy="214312"/>
                </a:xfrm>
                <a:custGeom>
                  <a:gdLst>
                    <a:gd fmla="*/ 213 w 390" name="T0"/>
                    <a:gd fmla="*/ 127 h 167" name="T1"/>
                    <a:gd fmla="*/ 342 w 390" name="T2"/>
                    <a:gd fmla="*/ 127 h 167" name="T3"/>
                    <a:gd fmla="*/ 351 w 390" name="T4"/>
                    <a:gd fmla="*/ 104 h 167" name="T5"/>
                    <a:gd fmla="*/ 39 w 390" name="T6"/>
                    <a:gd fmla="*/ 103 h 167" name="T7"/>
                    <a:gd fmla="*/ 43 w 390" name="T8"/>
                    <a:gd fmla="*/ 127 h 167" name="T9"/>
                    <a:gd fmla="*/ 174 w 390" name="T10"/>
                    <a:gd fmla="*/ 127 h 167" name="T11"/>
                    <a:gd fmla="*/ 39 w 390" name="T12"/>
                    <a:gd fmla="*/ 104 h 167" name="T13"/>
                    <a:gd fmla="*/ 39 w 390" name="T14"/>
                    <a:gd fmla="*/ 103 h 167" name="T15"/>
                    <a:gd fmla="*/ 247 w 390" name="T16"/>
                    <a:gd fmla="*/ 39 h 167" name="T17"/>
                    <a:gd fmla="*/ 213 w 390" name="T18"/>
                    <a:gd fmla="*/ 64 h 167" name="T19"/>
                    <a:gd fmla="*/ 351 w 390" name="T20"/>
                    <a:gd fmla="*/ 51 h 167" name="T21"/>
                    <a:gd fmla="*/ 337 w 390" name="T22"/>
                    <a:gd fmla="*/ 39 h 167" name="T23"/>
                    <a:gd fmla="*/ 326 w 390" name="T24"/>
                    <a:gd fmla="*/ 39 h 167" name="T25"/>
                    <a:gd fmla="*/ 77 w 390" name="T26"/>
                    <a:gd fmla="*/ 39 h 167" name="T27"/>
                    <a:gd fmla="*/ 57 w 390" name="T28"/>
                    <a:gd fmla="*/ 39 h 167" name="T29"/>
                    <a:gd fmla="*/ 39 w 390" name="T30"/>
                    <a:gd fmla="*/ 54 h 167" name="T31"/>
                    <a:gd fmla="*/ 39 w 390" name="T32"/>
                    <a:gd fmla="*/ 64 h 167" name="T33"/>
                    <a:gd fmla="*/ 174 w 390" name="T34"/>
                    <a:gd fmla="*/ 64 h 167" name="T35"/>
                    <a:gd fmla="*/ 144 w 390" name="T36"/>
                    <a:gd fmla="*/ 39 h 167" name="T37"/>
                    <a:gd fmla="*/ 77 w 390" name="T38"/>
                    <a:gd fmla="*/ 39 h 167" name="T39"/>
                    <a:gd fmla="*/ 77 w 390" name="T40"/>
                    <a:gd fmla="*/ 39 h 167" name="T41"/>
                    <a:gd fmla="*/ 77 w 390" name="T42"/>
                    <a:gd fmla="*/ 0 h 167" name="T43"/>
                    <a:gd fmla="*/ 77 w 390" name="T44"/>
                    <a:gd fmla="*/ 4 h 167" name="T45"/>
                    <a:gd fmla="*/ 144 w 390" name="T46"/>
                    <a:gd fmla="*/ 0 h 167" name="T47"/>
                    <a:gd fmla="*/ 247 w 390" name="T48"/>
                    <a:gd fmla="*/ 0 h 167" name="T49"/>
                    <a:gd fmla="*/ 326 w 390" name="T50"/>
                    <a:gd fmla="*/ 0 h 167" name="T51"/>
                    <a:gd fmla="*/ 379 w 390" name="T52"/>
                    <a:gd fmla="*/ 10 h 167" name="T53"/>
                    <a:gd fmla="*/ 390 w 390" name="T54"/>
                    <a:gd fmla="*/ 125 h 167" name="T55"/>
                    <a:gd fmla="*/ 367 w 390" name="T56"/>
                    <a:gd fmla="*/ 165 h 167" name="T57"/>
                    <a:gd fmla="*/ 326 w 390" name="T58"/>
                    <a:gd fmla="*/ 167 h 167" name="T59"/>
                    <a:gd fmla="*/ 247 w 390" name="T60"/>
                    <a:gd fmla="*/ 167 h 167" name="T61"/>
                    <a:gd fmla="*/ 144 w 390" name="T62"/>
                    <a:gd fmla="*/ 167 h 167" name="T63"/>
                    <a:gd fmla="*/ 77 w 390" name="T64"/>
                    <a:gd fmla="*/ 166 h 167" name="T65"/>
                    <a:gd fmla="*/ 77 w 390" name="T66"/>
                    <a:gd fmla="*/ 167 h 167" name="T67"/>
                    <a:gd fmla="*/ 25 w 390" name="T68"/>
                    <a:gd fmla="*/ 165 h 167" name="T69"/>
                    <a:gd fmla="*/ 0 w 390" name="T70"/>
                    <a:gd fmla="*/ 39 h 16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7" w="390">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30"/>
                <p:cNvSpPr>
                  <a:spLocks noEditPoints="1"/>
                </p:cNvSpPr>
                <p:nvPr/>
              </p:nvSpPr>
              <p:spPr bwMode="auto">
                <a:xfrm>
                  <a:off x="6484938" y="241300"/>
                  <a:ext cx="495300" cy="458787"/>
                </a:xfrm>
                <a:custGeom>
                  <a:gdLst>
                    <a:gd fmla="*/ 267 w 390" name="T0"/>
                    <a:gd fmla="*/ 258 h 359" name="T1"/>
                    <a:gd fmla="*/ 341 w 390" name="T2"/>
                    <a:gd fmla="*/ 258 h 359" name="T3"/>
                    <a:gd fmla="*/ 350 w 390" name="T4"/>
                    <a:gd fmla="*/ 235 h 359" name="T5"/>
                    <a:gd fmla="*/ 147 w 390" name="T6"/>
                    <a:gd fmla="*/ 235 h 359" name="T7"/>
                    <a:gd fmla="*/ 152 w 390" name="T8"/>
                    <a:gd fmla="*/ 258 h 359" name="T9"/>
                    <a:gd fmla="*/ 228 w 390" name="T10"/>
                    <a:gd fmla="*/ 258 h 359" name="T11"/>
                    <a:gd fmla="*/ 147 w 390" name="T12"/>
                    <a:gd fmla="*/ 235 h 359" name="T13"/>
                    <a:gd fmla="*/ 301 w 390" name="T14"/>
                    <a:gd fmla="*/ 170 h 359" name="T15"/>
                    <a:gd fmla="*/ 267 w 390" name="T16"/>
                    <a:gd fmla="*/ 195 h 359" name="T17"/>
                    <a:gd fmla="*/ 350 w 390" name="T18"/>
                    <a:gd fmla="*/ 182 h 359" name="T19"/>
                    <a:gd fmla="*/ 336 w 390" name="T20"/>
                    <a:gd fmla="*/ 170 h 359" name="T21"/>
                    <a:gd fmla="*/ 325 w 390" name="T22"/>
                    <a:gd fmla="*/ 170 h 359" name="T23"/>
                    <a:gd fmla="*/ 186 w 390" name="T24"/>
                    <a:gd fmla="*/ 170 h 359" name="T25"/>
                    <a:gd fmla="*/ 166 w 390" name="T26"/>
                    <a:gd fmla="*/ 170 h 359" name="T27"/>
                    <a:gd fmla="*/ 147 w 390" name="T28"/>
                    <a:gd fmla="*/ 185 h 359" name="T29"/>
                    <a:gd fmla="*/ 228 w 390" name="T30"/>
                    <a:gd fmla="*/ 195 h 359" name="T31"/>
                    <a:gd fmla="*/ 198 w 390" name="T32"/>
                    <a:gd fmla="*/ 170 h 359" name="T33"/>
                    <a:gd fmla="*/ 186 w 390" name="T34"/>
                    <a:gd fmla="*/ 170 h 359" name="T35"/>
                    <a:gd fmla="*/ 163 w 390" name="T36"/>
                    <a:gd fmla="*/ 54 h 359" name="T37"/>
                    <a:gd fmla="*/ 147 w 390" name="T38"/>
                    <a:gd fmla="*/ 74 h 359" name="T39"/>
                    <a:gd fmla="*/ 351 w 390" name="T40"/>
                    <a:gd fmla="*/ 65 h 359" name="T41"/>
                    <a:gd fmla="*/ 225 w 390" name="T42"/>
                    <a:gd fmla="*/ 0 h 359" name="T43"/>
                    <a:gd fmla="*/ 265 w 390" name="T44"/>
                    <a:gd fmla="*/ 14 h 359" name="T45"/>
                    <a:gd fmla="*/ 377 w 390" name="T46"/>
                    <a:gd fmla="*/ 25 h 359" name="T47"/>
                    <a:gd fmla="*/ 390 w 390" name="T48"/>
                    <a:gd fmla="*/ 75 h 359" name="T49"/>
                    <a:gd fmla="*/ 269 w 390" name="T50"/>
                    <a:gd fmla="*/ 113 h 359" name="T51"/>
                    <a:gd fmla="*/ 301 w 390" name="T52"/>
                    <a:gd fmla="*/ 131 h 359" name="T53"/>
                    <a:gd fmla="*/ 325 w 390" name="T54"/>
                    <a:gd fmla="*/ 131 h 359" name="T55"/>
                    <a:gd fmla="*/ 353 w 390" name="T56"/>
                    <a:gd fmla="*/ 131 h 359" name="T57"/>
                    <a:gd fmla="*/ 378 w 390" name="T58"/>
                    <a:gd fmla="*/ 141 h 359" name="T59"/>
                    <a:gd fmla="*/ 390 w 390" name="T60"/>
                    <a:gd fmla="*/ 256 h 359" name="T61"/>
                    <a:gd fmla="*/ 367 w 390" name="T62"/>
                    <a:gd fmla="*/ 296 h 359" name="T63"/>
                    <a:gd fmla="*/ 350 w 390" name="T64"/>
                    <a:gd fmla="*/ 298 h 359" name="T65"/>
                    <a:gd fmla="*/ 301 w 390" name="T66"/>
                    <a:gd fmla="*/ 298 h 359" name="T67"/>
                    <a:gd fmla="*/ 198 w 390" name="T68"/>
                    <a:gd fmla="*/ 298 h 359" name="T69"/>
                    <a:gd fmla="*/ 196 w 390" name="T70"/>
                    <a:gd fmla="*/ 298 h 359" name="T71"/>
                    <a:gd fmla="*/ 194 w 390" name="T72"/>
                    <a:gd fmla="*/ 304 h 359" name="T73"/>
                    <a:gd fmla="*/ 170 w 390" name="T74"/>
                    <a:gd fmla="*/ 345 h 359" name="T75"/>
                    <a:gd fmla="*/ 123 w 390" name="T76"/>
                    <a:gd fmla="*/ 359 h 359" name="T77"/>
                    <a:gd fmla="*/ 0 w 390" name="T78"/>
                    <a:gd fmla="*/ 359 h 359" name="T79"/>
                    <a:gd fmla="*/ 123 w 390" name="T80"/>
                    <a:gd fmla="*/ 324 h 359" name="T81"/>
                    <a:gd fmla="*/ 148 w 390" name="T82"/>
                    <a:gd fmla="*/ 302 h 359" name="T83"/>
                    <a:gd fmla="*/ 134 w 390" name="T84"/>
                    <a:gd fmla="*/ 296 h 359" name="T85"/>
                    <a:gd fmla="*/ 108 w 390" name="T86"/>
                    <a:gd fmla="*/ 170 h 359" name="T87"/>
                    <a:gd fmla="*/ 148 w 390" name="T88"/>
                    <a:gd fmla="*/ 131 h 359" name="T89"/>
                    <a:gd fmla="*/ 186 w 390" name="T90"/>
                    <a:gd fmla="*/ 131 h 359" name="T91"/>
                    <a:gd fmla="*/ 198 w 390" name="T92"/>
                    <a:gd fmla="*/ 131 h 359" name="T93"/>
                    <a:gd fmla="*/ 230 w 390" name="T94"/>
                    <a:gd fmla="*/ 113 h 359" name="T95"/>
                    <a:gd fmla="*/ 108 w 390" name="T96"/>
                    <a:gd fmla="*/ 75 h 359" name="T97"/>
                    <a:gd fmla="*/ 108 w 390" name="T98"/>
                    <a:gd fmla="*/ 54 h 359" name="T99"/>
                    <a:gd fmla="*/ 152 w 390" name="T100"/>
                    <a:gd fmla="*/ 14 h 359" name="T101"/>
                    <a:gd fmla="*/ 225 w 390" name="T102"/>
                    <a:gd fmla="*/ 0 h 35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9" w="390">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31"/>
                <p:cNvSpPr/>
                <p:nvPr/>
              </p:nvSpPr>
              <p:spPr bwMode="auto">
                <a:xfrm>
                  <a:off x="7656513" y="325438"/>
                  <a:ext cx="166688" cy="300037"/>
                </a:xfrm>
                <a:custGeom>
                  <a:gdLst>
                    <a:gd fmla="*/ 0 w 132" name="T0"/>
                    <a:gd fmla="*/ 0 h 235" name="T1"/>
                    <a:gd fmla="*/ 37 w 132" name="T2"/>
                    <a:gd fmla="*/ 0 h 235" name="T3"/>
                    <a:gd fmla="*/ 41 w 132" name="T4"/>
                    <a:gd fmla="*/ 15 h 235" name="T5"/>
                    <a:gd fmla="*/ 41 w 132" name="T6"/>
                    <a:gd fmla="*/ 15 h 235" name="T7"/>
                    <a:gd fmla="*/ 49 w 132" name="T8"/>
                    <a:gd fmla="*/ 43 h 235" name="T9"/>
                    <a:gd fmla="*/ 65 w 132" name="T10"/>
                    <a:gd fmla="*/ 101 h 235" name="T11"/>
                    <a:gd fmla="*/ 90 w 132" name="T12"/>
                    <a:gd fmla="*/ 15 h 235" name="T13"/>
                    <a:gd fmla="*/ 90 w 132" name="T14"/>
                    <a:gd fmla="*/ 15 h 235" name="T15"/>
                    <a:gd fmla="*/ 95 w 132" name="T16"/>
                    <a:gd fmla="*/ 0 h 235" name="T17"/>
                    <a:gd fmla="*/ 132 w 132" name="T18"/>
                    <a:gd fmla="*/ 0 h 235" name="T19"/>
                    <a:gd fmla="*/ 129 w 132" name="T20"/>
                    <a:gd fmla="*/ 10 h 235" name="T21"/>
                    <a:gd fmla="*/ 127 w 132" name="T22"/>
                    <a:gd fmla="*/ 15 h 235" name="T23"/>
                    <a:gd fmla="*/ 128 w 132" name="T24"/>
                    <a:gd fmla="*/ 15 h 235" name="T25"/>
                    <a:gd fmla="*/ 112 w 132" name="T26"/>
                    <a:gd fmla="*/ 72 h 235" name="T27"/>
                    <a:gd fmla="*/ 85 w 132" name="T28"/>
                    <a:gd fmla="*/ 143 h 235" name="T29"/>
                    <a:gd fmla="*/ 127 w 132" name="T30"/>
                    <a:gd fmla="*/ 191 h 235" name="T31"/>
                    <a:gd fmla="*/ 127 w 132" name="T32"/>
                    <a:gd fmla="*/ 235 h 235" name="T33"/>
                    <a:gd fmla="*/ 66 w 132" name="T34"/>
                    <a:gd fmla="*/ 177 h 235" name="T35"/>
                    <a:gd fmla="*/ 38 w 132" name="T36"/>
                    <a:gd fmla="*/ 209 h 235" name="T37"/>
                    <a:gd fmla="*/ 4 w 132" name="T38"/>
                    <a:gd fmla="*/ 235 h 235" name="T39"/>
                    <a:gd fmla="*/ 4 w 132" name="T40"/>
                    <a:gd fmla="*/ 189 h 235" name="T41"/>
                    <a:gd fmla="*/ 46 w 132" name="T42"/>
                    <a:gd fmla="*/ 144 h 235" name="T43"/>
                    <a:gd fmla="*/ 24 w 132" name="T44"/>
                    <a:gd fmla="*/ 86 h 235" name="T45"/>
                    <a:gd fmla="*/ 4 w 132" name="T46"/>
                    <a:gd fmla="*/ 15 h 235" name="T47"/>
                    <a:gd fmla="*/ 4 w 132" name="T48"/>
                    <a:gd fmla="*/ 15 h 235" name="T49"/>
                    <a:gd fmla="*/ 0 w 132" name="T50"/>
                    <a:gd fmla="*/ 0 h 2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5" w="132">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32"/>
                <p:cNvSpPr/>
                <p:nvPr/>
              </p:nvSpPr>
              <p:spPr bwMode="auto">
                <a:xfrm>
                  <a:off x="7837488" y="325438"/>
                  <a:ext cx="169863" cy="300037"/>
                </a:xfrm>
                <a:custGeom>
                  <a:gdLst>
                    <a:gd fmla="*/ 0 w 133" name="T0"/>
                    <a:gd fmla="*/ 0 h 235" name="T1"/>
                    <a:gd fmla="*/ 37 w 133" name="T2"/>
                    <a:gd fmla="*/ 0 h 235" name="T3"/>
                    <a:gd fmla="*/ 42 w 133" name="T4"/>
                    <a:gd fmla="*/ 15 h 235" name="T5"/>
                    <a:gd fmla="*/ 42 w 133" name="T6"/>
                    <a:gd fmla="*/ 15 h 235" name="T7"/>
                    <a:gd fmla="*/ 66 w 133" name="T8"/>
                    <a:gd fmla="*/ 103 h 235" name="T9"/>
                    <a:gd fmla="*/ 80 w 133" name="T10"/>
                    <a:gd fmla="*/ 53 h 235" name="T11"/>
                    <a:gd fmla="*/ 91 w 133" name="T12"/>
                    <a:gd fmla="*/ 15 h 235" name="T13"/>
                    <a:gd fmla="*/ 91 w 133" name="T14"/>
                    <a:gd fmla="*/ 15 h 235" name="T15"/>
                    <a:gd fmla="*/ 95 w 133" name="T16"/>
                    <a:gd fmla="*/ 0 h 235" name="T17"/>
                    <a:gd fmla="*/ 133 w 133" name="T18"/>
                    <a:gd fmla="*/ 0 h 235" name="T19"/>
                    <a:gd fmla="*/ 130 w 133" name="T20"/>
                    <a:gd fmla="*/ 10 h 235" name="T21"/>
                    <a:gd fmla="*/ 128 w 133" name="T22"/>
                    <a:gd fmla="*/ 15 h 235" name="T23"/>
                    <a:gd fmla="*/ 128 w 133" name="T24"/>
                    <a:gd fmla="*/ 15 h 235" name="T25"/>
                    <a:gd fmla="*/ 120 w 133" name="T26"/>
                    <a:gd fmla="*/ 46 h 235" name="T27"/>
                    <a:gd fmla="*/ 113 w 133" name="T28"/>
                    <a:gd fmla="*/ 70 h 235" name="T29"/>
                    <a:gd fmla="*/ 101 w 133" name="T30"/>
                    <a:gd fmla="*/ 107 h 235" name="T31"/>
                    <a:gd fmla="*/ 86 w 133" name="T32"/>
                    <a:gd fmla="*/ 143 h 235" name="T33"/>
                    <a:gd fmla="*/ 105 w 133" name="T34"/>
                    <a:gd fmla="*/ 168 h 235" name="T35"/>
                    <a:gd fmla="*/ 128 w 133" name="T36"/>
                    <a:gd fmla="*/ 190 h 235" name="T37"/>
                    <a:gd fmla="*/ 128 w 133" name="T38"/>
                    <a:gd fmla="*/ 190 h 235" name="T39"/>
                    <a:gd fmla="*/ 128 w 133" name="T40"/>
                    <a:gd fmla="*/ 235 h 235" name="T41"/>
                    <a:gd fmla="*/ 128 w 133" name="T42"/>
                    <a:gd fmla="*/ 235 h 235" name="T43"/>
                    <a:gd fmla="*/ 88 w 133" name="T44"/>
                    <a:gd fmla="*/ 202 h 235" name="T45"/>
                    <a:gd fmla="*/ 66 w 133" name="T46"/>
                    <a:gd fmla="*/ 177 h 235" name="T47"/>
                    <a:gd fmla="*/ 4 w 133" name="T48"/>
                    <a:gd fmla="*/ 235 h 235" name="T49"/>
                    <a:gd fmla="*/ 4 w 133" name="T50"/>
                    <a:gd fmla="*/ 234 h 235" name="T51"/>
                    <a:gd fmla="*/ 4 w 133" name="T52"/>
                    <a:gd fmla="*/ 190 h 235" name="T53"/>
                    <a:gd fmla="*/ 4 w 133" name="T54"/>
                    <a:gd fmla="*/ 190 h 235" name="T55"/>
                    <a:gd fmla="*/ 28 w 133" name="T56"/>
                    <a:gd fmla="*/ 167 h 235" name="T57"/>
                    <a:gd fmla="*/ 46 w 133" name="T58"/>
                    <a:gd fmla="*/ 143 h 235" name="T59"/>
                    <a:gd fmla="*/ 32 w 133" name="T60"/>
                    <a:gd fmla="*/ 108 h 235" name="T61"/>
                    <a:gd fmla="*/ 23 w 133" name="T62"/>
                    <a:gd fmla="*/ 82 h 235" name="T63"/>
                    <a:gd fmla="*/ 21 w 133" name="T64"/>
                    <a:gd fmla="*/ 74 h 235" name="T65"/>
                    <a:gd fmla="*/ 20 w 133" name="T66"/>
                    <a:gd fmla="*/ 71 h 235" name="T67"/>
                    <a:gd fmla="*/ 19 w 133" name="T68"/>
                    <a:gd fmla="*/ 69 h 235" name="T69"/>
                    <a:gd fmla="*/ 18 w 133" name="T70"/>
                    <a:gd fmla="*/ 64 h 235" name="T71"/>
                    <a:gd fmla="*/ 16 w 133" name="T72"/>
                    <a:gd fmla="*/ 56 h 235" name="T73"/>
                    <a:gd fmla="*/ 16 w 133" name="T74"/>
                    <a:gd fmla="*/ 56 h 235" name="T75"/>
                    <a:gd fmla="*/ 15 w 133" name="T76"/>
                    <a:gd fmla="*/ 55 h 235" name="T77"/>
                    <a:gd fmla="*/ 11 w 133" name="T78"/>
                    <a:gd fmla="*/ 37 h 235" name="T79"/>
                    <a:gd fmla="*/ 5 w 133" name="T80"/>
                    <a:gd fmla="*/ 15 h 235" name="T81"/>
                    <a:gd fmla="*/ 4 w 133" name="T82"/>
                    <a:gd fmla="*/ 15 h 235" name="T83"/>
                    <a:gd fmla="*/ 0 w 133" name="T84"/>
                    <a:gd fmla="*/ 0 h 2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5" w="133">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sp>
        <p:nvSpPr>
          <p:cNvPr id="2" name="文本框 1"/>
          <p:cNvSpPr txBox="1"/>
          <p:nvPr/>
        </p:nvSpPr>
        <p:spPr>
          <a:xfrm>
            <a:off x="634676" y="1356767"/>
            <a:ext cx="1097280" cy="365760"/>
          </a:xfrm>
          <a:prstGeom prst="rect">
            <a:avLst/>
          </a:prstGeom>
          <a:noFill/>
          <a:ln>
            <a:noFill/>
          </a:ln>
        </p:spPr>
        <p:txBody>
          <a:bodyPr rtlCol="0" wrap="none">
            <a:spAutoFit/>
          </a:bodyPr>
          <a:lstStyle/>
          <a:p>
            <a:r>
              <a:rPr altLang="en-US" lang="zh-CN">
                <a:solidFill>
                  <a:schemeClr val="bg1">
                    <a:lumMod val="85000"/>
                  </a:schemeClr>
                </a:solidFill>
              </a:rPr>
              <a:t>课前思考</a:t>
            </a:r>
          </a:p>
        </p:txBody>
      </p:sp>
      <p:sp>
        <p:nvSpPr>
          <p:cNvPr id="3" name="圆角矩形 2"/>
          <p:cNvSpPr/>
          <p:nvPr/>
        </p:nvSpPr>
        <p:spPr>
          <a:xfrm>
            <a:off x="634676" y="1356767"/>
            <a:ext cx="1107996" cy="369332"/>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96236722"/>
      </p:ext>
    </p:extLst>
  </p:cSld>
  <p:clrMapOvr>
    <a:masterClrMapping/>
  </p:clrMapOvr>
  <p:transition>
    <p:fad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16" name="圆角矩形 15"/>
          <p:cNvSpPr/>
          <p:nvPr/>
        </p:nvSpPr>
        <p:spPr>
          <a:xfrm>
            <a:off x="480059" y="1547446"/>
            <a:ext cx="5118883" cy="4684542"/>
          </a:xfrm>
          <a:prstGeom prst="roundRect">
            <a:avLst>
              <a:gd fmla="val 0" name="adj"/>
            </a:avLst>
          </a:prstGeom>
          <a:solidFill>
            <a:srgbClr val="8ED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638006" y="2446999"/>
            <a:ext cx="4834326" cy="3383281"/>
          </a:xfrm>
          <a:prstGeom prst="rect">
            <a:avLst/>
          </a:prstGeom>
          <a:noFill/>
        </p:spPr>
        <p:txBody>
          <a:bodyPr rtlCol="0" wrap="squar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pPr algn="l">
              <a:lnSpc>
                <a:spcPct val="120000"/>
              </a:lnSpc>
            </a:pPr>
            <a:r>
              <a:rPr altLang="en-US" lang="zh-CN" smtClean="0" sz="3600">
                <a:effectLst/>
              </a:rPr>
              <a:t>让全体员工自觉践行公司的价值理念，将理念变成自己自觉的日常行动，最后变成全体员工群体的习惯。</a:t>
            </a:r>
          </a:p>
        </p:txBody>
      </p:sp>
      <p:sp>
        <p:nvSpPr>
          <p:cNvPr id="22" name="矩形 21"/>
          <p:cNvSpPr/>
          <p:nvPr/>
        </p:nvSpPr>
        <p:spPr>
          <a:xfrm>
            <a:off x="638006" y="1847497"/>
            <a:ext cx="4707718" cy="457200"/>
          </a:xfrm>
          <a:prstGeom prst="rect">
            <a:avLst/>
          </a:prstGeom>
        </p:spPr>
        <p:txBody>
          <a:bodyPr wrap="square">
            <a:spAutoFit/>
          </a:bodyPr>
          <a:lstStyle/>
          <a:p>
            <a:pPr>
              <a:lnSpc>
                <a:spcPct val="120000"/>
              </a:lnSpc>
            </a:pPr>
            <a:r>
              <a:rPr altLang="zh-CN" lang="en-US" smtClean="0" sz="2000">
                <a:solidFill>
                  <a:schemeClr val="bg1"/>
                </a:solidFill>
              </a:rPr>
              <a:t>“行”的环节要解决的核心问题是：</a:t>
            </a:r>
          </a:p>
        </p:txBody>
      </p:sp>
      <p:sp>
        <p:nvSpPr>
          <p:cNvPr id="2" name="矩形 1"/>
          <p:cNvSpPr/>
          <p:nvPr/>
        </p:nvSpPr>
        <p:spPr>
          <a:xfrm>
            <a:off x="480059" y="1547446"/>
            <a:ext cx="157947" cy="899553"/>
          </a:xfrm>
          <a:prstGeom prst="rect">
            <a:avLst/>
          </a:prstGeom>
          <a:solidFill>
            <a:srgbClr val="5A46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80236701"/>
      </p:ext>
    </p:extLst>
  </p:cSld>
  <p:clrMapOvr>
    <a:masterClrMapping/>
  </p:clrMapOvr>
  <p:transition>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任意多边形 12"/>
          <p:cNvSpPr>
            <a:spLocks noChangeArrowheads="1"/>
          </p:cNvSpPr>
          <p:nvPr/>
        </p:nvSpPr>
        <p:spPr bwMode="auto">
          <a:xfrm>
            <a:off x="5615076" y="2982972"/>
            <a:ext cx="1326925" cy="1292028"/>
          </a:xfrm>
          <a:custGeom>
            <a:gdLst>
              <a:gd fmla="*/ 242841 w 1326925" name="connsiteX0"/>
              <a:gd fmla="*/ 0 h 1292028" name="connsiteY0"/>
              <a:gd fmla="*/ 395595 w 1326925" name="connsiteX1"/>
              <a:gd fmla="*/ 121423 h 1292028" name="connsiteY1"/>
              <a:gd fmla="*/ 395520 w 1326925" name="connsiteX2"/>
              <a:gd fmla="*/ 121483 h 1292028" name="connsiteY2"/>
              <a:gd fmla="*/ 396389 w 1326925" name="connsiteX3"/>
              <a:gd fmla="*/ 122174 h 1292028" name="connsiteY3"/>
              <a:gd fmla="*/ 396373 w 1326925" name="connsiteX4"/>
              <a:gd fmla="*/ 122187 h 1292028" name="connsiteY4"/>
              <a:gd fmla="*/ 396389 w 1326925" name="connsiteX5"/>
              <a:gd fmla="*/ 122200 h 1292028" name="connsiteY5"/>
              <a:gd fmla="*/ 396314 w 1326925" name="connsiteX6"/>
              <a:gd fmla="*/ 122261 h 1292028" name="connsiteY6"/>
              <a:gd fmla="*/ 397183 w 1326925" name="connsiteX7"/>
              <a:gd fmla="*/ 122951 h 1292028" name="connsiteY7"/>
              <a:gd fmla="*/ 397167 w 1326925" name="connsiteX8"/>
              <a:gd fmla="*/ 122964 h 1292028" name="connsiteY8"/>
              <a:gd fmla="*/ 397183 w 1326925" name="connsiteX9"/>
              <a:gd fmla="*/ 122977 h 1292028" name="connsiteY9"/>
              <a:gd fmla="*/ 397108 w 1326925" name="connsiteX10"/>
              <a:gd fmla="*/ 123037 h 1292028" name="connsiteY10"/>
              <a:gd fmla="*/ 397977 w 1326925" name="connsiteX11"/>
              <a:gd fmla="*/ 123728 h 1292028" name="connsiteY11"/>
              <a:gd fmla="*/ 397961 w 1326925" name="connsiteX12"/>
              <a:gd fmla="*/ 123741 h 1292028" name="connsiteY12"/>
              <a:gd fmla="*/ 397977 w 1326925" name="connsiteX13"/>
              <a:gd fmla="*/ 123754 h 1292028" name="connsiteY13"/>
              <a:gd fmla="*/ 397902 w 1326925" name="connsiteX14"/>
              <a:gd fmla="*/ 123814 h 1292028" name="connsiteY14"/>
              <a:gd fmla="*/ 398771 w 1326925" name="connsiteX15"/>
              <a:gd fmla="*/ 124505 h 1292028" name="connsiteY15"/>
              <a:gd fmla="*/ 398755 w 1326925" name="connsiteX16"/>
              <a:gd fmla="*/ 124518 h 1292028" name="connsiteY16"/>
              <a:gd fmla="*/ 398771 w 1326925" name="connsiteX17"/>
              <a:gd fmla="*/ 124531 h 1292028" name="connsiteY17"/>
              <a:gd fmla="*/ 398697 w 1326925" name="connsiteX18"/>
              <a:gd fmla="*/ 124591 h 1292028" name="connsiteY18"/>
              <a:gd fmla="*/ 399565 w 1326925" name="connsiteX19"/>
              <a:gd fmla="*/ 125282 h 1292028" name="connsiteY19"/>
              <a:gd fmla="*/ 399549 w 1326925" name="connsiteX20"/>
              <a:gd fmla="*/ 125295 h 1292028" name="connsiteY20"/>
              <a:gd fmla="*/ 399565 w 1326925" name="connsiteX21"/>
              <a:gd fmla="*/ 125308 h 1292028" name="connsiteY21"/>
              <a:gd fmla="*/ 399490 w 1326925" name="connsiteX22"/>
              <a:gd fmla="*/ 125368 h 1292028" name="connsiteY22"/>
              <a:gd fmla="*/ 400359 w 1326925" name="connsiteX23"/>
              <a:gd fmla="*/ 126059 h 1292028" name="connsiteY23"/>
              <a:gd fmla="*/ 400343 w 1326925" name="connsiteX24"/>
              <a:gd fmla="*/ 126072 h 1292028" name="connsiteY24"/>
              <a:gd fmla="*/ 400359 w 1326925" name="connsiteX25"/>
              <a:gd fmla="*/ 126085 h 1292028" name="connsiteY25"/>
              <a:gd fmla="*/ 400285 w 1326925" name="connsiteX26"/>
              <a:gd fmla="*/ 126146 h 1292028" name="connsiteY26"/>
              <a:gd fmla="*/ 401153 w 1326925" name="connsiteX27"/>
              <a:gd fmla="*/ 126836 h 1292028" name="connsiteY27"/>
              <a:gd fmla="*/ 401137 w 1326925" name="connsiteX28"/>
              <a:gd fmla="*/ 126849 h 1292028" name="connsiteY28"/>
              <a:gd fmla="*/ 401153 w 1326925" name="connsiteX29"/>
              <a:gd fmla="*/ 126862 h 1292028" name="connsiteY29"/>
              <a:gd fmla="*/ 401078 w 1326925" name="connsiteX30"/>
              <a:gd fmla="*/ 126922 h 1292028" name="connsiteY30"/>
              <a:gd fmla="*/ 401947 w 1326925" name="connsiteX31"/>
              <a:gd fmla="*/ 127613 h 1292028" name="connsiteY31"/>
              <a:gd fmla="*/ 401930 w 1326925" name="connsiteX32"/>
              <a:gd fmla="*/ 127626 h 1292028" name="connsiteY32"/>
              <a:gd fmla="*/ 401947 w 1326925" name="connsiteX33"/>
              <a:gd fmla="*/ 127640 h 1292028" name="connsiteY33"/>
              <a:gd fmla="*/ 401873 w 1326925" name="connsiteX34"/>
              <a:gd fmla="*/ 127700 h 1292028" name="connsiteY34"/>
              <a:gd fmla="*/ 402741 w 1326925" name="connsiteX35"/>
              <a:gd fmla="*/ 128390 h 1292028" name="connsiteY35"/>
              <a:gd fmla="*/ 402725 w 1326925" name="connsiteX36"/>
              <a:gd fmla="*/ 128403 h 1292028" name="connsiteY36"/>
              <a:gd fmla="*/ 402741 w 1326925" name="connsiteX37"/>
              <a:gd fmla="*/ 128416 h 1292028" name="connsiteY37"/>
              <a:gd fmla="*/ 402666 w 1326925" name="connsiteX38"/>
              <a:gd fmla="*/ 128477 h 1292028" name="connsiteY38"/>
              <a:gd fmla="*/ 403534 w 1326925" name="connsiteX39"/>
              <a:gd fmla="*/ 129167 h 1292028" name="connsiteY39"/>
              <a:gd fmla="*/ 403518 w 1326925" name="connsiteX40"/>
              <a:gd fmla="*/ 129180 h 1292028" name="connsiteY40"/>
              <a:gd fmla="*/ 403534 w 1326925" name="connsiteX41"/>
              <a:gd fmla="*/ 129193 h 1292028" name="connsiteY41"/>
              <a:gd fmla="*/ 403460 w 1326925" name="connsiteX42"/>
              <a:gd fmla="*/ 129254 h 1292028" name="connsiteY42"/>
              <a:gd fmla="*/ 404328 w 1326925" name="connsiteX43"/>
              <a:gd fmla="*/ 129944 h 1292028" name="connsiteY43"/>
              <a:gd fmla="*/ 404312 w 1326925" name="connsiteX44"/>
              <a:gd fmla="*/ 129957 h 1292028" name="connsiteY44"/>
              <a:gd fmla="*/ 404328 w 1326925" name="connsiteX45"/>
              <a:gd fmla="*/ 129970 h 1292028" name="connsiteY45"/>
              <a:gd fmla="*/ 404254 w 1326925" name="connsiteX46"/>
              <a:gd fmla="*/ 130031 h 1292028" name="connsiteY46"/>
              <a:gd fmla="*/ 405122 w 1326925" name="connsiteX47"/>
              <a:gd fmla="*/ 130721 h 1292028" name="connsiteY47"/>
              <a:gd fmla="*/ 405106 w 1326925" name="connsiteX48"/>
              <a:gd fmla="*/ 130734 h 1292028" name="connsiteY48"/>
              <a:gd fmla="*/ 405122 w 1326925" name="connsiteX49"/>
              <a:gd fmla="*/ 130747 h 1292028" name="connsiteY49"/>
              <a:gd fmla="*/ 405048 w 1326925" name="connsiteX50"/>
              <a:gd fmla="*/ 130808 h 1292028" name="connsiteY50"/>
              <a:gd fmla="*/ 405916 w 1326925" name="connsiteX51"/>
              <a:gd fmla="*/ 131498 h 1292028" name="connsiteY51"/>
              <a:gd fmla="*/ 405900 w 1326925" name="connsiteX52"/>
              <a:gd fmla="*/ 131511 h 1292028" name="connsiteY52"/>
              <a:gd fmla="*/ 405916 w 1326925" name="connsiteX53"/>
              <a:gd fmla="*/ 131525 h 1292028" name="connsiteY53"/>
              <a:gd fmla="*/ 405842 w 1326925" name="connsiteX54"/>
              <a:gd fmla="*/ 131585 h 1292028" name="connsiteY54"/>
              <a:gd fmla="*/ 406710 w 1326925" name="connsiteX55"/>
              <a:gd fmla="*/ 132275 h 1292028" name="connsiteY55"/>
              <a:gd fmla="*/ 406694 w 1326925" name="connsiteX56"/>
              <a:gd fmla="*/ 132289 h 1292028" name="connsiteY56"/>
              <a:gd fmla="*/ 406710 w 1326925" name="connsiteX57"/>
              <a:gd fmla="*/ 132302 h 1292028" name="connsiteY57"/>
              <a:gd fmla="*/ 406636 w 1326925" name="connsiteX58"/>
              <a:gd fmla="*/ 132361 h 1292028" name="connsiteY58"/>
              <a:gd fmla="*/ 407504 w 1326925" name="connsiteX59"/>
              <a:gd fmla="*/ 133052 h 1292028" name="connsiteY59"/>
              <a:gd fmla="*/ 407488 w 1326925" name="connsiteX60"/>
              <a:gd fmla="*/ 133065 h 1292028" name="connsiteY60"/>
              <a:gd fmla="*/ 407504 w 1326925" name="connsiteX61"/>
              <a:gd fmla="*/ 133079 h 1292028" name="connsiteY61"/>
              <a:gd fmla="*/ 407430 w 1326925" name="connsiteX62"/>
              <a:gd fmla="*/ 133139 h 1292028" name="connsiteY62"/>
              <a:gd fmla="*/ 408298 w 1326925" name="connsiteX63"/>
              <a:gd fmla="*/ 133829 h 1292028" name="connsiteY63"/>
              <a:gd fmla="*/ 408282 w 1326925" name="connsiteX64"/>
              <a:gd fmla="*/ 133843 h 1292028" name="connsiteY64"/>
              <a:gd fmla="*/ 408298 w 1326925" name="connsiteX65"/>
              <a:gd fmla="*/ 133856 h 1292028" name="connsiteY65"/>
              <a:gd fmla="*/ 408224 w 1326925" name="connsiteX66"/>
              <a:gd fmla="*/ 133916 h 1292028" name="connsiteY66"/>
              <a:gd fmla="*/ 409092 w 1326925" name="connsiteX67"/>
              <a:gd fmla="*/ 134606 h 1292028" name="connsiteY67"/>
              <a:gd fmla="*/ 409076 w 1326925" name="connsiteX68"/>
              <a:gd fmla="*/ 134619 h 1292028" name="connsiteY68"/>
              <a:gd fmla="*/ 409092 w 1326925" name="connsiteX69"/>
              <a:gd fmla="*/ 134633 h 1292028" name="connsiteY69"/>
              <a:gd fmla="*/ 409018 w 1326925" name="connsiteX70"/>
              <a:gd fmla="*/ 134693 h 1292028" name="connsiteY70"/>
              <a:gd fmla="*/ 409886 w 1326925" name="connsiteX71"/>
              <a:gd fmla="*/ 135383 h 1292028" name="connsiteY71"/>
              <a:gd fmla="*/ 409870 w 1326925" name="connsiteX72"/>
              <a:gd fmla="*/ 135397 h 1292028" name="connsiteY72"/>
              <a:gd fmla="*/ 409886 w 1326925" name="connsiteX73"/>
              <a:gd fmla="*/ 135410 h 1292028" name="connsiteY73"/>
              <a:gd fmla="*/ 409812 w 1326925" name="connsiteX74"/>
              <a:gd fmla="*/ 135470 h 1292028" name="connsiteY74"/>
              <a:gd fmla="*/ 410680 w 1326925" name="connsiteX75"/>
              <a:gd fmla="*/ 136160 h 1292028" name="connsiteY75"/>
              <a:gd fmla="*/ 410664 w 1326925" name="connsiteX76"/>
              <a:gd fmla="*/ 136173 h 1292028" name="connsiteY76"/>
              <a:gd fmla="*/ 410680 w 1326925" name="connsiteX77"/>
              <a:gd fmla="*/ 136187 h 1292028" name="connsiteY77"/>
              <a:gd fmla="*/ 410606 w 1326925" name="connsiteX78"/>
              <a:gd fmla="*/ 136247 h 1292028" name="connsiteY78"/>
              <a:gd fmla="*/ 411474 w 1326925" name="connsiteX79"/>
              <a:gd fmla="*/ 136937 h 1292028" name="connsiteY79"/>
              <a:gd fmla="*/ 411457 w 1326925" name="connsiteX80"/>
              <a:gd fmla="*/ 136950 h 1292028" name="connsiteY80"/>
              <a:gd fmla="*/ 411474 w 1326925" name="connsiteX81"/>
              <a:gd fmla="*/ 136964 h 1292028" name="connsiteY81"/>
              <a:gd fmla="*/ 411400 w 1326925" name="connsiteX82"/>
              <a:gd fmla="*/ 137024 h 1292028" name="connsiteY82"/>
              <a:gd fmla="*/ 412268 w 1326925" name="connsiteX83"/>
              <a:gd fmla="*/ 137714 h 1292028" name="connsiteY83"/>
              <a:gd fmla="*/ 412251 w 1326925" name="connsiteX84"/>
              <a:gd fmla="*/ 137727 h 1292028" name="connsiteY84"/>
              <a:gd fmla="*/ 412268 w 1326925" name="connsiteX85"/>
              <a:gd fmla="*/ 137741 h 1292028" name="connsiteY85"/>
              <a:gd fmla="*/ 412194 w 1326925" name="connsiteX86"/>
              <a:gd fmla="*/ 137801 h 1292028" name="connsiteY86"/>
              <a:gd fmla="*/ 413062 w 1326925" name="connsiteX87"/>
              <a:gd fmla="*/ 138491 h 1292028" name="connsiteY87"/>
              <a:gd fmla="*/ 413045 w 1326925" name="connsiteX88"/>
              <a:gd fmla="*/ 138505 h 1292028" name="connsiteY88"/>
              <a:gd fmla="*/ 413062 w 1326925" name="connsiteX89"/>
              <a:gd fmla="*/ 138518 h 1292028" name="connsiteY89"/>
              <a:gd fmla="*/ 412988 w 1326925" name="connsiteX90"/>
              <a:gd fmla="*/ 138578 h 1292028" name="connsiteY90"/>
              <a:gd fmla="*/ 413856 w 1326925" name="connsiteX91"/>
              <a:gd fmla="*/ 139268 h 1292028" name="connsiteY91"/>
              <a:gd fmla="*/ 413839 w 1326925" name="connsiteX92"/>
              <a:gd fmla="*/ 139282 h 1292028" name="connsiteY92"/>
              <a:gd fmla="*/ 413856 w 1326925" name="connsiteX93"/>
              <a:gd fmla="*/ 139295 h 1292028" name="connsiteY93"/>
              <a:gd fmla="*/ 413782 w 1326925" name="connsiteX94"/>
              <a:gd fmla="*/ 139355 h 1292028" name="connsiteY94"/>
              <a:gd fmla="*/ 414650 w 1326925" name="connsiteX95"/>
              <a:gd fmla="*/ 140045 h 1292028" name="connsiteY95"/>
              <a:gd fmla="*/ 414633 w 1326925" name="connsiteX96"/>
              <a:gd fmla="*/ 140058 h 1292028" name="connsiteY96"/>
              <a:gd fmla="*/ 414650 w 1326925" name="connsiteX97"/>
              <a:gd fmla="*/ 140072 h 1292028" name="connsiteY97"/>
              <a:gd fmla="*/ 414576 w 1326925" name="connsiteX98"/>
              <a:gd fmla="*/ 140132 h 1292028" name="connsiteY98"/>
              <a:gd fmla="*/ 415444 w 1326925" name="connsiteX99"/>
              <a:gd fmla="*/ 140822 h 1292028" name="connsiteY99"/>
              <a:gd fmla="*/ 415427 w 1326925" name="connsiteX100"/>
              <a:gd fmla="*/ 140836 h 1292028" name="connsiteY100"/>
              <a:gd fmla="*/ 415444 w 1326925" name="connsiteX101"/>
              <a:gd fmla="*/ 140849 h 1292028" name="connsiteY101"/>
              <a:gd fmla="*/ 415370 w 1326925" name="connsiteX102"/>
              <a:gd fmla="*/ 140909 h 1292028" name="connsiteY102"/>
              <a:gd fmla="*/ 416238 w 1326925" name="connsiteX103"/>
              <a:gd fmla="*/ 141599 h 1292028" name="connsiteY103"/>
              <a:gd fmla="*/ 416221 w 1326925" name="connsiteX104"/>
              <a:gd fmla="*/ 141612 h 1292028" name="connsiteY104"/>
              <a:gd fmla="*/ 416238 w 1326925" name="connsiteX105"/>
              <a:gd fmla="*/ 141626 h 1292028" name="connsiteY105"/>
              <a:gd fmla="*/ 416164 w 1326925" name="connsiteX106"/>
              <a:gd fmla="*/ 141686 h 1292028" name="connsiteY106"/>
              <a:gd fmla="*/ 417032 w 1326925" name="connsiteX107"/>
              <a:gd fmla="*/ 142376 h 1292028" name="connsiteY107"/>
              <a:gd fmla="*/ 417015 w 1326925" name="connsiteX108"/>
              <a:gd fmla="*/ 142390 h 1292028" name="connsiteY108"/>
              <a:gd fmla="*/ 417032 w 1326925" name="connsiteX109"/>
              <a:gd fmla="*/ 142403 h 1292028" name="connsiteY109"/>
              <a:gd fmla="*/ 416958 w 1326925" name="connsiteX110"/>
              <a:gd fmla="*/ 142463 h 1292028" name="connsiteY110"/>
              <a:gd fmla="*/ 417826 w 1326925" name="connsiteX111"/>
              <a:gd fmla="*/ 143153 h 1292028" name="connsiteY111"/>
              <a:gd fmla="*/ 417809 w 1326925" name="connsiteX112"/>
              <a:gd fmla="*/ 143166 h 1292028" name="connsiteY112"/>
              <a:gd fmla="*/ 417826 w 1326925" name="connsiteX113"/>
              <a:gd fmla="*/ 143180 h 1292028" name="connsiteY113"/>
              <a:gd fmla="*/ 417752 w 1326925" name="connsiteX114"/>
              <a:gd fmla="*/ 143240 h 1292028" name="connsiteY114"/>
              <a:gd fmla="*/ 418620 w 1326925" name="connsiteX115"/>
              <a:gd fmla="*/ 143930 h 1292028" name="connsiteY115"/>
              <a:gd fmla="*/ 418603 w 1326925" name="connsiteX116"/>
              <a:gd fmla="*/ 143944 h 1292028" name="connsiteY116"/>
              <a:gd fmla="*/ 418620 w 1326925" name="connsiteX117"/>
              <a:gd fmla="*/ 143957 h 1292028" name="connsiteY117"/>
              <a:gd fmla="*/ 418546 w 1326925" name="connsiteX118"/>
              <a:gd fmla="*/ 144017 h 1292028" name="connsiteY118"/>
              <a:gd fmla="*/ 419096 w 1326925" name="connsiteX119"/>
              <a:gd fmla="*/ 144454 h 1292028" name="connsiteY119"/>
              <a:gd fmla="*/ 419096 w 1326925" name="connsiteX120"/>
              <a:gd fmla="*/ 27410 h 1292028" name="connsiteY120"/>
              <a:gd fmla="*/ 928278 w 1326925" name="connsiteX121"/>
              <a:gd fmla="*/ 27410 h 1292028" name="connsiteY121"/>
              <a:gd fmla="*/ 928278 w 1326925" name="connsiteX122"/>
              <a:gd fmla="*/ 28166 h 1292028" name="connsiteY122"/>
              <a:gd fmla="*/ 929072 w 1326925" name="connsiteX123"/>
              <a:gd fmla="*/ 28166 h 1292028" name="connsiteY123"/>
              <a:gd fmla="*/ 929072 w 1326925" name="connsiteX124"/>
              <a:gd fmla="*/ 28186 h 1292028" name="connsiteY124"/>
              <a:gd fmla="*/ 929072 w 1326925" name="connsiteX125"/>
              <a:gd fmla="*/ 28943 h 1292028" name="connsiteY125"/>
              <a:gd fmla="*/ 929866 w 1326925" name="connsiteX126"/>
              <a:gd fmla="*/ 28943 h 1292028" name="connsiteY126"/>
              <a:gd fmla="*/ 929866 w 1326925" name="connsiteX127"/>
              <a:gd fmla="*/ 28964 h 1292028" name="connsiteY127"/>
              <a:gd fmla="*/ 929866 w 1326925" name="connsiteX128"/>
              <a:gd fmla="*/ 29720 h 1292028" name="connsiteY128"/>
              <a:gd fmla="*/ 930660 w 1326925" name="connsiteX129"/>
              <a:gd fmla="*/ 29720 h 1292028" name="connsiteY129"/>
              <a:gd fmla="*/ 930660 w 1326925" name="connsiteX130"/>
              <a:gd fmla="*/ 29740 h 1292028" name="connsiteY130"/>
              <a:gd fmla="*/ 930660 w 1326925" name="connsiteX131"/>
              <a:gd fmla="*/ 30497 h 1292028" name="connsiteY131"/>
              <a:gd fmla="*/ 931454 w 1326925" name="connsiteX132"/>
              <a:gd fmla="*/ 30497 h 1292028" name="connsiteY132"/>
              <a:gd fmla="*/ 931454 w 1326925" name="connsiteX133"/>
              <a:gd fmla="*/ 30518 h 1292028" name="connsiteY133"/>
              <a:gd fmla="*/ 931454 w 1326925" name="connsiteX134"/>
              <a:gd fmla="*/ 31274 h 1292028" name="connsiteY134"/>
              <a:gd fmla="*/ 932248 w 1326925" name="connsiteX135"/>
              <a:gd fmla="*/ 31274 h 1292028" name="connsiteY135"/>
              <a:gd fmla="*/ 932248 w 1326925" name="connsiteX136"/>
              <a:gd fmla="*/ 31295 h 1292028" name="connsiteY136"/>
              <a:gd fmla="*/ 932248 w 1326925" name="connsiteX137"/>
              <a:gd fmla="*/ 32051 h 1292028" name="connsiteY137"/>
              <a:gd fmla="*/ 933042 w 1326925" name="connsiteX138"/>
              <a:gd fmla="*/ 32051 h 1292028" name="connsiteY138"/>
              <a:gd fmla="*/ 933042 w 1326925" name="connsiteX139"/>
              <a:gd fmla="*/ 32072 h 1292028" name="connsiteY139"/>
              <a:gd fmla="*/ 933042 w 1326925" name="connsiteX140"/>
              <a:gd fmla="*/ 32828 h 1292028" name="connsiteY140"/>
              <a:gd fmla="*/ 933836 w 1326925" name="connsiteX141"/>
              <a:gd fmla="*/ 32828 h 1292028" name="connsiteY141"/>
              <a:gd fmla="*/ 933836 w 1326925" name="connsiteX142"/>
              <a:gd fmla="*/ 32849 h 1292028" name="connsiteY142"/>
              <a:gd fmla="*/ 933836 w 1326925" name="connsiteX143"/>
              <a:gd fmla="*/ 33605 h 1292028" name="connsiteY143"/>
              <a:gd fmla="*/ 934630 w 1326925" name="connsiteX144"/>
              <a:gd fmla="*/ 33605 h 1292028" name="connsiteY144"/>
              <a:gd fmla="*/ 934630 w 1326925" name="connsiteX145"/>
              <a:gd fmla="*/ 33626 h 1292028" name="connsiteY145"/>
              <a:gd fmla="*/ 934630 w 1326925" name="connsiteX146"/>
              <a:gd fmla="*/ 34382 h 1292028" name="connsiteY146"/>
              <a:gd fmla="*/ 935424 w 1326925" name="connsiteX147"/>
              <a:gd fmla="*/ 34382 h 1292028" name="connsiteY147"/>
              <a:gd fmla="*/ 935424 w 1326925" name="connsiteX148"/>
              <a:gd fmla="*/ 34403 h 1292028" name="connsiteY148"/>
              <a:gd fmla="*/ 935424 w 1326925" name="connsiteX149"/>
              <a:gd fmla="*/ 35159 h 1292028" name="connsiteY149"/>
              <a:gd fmla="*/ 936217 w 1326925" name="connsiteX150"/>
              <a:gd fmla="*/ 35159 h 1292028" name="connsiteY150"/>
              <a:gd fmla="*/ 936217 w 1326925" name="connsiteX151"/>
              <a:gd fmla="*/ 35180 h 1292028" name="connsiteY151"/>
              <a:gd fmla="*/ 936217 w 1326925" name="connsiteX152"/>
              <a:gd fmla="*/ 35936 h 1292028" name="connsiteY152"/>
              <a:gd fmla="*/ 937011 w 1326925" name="connsiteX153"/>
              <a:gd fmla="*/ 35936 h 1292028" name="connsiteY153"/>
              <a:gd fmla="*/ 937011 w 1326925" name="connsiteX154"/>
              <a:gd fmla="*/ 35957 h 1292028" name="connsiteY154"/>
              <a:gd fmla="*/ 937011 w 1326925" name="connsiteX155"/>
              <a:gd fmla="*/ 36713 h 1292028" name="connsiteY155"/>
              <a:gd fmla="*/ 937805 w 1326925" name="connsiteX156"/>
              <a:gd fmla="*/ 36713 h 1292028" name="connsiteY156"/>
              <a:gd fmla="*/ 937805 w 1326925" name="connsiteX157"/>
              <a:gd fmla="*/ 36734 h 1292028" name="connsiteY157"/>
              <a:gd fmla="*/ 937805 w 1326925" name="connsiteX158"/>
              <a:gd fmla="*/ 37490 h 1292028" name="connsiteY158"/>
              <a:gd fmla="*/ 938599 w 1326925" name="connsiteX159"/>
              <a:gd fmla="*/ 37490 h 1292028" name="connsiteY159"/>
              <a:gd fmla="*/ 938599 w 1326925" name="connsiteX160"/>
              <a:gd fmla="*/ 37511 h 1292028" name="connsiteY160"/>
              <a:gd fmla="*/ 938599 w 1326925" name="connsiteX161"/>
              <a:gd fmla="*/ 38267 h 1292028" name="connsiteY161"/>
              <a:gd fmla="*/ 939393 w 1326925" name="connsiteX162"/>
              <a:gd fmla="*/ 38267 h 1292028" name="connsiteY162"/>
              <a:gd fmla="*/ 939393 w 1326925" name="connsiteX163"/>
              <a:gd fmla="*/ 38288 h 1292028" name="connsiteY163"/>
              <a:gd fmla="*/ 939393 w 1326925" name="connsiteX164"/>
              <a:gd fmla="*/ 39044 h 1292028" name="connsiteY164"/>
              <a:gd fmla="*/ 940187 w 1326925" name="connsiteX165"/>
              <a:gd fmla="*/ 39044 h 1292028" name="connsiteY165"/>
              <a:gd fmla="*/ 940187 w 1326925" name="connsiteX166"/>
              <a:gd fmla="*/ 39065 h 1292028" name="connsiteY166"/>
              <a:gd fmla="*/ 940187 w 1326925" name="connsiteX167"/>
              <a:gd fmla="*/ 39821 h 1292028" name="connsiteY167"/>
              <a:gd fmla="*/ 940981 w 1326925" name="connsiteX168"/>
              <a:gd fmla="*/ 39821 h 1292028" name="connsiteY168"/>
              <a:gd fmla="*/ 940981 w 1326925" name="connsiteX169"/>
              <a:gd fmla="*/ 39842 h 1292028" name="connsiteY169"/>
              <a:gd fmla="*/ 940981 w 1326925" name="connsiteX170"/>
              <a:gd fmla="*/ 40598 h 1292028" name="connsiteY170"/>
              <a:gd fmla="*/ 941775 w 1326925" name="connsiteX171"/>
              <a:gd fmla="*/ 40598 h 1292028" name="connsiteY171"/>
              <a:gd fmla="*/ 941775 w 1326925" name="connsiteX172"/>
              <a:gd fmla="*/ 40620 h 1292028" name="connsiteY172"/>
              <a:gd fmla="*/ 941775 w 1326925" name="connsiteX173"/>
              <a:gd fmla="*/ 41375 h 1292028" name="connsiteY173"/>
              <a:gd fmla="*/ 942569 w 1326925" name="connsiteX174"/>
              <a:gd fmla="*/ 41375 h 1292028" name="connsiteY174"/>
              <a:gd fmla="*/ 942569 w 1326925" name="connsiteX175"/>
              <a:gd fmla="*/ 41396 h 1292028" name="connsiteY175"/>
              <a:gd fmla="*/ 942569 w 1326925" name="connsiteX176"/>
              <a:gd fmla="*/ 42152 h 1292028" name="connsiteY176"/>
              <a:gd fmla="*/ 943363 w 1326925" name="connsiteX177"/>
              <a:gd fmla="*/ 42152 h 1292028" name="connsiteY177"/>
              <a:gd fmla="*/ 943363 w 1326925" name="connsiteX178"/>
              <a:gd fmla="*/ 42173 h 1292028" name="connsiteY178"/>
              <a:gd fmla="*/ 943363 w 1326925" name="connsiteX179"/>
              <a:gd fmla="*/ 42929 h 1292028" name="connsiteY179"/>
              <a:gd fmla="*/ 944157 w 1326925" name="connsiteX180"/>
              <a:gd fmla="*/ 42929 h 1292028" name="connsiteY180"/>
              <a:gd fmla="*/ 944157 w 1326925" name="connsiteX181"/>
              <a:gd fmla="*/ 42951 h 1292028" name="connsiteY181"/>
              <a:gd fmla="*/ 944157 w 1326925" name="connsiteX182"/>
              <a:gd fmla="*/ 43706 h 1292028" name="connsiteY182"/>
              <a:gd fmla="*/ 944951 w 1326925" name="connsiteX183"/>
              <a:gd fmla="*/ 43706 h 1292028" name="connsiteY183"/>
              <a:gd fmla="*/ 944951 w 1326925" name="connsiteX184"/>
              <a:gd fmla="*/ 43727 h 1292028" name="connsiteY184"/>
              <a:gd fmla="*/ 944951 w 1326925" name="connsiteX185"/>
              <a:gd fmla="*/ 44483 h 1292028" name="connsiteY185"/>
              <a:gd fmla="*/ 945745 w 1326925" name="connsiteX186"/>
              <a:gd fmla="*/ 44483 h 1292028" name="connsiteY186"/>
              <a:gd fmla="*/ 945745 w 1326925" name="connsiteX187"/>
              <a:gd fmla="*/ 44505 h 1292028" name="connsiteY187"/>
              <a:gd fmla="*/ 945745 w 1326925" name="connsiteX188"/>
              <a:gd fmla="*/ 45260 h 1292028" name="connsiteY188"/>
              <a:gd fmla="*/ 946539 w 1326925" name="connsiteX189"/>
              <a:gd fmla="*/ 45260 h 1292028" name="connsiteY189"/>
              <a:gd fmla="*/ 946539 w 1326925" name="connsiteX190"/>
              <a:gd fmla="*/ 45282 h 1292028" name="connsiteY190"/>
              <a:gd fmla="*/ 946539 w 1326925" name="connsiteX191"/>
              <a:gd fmla="*/ 46037 h 1292028" name="connsiteY191"/>
              <a:gd fmla="*/ 947333 w 1326925" name="connsiteX192"/>
              <a:gd fmla="*/ 46037 h 1292028" name="connsiteY192"/>
              <a:gd fmla="*/ 947333 w 1326925" name="connsiteX193"/>
              <a:gd fmla="*/ 46059 h 1292028" name="connsiteY193"/>
              <a:gd fmla="*/ 947333 w 1326925" name="connsiteX194"/>
              <a:gd fmla="*/ 46814 h 1292028" name="connsiteY194"/>
              <a:gd fmla="*/ 948127 w 1326925" name="connsiteX195"/>
              <a:gd fmla="*/ 46814 h 1292028" name="connsiteY195"/>
              <a:gd fmla="*/ 948127 w 1326925" name="connsiteX196"/>
              <a:gd fmla="*/ 46836 h 1292028" name="connsiteY196"/>
              <a:gd fmla="*/ 948127 w 1326925" name="connsiteX197"/>
              <a:gd fmla="*/ 47591 h 1292028" name="connsiteY197"/>
              <a:gd fmla="*/ 948921 w 1326925" name="connsiteX198"/>
              <a:gd fmla="*/ 47591 h 1292028" name="connsiteY198"/>
              <a:gd fmla="*/ 948921 w 1326925" name="connsiteX199"/>
              <a:gd fmla="*/ 47613 h 1292028" name="connsiteY199"/>
              <a:gd fmla="*/ 948921 w 1326925" name="connsiteX200"/>
              <a:gd fmla="*/ 48368 h 1292028" name="connsiteY200"/>
              <a:gd fmla="*/ 949715 w 1326925" name="connsiteX201"/>
              <a:gd fmla="*/ 48368 h 1292028" name="connsiteY201"/>
              <a:gd fmla="*/ 949715 w 1326925" name="connsiteX202"/>
              <a:gd fmla="*/ 48390 h 1292028" name="connsiteY202"/>
              <a:gd fmla="*/ 949715 w 1326925" name="connsiteX203"/>
              <a:gd fmla="*/ 49145 h 1292028" name="connsiteY203"/>
              <a:gd fmla="*/ 950509 w 1326925" name="connsiteX204"/>
              <a:gd fmla="*/ 49145 h 1292028" name="connsiteY204"/>
              <a:gd fmla="*/ 950509 w 1326925" name="connsiteX205"/>
              <a:gd fmla="*/ 49167 h 1292028" name="connsiteY205"/>
              <a:gd fmla="*/ 950509 w 1326925" name="connsiteX206"/>
              <a:gd fmla="*/ 49922 h 1292028" name="connsiteY206"/>
              <a:gd fmla="*/ 951303 w 1326925" name="connsiteX207"/>
              <a:gd fmla="*/ 49922 h 1292028" name="connsiteY207"/>
              <a:gd fmla="*/ 951303 w 1326925" name="connsiteX208"/>
              <a:gd fmla="*/ 49944 h 1292028" name="connsiteY208"/>
              <a:gd fmla="*/ 951303 w 1326925" name="connsiteX209"/>
              <a:gd fmla="*/ 50699 h 1292028" name="connsiteY209"/>
              <a:gd fmla="*/ 952097 w 1326925" name="connsiteX210"/>
              <a:gd fmla="*/ 50699 h 1292028" name="connsiteY210"/>
              <a:gd fmla="*/ 952097 w 1326925" name="connsiteX211"/>
              <a:gd fmla="*/ 50721 h 1292028" name="connsiteY211"/>
              <a:gd fmla="*/ 952097 w 1326925" name="connsiteX212"/>
              <a:gd fmla="*/ 51476 h 1292028" name="connsiteY212"/>
              <a:gd fmla="*/ 952891 w 1326925" name="connsiteX213"/>
              <a:gd fmla="*/ 51476 h 1292028" name="connsiteY213"/>
              <a:gd fmla="*/ 952891 w 1326925" name="connsiteX214"/>
              <a:gd fmla="*/ 51498 h 1292028" name="connsiteY214"/>
              <a:gd fmla="*/ 952891 w 1326925" name="connsiteX215"/>
              <a:gd fmla="*/ 52253 h 1292028" name="connsiteY215"/>
              <a:gd fmla="*/ 953685 w 1326925" name="connsiteX216"/>
              <a:gd fmla="*/ 52253 h 1292028" name="connsiteY216"/>
              <a:gd fmla="*/ 953685 w 1326925" name="connsiteX217"/>
              <a:gd fmla="*/ 52275 h 1292028" name="connsiteY217"/>
              <a:gd fmla="*/ 953685 w 1326925" name="connsiteX218"/>
              <a:gd fmla="*/ 53030 h 1292028" name="connsiteY218"/>
              <a:gd fmla="*/ 954479 w 1326925" name="connsiteX219"/>
              <a:gd fmla="*/ 53030 h 1292028" name="connsiteY219"/>
              <a:gd fmla="*/ 954479 w 1326925" name="connsiteX220"/>
              <a:gd fmla="*/ 53052 h 1292028" name="connsiteY220"/>
              <a:gd fmla="*/ 954479 w 1326925" name="connsiteX221"/>
              <a:gd fmla="*/ 53807 h 1292028" name="connsiteY221"/>
              <a:gd fmla="*/ 955273 w 1326925" name="connsiteX222"/>
              <a:gd fmla="*/ 53807 h 1292028" name="connsiteY222"/>
              <a:gd fmla="*/ 955273 w 1326925" name="connsiteX223"/>
              <a:gd fmla="*/ 53829 h 1292028" name="connsiteY223"/>
              <a:gd fmla="*/ 955273 w 1326925" name="connsiteX224"/>
              <a:gd fmla="*/ 54584 h 1292028" name="connsiteY224"/>
              <a:gd fmla="*/ 956067 w 1326925" name="connsiteX225"/>
              <a:gd fmla="*/ 54584 h 1292028" name="connsiteY225"/>
              <a:gd fmla="*/ 956067 w 1326925" name="connsiteX226"/>
              <a:gd fmla="*/ 54606 h 1292028" name="connsiteY226"/>
              <a:gd fmla="*/ 956067 w 1326925" name="connsiteX227"/>
              <a:gd fmla="*/ 55361 h 1292028" name="connsiteY227"/>
              <a:gd fmla="*/ 956861 w 1326925" name="connsiteX228"/>
              <a:gd fmla="*/ 55361 h 1292028" name="connsiteY228"/>
              <a:gd fmla="*/ 956861 w 1326925" name="connsiteX229"/>
              <a:gd fmla="*/ 55383 h 1292028" name="connsiteY229"/>
              <a:gd fmla="*/ 956861 w 1326925" name="connsiteX230"/>
              <a:gd fmla="*/ 56138 h 1292028" name="connsiteY230"/>
              <a:gd fmla="*/ 957655 w 1326925" name="connsiteX231"/>
              <a:gd fmla="*/ 56138 h 1292028" name="connsiteY231"/>
              <a:gd fmla="*/ 957655 w 1326925" name="connsiteX232"/>
              <a:gd fmla="*/ 56160 h 1292028" name="connsiteY232"/>
              <a:gd fmla="*/ 957655 w 1326925" name="connsiteX233"/>
              <a:gd fmla="*/ 56915 h 1292028" name="connsiteY233"/>
              <a:gd fmla="*/ 958449 w 1326925" name="connsiteX234"/>
              <a:gd fmla="*/ 56915 h 1292028" name="connsiteY234"/>
              <a:gd fmla="*/ 958449 w 1326925" name="connsiteX235"/>
              <a:gd fmla="*/ 56937 h 1292028" name="connsiteY235"/>
              <a:gd fmla="*/ 958449 w 1326925" name="connsiteX236"/>
              <a:gd fmla="*/ 57692 h 1292028" name="connsiteY236"/>
              <a:gd fmla="*/ 959242 w 1326925" name="connsiteX237"/>
              <a:gd fmla="*/ 57692 h 1292028" name="connsiteY237"/>
              <a:gd fmla="*/ 959242 w 1326925" name="connsiteX238"/>
              <a:gd fmla="*/ 57714 h 1292028" name="connsiteY238"/>
              <a:gd fmla="*/ 959242 w 1326925" name="connsiteX239"/>
              <a:gd fmla="*/ 58469 h 1292028" name="connsiteY239"/>
              <a:gd fmla="*/ 960036 w 1326925" name="connsiteX240"/>
              <a:gd fmla="*/ 58469 h 1292028" name="connsiteY240"/>
              <a:gd fmla="*/ 960036 w 1326925" name="connsiteX241"/>
              <a:gd fmla="*/ 58491 h 1292028" name="connsiteY241"/>
              <a:gd fmla="*/ 960036 w 1326925" name="connsiteX242"/>
              <a:gd fmla="*/ 59246 h 1292028" name="connsiteY242"/>
              <a:gd fmla="*/ 960830 w 1326925" name="connsiteX243"/>
              <a:gd fmla="*/ 59246 h 1292028" name="connsiteY243"/>
              <a:gd fmla="*/ 960830 w 1326925" name="connsiteX244"/>
              <a:gd fmla="*/ 59268 h 1292028" name="connsiteY244"/>
              <a:gd fmla="*/ 960830 w 1326925" name="connsiteX245"/>
              <a:gd fmla="*/ 60023 h 1292028" name="connsiteY245"/>
              <a:gd fmla="*/ 961624 w 1326925" name="connsiteX246"/>
              <a:gd fmla="*/ 60023 h 1292028" name="connsiteY246"/>
              <a:gd fmla="*/ 961624 w 1326925" name="connsiteX247"/>
              <a:gd fmla="*/ 60045 h 1292028" name="connsiteY247"/>
              <a:gd fmla="*/ 961624 w 1326925" name="connsiteX248"/>
              <a:gd fmla="*/ 60800 h 1292028" name="connsiteY248"/>
              <a:gd fmla="*/ 962418 w 1326925" name="connsiteX249"/>
              <a:gd fmla="*/ 60800 h 1292028" name="connsiteY249"/>
              <a:gd fmla="*/ 962418 w 1326925" name="connsiteX250"/>
              <a:gd fmla="*/ 60822 h 1292028" name="connsiteY250"/>
              <a:gd fmla="*/ 962418 w 1326925" name="connsiteX251"/>
              <a:gd fmla="*/ 61577 h 1292028" name="connsiteY251"/>
              <a:gd fmla="*/ 963212 w 1326925" name="connsiteX252"/>
              <a:gd fmla="*/ 61577 h 1292028" name="connsiteY252"/>
              <a:gd fmla="*/ 963212 w 1326925" name="connsiteX253"/>
              <a:gd fmla="*/ 61600 h 1292028" name="connsiteY253"/>
              <a:gd fmla="*/ 963212 w 1326925" name="connsiteX254"/>
              <a:gd fmla="*/ 62354 h 1292028" name="connsiteY254"/>
              <a:gd fmla="*/ 964006 w 1326925" name="connsiteX255"/>
              <a:gd fmla="*/ 62354 h 1292028" name="connsiteY255"/>
              <a:gd fmla="*/ 964006 w 1326925" name="connsiteX256"/>
              <a:gd fmla="*/ 62377 h 1292028" name="connsiteY256"/>
              <a:gd fmla="*/ 964006 w 1326925" name="connsiteX257"/>
              <a:gd fmla="*/ 63131 h 1292028" name="connsiteY257"/>
              <a:gd fmla="*/ 964800 w 1326925" name="connsiteX258"/>
              <a:gd fmla="*/ 63131 h 1292028" name="connsiteY258"/>
              <a:gd fmla="*/ 964800 w 1326925" name="connsiteX259"/>
              <a:gd fmla="*/ 63154 h 1292028" name="connsiteY259"/>
              <a:gd fmla="*/ 964800 w 1326925" name="connsiteX260"/>
              <a:gd fmla="*/ 63908 h 1292028" name="connsiteY260"/>
              <a:gd fmla="*/ 965594 w 1326925" name="connsiteX261"/>
              <a:gd fmla="*/ 63908 h 1292028" name="connsiteY261"/>
              <a:gd fmla="*/ 965594 w 1326925" name="connsiteX262"/>
              <a:gd fmla="*/ 63931 h 1292028" name="connsiteY262"/>
              <a:gd fmla="*/ 965594 w 1326925" name="connsiteX263"/>
              <a:gd fmla="*/ 64685 h 1292028" name="connsiteY263"/>
              <a:gd fmla="*/ 966388 w 1326925" name="connsiteX264"/>
              <a:gd fmla="*/ 64685 h 1292028" name="connsiteY264"/>
              <a:gd fmla="*/ 966388 w 1326925" name="connsiteX265"/>
              <a:gd fmla="*/ 64708 h 1292028" name="connsiteY265"/>
              <a:gd fmla="*/ 966388 w 1326925" name="connsiteX266"/>
              <a:gd fmla="*/ 65462 h 1292028" name="connsiteY266"/>
              <a:gd fmla="*/ 967182 w 1326925" name="connsiteX267"/>
              <a:gd fmla="*/ 65462 h 1292028" name="connsiteY267"/>
              <a:gd fmla="*/ 967182 w 1326925" name="connsiteX268"/>
              <a:gd fmla="*/ 65485 h 1292028" name="connsiteY268"/>
              <a:gd fmla="*/ 967182 w 1326925" name="connsiteX269"/>
              <a:gd fmla="*/ 66239 h 1292028" name="connsiteY269"/>
              <a:gd fmla="*/ 967976 w 1326925" name="connsiteX270"/>
              <a:gd fmla="*/ 66239 h 1292028" name="connsiteY270"/>
              <a:gd fmla="*/ 967976 w 1326925" name="connsiteX271"/>
              <a:gd fmla="*/ 66262 h 1292028" name="connsiteY271"/>
              <a:gd fmla="*/ 967976 w 1326925" name="connsiteX272"/>
              <a:gd fmla="*/ 67016 h 1292028" name="connsiteY272"/>
              <a:gd fmla="*/ 968770 w 1326925" name="connsiteX273"/>
              <a:gd fmla="*/ 67016 h 1292028" name="connsiteY273"/>
              <a:gd fmla="*/ 968770 w 1326925" name="connsiteX274"/>
              <a:gd fmla="*/ 67039 h 1292028" name="connsiteY274"/>
              <a:gd fmla="*/ 968770 w 1326925" name="connsiteX275"/>
              <a:gd fmla="*/ 67793 h 1292028" name="connsiteY275"/>
              <a:gd fmla="*/ 969564 w 1326925" name="connsiteX276"/>
              <a:gd fmla="*/ 67793 h 1292028" name="connsiteY276"/>
              <a:gd fmla="*/ 969564 w 1326925" name="connsiteX277"/>
              <a:gd fmla="*/ 67816 h 1292028" name="connsiteY277"/>
              <a:gd fmla="*/ 969564 w 1326925" name="connsiteX278"/>
              <a:gd fmla="*/ 68570 h 1292028" name="connsiteY278"/>
              <a:gd fmla="*/ 970358 w 1326925" name="connsiteX279"/>
              <a:gd fmla="*/ 68570 h 1292028" name="connsiteY279"/>
              <a:gd fmla="*/ 970358 w 1326925" name="connsiteX280"/>
              <a:gd fmla="*/ 68593 h 1292028" name="connsiteY280"/>
              <a:gd fmla="*/ 970358 w 1326925" name="connsiteX281"/>
              <a:gd fmla="*/ 69347 h 1292028" name="connsiteY281"/>
              <a:gd fmla="*/ 971152 w 1326925" name="connsiteX282"/>
              <a:gd fmla="*/ 69347 h 1292028" name="connsiteY282"/>
              <a:gd fmla="*/ 971152 w 1326925" name="connsiteX283"/>
              <a:gd fmla="*/ 69370 h 1292028" name="connsiteY283"/>
              <a:gd fmla="*/ 971152 w 1326925" name="connsiteX284"/>
              <a:gd fmla="*/ 70124 h 1292028" name="connsiteY284"/>
              <a:gd fmla="*/ 971946 w 1326925" name="connsiteX285"/>
              <a:gd fmla="*/ 70124 h 1292028" name="connsiteY285"/>
              <a:gd fmla="*/ 971946 w 1326925" name="connsiteX286"/>
              <a:gd fmla="*/ 70147 h 1292028" name="connsiteY286"/>
              <a:gd fmla="*/ 971946 w 1326925" name="connsiteX287"/>
              <a:gd fmla="*/ 70901 h 1292028" name="connsiteY287"/>
              <a:gd fmla="*/ 972740 w 1326925" name="connsiteX288"/>
              <a:gd fmla="*/ 70901 h 1292028" name="connsiteY288"/>
              <a:gd fmla="*/ 972740 w 1326925" name="connsiteX289"/>
              <a:gd fmla="*/ 70924 h 1292028" name="connsiteY289"/>
              <a:gd fmla="*/ 972740 w 1326925" name="connsiteX290"/>
              <a:gd fmla="*/ 71678 h 1292028" name="connsiteY290"/>
              <a:gd fmla="*/ 973534 w 1326925" name="connsiteX291"/>
              <a:gd fmla="*/ 71678 h 1292028" name="connsiteY291"/>
              <a:gd fmla="*/ 973534 w 1326925" name="connsiteX292"/>
              <a:gd fmla="*/ 71701 h 1292028" name="connsiteY292"/>
              <a:gd fmla="*/ 973534 w 1326925" name="connsiteX293"/>
              <a:gd fmla="*/ 72455 h 1292028" name="connsiteY293"/>
              <a:gd fmla="*/ 974328 w 1326925" name="connsiteX294"/>
              <a:gd fmla="*/ 72455 h 1292028" name="connsiteY294"/>
              <a:gd fmla="*/ 974328 w 1326925" name="connsiteX295"/>
              <a:gd fmla="*/ 72478 h 1292028" name="connsiteY295"/>
              <a:gd fmla="*/ 974328 w 1326925" name="connsiteX296"/>
              <a:gd fmla="*/ 73232 h 1292028" name="connsiteY296"/>
              <a:gd fmla="*/ 975122 w 1326925" name="connsiteX297"/>
              <a:gd fmla="*/ 73232 h 1292028" name="connsiteY297"/>
              <a:gd fmla="*/ 975122 w 1326925" name="connsiteX298"/>
              <a:gd fmla="*/ 73255 h 1292028" name="connsiteY298"/>
              <a:gd fmla="*/ 975122 w 1326925" name="connsiteX299"/>
              <a:gd fmla="*/ 74009 h 1292028" name="connsiteY299"/>
              <a:gd fmla="*/ 975916 w 1326925" name="connsiteX300"/>
              <a:gd fmla="*/ 74009 h 1292028" name="connsiteY300"/>
              <a:gd fmla="*/ 975916 w 1326925" name="connsiteX301"/>
              <a:gd fmla="*/ 74032 h 1292028" name="connsiteY301"/>
              <a:gd fmla="*/ 975916 w 1326925" name="connsiteX302"/>
              <a:gd fmla="*/ 74786 h 1292028" name="connsiteY302"/>
              <a:gd fmla="*/ 976710 w 1326925" name="connsiteX303"/>
              <a:gd fmla="*/ 74786 h 1292028" name="connsiteY303"/>
              <a:gd fmla="*/ 976710 w 1326925" name="connsiteX304"/>
              <a:gd fmla="*/ 74809 h 1292028" name="connsiteY304"/>
              <a:gd fmla="*/ 976710 w 1326925" name="connsiteX305"/>
              <a:gd fmla="*/ 75563 h 1292028" name="connsiteY305"/>
              <a:gd fmla="*/ 977504 w 1326925" name="connsiteX306"/>
              <a:gd fmla="*/ 75563 h 1292028" name="connsiteY306"/>
              <a:gd fmla="*/ 977504 w 1326925" name="connsiteX307"/>
              <a:gd fmla="*/ 75586 h 1292028" name="connsiteY307"/>
              <a:gd fmla="*/ 977504 w 1326925" name="connsiteX308"/>
              <a:gd fmla="*/ 76340 h 1292028" name="connsiteY308"/>
              <a:gd fmla="*/ 978297 w 1326925" name="connsiteX309"/>
              <a:gd fmla="*/ 76340 h 1292028" name="connsiteY309"/>
              <a:gd fmla="*/ 978297 w 1326925" name="connsiteX310"/>
              <a:gd fmla="*/ 76363 h 1292028" name="connsiteY310"/>
              <a:gd fmla="*/ 978297 w 1326925" name="connsiteX311"/>
              <a:gd fmla="*/ 77117 h 1292028" name="connsiteY311"/>
              <a:gd fmla="*/ 979091 w 1326925" name="connsiteX312"/>
              <a:gd fmla="*/ 77117 h 1292028" name="connsiteY312"/>
              <a:gd fmla="*/ 979091 w 1326925" name="connsiteX313"/>
              <a:gd fmla="*/ 77141 h 1292028" name="connsiteY313"/>
              <a:gd fmla="*/ 979091 w 1326925" name="connsiteX314"/>
              <a:gd fmla="*/ 77894 h 1292028" name="connsiteY314"/>
              <a:gd fmla="*/ 979885 w 1326925" name="connsiteX315"/>
              <a:gd fmla="*/ 77894 h 1292028" name="connsiteY315"/>
              <a:gd fmla="*/ 979885 w 1326925" name="connsiteX316"/>
              <a:gd fmla="*/ 77917 h 1292028" name="connsiteY316"/>
              <a:gd fmla="*/ 979885 w 1326925" name="connsiteX317"/>
              <a:gd fmla="*/ 78671 h 1292028" name="connsiteY317"/>
              <a:gd fmla="*/ 980679 w 1326925" name="connsiteX318"/>
              <a:gd fmla="*/ 78671 h 1292028" name="connsiteY318"/>
              <a:gd fmla="*/ 980679 w 1326925" name="connsiteX319"/>
              <a:gd fmla="*/ 78695 h 1292028" name="connsiteY319"/>
              <a:gd fmla="*/ 980679 w 1326925" name="connsiteX320"/>
              <a:gd fmla="*/ 79448 h 1292028" name="connsiteY320"/>
              <a:gd fmla="*/ 981473 w 1326925" name="connsiteX321"/>
              <a:gd fmla="*/ 79448 h 1292028" name="connsiteY321"/>
              <a:gd fmla="*/ 981473 w 1326925" name="connsiteX322"/>
              <a:gd fmla="*/ 79471 h 1292028" name="connsiteY322"/>
              <a:gd fmla="*/ 981473 w 1326925" name="connsiteX323"/>
              <a:gd fmla="*/ 80225 h 1292028" name="connsiteY323"/>
              <a:gd fmla="*/ 982267 w 1326925" name="connsiteX324"/>
              <a:gd fmla="*/ 80225 h 1292028" name="connsiteY324"/>
              <a:gd fmla="*/ 982267 w 1326925" name="connsiteX325"/>
              <a:gd fmla="*/ 80249 h 1292028" name="connsiteY325"/>
              <a:gd fmla="*/ 982267 w 1326925" name="connsiteX326"/>
              <a:gd fmla="*/ 81002 h 1292028" name="connsiteY326"/>
              <a:gd fmla="*/ 983061 w 1326925" name="connsiteX327"/>
              <a:gd fmla="*/ 81002 h 1292028" name="connsiteY327"/>
              <a:gd fmla="*/ 983061 w 1326925" name="connsiteX328"/>
              <a:gd fmla="*/ 81025 h 1292028" name="connsiteY328"/>
              <a:gd fmla="*/ 983061 w 1326925" name="connsiteX329"/>
              <a:gd fmla="*/ 81779 h 1292028" name="connsiteY329"/>
              <a:gd fmla="*/ 983855 w 1326925" name="connsiteX330"/>
              <a:gd fmla="*/ 81779 h 1292028" name="connsiteY330"/>
              <a:gd fmla="*/ 983855 w 1326925" name="connsiteX331"/>
              <a:gd fmla="*/ 81803 h 1292028" name="connsiteY331"/>
              <a:gd fmla="*/ 983855 w 1326925" name="connsiteX332"/>
              <a:gd fmla="*/ 82556 h 1292028" name="connsiteY332"/>
              <a:gd fmla="*/ 984649 w 1326925" name="connsiteX333"/>
              <a:gd fmla="*/ 82556 h 1292028" name="connsiteY333"/>
              <a:gd fmla="*/ 984649 w 1326925" name="connsiteX334"/>
              <a:gd fmla="*/ 82580 h 1292028" name="connsiteY334"/>
              <a:gd fmla="*/ 984649 w 1326925" name="connsiteX335"/>
              <a:gd fmla="*/ 83332 h 1292028" name="connsiteY335"/>
              <a:gd fmla="*/ 985443 w 1326925" name="connsiteX336"/>
              <a:gd fmla="*/ 83332 h 1292028" name="connsiteY336"/>
              <a:gd fmla="*/ 985443 w 1326925" name="connsiteX337"/>
              <a:gd fmla="*/ 83356 h 1292028" name="connsiteY337"/>
              <a:gd fmla="*/ 985443 w 1326925" name="connsiteX338"/>
              <a:gd fmla="*/ 84110 h 1292028" name="connsiteY338"/>
              <a:gd fmla="*/ 986237 w 1326925" name="connsiteX339"/>
              <a:gd fmla="*/ 84110 h 1292028" name="connsiteY339"/>
              <a:gd fmla="*/ 986237 w 1326925" name="connsiteX340"/>
              <a:gd fmla="*/ 84134 h 1292028" name="connsiteY340"/>
              <a:gd fmla="*/ 986237 w 1326925" name="connsiteX341"/>
              <a:gd fmla="*/ 84886 h 1292028" name="connsiteY341"/>
              <a:gd fmla="*/ 987031 w 1326925" name="connsiteX342"/>
              <a:gd fmla="*/ 84886 h 1292028" name="connsiteY342"/>
              <a:gd fmla="*/ 987031 w 1326925" name="connsiteX343"/>
              <a:gd fmla="*/ 84911 h 1292028" name="connsiteY343"/>
              <a:gd fmla="*/ 987031 w 1326925" name="connsiteX344"/>
              <a:gd fmla="*/ 85664 h 1292028" name="connsiteY344"/>
              <a:gd fmla="*/ 987825 w 1326925" name="connsiteX345"/>
              <a:gd fmla="*/ 85664 h 1292028" name="connsiteY345"/>
              <a:gd fmla="*/ 987825 w 1326925" name="connsiteX346"/>
              <a:gd fmla="*/ 85688 h 1292028" name="connsiteY346"/>
              <a:gd fmla="*/ 987825 w 1326925" name="connsiteX347"/>
              <a:gd fmla="*/ 86440 h 1292028" name="connsiteY347"/>
              <a:gd fmla="*/ 988619 w 1326925" name="connsiteX348"/>
              <a:gd fmla="*/ 86440 h 1292028" name="connsiteY348"/>
              <a:gd fmla="*/ 988619 w 1326925" name="connsiteX349"/>
              <a:gd fmla="*/ 86465 h 1292028" name="connsiteY349"/>
              <a:gd fmla="*/ 988619 w 1326925" name="connsiteX350"/>
              <a:gd fmla="*/ 87218 h 1292028" name="connsiteY350"/>
              <a:gd fmla="*/ 989413 w 1326925" name="connsiteX351"/>
              <a:gd fmla="*/ 87218 h 1292028" name="connsiteY351"/>
              <a:gd fmla="*/ 989413 w 1326925" name="connsiteX352"/>
              <a:gd fmla="*/ 87242 h 1292028" name="connsiteY352"/>
              <a:gd fmla="*/ 989413 w 1326925" name="connsiteX353"/>
              <a:gd fmla="*/ 87994 h 1292028" name="connsiteY353"/>
              <a:gd fmla="*/ 990207 w 1326925" name="connsiteX354"/>
              <a:gd fmla="*/ 87994 h 1292028" name="connsiteY354"/>
              <a:gd fmla="*/ 990207 w 1326925" name="connsiteX355"/>
              <a:gd fmla="*/ 88019 h 1292028" name="connsiteY355"/>
              <a:gd fmla="*/ 990207 w 1326925" name="connsiteX356"/>
              <a:gd fmla="*/ 88772 h 1292028" name="connsiteY356"/>
              <a:gd fmla="*/ 991001 w 1326925" name="connsiteX357"/>
              <a:gd fmla="*/ 88772 h 1292028" name="connsiteY357"/>
              <a:gd fmla="*/ 991001 w 1326925" name="connsiteX358"/>
              <a:gd fmla="*/ 88796 h 1292028" name="connsiteY358"/>
              <a:gd fmla="*/ 991001 w 1326925" name="connsiteX359"/>
              <a:gd fmla="*/ 89549 h 1292028" name="connsiteY359"/>
              <a:gd fmla="*/ 991795 w 1326925" name="connsiteX360"/>
              <a:gd fmla="*/ 89549 h 1292028" name="connsiteY360"/>
              <a:gd fmla="*/ 991795 w 1326925" name="connsiteX361"/>
              <a:gd fmla="*/ 89573 h 1292028" name="connsiteY361"/>
              <a:gd fmla="*/ 991795 w 1326925" name="connsiteX362"/>
              <a:gd fmla="*/ 90326 h 1292028" name="connsiteY362"/>
              <a:gd fmla="*/ 992589 w 1326925" name="connsiteX363"/>
              <a:gd fmla="*/ 90326 h 1292028" name="connsiteY363"/>
              <a:gd fmla="*/ 992589 w 1326925" name="connsiteX364"/>
              <a:gd fmla="*/ 90350 h 1292028" name="connsiteY364"/>
              <a:gd fmla="*/ 992589 w 1326925" name="connsiteX365"/>
              <a:gd fmla="*/ 91103 h 1292028" name="connsiteY365"/>
              <a:gd fmla="*/ 993383 w 1326925" name="connsiteX366"/>
              <a:gd fmla="*/ 91103 h 1292028" name="connsiteY366"/>
              <a:gd fmla="*/ 993383 w 1326925" name="connsiteX367"/>
              <a:gd fmla="*/ 91127 h 1292028" name="connsiteY367"/>
              <a:gd fmla="*/ 993383 w 1326925" name="connsiteX368"/>
              <a:gd fmla="*/ 91880 h 1292028" name="connsiteY368"/>
              <a:gd fmla="*/ 994177 w 1326925" name="connsiteX369"/>
              <a:gd fmla="*/ 91880 h 1292028" name="connsiteY369"/>
              <a:gd fmla="*/ 994177 w 1326925" name="connsiteX370"/>
              <a:gd fmla="*/ 91904 h 1292028" name="connsiteY370"/>
              <a:gd fmla="*/ 994177 w 1326925" name="connsiteX371"/>
              <a:gd fmla="*/ 92657 h 1292028" name="connsiteY371"/>
              <a:gd fmla="*/ 994971 w 1326925" name="connsiteX372"/>
              <a:gd fmla="*/ 92657 h 1292028" name="connsiteY372"/>
              <a:gd fmla="*/ 994971 w 1326925" name="connsiteX373"/>
              <a:gd fmla="*/ 92681 h 1292028" name="connsiteY373"/>
              <a:gd fmla="*/ 994971 w 1326925" name="connsiteX374"/>
              <a:gd fmla="*/ 93434 h 1292028" name="connsiteY374"/>
              <a:gd fmla="*/ 995765 w 1326925" name="connsiteX375"/>
              <a:gd fmla="*/ 93434 h 1292028" name="connsiteY375"/>
              <a:gd fmla="*/ 995765 w 1326925" name="connsiteX376"/>
              <a:gd fmla="*/ 93458 h 1292028" name="connsiteY376"/>
              <a:gd fmla="*/ 995765 w 1326925" name="connsiteX377"/>
              <a:gd fmla="*/ 94211 h 1292028" name="connsiteY377"/>
              <a:gd fmla="*/ 996559 w 1326925" name="connsiteX378"/>
              <a:gd fmla="*/ 94211 h 1292028" name="connsiteY378"/>
              <a:gd fmla="*/ 996559 w 1326925" name="connsiteX379"/>
              <a:gd fmla="*/ 94235 h 1292028" name="connsiteY379"/>
              <a:gd fmla="*/ 996559 w 1326925" name="connsiteX380"/>
              <a:gd fmla="*/ 94988 h 1292028" name="connsiteY380"/>
              <a:gd fmla="*/ 997353 w 1326925" name="connsiteX381"/>
              <a:gd fmla="*/ 94988 h 1292028" name="connsiteY381"/>
              <a:gd fmla="*/ 997353 w 1326925" name="connsiteX382"/>
              <a:gd fmla="*/ 95012 h 1292028" name="connsiteY382"/>
              <a:gd fmla="*/ 997353 w 1326925" name="connsiteX383"/>
              <a:gd fmla="*/ 95764 h 1292028" name="connsiteY383"/>
              <a:gd fmla="*/ 998147 w 1326925" name="connsiteX384"/>
              <a:gd fmla="*/ 95764 h 1292028" name="connsiteY384"/>
              <a:gd fmla="*/ 998147 w 1326925" name="connsiteX385"/>
              <a:gd fmla="*/ 95789 h 1292028" name="connsiteY385"/>
              <a:gd fmla="*/ 998147 w 1326925" name="connsiteX386"/>
              <a:gd fmla="*/ 96542 h 1292028" name="connsiteY386"/>
              <a:gd fmla="*/ 998940 w 1326925" name="connsiteX387"/>
              <a:gd fmla="*/ 96542 h 1292028" name="connsiteY387"/>
              <a:gd fmla="*/ 998940 w 1326925" name="connsiteX388"/>
              <a:gd fmla="*/ 96566 h 1292028" name="connsiteY388"/>
              <a:gd fmla="*/ 998940 w 1326925" name="connsiteX389"/>
              <a:gd fmla="*/ 97318 h 1292028" name="connsiteY389"/>
              <a:gd fmla="*/ 999734 w 1326925" name="connsiteX390"/>
              <a:gd fmla="*/ 97318 h 1292028" name="connsiteY390"/>
              <a:gd fmla="*/ 999734 w 1326925" name="connsiteX391"/>
              <a:gd fmla="*/ 97343 h 1292028" name="connsiteY391"/>
              <a:gd fmla="*/ 999734 w 1326925" name="connsiteX392"/>
              <a:gd fmla="*/ 98096 h 1292028" name="connsiteY392"/>
              <a:gd fmla="*/ 1000528 w 1326925" name="connsiteX393"/>
              <a:gd fmla="*/ 98096 h 1292028" name="connsiteY393"/>
              <a:gd fmla="*/ 1000528 w 1326925" name="connsiteX394"/>
              <a:gd fmla="*/ 98120 h 1292028" name="connsiteY394"/>
              <a:gd fmla="*/ 1000528 w 1326925" name="connsiteX395"/>
              <a:gd fmla="*/ 98872 h 1292028" name="connsiteY395"/>
              <a:gd fmla="*/ 1001322 w 1326925" name="connsiteX396"/>
              <a:gd fmla="*/ 98872 h 1292028" name="connsiteY396"/>
              <a:gd fmla="*/ 1001322 w 1326925" name="connsiteX397"/>
              <a:gd fmla="*/ 98898 h 1292028" name="connsiteY397"/>
              <a:gd fmla="*/ 1001322 w 1326925" name="connsiteX398"/>
              <a:gd fmla="*/ 99650 h 1292028" name="connsiteY398"/>
              <a:gd fmla="*/ 1002116 w 1326925" name="connsiteX399"/>
              <a:gd fmla="*/ 99650 h 1292028" name="connsiteY399"/>
              <a:gd fmla="*/ 1002116 w 1326925" name="connsiteX400"/>
              <a:gd fmla="*/ 99675 h 1292028" name="connsiteY400"/>
              <a:gd fmla="*/ 1002116 w 1326925" name="connsiteX401"/>
              <a:gd fmla="*/ 100426 h 1292028" name="connsiteY401"/>
              <a:gd fmla="*/ 1002910 w 1326925" name="connsiteX402"/>
              <a:gd fmla="*/ 100426 h 1292028" name="connsiteY402"/>
              <a:gd fmla="*/ 1002910 w 1326925" name="connsiteX403"/>
              <a:gd fmla="*/ 100451 h 1292028" name="connsiteY403"/>
              <a:gd fmla="*/ 1002910 w 1326925" name="connsiteX404"/>
              <a:gd fmla="*/ 101204 h 1292028" name="connsiteY404"/>
              <a:gd fmla="*/ 1003704 w 1326925" name="connsiteX405"/>
              <a:gd fmla="*/ 101204 h 1292028" name="connsiteY405"/>
              <a:gd fmla="*/ 1003704 w 1326925" name="connsiteX406"/>
              <a:gd fmla="*/ 101229 h 1292028" name="connsiteY406"/>
              <a:gd fmla="*/ 1003704 w 1326925" name="connsiteX407"/>
              <a:gd fmla="*/ 101981 h 1292028" name="connsiteY407"/>
              <a:gd fmla="*/ 1004498 w 1326925" name="connsiteX408"/>
              <a:gd fmla="*/ 101981 h 1292028" name="connsiteY408"/>
              <a:gd fmla="*/ 1004498 w 1326925" name="connsiteX409"/>
              <a:gd fmla="*/ 102005 h 1292028" name="connsiteY409"/>
              <a:gd fmla="*/ 1004498 w 1326925" name="connsiteX410"/>
              <a:gd fmla="*/ 102758 h 1292028" name="connsiteY410"/>
              <a:gd fmla="*/ 1005292 w 1326925" name="connsiteX411"/>
              <a:gd fmla="*/ 102758 h 1292028" name="connsiteY411"/>
              <a:gd fmla="*/ 1005292 w 1326925" name="connsiteX412"/>
              <a:gd fmla="*/ 102783 h 1292028" name="connsiteY412"/>
              <a:gd fmla="*/ 1005292 w 1326925" name="connsiteX413"/>
              <a:gd fmla="*/ 103535 h 1292028" name="connsiteY413"/>
              <a:gd fmla="*/ 1006086 w 1326925" name="connsiteX414"/>
              <a:gd fmla="*/ 103535 h 1292028" name="connsiteY414"/>
              <a:gd fmla="*/ 1006086 w 1326925" name="connsiteX415"/>
              <a:gd fmla="*/ 103560 h 1292028" name="connsiteY415"/>
              <a:gd fmla="*/ 1006086 w 1326925" name="connsiteX416"/>
              <a:gd fmla="*/ 104311 h 1292028" name="connsiteY416"/>
              <a:gd fmla="*/ 1006880 w 1326925" name="connsiteX417"/>
              <a:gd fmla="*/ 104311 h 1292028" name="connsiteY417"/>
              <a:gd fmla="*/ 1006880 w 1326925" name="connsiteX418"/>
              <a:gd fmla="*/ 104337 h 1292028" name="connsiteY418"/>
              <a:gd fmla="*/ 1006880 w 1326925" name="connsiteX419"/>
              <a:gd fmla="*/ 105088 h 1292028" name="connsiteY419"/>
              <a:gd fmla="*/ 1007674 w 1326925" name="connsiteX420"/>
              <a:gd fmla="*/ 105088 h 1292028" name="connsiteY420"/>
              <a:gd fmla="*/ 1007674 w 1326925" name="connsiteX421"/>
              <a:gd fmla="*/ 105114 h 1292028" name="connsiteY421"/>
              <a:gd fmla="*/ 1007674 w 1326925" name="connsiteX422"/>
              <a:gd fmla="*/ 105865 h 1292028" name="connsiteY422"/>
              <a:gd fmla="*/ 1008468 w 1326925" name="connsiteX423"/>
              <a:gd fmla="*/ 105865 h 1292028" name="connsiteY423"/>
              <a:gd fmla="*/ 1008468 w 1326925" name="connsiteX424"/>
              <a:gd fmla="*/ 105891 h 1292028" name="connsiteY424"/>
              <a:gd fmla="*/ 1008468 w 1326925" name="connsiteX425"/>
              <a:gd fmla="*/ 106642 h 1292028" name="connsiteY425"/>
              <a:gd fmla="*/ 1009262 w 1326925" name="connsiteX426"/>
              <a:gd fmla="*/ 106642 h 1292028" name="connsiteY426"/>
              <a:gd fmla="*/ 1009262 w 1326925" name="connsiteX427"/>
              <a:gd fmla="*/ 106668 h 1292028" name="connsiteY427"/>
              <a:gd fmla="*/ 1009262 w 1326925" name="connsiteX428"/>
              <a:gd fmla="*/ 107419 h 1292028" name="connsiteY428"/>
              <a:gd fmla="*/ 1010056 w 1326925" name="connsiteX429"/>
              <a:gd fmla="*/ 107419 h 1292028" name="connsiteY429"/>
              <a:gd fmla="*/ 1010056 w 1326925" name="connsiteX430"/>
              <a:gd fmla="*/ 107445 h 1292028" name="connsiteY430"/>
              <a:gd fmla="*/ 1010056 w 1326925" name="connsiteX431"/>
              <a:gd fmla="*/ 108197 h 1292028" name="connsiteY431"/>
              <a:gd fmla="*/ 1010850 w 1326925" name="connsiteX432"/>
              <a:gd fmla="*/ 108197 h 1292028" name="connsiteY432"/>
              <a:gd fmla="*/ 1010850 w 1326925" name="connsiteX433"/>
              <a:gd fmla="*/ 108222 h 1292028" name="connsiteY433"/>
              <a:gd fmla="*/ 1010850 w 1326925" name="connsiteX434"/>
              <a:gd fmla="*/ 108973 h 1292028" name="connsiteY434"/>
              <a:gd fmla="*/ 1011644 w 1326925" name="connsiteX435"/>
              <a:gd fmla="*/ 108973 h 1292028" name="connsiteY435"/>
              <a:gd fmla="*/ 1011644 w 1326925" name="connsiteX436"/>
              <a:gd fmla="*/ 108999 h 1292028" name="connsiteY436"/>
              <a:gd fmla="*/ 1011644 w 1326925" name="connsiteX437"/>
              <a:gd fmla="*/ 109751 h 1292028" name="connsiteY437"/>
              <a:gd fmla="*/ 1012438 w 1326925" name="connsiteX438"/>
              <a:gd fmla="*/ 109751 h 1292028" name="connsiteY438"/>
              <a:gd fmla="*/ 1012438 w 1326925" name="connsiteX439"/>
              <a:gd fmla="*/ 109776 h 1292028" name="connsiteY439"/>
              <a:gd fmla="*/ 1012438 w 1326925" name="connsiteX440"/>
              <a:gd fmla="*/ 110527 h 1292028" name="connsiteY440"/>
              <a:gd fmla="*/ 1013232 w 1326925" name="connsiteX441"/>
              <a:gd fmla="*/ 110527 h 1292028" name="connsiteY441"/>
              <a:gd fmla="*/ 1013232 w 1326925" name="connsiteX442"/>
              <a:gd fmla="*/ 110553 h 1292028" name="connsiteY442"/>
              <a:gd fmla="*/ 1013232 w 1326925" name="connsiteX443"/>
              <a:gd fmla="*/ 111305 h 1292028" name="connsiteY443"/>
              <a:gd fmla="*/ 1014026 w 1326925" name="connsiteX444"/>
              <a:gd fmla="*/ 111305 h 1292028" name="connsiteY444"/>
              <a:gd fmla="*/ 1014026 w 1326925" name="connsiteX445"/>
              <a:gd fmla="*/ 111330 h 1292028" name="connsiteY445"/>
              <a:gd fmla="*/ 1014026 w 1326925" name="connsiteX446"/>
              <a:gd fmla="*/ 112081 h 1292028" name="connsiteY446"/>
              <a:gd fmla="*/ 1014820 w 1326925" name="connsiteX447"/>
              <a:gd fmla="*/ 112081 h 1292028" name="connsiteY447"/>
              <a:gd fmla="*/ 1014820 w 1326925" name="connsiteX448"/>
              <a:gd fmla="*/ 112107 h 1292028" name="connsiteY448"/>
              <a:gd fmla="*/ 1014820 w 1326925" name="connsiteX449"/>
              <a:gd fmla="*/ 112858 h 1292028" name="connsiteY449"/>
              <a:gd fmla="*/ 1015614 w 1326925" name="connsiteX450"/>
              <a:gd fmla="*/ 112858 h 1292028" name="connsiteY450"/>
              <a:gd fmla="*/ 1015614 w 1326925" name="connsiteX451"/>
              <a:gd fmla="*/ 112884 h 1292028" name="connsiteY451"/>
              <a:gd fmla="*/ 1015614 w 1326925" name="connsiteX452"/>
              <a:gd fmla="*/ 113635 h 1292028" name="connsiteY452"/>
              <a:gd fmla="*/ 1016408 w 1326925" name="connsiteX453"/>
              <a:gd fmla="*/ 113635 h 1292028" name="connsiteY453"/>
              <a:gd fmla="*/ 1016408 w 1326925" name="connsiteX454"/>
              <a:gd fmla="*/ 113661 h 1292028" name="connsiteY454"/>
              <a:gd fmla="*/ 1016408 w 1326925" name="connsiteX455"/>
              <a:gd fmla="*/ 114412 h 1292028" name="connsiteY455"/>
              <a:gd fmla="*/ 1017202 w 1326925" name="connsiteX456"/>
              <a:gd fmla="*/ 114412 h 1292028" name="connsiteY456"/>
              <a:gd fmla="*/ 1017202 w 1326925" name="connsiteX457"/>
              <a:gd fmla="*/ 114438 h 1292028" name="connsiteY457"/>
              <a:gd fmla="*/ 1017202 w 1326925" name="connsiteX458"/>
              <a:gd fmla="*/ 115189 h 1292028" name="connsiteY458"/>
              <a:gd fmla="*/ 1017996 w 1326925" name="connsiteX459"/>
              <a:gd fmla="*/ 115189 h 1292028" name="connsiteY459"/>
              <a:gd fmla="*/ 1017996 w 1326925" name="connsiteX460"/>
              <a:gd fmla="*/ 115215 h 1292028" name="connsiteY460"/>
              <a:gd fmla="*/ 1017996 w 1326925" name="connsiteX461"/>
              <a:gd fmla="*/ 115966 h 1292028" name="connsiteY461"/>
              <a:gd fmla="*/ 1018790 w 1326925" name="connsiteX462"/>
              <a:gd fmla="*/ 115966 h 1292028" name="connsiteY462"/>
              <a:gd fmla="*/ 1018790 w 1326925" name="connsiteX463"/>
              <a:gd fmla="*/ 115993 h 1292028" name="connsiteY463"/>
              <a:gd fmla="*/ 1018790 w 1326925" name="connsiteX464"/>
              <a:gd fmla="*/ 116743 h 1292028" name="connsiteY464"/>
              <a:gd fmla="*/ 1019584 w 1326925" name="connsiteX465"/>
              <a:gd fmla="*/ 116743 h 1292028" name="connsiteY465"/>
              <a:gd fmla="*/ 1019584 w 1326925" name="connsiteX466"/>
              <a:gd fmla="*/ 116769 h 1292028" name="connsiteY466"/>
              <a:gd fmla="*/ 1019584 w 1326925" name="connsiteX467"/>
              <a:gd fmla="*/ 117520 h 1292028" name="connsiteY467"/>
              <a:gd fmla="*/ 1020378 w 1326925" name="connsiteX468"/>
              <a:gd fmla="*/ 117520 h 1292028" name="connsiteY468"/>
              <a:gd fmla="*/ 1020378 w 1326925" name="connsiteX469"/>
              <a:gd fmla="*/ 117546 h 1292028" name="connsiteY469"/>
              <a:gd fmla="*/ 1020378 w 1326925" name="connsiteX470"/>
              <a:gd fmla="*/ 118297 h 1292028" name="connsiteY470"/>
              <a:gd fmla="*/ 1021171 w 1326925" name="connsiteX471"/>
              <a:gd fmla="*/ 118297 h 1292028" name="connsiteY471"/>
              <a:gd fmla="*/ 1021171 w 1326925" name="connsiteX472"/>
              <a:gd fmla="*/ 118323 h 1292028" name="connsiteY472"/>
              <a:gd fmla="*/ 1021171 w 1326925" name="connsiteX473"/>
              <a:gd fmla="*/ 119074 h 1292028" name="connsiteY473"/>
              <a:gd fmla="*/ 1021965 w 1326925" name="connsiteX474"/>
              <a:gd fmla="*/ 119074 h 1292028" name="connsiteY474"/>
              <a:gd fmla="*/ 1021965 w 1326925" name="connsiteX475"/>
              <a:gd fmla="*/ 119100 h 1292028" name="connsiteY475"/>
              <a:gd fmla="*/ 1021965 w 1326925" name="connsiteX476"/>
              <a:gd fmla="*/ 119851 h 1292028" name="connsiteY476"/>
              <a:gd fmla="*/ 1022759 w 1326925" name="connsiteX477"/>
              <a:gd fmla="*/ 119851 h 1292028" name="connsiteY477"/>
              <a:gd fmla="*/ 1022759 w 1326925" name="connsiteX478"/>
              <a:gd fmla="*/ 119877 h 1292028" name="connsiteY478"/>
              <a:gd fmla="*/ 1022759 w 1326925" name="connsiteX479"/>
              <a:gd fmla="*/ 120628 h 1292028" name="connsiteY479"/>
              <a:gd fmla="*/ 1023553 w 1326925" name="connsiteX480"/>
              <a:gd fmla="*/ 120628 h 1292028" name="connsiteY480"/>
              <a:gd fmla="*/ 1023553 w 1326925" name="connsiteX481"/>
              <a:gd fmla="*/ 120654 h 1292028" name="connsiteY481"/>
              <a:gd fmla="*/ 1023553 w 1326925" name="connsiteX482"/>
              <a:gd fmla="*/ 121405 h 1292028" name="connsiteY482"/>
              <a:gd fmla="*/ 1024347 w 1326925" name="connsiteX483"/>
              <a:gd fmla="*/ 121405 h 1292028" name="connsiteY483"/>
              <a:gd fmla="*/ 1024347 w 1326925" name="connsiteX484"/>
              <a:gd fmla="*/ 121432 h 1292028" name="connsiteY484"/>
              <a:gd fmla="*/ 1024347 w 1326925" name="connsiteX485"/>
              <a:gd fmla="*/ 122182 h 1292028" name="connsiteY485"/>
              <a:gd fmla="*/ 1025141 w 1326925" name="connsiteX486"/>
              <a:gd fmla="*/ 122182 h 1292028" name="connsiteY486"/>
              <a:gd fmla="*/ 1025141 w 1326925" name="connsiteX487"/>
              <a:gd fmla="*/ 122208 h 1292028" name="connsiteY487"/>
              <a:gd fmla="*/ 1025141 w 1326925" name="connsiteX488"/>
              <a:gd fmla="*/ 122959 h 1292028" name="connsiteY488"/>
              <a:gd fmla="*/ 1025935 w 1326925" name="connsiteX489"/>
              <a:gd fmla="*/ 122959 h 1292028" name="connsiteY489"/>
              <a:gd fmla="*/ 1025935 w 1326925" name="connsiteX490"/>
              <a:gd fmla="*/ 122986 h 1292028" name="connsiteY490"/>
              <a:gd fmla="*/ 1025935 w 1326925" name="connsiteX491"/>
              <a:gd fmla="*/ 123736 h 1292028" name="connsiteY491"/>
              <a:gd fmla="*/ 1026729 w 1326925" name="connsiteX492"/>
              <a:gd fmla="*/ 123736 h 1292028" name="connsiteY492"/>
              <a:gd fmla="*/ 1026729 w 1326925" name="connsiteX493"/>
              <a:gd fmla="*/ 123762 h 1292028" name="connsiteY493"/>
              <a:gd fmla="*/ 1026729 w 1326925" name="connsiteX494"/>
              <a:gd fmla="*/ 124513 h 1292028" name="connsiteY494"/>
              <a:gd fmla="*/ 1027523 w 1326925" name="connsiteX495"/>
              <a:gd fmla="*/ 124513 h 1292028" name="connsiteY495"/>
              <a:gd fmla="*/ 1027523 w 1326925" name="connsiteX496"/>
              <a:gd fmla="*/ 124540 h 1292028" name="connsiteY496"/>
              <a:gd fmla="*/ 1027523 w 1326925" name="connsiteX497"/>
              <a:gd fmla="*/ 125290 h 1292028" name="connsiteY497"/>
              <a:gd fmla="*/ 1028317 w 1326925" name="connsiteX498"/>
              <a:gd fmla="*/ 125290 h 1292028" name="connsiteY498"/>
              <a:gd fmla="*/ 1028317 w 1326925" name="connsiteX499"/>
              <a:gd fmla="*/ 125317 h 1292028" name="connsiteY499"/>
              <a:gd fmla="*/ 1028317 w 1326925" name="connsiteX500"/>
              <a:gd fmla="*/ 126067 h 1292028" name="connsiteY500"/>
              <a:gd fmla="*/ 1029111 w 1326925" name="connsiteX501"/>
              <a:gd fmla="*/ 126067 h 1292028" name="connsiteY501"/>
              <a:gd fmla="*/ 1029111 w 1326925" name="connsiteX502"/>
              <a:gd fmla="*/ 126094 h 1292028" name="connsiteY502"/>
              <a:gd fmla="*/ 1029111 w 1326925" name="connsiteX503"/>
              <a:gd fmla="*/ 126844 h 1292028" name="connsiteY503"/>
              <a:gd fmla="*/ 1029905 w 1326925" name="connsiteX504"/>
              <a:gd fmla="*/ 126844 h 1292028" name="connsiteY504"/>
              <a:gd fmla="*/ 1029905 w 1326925" name="connsiteX505"/>
              <a:gd fmla="*/ 126871 h 1292028" name="connsiteY505"/>
              <a:gd fmla="*/ 1029905 w 1326925" name="connsiteX506"/>
              <a:gd fmla="*/ 127621 h 1292028" name="connsiteY506"/>
              <a:gd fmla="*/ 1030699 w 1326925" name="connsiteX507"/>
              <a:gd fmla="*/ 127621 h 1292028" name="connsiteY507"/>
              <a:gd fmla="*/ 1030699 w 1326925" name="connsiteX508"/>
              <a:gd fmla="*/ 127648 h 1292028" name="connsiteY508"/>
              <a:gd fmla="*/ 1030699 w 1326925" name="connsiteX509"/>
              <a:gd fmla="*/ 128398 h 1292028" name="connsiteY509"/>
              <a:gd fmla="*/ 1031493 w 1326925" name="connsiteX510"/>
              <a:gd fmla="*/ 128398 h 1292028" name="connsiteY510"/>
              <a:gd fmla="*/ 1031493 w 1326925" name="connsiteX511"/>
              <a:gd fmla="*/ 128425 h 1292028" name="connsiteY511"/>
              <a:gd fmla="*/ 1031493 w 1326925" name="connsiteX512"/>
              <a:gd fmla="*/ 129175 h 1292028" name="connsiteY512"/>
              <a:gd fmla="*/ 1032287 w 1326925" name="connsiteX513"/>
              <a:gd fmla="*/ 129175 h 1292028" name="connsiteY513"/>
              <a:gd fmla="*/ 1032287 w 1326925" name="connsiteX514"/>
              <a:gd fmla="*/ 129202 h 1292028" name="connsiteY514"/>
              <a:gd fmla="*/ 1032287 w 1326925" name="connsiteX515"/>
              <a:gd fmla="*/ 129952 h 1292028" name="connsiteY515"/>
              <a:gd fmla="*/ 1033081 w 1326925" name="connsiteX516"/>
              <a:gd fmla="*/ 129952 h 1292028" name="connsiteY516"/>
              <a:gd fmla="*/ 1033081 w 1326925" name="connsiteX517"/>
              <a:gd fmla="*/ 129979 h 1292028" name="connsiteY517"/>
              <a:gd fmla="*/ 1033081 w 1326925" name="connsiteX518"/>
              <a:gd fmla="*/ 130729 h 1292028" name="connsiteY518"/>
              <a:gd fmla="*/ 1033875 w 1326925" name="connsiteX519"/>
              <a:gd fmla="*/ 130729 h 1292028" name="connsiteY519"/>
              <a:gd fmla="*/ 1033875 w 1326925" name="connsiteX520"/>
              <a:gd fmla="*/ 130756 h 1292028" name="connsiteY520"/>
              <a:gd fmla="*/ 1033875 w 1326925" name="connsiteX521"/>
              <a:gd fmla="*/ 131506 h 1292028" name="connsiteY521"/>
              <a:gd fmla="*/ 1034669 w 1326925" name="connsiteX522"/>
              <a:gd fmla="*/ 131506 h 1292028" name="connsiteY522"/>
              <a:gd fmla="*/ 1034669 w 1326925" name="connsiteX523"/>
              <a:gd fmla="*/ 131533 h 1292028" name="connsiteY523"/>
              <a:gd fmla="*/ 1034669 w 1326925" name="connsiteX524"/>
              <a:gd fmla="*/ 132283 h 1292028" name="connsiteY524"/>
              <a:gd fmla="*/ 1035463 w 1326925" name="connsiteX525"/>
              <a:gd fmla="*/ 132283 h 1292028" name="connsiteY525"/>
              <a:gd fmla="*/ 1035463 w 1326925" name="connsiteX526"/>
              <a:gd fmla="*/ 132310 h 1292028" name="connsiteY526"/>
              <a:gd fmla="*/ 1035463 w 1326925" name="connsiteX527"/>
              <a:gd fmla="*/ 133060 h 1292028" name="connsiteY527"/>
              <a:gd fmla="*/ 1036257 w 1326925" name="connsiteX528"/>
              <a:gd fmla="*/ 133060 h 1292028" name="connsiteY528"/>
              <a:gd fmla="*/ 1036257 w 1326925" name="connsiteX529"/>
              <a:gd fmla="*/ 133087 h 1292028" name="connsiteY529"/>
              <a:gd fmla="*/ 1036257 w 1326925" name="connsiteX530"/>
              <a:gd fmla="*/ 133837 h 1292028" name="connsiteY530"/>
              <a:gd fmla="*/ 1037051 w 1326925" name="connsiteX531"/>
              <a:gd fmla="*/ 133837 h 1292028" name="connsiteY531"/>
              <a:gd fmla="*/ 1037051 w 1326925" name="connsiteX532"/>
              <a:gd fmla="*/ 133864 h 1292028" name="connsiteY532"/>
              <a:gd fmla="*/ 1037051 w 1326925" name="connsiteX533"/>
              <a:gd fmla="*/ 134614 h 1292028" name="connsiteY533"/>
              <a:gd fmla="*/ 1037845 w 1326925" name="connsiteX534"/>
              <a:gd fmla="*/ 134614 h 1292028" name="connsiteY534"/>
              <a:gd fmla="*/ 1037845 w 1326925" name="connsiteX535"/>
              <a:gd fmla="*/ 134641 h 1292028" name="connsiteY535"/>
              <a:gd fmla="*/ 1037845 w 1326925" name="connsiteX536"/>
              <a:gd fmla="*/ 135391 h 1292028" name="connsiteY536"/>
              <a:gd fmla="*/ 1038639 w 1326925" name="connsiteX537"/>
              <a:gd fmla="*/ 135391 h 1292028" name="connsiteY537"/>
              <a:gd fmla="*/ 1038639 w 1326925" name="connsiteX538"/>
              <a:gd fmla="*/ 135418 h 1292028" name="connsiteY538"/>
              <a:gd fmla="*/ 1038639 w 1326925" name="connsiteX539"/>
              <a:gd fmla="*/ 136168 h 1292028" name="connsiteY539"/>
              <a:gd fmla="*/ 1039432 w 1326925" name="connsiteX540"/>
              <a:gd fmla="*/ 136168 h 1292028" name="connsiteY540"/>
              <a:gd fmla="*/ 1039432 w 1326925" name="connsiteX541"/>
              <a:gd fmla="*/ 136195 h 1292028" name="connsiteY541"/>
              <a:gd fmla="*/ 1039432 w 1326925" name="connsiteX542"/>
              <a:gd fmla="*/ 136945 h 1292028" name="connsiteY542"/>
              <a:gd fmla="*/ 1040226 w 1326925" name="connsiteX543"/>
              <a:gd fmla="*/ 136945 h 1292028" name="connsiteY543"/>
              <a:gd fmla="*/ 1040226 w 1326925" name="connsiteX544"/>
              <a:gd fmla="*/ 136972 h 1292028" name="connsiteY544"/>
              <a:gd fmla="*/ 1040226 w 1326925" name="connsiteX545"/>
              <a:gd fmla="*/ 137722 h 1292028" name="connsiteY545"/>
              <a:gd fmla="*/ 1041020 w 1326925" name="connsiteX546"/>
              <a:gd fmla="*/ 137722 h 1292028" name="connsiteY546"/>
              <a:gd fmla="*/ 1041020 w 1326925" name="connsiteX547"/>
              <a:gd fmla="*/ 137749 h 1292028" name="connsiteY547"/>
              <a:gd fmla="*/ 1041020 w 1326925" name="connsiteX548"/>
              <a:gd fmla="*/ 138499 h 1292028" name="connsiteY548"/>
              <a:gd fmla="*/ 1041814 w 1326925" name="connsiteX549"/>
              <a:gd fmla="*/ 138499 h 1292028" name="connsiteY549"/>
              <a:gd fmla="*/ 1041814 w 1326925" name="connsiteX550"/>
              <a:gd fmla="*/ 138527 h 1292028" name="connsiteY550"/>
              <a:gd fmla="*/ 1041814 w 1326925" name="connsiteX551"/>
              <a:gd fmla="*/ 139276 h 1292028" name="connsiteY551"/>
              <a:gd fmla="*/ 1042608 w 1326925" name="connsiteX552"/>
              <a:gd fmla="*/ 139276 h 1292028" name="connsiteY552"/>
              <a:gd fmla="*/ 1042608 w 1326925" name="connsiteX553"/>
              <a:gd fmla="*/ 139303 h 1292028" name="connsiteY553"/>
              <a:gd fmla="*/ 1042608 w 1326925" name="connsiteX554"/>
              <a:gd fmla="*/ 140053 h 1292028" name="connsiteY554"/>
              <a:gd fmla="*/ 1043402 w 1326925" name="connsiteX555"/>
              <a:gd fmla="*/ 140053 h 1292028" name="connsiteY555"/>
              <a:gd fmla="*/ 1043402 w 1326925" name="connsiteX556"/>
              <a:gd fmla="*/ 140080 h 1292028" name="connsiteY556"/>
              <a:gd fmla="*/ 1043402 w 1326925" name="connsiteX557"/>
              <a:gd fmla="*/ 140830 h 1292028" name="connsiteY557"/>
              <a:gd fmla="*/ 1044196 w 1326925" name="connsiteX558"/>
              <a:gd fmla="*/ 140830 h 1292028" name="connsiteY558"/>
              <a:gd fmla="*/ 1044196 w 1326925" name="connsiteX559"/>
              <a:gd fmla="*/ 140857 h 1292028" name="connsiteY559"/>
              <a:gd fmla="*/ 1044196 w 1326925" name="connsiteX560"/>
              <a:gd fmla="*/ 141607 h 1292028" name="connsiteY560"/>
              <a:gd fmla="*/ 1044990 w 1326925" name="connsiteX561"/>
              <a:gd fmla="*/ 141607 h 1292028" name="connsiteY561"/>
              <a:gd fmla="*/ 1044990 w 1326925" name="connsiteX562"/>
              <a:gd fmla="*/ 141635 h 1292028" name="connsiteY562"/>
              <a:gd fmla="*/ 1044990 w 1326925" name="connsiteX563"/>
              <a:gd fmla="*/ 142384 h 1292028" name="connsiteY563"/>
              <a:gd fmla="*/ 1045784 w 1326925" name="connsiteX564"/>
              <a:gd fmla="*/ 142384 h 1292028" name="connsiteY564"/>
              <a:gd fmla="*/ 1045784 w 1326925" name="connsiteX565"/>
              <a:gd fmla="*/ 142411 h 1292028" name="connsiteY565"/>
              <a:gd fmla="*/ 1045784 w 1326925" name="connsiteX566"/>
              <a:gd fmla="*/ 143161 h 1292028" name="connsiteY566"/>
              <a:gd fmla="*/ 1046578 w 1326925" name="connsiteX567"/>
              <a:gd fmla="*/ 143161 h 1292028" name="connsiteY567"/>
              <a:gd fmla="*/ 1046578 w 1326925" name="connsiteX568"/>
              <a:gd fmla="*/ 143188 h 1292028" name="connsiteY568"/>
              <a:gd fmla="*/ 1046578 w 1326925" name="connsiteX569"/>
              <a:gd fmla="*/ 143938 h 1292028" name="connsiteY569"/>
              <a:gd fmla="*/ 1047372 w 1326925" name="connsiteX570"/>
              <a:gd fmla="*/ 143938 h 1292028" name="connsiteY570"/>
              <a:gd fmla="*/ 1047372 w 1326925" name="connsiteX571"/>
              <a:gd fmla="*/ 143966 h 1292028" name="connsiteY571"/>
              <a:gd fmla="*/ 1047372 w 1326925" name="connsiteX572"/>
              <a:gd fmla="*/ 144715 h 1292028" name="connsiteY572"/>
              <a:gd fmla="*/ 1048166 w 1326925" name="connsiteX573"/>
              <a:gd fmla="*/ 144715 h 1292028" name="connsiteY573"/>
              <a:gd fmla="*/ 1048166 w 1326925" name="connsiteX574"/>
              <a:gd fmla="*/ 144742 h 1292028" name="connsiteY574"/>
              <a:gd fmla="*/ 1048166 w 1326925" name="connsiteX575"/>
              <a:gd fmla="*/ 145492 h 1292028" name="connsiteY575"/>
              <a:gd fmla="*/ 1048960 w 1326925" name="connsiteX576"/>
              <a:gd fmla="*/ 145492 h 1292028" name="connsiteY576"/>
              <a:gd fmla="*/ 1048960 w 1326925" name="connsiteX577"/>
              <a:gd fmla="*/ 145520 h 1292028" name="connsiteY577"/>
              <a:gd fmla="*/ 1048960 w 1326925" name="connsiteX578"/>
              <a:gd fmla="*/ 146269 h 1292028" name="connsiteY578"/>
              <a:gd fmla="*/ 1049754 w 1326925" name="connsiteX579"/>
              <a:gd fmla="*/ 146269 h 1292028" name="connsiteY579"/>
              <a:gd fmla="*/ 1049754 w 1326925" name="connsiteX580"/>
              <a:gd fmla="*/ 146296 h 1292028" name="connsiteY580"/>
              <a:gd fmla="*/ 1049754 w 1326925" name="connsiteX581"/>
              <a:gd fmla="*/ 147046 h 1292028" name="connsiteY581"/>
              <a:gd fmla="*/ 1050548 w 1326925" name="connsiteX582"/>
              <a:gd fmla="*/ 147046 h 1292028" name="connsiteY582"/>
              <a:gd fmla="*/ 1050548 w 1326925" name="connsiteX583"/>
              <a:gd fmla="*/ 147074 h 1292028" name="connsiteY583"/>
              <a:gd fmla="*/ 1050548 w 1326925" name="connsiteX584"/>
              <a:gd fmla="*/ 147823 h 1292028" name="connsiteY584"/>
              <a:gd fmla="*/ 1051342 w 1326925" name="connsiteX585"/>
              <a:gd fmla="*/ 147823 h 1292028" name="connsiteY585"/>
              <a:gd fmla="*/ 1051342 w 1326925" name="connsiteX586"/>
              <a:gd fmla="*/ 147850 h 1292028" name="connsiteY586"/>
              <a:gd fmla="*/ 1051342 w 1326925" name="connsiteX587"/>
              <a:gd fmla="*/ 148600 h 1292028" name="connsiteY587"/>
              <a:gd fmla="*/ 1052136 w 1326925" name="connsiteX588"/>
              <a:gd fmla="*/ 148600 h 1292028" name="connsiteY588"/>
              <a:gd fmla="*/ 1052136 w 1326925" name="connsiteX589"/>
              <a:gd fmla="*/ 148628 h 1292028" name="connsiteY589"/>
              <a:gd fmla="*/ 1052136 w 1326925" name="connsiteX590"/>
              <a:gd fmla="*/ 149377 h 1292028" name="connsiteY590"/>
              <a:gd fmla="*/ 1052930 w 1326925" name="connsiteX591"/>
              <a:gd fmla="*/ 149377 h 1292028" name="connsiteY591"/>
              <a:gd fmla="*/ 1052930 w 1326925" name="connsiteX592"/>
              <a:gd fmla="*/ 149405 h 1292028" name="connsiteY592"/>
              <a:gd fmla="*/ 1052930 w 1326925" name="connsiteX593"/>
              <a:gd fmla="*/ 150154 h 1292028" name="connsiteY593"/>
              <a:gd fmla="*/ 1053724 w 1326925" name="connsiteX594"/>
              <a:gd fmla="*/ 150154 h 1292028" name="connsiteY594"/>
              <a:gd fmla="*/ 1053724 w 1326925" name="connsiteX595"/>
              <a:gd fmla="*/ 150182 h 1292028" name="connsiteY595"/>
              <a:gd fmla="*/ 1053724 w 1326925" name="connsiteX596"/>
              <a:gd fmla="*/ 150931 h 1292028" name="connsiteY596"/>
              <a:gd fmla="*/ 1054518 w 1326925" name="connsiteX597"/>
              <a:gd fmla="*/ 150931 h 1292028" name="connsiteY597"/>
              <a:gd fmla="*/ 1054518 w 1326925" name="connsiteX598"/>
              <a:gd fmla="*/ 150959 h 1292028" name="connsiteY598"/>
              <a:gd fmla="*/ 1054518 w 1326925" name="connsiteX599"/>
              <a:gd fmla="*/ 151708 h 1292028" name="connsiteY599"/>
              <a:gd fmla="*/ 1055312 w 1326925" name="connsiteX600"/>
              <a:gd fmla="*/ 151708 h 1292028" name="connsiteY600"/>
              <a:gd fmla="*/ 1055312 w 1326925" name="connsiteX601"/>
              <a:gd fmla="*/ 151736 h 1292028" name="connsiteY601"/>
              <a:gd fmla="*/ 1055312 w 1326925" name="connsiteX602"/>
              <a:gd fmla="*/ 152485 h 1292028" name="connsiteY602"/>
              <a:gd fmla="*/ 1056106 w 1326925" name="connsiteX603"/>
              <a:gd fmla="*/ 152485 h 1292028" name="connsiteY603"/>
              <a:gd fmla="*/ 1056106 w 1326925" name="connsiteX604"/>
              <a:gd fmla="*/ 152513 h 1292028" name="connsiteY604"/>
              <a:gd fmla="*/ 1056106 w 1326925" name="connsiteX605"/>
              <a:gd fmla="*/ 153262 h 1292028" name="connsiteY605"/>
              <a:gd fmla="*/ 1056900 w 1326925" name="connsiteX606"/>
              <a:gd fmla="*/ 153262 h 1292028" name="connsiteY606"/>
              <a:gd fmla="*/ 1056900 w 1326925" name="connsiteX607"/>
              <a:gd fmla="*/ 153290 h 1292028" name="connsiteY607"/>
              <a:gd fmla="*/ 1056900 w 1326925" name="connsiteX608"/>
              <a:gd fmla="*/ 154039 h 1292028" name="connsiteY608"/>
              <a:gd fmla="*/ 1057694 w 1326925" name="connsiteX609"/>
              <a:gd fmla="*/ 154039 h 1292028" name="connsiteY609"/>
              <a:gd fmla="*/ 1057694 w 1326925" name="connsiteX610"/>
              <a:gd fmla="*/ 154067 h 1292028" name="connsiteY610"/>
              <a:gd fmla="*/ 1057694 w 1326925" name="connsiteX611"/>
              <a:gd fmla="*/ 154816 h 1292028" name="connsiteY611"/>
              <a:gd fmla="*/ 1058488 w 1326925" name="connsiteX612"/>
              <a:gd fmla="*/ 154816 h 1292028" name="connsiteY612"/>
              <a:gd fmla="*/ 1058488 w 1326925" name="connsiteX613"/>
              <a:gd fmla="*/ 154844 h 1292028" name="connsiteY613"/>
              <a:gd fmla="*/ 1058488 w 1326925" name="connsiteX614"/>
              <a:gd fmla="*/ 155593 h 1292028" name="connsiteY614"/>
              <a:gd fmla="*/ 1059282 w 1326925" name="connsiteX615"/>
              <a:gd fmla="*/ 155593 h 1292028" name="connsiteY615"/>
              <a:gd fmla="*/ 1059282 w 1326925" name="connsiteX616"/>
              <a:gd fmla="*/ 155621 h 1292028" name="connsiteY616"/>
              <a:gd fmla="*/ 1059282 w 1326925" name="connsiteX617"/>
              <a:gd fmla="*/ 156370 h 1292028" name="connsiteY617"/>
              <a:gd fmla="*/ 1060076 w 1326925" name="connsiteX618"/>
              <a:gd fmla="*/ 156370 h 1292028" name="connsiteY618"/>
              <a:gd fmla="*/ 1060076 w 1326925" name="connsiteX619"/>
              <a:gd fmla="*/ 156398 h 1292028" name="connsiteY619"/>
              <a:gd fmla="*/ 1060076 w 1326925" name="connsiteX620"/>
              <a:gd fmla="*/ 157147 h 1292028" name="connsiteY620"/>
              <a:gd fmla="*/ 1060870 w 1326925" name="connsiteX621"/>
              <a:gd fmla="*/ 157147 h 1292028" name="connsiteY621"/>
              <a:gd fmla="*/ 1060870 w 1326925" name="connsiteX622"/>
              <a:gd fmla="*/ 157175 h 1292028" name="connsiteY622"/>
              <a:gd fmla="*/ 1060870 w 1326925" name="connsiteX623"/>
              <a:gd fmla="*/ 157924 h 1292028" name="connsiteY623"/>
              <a:gd fmla="*/ 1061664 w 1326925" name="connsiteX624"/>
              <a:gd fmla="*/ 157924 h 1292028" name="connsiteY624"/>
              <a:gd fmla="*/ 1061664 w 1326925" name="connsiteX625"/>
              <a:gd fmla="*/ 157952 h 1292028" name="connsiteY625"/>
              <a:gd fmla="*/ 1061664 w 1326925" name="connsiteX626"/>
              <a:gd fmla="*/ 158701 h 1292028" name="connsiteY626"/>
              <a:gd fmla="*/ 1062458 w 1326925" name="connsiteX627"/>
              <a:gd fmla="*/ 158701 h 1292028" name="connsiteY627"/>
              <a:gd fmla="*/ 1062458 w 1326925" name="connsiteX628"/>
              <a:gd fmla="*/ 158729 h 1292028" name="connsiteY628"/>
              <a:gd fmla="*/ 1062458 w 1326925" name="connsiteX629"/>
              <a:gd fmla="*/ 159478 h 1292028" name="connsiteY629"/>
              <a:gd fmla="*/ 1063252 w 1326925" name="connsiteX630"/>
              <a:gd fmla="*/ 159478 h 1292028" name="connsiteY630"/>
              <a:gd fmla="*/ 1063252 w 1326925" name="connsiteX631"/>
              <a:gd fmla="*/ 159506 h 1292028" name="connsiteY631"/>
              <a:gd fmla="*/ 1063252 w 1326925" name="connsiteX632"/>
              <a:gd fmla="*/ 160255 h 1292028" name="connsiteY632"/>
              <a:gd fmla="*/ 1064045 w 1326925" name="connsiteX633"/>
              <a:gd fmla="*/ 160255 h 1292028" name="connsiteY633"/>
              <a:gd fmla="*/ 1064045 w 1326925" name="connsiteX634"/>
              <a:gd fmla="*/ 160283 h 1292028" name="connsiteY634"/>
              <a:gd fmla="*/ 1064045 w 1326925" name="connsiteX635"/>
              <a:gd fmla="*/ 161032 h 1292028" name="connsiteY635"/>
              <a:gd fmla="*/ 1064839 w 1326925" name="connsiteX636"/>
              <a:gd fmla="*/ 161032 h 1292028" name="connsiteY636"/>
              <a:gd fmla="*/ 1064839 w 1326925" name="connsiteX637"/>
              <a:gd fmla="*/ 161060 h 1292028" name="connsiteY637"/>
              <a:gd fmla="*/ 1064839 w 1326925" name="connsiteX638"/>
              <a:gd fmla="*/ 161809 h 1292028" name="connsiteY638"/>
              <a:gd fmla="*/ 1065633 w 1326925" name="connsiteX639"/>
              <a:gd fmla="*/ 161809 h 1292028" name="connsiteY639"/>
              <a:gd fmla="*/ 1065633 w 1326925" name="connsiteX640"/>
              <a:gd fmla="*/ 161837 h 1292028" name="connsiteY640"/>
              <a:gd fmla="*/ 1065633 w 1326925" name="connsiteX641"/>
              <a:gd fmla="*/ 162586 h 1292028" name="connsiteY641"/>
              <a:gd fmla="*/ 1066427 w 1326925" name="connsiteX642"/>
              <a:gd fmla="*/ 162586 h 1292028" name="connsiteY642"/>
              <a:gd fmla="*/ 1066427 w 1326925" name="connsiteX643"/>
              <a:gd fmla="*/ 162614 h 1292028" name="connsiteY643"/>
              <a:gd fmla="*/ 1066427 w 1326925" name="connsiteX644"/>
              <a:gd fmla="*/ 163363 h 1292028" name="connsiteY644"/>
              <a:gd fmla="*/ 1067221 w 1326925" name="connsiteX645"/>
              <a:gd fmla="*/ 163363 h 1292028" name="connsiteY645"/>
              <a:gd fmla="*/ 1067221 w 1326925" name="connsiteX646"/>
              <a:gd fmla="*/ 163391 h 1292028" name="connsiteY646"/>
              <a:gd fmla="*/ 1067221 w 1326925" name="connsiteX647"/>
              <a:gd fmla="*/ 164140 h 1292028" name="connsiteY647"/>
              <a:gd fmla="*/ 1068015 w 1326925" name="connsiteX648"/>
              <a:gd fmla="*/ 164140 h 1292028" name="connsiteY648"/>
              <a:gd fmla="*/ 1068015 w 1326925" name="connsiteX649"/>
              <a:gd fmla="*/ 164168 h 1292028" name="connsiteY649"/>
              <a:gd fmla="*/ 1068015 w 1326925" name="connsiteX650"/>
              <a:gd fmla="*/ 164917 h 1292028" name="connsiteY650"/>
              <a:gd fmla="*/ 1068809 w 1326925" name="connsiteX651"/>
              <a:gd fmla="*/ 164917 h 1292028" name="connsiteY651"/>
              <a:gd fmla="*/ 1068809 w 1326925" name="connsiteX652"/>
              <a:gd fmla="*/ 164945 h 1292028" name="connsiteY652"/>
              <a:gd fmla="*/ 1068809 w 1326925" name="connsiteX653"/>
              <a:gd fmla="*/ 165693 h 1292028" name="connsiteY653"/>
              <a:gd fmla="*/ 1069603 w 1326925" name="connsiteX654"/>
              <a:gd fmla="*/ 165693 h 1292028" name="connsiteY654"/>
              <a:gd fmla="*/ 1069603 w 1326925" name="connsiteX655"/>
              <a:gd fmla="*/ 165722 h 1292028" name="connsiteY655"/>
              <a:gd fmla="*/ 1069603 w 1326925" name="connsiteX656"/>
              <a:gd fmla="*/ 166471 h 1292028" name="connsiteY656"/>
              <a:gd fmla="*/ 1070397 w 1326925" name="connsiteX657"/>
              <a:gd fmla="*/ 166471 h 1292028" name="connsiteY657"/>
              <a:gd fmla="*/ 1070397 w 1326925" name="connsiteX658"/>
              <a:gd fmla="*/ 166499 h 1292028" name="connsiteY658"/>
              <a:gd fmla="*/ 1070397 w 1326925" name="connsiteX659"/>
              <a:gd fmla="*/ 167247 h 1292028" name="connsiteY659"/>
              <a:gd fmla="*/ 1071191 w 1326925" name="connsiteX660"/>
              <a:gd fmla="*/ 167247 h 1292028" name="connsiteY660"/>
              <a:gd fmla="*/ 1071191 w 1326925" name="connsiteX661"/>
              <a:gd fmla="*/ 167276 h 1292028" name="connsiteY661"/>
              <a:gd fmla="*/ 1071191 w 1326925" name="connsiteX662"/>
              <a:gd fmla="*/ 168025 h 1292028" name="connsiteY662"/>
              <a:gd fmla="*/ 1071985 w 1326925" name="connsiteX663"/>
              <a:gd fmla="*/ 168025 h 1292028" name="connsiteY663"/>
              <a:gd fmla="*/ 1071985 w 1326925" name="connsiteX664"/>
              <a:gd fmla="*/ 168053 h 1292028" name="connsiteY664"/>
              <a:gd fmla="*/ 1071985 w 1326925" name="connsiteX665"/>
              <a:gd fmla="*/ 168801 h 1292028" name="connsiteY665"/>
              <a:gd fmla="*/ 1072779 w 1326925" name="connsiteX666"/>
              <a:gd fmla="*/ 168801 h 1292028" name="connsiteY666"/>
              <a:gd fmla="*/ 1072779 w 1326925" name="connsiteX667"/>
              <a:gd fmla="*/ 168830 h 1292028" name="connsiteY667"/>
              <a:gd fmla="*/ 1072779 w 1326925" name="connsiteX668"/>
              <a:gd fmla="*/ 169579 h 1292028" name="connsiteY668"/>
              <a:gd fmla="*/ 1073573 w 1326925" name="connsiteX669"/>
              <a:gd fmla="*/ 169579 h 1292028" name="connsiteY669"/>
              <a:gd fmla="*/ 1073573 w 1326925" name="connsiteX670"/>
              <a:gd fmla="*/ 169608 h 1292028" name="connsiteY670"/>
              <a:gd fmla="*/ 1073573 w 1326925" name="connsiteX671"/>
              <a:gd fmla="*/ 170355 h 1292028" name="connsiteY671"/>
              <a:gd fmla="*/ 1074367 w 1326925" name="connsiteX672"/>
              <a:gd fmla="*/ 170355 h 1292028" name="connsiteY672"/>
              <a:gd fmla="*/ 1074367 w 1326925" name="connsiteX673"/>
              <a:gd fmla="*/ 170384 h 1292028" name="connsiteY673"/>
              <a:gd fmla="*/ 1074367 w 1326925" name="connsiteX674"/>
              <a:gd fmla="*/ 171133 h 1292028" name="connsiteY674"/>
              <a:gd fmla="*/ 1075161 w 1326925" name="connsiteX675"/>
              <a:gd fmla="*/ 171133 h 1292028" name="connsiteY675"/>
              <a:gd fmla="*/ 1075161 w 1326925" name="connsiteX676"/>
              <a:gd fmla="*/ 171162 h 1292028" name="connsiteY676"/>
              <a:gd fmla="*/ 1075161 w 1326925" name="connsiteX677"/>
              <a:gd fmla="*/ 171909 h 1292028" name="connsiteY677"/>
              <a:gd fmla="*/ 1075955 w 1326925" name="connsiteX678"/>
              <a:gd fmla="*/ 171909 h 1292028" name="connsiteY678"/>
              <a:gd fmla="*/ 1075955 w 1326925" name="connsiteX679"/>
              <a:gd fmla="*/ 171938 h 1292028" name="connsiteY679"/>
              <a:gd fmla="*/ 1075955 w 1326925" name="connsiteX680"/>
              <a:gd fmla="*/ 172687 h 1292028" name="connsiteY680"/>
              <a:gd fmla="*/ 1076749 w 1326925" name="connsiteX681"/>
              <a:gd fmla="*/ 172687 h 1292028" name="connsiteY681"/>
              <a:gd fmla="*/ 1076749 w 1326925" name="connsiteX682"/>
              <a:gd fmla="*/ 172716 h 1292028" name="connsiteY682"/>
              <a:gd fmla="*/ 1076749 w 1326925" name="connsiteX683"/>
              <a:gd fmla="*/ 173463 h 1292028" name="connsiteY683"/>
              <a:gd fmla="*/ 1077543 w 1326925" name="connsiteX684"/>
              <a:gd fmla="*/ 173463 h 1292028" name="connsiteY684"/>
              <a:gd fmla="*/ 1077543 w 1326925" name="connsiteX685"/>
              <a:gd fmla="*/ 173493 h 1292028" name="connsiteY685"/>
              <a:gd fmla="*/ 1077543 w 1326925" name="connsiteX686"/>
              <a:gd fmla="*/ 174240 h 1292028" name="connsiteY686"/>
              <a:gd fmla="*/ 1078336 w 1326925" name="connsiteX687"/>
              <a:gd fmla="*/ 174240 h 1292028" name="connsiteY687"/>
              <a:gd fmla="*/ 1078336 w 1326925" name="connsiteX688"/>
              <a:gd fmla="*/ 174270 h 1292028" name="connsiteY688"/>
              <a:gd fmla="*/ 1078336 w 1326925" name="connsiteX689"/>
              <a:gd fmla="*/ 175017 h 1292028" name="connsiteY689"/>
              <a:gd fmla="*/ 1079130 w 1326925" name="connsiteX690"/>
              <a:gd fmla="*/ 175017 h 1292028" name="connsiteY690"/>
              <a:gd fmla="*/ 1079130 w 1326925" name="connsiteX691"/>
              <a:gd fmla="*/ 175047 h 1292028" name="connsiteY691"/>
              <a:gd fmla="*/ 1079130 w 1326925" name="connsiteX692"/>
              <a:gd fmla="*/ 175794 h 1292028" name="connsiteY692"/>
              <a:gd fmla="*/ 1079924 w 1326925" name="connsiteX693"/>
              <a:gd fmla="*/ 175794 h 1292028" name="connsiteY693"/>
              <a:gd fmla="*/ 1079924 w 1326925" name="connsiteX694"/>
              <a:gd fmla="*/ 175824 h 1292028" name="connsiteY694"/>
              <a:gd fmla="*/ 1079924 w 1326925" name="connsiteX695"/>
              <a:gd fmla="*/ 176571 h 1292028" name="connsiteY695"/>
              <a:gd fmla="*/ 1080718 w 1326925" name="connsiteX696"/>
              <a:gd fmla="*/ 176571 h 1292028" name="connsiteY696"/>
              <a:gd fmla="*/ 1080718 w 1326925" name="connsiteX697"/>
              <a:gd fmla="*/ 176601 h 1292028" name="connsiteY697"/>
              <a:gd fmla="*/ 1080718 w 1326925" name="connsiteX698"/>
              <a:gd fmla="*/ 177348 h 1292028" name="connsiteY698"/>
              <a:gd fmla="*/ 1081512 w 1326925" name="connsiteX699"/>
              <a:gd fmla="*/ 177348 h 1292028" name="connsiteY699"/>
              <a:gd fmla="*/ 1081512 w 1326925" name="connsiteX700"/>
              <a:gd fmla="*/ 177377 h 1292028" name="connsiteY700"/>
              <a:gd fmla="*/ 1081512 w 1326925" name="connsiteX701"/>
              <a:gd fmla="*/ 178125 h 1292028" name="connsiteY701"/>
              <a:gd fmla="*/ 1082306 w 1326925" name="connsiteX702"/>
              <a:gd fmla="*/ 178125 h 1292028" name="connsiteY702"/>
              <a:gd fmla="*/ 1082306 w 1326925" name="connsiteX703"/>
              <a:gd fmla="*/ 178155 h 1292028" name="connsiteY703"/>
              <a:gd fmla="*/ 1082306 w 1326925" name="connsiteX704"/>
              <a:gd fmla="*/ 178902 h 1292028" name="connsiteY704"/>
              <a:gd fmla="*/ 1083100 w 1326925" name="connsiteX705"/>
              <a:gd fmla="*/ 178902 h 1292028" name="connsiteY705"/>
              <a:gd fmla="*/ 1083100 w 1326925" name="connsiteX706"/>
              <a:gd fmla="*/ 178932 h 1292028" name="connsiteY706"/>
              <a:gd fmla="*/ 1083100 w 1326925" name="connsiteX707"/>
              <a:gd fmla="*/ 179680 h 1292028" name="connsiteY707"/>
              <a:gd fmla="*/ 1083894 w 1326925" name="connsiteX708"/>
              <a:gd fmla="*/ 179680 h 1292028" name="connsiteY708"/>
              <a:gd fmla="*/ 1083894 w 1326925" name="connsiteX709"/>
              <a:gd fmla="*/ 179709 h 1292028" name="connsiteY709"/>
              <a:gd fmla="*/ 1083894 w 1326925" name="connsiteX710"/>
              <a:gd fmla="*/ 180456 h 1292028" name="connsiteY710"/>
              <a:gd fmla="*/ 1084688 w 1326925" name="connsiteX711"/>
              <a:gd fmla="*/ 180456 h 1292028" name="connsiteY711"/>
              <a:gd fmla="*/ 1084688 w 1326925" name="connsiteX712"/>
              <a:gd fmla="*/ 180486 h 1292028" name="connsiteY712"/>
              <a:gd fmla="*/ 1084688 w 1326925" name="connsiteX713"/>
              <a:gd fmla="*/ 181233 h 1292028" name="connsiteY713"/>
              <a:gd fmla="*/ 1085482 w 1326925" name="connsiteX714"/>
              <a:gd fmla="*/ 181233 h 1292028" name="connsiteY714"/>
              <a:gd fmla="*/ 1085482 w 1326925" name="connsiteX715"/>
              <a:gd fmla="*/ 181263 h 1292028" name="connsiteY715"/>
              <a:gd fmla="*/ 1085482 w 1326925" name="connsiteX716"/>
              <a:gd fmla="*/ 182010 h 1292028" name="connsiteY716"/>
              <a:gd fmla="*/ 1086276 w 1326925" name="connsiteX717"/>
              <a:gd fmla="*/ 182010 h 1292028" name="connsiteY717"/>
              <a:gd fmla="*/ 1086276 w 1326925" name="connsiteX718"/>
              <a:gd fmla="*/ 182039 h 1292028" name="connsiteY718"/>
              <a:gd fmla="*/ 1086276 w 1326925" name="connsiteX719"/>
              <a:gd fmla="*/ 182787 h 1292028" name="connsiteY719"/>
              <a:gd fmla="*/ 1087070 w 1326925" name="connsiteX720"/>
              <a:gd fmla="*/ 182787 h 1292028" name="connsiteY720"/>
              <a:gd fmla="*/ 1087070 w 1326925" name="connsiteX721"/>
              <a:gd fmla="*/ 182817 h 1292028" name="connsiteY721"/>
              <a:gd fmla="*/ 1087070 w 1326925" name="connsiteX722"/>
              <a:gd fmla="*/ 183564 h 1292028" name="connsiteY722"/>
              <a:gd fmla="*/ 1087864 w 1326925" name="connsiteX723"/>
              <a:gd fmla="*/ 183564 h 1292028" name="connsiteY723"/>
              <a:gd fmla="*/ 1087864 w 1326925" name="connsiteX724"/>
              <a:gd fmla="*/ 183594 h 1292028" name="connsiteY724"/>
              <a:gd fmla="*/ 1087864 w 1326925" name="connsiteX725"/>
              <a:gd fmla="*/ 184341 h 1292028" name="connsiteY725"/>
              <a:gd fmla="*/ 1088658 w 1326925" name="connsiteX726"/>
              <a:gd fmla="*/ 184341 h 1292028" name="connsiteY726"/>
              <a:gd fmla="*/ 1088658 w 1326925" name="connsiteX727"/>
              <a:gd fmla="*/ 184371 h 1292028" name="connsiteY727"/>
              <a:gd fmla="*/ 1088658 w 1326925" name="connsiteX728"/>
              <a:gd fmla="*/ 185118 h 1292028" name="connsiteY728"/>
              <a:gd fmla="*/ 1089452 w 1326925" name="connsiteX729"/>
              <a:gd fmla="*/ 185118 h 1292028" name="connsiteY729"/>
              <a:gd fmla="*/ 1089452 w 1326925" name="connsiteX730"/>
              <a:gd fmla="*/ 185147 h 1292028" name="connsiteY730"/>
              <a:gd fmla="*/ 1089452 w 1326925" name="connsiteX731"/>
              <a:gd fmla="*/ 185895 h 1292028" name="connsiteY731"/>
              <a:gd fmla="*/ 1090246 w 1326925" name="connsiteX732"/>
              <a:gd fmla="*/ 185895 h 1292028" name="connsiteY732"/>
              <a:gd fmla="*/ 1090246 w 1326925" name="connsiteX733"/>
              <a:gd fmla="*/ 185924 h 1292028" name="connsiteY733"/>
              <a:gd fmla="*/ 1090246 w 1326925" name="connsiteX734"/>
              <a:gd fmla="*/ 186672 h 1292028" name="connsiteY734"/>
              <a:gd fmla="*/ 1091040 w 1326925" name="connsiteX735"/>
              <a:gd fmla="*/ 186672 h 1292028" name="connsiteY735"/>
              <a:gd fmla="*/ 1091040 w 1326925" name="connsiteX736"/>
              <a:gd fmla="*/ 186701 h 1292028" name="connsiteY736"/>
              <a:gd fmla="*/ 1091040 w 1326925" name="connsiteX737"/>
              <a:gd fmla="*/ 187449 h 1292028" name="connsiteY737"/>
              <a:gd fmla="*/ 1091834 w 1326925" name="connsiteX738"/>
              <a:gd fmla="*/ 187449 h 1292028" name="connsiteY738"/>
              <a:gd fmla="*/ 1091834 w 1326925" name="connsiteX739"/>
              <a:gd fmla="*/ 187478 h 1292028" name="connsiteY739"/>
              <a:gd fmla="*/ 1091834 w 1326925" name="connsiteX740"/>
              <a:gd fmla="*/ 188226 h 1292028" name="connsiteY740"/>
              <a:gd fmla="*/ 1092628 w 1326925" name="connsiteX741"/>
              <a:gd fmla="*/ 188226 h 1292028" name="connsiteY741"/>
              <a:gd fmla="*/ 1092628 w 1326925" name="connsiteX742"/>
              <a:gd fmla="*/ 188256 h 1292028" name="connsiteY742"/>
              <a:gd fmla="*/ 1092628 w 1326925" name="connsiteX743"/>
              <a:gd fmla="*/ 189003 h 1292028" name="connsiteY743"/>
              <a:gd fmla="*/ 1093422 w 1326925" name="connsiteX744"/>
              <a:gd fmla="*/ 189003 h 1292028" name="connsiteY744"/>
              <a:gd fmla="*/ 1093422 w 1326925" name="connsiteX745"/>
              <a:gd fmla="*/ 189032 h 1292028" name="connsiteY745"/>
              <a:gd fmla="*/ 1093422 w 1326925" name="connsiteX746"/>
              <a:gd fmla="*/ 189780 h 1292028" name="connsiteY746"/>
              <a:gd fmla="*/ 1094216 w 1326925" name="connsiteX747"/>
              <a:gd fmla="*/ 189780 h 1292028" name="connsiteY747"/>
              <a:gd fmla="*/ 1094216 w 1326925" name="connsiteX748"/>
              <a:gd fmla="*/ 189810 h 1292028" name="connsiteY748"/>
              <a:gd fmla="*/ 1094216 w 1326925" name="connsiteX749"/>
              <a:gd fmla="*/ 190557 h 1292028" name="connsiteY749"/>
              <a:gd fmla="*/ 1095010 w 1326925" name="connsiteX750"/>
              <a:gd fmla="*/ 190557 h 1292028" name="connsiteY750"/>
              <a:gd fmla="*/ 1095010 w 1326925" name="connsiteX751"/>
              <a:gd fmla="*/ 190586 h 1292028" name="connsiteY751"/>
              <a:gd fmla="*/ 1095010 w 1326925" name="connsiteX752"/>
              <a:gd fmla="*/ 191334 h 1292028" name="connsiteY752"/>
              <a:gd fmla="*/ 1095804 w 1326925" name="connsiteX753"/>
              <a:gd fmla="*/ 191334 h 1292028" name="connsiteY753"/>
              <a:gd fmla="*/ 1095804 w 1326925" name="connsiteX754"/>
              <a:gd fmla="*/ 191364 h 1292028" name="connsiteY754"/>
              <a:gd fmla="*/ 1095804 w 1326925" name="connsiteX755"/>
              <a:gd fmla="*/ 192111 h 1292028" name="connsiteY755"/>
              <a:gd fmla="*/ 1096598 w 1326925" name="connsiteX756"/>
              <a:gd fmla="*/ 192111 h 1292028" name="connsiteY756"/>
              <a:gd fmla="*/ 1096598 w 1326925" name="connsiteX757"/>
              <a:gd fmla="*/ 192140 h 1292028" name="connsiteY757"/>
              <a:gd fmla="*/ 1096598 w 1326925" name="connsiteX758"/>
              <a:gd fmla="*/ 192887 h 1292028" name="connsiteY758"/>
              <a:gd fmla="*/ 1097392 w 1326925" name="connsiteX759"/>
              <a:gd fmla="*/ 192887 h 1292028" name="connsiteY759"/>
              <a:gd fmla="*/ 1097392 w 1326925" name="connsiteX760"/>
              <a:gd fmla="*/ 192917 h 1292028" name="connsiteY760"/>
              <a:gd fmla="*/ 1097392 w 1326925" name="connsiteX761"/>
              <a:gd fmla="*/ 193665 h 1292028" name="connsiteY761"/>
              <a:gd fmla="*/ 1098186 w 1326925" name="connsiteX762"/>
              <a:gd fmla="*/ 193665 h 1292028" name="connsiteY762"/>
              <a:gd fmla="*/ 1098186 w 1326925" name="connsiteX763"/>
              <a:gd fmla="*/ 193694 h 1292028" name="connsiteY763"/>
              <a:gd fmla="*/ 1098186 w 1326925" name="connsiteX764"/>
              <a:gd fmla="*/ 194441 h 1292028" name="connsiteY764"/>
              <a:gd fmla="*/ 1098980 w 1326925" name="connsiteX765"/>
              <a:gd fmla="*/ 194441 h 1292028" name="connsiteY765"/>
              <a:gd fmla="*/ 1098980 w 1326925" name="connsiteX766"/>
              <a:gd fmla="*/ 194471 h 1292028" name="connsiteY766"/>
              <a:gd fmla="*/ 1098980 w 1326925" name="connsiteX767"/>
              <a:gd fmla="*/ 195219 h 1292028" name="connsiteY767"/>
              <a:gd fmla="*/ 1099774 w 1326925" name="connsiteX768"/>
              <a:gd fmla="*/ 195219 h 1292028" name="connsiteY768"/>
              <a:gd fmla="*/ 1099774 w 1326925" name="connsiteX769"/>
              <a:gd fmla="*/ 195247 h 1292028" name="connsiteY769"/>
              <a:gd fmla="*/ 1099774 w 1326925" name="connsiteX770"/>
              <a:gd fmla="*/ 195995 h 1292028" name="connsiteY770"/>
              <a:gd fmla="*/ 1100568 w 1326925" name="connsiteX771"/>
              <a:gd fmla="*/ 195995 h 1292028" name="connsiteY771"/>
              <a:gd fmla="*/ 1100568 w 1326925" name="connsiteX772"/>
              <a:gd fmla="*/ 196024 h 1292028" name="connsiteY772"/>
              <a:gd fmla="*/ 1100568 w 1326925" name="connsiteX773"/>
              <a:gd fmla="*/ 196772 h 1292028" name="connsiteY773"/>
              <a:gd fmla="*/ 1101362 w 1326925" name="connsiteX774"/>
              <a:gd fmla="*/ 196772 h 1292028" name="connsiteY774"/>
              <a:gd fmla="*/ 1101362 w 1326925" name="connsiteX775"/>
              <a:gd fmla="*/ 196800 h 1292028" name="connsiteY775"/>
              <a:gd fmla="*/ 1101362 w 1326925" name="connsiteX776"/>
              <a:gd fmla="*/ 197548 h 1292028" name="connsiteY776"/>
              <a:gd fmla="*/ 1102156 w 1326925" name="connsiteX777"/>
              <a:gd fmla="*/ 197548 h 1292028" name="connsiteY777"/>
              <a:gd fmla="*/ 1102156 w 1326925" name="connsiteX778"/>
              <a:gd fmla="*/ 197574 h 1292028" name="connsiteY778"/>
              <a:gd fmla="*/ 1102156 w 1326925" name="connsiteX779"/>
              <a:gd fmla="*/ 198326 h 1292028" name="connsiteY779"/>
              <a:gd fmla="*/ 1102950 w 1326925" name="connsiteX780"/>
              <a:gd fmla="*/ 198326 h 1292028" name="connsiteY780"/>
              <a:gd fmla="*/ 1102950 w 1326925" name="connsiteX781"/>
              <a:gd fmla="*/ 198357 h 1292028" name="connsiteY781"/>
              <a:gd fmla="*/ 1102950 w 1326925" name="connsiteX782"/>
              <a:gd fmla="*/ 199103 h 1292028" name="connsiteY782"/>
              <a:gd fmla="*/ 1103744 w 1326925" name="connsiteX783"/>
              <a:gd fmla="*/ 199103 h 1292028" name="connsiteY783"/>
              <a:gd fmla="*/ 1103744 w 1326925" name="connsiteX784"/>
              <a:gd fmla="*/ 199133 h 1292028" name="connsiteY784"/>
              <a:gd fmla="*/ 1103744 w 1326925" name="connsiteX785"/>
              <a:gd fmla="*/ 199880 h 1292028" name="connsiteY785"/>
              <a:gd fmla="*/ 1104537 w 1326925" name="connsiteX786"/>
              <a:gd fmla="*/ 199880 h 1292028" name="connsiteY786"/>
              <a:gd fmla="*/ 1104537 w 1326925" name="connsiteX787"/>
              <a:gd fmla="*/ 199910 h 1292028" name="connsiteY787"/>
              <a:gd fmla="*/ 1104537 w 1326925" name="connsiteX788"/>
              <a:gd fmla="*/ 200657 h 1292028" name="connsiteY788"/>
              <a:gd fmla="*/ 1105331 w 1326925" name="connsiteX789"/>
              <a:gd fmla="*/ 200657 h 1292028" name="connsiteY789"/>
              <a:gd fmla="*/ 1105331 w 1326925" name="connsiteX790"/>
              <a:gd fmla="*/ 200686 h 1292028" name="connsiteY790"/>
              <a:gd fmla="*/ 1105331 w 1326925" name="connsiteX791"/>
              <a:gd fmla="*/ 201434 h 1292028" name="connsiteY791"/>
              <a:gd fmla="*/ 1106125 w 1326925" name="connsiteX792"/>
              <a:gd fmla="*/ 201434 h 1292028" name="connsiteY792"/>
              <a:gd fmla="*/ 1106125 w 1326925" name="connsiteX793"/>
              <a:gd fmla="*/ 201464 h 1292028" name="connsiteY793"/>
              <a:gd fmla="*/ 1106125 w 1326925" name="connsiteX794"/>
              <a:gd fmla="*/ 202211 h 1292028" name="connsiteY794"/>
              <a:gd fmla="*/ 1106919 w 1326925" name="connsiteX795"/>
              <a:gd fmla="*/ 202211 h 1292028" name="connsiteY795"/>
              <a:gd fmla="*/ 1106919 w 1326925" name="connsiteX796"/>
              <a:gd fmla="*/ 202240 h 1292028" name="connsiteY796"/>
              <a:gd fmla="*/ 1106919 w 1326925" name="connsiteX797"/>
              <a:gd fmla="*/ 202988 h 1292028" name="connsiteY797"/>
              <a:gd fmla="*/ 1107713 w 1326925" name="connsiteX798"/>
              <a:gd fmla="*/ 202988 h 1292028" name="connsiteY798"/>
              <a:gd fmla="*/ 1107713 w 1326925" name="connsiteX799"/>
              <a:gd fmla="*/ 203018 h 1292028" name="connsiteY799"/>
              <a:gd fmla="*/ 1107713 w 1326925" name="connsiteX800"/>
              <a:gd fmla="*/ 203765 h 1292028" name="connsiteY800"/>
              <a:gd fmla="*/ 1108507 w 1326925" name="connsiteX801"/>
              <a:gd fmla="*/ 203765 h 1292028" name="connsiteY801"/>
              <a:gd fmla="*/ 1108507 w 1326925" name="connsiteX802"/>
              <a:gd fmla="*/ 203795 h 1292028" name="connsiteY802"/>
              <a:gd fmla="*/ 1108507 w 1326925" name="connsiteX803"/>
              <a:gd fmla="*/ 204542 h 1292028" name="connsiteY803"/>
              <a:gd fmla="*/ 1109301 w 1326925" name="connsiteX804"/>
              <a:gd fmla="*/ 204542 h 1292028" name="connsiteY804"/>
              <a:gd fmla="*/ 1109301 w 1326925" name="connsiteX805"/>
              <a:gd fmla="*/ 204572 h 1292028" name="connsiteY805"/>
              <a:gd fmla="*/ 1109301 w 1326925" name="connsiteX806"/>
              <a:gd fmla="*/ 205319 h 1292028" name="connsiteY806"/>
              <a:gd fmla="*/ 1110095 w 1326925" name="connsiteX807"/>
              <a:gd fmla="*/ 205319 h 1292028" name="connsiteY807"/>
              <a:gd fmla="*/ 1110095 w 1326925" name="connsiteX808"/>
              <a:gd fmla="*/ 205349 h 1292028" name="connsiteY808"/>
              <a:gd fmla="*/ 1110095 w 1326925" name="connsiteX809"/>
              <a:gd fmla="*/ 206096 h 1292028" name="connsiteY809"/>
              <a:gd fmla="*/ 1110889 w 1326925" name="connsiteX810"/>
              <a:gd fmla="*/ 206096 h 1292028" name="connsiteY810"/>
              <a:gd fmla="*/ 1110889 w 1326925" name="connsiteX811"/>
              <a:gd fmla="*/ 206125 h 1292028" name="connsiteY811"/>
              <a:gd fmla="*/ 1110889 w 1326925" name="connsiteX812"/>
              <a:gd fmla="*/ 206873 h 1292028" name="connsiteY812"/>
              <a:gd fmla="*/ 1111683 w 1326925" name="connsiteX813"/>
              <a:gd fmla="*/ 206873 h 1292028" name="connsiteY813"/>
              <a:gd fmla="*/ 1111683 w 1326925" name="connsiteX814"/>
              <a:gd fmla="*/ 206902 h 1292028" name="connsiteY814"/>
              <a:gd fmla="*/ 1111683 w 1326925" name="connsiteX815"/>
              <a:gd fmla="*/ 207649 h 1292028" name="connsiteY815"/>
              <a:gd fmla="*/ 1112477 w 1326925" name="connsiteX816"/>
              <a:gd fmla="*/ 207649 h 1292028" name="connsiteY816"/>
              <a:gd fmla="*/ 1112477 w 1326925" name="connsiteX817"/>
              <a:gd fmla="*/ 207679 h 1292028" name="connsiteY817"/>
              <a:gd fmla="*/ 1112477 w 1326925" name="connsiteX818"/>
              <a:gd fmla="*/ 208427 h 1292028" name="connsiteY818"/>
              <a:gd fmla="*/ 1113271 w 1326925" name="connsiteX819"/>
              <a:gd fmla="*/ 208427 h 1292028" name="connsiteY819"/>
              <a:gd fmla="*/ 1113271 w 1326925" name="connsiteX820"/>
              <a:gd fmla="*/ 208456 h 1292028" name="connsiteY820"/>
              <a:gd fmla="*/ 1113271 w 1326925" name="connsiteX821"/>
              <a:gd fmla="*/ 209204 h 1292028" name="connsiteY821"/>
              <a:gd fmla="*/ 1114065 w 1326925" name="connsiteX822"/>
              <a:gd fmla="*/ 209204 h 1292028" name="connsiteY822"/>
              <a:gd fmla="*/ 1114065 w 1326925" name="connsiteX823"/>
              <a:gd fmla="*/ 209233 h 1292028" name="connsiteY823"/>
              <a:gd fmla="*/ 1114065 w 1326925" name="connsiteX824"/>
              <a:gd fmla="*/ 209981 h 1292028" name="connsiteY824"/>
              <a:gd fmla="*/ 1114859 w 1326925" name="connsiteX825"/>
              <a:gd fmla="*/ 209981 h 1292028" name="connsiteY825"/>
              <a:gd fmla="*/ 1114859 w 1326925" name="connsiteX826"/>
              <a:gd fmla="*/ 210011 h 1292028" name="connsiteY826"/>
              <a:gd fmla="*/ 1114859 w 1326925" name="connsiteX827"/>
              <a:gd fmla="*/ 210758 h 1292028" name="connsiteY827"/>
              <a:gd fmla="*/ 1115653 w 1326925" name="connsiteX828"/>
              <a:gd fmla="*/ 210758 h 1292028" name="connsiteY828"/>
              <a:gd fmla="*/ 1115653 w 1326925" name="connsiteX829"/>
              <a:gd fmla="*/ 210787 h 1292028" name="connsiteY829"/>
              <a:gd fmla="*/ 1115653 w 1326925" name="connsiteX830"/>
              <a:gd fmla="*/ 211535 h 1292028" name="connsiteY830"/>
              <a:gd fmla="*/ 1116447 w 1326925" name="connsiteX831"/>
              <a:gd fmla="*/ 211535 h 1292028" name="connsiteY831"/>
              <a:gd fmla="*/ 1116447 w 1326925" name="connsiteX832"/>
              <a:gd fmla="*/ 211565 h 1292028" name="connsiteY832"/>
              <a:gd fmla="*/ 1116447 w 1326925" name="connsiteX833"/>
              <a:gd fmla="*/ 212312 h 1292028" name="connsiteY833"/>
              <a:gd fmla="*/ 1117241 w 1326925" name="connsiteX834"/>
              <a:gd fmla="*/ 212312 h 1292028" name="connsiteY834"/>
              <a:gd fmla="*/ 1117241 w 1326925" name="connsiteX835"/>
              <a:gd fmla="*/ 212342 h 1292028" name="connsiteY835"/>
              <a:gd fmla="*/ 1117241 w 1326925" name="connsiteX836"/>
              <a:gd fmla="*/ 213089 h 1292028" name="connsiteY836"/>
              <a:gd fmla="*/ 1118035 w 1326925" name="connsiteX837"/>
              <a:gd fmla="*/ 213089 h 1292028" name="connsiteY837"/>
              <a:gd fmla="*/ 1118035 w 1326925" name="connsiteX838"/>
              <a:gd fmla="*/ 213120 h 1292028" name="connsiteY838"/>
              <a:gd fmla="*/ 1118035 w 1326925" name="connsiteX839"/>
              <a:gd fmla="*/ 213866 h 1292028" name="connsiteY839"/>
              <a:gd fmla="*/ 1118829 w 1326925" name="connsiteX840"/>
              <a:gd fmla="*/ 213866 h 1292028" name="connsiteY840"/>
              <a:gd fmla="*/ 1118829 w 1326925" name="connsiteX841"/>
              <a:gd fmla="*/ 213896 h 1292028" name="connsiteY841"/>
              <a:gd fmla="*/ 1118829 w 1326925" name="connsiteX842"/>
              <a:gd fmla="*/ 214643 h 1292028" name="connsiteY842"/>
              <a:gd fmla="*/ 1119623 w 1326925" name="connsiteX843"/>
              <a:gd fmla="*/ 214643 h 1292028" name="connsiteY843"/>
              <a:gd fmla="*/ 1119623 w 1326925" name="connsiteX844"/>
              <a:gd fmla="*/ 214674 h 1292028" name="connsiteY844"/>
              <a:gd fmla="*/ 1119623 w 1326925" name="connsiteX845"/>
              <a:gd fmla="*/ 215420 h 1292028" name="connsiteY845"/>
              <a:gd fmla="*/ 1120416 w 1326925" name="connsiteX846"/>
              <a:gd fmla="*/ 215420 h 1292028" name="connsiteY846"/>
              <a:gd fmla="*/ 1120416 w 1326925" name="connsiteX847"/>
              <a:gd fmla="*/ 215451 h 1292028" name="connsiteY847"/>
              <a:gd fmla="*/ 1120416 w 1326925" name="connsiteX848"/>
              <a:gd fmla="*/ 216198 h 1292028" name="connsiteY848"/>
              <a:gd fmla="*/ 1121210 w 1326925" name="connsiteX849"/>
              <a:gd fmla="*/ 216198 h 1292028" name="connsiteY849"/>
              <a:gd fmla="*/ 1121210 w 1326925" name="connsiteX850"/>
              <a:gd fmla="*/ 216229 h 1292028" name="connsiteY850"/>
              <a:gd fmla="*/ 1121210 w 1326925" name="connsiteX851"/>
              <a:gd fmla="*/ 216974 h 1292028" name="connsiteY851"/>
              <a:gd fmla="*/ 1122004 w 1326925" name="connsiteX852"/>
              <a:gd fmla="*/ 216974 h 1292028" name="connsiteY852"/>
              <a:gd fmla="*/ 1122004 w 1326925" name="connsiteX853"/>
              <a:gd fmla="*/ 217006 h 1292028" name="connsiteY853"/>
              <a:gd fmla="*/ 1122004 w 1326925" name="connsiteX854"/>
              <a:gd fmla="*/ 217751 h 1292028" name="connsiteY854"/>
              <a:gd fmla="*/ 1122798 w 1326925" name="connsiteX855"/>
              <a:gd fmla="*/ 217751 h 1292028" name="connsiteY855"/>
              <a:gd fmla="*/ 1122798 w 1326925" name="connsiteX856"/>
              <a:gd fmla="*/ 217783 h 1292028" name="connsiteY856"/>
              <a:gd fmla="*/ 1122798 w 1326925" name="connsiteX857"/>
              <a:gd fmla="*/ 218528 h 1292028" name="connsiteY857"/>
              <a:gd fmla="*/ 1123592 w 1326925" name="connsiteX858"/>
              <a:gd fmla="*/ 218528 h 1292028" name="connsiteY858"/>
              <a:gd fmla="*/ 1123592 w 1326925" name="connsiteX859"/>
              <a:gd fmla="*/ 218560 h 1292028" name="connsiteY859"/>
              <a:gd fmla="*/ 1123592 w 1326925" name="connsiteX860"/>
              <a:gd fmla="*/ 219305 h 1292028" name="connsiteY860"/>
              <a:gd fmla="*/ 1124386 w 1326925" name="connsiteX861"/>
              <a:gd fmla="*/ 219305 h 1292028" name="connsiteY861"/>
              <a:gd fmla="*/ 1124386 w 1326925" name="connsiteX862"/>
              <a:gd fmla="*/ 219337 h 1292028" name="connsiteY862"/>
              <a:gd fmla="*/ 1124386 w 1326925" name="connsiteX863"/>
              <a:gd fmla="*/ 220082 h 1292028" name="connsiteY863"/>
              <a:gd fmla="*/ 1125180 w 1326925" name="connsiteX864"/>
              <a:gd fmla="*/ 220082 h 1292028" name="connsiteY864"/>
              <a:gd fmla="*/ 1125180 w 1326925" name="connsiteX865"/>
              <a:gd fmla="*/ 220113 h 1292028" name="connsiteY865"/>
              <a:gd fmla="*/ 1125180 w 1326925" name="connsiteX866"/>
              <a:gd fmla="*/ 220859 h 1292028" name="connsiteY866"/>
              <a:gd fmla="*/ 1125974 w 1326925" name="connsiteX867"/>
              <a:gd fmla="*/ 220859 h 1292028" name="connsiteY867"/>
              <a:gd fmla="*/ 1125974 w 1326925" name="connsiteX868"/>
              <a:gd fmla="*/ 220890 h 1292028" name="connsiteY868"/>
              <a:gd fmla="*/ 1125974 w 1326925" name="connsiteX869"/>
              <a:gd fmla="*/ 221636 h 1292028" name="connsiteY869"/>
              <a:gd fmla="*/ 1126768 w 1326925" name="connsiteX870"/>
              <a:gd fmla="*/ 221636 h 1292028" name="connsiteY870"/>
              <a:gd fmla="*/ 1126768 w 1326925" name="connsiteX871"/>
              <a:gd fmla="*/ 221667 h 1292028" name="connsiteY871"/>
              <a:gd fmla="*/ 1126768 w 1326925" name="connsiteX872"/>
              <a:gd fmla="*/ 222412 h 1292028" name="connsiteY872"/>
              <a:gd fmla="*/ 1127562 w 1326925" name="connsiteX873"/>
              <a:gd fmla="*/ 222412 h 1292028" name="connsiteY873"/>
              <a:gd fmla="*/ 1127562 w 1326925" name="connsiteX874"/>
              <a:gd fmla="*/ 222443 h 1292028" name="connsiteY874"/>
              <a:gd fmla="*/ 1127562 w 1326925" name="connsiteX875"/>
              <a:gd fmla="*/ 223189 h 1292028" name="connsiteY875"/>
              <a:gd fmla="*/ 1128356 w 1326925" name="connsiteX876"/>
              <a:gd fmla="*/ 223189 h 1292028" name="connsiteY876"/>
              <a:gd fmla="*/ 1128356 w 1326925" name="connsiteX877"/>
              <a:gd fmla="*/ 223220 h 1292028" name="connsiteY877"/>
              <a:gd fmla="*/ 1128356 w 1326925" name="connsiteX878"/>
              <a:gd fmla="*/ 223966 h 1292028" name="connsiteY878"/>
              <a:gd fmla="*/ 1129150 w 1326925" name="connsiteX879"/>
              <a:gd fmla="*/ 223966 h 1292028" name="connsiteY879"/>
              <a:gd fmla="*/ 1129150 w 1326925" name="connsiteX880"/>
              <a:gd fmla="*/ 223997 h 1292028" name="connsiteY880"/>
              <a:gd fmla="*/ 1129150 w 1326925" name="connsiteX881"/>
              <a:gd fmla="*/ 224743 h 1292028" name="connsiteY881"/>
              <a:gd fmla="*/ 1129944 w 1326925" name="connsiteX882"/>
              <a:gd fmla="*/ 224743 h 1292028" name="connsiteY882"/>
              <a:gd fmla="*/ 1129944 w 1326925" name="connsiteX883"/>
              <a:gd fmla="*/ 224774 h 1292028" name="connsiteY883"/>
              <a:gd fmla="*/ 1129944 w 1326925" name="connsiteX884"/>
              <a:gd fmla="*/ 225520 h 1292028" name="connsiteY884"/>
              <a:gd fmla="*/ 1130738 w 1326925" name="connsiteX885"/>
              <a:gd fmla="*/ 225520 h 1292028" name="connsiteY885"/>
              <a:gd fmla="*/ 1130738 w 1326925" name="connsiteX886"/>
              <a:gd fmla="*/ 225550 h 1292028" name="connsiteY886"/>
              <a:gd fmla="*/ 1130738 w 1326925" name="connsiteX887"/>
              <a:gd fmla="*/ 226297 h 1292028" name="connsiteY887"/>
              <a:gd fmla="*/ 1131532 w 1326925" name="connsiteX888"/>
              <a:gd fmla="*/ 226297 h 1292028" name="connsiteY888"/>
              <a:gd fmla="*/ 1131532 w 1326925" name="connsiteX889"/>
              <a:gd fmla="*/ 226327 h 1292028" name="connsiteY889"/>
              <a:gd fmla="*/ 1131532 w 1326925" name="connsiteX890"/>
              <a:gd fmla="*/ 227073 h 1292028" name="connsiteY890"/>
              <a:gd fmla="*/ 1132326 w 1326925" name="connsiteX891"/>
              <a:gd fmla="*/ 227073 h 1292028" name="connsiteY891"/>
              <a:gd fmla="*/ 1132326 w 1326925" name="connsiteX892"/>
              <a:gd fmla="*/ 227104 h 1292028" name="connsiteY892"/>
              <a:gd fmla="*/ 1132326 w 1326925" name="connsiteX893"/>
              <a:gd fmla="*/ 227850 h 1292028" name="connsiteY893"/>
              <a:gd fmla="*/ 1133120 w 1326925" name="connsiteX894"/>
              <a:gd fmla="*/ 227850 h 1292028" name="connsiteY894"/>
              <a:gd fmla="*/ 1133120 w 1326925" name="connsiteX895"/>
              <a:gd fmla="*/ 227881 h 1292028" name="connsiteY895"/>
              <a:gd fmla="*/ 1133120 w 1326925" name="connsiteX896"/>
              <a:gd fmla="*/ 228627 h 1292028" name="connsiteY896"/>
              <a:gd fmla="*/ 1133914 w 1326925" name="connsiteX897"/>
              <a:gd fmla="*/ 228627 h 1292028" name="connsiteY897"/>
              <a:gd fmla="*/ 1133914 w 1326925" name="connsiteX898"/>
              <a:gd fmla="*/ 228657 h 1292028" name="connsiteY898"/>
              <a:gd fmla="*/ 1133914 w 1326925" name="connsiteX899"/>
              <a:gd fmla="*/ 229405 h 1292028" name="connsiteY899"/>
              <a:gd fmla="*/ 1134708 w 1326925" name="connsiteX900"/>
              <a:gd fmla="*/ 229405 h 1292028" name="connsiteY900"/>
              <a:gd fmla="*/ 1134708 w 1326925" name="connsiteX901"/>
              <a:gd fmla="*/ 229434 h 1292028" name="connsiteY901"/>
              <a:gd fmla="*/ 1134708 w 1326925" name="connsiteX902"/>
              <a:gd fmla="*/ 230181 h 1292028" name="connsiteY902"/>
              <a:gd fmla="*/ 1135502 w 1326925" name="connsiteX903"/>
              <a:gd fmla="*/ 230181 h 1292028" name="connsiteY903"/>
              <a:gd fmla="*/ 1135502 w 1326925" name="connsiteX904"/>
              <a:gd fmla="*/ 230211 h 1292028" name="connsiteY904"/>
              <a:gd fmla="*/ 1135502 w 1326925" name="connsiteX905"/>
              <a:gd fmla="*/ 230958 h 1292028" name="connsiteY905"/>
              <a:gd fmla="*/ 1136296 w 1326925" name="connsiteX906"/>
              <a:gd fmla="*/ 230958 h 1292028" name="connsiteY906"/>
              <a:gd fmla="*/ 1136296 w 1326925" name="connsiteX907"/>
              <a:gd fmla="*/ 230988 h 1292028" name="connsiteY907"/>
              <a:gd fmla="*/ 1136296 w 1326925" name="connsiteX908"/>
              <a:gd fmla="*/ 231735 h 1292028" name="connsiteY908"/>
              <a:gd fmla="*/ 1137090 w 1326925" name="connsiteX909"/>
              <a:gd fmla="*/ 231735 h 1292028" name="connsiteY909"/>
              <a:gd fmla="*/ 1137090 w 1326925" name="connsiteX910"/>
              <a:gd fmla="*/ 231764 h 1292028" name="connsiteY910"/>
              <a:gd fmla="*/ 1137090 w 1326925" name="connsiteX911"/>
              <a:gd fmla="*/ 232512 h 1292028" name="connsiteY911"/>
              <a:gd fmla="*/ 1137884 w 1326925" name="connsiteX912"/>
              <a:gd fmla="*/ 232512 h 1292028" name="connsiteY912"/>
              <a:gd fmla="*/ 1137884 w 1326925" name="connsiteX913"/>
              <a:gd fmla="*/ 232541 h 1292028" name="connsiteY913"/>
              <a:gd fmla="*/ 1137884 w 1326925" name="connsiteX914"/>
              <a:gd fmla="*/ 233289 h 1292028" name="connsiteY914"/>
              <a:gd fmla="*/ 1138678 w 1326925" name="connsiteX915"/>
              <a:gd fmla="*/ 233289 h 1292028" name="connsiteY915"/>
              <a:gd fmla="*/ 1138678 w 1326925" name="connsiteX916"/>
              <a:gd fmla="*/ 233317 h 1292028" name="connsiteY916"/>
              <a:gd fmla="*/ 1138678 w 1326925" name="connsiteX917"/>
              <a:gd fmla="*/ 234065 h 1292028" name="connsiteY917"/>
              <a:gd fmla="*/ 1139472 w 1326925" name="connsiteX918"/>
              <a:gd fmla="*/ 234065 h 1292028" name="connsiteY918"/>
              <a:gd fmla="*/ 1139472 w 1326925" name="connsiteX919"/>
              <a:gd fmla="*/ 234094 h 1292028" name="connsiteY919"/>
              <a:gd fmla="*/ 1139472 w 1326925" name="connsiteX920"/>
              <a:gd fmla="*/ 234842 h 1292028" name="connsiteY920"/>
              <a:gd fmla="*/ 1140266 w 1326925" name="connsiteX921"/>
              <a:gd fmla="*/ 234842 h 1292028" name="connsiteY921"/>
              <a:gd fmla="*/ 1140266 w 1326925" name="connsiteX922"/>
              <a:gd fmla="*/ 234871 h 1292028" name="connsiteY922"/>
              <a:gd fmla="*/ 1140266 w 1326925" name="connsiteX923"/>
              <a:gd fmla="*/ 235619 h 1292028" name="connsiteY923"/>
              <a:gd fmla="*/ 1141060 w 1326925" name="connsiteX924"/>
              <a:gd fmla="*/ 235619 h 1292028" name="connsiteY924"/>
              <a:gd fmla="*/ 1141060 w 1326925" name="connsiteX925"/>
              <a:gd fmla="*/ 235648 h 1292028" name="connsiteY925"/>
              <a:gd fmla="*/ 1141060 w 1326925" name="connsiteX926"/>
              <a:gd fmla="*/ 236396 h 1292028" name="connsiteY926"/>
              <a:gd fmla="*/ 1141854 w 1326925" name="connsiteX927"/>
              <a:gd fmla="*/ 236396 h 1292028" name="connsiteY927"/>
              <a:gd fmla="*/ 1141854 w 1326925" name="connsiteX928"/>
              <a:gd fmla="*/ 236423 h 1292028" name="connsiteY928"/>
              <a:gd fmla="*/ 1141854 w 1326925" name="connsiteX929"/>
              <a:gd fmla="*/ 237173 h 1292028" name="connsiteY929"/>
              <a:gd fmla="*/ 1142648 w 1326925" name="connsiteX930"/>
              <a:gd fmla="*/ 237173 h 1292028" name="connsiteY930"/>
              <a:gd fmla="*/ 1142648 w 1326925" name="connsiteX931"/>
              <a:gd fmla="*/ 237202 h 1292028" name="connsiteY931"/>
              <a:gd fmla="*/ 1142648 w 1326925" name="connsiteX932"/>
              <a:gd fmla="*/ 237950 h 1292028" name="connsiteY932"/>
              <a:gd fmla="*/ 1143442 w 1326925" name="connsiteX933"/>
              <a:gd fmla="*/ 237950 h 1292028" name="connsiteY933"/>
              <a:gd fmla="*/ 1143442 w 1326925" name="connsiteX934"/>
              <a:gd fmla="*/ 237979 h 1292028" name="connsiteY934"/>
              <a:gd fmla="*/ 1143442 w 1326925" name="connsiteX935"/>
              <a:gd fmla="*/ 238726 h 1292028" name="connsiteY935"/>
              <a:gd fmla="*/ 1144235 w 1326925" name="connsiteX936"/>
              <a:gd fmla="*/ 238726 h 1292028" name="connsiteY936"/>
              <a:gd fmla="*/ 1144235 w 1326925" name="connsiteX937"/>
              <a:gd fmla="*/ 238756 h 1292028" name="connsiteY937"/>
              <a:gd fmla="*/ 1144235 w 1326925" name="connsiteX938"/>
              <a:gd fmla="*/ 239504 h 1292028" name="connsiteY938"/>
              <a:gd fmla="*/ 1145029 w 1326925" name="connsiteX939"/>
              <a:gd fmla="*/ 239504 h 1292028" name="connsiteY939"/>
              <a:gd fmla="*/ 1145029 w 1326925" name="connsiteX940"/>
              <a:gd fmla="*/ 239533 h 1292028" name="connsiteY940"/>
              <a:gd fmla="*/ 1145029 w 1326925" name="connsiteX941"/>
              <a:gd fmla="*/ 240281 h 1292028" name="connsiteY941"/>
              <a:gd fmla="*/ 1145823 w 1326925" name="connsiteX942"/>
              <a:gd fmla="*/ 240281 h 1292028" name="connsiteY942"/>
              <a:gd fmla="*/ 1145823 w 1326925" name="connsiteX943"/>
              <a:gd fmla="*/ 240310 h 1292028" name="connsiteY943"/>
              <a:gd fmla="*/ 1145823 w 1326925" name="connsiteX944"/>
              <a:gd fmla="*/ 241059 h 1292028" name="connsiteY944"/>
              <a:gd fmla="*/ 1146617 w 1326925" name="connsiteX945"/>
              <a:gd fmla="*/ 241059 h 1292028" name="connsiteY945"/>
              <a:gd fmla="*/ 1146617 w 1326925" name="connsiteX946"/>
              <a:gd fmla="*/ 241088 h 1292028" name="connsiteY946"/>
              <a:gd fmla="*/ 1146617 w 1326925" name="connsiteX947"/>
              <a:gd fmla="*/ 241835 h 1292028" name="connsiteY947"/>
              <a:gd fmla="*/ 1147411 w 1326925" name="connsiteX948"/>
              <a:gd fmla="*/ 241835 h 1292028" name="connsiteY948"/>
              <a:gd fmla="*/ 1147411 w 1326925" name="connsiteX949"/>
              <a:gd fmla="*/ 241865 h 1292028" name="connsiteY949"/>
              <a:gd fmla="*/ 1147411 w 1326925" name="connsiteX950"/>
              <a:gd fmla="*/ 242613 h 1292028" name="connsiteY950"/>
              <a:gd fmla="*/ 1148205 w 1326925" name="connsiteX951"/>
              <a:gd fmla="*/ 242613 h 1292028" name="connsiteY951"/>
              <a:gd fmla="*/ 1148205 w 1326925" name="connsiteX952"/>
              <a:gd fmla="*/ 242642 h 1292028" name="connsiteY952"/>
              <a:gd fmla="*/ 1148205 w 1326925" name="connsiteX953"/>
              <a:gd fmla="*/ 243389 h 1292028" name="connsiteY953"/>
              <a:gd fmla="*/ 1148999 w 1326925" name="connsiteX954"/>
              <a:gd fmla="*/ 243389 h 1292028" name="connsiteY954"/>
              <a:gd fmla="*/ 1148999 w 1326925" name="connsiteX955"/>
              <a:gd fmla="*/ 243419 h 1292028" name="connsiteY955"/>
              <a:gd fmla="*/ 1148999 w 1326925" name="connsiteX956"/>
              <a:gd fmla="*/ 244167 h 1292028" name="connsiteY956"/>
              <a:gd fmla="*/ 1149793 w 1326925" name="connsiteX957"/>
              <a:gd fmla="*/ 244167 h 1292028" name="connsiteY957"/>
              <a:gd fmla="*/ 1149793 w 1326925" name="connsiteX958"/>
              <a:gd fmla="*/ 244196 h 1292028" name="connsiteY958"/>
              <a:gd fmla="*/ 1149793 w 1326925" name="connsiteX959"/>
              <a:gd fmla="*/ 244944 h 1292028" name="connsiteY959"/>
              <a:gd fmla="*/ 1150587 w 1326925" name="connsiteX960"/>
              <a:gd fmla="*/ 244944 h 1292028" name="connsiteY960"/>
              <a:gd fmla="*/ 1150587 w 1326925" name="connsiteX961"/>
              <a:gd fmla="*/ 244973 h 1292028" name="connsiteY961"/>
              <a:gd fmla="*/ 1150587 w 1326925" name="connsiteX962"/>
              <a:gd fmla="*/ 245721 h 1292028" name="connsiteY962"/>
              <a:gd fmla="*/ 1151381 w 1326925" name="connsiteX963"/>
              <a:gd fmla="*/ 245721 h 1292028" name="connsiteY963"/>
              <a:gd fmla="*/ 1151381 w 1326925" name="connsiteX964"/>
              <a:gd fmla="*/ 245751 h 1292028" name="connsiteY964"/>
              <a:gd fmla="*/ 1151381 w 1326925" name="connsiteX965"/>
              <a:gd fmla="*/ 246498 h 1292028" name="connsiteY965"/>
              <a:gd fmla="*/ 1152175 w 1326925" name="connsiteX966"/>
              <a:gd fmla="*/ 246498 h 1292028" name="connsiteY966"/>
              <a:gd fmla="*/ 1152175 w 1326925" name="connsiteX967"/>
              <a:gd fmla="*/ 246528 h 1292028" name="connsiteY967"/>
              <a:gd fmla="*/ 1152175 w 1326925" name="connsiteX968"/>
              <a:gd fmla="*/ 247275 h 1292028" name="connsiteY968"/>
              <a:gd fmla="*/ 1152969 w 1326925" name="connsiteX969"/>
              <a:gd fmla="*/ 247275 h 1292028" name="connsiteY969"/>
              <a:gd fmla="*/ 1152969 w 1326925" name="connsiteX970"/>
              <a:gd fmla="*/ 247305 h 1292028" name="connsiteY970"/>
              <a:gd fmla="*/ 1152969 w 1326925" name="connsiteX971"/>
              <a:gd fmla="*/ 248052 h 1292028" name="connsiteY971"/>
              <a:gd fmla="*/ 1153763 w 1326925" name="connsiteX972"/>
              <a:gd fmla="*/ 248052 h 1292028" name="connsiteY972"/>
              <a:gd fmla="*/ 1153763 w 1326925" name="connsiteX973"/>
              <a:gd fmla="*/ 248083 h 1292028" name="connsiteY973"/>
              <a:gd fmla="*/ 1153763 w 1326925" name="connsiteX974"/>
              <a:gd fmla="*/ 248829 h 1292028" name="connsiteY974"/>
              <a:gd fmla="*/ 1154557 w 1326925" name="connsiteX975"/>
              <a:gd fmla="*/ 248829 h 1292028" name="connsiteY975"/>
              <a:gd fmla="*/ 1154557 w 1326925" name="connsiteX976"/>
              <a:gd fmla="*/ 248860 h 1292028" name="connsiteY976"/>
              <a:gd fmla="*/ 1154557 w 1326925" name="connsiteX977"/>
              <a:gd fmla="*/ 249606 h 1292028" name="connsiteY977"/>
              <a:gd fmla="*/ 1155351 w 1326925" name="connsiteX978"/>
              <a:gd fmla="*/ 249606 h 1292028" name="connsiteY978"/>
              <a:gd fmla="*/ 1155351 w 1326925" name="connsiteX979"/>
              <a:gd fmla="*/ 249638 h 1292028" name="connsiteY979"/>
              <a:gd fmla="*/ 1155351 w 1326925" name="connsiteX980"/>
              <a:gd fmla="*/ 250383 h 1292028" name="connsiteY980"/>
              <a:gd fmla="*/ 1156145 w 1326925" name="connsiteX981"/>
              <a:gd fmla="*/ 250383 h 1292028" name="connsiteY981"/>
              <a:gd fmla="*/ 1156145 w 1326925" name="connsiteX982"/>
              <a:gd fmla="*/ 250415 h 1292028" name="connsiteY982"/>
              <a:gd fmla="*/ 1156145 w 1326925" name="connsiteX983"/>
              <a:gd fmla="*/ 251160 h 1292028" name="connsiteY983"/>
              <a:gd fmla="*/ 1156939 w 1326925" name="connsiteX984"/>
              <a:gd fmla="*/ 251160 h 1292028" name="connsiteY984"/>
              <a:gd fmla="*/ 1156939 w 1326925" name="connsiteX985"/>
              <a:gd fmla="*/ 251192 h 1292028" name="connsiteY985"/>
              <a:gd fmla="*/ 1156939 w 1326925" name="connsiteX986"/>
              <a:gd fmla="*/ 251937 h 1292028" name="connsiteY986"/>
              <a:gd fmla="*/ 1157733 w 1326925" name="connsiteX987"/>
              <a:gd fmla="*/ 251937 h 1292028" name="connsiteY987"/>
              <a:gd fmla="*/ 1157733 w 1326925" name="connsiteX988"/>
              <a:gd fmla="*/ 251969 h 1292028" name="connsiteY988"/>
              <a:gd fmla="*/ 1157733 w 1326925" name="connsiteX989"/>
              <a:gd fmla="*/ 252714 h 1292028" name="connsiteY989"/>
              <a:gd fmla="*/ 1158527 w 1326925" name="connsiteX990"/>
              <a:gd fmla="*/ 252714 h 1292028" name="connsiteY990"/>
              <a:gd fmla="*/ 1158527 w 1326925" name="connsiteX991"/>
              <a:gd fmla="*/ 252746 h 1292028" name="connsiteY991"/>
              <a:gd fmla="*/ 1158527 w 1326925" name="connsiteX992"/>
              <a:gd fmla="*/ 253491 h 1292028" name="connsiteY992"/>
              <a:gd fmla="*/ 1159321 w 1326925" name="connsiteX993"/>
              <a:gd fmla="*/ 253491 h 1292028" name="connsiteY993"/>
              <a:gd fmla="*/ 1159321 w 1326925" name="connsiteX994"/>
              <a:gd fmla="*/ 253522 h 1292028" name="connsiteY994"/>
              <a:gd fmla="*/ 1159321 w 1326925" name="connsiteX995"/>
              <a:gd fmla="*/ 254268 h 1292028" name="connsiteY995"/>
              <a:gd fmla="*/ 1160115 w 1326925" name="connsiteX996"/>
              <a:gd fmla="*/ 254268 h 1292028" name="connsiteY996"/>
              <a:gd fmla="*/ 1160115 w 1326925" name="connsiteX997"/>
              <a:gd fmla="*/ 254299 h 1292028" name="connsiteY997"/>
              <a:gd fmla="*/ 1160115 w 1326925" name="connsiteX998"/>
              <a:gd fmla="*/ 255044 h 1292028" name="connsiteY998"/>
              <a:gd fmla="*/ 1160909 w 1326925" name="connsiteX999"/>
              <a:gd fmla="*/ 255044 h 1292028" name="connsiteY999"/>
              <a:gd fmla="*/ 1160909 w 1326925" name="connsiteX1000"/>
              <a:gd fmla="*/ 255077 h 1292028" name="connsiteY1000"/>
              <a:gd fmla="*/ 1160909 w 1326925" name="connsiteX1001"/>
              <a:gd fmla="*/ 255821 h 1292028" name="connsiteY1001"/>
              <a:gd fmla="*/ 1161703 w 1326925" name="connsiteX1002"/>
              <a:gd fmla="*/ 255821 h 1292028" name="connsiteY1002"/>
              <a:gd fmla="*/ 1161703 w 1326925" name="connsiteX1003"/>
              <a:gd fmla="*/ 255853 h 1292028" name="connsiteY1003"/>
              <a:gd fmla="*/ 1161703 w 1326925" name="connsiteX1004"/>
              <a:gd fmla="*/ 256599 h 1292028" name="connsiteY1004"/>
              <a:gd fmla="*/ 1162497 w 1326925" name="connsiteX1005"/>
              <a:gd fmla="*/ 256599 h 1292028" name="connsiteY1005"/>
              <a:gd fmla="*/ 1162497 w 1326925" name="connsiteX1006"/>
              <a:gd fmla="*/ 256630 h 1292028" name="connsiteY1006"/>
              <a:gd fmla="*/ 1162497 w 1326925" name="connsiteX1007"/>
              <a:gd fmla="*/ 257376 h 1292028" name="connsiteY1007"/>
              <a:gd fmla="*/ 1163290 w 1326925" name="connsiteX1008"/>
              <a:gd fmla="*/ 257376 h 1292028" name="connsiteY1008"/>
              <a:gd fmla="*/ 1163290 w 1326925" name="connsiteX1009"/>
              <a:gd fmla="*/ 257409 h 1292028" name="connsiteY1009"/>
              <a:gd fmla="*/ 1163290 w 1326925" name="connsiteX1010"/>
              <a:gd fmla="*/ 258153 h 1292028" name="connsiteY1010"/>
              <a:gd fmla="*/ 1164084 w 1326925" name="connsiteX1011"/>
              <a:gd fmla="*/ 258153 h 1292028" name="connsiteY1011"/>
              <a:gd fmla="*/ 1164084 w 1326925" name="connsiteX1012"/>
              <a:gd fmla="*/ 258186 h 1292028" name="connsiteY1012"/>
              <a:gd fmla="*/ 1164084 w 1326925" name="connsiteX1013"/>
              <a:gd fmla="*/ 258930 h 1292028" name="connsiteY1013"/>
              <a:gd fmla="*/ 1164878 w 1326925" name="connsiteX1014"/>
              <a:gd fmla="*/ 258930 h 1292028" name="connsiteY1014"/>
              <a:gd fmla="*/ 1164878 w 1326925" name="connsiteX1015"/>
              <a:gd fmla="*/ 258963 h 1292028" name="connsiteY1015"/>
              <a:gd fmla="*/ 1164878 w 1326925" name="connsiteX1016"/>
              <a:gd fmla="*/ 259707 h 1292028" name="connsiteY1016"/>
              <a:gd fmla="*/ 1165672 w 1326925" name="connsiteX1017"/>
              <a:gd fmla="*/ 259707 h 1292028" name="connsiteY1017"/>
              <a:gd fmla="*/ 1165672 w 1326925" name="connsiteX1018"/>
              <a:gd fmla="*/ 259738 h 1292028" name="connsiteY1018"/>
              <a:gd fmla="*/ 1165672 w 1326925" name="connsiteX1019"/>
              <a:gd fmla="*/ 260484 h 1292028" name="connsiteY1019"/>
              <a:gd fmla="*/ 1166466 w 1326925" name="connsiteX1020"/>
              <a:gd fmla="*/ 260484 h 1292028" name="connsiteY1020"/>
              <a:gd fmla="*/ 1166466 w 1326925" name="connsiteX1021"/>
              <a:gd fmla="*/ 260516 h 1292028" name="connsiteY1021"/>
              <a:gd fmla="*/ 1166466 w 1326925" name="connsiteX1022"/>
              <a:gd fmla="*/ 261261 h 1292028" name="connsiteY1022"/>
              <a:gd fmla="*/ 1167260 w 1326925" name="connsiteX1023"/>
              <a:gd fmla="*/ 261261 h 1292028" name="connsiteY1023"/>
              <a:gd fmla="*/ 1167260 w 1326925" name="connsiteX1024"/>
              <a:gd fmla="*/ 261291 h 1292028" name="connsiteY1024"/>
              <a:gd fmla="*/ 1167260 w 1326925" name="connsiteX1025"/>
              <a:gd fmla="*/ 262037 h 1292028" name="connsiteY1025"/>
              <a:gd fmla="*/ 1168054 w 1326925" name="connsiteX1026"/>
              <a:gd fmla="*/ 262037 h 1292028" name="connsiteY1026"/>
              <a:gd fmla="*/ 1168054 w 1326925" name="connsiteX1027"/>
              <a:gd fmla="*/ 262068 h 1292028" name="connsiteY1027"/>
              <a:gd fmla="*/ 1168054 w 1326925" name="connsiteX1028"/>
              <a:gd fmla="*/ 262814 h 1292028" name="connsiteY1028"/>
              <a:gd fmla="*/ 1168848 w 1326925" name="connsiteX1029"/>
              <a:gd fmla="*/ 262814 h 1292028" name="connsiteY1029"/>
              <a:gd fmla="*/ 1168848 w 1326925" name="connsiteX1030"/>
              <a:gd fmla="*/ 262844 h 1292028" name="connsiteY1030"/>
              <a:gd fmla="*/ 1168848 w 1326925" name="connsiteX1031"/>
              <a:gd fmla="*/ 263590 h 1292028" name="connsiteY1031"/>
              <a:gd fmla="*/ 1169642 w 1326925" name="connsiteX1032"/>
              <a:gd fmla="*/ 263590 h 1292028" name="connsiteY1032"/>
              <a:gd fmla="*/ 1169642 w 1326925" name="connsiteX1033"/>
              <a:gd fmla="*/ 263620 h 1292028" name="connsiteY1033"/>
              <a:gd fmla="*/ 1169642 w 1326925" name="connsiteX1034"/>
              <a:gd fmla="*/ 264368 h 1292028" name="connsiteY1034"/>
              <a:gd fmla="*/ 1170436 w 1326925" name="connsiteX1035"/>
              <a:gd fmla="*/ 264368 h 1292028" name="connsiteY1035"/>
              <a:gd fmla="*/ 1170436 w 1326925" name="connsiteX1036"/>
              <a:gd fmla="*/ 264399 h 1292028" name="connsiteY1036"/>
              <a:gd fmla="*/ 1170436 w 1326925" name="connsiteX1037"/>
              <a:gd fmla="*/ 265145 h 1292028" name="connsiteY1037"/>
              <a:gd fmla="*/ 1171230 w 1326925" name="connsiteX1038"/>
              <a:gd fmla="*/ 265145 h 1292028" name="connsiteY1038"/>
              <a:gd fmla="*/ 1171230 w 1326925" name="connsiteX1039"/>
              <a:gd fmla="*/ 265175 h 1292028" name="connsiteY1039"/>
              <a:gd fmla="*/ 1171230 w 1326925" name="connsiteX1040"/>
              <a:gd fmla="*/ 265921 h 1292028" name="connsiteY1040"/>
              <a:gd fmla="*/ 1172024 w 1326925" name="connsiteX1041"/>
              <a:gd fmla="*/ 265921 h 1292028" name="connsiteY1041"/>
              <a:gd fmla="*/ 1172024 w 1326925" name="connsiteX1042"/>
              <a:gd fmla="*/ 265952 h 1292028" name="connsiteY1042"/>
              <a:gd fmla="*/ 1172024 w 1326925" name="connsiteX1043"/>
              <a:gd fmla="*/ 266699 h 1292028" name="connsiteY1043"/>
              <a:gd fmla="*/ 1172818 w 1326925" name="connsiteX1044"/>
              <a:gd fmla="*/ 266699 h 1292028" name="connsiteY1044"/>
              <a:gd fmla="*/ 1172818 w 1326925" name="connsiteX1045"/>
              <a:gd fmla="*/ 266730 h 1292028" name="connsiteY1045"/>
              <a:gd fmla="*/ 1172818 w 1326925" name="connsiteX1046"/>
              <a:gd fmla="*/ 267476 h 1292028" name="connsiteY1046"/>
              <a:gd fmla="*/ 1173612 w 1326925" name="connsiteX1047"/>
              <a:gd fmla="*/ 267476 h 1292028" name="connsiteY1047"/>
              <a:gd fmla="*/ 1173612 w 1326925" name="connsiteX1048"/>
              <a:gd fmla="*/ 267507 h 1292028" name="connsiteY1048"/>
              <a:gd fmla="*/ 1173612 w 1326925" name="connsiteX1049"/>
              <a:gd fmla="*/ 268253 h 1292028" name="connsiteY1049"/>
              <a:gd fmla="*/ 1174406 w 1326925" name="connsiteX1050"/>
              <a:gd fmla="*/ 268253 h 1292028" name="connsiteY1050"/>
              <a:gd fmla="*/ 1174406 w 1326925" name="connsiteX1051"/>
              <a:gd fmla="*/ 268283 h 1292028" name="connsiteY1051"/>
              <a:gd fmla="*/ 1174406 w 1326925" name="connsiteX1052"/>
              <a:gd fmla="*/ 269029 h 1292028" name="connsiteY1052"/>
              <a:gd fmla="*/ 1175200 w 1326925" name="connsiteX1053"/>
              <a:gd fmla="*/ 269029 h 1292028" name="connsiteY1053"/>
              <a:gd fmla="*/ 1175200 w 1326925" name="connsiteX1054"/>
              <a:gd fmla="*/ 269060 h 1292028" name="connsiteY1054"/>
              <a:gd fmla="*/ 1175200 w 1326925" name="connsiteX1055"/>
              <a:gd fmla="*/ 269807 h 1292028" name="connsiteY1055"/>
              <a:gd fmla="*/ 1175994 w 1326925" name="connsiteX1056"/>
              <a:gd fmla="*/ 269807 h 1292028" name="connsiteY1056"/>
              <a:gd fmla="*/ 1175994 w 1326925" name="connsiteX1057"/>
              <a:gd fmla="*/ 269838 h 1292028" name="connsiteY1057"/>
              <a:gd fmla="*/ 1175994 w 1326925" name="connsiteX1058"/>
              <a:gd fmla="*/ 270583 h 1292028" name="connsiteY1058"/>
              <a:gd fmla="*/ 1176788 w 1326925" name="connsiteX1059"/>
              <a:gd fmla="*/ 270583 h 1292028" name="connsiteY1059"/>
              <a:gd fmla="*/ 1176788 w 1326925" name="connsiteX1060"/>
              <a:gd fmla="*/ 270614 h 1292028" name="connsiteY1060"/>
              <a:gd fmla="*/ 1176788 w 1326925" name="connsiteX1061"/>
              <a:gd fmla="*/ 271360 h 1292028" name="connsiteY1061"/>
              <a:gd fmla="*/ 1177582 w 1326925" name="connsiteX1062"/>
              <a:gd fmla="*/ 271360 h 1292028" name="connsiteY1062"/>
              <a:gd fmla="*/ 1177582 w 1326925" name="connsiteX1063"/>
              <a:gd fmla="*/ 271391 h 1292028" name="connsiteY1063"/>
              <a:gd fmla="*/ 1177582 w 1326925" name="connsiteX1064"/>
              <a:gd fmla="*/ 272137 h 1292028" name="connsiteY1064"/>
              <a:gd fmla="*/ 1178376 w 1326925" name="connsiteX1065"/>
              <a:gd fmla="*/ 272137 h 1292028" name="connsiteY1065"/>
              <a:gd fmla="*/ 1178376 w 1326925" name="connsiteX1066"/>
              <a:gd fmla="*/ 272167 h 1292028" name="connsiteY1066"/>
              <a:gd fmla="*/ 1178376 w 1326925" name="connsiteX1067"/>
              <a:gd fmla="*/ 272914 h 1292028" name="connsiteY1067"/>
              <a:gd fmla="*/ 1179170 w 1326925" name="connsiteX1068"/>
              <a:gd fmla="*/ 272914 h 1292028" name="connsiteY1068"/>
              <a:gd fmla="*/ 1179170 w 1326925" name="connsiteX1069"/>
              <a:gd fmla="*/ 272944 h 1292028" name="connsiteY1069"/>
              <a:gd fmla="*/ 1179170 w 1326925" name="connsiteX1070"/>
              <a:gd fmla="*/ 273691 h 1292028" name="connsiteY1070"/>
              <a:gd fmla="*/ 1179964 w 1326925" name="connsiteX1071"/>
              <a:gd fmla="*/ 273691 h 1292028" name="connsiteY1071"/>
              <a:gd fmla="*/ 1179964 w 1326925" name="connsiteX1072"/>
              <a:gd fmla="*/ 273721 h 1292028" name="connsiteY1072"/>
              <a:gd fmla="*/ 1179964 w 1326925" name="connsiteX1073"/>
              <a:gd fmla="*/ 274467 h 1292028" name="connsiteY1073"/>
              <a:gd fmla="*/ 1180758 w 1326925" name="connsiteX1074"/>
              <a:gd fmla="*/ 274467 h 1292028" name="connsiteY1074"/>
              <a:gd fmla="*/ 1180758 w 1326925" name="connsiteX1075"/>
              <a:gd fmla="*/ 274497 h 1292028" name="connsiteY1075"/>
              <a:gd fmla="*/ 1180758 w 1326925" name="connsiteX1076"/>
              <a:gd fmla="*/ 275245 h 1292028" name="connsiteY1076"/>
              <a:gd fmla="*/ 1181552 w 1326925" name="connsiteX1077"/>
              <a:gd fmla="*/ 275245 h 1292028" name="connsiteY1077"/>
              <a:gd fmla="*/ 1181552 w 1326925" name="connsiteX1078"/>
              <a:gd fmla="*/ 275274 h 1292028" name="connsiteY1078"/>
              <a:gd fmla="*/ 1181552 w 1326925" name="connsiteX1079"/>
              <a:gd fmla="*/ 276021 h 1292028" name="connsiteY1079"/>
              <a:gd fmla="*/ 1182346 w 1326925" name="connsiteX1080"/>
              <a:gd fmla="*/ 276021 h 1292028" name="connsiteY1080"/>
              <a:gd fmla="*/ 1182346 w 1326925" name="connsiteX1081"/>
              <a:gd fmla="*/ 276051 h 1292028" name="connsiteY1081"/>
              <a:gd fmla="*/ 1182346 w 1326925" name="connsiteX1082"/>
              <a:gd fmla="*/ 276798 h 1292028" name="connsiteY1082"/>
              <a:gd fmla="*/ 1183140 w 1326925" name="connsiteX1083"/>
              <a:gd fmla="*/ 276798 h 1292028" name="connsiteY1083"/>
              <a:gd fmla="*/ 1183140 w 1326925" name="connsiteX1084"/>
              <a:gd fmla="*/ 276828 h 1292028" name="connsiteY1084"/>
              <a:gd fmla="*/ 1183140 w 1326925" name="connsiteX1085"/>
              <a:gd fmla="*/ 277575 h 1292028" name="connsiteY1085"/>
              <a:gd fmla="*/ 1183934 w 1326925" name="connsiteX1086"/>
              <a:gd fmla="*/ 277575 h 1292028" name="connsiteY1086"/>
              <a:gd fmla="*/ 1183934 w 1326925" name="connsiteX1087"/>
              <a:gd fmla="*/ 277605 h 1292028" name="connsiteY1087"/>
              <a:gd fmla="*/ 1183934 w 1326925" name="connsiteX1088"/>
              <a:gd fmla="*/ 278353 h 1292028" name="connsiteY1088"/>
              <a:gd fmla="*/ 1184727 w 1326925" name="connsiteX1089"/>
              <a:gd fmla="*/ 278353 h 1292028" name="connsiteY1089"/>
              <a:gd fmla="*/ 1184727 w 1326925" name="connsiteX1090"/>
              <a:gd fmla="*/ 278382 h 1292028" name="connsiteY1090"/>
              <a:gd fmla="*/ 1184727 w 1326925" name="connsiteX1091"/>
              <a:gd fmla="*/ 279129 h 1292028" name="connsiteY1091"/>
              <a:gd fmla="*/ 1185521 w 1326925" name="connsiteX1092"/>
              <a:gd fmla="*/ 279129 h 1292028" name="connsiteY1092"/>
              <a:gd fmla="*/ 1185521 w 1326925" name="connsiteX1093"/>
              <a:gd fmla="*/ 279159 h 1292028" name="connsiteY1093"/>
              <a:gd fmla="*/ 1185521 w 1326925" name="connsiteX1094"/>
              <a:gd fmla="*/ 279907 h 1292028" name="connsiteY1094"/>
              <a:gd fmla="*/ 1186315 w 1326925" name="connsiteX1095"/>
              <a:gd fmla="*/ 279907 h 1292028" name="connsiteY1095"/>
              <a:gd fmla="*/ 1186315 w 1326925" name="connsiteX1096"/>
              <a:gd fmla="*/ 279937 h 1292028" name="connsiteY1096"/>
              <a:gd fmla="*/ 1186315 w 1326925" name="connsiteX1097"/>
              <a:gd fmla="*/ 280683 h 1292028" name="connsiteY1097"/>
              <a:gd fmla="*/ 1187109 w 1326925" name="connsiteX1098"/>
              <a:gd fmla="*/ 280683 h 1292028" name="connsiteY1098"/>
              <a:gd fmla="*/ 1187109 w 1326925" name="connsiteX1099"/>
              <a:gd fmla="*/ 280713 h 1292028" name="connsiteY1099"/>
              <a:gd fmla="*/ 1187109 w 1326925" name="connsiteX1100"/>
              <a:gd fmla="*/ 281460 h 1292028" name="connsiteY1100"/>
              <a:gd fmla="*/ 1187903 w 1326925" name="connsiteX1101"/>
              <a:gd fmla="*/ 281460 h 1292028" name="connsiteY1101"/>
              <a:gd fmla="*/ 1187903 w 1326925" name="connsiteX1102"/>
              <a:gd fmla="*/ 281491 h 1292028" name="connsiteY1102"/>
              <a:gd fmla="*/ 1187903 w 1326925" name="connsiteX1103"/>
              <a:gd fmla="*/ 282238 h 1292028" name="connsiteY1103"/>
              <a:gd fmla="*/ 1188697 w 1326925" name="connsiteX1104"/>
              <a:gd fmla="*/ 282238 h 1292028" name="connsiteY1104"/>
              <a:gd fmla="*/ 1188697 w 1326925" name="connsiteX1105"/>
              <a:gd fmla="*/ 282268 h 1292028" name="connsiteY1105"/>
              <a:gd fmla="*/ 1188697 w 1326925" name="connsiteX1106"/>
              <a:gd fmla="*/ 283014 h 1292028" name="connsiteY1106"/>
              <a:gd fmla="*/ 1189491 w 1326925" name="connsiteX1107"/>
              <a:gd fmla="*/ 283014 h 1292028" name="connsiteY1107"/>
              <a:gd fmla="*/ 1189491 w 1326925" name="connsiteX1108"/>
              <a:gd fmla="*/ 283045 h 1292028" name="connsiteY1108"/>
              <a:gd fmla="*/ 1189491 w 1326925" name="connsiteX1109"/>
              <a:gd fmla="*/ 283792 h 1292028" name="connsiteY1109"/>
              <a:gd fmla="*/ 1190285 w 1326925" name="connsiteX1110"/>
              <a:gd fmla="*/ 283792 h 1292028" name="connsiteY1110"/>
              <a:gd fmla="*/ 1190285 w 1326925" name="connsiteX1111"/>
              <a:gd fmla="*/ 283823 h 1292028" name="connsiteY1111"/>
              <a:gd fmla="*/ 1190285 w 1326925" name="connsiteX1112"/>
              <a:gd fmla="*/ 284569 h 1292028" name="connsiteY1112"/>
              <a:gd fmla="*/ 1191079 w 1326925" name="connsiteX1113"/>
              <a:gd fmla="*/ 284569 h 1292028" name="connsiteY1113"/>
              <a:gd fmla="*/ 1191079 w 1326925" name="connsiteX1114"/>
              <a:gd fmla="*/ 284600 h 1292028" name="connsiteY1114"/>
              <a:gd fmla="*/ 1191079 w 1326925" name="connsiteX1115"/>
              <a:gd fmla="*/ 285345 h 1292028" name="connsiteY1115"/>
              <a:gd fmla="*/ 1191873 w 1326925" name="connsiteX1116"/>
              <a:gd fmla="*/ 285345 h 1292028" name="connsiteY1116"/>
              <a:gd fmla="*/ 1191873 w 1326925" name="connsiteX1117"/>
              <a:gd fmla="*/ 285376 h 1292028" name="connsiteY1117"/>
              <a:gd fmla="*/ 1191873 w 1326925" name="connsiteX1118"/>
              <a:gd fmla="*/ 286122 h 1292028" name="connsiteY1118"/>
              <a:gd fmla="*/ 1192667 w 1326925" name="connsiteX1119"/>
              <a:gd fmla="*/ 286122 h 1292028" name="connsiteY1119"/>
              <a:gd fmla="*/ 1192667 w 1326925" name="connsiteX1120"/>
              <a:gd fmla="*/ 286153 h 1292028" name="connsiteY1120"/>
              <a:gd fmla="*/ 1192667 w 1326925" name="connsiteX1121"/>
              <a:gd fmla="*/ 286899 h 1292028" name="connsiteY1121"/>
              <a:gd fmla="*/ 1193461 w 1326925" name="connsiteX1122"/>
              <a:gd fmla="*/ 286899 h 1292028" name="connsiteY1122"/>
              <a:gd fmla="*/ 1193461 w 1326925" name="connsiteX1123"/>
              <a:gd fmla="*/ 286930 h 1292028" name="connsiteY1123"/>
              <a:gd fmla="*/ 1193461 w 1326925" name="connsiteX1124"/>
              <a:gd fmla="*/ 287677 h 1292028" name="connsiteY1124"/>
              <a:gd fmla="*/ 1194255 w 1326925" name="connsiteX1125"/>
              <a:gd fmla="*/ 287677 h 1292028" name="connsiteY1125"/>
              <a:gd fmla="*/ 1194255 w 1326925" name="connsiteX1126"/>
              <a:gd fmla="*/ 287707 h 1292028" name="connsiteY1126"/>
              <a:gd fmla="*/ 1194255 w 1326925" name="connsiteX1127"/>
              <a:gd fmla="*/ 288453 h 1292028" name="connsiteY1127"/>
              <a:gd fmla="*/ 1195049 w 1326925" name="connsiteX1128"/>
              <a:gd fmla="*/ 288453 h 1292028" name="connsiteY1128"/>
              <a:gd fmla="*/ 1195049 w 1326925" name="connsiteX1129"/>
              <a:gd fmla="*/ 288484 h 1292028" name="connsiteY1129"/>
              <a:gd fmla="*/ 1195049 w 1326925" name="connsiteX1130"/>
              <a:gd fmla="*/ 289230 h 1292028" name="connsiteY1130"/>
              <a:gd fmla="*/ 1195843 w 1326925" name="connsiteX1131"/>
              <a:gd fmla="*/ 289230 h 1292028" name="connsiteY1131"/>
              <a:gd fmla="*/ 1195843 w 1326925" name="connsiteX1132"/>
              <a:gd fmla="*/ 289261 h 1292028" name="connsiteY1132"/>
              <a:gd fmla="*/ 1195843 w 1326925" name="connsiteX1133"/>
              <a:gd fmla="*/ 290007 h 1292028" name="connsiteY1133"/>
              <a:gd fmla="*/ 1196637 w 1326925" name="connsiteX1134"/>
              <a:gd fmla="*/ 290007 h 1292028" name="connsiteY1134"/>
              <a:gd fmla="*/ 1196637 w 1326925" name="connsiteX1135"/>
              <a:gd fmla="*/ 290038 h 1292028" name="connsiteY1135"/>
              <a:gd fmla="*/ 1196637 w 1326925" name="connsiteX1136"/>
              <a:gd fmla="*/ 290784 h 1292028" name="connsiteY1136"/>
              <a:gd fmla="*/ 1197431 w 1326925" name="connsiteX1137"/>
              <a:gd fmla="*/ 290784 h 1292028" name="connsiteY1137"/>
              <a:gd fmla="*/ 1197431 w 1326925" name="connsiteX1138"/>
              <a:gd fmla="*/ 290816 h 1292028" name="connsiteY1138"/>
              <a:gd fmla="*/ 1197431 w 1326925" name="connsiteX1139"/>
              <a:gd fmla="*/ 291561 h 1292028" name="connsiteY1139"/>
              <a:gd fmla="*/ 1198225 w 1326925" name="connsiteX1140"/>
              <a:gd fmla="*/ 291561 h 1292028" name="connsiteY1140"/>
              <a:gd fmla="*/ 1198225 w 1326925" name="connsiteX1141"/>
              <a:gd fmla="*/ 291593 h 1292028" name="connsiteY1141"/>
              <a:gd fmla="*/ 1198225 w 1326925" name="connsiteX1142"/>
              <a:gd fmla="*/ 292338 h 1292028" name="connsiteY1142"/>
              <a:gd fmla="*/ 1199019 w 1326925" name="connsiteX1143"/>
              <a:gd fmla="*/ 292338 h 1292028" name="connsiteY1143"/>
              <a:gd fmla="*/ 1199019 w 1326925" name="connsiteX1144"/>
              <a:gd fmla="*/ 292370 h 1292028" name="connsiteY1144"/>
              <a:gd fmla="*/ 1199019 w 1326925" name="connsiteX1145"/>
              <a:gd fmla="*/ 293115 h 1292028" name="connsiteY1145"/>
              <a:gd fmla="*/ 1199813 w 1326925" name="connsiteX1146"/>
              <a:gd fmla="*/ 293115 h 1292028" name="connsiteY1146"/>
              <a:gd fmla="*/ 1199813 w 1326925" name="connsiteX1147"/>
              <a:gd fmla="*/ 293147 h 1292028" name="connsiteY1147"/>
              <a:gd fmla="*/ 1199813 w 1326925" name="connsiteX1148"/>
              <a:gd fmla="*/ 293892 h 1292028" name="connsiteY1148"/>
              <a:gd fmla="*/ 1200607 w 1326925" name="connsiteX1149"/>
              <a:gd fmla="*/ 293892 h 1292028" name="connsiteY1149"/>
              <a:gd fmla="*/ 1200607 w 1326925" name="connsiteX1150"/>
              <a:gd fmla="*/ 293923 h 1292028" name="connsiteY1150"/>
              <a:gd fmla="*/ 1200607 w 1326925" name="connsiteX1151"/>
              <a:gd fmla="*/ 294669 h 1292028" name="connsiteY1151"/>
              <a:gd fmla="*/ 1201401 w 1326925" name="connsiteX1152"/>
              <a:gd fmla="*/ 294669 h 1292028" name="connsiteY1152"/>
              <a:gd fmla="*/ 1201401 w 1326925" name="connsiteX1153"/>
              <a:gd fmla="*/ 294701 h 1292028" name="connsiteY1153"/>
              <a:gd fmla="*/ 1201401 w 1326925" name="connsiteX1154"/>
              <a:gd fmla="*/ 295446 h 1292028" name="connsiteY1154"/>
              <a:gd fmla="*/ 1202195 w 1326925" name="connsiteX1155"/>
              <a:gd fmla="*/ 295446 h 1292028" name="connsiteY1155"/>
              <a:gd fmla="*/ 1202195 w 1326925" name="connsiteX1156"/>
              <a:gd fmla="*/ 295478 h 1292028" name="connsiteY1156"/>
              <a:gd fmla="*/ 1202195 w 1326925" name="connsiteX1157"/>
              <a:gd fmla="*/ 296223 h 1292028" name="connsiteY1157"/>
              <a:gd fmla="*/ 1202989 w 1326925" name="connsiteX1158"/>
              <a:gd fmla="*/ 296223 h 1292028" name="connsiteY1158"/>
              <a:gd fmla="*/ 1202989 w 1326925" name="connsiteX1159"/>
              <a:gd fmla="*/ 296255 h 1292028" name="connsiteY1159"/>
              <a:gd fmla="*/ 1202989 w 1326925" name="connsiteX1160"/>
              <a:gd fmla="*/ 297000 h 1292028" name="connsiteY1160"/>
              <a:gd fmla="*/ 1203783 w 1326925" name="connsiteX1161"/>
              <a:gd fmla="*/ 297000 h 1292028" name="connsiteY1161"/>
              <a:gd fmla="*/ 1203783 w 1326925" name="connsiteX1162"/>
              <a:gd fmla="*/ 297032 h 1292028" name="connsiteY1162"/>
              <a:gd fmla="*/ 1203783 w 1326925" name="connsiteX1163"/>
              <a:gd fmla="*/ 297777 h 1292028" name="connsiteY1163"/>
              <a:gd fmla="*/ 1204577 w 1326925" name="connsiteX1164"/>
              <a:gd fmla="*/ 297777 h 1292028" name="connsiteY1164"/>
              <a:gd fmla="*/ 1204577 w 1326925" name="connsiteX1165"/>
              <a:gd fmla="*/ 297809 h 1292028" name="connsiteY1165"/>
              <a:gd fmla="*/ 1204577 w 1326925" name="connsiteX1166"/>
              <a:gd fmla="*/ 298554 h 1292028" name="connsiteY1166"/>
              <a:gd fmla="*/ 1205371 w 1326925" name="connsiteX1167"/>
              <a:gd fmla="*/ 298554 h 1292028" name="connsiteY1167"/>
              <a:gd fmla="*/ 1205371 w 1326925" name="connsiteX1168"/>
              <a:gd fmla="*/ 298586 h 1292028" name="connsiteY1168"/>
              <a:gd fmla="*/ 1205371 w 1326925" name="connsiteX1169"/>
              <a:gd fmla="*/ 299331 h 1292028" name="connsiteY1169"/>
              <a:gd fmla="*/ 1206164 w 1326925" name="connsiteX1170"/>
              <a:gd fmla="*/ 299331 h 1292028" name="connsiteY1170"/>
              <a:gd fmla="*/ 1206164 w 1326925" name="connsiteX1171"/>
              <a:gd fmla="*/ 299363 h 1292028" name="connsiteY1171"/>
              <a:gd fmla="*/ 1206164 w 1326925" name="connsiteX1172"/>
              <a:gd fmla="*/ 300108 h 1292028" name="connsiteY1172"/>
              <a:gd fmla="*/ 1206958 w 1326925" name="connsiteX1173"/>
              <a:gd fmla="*/ 300108 h 1292028" name="connsiteY1173"/>
              <a:gd fmla="*/ 1206958 w 1326925" name="connsiteX1174"/>
              <a:gd fmla="*/ 300140 h 1292028" name="connsiteY1174"/>
              <a:gd fmla="*/ 1206958 w 1326925" name="connsiteX1175"/>
              <a:gd fmla="*/ 300885 h 1292028" name="connsiteY1175"/>
              <a:gd fmla="*/ 1207752 w 1326925" name="connsiteX1176"/>
              <a:gd fmla="*/ 300885 h 1292028" name="connsiteY1176"/>
              <a:gd fmla="*/ 1207752 w 1326925" name="connsiteX1177"/>
              <a:gd fmla="*/ 300917 h 1292028" name="connsiteY1177"/>
              <a:gd fmla="*/ 1207752 w 1326925" name="connsiteX1178"/>
              <a:gd fmla="*/ 301662 h 1292028" name="connsiteY1178"/>
              <a:gd fmla="*/ 1208546 w 1326925" name="connsiteX1179"/>
              <a:gd fmla="*/ 301662 h 1292028" name="connsiteY1179"/>
              <a:gd fmla="*/ 1208546 w 1326925" name="connsiteX1180"/>
              <a:gd fmla="*/ 301694 h 1292028" name="connsiteY1180"/>
              <a:gd fmla="*/ 1208546 w 1326925" name="connsiteX1181"/>
              <a:gd fmla="*/ 302439 h 1292028" name="connsiteY1181"/>
              <a:gd fmla="*/ 1209340 w 1326925" name="connsiteX1182"/>
              <a:gd fmla="*/ 302439 h 1292028" name="connsiteY1182"/>
              <a:gd fmla="*/ 1209340 w 1326925" name="connsiteX1183"/>
              <a:gd fmla="*/ 302471 h 1292028" name="connsiteY1183"/>
              <a:gd fmla="*/ 1209340 w 1326925" name="connsiteX1184"/>
              <a:gd fmla="*/ 303216 h 1292028" name="connsiteY1184"/>
              <a:gd fmla="*/ 1210134 w 1326925" name="connsiteX1185"/>
              <a:gd fmla="*/ 303216 h 1292028" name="connsiteY1185"/>
              <a:gd fmla="*/ 1210134 w 1326925" name="connsiteX1186"/>
              <a:gd fmla="*/ 303248 h 1292028" name="connsiteY1186"/>
              <a:gd fmla="*/ 1210134 w 1326925" name="connsiteX1187"/>
              <a:gd fmla="*/ 303993 h 1292028" name="connsiteY1187"/>
              <a:gd fmla="*/ 1210928 w 1326925" name="connsiteX1188"/>
              <a:gd fmla="*/ 303993 h 1292028" name="connsiteY1188"/>
              <a:gd fmla="*/ 1210928 w 1326925" name="connsiteX1189"/>
              <a:gd fmla="*/ 304025 h 1292028" name="connsiteY1189"/>
              <a:gd fmla="*/ 1210928 w 1326925" name="connsiteX1190"/>
              <a:gd fmla="*/ 304770 h 1292028" name="connsiteY1190"/>
              <a:gd fmla="*/ 1211722 w 1326925" name="connsiteX1191"/>
              <a:gd fmla="*/ 304770 h 1292028" name="connsiteY1191"/>
              <a:gd fmla="*/ 1211722 w 1326925" name="connsiteX1192"/>
              <a:gd fmla="*/ 304802 h 1292028" name="connsiteY1192"/>
              <a:gd fmla="*/ 1211722 w 1326925" name="connsiteX1193"/>
              <a:gd fmla="*/ 305547 h 1292028" name="connsiteY1193"/>
              <a:gd fmla="*/ 1212516 w 1326925" name="connsiteX1194"/>
              <a:gd fmla="*/ 305547 h 1292028" name="connsiteY1194"/>
              <a:gd fmla="*/ 1212516 w 1326925" name="connsiteX1195"/>
              <a:gd fmla="*/ 305579 h 1292028" name="connsiteY1195"/>
              <a:gd fmla="*/ 1212516 w 1326925" name="connsiteX1196"/>
              <a:gd fmla="*/ 306323 h 1292028" name="connsiteY1196"/>
              <a:gd fmla="*/ 1213310 w 1326925" name="connsiteX1197"/>
              <a:gd fmla="*/ 306323 h 1292028" name="connsiteY1197"/>
              <a:gd fmla="*/ 1213310 w 1326925" name="connsiteX1198"/>
              <a:gd fmla="*/ 306355 h 1292028" name="connsiteY1198"/>
              <a:gd fmla="*/ 1213310 w 1326925" name="connsiteX1199"/>
              <a:gd fmla="*/ 307101 h 1292028" name="connsiteY1199"/>
              <a:gd fmla="*/ 1214104 w 1326925" name="connsiteX1200"/>
              <a:gd fmla="*/ 307101 h 1292028" name="connsiteY1200"/>
              <a:gd fmla="*/ 1214104 w 1326925" name="connsiteX1201"/>
              <a:gd fmla="*/ 307132 h 1292028" name="connsiteY1201"/>
              <a:gd fmla="*/ 1214104 w 1326925" name="connsiteX1202"/>
              <a:gd fmla="*/ 307877 h 1292028" name="connsiteY1202"/>
              <a:gd fmla="*/ 1214898 w 1326925" name="connsiteX1203"/>
              <a:gd fmla="*/ 307877 h 1292028" name="connsiteY1203"/>
              <a:gd fmla="*/ 1214898 w 1326925" name="connsiteX1204"/>
              <a:gd fmla="*/ 307909 h 1292028" name="connsiteY1204"/>
              <a:gd fmla="*/ 1214898 w 1326925" name="connsiteX1205"/>
              <a:gd fmla="*/ 308654 h 1292028" name="connsiteY1205"/>
              <a:gd fmla="*/ 1215692 w 1326925" name="connsiteX1206"/>
              <a:gd fmla="*/ 308654 h 1292028" name="connsiteY1206"/>
              <a:gd fmla="*/ 1215692 w 1326925" name="connsiteX1207"/>
              <a:gd fmla="*/ 308686 h 1292028" name="connsiteY1207"/>
              <a:gd fmla="*/ 1215692 w 1326925" name="connsiteX1208"/>
              <a:gd fmla="*/ 309432 h 1292028" name="connsiteY1208"/>
              <a:gd fmla="*/ 1216486 w 1326925" name="connsiteX1209"/>
              <a:gd fmla="*/ 309432 h 1292028" name="connsiteY1209"/>
              <a:gd fmla="*/ 1216486 w 1326925" name="connsiteX1210"/>
              <a:gd fmla="*/ 309463 h 1292028" name="connsiteY1210"/>
              <a:gd fmla="*/ 1216486 w 1326925" name="connsiteX1211"/>
              <a:gd fmla="*/ 310208 h 1292028" name="connsiteY1211"/>
              <a:gd fmla="*/ 1217280 w 1326925" name="connsiteX1212"/>
              <a:gd fmla="*/ 310208 h 1292028" name="connsiteY1212"/>
              <a:gd fmla="*/ 1217280 w 1326925" name="connsiteX1213"/>
              <a:gd fmla="*/ 310240 h 1292028" name="connsiteY1213"/>
              <a:gd fmla="*/ 1217280 w 1326925" name="connsiteX1214"/>
              <a:gd fmla="*/ 310985 h 1292028" name="connsiteY1214"/>
              <a:gd fmla="*/ 1218074 w 1326925" name="connsiteX1215"/>
              <a:gd fmla="*/ 310985 h 1292028" name="connsiteY1215"/>
              <a:gd fmla="*/ 1218074 w 1326925" name="connsiteX1216"/>
              <a:gd fmla="*/ 311017 h 1292028" name="connsiteY1216"/>
              <a:gd fmla="*/ 1218074 w 1326925" name="connsiteX1217"/>
              <a:gd fmla="*/ 311762 h 1292028" name="connsiteY1217"/>
              <a:gd fmla="*/ 1218868 w 1326925" name="connsiteX1218"/>
              <a:gd fmla="*/ 311762 h 1292028" name="connsiteY1218"/>
              <a:gd fmla="*/ 1218868 w 1326925" name="connsiteX1219"/>
              <a:gd fmla="*/ 311794 h 1292028" name="connsiteY1219"/>
              <a:gd fmla="*/ 1218868 w 1326925" name="connsiteX1220"/>
              <a:gd fmla="*/ 312539 h 1292028" name="connsiteY1220"/>
              <a:gd fmla="*/ 1219662 w 1326925" name="connsiteX1221"/>
              <a:gd fmla="*/ 312539 h 1292028" name="connsiteY1221"/>
              <a:gd fmla="*/ 1219662 w 1326925" name="connsiteX1222"/>
              <a:gd fmla="*/ 312571 h 1292028" name="connsiteY1222"/>
              <a:gd fmla="*/ 1219662 w 1326925" name="connsiteX1223"/>
              <a:gd fmla="*/ 313316 h 1292028" name="connsiteY1223"/>
              <a:gd fmla="*/ 1220456 w 1326925" name="connsiteX1224"/>
              <a:gd fmla="*/ 313316 h 1292028" name="connsiteY1224"/>
              <a:gd fmla="*/ 1220456 w 1326925" name="connsiteX1225"/>
              <a:gd fmla="*/ 313348 h 1292028" name="connsiteY1225"/>
              <a:gd fmla="*/ 1220456 w 1326925" name="connsiteX1226"/>
              <a:gd fmla="*/ 314093 h 1292028" name="connsiteY1226"/>
              <a:gd fmla="*/ 1221250 w 1326925" name="connsiteX1227"/>
              <a:gd fmla="*/ 314093 h 1292028" name="connsiteY1227"/>
              <a:gd fmla="*/ 1221250 w 1326925" name="connsiteX1228"/>
              <a:gd fmla="*/ 314125 h 1292028" name="connsiteY1228"/>
              <a:gd fmla="*/ 1221250 w 1326925" name="connsiteX1229"/>
              <a:gd fmla="*/ 314870 h 1292028" name="connsiteY1229"/>
              <a:gd fmla="*/ 1222044 w 1326925" name="connsiteX1230"/>
              <a:gd fmla="*/ 314870 h 1292028" name="connsiteY1230"/>
              <a:gd fmla="*/ 1222044 w 1326925" name="connsiteX1231"/>
              <a:gd fmla="*/ 314901 h 1292028" name="connsiteY1231"/>
              <a:gd fmla="*/ 1222044 w 1326925" name="connsiteX1232"/>
              <a:gd fmla="*/ 315647 h 1292028" name="connsiteY1232"/>
              <a:gd fmla="*/ 1222838 w 1326925" name="connsiteX1233"/>
              <a:gd fmla="*/ 315647 h 1292028" name="connsiteY1233"/>
              <a:gd fmla="*/ 1222838 w 1326925" name="connsiteX1234"/>
              <a:gd fmla="*/ 315679 h 1292028" name="connsiteY1234"/>
              <a:gd fmla="*/ 1222838 w 1326925" name="connsiteX1235"/>
              <a:gd fmla="*/ 316424 h 1292028" name="connsiteY1235"/>
              <a:gd fmla="*/ 1223632 w 1326925" name="connsiteX1236"/>
              <a:gd fmla="*/ 316424 h 1292028" name="connsiteY1236"/>
              <a:gd fmla="*/ 1223632 w 1326925" name="connsiteX1237"/>
              <a:gd fmla="*/ 316455 h 1292028" name="connsiteY1237"/>
              <a:gd fmla="*/ 1223632 w 1326925" name="connsiteX1238"/>
              <a:gd fmla="*/ 317201 h 1292028" name="connsiteY1238"/>
              <a:gd fmla="*/ 1224425 w 1326925" name="connsiteX1239"/>
              <a:gd fmla="*/ 317201 h 1292028" name="connsiteY1239"/>
              <a:gd fmla="*/ 1224425 w 1326925" name="connsiteX1240"/>
              <a:gd fmla="*/ 317232 h 1292028" name="connsiteY1240"/>
              <a:gd fmla="*/ 1224425 w 1326925" name="connsiteX1241"/>
              <a:gd fmla="*/ 317978 h 1292028" name="connsiteY1241"/>
              <a:gd fmla="*/ 1225219 w 1326925" name="connsiteX1242"/>
              <a:gd fmla="*/ 317978 h 1292028" name="connsiteY1242"/>
              <a:gd fmla="*/ 1225219 w 1326925" name="connsiteX1243"/>
              <a:gd fmla="*/ 318009 h 1292028" name="connsiteY1243"/>
              <a:gd fmla="*/ 1225219 w 1326925" name="connsiteX1244"/>
              <a:gd fmla="*/ 318755 h 1292028" name="connsiteY1244"/>
              <a:gd fmla="*/ 1226013 w 1326925" name="connsiteX1245"/>
              <a:gd fmla="*/ 318755 h 1292028" name="connsiteY1245"/>
              <a:gd fmla="*/ 1226013 w 1326925" name="connsiteX1246"/>
              <a:gd fmla="*/ 318787 h 1292028" name="connsiteY1246"/>
              <a:gd fmla="*/ 1226013 w 1326925" name="connsiteX1247"/>
              <a:gd fmla="*/ 319532 h 1292028" name="connsiteY1247"/>
              <a:gd fmla="*/ 1226807 w 1326925" name="connsiteX1248"/>
              <a:gd fmla="*/ 319532 h 1292028" name="connsiteY1248"/>
              <a:gd fmla="*/ 1226807 w 1326925" name="connsiteX1249"/>
              <a:gd fmla="*/ 319564 h 1292028" name="connsiteY1249"/>
              <a:gd fmla="*/ 1226807 w 1326925" name="connsiteX1250"/>
              <a:gd fmla="*/ 320309 h 1292028" name="connsiteY1250"/>
              <a:gd fmla="*/ 1227601 w 1326925" name="connsiteX1251"/>
              <a:gd fmla="*/ 320309 h 1292028" name="connsiteY1251"/>
              <a:gd fmla="*/ 1227601 w 1326925" name="connsiteX1252"/>
              <a:gd fmla="*/ 320341 h 1292028" name="connsiteY1252"/>
              <a:gd fmla="*/ 1227601 w 1326925" name="connsiteX1253"/>
              <a:gd fmla="*/ 321086 h 1292028" name="connsiteY1253"/>
              <a:gd fmla="*/ 1228395 w 1326925" name="connsiteX1254"/>
              <a:gd fmla="*/ 321086 h 1292028" name="connsiteY1254"/>
              <a:gd fmla="*/ 1228395 w 1326925" name="connsiteX1255"/>
              <a:gd fmla="*/ 321118 h 1292028" name="connsiteY1255"/>
              <a:gd fmla="*/ 1228395 w 1326925" name="connsiteX1256"/>
              <a:gd fmla="*/ 321863 h 1292028" name="connsiteY1256"/>
              <a:gd fmla="*/ 1229189 w 1326925" name="connsiteX1257"/>
              <a:gd fmla="*/ 321863 h 1292028" name="connsiteY1257"/>
              <a:gd fmla="*/ 1229189 w 1326925" name="connsiteX1258"/>
              <a:gd fmla="*/ 321895 h 1292028" name="connsiteY1258"/>
              <a:gd fmla="*/ 1229189 w 1326925" name="connsiteX1259"/>
              <a:gd fmla="*/ 322640 h 1292028" name="connsiteY1259"/>
              <a:gd fmla="*/ 1229983 w 1326925" name="connsiteX1260"/>
              <a:gd fmla="*/ 322640 h 1292028" name="connsiteY1260"/>
              <a:gd fmla="*/ 1229983 w 1326925" name="connsiteX1261"/>
              <a:gd fmla="*/ 322672 h 1292028" name="connsiteY1261"/>
              <a:gd fmla="*/ 1229983 w 1326925" name="connsiteX1262"/>
              <a:gd fmla="*/ 323417 h 1292028" name="connsiteY1262"/>
              <a:gd fmla="*/ 1230777 w 1326925" name="connsiteX1263"/>
              <a:gd fmla="*/ 323417 h 1292028" name="connsiteY1263"/>
              <a:gd fmla="*/ 1230777 w 1326925" name="connsiteX1264"/>
              <a:gd fmla="*/ 323449 h 1292028" name="connsiteY1264"/>
              <a:gd fmla="*/ 1230777 w 1326925" name="connsiteX1265"/>
              <a:gd fmla="*/ 324194 h 1292028" name="connsiteY1265"/>
              <a:gd fmla="*/ 1231571 w 1326925" name="connsiteX1266"/>
              <a:gd fmla="*/ 324194 h 1292028" name="connsiteY1266"/>
              <a:gd fmla="*/ 1231571 w 1326925" name="connsiteX1267"/>
              <a:gd fmla="*/ 324226 h 1292028" name="connsiteY1267"/>
              <a:gd fmla="*/ 1231571 w 1326925" name="connsiteX1268"/>
              <a:gd fmla="*/ 324971 h 1292028" name="connsiteY1268"/>
              <a:gd fmla="*/ 1232365 w 1326925" name="connsiteX1269"/>
              <a:gd fmla="*/ 324971 h 1292028" name="connsiteY1269"/>
              <a:gd fmla="*/ 1232365 w 1326925" name="connsiteX1270"/>
              <a:gd fmla="*/ 325004 h 1292028" name="connsiteY1270"/>
              <a:gd fmla="*/ 1232365 w 1326925" name="connsiteX1271"/>
              <a:gd fmla="*/ 325748 h 1292028" name="connsiteY1271"/>
              <a:gd fmla="*/ 1233159 w 1326925" name="connsiteX1272"/>
              <a:gd fmla="*/ 325748 h 1292028" name="connsiteY1272"/>
              <a:gd fmla="*/ 1233159 w 1326925" name="connsiteX1273"/>
              <a:gd fmla="*/ 325780 h 1292028" name="connsiteY1273"/>
              <a:gd fmla="*/ 1233159 w 1326925" name="connsiteX1274"/>
              <a:gd fmla="*/ 326525 h 1292028" name="connsiteY1274"/>
              <a:gd fmla="*/ 1233953 w 1326925" name="connsiteX1275"/>
              <a:gd fmla="*/ 326525 h 1292028" name="connsiteY1275"/>
              <a:gd fmla="*/ 1233953 w 1326925" name="connsiteX1276"/>
              <a:gd fmla="*/ 326557 h 1292028" name="connsiteY1276"/>
              <a:gd fmla="*/ 1233953 w 1326925" name="connsiteX1277"/>
              <a:gd fmla="*/ 327302 h 1292028" name="connsiteY1277"/>
              <a:gd fmla="*/ 1234747 w 1326925" name="connsiteX1278"/>
              <a:gd fmla="*/ 327302 h 1292028" name="connsiteY1278"/>
              <a:gd fmla="*/ 1234747 w 1326925" name="connsiteX1279"/>
              <a:gd fmla="*/ 327334 h 1292028" name="connsiteY1279"/>
              <a:gd fmla="*/ 1234747 w 1326925" name="connsiteX1280"/>
              <a:gd fmla="*/ 328079 h 1292028" name="connsiteY1280"/>
              <a:gd fmla="*/ 1235541 w 1326925" name="connsiteX1281"/>
              <a:gd fmla="*/ 328079 h 1292028" name="connsiteY1281"/>
              <a:gd fmla="*/ 1235541 w 1326925" name="connsiteX1282"/>
              <a:gd fmla="*/ 328112 h 1292028" name="connsiteY1282"/>
              <a:gd fmla="*/ 1235541 w 1326925" name="connsiteX1283"/>
              <a:gd fmla="*/ 328855 h 1292028" name="connsiteY1283"/>
              <a:gd fmla="*/ 1236335 w 1326925" name="connsiteX1284"/>
              <a:gd fmla="*/ 328855 h 1292028" name="connsiteY1284"/>
              <a:gd fmla="*/ 1236335 w 1326925" name="connsiteX1285"/>
              <a:gd fmla="*/ 328888 h 1292028" name="connsiteY1285"/>
              <a:gd fmla="*/ 1236335 w 1326925" name="connsiteX1286"/>
              <a:gd fmla="*/ 329633 h 1292028" name="connsiteY1286"/>
              <a:gd fmla="*/ 1237129 w 1326925" name="connsiteX1287"/>
              <a:gd fmla="*/ 329633 h 1292028" name="connsiteY1287"/>
              <a:gd fmla="*/ 1237129 w 1326925" name="connsiteX1288"/>
              <a:gd fmla="*/ 329665 h 1292028" name="connsiteY1288"/>
              <a:gd fmla="*/ 1237129 w 1326925" name="connsiteX1289"/>
              <a:gd fmla="*/ 330409 h 1292028" name="connsiteY1289"/>
              <a:gd fmla="*/ 1237923 w 1326925" name="connsiteX1290"/>
              <a:gd fmla="*/ 330409 h 1292028" name="connsiteY1290"/>
              <a:gd fmla="*/ 1237923 w 1326925" name="connsiteX1291"/>
              <a:gd fmla="*/ 330442 h 1292028" name="connsiteY1291"/>
              <a:gd fmla="*/ 1237923 w 1326925" name="connsiteX1292"/>
              <a:gd fmla="*/ 331186 h 1292028" name="connsiteY1292"/>
              <a:gd fmla="*/ 1238717 w 1326925" name="connsiteX1293"/>
              <a:gd fmla="*/ 331186 h 1292028" name="connsiteY1293"/>
              <a:gd fmla="*/ 1238717 w 1326925" name="connsiteX1294"/>
              <a:gd fmla="*/ 331219 h 1292028" name="connsiteY1294"/>
              <a:gd fmla="*/ 1238717 w 1326925" name="connsiteX1295"/>
              <a:gd fmla="*/ 331964 h 1292028" name="connsiteY1295"/>
              <a:gd fmla="*/ 1239511 w 1326925" name="connsiteX1296"/>
              <a:gd fmla="*/ 331964 h 1292028" name="connsiteY1296"/>
              <a:gd fmla="*/ 1239511 w 1326925" name="connsiteX1297"/>
              <a:gd fmla="*/ 331996 h 1292028" name="connsiteY1297"/>
              <a:gd fmla="*/ 1239511 w 1326925" name="connsiteX1298"/>
              <a:gd fmla="*/ 332741 h 1292028" name="connsiteY1298"/>
              <a:gd fmla="*/ 1240305 w 1326925" name="connsiteX1299"/>
              <a:gd fmla="*/ 332741 h 1292028" name="connsiteY1299"/>
              <a:gd fmla="*/ 1240305 w 1326925" name="connsiteX1300"/>
              <a:gd fmla="*/ 332773 h 1292028" name="connsiteY1300"/>
              <a:gd fmla="*/ 1240305 w 1326925" name="connsiteX1301"/>
              <a:gd fmla="*/ 333518 h 1292028" name="connsiteY1301"/>
              <a:gd fmla="*/ 1241099 w 1326925" name="connsiteX1302"/>
              <a:gd fmla="*/ 333518 h 1292028" name="connsiteY1302"/>
              <a:gd fmla="*/ 1241099 w 1326925" name="connsiteX1303"/>
              <a:gd fmla="*/ 333550 h 1292028" name="connsiteY1303"/>
              <a:gd fmla="*/ 1241099 w 1326925" name="connsiteX1304"/>
              <a:gd fmla="*/ 334294 h 1292028" name="connsiteY1304"/>
              <a:gd fmla="*/ 1241893 w 1326925" name="connsiteX1305"/>
              <a:gd fmla="*/ 334294 h 1292028" name="connsiteY1305"/>
              <a:gd fmla="*/ 1241893 w 1326925" name="connsiteX1306"/>
              <a:gd fmla="*/ 334327 h 1292028" name="connsiteY1306"/>
              <a:gd fmla="*/ 1241893 w 1326925" name="connsiteX1307"/>
              <a:gd fmla="*/ 335072 h 1292028" name="connsiteY1307"/>
              <a:gd fmla="*/ 1242687 w 1326925" name="connsiteX1308"/>
              <a:gd fmla="*/ 335072 h 1292028" name="connsiteY1308"/>
              <a:gd fmla="*/ 1242687 w 1326925" name="connsiteX1309"/>
              <a:gd fmla="*/ 335104 h 1292028" name="connsiteY1309"/>
              <a:gd fmla="*/ 1242687 w 1326925" name="connsiteX1310"/>
              <a:gd fmla="*/ 335848 h 1292028" name="connsiteY1310"/>
              <a:gd fmla="*/ 1243481 w 1326925" name="connsiteX1311"/>
              <a:gd fmla="*/ 335848 h 1292028" name="connsiteY1311"/>
              <a:gd fmla="*/ 1243481 w 1326925" name="connsiteX1312"/>
              <a:gd fmla="*/ 335881 h 1292028" name="connsiteY1312"/>
              <a:gd fmla="*/ 1243481 w 1326925" name="connsiteX1313"/>
              <a:gd fmla="*/ 336625 h 1292028" name="connsiteY1313"/>
              <a:gd fmla="*/ 1244275 w 1326925" name="connsiteX1314"/>
              <a:gd fmla="*/ 336625 h 1292028" name="connsiteY1314"/>
              <a:gd fmla="*/ 1244275 w 1326925" name="connsiteX1315"/>
              <a:gd fmla="*/ 336658 h 1292028" name="connsiteY1315"/>
              <a:gd fmla="*/ 1244275 w 1326925" name="connsiteX1316"/>
              <a:gd fmla="*/ 337402 h 1292028" name="connsiteY1316"/>
              <a:gd fmla="*/ 1245069 w 1326925" name="connsiteX1317"/>
              <a:gd fmla="*/ 337402 h 1292028" name="connsiteY1317"/>
              <a:gd fmla="*/ 1245069 w 1326925" name="connsiteX1318"/>
              <a:gd fmla="*/ 337435 h 1292028" name="connsiteY1318"/>
              <a:gd fmla="*/ 1245069 w 1326925" name="connsiteX1319"/>
              <a:gd fmla="*/ 338179 h 1292028" name="connsiteY1319"/>
              <a:gd fmla="*/ 1245863 w 1326925" name="connsiteX1320"/>
              <a:gd fmla="*/ 338179 h 1292028" name="connsiteY1320"/>
              <a:gd fmla="*/ 1245863 w 1326925" name="connsiteX1321"/>
              <a:gd fmla="*/ 338213 h 1292028" name="connsiteY1321"/>
              <a:gd fmla="*/ 1245863 w 1326925" name="connsiteX1322"/>
              <a:gd fmla="*/ 338956 h 1292028" name="connsiteY1322"/>
              <a:gd fmla="*/ 1246657 w 1326925" name="connsiteX1323"/>
              <a:gd fmla="*/ 338956 h 1292028" name="connsiteY1323"/>
              <a:gd fmla="*/ 1246657 w 1326925" name="connsiteX1324"/>
              <a:gd fmla="*/ 338989 h 1292028" name="connsiteY1324"/>
              <a:gd fmla="*/ 1246657 w 1326925" name="connsiteX1325"/>
              <a:gd fmla="*/ 339733 h 1292028" name="connsiteY1325"/>
              <a:gd fmla="*/ 1247451 w 1326925" name="connsiteX1326"/>
              <a:gd fmla="*/ 339733 h 1292028" name="connsiteY1326"/>
              <a:gd fmla="*/ 1247451 w 1326925" name="connsiteX1327"/>
              <a:gd fmla="*/ 339767 h 1292028" name="connsiteY1327"/>
              <a:gd fmla="*/ 1247451 w 1326925" name="connsiteX1328"/>
              <a:gd fmla="*/ 340510 h 1292028" name="connsiteY1328"/>
              <a:gd fmla="*/ 1248244 w 1326925" name="connsiteX1329"/>
              <a:gd fmla="*/ 340510 h 1292028" name="connsiteY1329"/>
              <a:gd fmla="*/ 1248244 w 1326925" name="connsiteX1330"/>
              <a:gd fmla="*/ 340543 h 1292028" name="connsiteY1330"/>
              <a:gd fmla="*/ 1248244 w 1326925" name="connsiteX1331"/>
              <a:gd fmla="*/ 341287 h 1292028" name="connsiteY1331"/>
              <a:gd fmla="*/ 1249039 w 1326925" name="connsiteX1332"/>
              <a:gd fmla="*/ 341287 h 1292028" name="connsiteY1332"/>
              <a:gd fmla="*/ 1249039 w 1326925" name="connsiteX1333"/>
              <a:gd fmla="*/ 341320 h 1292028" name="connsiteY1333"/>
              <a:gd fmla="*/ 1249039 w 1326925" name="connsiteX1334"/>
              <a:gd fmla="*/ 342064 h 1292028" name="connsiteY1334"/>
              <a:gd fmla="*/ 1249832 w 1326925" name="connsiteX1335"/>
              <a:gd fmla="*/ 342064 h 1292028" name="connsiteY1335"/>
              <a:gd fmla="*/ 1249832 w 1326925" name="connsiteX1336"/>
              <a:gd fmla="*/ 342097 h 1292028" name="connsiteY1336"/>
              <a:gd fmla="*/ 1249832 w 1326925" name="connsiteX1337"/>
              <a:gd fmla="*/ 342841 h 1292028" name="connsiteY1337"/>
              <a:gd fmla="*/ 1250626 w 1326925" name="connsiteX1338"/>
              <a:gd fmla="*/ 342841 h 1292028" name="connsiteY1338"/>
              <a:gd fmla="*/ 1250626 w 1326925" name="connsiteX1339"/>
              <a:gd fmla="*/ 342874 h 1292028" name="connsiteY1339"/>
              <a:gd fmla="*/ 1250626 w 1326925" name="connsiteX1340"/>
              <a:gd fmla="*/ 343618 h 1292028" name="connsiteY1340"/>
              <a:gd fmla="*/ 1251420 w 1326925" name="connsiteX1341"/>
              <a:gd fmla="*/ 343618 h 1292028" name="connsiteY1341"/>
              <a:gd fmla="*/ 1251420 w 1326925" name="connsiteX1342"/>
              <a:gd fmla="*/ 343651 h 1292028" name="connsiteY1342"/>
              <a:gd fmla="*/ 1251420 w 1326925" name="connsiteX1343"/>
              <a:gd fmla="*/ 344395 h 1292028" name="connsiteY1343"/>
              <a:gd fmla="*/ 1252214 w 1326925" name="connsiteX1344"/>
              <a:gd fmla="*/ 344395 h 1292028" name="connsiteY1344"/>
              <a:gd fmla="*/ 1252214 w 1326925" name="connsiteX1345"/>
              <a:gd fmla="*/ 344428 h 1292028" name="connsiteY1345"/>
              <a:gd fmla="*/ 1252214 w 1326925" name="connsiteX1346"/>
              <a:gd fmla="*/ 345172 h 1292028" name="connsiteY1346"/>
              <a:gd fmla="*/ 1253008 w 1326925" name="connsiteX1347"/>
              <a:gd fmla="*/ 345172 h 1292028" name="connsiteY1347"/>
              <a:gd fmla="*/ 1253008 w 1326925" name="connsiteX1348"/>
              <a:gd fmla="*/ 345205 h 1292028" name="connsiteY1348"/>
              <a:gd fmla="*/ 1253008 w 1326925" name="connsiteX1349"/>
              <a:gd fmla="*/ 345949 h 1292028" name="connsiteY1349"/>
              <a:gd fmla="*/ 1253802 w 1326925" name="connsiteX1350"/>
              <a:gd fmla="*/ 345949 h 1292028" name="connsiteY1350"/>
              <a:gd fmla="*/ 1253802 w 1326925" name="connsiteX1351"/>
              <a:gd fmla="*/ 345981 h 1292028" name="connsiteY1351"/>
              <a:gd fmla="*/ 1253802 w 1326925" name="connsiteX1352"/>
              <a:gd fmla="*/ 346726 h 1292028" name="connsiteY1352"/>
              <a:gd fmla="*/ 1254596 w 1326925" name="connsiteX1353"/>
              <a:gd fmla="*/ 346726 h 1292028" name="connsiteY1353"/>
              <a:gd fmla="*/ 1254596 w 1326925" name="connsiteX1354"/>
              <a:gd fmla="*/ 346759 h 1292028" name="connsiteY1354"/>
              <a:gd fmla="*/ 1254596 w 1326925" name="connsiteX1355"/>
              <a:gd fmla="*/ 347503 h 1292028" name="connsiteY1355"/>
              <a:gd fmla="*/ 1255390 w 1326925" name="connsiteX1356"/>
              <a:gd fmla="*/ 347503 h 1292028" name="connsiteY1356"/>
              <a:gd fmla="*/ 1255390 w 1326925" name="connsiteX1357"/>
              <a:gd fmla="*/ 347536 h 1292028" name="connsiteY1357"/>
              <a:gd fmla="*/ 1255390 w 1326925" name="connsiteX1358"/>
              <a:gd fmla="*/ 348280 h 1292028" name="connsiteY1358"/>
              <a:gd fmla="*/ 1256184 w 1326925" name="connsiteX1359"/>
              <a:gd fmla="*/ 348280 h 1292028" name="connsiteY1359"/>
              <a:gd fmla="*/ 1256184 w 1326925" name="connsiteX1360"/>
              <a:gd fmla="*/ 348313 h 1292028" name="connsiteY1360"/>
              <a:gd fmla="*/ 1256184 w 1326925" name="connsiteX1361"/>
              <a:gd fmla="*/ 349056 h 1292028" name="connsiteY1361"/>
              <a:gd fmla="*/ 1256978 w 1326925" name="connsiteX1362"/>
              <a:gd fmla="*/ 349056 h 1292028" name="connsiteY1362"/>
              <a:gd fmla="*/ 1256978 w 1326925" name="connsiteX1363"/>
              <a:gd fmla="*/ 349089 h 1292028" name="connsiteY1363"/>
              <a:gd fmla="*/ 1256978 w 1326925" name="connsiteX1364"/>
              <a:gd fmla="*/ 349834 h 1292028" name="connsiteY1364"/>
              <a:gd fmla="*/ 1257772 w 1326925" name="connsiteX1365"/>
              <a:gd fmla="*/ 349834 h 1292028" name="connsiteY1365"/>
              <a:gd fmla="*/ 1257772 w 1326925" name="connsiteX1366"/>
              <a:gd fmla="*/ 349866 h 1292028" name="connsiteY1366"/>
              <a:gd fmla="*/ 1257772 w 1326925" name="connsiteX1367"/>
              <a:gd fmla="*/ 350610 h 1292028" name="connsiteY1367"/>
              <a:gd fmla="*/ 1258566 w 1326925" name="connsiteX1368"/>
              <a:gd fmla="*/ 350610 h 1292028" name="connsiteY1368"/>
              <a:gd fmla="*/ 1258566 w 1326925" name="connsiteX1369"/>
              <a:gd fmla="*/ 350644 h 1292028" name="connsiteY1369"/>
              <a:gd fmla="*/ 1258566 w 1326925" name="connsiteX1370"/>
              <a:gd fmla="*/ 351387 h 1292028" name="connsiteY1370"/>
              <a:gd fmla="*/ 1259360 w 1326925" name="connsiteX1371"/>
              <a:gd fmla="*/ 351387 h 1292028" name="connsiteY1371"/>
              <a:gd fmla="*/ 1259360 w 1326925" name="connsiteX1372"/>
              <a:gd fmla="*/ 351420 h 1292028" name="connsiteY1372"/>
              <a:gd fmla="*/ 1259360 w 1326925" name="connsiteX1373"/>
              <a:gd fmla="*/ 352164 h 1292028" name="connsiteY1373"/>
              <a:gd fmla="*/ 1260154 w 1326925" name="connsiteX1374"/>
              <a:gd fmla="*/ 352164 h 1292028" name="connsiteY1374"/>
              <a:gd fmla="*/ 1260154 w 1326925" name="connsiteX1375"/>
              <a:gd fmla="*/ 352197 h 1292028" name="connsiteY1375"/>
              <a:gd fmla="*/ 1260154 w 1326925" name="connsiteX1376"/>
              <a:gd fmla="*/ 352922 h 1292028" name="connsiteY1376"/>
              <a:gd fmla="*/ 1260948 w 1326925" name="connsiteX1377"/>
              <a:gd fmla="*/ 352922 h 1292028" name="connsiteY1377"/>
              <a:gd fmla="*/ 1260948 w 1326925" name="connsiteX1378"/>
              <a:gd fmla="*/ 353699 h 1292028" name="connsiteY1378"/>
              <a:gd fmla="*/ 1261742 w 1326925" name="connsiteX1379"/>
              <a:gd fmla="*/ 353699 h 1292028" name="connsiteY1379"/>
              <a:gd fmla="*/ 1261742 w 1326925" name="connsiteX1380"/>
              <a:gd fmla="*/ 354476 h 1292028" name="connsiteY1380"/>
              <a:gd fmla="*/ 1262536 w 1326925" name="connsiteX1381"/>
              <a:gd fmla="*/ 354476 h 1292028" name="connsiteY1381"/>
              <a:gd fmla="*/ 1262536 w 1326925" name="connsiteX1382"/>
              <a:gd fmla="*/ 355253 h 1292028" name="connsiteY1382"/>
              <a:gd fmla="*/ 1263330 w 1326925" name="connsiteX1383"/>
              <a:gd fmla="*/ 355253 h 1292028" name="connsiteY1383"/>
              <a:gd fmla="*/ 1263330 w 1326925" name="connsiteX1384"/>
              <a:gd fmla="*/ 356030 h 1292028" name="connsiteY1384"/>
              <a:gd fmla="*/ 1264123 w 1326925" name="connsiteX1385"/>
              <a:gd fmla="*/ 356030 h 1292028" name="connsiteY1385"/>
              <a:gd fmla="*/ 1264123 w 1326925" name="connsiteX1386"/>
              <a:gd fmla="*/ 356807 h 1292028" name="connsiteY1386"/>
              <a:gd fmla="*/ 1264917 w 1326925" name="connsiteX1387"/>
              <a:gd fmla="*/ 356807 h 1292028" name="connsiteY1387"/>
              <a:gd fmla="*/ 1264917 w 1326925" name="connsiteX1388"/>
              <a:gd fmla="*/ 357584 h 1292028" name="connsiteY1388"/>
              <a:gd fmla="*/ 1265711 w 1326925" name="connsiteX1389"/>
              <a:gd fmla="*/ 357584 h 1292028" name="connsiteY1389"/>
              <a:gd fmla="*/ 1265711 w 1326925" name="connsiteX1390"/>
              <a:gd fmla="*/ 358361 h 1292028" name="connsiteY1390"/>
              <a:gd fmla="*/ 1266505 w 1326925" name="connsiteX1391"/>
              <a:gd fmla="*/ 358361 h 1292028" name="connsiteY1391"/>
              <a:gd fmla="*/ 1266505 w 1326925" name="connsiteX1392"/>
              <a:gd fmla="*/ 359138 h 1292028" name="connsiteY1392"/>
              <a:gd fmla="*/ 1267299 w 1326925" name="connsiteX1393"/>
              <a:gd fmla="*/ 359138 h 1292028" name="connsiteY1393"/>
              <a:gd fmla="*/ 1267299 w 1326925" name="connsiteX1394"/>
              <a:gd fmla="*/ 359915 h 1292028" name="connsiteY1394"/>
              <a:gd fmla="*/ 1268093 w 1326925" name="connsiteX1395"/>
              <a:gd fmla="*/ 359915 h 1292028" name="connsiteY1395"/>
              <a:gd fmla="*/ 1268093 w 1326925" name="connsiteX1396"/>
              <a:gd fmla="*/ 360692 h 1292028" name="connsiteY1396"/>
              <a:gd fmla="*/ 1268887 w 1326925" name="connsiteX1397"/>
              <a:gd fmla="*/ 360692 h 1292028" name="connsiteY1397"/>
              <a:gd fmla="*/ 1268887 w 1326925" name="connsiteX1398"/>
              <a:gd fmla="*/ 361469 h 1292028" name="connsiteY1398"/>
              <a:gd fmla="*/ 1269681 w 1326925" name="connsiteX1399"/>
              <a:gd fmla="*/ 361469 h 1292028" name="connsiteY1399"/>
              <a:gd fmla="*/ 1269681 w 1326925" name="connsiteX1400"/>
              <a:gd fmla="*/ 362246 h 1292028" name="connsiteY1400"/>
              <a:gd fmla="*/ 1270475 w 1326925" name="connsiteX1401"/>
              <a:gd fmla="*/ 362246 h 1292028" name="connsiteY1401"/>
              <a:gd fmla="*/ 1270475 w 1326925" name="connsiteX1402"/>
              <a:gd fmla="*/ 363023 h 1292028" name="connsiteY1402"/>
              <a:gd fmla="*/ 1271269 w 1326925" name="connsiteX1403"/>
              <a:gd fmla="*/ 363023 h 1292028" name="connsiteY1403"/>
              <a:gd fmla="*/ 1271269 w 1326925" name="connsiteX1404"/>
              <a:gd fmla="*/ 363800 h 1292028" name="connsiteY1404"/>
              <a:gd fmla="*/ 1272063 w 1326925" name="connsiteX1405"/>
              <a:gd fmla="*/ 363800 h 1292028" name="connsiteY1405"/>
              <a:gd fmla="*/ 1272063 w 1326925" name="connsiteX1406"/>
              <a:gd fmla="*/ 364577 h 1292028" name="connsiteY1406"/>
              <a:gd fmla="*/ 1272857 w 1326925" name="connsiteX1407"/>
              <a:gd fmla="*/ 364577 h 1292028" name="connsiteY1407"/>
              <a:gd fmla="*/ 1272857 w 1326925" name="connsiteX1408"/>
              <a:gd fmla="*/ 365354 h 1292028" name="connsiteY1408"/>
              <a:gd fmla="*/ 1273651 w 1326925" name="connsiteX1409"/>
              <a:gd fmla="*/ 365354 h 1292028" name="connsiteY1409"/>
              <a:gd fmla="*/ 1273651 w 1326925" name="connsiteX1410"/>
              <a:gd fmla="*/ 366131 h 1292028" name="connsiteY1410"/>
              <a:gd fmla="*/ 1274445 w 1326925" name="connsiteX1411"/>
              <a:gd fmla="*/ 366131 h 1292028" name="connsiteY1411"/>
              <a:gd fmla="*/ 1274445 w 1326925" name="connsiteX1412"/>
              <a:gd fmla="*/ 366907 h 1292028" name="connsiteY1412"/>
              <a:gd fmla="*/ 1275239 w 1326925" name="connsiteX1413"/>
              <a:gd fmla="*/ 366907 h 1292028" name="connsiteY1413"/>
              <a:gd fmla="*/ 1275239 w 1326925" name="connsiteX1414"/>
              <a:gd fmla="*/ 367685 h 1292028" name="connsiteY1414"/>
              <a:gd fmla="*/ 1276033 w 1326925" name="connsiteX1415"/>
              <a:gd fmla="*/ 367685 h 1292028" name="connsiteY1415"/>
              <a:gd fmla="*/ 1276033 w 1326925" name="connsiteX1416"/>
              <a:gd fmla="*/ 368461 h 1292028" name="connsiteY1416"/>
              <a:gd fmla="*/ 1276827 w 1326925" name="connsiteX1417"/>
              <a:gd fmla="*/ 368461 h 1292028" name="connsiteY1417"/>
              <a:gd fmla="*/ 1276827 w 1326925" name="connsiteX1418"/>
              <a:gd fmla="*/ 369239 h 1292028" name="connsiteY1418"/>
              <a:gd fmla="*/ 1277621 w 1326925" name="connsiteX1419"/>
              <a:gd fmla="*/ 369239 h 1292028" name="connsiteY1419"/>
              <a:gd fmla="*/ 1277621 w 1326925" name="connsiteX1420"/>
              <a:gd fmla="*/ 370015 h 1292028" name="connsiteY1420"/>
              <a:gd fmla="*/ 1278415 w 1326925" name="connsiteX1421"/>
              <a:gd fmla="*/ 370015 h 1292028" name="connsiteY1421"/>
              <a:gd fmla="*/ 1278415 w 1326925" name="connsiteX1422"/>
              <a:gd fmla="*/ 370792 h 1292028" name="connsiteY1422"/>
              <a:gd fmla="*/ 1279209 w 1326925" name="connsiteX1423"/>
              <a:gd fmla="*/ 370792 h 1292028" name="connsiteY1423"/>
              <a:gd fmla="*/ 1279209 w 1326925" name="connsiteX1424"/>
              <a:gd fmla="*/ 371569 h 1292028" name="connsiteY1424"/>
              <a:gd fmla="*/ 1280003 w 1326925" name="connsiteX1425"/>
              <a:gd fmla="*/ 371569 h 1292028" name="connsiteY1425"/>
              <a:gd fmla="*/ 1280003 w 1326925" name="connsiteX1426"/>
              <a:gd fmla="*/ 372346 h 1292028" name="connsiteY1426"/>
              <a:gd fmla="*/ 1280797 w 1326925" name="connsiteX1427"/>
              <a:gd fmla="*/ 372346 h 1292028" name="connsiteY1427"/>
              <a:gd fmla="*/ 1280797 w 1326925" name="connsiteX1428"/>
              <a:gd fmla="*/ 373123 h 1292028" name="connsiteY1428"/>
              <a:gd fmla="*/ 1281591 w 1326925" name="connsiteX1429"/>
              <a:gd fmla="*/ 373123 h 1292028" name="connsiteY1429"/>
              <a:gd fmla="*/ 1281591 w 1326925" name="connsiteX1430"/>
              <a:gd fmla="*/ 373900 h 1292028" name="connsiteY1430"/>
              <a:gd fmla="*/ 1282385 w 1326925" name="connsiteX1431"/>
              <a:gd fmla="*/ 373900 h 1292028" name="connsiteY1431"/>
              <a:gd fmla="*/ 1282385 w 1326925" name="connsiteX1432"/>
              <a:gd fmla="*/ 374677 h 1292028" name="connsiteY1432"/>
              <a:gd fmla="*/ 1283179 w 1326925" name="connsiteX1433"/>
              <a:gd fmla="*/ 374677 h 1292028" name="connsiteY1433"/>
              <a:gd fmla="*/ 1283179 w 1326925" name="connsiteX1434"/>
              <a:gd fmla="*/ 375454 h 1292028" name="connsiteY1434"/>
              <a:gd fmla="*/ 1283973 w 1326925" name="connsiteX1435"/>
              <a:gd fmla="*/ 375454 h 1292028" name="connsiteY1435"/>
              <a:gd fmla="*/ 1283973 w 1326925" name="connsiteX1436"/>
              <a:gd fmla="*/ 376231 h 1292028" name="connsiteY1436"/>
              <a:gd fmla="*/ 1284767 w 1326925" name="connsiteX1437"/>
              <a:gd fmla="*/ 376231 h 1292028" name="connsiteY1437"/>
              <a:gd fmla="*/ 1284767 w 1326925" name="connsiteX1438"/>
              <a:gd fmla="*/ 377008 h 1292028" name="connsiteY1438"/>
              <a:gd fmla="*/ 1285561 w 1326925" name="connsiteX1439"/>
              <a:gd fmla="*/ 377008 h 1292028" name="connsiteY1439"/>
              <a:gd fmla="*/ 1285561 w 1326925" name="connsiteX1440"/>
              <a:gd fmla="*/ 377785 h 1292028" name="connsiteY1440"/>
              <a:gd fmla="*/ 1286355 w 1326925" name="connsiteX1441"/>
              <a:gd fmla="*/ 377785 h 1292028" name="connsiteY1441"/>
              <a:gd fmla="*/ 1286355 w 1326925" name="connsiteX1442"/>
              <a:gd fmla="*/ 378562 h 1292028" name="connsiteY1442"/>
              <a:gd fmla="*/ 1287149 w 1326925" name="connsiteX1443"/>
              <a:gd fmla="*/ 378562 h 1292028" name="connsiteY1443"/>
              <a:gd fmla="*/ 1287149 w 1326925" name="connsiteX1444"/>
              <a:gd fmla="*/ 379339 h 1292028" name="connsiteY1444"/>
              <a:gd fmla="*/ 1287943 w 1326925" name="connsiteX1445"/>
              <a:gd fmla="*/ 379339 h 1292028" name="connsiteY1445"/>
              <a:gd fmla="*/ 1287943 w 1326925" name="connsiteX1446"/>
              <a:gd fmla="*/ 380116 h 1292028" name="connsiteY1446"/>
              <a:gd fmla="*/ 1288737 w 1326925" name="connsiteX1447"/>
              <a:gd fmla="*/ 380116 h 1292028" name="connsiteY1447"/>
              <a:gd fmla="*/ 1288737 w 1326925" name="connsiteX1448"/>
              <a:gd fmla="*/ 380893 h 1292028" name="connsiteY1448"/>
              <a:gd fmla="*/ 1289531 w 1326925" name="connsiteX1449"/>
              <a:gd fmla="*/ 380893 h 1292028" name="connsiteY1449"/>
              <a:gd fmla="*/ 1289531 w 1326925" name="connsiteX1450"/>
              <a:gd fmla="*/ 381670 h 1292028" name="connsiteY1450"/>
              <a:gd fmla="*/ 1290325 w 1326925" name="connsiteX1451"/>
              <a:gd fmla="*/ 381670 h 1292028" name="connsiteY1451"/>
              <a:gd fmla="*/ 1290325 w 1326925" name="connsiteX1452"/>
              <a:gd fmla="*/ 382447 h 1292028" name="connsiteY1452"/>
              <a:gd fmla="*/ 1291118 w 1326925" name="connsiteX1453"/>
              <a:gd fmla="*/ 382447 h 1292028" name="connsiteY1453"/>
              <a:gd fmla="*/ 1291118 w 1326925" name="connsiteX1454"/>
              <a:gd fmla="*/ 383224 h 1292028" name="connsiteY1454"/>
              <a:gd fmla="*/ 1291912 w 1326925" name="connsiteX1455"/>
              <a:gd fmla="*/ 383224 h 1292028" name="connsiteY1455"/>
              <a:gd fmla="*/ 1291912 w 1326925" name="connsiteX1456"/>
              <a:gd fmla="*/ 384001 h 1292028" name="connsiteY1456"/>
              <a:gd fmla="*/ 1292706 w 1326925" name="connsiteX1457"/>
              <a:gd fmla="*/ 384001 h 1292028" name="connsiteY1457"/>
              <a:gd fmla="*/ 1292706 w 1326925" name="connsiteX1458"/>
              <a:gd fmla="*/ 384778 h 1292028" name="connsiteY1458"/>
              <a:gd fmla="*/ 1293500 w 1326925" name="connsiteX1459"/>
              <a:gd fmla="*/ 384778 h 1292028" name="connsiteY1459"/>
              <a:gd fmla="*/ 1293500 w 1326925" name="connsiteX1460"/>
              <a:gd fmla="*/ 385555 h 1292028" name="connsiteY1460"/>
              <a:gd fmla="*/ 1294294 w 1326925" name="connsiteX1461"/>
              <a:gd fmla="*/ 385555 h 1292028" name="connsiteY1461"/>
              <a:gd fmla="*/ 1294294 w 1326925" name="connsiteX1462"/>
              <a:gd fmla="*/ 386332 h 1292028" name="connsiteY1462"/>
              <a:gd fmla="*/ 1295088 w 1326925" name="connsiteX1463"/>
              <a:gd fmla="*/ 386332 h 1292028" name="connsiteY1463"/>
              <a:gd fmla="*/ 1295088 w 1326925" name="connsiteX1464"/>
              <a:gd fmla="*/ 387109 h 1292028" name="connsiteY1464"/>
              <a:gd fmla="*/ 1295882 w 1326925" name="connsiteX1465"/>
              <a:gd fmla="*/ 387109 h 1292028" name="connsiteY1465"/>
              <a:gd fmla="*/ 1295882 w 1326925" name="connsiteX1466"/>
              <a:gd fmla="*/ 387886 h 1292028" name="connsiteY1466"/>
              <a:gd fmla="*/ 1296676 w 1326925" name="connsiteX1467"/>
              <a:gd fmla="*/ 387886 h 1292028" name="connsiteY1467"/>
              <a:gd fmla="*/ 1296676 w 1326925" name="connsiteX1468"/>
              <a:gd fmla="*/ 388663 h 1292028" name="connsiteY1468"/>
              <a:gd fmla="*/ 1297470 w 1326925" name="connsiteX1469"/>
              <a:gd fmla="*/ 388663 h 1292028" name="connsiteY1469"/>
              <a:gd fmla="*/ 1297470 w 1326925" name="connsiteX1470"/>
              <a:gd fmla="*/ 389440 h 1292028" name="connsiteY1470"/>
              <a:gd fmla="*/ 1298264 w 1326925" name="connsiteX1471"/>
              <a:gd fmla="*/ 389440 h 1292028" name="connsiteY1471"/>
              <a:gd fmla="*/ 1298264 w 1326925" name="connsiteX1472"/>
              <a:gd fmla="*/ 390217 h 1292028" name="connsiteY1472"/>
              <a:gd fmla="*/ 1299058 w 1326925" name="connsiteX1473"/>
              <a:gd fmla="*/ 390217 h 1292028" name="connsiteY1473"/>
              <a:gd fmla="*/ 1299058 w 1326925" name="connsiteX1474"/>
              <a:gd fmla="*/ 390994 h 1292028" name="connsiteY1474"/>
              <a:gd fmla="*/ 1299852 w 1326925" name="connsiteX1475"/>
              <a:gd fmla="*/ 390994 h 1292028" name="connsiteY1475"/>
              <a:gd fmla="*/ 1299852 w 1326925" name="connsiteX1476"/>
              <a:gd fmla="*/ 391771 h 1292028" name="connsiteY1476"/>
              <a:gd fmla="*/ 1300646 w 1326925" name="connsiteX1477"/>
              <a:gd fmla="*/ 391771 h 1292028" name="connsiteY1477"/>
              <a:gd fmla="*/ 1300646 w 1326925" name="connsiteX1478"/>
              <a:gd fmla="*/ 392548 h 1292028" name="connsiteY1478"/>
              <a:gd fmla="*/ 1301440 w 1326925" name="connsiteX1479"/>
              <a:gd fmla="*/ 392548 h 1292028" name="connsiteY1479"/>
              <a:gd fmla="*/ 1301440 w 1326925" name="connsiteX1480"/>
              <a:gd fmla="*/ 393325 h 1292028" name="connsiteY1480"/>
              <a:gd fmla="*/ 1302234 w 1326925" name="connsiteX1481"/>
              <a:gd fmla="*/ 393325 h 1292028" name="connsiteY1481"/>
              <a:gd fmla="*/ 1302234 w 1326925" name="connsiteX1482"/>
              <a:gd fmla="*/ 394102 h 1292028" name="connsiteY1482"/>
              <a:gd fmla="*/ 1303028 w 1326925" name="connsiteX1483"/>
              <a:gd fmla="*/ 394102 h 1292028" name="connsiteY1483"/>
              <a:gd fmla="*/ 1303028 w 1326925" name="connsiteX1484"/>
              <a:gd fmla="*/ 394879 h 1292028" name="connsiteY1484"/>
              <a:gd fmla="*/ 1303822 w 1326925" name="connsiteX1485"/>
              <a:gd fmla="*/ 394879 h 1292028" name="connsiteY1485"/>
              <a:gd fmla="*/ 1303822 w 1326925" name="connsiteX1486"/>
              <a:gd fmla="*/ 395656 h 1292028" name="connsiteY1486"/>
              <a:gd fmla="*/ 1304616 w 1326925" name="connsiteX1487"/>
              <a:gd fmla="*/ 395656 h 1292028" name="connsiteY1487"/>
              <a:gd fmla="*/ 1304616 w 1326925" name="connsiteX1488"/>
              <a:gd fmla="*/ 396433 h 1292028" name="connsiteY1488"/>
              <a:gd fmla="*/ 1305409 w 1326925" name="connsiteX1489"/>
              <a:gd fmla="*/ 396433 h 1292028" name="connsiteY1489"/>
              <a:gd fmla="*/ 1305409 w 1326925" name="connsiteX1490"/>
              <a:gd fmla="*/ 397210 h 1292028" name="connsiteY1490"/>
              <a:gd fmla="*/ 1306204 w 1326925" name="connsiteX1491"/>
              <a:gd fmla="*/ 397210 h 1292028" name="connsiteY1491"/>
              <a:gd fmla="*/ 1306204 w 1326925" name="connsiteX1492"/>
              <a:gd fmla="*/ 397987 h 1292028" name="connsiteY1492"/>
              <a:gd fmla="*/ 1306997 w 1326925" name="connsiteX1493"/>
              <a:gd fmla="*/ 397987 h 1292028" name="connsiteY1493"/>
              <a:gd fmla="*/ 1306997 w 1326925" name="connsiteX1494"/>
              <a:gd fmla="*/ 398764 h 1292028" name="connsiteY1494"/>
              <a:gd fmla="*/ 1307791 w 1326925" name="connsiteX1495"/>
              <a:gd fmla="*/ 398764 h 1292028" name="connsiteY1495"/>
              <a:gd fmla="*/ 1307791 w 1326925" name="connsiteX1496"/>
              <a:gd fmla="*/ 399541 h 1292028" name="connsiteY1496"/>
              <a:gd fmla="*/ 1308585 w 1326925" name="connsiteX1497"/>
              <a:gd fmla="*/ 399541 h 1292028" name="connsiteY1497"/>
              <a:gd fmla="*/ 1308585 w 1326925" name="connsiteX1498"/>
              <a:gd fmla="*/ 400318 h 1292028" name="connsiteY1498"/>
              <a:gd fmla="*/ 1309379 w 1326925" name="connsiteX1499"/>
              <a:gd fmla="*/ 400318 h 1292028" name="connsiteY1499"/>
              <a:gd fmla="*/ 1309379 w 1326925" name="connsiteX1500"/>
              <a:gd fmla="*/ 401095 h 1292028" name="connsiteY1500"/>
              <a:gd fmla="*/ 1310173 w 1326925" name="connsiteX1501"/>
              <a:gd fmla="*/ 401095 h 1292028" name="connsiteY1501"/>
              <a:gd fmla="*/ 1310173 w 1326925" name="connsiteX1502"/>
              <a:gd fmla="*/ 401872 h 1292028" name="connsiteY1502"/>
              <a:gd fmla="*/ 1310967 w 1326925" name="connsiteX1503"/>
              <a:gd fmla="*/ 401872 h 1292028" name="connsiteY1503"/>
              <a:gd fmla="*/ 1310967 w 1326925" name="connsiteX1504"/>
              <a:gd fmla="*/ 402649 h 1292028" name="connsiteY1504"/>
              <a:gd fmla="*/ 1311761 w 1326925" name="connsiteX1505"/>
              <a:gd fmla="*/ 402649 h 1292028" name="connsiteY1505"/>
              <a:gd fmla="*/ 1311761 w 1326925" name="connsiteX1506"/>
              <a:gd fmla="*/ 403426 h 1292028" name="connsiteY1506"/>
              <a:gd fmla="*/ 1312555 w 1326925" name="connsiteX1507"/>
              <a:gd fmla="*/ 403426 h 1292028" name="connsiteY1507"/>
              <a:gd fmla="*/ 1312555 w 1326925" name="connsiteX1508"/>
              <a:gd fmla="*/ 404202 h 1292028" name="connsiteY1508"/>
              <a:gd fmla="*/ 1313349 w 1326925" name="connsiteX1509"/>
              <a:gd fmla="*/ 404202 h 1292028" name="connsiteY1509"/>
              <a:gd fmla="*/ 1313349 w 1326925" name="connsiteX1510"/>
              <a:gd fmla="*/ 404979 h 1292028" name="connsiteY1510"/>
              <a:gd fmla="*/ 1314143 w 1326925" name="connsiteX1511"/>
              <a:gd fmla="*/ 404979 h 1292028" name="connsiteY1511"/>
              <a:gd fmla="*/ 1314143 w 1326925" name="connsiteX1512"/>
              <a:gd fmla="*/ 405756 h 1292028" name="connsiteY1512"/>
              <a:gd fmla="*/ 1314937 w 1326925" name="connsiteX1513"/>
              <a:gd fmla="*/ 405756 h 1292028" name="connsiteY1513"/>
              <a:gd fmla="*/ 1314937 w 1326925" name="connsiteX1514"/>
              <a:gd fmla="*/ 406533 h 1292028" name="connsiteY1514"/>
              <a:gd fmla="*/ 1315731 w 1326925" name="connsiteX1515"/>
              <a:gd fmla="*/ 406533 h 1292028" name="connsiteY1515"/>
              <a:gd fmla="*/ 1315731 w 1326925" name="connsiteX1516"/>
              <a:gd fmla="*/ 407310 h 1292028" name="connsiteY1516"/>
              <a:gd fmla="*/ 1316525 w 1326925" name="connsiteX1517"/>
              <a:gd fmla="*/ 407310 h 1292028" name="connsiteY1517"/>
              <a:gd fmla="*/ 1316525 w 1326925" name="connsiteX1518"/>
              <a:gd fmla="*/ 408087 h 1292028" name="connsiteY1518"/>
              <a:gd fmla="*/ 1317319 w 1326925" name="connsiteX1519"/>
              <a:gd fmla="*/ 408087 h 1292028" name="connsiteY1519"/>
              <a:gd fmla="*/ 1317319 w 1326925" name="connsiteX1520"/>
              <a:gd fmla="*/ 408864 h 1292028" name="connsiteY1520"/>
              <a:gd fmla="*/ 1318113 w 1326925" name="connsiteX1521"/>
              <a:gd fmla="*/ 408864 h 1292028" name="connsiteY1521"/>
              <a:gd fmla="*/ 1318113 w 1326925" name="connsiteX1522"/>
              <a:gd fmla="*/ 409641 h 1292028" name="connsiteY1522"/>
              <a:gd fmla="*/ 1318907 w 1326925" name="connsiteX1523"/>
              <a:gd fmla="*/ 409641 h 1292028" name="connsiteY1523"/>
              <a:gd fmla="*/ 1318907 w 1326925" name="connsiteX1524"/>
              <a:gd fmla="*/ 410418 h 1292028" name="connsiteY1524"/>
              <a:gd fmla="*/ 1319701 w 1326925" name="connsiteX1525"/>
              <a:gd fmla="*/ 410418 h 1292028" name="connsiteY1525"/>
              <a:gd fmla="*/ 1319701 w 1326925" name="connsiteX1526"/>
              <a:gd fmla="*/ 411195 h 1292028" name="connsiteY1526"/>
              <a:gd fmla="*/ 1320495 w 1326925" name="connsiteX1527"/>
              <a:gd fmla="*/ 411195 h 1292028" name="connsiteY1527"/>
              <a:gd fmla="*/ 1320495 w 1326925" name="connsiteX1528"/>
              <a:gd fmla="*/ 411972 h 1292028" name="connsiteY1528"/>
              <a:gd fmla="*/ 1321289 w 1326925" name="connsiteX1529"/>
              <a:gd fmla="*/ 411972 h 1292028" name="connsiteY1529"/>
              <a:gd fmla="*/ 1321289 w 1326925" name="connsiteX1530"/>
              <a:gd fmla="*/ 412749 h 1292028" name="connsiteY1530"/>
              <a:gd fmla="*/ 1322083 w 1326925" name="connsiteX1531"/>
              <a:gd fmla="*/ 412749 h 1292028" name="connsiteY1531"/>
              <a:gd fmla="*/ 1322083 w 1326925" name="connsiteX1532"/>
              <a:gd fmla="*/ 413526 h 1292028" name="connsiteY1532"/>
              <a:gd fmla="*/ 1322877 w 1326925" name="connsiteX1533"/>
              <a:gd fmla="*/ 413526 h 1292028" name="connsiteY1533"/>
              <a:gd fmla="*/ 1322877 w 1326925" name="connsiteX1534"/>
              <a:gd fmla="*/ 414303 h 1292028" name="connsiteY1534"/>
              <a:gd fmla="*/ 1323671 w 1326925" name="connsiteX1535"/>
              <a:gd fmla="*/ 414303 h 1292028" name="connsiteY1535"/>
              <a:gd fmla="*/ 1323671 w 1326925" name="connsiteX1536"/>
              <a:gd fmla="*/ 415080 h 1292028" name="connsiteY1536"/>
              <a:gd fmla="*/ 1324465 w 1326925" name="connsiteX1537"/>
              <a:gd fmla="*/ 415080 h 1292028" name="connsiteY1537"/>
              <a:gd fmla="*/ 1324465 w 1326925" name="connsiteX1538"/>
              <a:gd fmla="*/ 415857 h 1292028" name="connsiteY1538"/>
              <a:gd fmla="*/ 1325259 w 1326925" name="connsiteX1539"/>
              <a:gd fmla="*/ 415857 h 1292028" name="connsiteY1539"/>
              <a:gd fmla="*/ 1325259 w 1326925" name="connsiteX1540"/>
              <a:gd fmla="*/ 416634 h 1292028" name="connsiteY1540"/>
              <a:gd fmla="*/ 1325441 w 1326925" name="connsiteX1541"/>
              <a:gd fmla="*/ 416634 h 1292028" name="connsiteY1541"/>
              <a:gd fmla="*/ 1326925 w 1326925" name="connsiteX1542"/>
              <a:gd fmla="*/ 446028 h 1292028" name="connsiteY1542"/>
              <a:gd fmla="*/ 480925 w 1326925" name="connsiteX1543"/>
              <a:gd fmla="*/ 1292028 h 1292028" name="connsiteY1543"/>
              <a:gd fmla="*/ 469122 w 1326925" name="connsiteX1544"/>
              <a:gd fmla="*/ 1291432 h 1292028" name="connsiteY1544"/>
              <a:gd fmla="*/ 469122 w 1326925" name="connsiteX1545"/>
              <a:gd fmla="*/ 1291301 h 1292028" name="connsiteY1545"/>
              <a:gd fmla="*/ 468328 w 1326925" name="connsiteX1546"/>
              <a:gd fmla="*/ 1291301 h 1292028" name="connsiteY1546"/>
              <a:gd fmla="*/ 468328 w 1326925" name="connsiteX1547"/>
              <a:gd fmla="*/ 1290524 h 1292028" name="connsiteY1547"/>
              <a:gd fmla="*/ 467534 w 1326925" name="connsiteX1548"/>
              <a:gd fmla="*/ 1290524 h 1292028" name="connsiteY1548"/>
              <a:gd fmla="*/ 467534 w 1326925" name="connsiteX1549"/>
              <a:gd fmla="*/ 1289747 h 1292028" name="connsiteY1549"/>
              <a:gd fmla="*/ 466740 w 1326925" name="connsiteX1550"/>
              <a:gd fmla="*/ 1289747 h 1292028" name="connsiteY1550"/>
              <a:gd fmla="*/ 466740 w 1326925" name="connsiteX1551"/>
              <a:gd fmla="*/ 1288970 h 1292028" name="connsiteY1551"/>
              <a:gd fmla="*/ 465946 w 1326925" name="connsiteX1552"/>
              <a:gd fmla="*/ 1288970 h 1292028" name="connsiteY1552"/>
              <a:gd fmla="*/ 465946 w 1326925" name="connsiteX1553"/>
              <a:gd fmla="*/ 1288193 h 1292028" name="connsiteY1553"/>
              <a:gd fmla="*/ 465152 w 1326925" name="connsiteX1554"/>
              <a:gd fmla="*/ 1288193 h 1292028" name="connsiteY1554"/>
              <a:gd fmla="*/ 465152 w 1326925" name="connsiteX1555"/>
              <a:gd fmla="*/ 1287416 h 1292028" name="connsiteY1555"/>
              <a:gd fmla="*/ 464358 w 1326925" name="connsiteX1556"/>
              <a:gd fmla="*/ 1287416 h 1292028" name="connsiteY1556"/>
              <a:gd fmla="*/ 464358 w 1326925" name="connsiteX1557"/>
              <a:gd fmla="*/ 1286639 h 1292028" name="connsiteY1557"/>
              <a:gd fmla="*/ 463564 w 1326925" name="connsiteX1558"/>
              <a:gd fmla="*/ 1286639 h 1292028" name="connsiteY1558"/>
              <a:gd fmla="*/ 463564 w 1326925" name="connsiteX1559"/>
              <a:gd fmla="*/ 1285862 h 1292028" name="connsiteY1559"/>
              <a:gd fmla="*/ 462770 w 1326925" name="connsiteX1560"/>
              <a:gd fmla="*/ 1285862 h 1292028" name="connsiteY1560"/>
              <a:gd fmla="*/ 462770 w 1326925" name="connsiteX1561"/>
              <a:gd fmla="*/ 1285085 h 1292028" name="connsiteY1561"/>
              <a:gd fmla="*/ 461976 w 1326925" name="connsiteX1562"/>
              <a:gd fmla="*/ 1285085 h 1292028" name="connsiteY1562"/>
              <a:gd fmla="*/ 461976 w 1326925" name="connsiteX1563"/>
              <a:gd fmla="*/ 1284308 h 1292028" name="connsiteY1563"/>
              <a:gd fmla="*/ 461182 w 1326925" name="connsiteX1564"/>
              <a:gd fmla="*/ 1284308 h 1292028" name="connsiteY1564"/>
              <a:gd fmla="*/ 461182 w 1326925" name="connsiteX1565"/>
              <a:gd fmla="*/ 1283531 h 1292028" name="connsiteY1565"/>
              <a:gd fmla="*/ 460388 w 1326925" name="connsiteX1566"/>
              <a:gd fmla="*/ 1283531 h 1292028" name="connsiteY1566"/>
              <a:gd fmla="*/ 460388 w 1326925" name="connsiteX1567"/>
              <a:gd fmla="*/ 1282754 h 1292028" name="connsiteY1567"/>
              <a:gd fmla="*/ 459595 w 1326925" name="connsiteX1568"/>
              <a:gd fmla="*/ 1282754 h 1292028" name="connsiteY1568"/>
              <a:gd fmla="*/ 459595 w 1326925" name="connsiteX1569"/>
              <a:gd fmla="*/ 1281977 h 1292028" name="connsiteY1569"/>
              <a:gd fmla="*/ 458801 w 1326925" name="connsiteX1570"/>
              <a:gd fmla="*/ 1281977 h 1292028" name="connsiteY1570"/>
              <a:gd fmla="*/ 458801 w 1326925" name="connsiteX1571"/>
              <a:gd fmla="*/ 1281200 h 1292028" name="connsiteY1571"/>
              <a:gd fmla="*/ 458007 w 1326925" name="connsiteX1572"/>
              <a:gd fmla="*/ 1281200 h 1292028" name="connsiteY1572"/>
              <a:gd fmla="*/ 458007 w 1326925" name="connsiteX1573"/>
              <a:gd fmla="*/ 1280423 h 1292028" name="connsiteY1573"/>
              <a:gd fmla="*/ 457213 w 1326925" name="connsiteX1574"/>
              <a:gd fmla="*/ 1280423 h 1292028" name="connsiteY1574"/>
              <a:gd fmla="*/ 457213 w 1326925" name="connsiteX1575"/>
              <a:gd fmla="*/ 1279646 h 1292028" name="connsiteY1575"/>
              <a:gd fmla="*/ 456419 w 1326925" name="connsiteX1576"/>
              <a:gd fmla="*/ 1279646 h 1292028" name="connsiteY1576"/>
              <a:gd fmla="*/ 456419 w 1326925" name="connsiteX1577"/>
              <a:gd fmla="*/ 1278869 h 1292028" name="connsiteY1577"/>
              <a:gd fmla="*/ 455625 w 1326925" name="connsiteX1578"/>
              <a:gd fmla="*/ 1278869 h 1292028" name="connsiteY1578"/>
              <a:gd fmla="*/ 455625 w 1326925" name="connsiteX1579"/>
              <a:gd fmla="*/ 1278092 h 1292028" name="connsiteY1579"/>
              <a:gd fmla="*/ 454831 w 1326925" name="connsiteX1580"/>
              <a:gd fmla="*/ 1278092 h 1292028" name="connsiteY1580"/>
              <a:gd fmla="*/ 454831 w 1326925" name="connsiteX1581"/>
              <a:gd fmla="*/ 1277315 h 1292028" name="connsiteY1581"/>
              <a:gd fmla="*/ 454037 w 1326925" name="connsiteX1582"/>
              <a:gd fmla="*/ 1277315 h 1292028" name="connsiteY1582"/>
              <a:gd fmla="*/ 454037 w 1326925" name="connsiteX1583"/>
              <a:gd fmla="*/ 1276538 h 1292028" name="connsiteY1583"/>
              <a:gd fmla="*/ 453243 w 1326925" name="connsiteX1584"/>
              <a:gd fmla="*/ 1276538 h 1292028" name="connsiteY1584"/>
              <a:gd fmla="*/ 453243 w 1326925" name="connsiteX1585"/>
              <a:gd fmla="*/ 1275761 h 1292028" name="connsiteY1585"/>
              <a:gd fmla="*/ 452449 w 1326925" name="connsiteX1586"/>
              <a:gd fmla="*/ 1275761 h 1292028" name="connsiteY1586"/>
              <a:gd fmla="*/ 452449 w 1326925" name="connsiteX1587"/>
              <a:gd fmla="*/ 1274984 h 1292028" name="connsiteY1587"/>
              <a:gd fmla="*/ 451655 w 1326925" name="connsiteX1588"/>
              <a:gd fmla="*/ 1274984 h 1292028" name="connsiteY1588"/>
              <a:gd fmla="*/ 451655 w 1326925" name="connsiteX1589"/>
              <a:gd fmla="*/ 1274207 h 1292028" name="connsiteY1589"/>
              <a:gd fmla="*/ 450861 w 1326925" name="connsiteX1590"/>
              <a:gd fmla="*/ 1274207 h 1292028" name="connsiteY1590"/>
              <a:gd fmla="*/ 450861 w 1326925" name="connsiteX1591"/>
              <a:gd fmla="*/ 1273430 h 1292028" name="connsiteY1591"/>
              <a:gd fmla="*/ 450067 w 1326925" name="connsiteX1592"/>
              <a:gd fmla="*/ 1273430 h 1292028" name="connsiteY1592"/>
              <a:gd fmla="*/ 450067 w 1326925" name="connsiteX1593"/>
              <a:gd fmla="*/ 1272653 h 1292028" name="connsiteY1593"/>
              <a:gd fmla="*/ 449273 w 1326925" name="connsiteX1594"/>
              <a:gd fmla="*/ 1272653 h 1292028" name="connsiteY1594"/>
              <a:gd fmla="*/ 449273 w 1326925" name="connsiteX1595"/>
              <a:gd fmla="*/ 1271876 h 1292028" name="connsiteY1595"/>
              <a:gd fmla="*/ 448479 w 1326925" name="connsiteX1596"/>
              <a:gd fmla="*/ 1271876 h 1292028" name="connsiteY1596"/>
              <a:gd fmla="*/ 448479 w 1326925" name="connsiteX1597"/>
              <a:gd fmla="*/ 1271099 h 1292028" name="connsiteY1597"/>
              <a:gd fmla="*/ 447685 w 1326925" name="connsiteX1598"/>
              <a:gd fmla="*/ 1271099 h 1292028" name="connsiteY1598"/>
              <a:gd fmla="*/ 447685 w 1326925" name="connsiteX1599"/>
              <a:gd fmla="*/ 1270322 h 1292028" name="connsiteY1599"/>
              <a:gd fmla="*/ 446891 w 1326925" name="connsiteX1600"/>
              <a:gd fmla="*/ 1270322 h 1292028" name="connsiteY1600"/>
              <a:gd fmla="*/ 446891 w 1326925" name="connsiteX1601"/>
              <a:gd fmla="*/ 1269545 h 1292028" name="connsiteY1601"/>
              <a:gd fmla="*/ 446097 w 1326925" name="connsiteX1602"/>
              <a:gd fmla="*/ 1269545 h 1292028" name="connsiteY1602"/>
              <a:gd fmla="*/ 446097 w 1326925" name="connsiteX1603"/>
              <a:gd fmla="*/ 1268768 h 1292028" name="connsiteY1603"/>
              <a:gd fmla="*/ 445303 w 1326925" name="connsiteX1604"/>
              <a:gd fmla="*/ 1268768 h 1292028" name="connsiteY1604"/>
              <a:gd fmla="*/ 445303 w 1326925" name="connsiteX1605"/>
              <a:gd fmla="*/ 1267991 h 1292028" name="connsiteY1605"/>
              <a:gd fmla="*/ 444510 w 1326925" name="connsiteX1606"/>
              <a:gd fmla="*/ 1267991 h 1292028" name="connsiteY1606"/>
              <a:gd fmla="*/ 444510 w 1326925" name="connsiteX1607"/>
              <a:gd fmla="*/ 1267214 h 1292028" name="connsiteY1607"/>
              <a:gd fmla="*/ 443716 w 1326925" name="connsiteX1608"/>
              <a:gd fmla="*/ 1267214 h 1292028" name="connsiteY1608"/>
              <a:gd fmla="*/ 443716 w 1326925" name="connsiteX1609"/>
              <a:gd fmla="*/ 1266437 h 1292028" name="connsiteY1609"/>
              <a:gd fmla="*/ 442922 w 1326925" name="connsiteX1610"/>
              <a:gd fmla="*/ 1266437 h 1292028" name="connsiteY1610"/>
              <a:gd fmla="*/ 442922 w 1326925" name="connsiteX1611"/>
              <a:gd fmla="*/ 1265660 h 1292028" name="connsiteY1611"/>
              <a:gd fmla="*/ 442128 w 1326925" name="connsiteX1612"/>
              <a:gd fmla="*/ 1265660 h 1292028" name="connsiteY1612"/>
              <a:gd fmla="*/ 442128 w 1326925" name="connsiteX1613"/>
              <a:gd fmla="*/ 1264883 h 1292028" name="connsiteY1613"/>
              <a:gd fmla="*/ 441334 w 1326925" name="connsiteX1614"/>
              <a:gd fmla="*/ 1264883 h 1292028" name="connsiteY1614"/>
              <a:gd fmla="*/ 441334 w 1326925" name="connsiteX1615"/>
              <a:gd fmla="*/ 1264106 h 1292028" name="connsiteY1615"/>
              <a:gd fmla="*/ 440540 w 1326925" name="connsiteX1616"/>
              <a:gd fmla="*/ 1264106 h 1292028" name="connsiteY1616"/>
              <a:gd fmla="*/ 440540 w 1326925" name="connsiteX1617"/>
              <a:gd fmla="*/ 1263329 h 1292028" name="connsiteY1617"/>
              <a:gd fmla="*/ 439746 w 1326925" name="connsiteX1618"/>
              <a:gd fmla="*/ 1263329 h 1292028" name="connsiteY1618"/>
              <a:gd fmla="*/ 439746 w 1326925" name="connsiteX1619"/>
              <a:gd fmla="*/ 1262552 h 1292028" name="connsiteY1619"/>
              <a:gd fmla="*/ 438952 w 1326925" name="connsiteX1620"/>
              <a:gd fmla="*/ 1262552 h 1292028" name="connsiteY1620"/>
              <a:gd fmla="*/ 438952 w 1326925" name="connsiteX1621"/>
              <a:gd fmla="*/ 1261775 h 1292028" name="connsiteY1621"/>
              <a:gd fmla="*/ 438158 w 1326925" name="connsiteX1622"/>
              <a:gd fmla="*/ 1261775 h 1292028" name="connsiteY1622"/>
              <a:gd fmla="*/ 438158 w 1326925" name="connsiteX1623"/>
              <a:gd fmla="*/ 1260998 h 1292028" name="connsiteY1623"/>
              <a:gd fmla="*/ 437364 w 1326925" name="connsiteX1624"/>
              <a:gd fmla="*/ 1260998 h 1292028" name="connsiteY1624"/>
              <a:gd fmla="*/ 437364 w 1326925" name="connsiteX1625"/>
              <a:gd fmla="*/ 1260222 h 1292028" name="connsiteY1625"/>
              <a:gd fmla="*/ 436570 w 1326925" name="connsiteX1626"/>
              <a:gd fmla="*/ 1260222 h 1292028" name="connsiteY1626"/>
              <a:gd fmla="*/ 436570 w 1326925" name="connsiteX1627"/>
              <a:gd fmla="*/ 1259444 h 1292028" name="connsiteY1627"/>
              <a:gd fmla="*/ 435776 w 1326925" name="connsiteX1628"/>
              <a:gd fmla="*/ 1259444 h 1292028" name="connsiteY1628"/>
              <a:gd fmla="*/ 435776 w 1326925" name="connsiteX1629"/>
              <a:gd fmla="*/ 1258668 h 1292028" name="connsiteY1629"/>
              <a:gd fmla="*/ 434982 w 1326925" name="connsiteX1630"/>
              <a:gd fmla="*/ 1258668 h 1292028" name="connsiteY1630"/>
              <a:gd fmla="*/ 434982 w 1326925" name="connsiteX1631"/>
              <a:gd fmla="*/ 1257891 h 1292028" name="connsiteY1631"/>
              <a:gd fmla="*/ 434188 w 1326925" name="connsiteX1632"/>
              <a:gd fmla="*/ 1257891 h 1292028" name="connsiteY1632"/>
              <a:gd fmla="*/ 434188 w 1326925" name="connsiteX1633"/>
              <a:gd fmla="*/ 1257114 h 1292028" name="connsiteY1633"/>
              <a:gd fmla="*/ 433394 w 1326925" name="connsiteX1634"/>
              <a:gd fmla="*/ 1257114 h 1292028" name="connsiteY1634"/>
              <a:gd fmla="*/ 433394 w 1326925" name="connsiteX1635"/>
              <a:gd fmla="*/ 1256337 h 1292028" name="connsiteY1635"/>
              <a:gd fmla="*/ 432600 w 1326925" name="connsiteX1636"/>
              <a:gd fmla="*/ 1256337 h 1292028" name="connsiteY1636"/>
              <a:gd fmla="*/ 432600 w 1326925" name="connsiteX1637"/>
              <a:gd fmla="*/ 1255560 h 1292028" name="connsiteY1637"/>
              <a:gd fmla="*/ 431806 w 1326925" name="connsiteX1638"/>
              <a:gd fmla="*/ 1255560 h 1292028" name="connsiteY1638"/>
              <a:gd fmla="*/ 431806 w 1326925" name="connsiteX1639"/>
              <a:gd fmla="*/ 1254783 h 1292028" name="connsiteY1639"/>
              <a:gd fmla="*/ 431012 w 1326925" name="connsiteX1640"/>
              <a:gd fmla="*/ 1254783 h 1292028" name="connsiteY1640"/>
              <a:gd fmla="*/ 431012 w 1326925" name="connsiteX1641"/>
              <a:gd fmla="*/ 1254006 h 1292028" name="connsiteY1641"/>
              <a:gd fmla="*/ 430218 w 1326925" name="connsiteX1642"/>
              <a:gd fmla="*/ 1254006 h 1292028" name="connsiteY1642"/>
              <a:gd fmla="*/ 430218 w 1326925" name="connsiteX1643"/>
              <a:gd fmla="*/ 1253229 h 1292028" name="connsiteY1643"/>
              <a:gd fmla="*/ 429424 w 1326925" name="connsiteX1644"/>
              <a:gd fmla="*/ 1253229 h 1292028" name="connsiteY1644"/>
              <a:gd fmla="*/ 429424 w 1326925" name="connsiteX1645"/>
              <a:gd fmla="*/ 1252452 h 1292028" name="connsiteY1645"/>
              <a:gd fmla="*/ 428630 w 1326925" name="connsiteX1646"/>
              <a:gd fmla="*/ 1252452 h 1292028" name="connsiteY1646"/>
              <a:gd fmla="*/ 428630 w 1326925" name="connsiteX1647"/>
              <a:gd fmla="*/ 1251675 h 1292028" name="connsiteY1647"/>
              <a:gd fmla="*/ 427836 w 1326925" name="connsiteX1648"/>
              <a:gd fmla="*/ 1251675 h 1292028" name="connsiteY1648"/>
              <a:gd fmla="*/ 427836 w 1326925" name="connsiteX1649"/>
              <a:gd fmla="*/ 1250898 h 1292028" name="connsiteY1649"/>
              <a:gd fmla="*/ 427042 w 1326925" name="connsiteX1650"/>
              <a:gd fmla="*/ 1250898 h 1292028" name="connsiteY1650"/>
              <a:gd fmla="*/ 427042 w 1326925" name="connsiteX1651"/>
              <a:gd fmla="*/ 1250121 h 1292028" name="connsiteY1651"/>
              <a:gd fmla="*/ 426248 w 1326925" name="connsiteX1652"/>
              <a:gd fmla="*/ 1250121 h 1292028" name="connsiteY1652"/>
              <a:gd fmla="*/ 426248 w 1326925" name="connsiteX1653"/>
              <a:gd fmla="*/ 1249344 h 1292028" name="connsiteY1653"/>
              <a:gd fmla="*/ 425454 w 1326925" name="connsiteX1654"/>
              <a:gd fmla="*/ 1249344 h 1292028" name="connsiteY1654"/>
              <a:gd fmla="*/ 425454 w 1326925" name="connsiteX1655"/>
              <a:gd fmla="*/ 1248567 h 1292028" name="connsiteY1655"/>
              <a:gd fmla="*/ 424660 w 1326925" name="connsiteX1656"/>
              <a:gd fmla="*/ 1248567 h 1292028" name="connsiteY1656"/>
              <a:gd fmla="*/ 424660 w 1326925" name="connsiteX1657"/>
              <a:gd fmla="*/ 1247790 h 1292028" name="connsiteY1657"/>
              <a:gd fmla="*/ 423866 w 1326925" name="connsiteX1658"/>
              <a:gd fmla="*/ 1247790 h 1292028" name="connsiteY1658"/>
              <a:gd fmla="*/ 423866 w 1326925" name="connsiteX1659"/>
              <a:gd fmla="*/ 1247013 h 1292028" name="connsiteY1659"/>
              <a:gd fmla="*/ 423072 w 1326925" name="connsiteX1660"/>
              <a:gd fmla="*/ 1247013 h 1292028" name="connsiteY1660"/>
              <a:gd fmla="*/ 423072 w 1326925" name="connsiteX1661"/>
              <a:gd fmla="*/ 1246236 h 1292028" name="connsiteY1661"/>
              <a:gd fmla="*/ 422278 w 1326925" name="connsiteX1662"/>
              <a:gd fmla="*/ 1246236 h 1292028" name="connsiteY1662"/>
              <a:gd fmla="*/ 422278 w 1326925" name="connsiteX1663"/>
              <a:gd fmla="*/ 1245459 h 1292028" name="connsiteY1663"/>
              <a:gd fmla="*/ 421484 w 1326925" name="connsiteX1664"/>
              <a:gd fmla="*/ 1245459 h 1292028" name="connsiteY1664"/>
              <a:gd fmla="*/ 421484 w 1326925" name="connsiteX1665"/>
              <a:gd fmla="*/ 1244682 h 1292028" name="connsiteY1665"/>
              <a:gd fmla="*/ 420690 w 1326925" name="connsiteX1666"/>
              <a:gd fmla="*/ 1244682 h 1292028" name="connsiteY1666"/>
              <a:gd fmla="*/ 420690 w 1326925" name="connsiteX1667"/>
              <a:gd fmla="*/ 1243905 h 1292028" name="connsiteY1667"/>
              <a:gd fmla="*/ 419896 w 1326925" name="connsiteX1668"/>
              <a:gd fmla="*/ 1243905 h 1292028" name="connsiteY1668"/>
              <a:gd fmla="*/ 419896 w 1326925" name="connsiteX1669"/>
              <a:gd fmla="*/ 1243128 h 1292028" name="connsiteY1669"/>
              <a:gd fmla="*/ 419103 w 1326925" name="connsiteX1670"/>
              <a:gd fmla="*/ 1243128 h 1292028" name="connsiteY1670"/>
              <a:gd fmla="*/ 419103 w 1326925" name="connsiteX1671"/>
              <a:gd fmla="*/ 1242351 h 1292028" name="connsiteY1671"/>
              <a:gd fmla="*/ 418309 w 1326925" name="connsiteX1672"/>
              <a:gd fmla="*/ 1242351 h 1292028" name="connsiteY1672"/>
              <a:gd fmla="*/ 418309 w 1326925" name="connsiteX1673"/>
              <a:gd fmla="*/ 1241574 h 1292028" name="connsiteY1673"/>
              <a:gd fmla="*/ 417515 w 1326925" name="connsiteX1674"/>
              <a:gd fmla="*/ 1241574 h 1292028" name="connsiteY1674"/>
              <a:gd fmla="*/ 417515 w 1326925" name="connsiteX1675"/>
              <a:gd fmla="*/ 1240797 h 1292028" name="connsiteY1675"/>
              <a:gd fmla="*/ 416721 w 1326925" name="connsiteX1676"/>
              <a:gd fmla="*/ 1240797 h 1292028" name="connsiteY1676"/>
              <a:gd fmla="*/ 416721 w 1326925" name="connsiteX1677"/>
              <a:gd fmla="*/ 1240020 h 1292028" name="connsiteY1677"/>
              <a:gd fmla="*/ 415927 w 1326925" name="connsiteX1678"/>
              <a:gd fmla="*/ 1240020 h 1292028" name="connsiteY1678"/>
              <a:gd fmla="*/ 415927 w 1326925" name="connsiteX1679"/>
              <a:gd fmla="*/ 1239243 h 1292028" name="connsiteY1679"/>
              <a:gd fmla="*/ 415133 w 1326925" name="connsiteX1680"/>
              <a:gd fmla="*/ 1239243 h 1292028" name="connsiteY1680"/>
              <a:gd fmla="*/ 415133 w 1326925" name="connsiteX1681"/>
              <a:gd fmla="*/ 1238466 h 1292028" name="connsiteY1681"/>
              <a:gd fmla="*/ 414339 w 1326925" name="connsiteX1682"/>
              <a:gd fmla="*/ 1238466 h 1292028" name="connsiteY1682"/>
              <a:gd fmla="*/ 414339 w 1326925" name="connsiteX1683"/>
              <a:gd fmla="*/ 1237689 h 1292028" name="connsiteY1683"/>
              <a:gd fmla="*/ 413545 w 1326925" name="connsiteX1684"/>
              <a:gd fmla="*/ 1237689 h 1292028" name="connsiteY1684"/>
              <a:gd fmla="*/ 413545 w 1326925" name="connsiteX1685"/>
              <a:gd fmla="*/ 1236912 h 1292028" name="connsiteY1685"/>
              <a:gd fmla="*/ 412751 w 1326925" name="connsiteX1686"/>
              <a:gd fmla="*/ 1236912 h 1292028" name="connsiteY1686"/>
              <a:gd fmla="*/ 412751 w 1326925" name="connsiteX1687"/>
              <a:gd fmla="*/ 1236135 h 1292028" name="connsiteY1687"/>
              <a:gd fmla="*/ 411957 w 1326925" name="connsiteX1688"/>
              <a:gd fmla="*/ 1236135 h 1292028" name="connsiteY1688"/>
              <a:gd fmla="*/ 411957 w 1326925" name="connsiteX1689"/>
              <a:gd fmla="*/ 1235358 h 1292028" name="connsiteY1689"/>
              <a:gd fmla="*/ 411163 w 1326925" name="connsiteX1690"/>
              <a:gd fmla="*/ 1235358 h 1292028" name="connsiteY1690"/>
              <a:gd fmla="*/ 411163 w 1326925" name="connsiteX1691"/>
              <a:gd fmla="*/ 1234581 h 1292028" name="connsiteY1691"/>
              <a:gd fmla="*/ 410369 w 1326925" name="connsiteX1692"/>
              <a:gd fmla="*/ 1234581 h 1292028" name="connsiteY1692"/>
              <a:gd fmla="*/ 410369 w 1326925" name="connsiteX1693"/>
              <a:gd fmla="*/ 1233804 h 1292028" name="connsiteY1693"/>
              <a:gd fmla="*/ 409575 w 1326925" name="connsiteX1694"/>
              <a:gd fmla="*/ 1233804 h 1292028" name="connsiteY1694"/>
              <a:gd fmla="*/ 409575 w 1326925" name="connsiteX1695"/>
              <a:gd fmla="*/ 1233027 h 1292028" name="connsiteY1695"/>
              <a:gd fmla="*/ 408781 w 1326925" name="connsiteX1696"/>
              <a:gd fmla="*/ 1233027 h 1292028" name="connsiteY1696"/>
              <a:gd fmla="*/ 408781 w 1326925" name="connsiteX1697"/>
              <a:gd fmla="*/ 1232250 h 1292028" name="connsiteY1697"/>
              <a:gd fmla="*/ 407987 w 1326925" name="connsiteX1698"/>
              <a:gd fmla="*/ 1232250 h 1292028" name="connsiteY1698"/>
              <a:gd fmla="*/ 407987 w 1326925" name="connsiteX1699"/>
              <a:gd fmla="*/ 1231473 h 1292028" name="connsiteY1699"/>
              <a:gd fmla="*/ 407193 w 1326925" name="connsiteX1700"/>
              <a:gd fmla="*/ 1231473 h 1292028" name="connsiteY1700"/>
              <a:gd fmla="*/ 407193 w 1326925" name="connsiteX1701"/>
              <a:gd fmla="*/ 1230696 h 1292028" name="connsiteY1701"/>
              <a:gd fmla="*/ 406399 w 1326925" name="connsiteX1702"/>
              <a:gd fmla="*/ 1230696 h 1292028" name="connsiteY1702"/>
              <a:gd fmla="*/ 406399 w 1326925" name="connsiteX1703"/>
              <a:gd fmla="*/ 1229919 h 1292028" name="connsiteY1703"/>
              <a:gd fmla="*/ 405605 w 1326925" name="connsiteX1704"/>
              <a:gd fmla="*/ 1229919 h 1292028" name="connsiteY1704"/>
              <a:gd fmla="*/ 405605 w 1326925" name="connsiteX1705"/>
              <a:gd fmla="*/ 1229142 h 1292028" name="connsiteY1705"/>
              <a:gd fmla="*/ 404811 w 1326925" name="connsiteX1706"/>
              <a:gd fmla="*/ 1229142 h 1292028" name="connsiteY1706"/>
              <a:gd fmla="*/ 404811 w 1326925" name="connsiteX1707"/>
              <a:gd fmla="*/ 1228365 h 1292028" name="connsiteY1707"/>
              <a:gd fmla="*/ 404017 w 1326925" name="connsiteX1708"/>
              <a:gd fmla="*/ 1228365 h 1292028" name="connsiteY1708"/>
              <a:gd fmla="*/ 404017 w 1326925" name="connsiteX1709"/>
              <a:gd fmla="*/ 1227588 h 1292028" name="connsiteY1709"/>
              <a:gd fmla="*/ 403223 w 1326925" name="connsiteX1710"/>
              <a:gd fmla="*/ 1227588 h 1292028" name="connsiteY1710"/>
              <a:gd fmla="*/ 403223 w 1326925" name="connsiteX1711"/>
              <a:gd fmla="*/ 1226811 h 1292028" name="connsiteY1711"/>
              <a:gd fmla="*/ 402430 w 1326925" name="connsiteX1712"/>
              <a:gd fmla="*/ 1226811 h 1292028" name="connsiteY1712"/>
              <a:gd fmla="*/ 402430 w 1326925" name="connsiteX1713"/>
              <a:gd fmla="*/ 1226034 h 1292028" name="connsiteY1713"/>
              <a:gd fmla="*/ 401636 w 1326925" name="connsiteX1714"/>
              <a:gd fmla="*/ 1226034 h 1292028" name="connsiteY1714"/>
              <a:gd fmla="*/ 401636 w 1326925" name="connsiteX1715"/>
              <a:gd fmla="*/ 1225257 h 1292028" name="connsiteY1715"/>
              <a:gd fmla="*/ 400842 w 1326925" name="connsiteX1716"/>
              <a:gd fmla="*/ 1225257 h 1292028" name="connsiteY1716"/>
              <a:gd fmla="*/ 400842 w 1326925" name="connsiteX1717"/>
              <a:gd fmla="*/ 1224481 h 1292028" name="connsiteY1717"/>
              <a:gd fmla="*/ 400048 w 1326925" name="connsiteX1718"/>
              <a:gd fmla="*/ 1224481 h 1292028" name="connsiteY1718"/>
              <a:gd fmla="*/ 400048 w 1326925" name="connsiteX1719"/>
              <a:gd fmla="*/ 1223703 h 1292028" name="connsiteY1719"/>
              <a:gd fmla="*/ 399254 w 1326925" name="connsiteX1720"/>
              <a:gd fmla="*/ 1223703 h 1292028" name="connsiteY1720"/>
              <a:gd fmla="*/ 399254 w 1326925" name="connsiteX1721"/>
              <a:gd fmla="*/ 1222927 h 1292028" name="connsiteY1721"/>
              <a:gd fmla="*/ 398460 w 1326925" name="connsiteX1722"/>
              <a:gd fmla="*/ 1222927 h 1292028" name="connsiteY1722"/>
              <a:gd fmla="*/ 398460 w 1326925" name="connsiteX1723"/>
              <a:gd fmla="*/ 1222149 h 1292028" name="connsiteY1723"/>
              <a:gd fmla="*/ 397666 w 1326925" name="connsiteX1724"/>
              <a:gd fmla="*/ 1222149 h 1292028" name="connsiteY1724"/>
              <a:gd fmla="*/ 397666 w 1326925" name="connsiteX1725"/>
              <a:gd fmla="*/ 1221373 h 1292028" name="connsiteY1725"/>
              <a:gd fmla="*/ 396872 w 1326925" name="connsiteX1726"/>
              <a:gd fmla="*/ 1221373 h 1292028" name="connsiteY1726"/>
              <a:gd fmla="*/ 396872 w 1326925" name="connsiteX1727"/>
              <a:gd fmla="*/ 1220595 h 1292028" name="connsiteY1727"/>
              <a:gd fmla="*/ 396078 w 1326925" name="connsiteX1728"/>
              <a:gd fmla="*/ 1220595 h 1292028" name="connsiteY1728"/>
              <a:gd fmla="*/ 396078 w 1326925" name="connsiteX1729"/>
              <a:gd fmla="*/ 1219819 h 1292028" name="connsiteY1729"/>
              <a:gd fmla="*/ 395284 w 1326925" name="connsiteX1730"/>
              <a:gd fmla="*/ 1219819 h 1292028" name="connsiteY1730"/>
              <a:gd fmla="*/ 395284 w 1326925" name="connsiteX1731"/>
              <a:gd fmla="*/ 1219042 h 1292028" name="connsiteY1731"/>
              <a:gd fmla="*/ 394490 w 1326925" name="connsiteX1732"/>
              <a:gd fmla="*/ 1219042 h 1292028" name="connsiteY1732"/>
              <a:gd fmla="*/ 394490 w 1326925" name="connsiteX1733"/>
              <a:gd fmla="*/ 1218265 h 1292028" name="connsiteY1733"/>
              <a:gd fmla="*/ 393696 w 1326925" name="connsiteX1734"/>
              <a:gd fmla="*/ 1218265 h 1292028" name="connsiteY1734"/>
              <a:gd fmla="*/ 393696 w 1326925" name="connsiteX1735"/>
              <a:gd fmla="*/ 1217488 h 1292028" name="connsiteY1735"/>
              <a:gd fmla="*/ 392902 w 1326925" name="connsiteX1736"/>
              <a:gd fmla="*/ 1217488 h 1292028" name="connsiteY1736"/>
              <a:gd fmla="*/ 392902 w 1326925" name="connsiteX1737"/>
              <a:gd fmla="*/ 1216711 h 1292028" name="connsiteY1737"/>
              <a:gd fmla="*/ 392108 w 1326925" name="connsiteX1738"/>
              <a:gd fmla="*/ 1216711 h 1292028" name="connsiteY1738"/>
              <a:gd fmla="*/ 392108 w 1326925" name="connsiteX1739"/>
              <a:gd fmla="*/ 1215934 h 1292028" name="connsiteY1739"/>
              <a:gd fmla="*/ 391314 w 1326925" name="connsiteX1740"/>
              <a:gd fmla="*/ 1215934 h 1292028" name="connsiteY1740"/>
              <a:gd fmla="*/ 391314 w 1326925" name="connsiteX1741"/>
              <a:gd fmla="*/ 1215157 h 1292028" name="connsiteY1741"/>
              <a:gd fmla="*/ 390520 w 1326925" name="connsiteX1742"/>
              <a:gd fmla="*/ 1215157 h 1292028" name="connsiteY1742"/>
              <a:gd fmla="*/ 390520 w 1326925" name="connsiteX1743"/>
              <a:gd fmla="*/ 1214380 h 1292028" name="connsiteY1743"/>
              <a:gd fmla="*/ 389726 w 1326925" name="connsiteX1744"/>
              <a:gd fmla="*/ 1214380 h 1292028" name="connsiteY1744"/>
              <a:gd fmla="*/ 389726 w 1326925" name="connsiteX1745"/>
              <a:gd fmla="*/ 1213603 h 1292028" name="connsiteY1745"/>
              <a:gd fmla="*/ 388932 w 1326925" name="connsiteX1746"/>
              <a:gd fmla="*/ 1213603 h 1292028" name="connsiteY1746"/>
              <a:gd fmla="*/ 388932 w 1326925" name="connsiteX1747"/>
              <a:gd fmla="*/ 1212826 h 1292028" name="connsiteY1747"/>
              <a:gd fmla="*/ 388138 w 1326925" name="connsiteX1748"/>
              <a:gd fmla="*/ 1212826 h 1292028" name="connsiteY1748"/>
              <a:gd fmla="*/ 388138 w 1326925" name="connsiteX1749"/>
              <a:gd fmla="*/ 1212049 h 1292028" name="connsiteY1749"/>
              <a:gd fmla="*/ 387344 w 1326925" name="connsiteX1750"/>
              <a:gd fmla="*/ 1212049 h 1292028" name="connsiteY1750"/>
              <a:gd fmla="*/ 387344 w 1326925" name="connsiteX1751"/>
              <a:gd fmla="*/ 1211272 h 1292028" name="connsiteY1751"/>
              <a:gd fmla="*/ 386550 w 1326925" name="connsiteX1752"/>
              <a:gd fmla="*/ 1211272 h 1292028" name="connsiteY1752"/>
              <a:gd fmla="*/ 386550 w 1326925" name="connsiteX1753"/>
              <a:gd fmla="*/ 1210495 h 1292028" name="connsiteY1753"/>
              <a:gd fmla="*/ 385756 w 1326925" name="connsiteX1754"/>
              <a:gd fmla="*/ 1210495 h 1292028" name="connsiteY1754"/>
              <a:gd fmla="*/ 385756 w 1326925" name="connsiteX1755"/>
              <a:gd fmla="*/ 1209718 h 1292028" name="connsiteY1755"/>
              <a:gd fmla="*/ 384962 w 1326925" name="connsiteX1756"/>
              <a:gd fmla="*/ 1209718 h 1292028" name="connsiteY1756"/>
              <a:gd fmla="*/ 384962 w 1326925" name="connsiteX1757"/>
              <a:gd fmla="*/ 1208941 h 1292028" name="connsiteY1757"/>
              <a:gd fmla="*/ 384168 w 1326925" name="connsiteX1758"/>
              <a:gd fmla="*/ 1208941 h 1292028" name="connsiteY1758"/>
              <a:gd fmla="*/ 384168 w 1326925" name="connsiteX1759"/>
              <a:gd fmla="*/ 1208164 h 1292028" name="connsiteY1759"/>
              <a:gd fmla="*/ 383374 w 1326925" name="connsiteX1760"/>
              <a:gd fmla="*/ 1208164 h 1292028" name="connsiteY1760"/>
              <a:gd fmla="*/ 383374 w 1326925" name="connsiteX1761"/>
              <a:gd fmla="*/ 1207387 h 1292028" name="connsiteY1761"/>
              <a:gd fmla="*/ 382580 w 1326925" name="connsiteX1762"/>
              <a:gd fmla="*/ 1207387 h 1292028" name="connsiteY1762"/>
              <a:gd fmla="*/ 382580 w 1326925" name="connsiteX1763"/>
              <a:gd fmla="*/ 1206610 h 1292028" name="connsiteY1763"/>
              <a:gd fmla="*/ 381786 w 1326925" name="connsiteX1764"/>
              <a:gd fmla="*/ 1206610 h 1292028" name="connsiteY1764"/>
              <a:gd fmla="*/ 381786 w 1326925" name="connsiteX1765"/>
              <a:gd fmla="*/ 1205833 h 1292028" name="connsiteY1765"/>
              <a:gd fmla="*/ 380992 w 1326925" name="connsiteX1766"/>
              <a:gd fmla="*/ 1205833 h 1292028" name="connsiteY1766"/>
              <a:gd fmla="*/ 380992 w 1326925" name="connsiteX1767"/>
              <a:gd fmla="*/ 1205056 h 1292028" name="connsiteY1767"/>
              <a:gd fmla="*/ 380198 w 1326925" name="connsiteX1768"/>
              <a:gd fmla="*/ 1205056 h 1292028" name="connsiteY1768"/>
              <a:gd fmla="*/ 380198 w 1326925" name="connsiteX1769"/>
              <a:gd fmla="*/ 1204279 h 1292028" name="connsiteY1769"/>
              <a:gd fmla="*/ 379405 w 1326925" name="connsiteX1770"/>
              <a:gd fmla="*/ 1204279 h 1292028" name="connsiteY1770"/>
              <a:gd fmla="*/ 379405 w 1326925" name="connsiteX1771"/>
              <a:gd fmla="*/ 1203502 h 1292028" name="connsiteY1771"/>
              <a:gd fmla="*/ 378611 w 1326925" name="connsiteX1772"/>
              <a:gd fmla="*/ 1203502 h 1292028" name="connsiteY1772"/>
              <a:gd fmla="*/ 378611 w 1326925" name="connsiteX1773"/>
              <a:gd fmla="*/ 1202725 h 1292028" name="connsiteY1773"/>
              <a:gd fmla="*/ 377817 w 1326925" name="connsiteX1774"/>
              <a:gd fmla="*/ 1202725 h 1292028" name="connsiteY1774"/>
              <a:gd fmla="*/ 377817 w 1326925" name="connsiteX1775"/>
              <a:gd fmla="*/ 1201948 h 1292028" name="connsiteY1775"/>
              <a:gd fmla="*/ 377023 w 1326925" name="connsiteX1776"/>
              <a:gd fmla="*/ 1201948 h 1292028" name="connsiteY1776"/>
              <a:gd fmla="*/ 377023 w 1326925" name="connsiteX1777"/>
              <a:gd fmla="*/ 1201171 h 1292028" name="connsiteY1777"/>
              <a:gd fmla="*/ 376229 w 1326925" name="connsiteX1778"/>
              <a:gd fmla="*/ 1201171 h 1292028" name="connsiteY1778"/>
              <a:gd fmla="*/ 376229 w 1326925" name="connsiteX1779"/>
              <a:gd fmla="*/ 1200394 h 1292028" name="connsiteY1779"/>
              <a:gd fmla="*/ 375435 w 1326925" name="connsiteX1780"/>
              <a:gd fmla="*/ 1200394 h 1292028" name="connsiteY1780"/>
              <a:gd fmla="*/ 375435 w 1326925" name="connsiteX1781"/>
              <a:gd fmla="*/ 1199617 h 1292028" name="connsiteY1781"/>
              <a:gd fmla="*/ 374641 w 1326925" name="connsiteX1782"/>
              <a:gd fmla="*/ 1199617 h 1292028" name="connsiteY1782"/>
              <a:gd fmla="*/ 374641 w 1326925" name="connsiteX1783"/>
              <a:gd fmla="*/ 1198840 h 1292028" name="connsiteY1783"/>
              <a:gd fmla="*/ 373847 w 1326925" name="connsiteX1784"/>
              <a:gd fmla="*/ 1198840 h 1292028" name="connsiteY1784"/>
              <a:gd fmla="*/ 373847 w 1326925" name="connsiteX1785"/>
              <a:gd fmla="*/ 1198063 h 1292028" name="connsiteY1785"/>
              <a:gd fmla="*/ 373053 w 1326925" name="connsiteX1786"/>
              <a:gd fmla="*/ 1198063 h 1292028" name="connsiteY1786"/>
              <a:gd fmla="*/ 373053 w 1326925" name="connsiteX1787"/>
              <a:gd fmla="*/ 1197286 h 1292028" name="connsiteY1787"/>
              <a:gd fmla="*/ 372259 w 1326925" name="connsiteX1788"/>
              <a:gd fmla="*/ 1197286 h 1292028" name="connsiteY1788"/>
              <a:gd fmla="*/ 372259 w 1326925" name="connsiteX1789"/>
              <a:gd fmla="*/ 1196509 h 1292028" name="connsiteY1789"/>
              <a:gd fmla="*/ 371465 w 1326925" name="connsiteX1790"/>
              <a:gd fmla="*/ 1196509 h 1292028" name="connsiteY1790"/>
              <a:gd fmla="*/ 371465 w 1326925" name="connsiteX1791"/>
              <a:gd fmla="*/ 1195732 h 1292028" name="connsiteY1791"/>
              <a:gd fmla="*/ 370671 w 1326925" name="connsiteX1792"/>
              <a:gd fmla="*/ 1195732 h 1292028" name="connsiteY1792"/>
              <a:gd fmla="*/ 370671 w 1326925" name="connsiteX1793"/>
              <a:gd fmla="*/ 1194955 h 1292028" name="connsiteY1793"/>
              <a:gd fmla="*/ 369877 w 1326925" name="connsiteX1794"/>
              <a:gd fmla="*/ 1194955 h 1292028" name="connsiteY1794"/>
              <a:gd fmla="*/ 369877 w 1326925" name="connsiteX1795"/>
              <a:gd fmla="*/ 1194178 h 1292028" name="connsiteY1795"/>
              <a:gd fmla="*/ 369083 w 1326925" name="connsiteX1796"/>
              <a:gd fmla="*/ 1194178 h 1292028" name="connsiteY1796"/>
              <a:gd fmla="*/ 369083 w 1326925" name="connsiteX1797"/>
              <a:gd fmla="*/ 1193401 h 1292028" name="connsiteY1797"/>
              <a:gd fmla="*/ 368289 w 1326925" name="connsiteX1798"/>
              <a:gd fmla="*/ 1193401 h 1292028" name="connsiteY1798"/>
              <a:gd fmla="*/ 368289 w 1326925" name="connsiteX1799"/>
              <a:gd fmla="*/ 1192624 h 1292028" name="connsiteY1799"/>
              <a:gd fmla="*/ 367495 w 1326925" name="connsiteX1800"/>
              <a:gd fmla="*/ 1192624 h 1292028" name="connsiteY1800"/>
              <a:gd fmla="*/ 367495 w 1326925" name="connsiteX1801"/>
              <a:gd fmla="*/ 1191847 h 1292028" name="connsiteY1801"/>
              <a:gd fmla="*/ 366701 w 1326925" name="connsiteX1802"/>
              <a:gd fmla="*/ 1191847 h 1292028" name="connsiteY1802"/>
              <a:gd fmla="*/ 366701 w 1326925" name="connsiteX1803"/>
              <a:gd fmla="*/ 1191070 h 1292028" name="connsiteY1803"/>
              <a:gd fmla="*/ 365907 w 1326925" name="connsiteX1804"/>
              <a:gd fmla="*/ 1191070 h 1292028" name="connsiteY1804"/>
              <a:gd fmla="*/ 365907 w 1326925" name="connsiteX1805"/>
              <a:gd fmla="*/ 1190294 h 1292028" name="connsiteY1805"/>
              <a:gd fmla="*/ 365113 w 1326925" name="connsiteX1806"/>
              <a:gd fmla="*/ 1190294 h 1292028" name="connsiteY1806"/>
              <a:gd fmla="*/ 365113 w 1326925" name="connsiteX1807"/>
              <a:gd fmla="*/ 1189516 h 1292028" name="connsiteY1807"/>
              <a:gd fmla="*/ 364319 w 1326925" name="connsiteX1808"/>
              <a:gd fmla="*/ 1189516 h 1292028" name="connsiteY1808"/>
              <a:gd fmla="*/ 364319 w 1326925" name="connsiteX1809"/>
              <a:gd fmla="*/ 1188740 h 1292028" name="connsiteY1809"/>
              <a:gd fmla="*/ 363525 w 1326925" name="connsiteX1810"/>
              <a:gd fmla="*/ 1188740 h 1292028" name="connsiteY1810"/>
              <a:gd fmla="*/ 363525 w 1326925" name="connsiteX1811"/>
              <a:gd fmla="*/ 1187962 h 1292028" name="connsiteY1811"/>
              <a:gd fmla="*/ 362731 w 1326925" name="connsiteX1812"/>
              <a:gd fmla="*/ 1187962 h 1292028" name="connsiteY1812"/>
              <a:gd fmla="*/ 362731 w 1326925" name="connsiteX1813"/>
              <a:gd fmla="*/ 1187186 h 1292028" name="connsiteY1813"/>
              <a:gd fmla="*/ 361937 w 1326925" name="connsiteX1814"/>
              <a:gd fmla="*/ 1187186 h 1292028" name="connsiteY1814"/>
              <a:gd fmla="*/ 361937 w 1326925" name="connsiteX1815"/>
              <a:gd fmla="*/ 1186408 h 1292028" name="connsiteY1815"/>
              <a:gd fmla="*/ 361143 w 1326925" name="connsiteX1816"/>
              <a:gd fmla="*/ 1186408 h 1292028" name="connsiteY1816"/>
              <a:gd fmla="*/ 361143 w 1326925" name="connsiteX1817"/>
              <a:gd fmla="*/ 1185632 h 1292028" name="connsiteY1817"/>
              <a:gd fmla="*/ 360349 w 1326925" name="connsiteX1818"/>
              <a:gd fmla="*/ 1185632 h 1292028" name="connsiteY1818"/>
              <a:gd fmla="*/ 360349 w 1326925" name="connsiteX1819"/>
              <a:gd fmla="*/ 1184854 h 1292028" name="connsiteY1819"/>
              <a:gd fmla="*/ 359556 w 1326925" name="connsiteX1820"/>
              <a:gd fmla="*/ 1184854 h 1292028" name="connsiteY1820"/>
              <a:gd fmla="*/ 359556 w 1326925" name="connsiteX1821"/>
              <a:gd fmla="*/ 1184078 h 1292028" name="connsiteY1821"/>
              <a:gd fmla="*/ 358762 w 1326925" name="connsiteX1822"/>
              <a:gd fmla="*/ 1184078 h 1292028" name="connsiteY1822"/>
              <a:gd fmla="*/ 358762 w 1326925" name="connsiteX1823"/>
              <a:gd fmla="*/ 1183300 h 1292028" name="connsiteY1823"/>
              <a:gd fmla="*/ 357968 w 1326925" name="connsiteX1824"/>
              <a:gd fmla="*/ 1183300 h 1292028" name="connsiteY1824"/>
              <a:gd fmla="*/ 357968 w 1326925" name="connsiteX1825"/>
              <a:gd fmla="*/ 1182524 h 1292028" name="connsiteY1825"/>
              <a:gd fmla="*/ 357174 w 1326925" name="connsiteX1826"/>
              <a:gd fmla="*/ 1182524 h 1292028" name="connsiteY1826"/>
              <a:gd fmla="*/ 357174 w 1326925" name="connsiteX1827"/>
              <a:gd fmla="*/ 1181747 h 1292028" name="connsiteY1827"/>
              <a:gd fmla="*/ 356380 w 1326925" name="connsiteX1828"/>
              <a:gd fmla="*/ 1181747 h 1292028" name="connsiteY1828"/>
              <a:gd fmla="*/ 356380 w 1326925" name="connsiteX1829"/>
              <a:gd fmla="*/ 1180970 h 1292028" name="connsiteY1829"/>
              <a:gd fmla="*/ 355586 w 1326925" name="connsiteX1830"/>
              <a:gd fmla="*/ 1180970 h 1292028" name="connsiteY1830"/>
              <a:gd fmla="*/ 355586 w 1326925" name="connsiteX1831"/>
              <a:gd fmla="*/ 1180193 h 1292028" name="connsiteY1831"/>
              <a:gd fmla="*/ 354792 w 1326925" name="connsiteX1832"/>
              <a:gd fmla="*/ 1180193 h 1292028" name="connsiteY1832"/>
              <a:gd fmla="*/ 354792 w 1326925" name="connsiteX1833"/>
              <a:gd fmla="*/ 1179416 h 1292028" name="connsiteY1833"/>
              <a:gd fmla="*/ 353998 w 1326925" name="connsiteX1834"/>
              <a:gd fmla="*/ 1179416 h 1292028" name="connsiteY1834"/>
              <a:gd fmla="*/ 353998 w 1326925" name="connsiteX1835"/>
              <a:gd fmla="*/ 1178639 h 1292028" name="connsiteY1835"/>
              <a:gd fmla="*/ 353204 w 1326925" name="connsiteX1836"/>
              <a:gd fmla="*/ 1178639 h 1292028" name="connsiteY1836"/>
              <a:gd fmla="*/ 353204 w 1326925" name="connsiteX1837"/>
              <a:gd fmla="*/ 1177862 h 1292028" name="connsiteY1837"/>
              <a:gd fmla="*/ 352410 w 1326925" name="connsiteX1838"/>
              <a:gd fmla="*/ 1177862 h 1292028" name="connsiteY1838"/>
              <a:gd fmla="*/ 352410 w 1326925" name="connsiteX1839"/>
              <a:gd fmla="*/ 1177085 h 1292028" name="connsiteY1839"/>
              <a:gd fmla="*/ 351616 w 1326925" name="connsiteX1840"/>
              <a:gd fmla="*/ 1177085 h 1292028" name="connsiteY1840"/>
              <a:gd fmla="*/ 351616 w 1326925" name="connsiteX1841"/>
              <a:gd fmla="*/ 1176308 h 1292028" name="connsiteY1841"/>
              <a:gd fmla="*/ 350822 w 1326925" name="connsiteX1842"/>
              <a:gd fmla="*/ 1176308 h 1292028" name="connsiteY1842"/>
              <a:gd fmla="*/ 350822 w 1326925" name="connsiteX1843"/>
              <a:gd fmla="*/ 1175531 h 1292028" name="connsiteY1843"/>
              <a:gd fmla="*/ 350028 w 1326925" name="connsiteX1844"/>
              <a:gd fmla="*/ 1175531 h 1292028" name="connsiteY1844"/>
              <a:gd fmla="*/ 350028 w 1326925" name="connsiteX1845"/>
              <a:gd fmla="*/ 1174754 h 1292028" name="connsiteY1845"/>
              <a:gd fmla="*/ 349234 w 1326925" name="connsiteX1846"/>
              <a:gd fmla="*/ 1174754 h 1292028" name="connsiteY1846"/>
              <a:gd fmla="*/ 349234 w 1326925" name="connsiteX1847"/>
              <a:gd fmla="*/ 1173977 h 1292028" name="connsiteY1847"/>
              <a:gd fmla="*/ 348440 w 1326925" name="connsiteX1848"/>
              <a:gd fmla="*/ 1173977 h 1292028" name="connsiteY1848"/>
              <a:gd fmla="*/ 348440 w 1326925" name="connsiteX1849"/>
              <a:gd fmla="*/ 1173200 h 1292028" name="connsiteY1849"/>
              <a:gd fmla="*/ 347646 w 1326925" name="connsiteX1850"/>
              <a:gd fmla="*/ 1173200 h 1292028" name="connsiteY1850"/>
              <a:gd fmla="*/ 347646 w 1326925" name="connsiteX1851"/>
              <a:gd fmla="*/ 1172423 h 1292028" name="connsiteY1851"/>
              <a:gd fmla="*/ 346852 w 1326925" name="connsiteX1852"/>
              <a:gd fmla="*/ 1172423 h 1292028" name="connsiteY1852"/>
              <a:gd fmla="*/ 346852 w 1326925" name="connsiteX1853"/>
              <a:gd fmla="*/ 1171646 h 1292028" name="connsiteY1853"/>
              <a:gd fmla="*/ 346058 w 1326925" name="connsiteX1854"/>
              <a:gd fmla="*/ 1171646 h 1292028" name="connsiteY1854"/>
              <a:gd fmla="*/ 346058 w 1326925" name="connsiteX1855"/>
              <a:gd fmla="*/ 1170869 h 1292028" name="connsiteY1855"/>
              <a:gd fmla="*/ 345264 w 1326925" name="connsiteX1856"/>
              <a:gd fmla="*/ 1170869 h 1292028" name="connsiteY1856"/>
              <a:gd fmla="*/ 345264 w 1326925" name="connsiteX1857"/>
              <a:gd fmla="*/ 1170092 h 1292028" name="connsiteY1857"/>
              <a:gd fmla="*/ 344470 w 1326925" name="connsiteX1858"/>
              <a:gd fmla="*/ 1170092 h 1292028" name="connsiteY1858"/>
              <a:gd fmla="*/ 344470 w 1326925" name="connsiteX1859"/>
              <a:gd fmla="*/ 1169315 h 1292028" name="connsiteY1859"/>
              <a:gd fmla="*/ 343676 w 1326925" name="connsiteX1860"/>
              <a:gd fmla="*/ 1169315 h 1292028" name="connsiteY1860"/>
              <a:gd fmla="*/ 343676 w 1326925" name="connsiteX1861"/>
              <a:gd fmla="*/ 1168538 h 1292028" name="connsiteY1861"/>
              <a:gd fmla="*/ 342882 w 1326925" name="connsiteX1862"/>
              <a:gd fmla="*/ 1168538 h 1292028" name="connsiteY1862"/>
              <a:gd fmla="*/ 342882 w 1326925" name="connsiteX1863"/>
              <a:gd fmla="*/ 1167761 h 1292028" name="connsiteY1863"/>
              <a:gd fmla="*/ 342088 w 1326925" name="connsiteX1864"/>
              <a:gd fmla="*/ 1167761 h 1292028" name="connsiteY1864"/>
              <a:gd fmla="*/ 342088 w 1326925" name="connsiteX1865"/>
              <a:gd fmla="*/ 1166984 h 1292028" name="connsiteY1865"/>
              <a:gd fmla="*/ 341294 w 1326925" name="connsiteX1866"/>
              <a:gd fmla="*/ 1166984 h 1292028" name="connsiteY1866"/>
              <a:gd fmla="*/ 341294 w 1326925" name="connsiteX1867"/>
              <a:gd fmla="*/ 1166207 h 1292028" name="connsiteY1867"/>
              <a:gd fmla="*/ 340500 w 1326925" name="connsiteX1868"/>
              <a:gd fmla="*/ 1166207 h 1292028" name="connsiteY1868"/>
              <a:gd fmla="*/ 340500 w 1326925" name="connsiteX1869"/>
              <a:gd fmla="*/ 1165430 h 1292028" name="connsiteY1869"/>
              <a:gd fmla="*/ 339706 w 1326925" name="connsiteX1870"/>
              <a:gd fmla="*/ 1165430 h 1292028" name="connsiteY1870"/>
              <a:gd fmla="*/ 339706 w 1326925" name="connsiteX1871"/>
              <a:gd fmla="*/ 1164653 h 1292028" name="connsiteY1871"/>
              <a:gd fmla="*/ 338913 w 1326925" name="connsiteX1872"/>
              <a:gd fmla="*/ 1164653 h 1292028" name="connsiteY1872"/>
              <a:gd fmla="*/ 338913 w 1326925" name="connsiteX1873"/>
              <a:gd fmla="*/ 1163876 h 1292028" name="connsiteY1873"/>
              <a:gd fmla="*/ 338119 w 1326925" name="connsiteX1874"/>
              <a:gd fmla="*/ 1163876 h 1292028" name="connsiteY1874"/>
              <a:gd fmla="*/ 338119 w 1326925" name="connsiteX1875"/>
              <a:gd fmla="*/ 1163099 h 1292028" name="connsiteY1875"/>
              <a:gd fmla="*/ 337325 w 1326925" name="connsiteX1876"/>
              <a:gd fmla="*/ 1163099 h 1292028" name="connsiteY1876"/>
              <a:gd fmla="*/ 337325 w 1326925" name="connsiteX1877"/>
              <a:gd fmla="*/ 1162322 h 1292028" name="connsiteY1877"/>
              <a:gd fmla="*/ 336531 w 1326925" name="connsiteX1878"/>
              <a:gd fmla="*/ 1162322 h 1292028" name="connsiteY1878"/>
              <a:gd fmla="*/ 336531 w 1326925" name="connsiteX1879"/>
              <a:gd fmla="*/ 1161545 h 1292028" name="connsiteY1879"/>
              <a:gd fmla="*/ 335737 w 1326925" name="connsiteX1880"/>
              <a:gd fmla="*/ 1161545 h 1292028" name="connsiteY1880"/>
              <a:gd fmla="*/ 335737 w 1326925" name="connsiteX1881"/>
              <a:gd fmla="*/ 1160768 h 1292028" name="connsiteY1881"/>
              <a:gd fmla="*/ 334943 w 1326925" name="connsiteX1882"/>
              <a:gd fmla="*/ 1160768 h 1292028" name="connsiteY1882"/>
              <a:gd fmla="*/ 334943 w 1326925" name="connsiteX1883"/>
              <a:gd fmla="*/ 1159991 h 1292028" name="connsiteY1883"/>
              <a:gd fmla="*/ 334149 w 1326925" name="connsiteX1884"/>
              <a:gd fmla="*/ 1159991 h 1292028" name="connsiteY1884"/>
              <a:gd fmla="*/ 334149 w 1326925" name="connsiteX1885"/>
              <a:gd fmla="*/ 1159214 h 1292028" name="connsiteY1885"/>
              <a:gd fmla="*/ 333355 w 1326925" name="connsiteX1886"/>
              <a:gd fmla="*/ 1159214 h 1292028" name="connsiteY1886"/>
              <a:gd fmla="*/ 333355 w 1326925" name="connsiteX1887"/>
              <a:gd fmla="*/ 1158437 h 1292028" name="connsiteY1887"/>
              <a:gd fmla="*/ 332561 w 1326925" name="connsiteX1888"/>
              <a:gd fmla="*/ 1158437 h 1292028" name="connsiteY1888"/>
              <a:gd fmla="*/ 332561 w 1326925" name="connsiteX1889"/>
              <a:gd fmla="*/ 1157660 h 1292028" name="connsiteY1889"/>
              <a:gd fmla="*/ 331767 w 1326925" name="connsiteX1890"/>
              <a:gd fmla="*/ 1157660 h 1292028" name="connsiteY1890"/>
              <a:gd fmla="*/ 331767 w 1326925" name="connsiteX1891"/>
              <a:gd fmla="*/ 1156883 h 1292028" name="connsiteY1891"/>
              <a:gd fmla="*/ 330973 w 1326925" name="connsiteX1892"/>
              <a:gd fmla="*/ 1156883 h 1292028" name="connsiteY1892"/>
              <a:gd fmla="*/ 330973 w 1326925" name="connsiteX1893"/>
              <a:gd fmla="*/ 1156106 h 1292028" name="connsiteY1893"/>
              <a:gd fmla="*/ 330179 w 1326925" name="connsiteX1894"/>
              <a:gd fmla="*/ 1156106 h 1292028" name="connsiteY1894"/>
              <a:gd fmla="*/ 330179 w 1326925" name="connsiteX1895"/>
              <a:gd fmla="*/ 1155329 h 1292028" name="connsiteY1895"/>
              <a:gd fmla="*/ 329385 w 1326925" name="connsiteX1896"/>
              <a:gd fmla="*/ 1155329 h 1292028" name="connsiteY1896"/>
              <a:gd fmla="*/ 329385 w 1326925" name="connsiteX1897"/>
              <a:gd fmla="*/ 1154553 h 1292028" name="connsiteY1897"/>
              <a:gd fmla="*/ 328591 w 1326925" name="connsiteX1898"/>
              <a:gd fmla="*/ 1154553 h 1292028" name="connsiteY1898"/>
              <a:gd fmla="*/ 328591 w 1326925" name="connsiteX1899"/>
              <a:gd fmla="*/ 1153775 h 1292028" name="connsiteY1899"/>
              <a:gd fmla="*/ 327797 w 1326925" name="connsiteX1900"/>
              <a:gd fmla="*/ 1153775 h 1292028" name="connsiteY1900"/>
              <a:gd fmla="*/ 327797 w 1326925" name="connsiteX1901"/>
              <a:gd fmla="*/ 1152999 h 1292028" name="connsiteY1901"/>
              <a:gd fmla="*/ 327003 w 1326925" name="connsiteX1902"/>
              <a:gd fmla="*/ 1152999 h 1292028" name="connsiteY1902"/>
              <a:gd fmla="*/ 327003 w 1326925" name="connsiteX1903"/>
              <a:gd fmla="*/ 1152221 h 1292028" name="connsiteY1903"/>
              <a:gd fmla="*/ 326209 w 1326925" name="connsiteX1904"/>
              <a:gd fmla="*/ 1152221 h 1292028" name="connsiteY1904"/>
              <a:gd fmla="*/ 326209 w 1326925" name="connsiteX1905"/>
              <a:gd fmla="*/ 1151445 h 1292028" name="connsiteY1905"/>
              <a:gd fmla="*/ 325415 w 1326925" name="connsiteX1906"/>
              <a:gd fmla="*/ 1151445 h 1292028" name="connsiteY1906"/>
              <a:gd fmla="*/ 325415 w 1326925" name="connsiteX1907"/>
              <a:gd fmla="*/ 1150667 h 1292028" name="connsiteY1907"/>
              <a:gd fmla="*/ 324621 w 1326925" name="connsiteX1908"/>
              <a:gd fmla="*/ 1150667 h 1292028" name="connsiteY1908"/>
              <a:gd fmla="*/ 324621 w 1326925" name="connsiteX1909"/>
              <a:gd fmla="*/ 1149891 h 1292028" name="connsiteY1909"/>
              <a:gd fmla="*/ 323827 w 1326925" name="connsiteX1910"/>
              <a:gd fmla="*/ 1149891 h 1292028" name="connsiteY1910"/>
              <a:gd fmla="*/ 323827 w 1326925" name="connsiteX1911"/>
              <a:gd fmla="*/ 1149113 h 1292028" name="connsiteY1911"/>
              <a:gd fmla="*/ 323033 w 1326925" name="connsiteX1912"/>
              <a:gd fmla="*/ 1149113 h 1292028" name="connsiteY1912"/>
              <a:gd fmla="*/ 323033 w 1326925" name="connsiteX1913"/>
              <a:gd fmla="*/ 1148337 h 1292028" name="connsiteY1913"/>
              <a:gd fmla="*/ 322239 w 1326925" name="connsiteX1914"/>
              <a:gd fmla="*/ 1148337 h 1292028" name="connsiteY1914"/>
              <a:gd fmla="*/ 322239 w 1326925" name="connsiteX1915"/>
              <a:gd fmla="*/ 1147559 h 1292028" name="connsiteY1915"/>
              <a:gd fmla="*/ 321445 w 1326925" name="connsiteX1916"/>
              <a:gd fmla="*/ 1147559 h 1292028" name="connsiteY1916"/>
              <a:gd fmla="*/ 321445 w 1326925" name="connsiteX1917"/>
              <a:gd fmla="*/ 1146783 h 1292028" name="connsiteY1917"/>
              <a:gd fmla="*/ 320651 w 1326925" name="connsiteX1918"/>
              <a:gd fmla="*/ 1146783 h 1292028" name="connsiteY1918"/>
              <a:gd fmla="*/ 320651 w 1326925" name="connsiteX1919"/>
              <a:gd fmla="*/ 1146006 h 1292028" name="connsiteY1919"/>
              <a:gd fmla="*/ 319857 w 1326925" name="connsiteX1920"/>
              <a:gd fmla="*/ 1146006 h 1292028" name="connsiteY1920"/>
              <a:gd fmla="*/ 319857 w 1326925" name="connsiteX1921"/>
              <a:gd fmla="*/ 1145229 h 1292028" name="connsiteY1921"/>
              <a:gd fmla="*/ 319063 w 1326925" name="connsiteX1922"/>
              <a:gd fmla="*/ 1145229 h 1292028" name="connsiteY1922"/>
              <a:gd fmla="*/ 319063 w 1326925" name="connsiteX1923"/>
              <a:gd fmla="*/ 1144452 h 1292028" name="connsiteY1923"/>
              <a:gd fmla="*/ 318269 w 1326925" name="connsiteX1924"/>
              <a:gd fmla="*/ 1144452 h 1292028" name="connsiteY1924"/>
              <a:gd fmla="*/ 318269 w 1326925" name="connsiteX1925"/>
              <a:gd fmla="*/ 1143675 h 1292028" name="connsiteY1925"/>
              <a:gd fmla="*/ 317475 w 1326925" name="connsiteX1926"/>
              <a:gd fmla="*/ 1143675 h 1292028" name="connsiteY1926"/>
              <a:gd fmla="*/ 317475 w 1326925" name="connsiteX1927"/>
              <a:gd fmla="*/ 1142898 h 1292028" name="connsiteY1927"/>
              <a:gd fmla="*/ 316682 w 1326925" name="connsiteX1928"/>
              <a:gd fmla="*/ 1142898 h 1292028" name="connsiteY1928"/>
              <a:gd fmla="*/ 316682 w 1326925" name="connsiteX1929"/>
              <a:gd fmla="*/ 1142121 h 1292028" name="connsiteY1929"/>
              <a:gd fmla="*/ 315888 w 1326925" name="connsiteX1930"/>
              <a:gd fmla="*/ 1142121 h 1292028" name="connsiteY1930"/>
              <a:gd fmla="*/ 315888 w 1326925" name="connsiteX1931"/>
              <a:gd fmla="*/ 1141344 h 1292028" name="connsiteY1931"/>
              <a:gd fmla="*/ 315094 w 1326925" name="connsiteX1932"/>
              <a:gd fmla="*/ 1141344 h 1292028" name="connsiteY1932"/>
              <a:gd fmla="*/ 315094 w 1326925" name="connsiteX1933"/>
              <a:gd fmla="*/ 1140567 h 1292028" name="connsiteY1933"/>
              <a:gd fmla="*/ 314300 w 1326925" name="connsiteX1934"/>
              <a:gd fmla="*/ 1140567 h 1292028" name="connsiteY1934"/>
              <a:gd fmla="*/ 314300 w 1326925" name="connsiteX1935"/>
              <a:gd fmla="*/ 1139790 h 1292028" name="connsiteY1935"/>
              <a:gd fmla="*/ 313506 w 1326925" name="connsiteX1936"/>
              <a:gd fmla="*/ 1139790 h 1292028" name="connsiteY1936"/>
              <a:gd fmla="*/ 313506 w 1326925" name="connsiteX1937"/>
              <a:gd fmla="*/ 1139013 h 1292028" name="connsiteY1937"/>
              <a:gd fmla="*/ 312712 w 1326925" name="connsiteX1938"/>
              <a:gd fmla="*/ 1139013 h 1292028" name="connsiteY1938"/>
              <a:gd fmla="*/ 312712 w 1326925" name="connsiteX1939"/>
              <a:gd fmla="*/ 1138236 h 1292028" name="connsiteY1939"/>
              <a:gd fmla="*/ 311918 w 1326925" name="connsiteX1940"/>
              <a:gd fmla="*/ 1138236 h 1292028" name="connsiteY1940"/>
              <a:gd fmla="*/ 311918 w 1326925" name="connsiteX1941"/>
              <a:gd fmla="*/ 1137459 h 1292028" name="connsiteY1941"/>
              <a:gd fmla="*/ 311124 w 1326925" name="connsiteX1942"/>
              <a:gd fmla="*/ 1137459 h 1292028" name="connsiteY1942"/>
              <a:gd fmla="*/ 311124 w 1326925" name="connsiteX1943"/>
              <a:gd fmla="*/ 1136682 h 1292028" name="connsiteY1943"/>
              <a:gd fmla="*/ 310330 w 1326925" name="connsiteX1944"/>
              <a:gd fmla="*/ 1136682 h 1292028" name="connsiteY1944"/>
              <a:gd fmla="*/ 310330 w 1326925" name="connsiteX1945"/>
              <a:gd fmla="*/ 1135905 h 1292028" name="connsiteY1945"/>
              <a:gd fmla="*/ 309536 w 1326925" name="connsiteX1946"/>
              <a:gd fmla="*/ 1135905 h 1292028" name="connsiteY1946"/>
              <a:gd fmla="*/ 309536 w 1326925" name="connsiteX1947"/>
              <a:gd fmla="*/ 1135128 h 1292028" name="connsiteY1947"/>
              <a:gd fmla="*/ 308742 w 1326925" name="connsiteX1948"/>
              <a:gd fmla="*/ 1135128 h 1292028" name="connsiteY1948"/>
              <a:gd fmla="*/ 308742 w 1326925" name="connsiteX1949"/>
              <a:gd fmla="*/ 1134351 h 1292028" name="connsiteY1949"/>
              <a:gd fmla="*/ 307948 w 1326925" name="connsiteX1950"/>
              <a:gd fmla="*/ 1134351 h 1292028" name="connsiteY1950"/>
              <a:gd fmla="*/ 307948 w 1326925" name="connsiteX1951"/>
              <a:gd fmla="*/ 1133574 h 1292028" name="connsiteY1951"/>
              <a:gd fmla="*/ 307154 w 1326925" name="connsiteX1952"/>
              <a:gd fmla="*/ 1133574 h 1292028" name="connsiteY1952"/>
              <a:gd fmla="*/ 307154 w 1326925" name="connsiteX1953"/>
              <a:gd fmla="*/ 1132797 h 1292028" name="connsiteY1953"/>
              <a:gd fmla="*/ 306360 w 1326925" name="connsiteX1954"/>
              <a:gd fmla="*/ 1132797 h 1292028" name="connsiteY1954"/>
              <a:gd fmla="*/ 306360 w 1326925" name="connsiteX1955"/>
              <a:gd fmla="*/ 1132020 h 1292028" name="connsiteY1955"/>
              <a:gd fmla="*/ 305566 w 1326925" name="connsiteX1956"/>
              <a:gd fmla="*/ 1132020 h 1292028" name="connsiteY1956"/>
              <a:gd fmla="*/ 305566 w 1326925" name="connsiteX1957"/>
              <a:gd fmla="*/ 1131243 h 1292028" name="connsiteY1957"/>
              <a:gd fmla="*/ 304772 w 1326925" name="connsiteX1958"/>
              <a:gd fmla="*/ 1131243 h 1292028" name="connsiteY1958"/>
              <a:gd fmla="*/ 304772 w 1326925" name="connsiteX1959"/>
              <a:gd fmla="*/ 1130466 h 1292028" name="connsiteY1959"/>
              <a:gd fmla="*/ 303978 w 1326925" name="connsiteX1960"/>
              <a:gd fmla="*/ 1130466 h 1292028" name="connsiteY1960"/>
              <a:gd fmla="*/ 303978 w 1326925" name="connsiteX1961"/>
              <a:gd fmla="*/ 1129689 h 1292028" name="connsiteY1961"/>
              <a:gd fmla="*/ 303184 w 1326925" name="connsiteX1962"/>
              <a:gd fmla="*/ 1129689 h 1292028" name="connsiteY1962"/>
              <a:gd fmla="*/ 303184 w 1326925" name="connsiteX1963"/>
              <a:gd fmla="*/ 1128912 h 1292028" name="connsiteY1963"/>
              <a:gd fmla="*/ 302390 w 1326925" name="connsiteX1964"/>
              <a:gd fmla="*/ 1128912 h 1292028" name="connsiteY1964"/>
              <a:gd fmla="*/ 302390 w 1326925" name="connsiteX1965"/>
              <a:gd fmla="*/ 1128135 h 1292028" name="connsiteY1965"/>
              <a:gd fmla="*/ 301596 w 1326925" name="connsiteX1966"/>
              <a:gd fmla="*/ 1128135 h 1292028" name="connsiteY1966"/>
              <a:gd fmla="*/ 301596 w 1326925" name="connsiteX1967"/>
              <a:gd fmla="*/ 1127358 h 1292028" name="connsiteY1967"/>
              <a:gd fmla="*/ 300802 w 1326925" name="connsiteX1968"/>
              <a:gd fmla="*/ 1127358 h 1292028" name="connsiteY1968"/>
              <a:gd fmla="*/ 300802 w 1326925" name="connsiteX1969"/>
              <a:gd fmla="*/ 1126581 h 1292028" name="connsiteY1969"/>
              <a:gd fmla="*/ 300008 w 1326925" name="connsiteX1970"/>
              <a:gd fmla="*/ 1126581 h 1292028" name="connsiteY1970"/>
              <a:gd fmla="*/ 300008 w 1326925" name="connsiteX1971"/>
              <a:gd fmla="*/ 1125804 h 1292028" name="connsiteY1971"/>
              <a:gd fmla="*/ 299215 w 1326925" name="connsiteX1972"/>
              <a:gd fmla="*/ 1125804 h 1292028" name="connsiteY1972"/>
              <a:gd fmla="*/ 299215 w 1326925" name="connsiteX1973"/>
              <a:gd fmla="*/ 1125027 h 1292028" name="connsiteY1973"/>
              <a:gd fmla="*/ 298421 w 1326925" name="connsiteX1974"/>
              <a:gd fmla="*/ 1125027 h 1292028" name="connsiteY1974"/>
              <a:gd fmla="*/ 298421 w 1326925" name="connsiteX1975"/>
              <a:gd fmla="*/ 1124250 h 1292028" name="connsiteY1975"/>
              <a:gd fmla="*/ 297627 w 1326925" name="connsiteX1976"/>
              <a:gd fmla="*/ 1124250 h 1292028" name="connsiteY1976"/>
              <a:gd fmla="*/ 297627 w 1326925" name="connsiteX1977"/>
              <a:gd fmla="*/ 1123473 h 1292028" name="connsiteY1977"/>
              <a:gd fmla="*/ 296833 w 1326925" name="connsiteX1978"/>
              <a:gd fmla="*/ 1123473 h 1292028" name="connsiteY1978"/>
              <a:gd fmla="*/ 296833 w 1326925" name="connsiteX1979"/>
              <a:gd fmla="*/ 1122696 h 1292028" name="connsiteY1979"/>
              <a:gd fmla="*/ 296039 w 1326925" name="connsiteX1980"/>
              <a:gd fmla="*/ 1122696 h 1292028" name="connsiteY1980"/>
              <a:gd fmla="*/ 296039 w 1326925" name="connsiteX1981"/>
              <a:gd fmla="*/ 1121919 h 1292028" name="connsiteY1981"/>
              <a:gd fmla="*/ 295245 w 1326925" name="connsiteX1982"/>
              <a:gd fmla="*/ 1121919 h 1292028" name="connsiteY1982"/>
              <a:gd fmla="*/ 295245 w 1326925" name="connsiteX1983"/>
              <a:gd fmla="*/ 1121142 h 1292028" name="connsiteY1983"/>
              <a:gd fmla="*/ 294451 w 1326925" name="connsiteX1984"/>
              <a:gd fmla="*/ 1121142 h 1292028" name="connsiteY1984"/>
              <a:gd fmla="*/ 294451 w 1326925" name="connsiteX1985"/>
              <a:gd fmla="*/ 1120366 h 1292028" name="connsiteY1985"/>
              <a:gd fmla="*/ 293657 w 1326925" name="connsiteX1986"/>
              <a:gd fmla="*/ 1120366 h 1292028" name="connsiteY1986"/>
              <a:gd fmla="*/ 293657 w 1326925" name="connsiteX1987"/>
              <a:gd fmla="*/ 1119588 h 1292028" name="connsiteY1987"/>
              <a:gd fmla="*/ 292863 w 1326925" name="connsiteX1988"/>
              <a:gd fmla="*/ 1119588 h 1292028" name="connsiteY1988"/>
              <a:gd fmla="*/ 292863 w 1326925" name="connsiteX1989"/>
              <a:gd fmla="*/ 1118812 h 1292028" name="connsiteY1989"/>
              <a:gd fmla="*/ 292069 w 1326925" name="connsiteX1990"/>
              <a:gd fmla="*/ 1118812 h 1292028" name="connsiteY1990"/>
              <a:gd fmla="*/ 292069 w 1326925" name="connsiteX1991"/>
              <a:gd fmla="*/ 1118034 h 1292028" name="connsiteY1991"/>
              <a:gd fmla="*/ 291275 w 1326925" name="connsiteX1992"/>
              <a:gd fmla="*/ 1118034 h 1292028" name="connsiteY1992"/>
              <a:gd fmla="*/ 291275 w 1326925" name="connsiteX1993"/>
              <a:gd fmla="*/ 1117258 h 1292028" name="connsiteY1993"/>
              <a:gd fmla="*/ 290481 w 1326925" name="connsiteX1994"/>
              <a:gd fmla="*/ 1117258 h 1292028" name="connsiteY1994"/>
              <a:gd fmla="*/ 290481 w 1326925" name="connsiteX1995"/>
              <a:gd fmla="*/ 1116480 h 1292028" name="connsiteY1995"/>
              <a:gd fmla="*/ 289687 w 1326925" name="connsiteX1996"/>
              <a:gd fmla="*/ 1116480 h 1292028" name="connsiteY1996"/>
              <a:gd fmla="*/ 289687 w 1326925" name="connsiteX1997"/>
              <a:gd fmla="*/ 1115704 h 1292028" name="connsiteY1997"/>
              <a:gd fmla="*/ 288893 w 1326925" name="connsiteX1998"/>
              <a:gd fmla="*/ 1115704 h 1292028" name="connsiteY1998"/>
              <a:gd fmla="*/ 288893 w 1326925" name="connsiteX1999"/>
              <a:gd fmla="*/ 1114926 h 1292028" name="connsiteY1999"/>
              <a:gd fmla="*/ 288099 w 1326925" name="connsiteX2000"/>
              <a:gd fmla="*/ 1114926 h 1292028" name="connsiteY2000"/>
              <a:gd fmla="*/ 288099 w 1326925" name="connsiteX2001"/>
              <a:gd fmla="*/ 1114150 h 1292028" name="connsiteY2001"/>
              <a:gd fmla="*/ 287305 w 1326925" name="connsiteX2002"/>
              <a:gd fmla="*/ 1114150 h 1292028" name="connsiteY2002"/>
              <a:gd fmla="*/ 287305 w 1326925" name="connsiteX2003"/>
              <a:gd fmla="*/ 1113372 h 1292028" name="connsiteY2003"/>
              <a:gd fmla="*/ 286511 w 1326925" name="connsiteX2004"/>
              <a:gd fmla="*/ 1113372 h 1292028" name="connsiteY2004"/>
              <a:gd fmla="*/ 286511 w 1326925" name="connsiteX2005"/>
              <a:gd fmla="*/ 1112596 h 1292028" name="connsiteY2005"/>
              <a:gd fmla="*/ 285717 w 1326925" name="connsiteX2006"/>
              <a:gd fmla="*/ 1112596 h 1292028" name="connsiteY2006"/>
              <a:gd fmla="*/ 285717 w 1326925" name="connsiteX2007"/>
              <a:gd fmla="*/ 1111819 h 1292028" name="connsiteY2007"/>
              <a:gd fmla="*/ 284923 w 1326925" name="connsiteX2008"/>
              <a:gd fmla="*/ 1111819 h 1292028" name="connsiteY2008"/>
              <a:gd fmla="*/ 284923 w 1326925" name="connsiteX2009"/>
              <a:gd fmla="*/ 1111042 h 1292028" name="connsiteY2009"/>
              <a:gd fmla="*/ 284129 w 1326925" name="connsiteX2010"/>
              <a:gd fmla="*/ 1111042 h 1292028" name="connsiteY2010"/>
              <a:gd fmla="*/ 284129 w 1326925" name="connsiteX2011"/>
              <a:gd fmla="*/ 1110265 h 1292028" name="connsiteY2011"/>
              <a:gd fmla="*/ 283335 w 1326925" name="connsiteX2012"/>
              <a:gd fmla="*/ 1110265 h 1292028" name="connsiteY2012"/>
              <a:gd fmla="*/ 283335 w 1326925" name="connsiteX2013"/>
              <a:gd fmla="*/ 1109488 h 1292028" name="connsiteY2013"/>
              <a:gd fmla="*/ 282541 w 1326925" name="connsiteX2014"/>
              <a:gd fmla="*/ 1109488 h 1292028" name="connsiteY2014"/>
              <a:gd fmla="*/ 282541 w 1326925" name="connsiteX2015"/>
              <a:gd fmla="*/ 1108711 h 1292028" name="connsiteY2015"/>
              <a:gd fmla="*/ 281747 w 1326925" name="connsiteX2016"/>
              <a:gd fmla="*/ 1108711 h 1292028" name="connsiteY2016"/>
              <a:gd fmla="*/ 281747 w 1326925" name="connsiteX2017"/>
              <a:gd fmla="*/ 1107934 h 1292028" name="connsiteY2017"/>
              <a:gd fmla="*/ 280953 w 1326925" name="connsiteX2018"/>
              <a:gd fmla="*/ 1107934 h 1292028" name="connsiteY2018"/>
              <a:gd fmla="*/ 280953 w 1326925" name="connsiteX2019"/>
              <a:gd fmla="*/ 1107157 h 1292028" name="connsiteY2019"/>
              <a:gd fmla="*/ 280159 w 1326925" name="connsiteX2020"/>
              <a:gd fmla="*/ 1107157 h 1292028" name="connsiteY2020"/>
              <a:gd fmla="*/ 280159 w 1326925" name="connsiteX2021"/>
              <a:gd fmla="*/ 1106380 h 1292028" name="connsiteY2021"/>
              <a:gd fmla="*/ 279365 w 1326925" name="connsiteX2022"/>
              <a:gd fmla="*/ 1106380 h 1292028" name="connsiteY2022"/>
              <a:gd fmla="*/ 279365 w 1326925" name="connsiteX2023"/>
              <a:gd fmla="*/ 1105603 h 1292028" name="connsiteY2023"/>
              <a:gd fmla="*/ 278571 w 1326925" name="connsiteX2024"/>
              <a:gd fmla="*/ 1105603 h 1292028" name="connsiteY2024"/>
              <a:gd fmla="*/ 278571 w 1326925" name="connsiteX2025"/>
              <a:gd fmla="*/ 1104826 h 1292028" name="connsiteY2025"/>
              <a:gd fmla="*/ 277777 w 1326925" name="connsiteX2026"/>
              <a:gd fmla="*/ 1104826 h 1292028" name="connsiteY2026"/>
              <a:gd fmla="*/ 277777 w 1326925" name="connsiteX2027"/>
              <a:gd fmla="*/ 1104049 h 1292028" name="connsiteY2027"/>
              <a:gd fmla="*/ 276983 w 1326925" name="connsiteX2028"/>
              <a:gd fmla="*/ 1104049 h 1292028" name="connsiteY2028"/>
              <a:gd fmla="*/ 276983 w 1326925" name="connsiteX2029"/>
              <a:gd fmla="*/ 1103272 h 1292028" name="connsiteY2029"/>
              <a:gd fmla="*/ 276189 w 1326925" name="connsiteX2030"/>
              <a:gd fmla="*/ 1103272 h 1292028" name="connsiteY2030"/>
              <a:gd fmla="*/ 276189 w 1326925" name="connsiteX2031"/>
              <a:gd fmla="*/ 1102495 h 1292028" name="connsiteY2031"/>
              <a:gd fmla="*/ 275395 w 1326925" name="connsiteX2032"/>
              <a:gd fmla="*/ 1102495 h 1292028" name="connsiteY2032"/>
              <a:gd fmla="*/ 275395 w 1326925" name="connsiteX2033"/>
              <a:gd fmla="*/ 1101718 h 1292028" name="connsiteY2033"/>
              <a:gd fmla="*/ 274602 w 1326925" name="connsiteX2034"/>
              <a:gd fmla="*/ 1101718 h 1292028" name="connsiteY2034"/>
              <a:gd fmla="*/ 274602 w 1326925" name="connsiteX2035"/>
              <a:gd fmla="*/ 1100941 h 1292028" name="connsiteY2035"/>
              <a:gd fmla="*/ 273807 w 1326925" name="connsiteX2036"/>
              <a:gd fmla="*/ 1100941 h 1292028" name="connsiteY2036"/>
              <a:gd fmla="*/ 273807 w 1326925" name="connsiteX2037"/>
              <a:gd fmla="*/ 1100164 h 1292028" name="connsiteY2037"/>
              <a:gd fmla="*/ 273014 w 1326925" name="connsiteX2038"/>
              <a:gd fmla="*/ 1100164 h 1292028" name="connsiteY2038"/>
              <a:gd fmla="*/ 273014 w 1326925" name="connsiteX2039"/>
              <a:gd fmla="*/ 1099387 h 1292028" name="connsiteY2039"/>
              <a:gd fmla="*/ 272220 w 1326925" name="connsiteX2040"/>
              <a:gd fmla="*/ 1099387 h 1292028" name="connsiteY2040"/>
              <a:gd fmla="*/ 272220 w 1326925" name="connsiteX2041"/>
              <a:gd fmla="*/ 1098610 h 1292028" name="connsiteY2041"/>
              <a:gd fmla="*/ 271426 w 1326925" name="connsiteX2042"/>
              <a:gd fmla="*/ 1098610 h 1292028" name="connsiteY2042"/>
              <a:gd fmla="*/ 271426 w 1326925" name="connsiteX2043"/>
              <a:gd fmla="*/ 1097833 h 1292028" name="connsiteY2043"/>
              <a:gd fmla="*/ 270632 w 1326925" name="connsiteX2044"/>
              <a:gd fmla="*/ 1097833 h 1292028" name="connsiteY2044"/>
              <a:gd fmla="*/ 270632 w 1326925" name="connsiteX2045"/>
              <a:gd fmla="*/ 1097056 h 1292028" name="connsiteY2045"/>
              <a:gd fmla="*/ 269838 w 1326925" name="connsiteX2046"/>
              <a:gd fmla="*/ 1097056 h 1292028" name="connsiteY2046"/>
              <a:gd fmla="*/ 269838 w 1326925" name="connsiteX2047"/>
              <a:gd fmla="*/ 1096279 h 1292028" name="connsiteY2047"/>
              <a:gd fmla="*/ 269044 w 1326925" name="connsiteX2048"/>
              <a:gd fmla="*/ 1096279 h 1292028" name="connsiteY2048"/>
              <a:gd fmla="*/ 269044 w 1326925" name="connsiteX2049"/>
              <a:gd fmla="*/ 1095502 h 1292028" name="connsiteY2049"/>
              <a:gd fmla="*/ 268250 w 1326925" name="connsiteX2050"/>
              <a:gd fmla="*/ 1095502 h 1292028" name="connsiteY2050"/>
              <a:gd fmla="*/ 268250 w 1326925" name="connsiteX2051"/>
              <a:gd fmla="*/ 1094725 h 1292028" name="connsiteY2051"/>
              <a:gd fmla="*/ 267456 w 1326925" name="connsiteX2052"/>
              <a:gd fmla="*/ 1094725 h 1292028" name="connsiteY2052"/>
              <a:gd fmla="*/ 267456 w 1326925" name="connsiteX2053"/>
              <a:gd fmla="*/ 1093948 h 1292028" name="connsiteY2053"/>
              <a:gd fmla="*/ 266662 w 1326925" name="connsiteX2054"/>
              <a:gd fmla="*/ 1093948 h 1292028" name="connsiteY2054"/>
              <a:gd fmla="*/ 266662 w 1326925" name="connsiteX2055"/>
              <a:gd fmla="*/ 1093171 h 1292028" name="connsiteY2055"/>
              <a:gd fmla="*/ 265868 w 1326925" name="connsiteX2056"/>
              <a:gd fmla="*/ 1093171 h 1292028" name="connsiteY2056"/>
              <a:gd fmla="*/ 265868 w 1326925" name="connsiteX2057"/>
              <a:gd fmla="*/ 1092394 h 1292028" name="connsiteY2057"/>
              <a:gd fmla="*/ 265074 w 1326925" name="connsiteX2058"/>
              <a:gd fmla="*/ 1092394 h 1292028" name="connsiteY2058"/>
              <a:gd fmla="*/ 265074 w 1326925" name="connsiteX2059"/>
              <a:gd fmla="*/ 1091617 h 1292028" name="connsiteY2059"/>
              <a:gd fmla="*/ 264280 w 1326925" name="connsiteX2060"/>
              <a:gd fmla="*/ 1091617 h 1292028" name="connsiteY2060"/>
              <a:gd fmla="*/ 264280 w 1326925" name="connsiteX2061"/>
              <a:gd fmla="*/ 1090840 h 1292028" name="connsiteY2061"/>
              <a:gd fmla="*/ 263486 w 1326925" name="connsiteX2062"/>
              <a:gd fmla="*/ 1090840 h 1292028" name="connsiteY2062"/>
              <a:gd fmla="*/ 263486 w 1326925" name="connsiteX2063"/>
              <a:gd fmla="*/ 1090063 h 1292028" name="connsiteY2063"/>
              <a:gd fmla="*/ 262692 w 1326925" name="connsiteX2064"/>
              <a:gd fmla="*/ 1090063 h 1292028" name="connsiteY2064"/>
              <a:gd fmla="*/ 262692 w 1326925" name="connsiteX2065"/>
              <a:gd fmla="*/ 1089286 h 1292028" name="connsiteY2065"/>
              <a:gd fmla="*/ 261898 w 1326925" name="connsiteX2066"/>
              <a:gd fmla="*/ 1089286 h 1292028" name="connsiteY2066"/>
              <a:gd fmla="*/ 261898 w 1326925" name="connsiteX2067"/>
              <a:gd fmla="*/ 1088509 h 1292028" name="connsiteY2067"/>
              <a:gd fmla="*/ 261104 w 1326925" name="connsiteX2068"/>
              <a:gd fmla="*/ 1088509 h 1292028" name="connsiteY2068"/>
              <a:gd fmla="*/ 261104 w 1326925" name="connsiteX2069"/>
              <a:gd fmla="*/ 1087732 h 1292028" name="connsiteY2069"/>
              <a:gd fmla="*/ 260310 w 1326925" name="connsiteX2070"/>
              <a:gd fmla="*/ 1087732 h 1292028" name="connsiteY2070"/>
              <a:gd fmla="*/ 260310 w 1326925" name="connsiteX2071"/>
              <a:gd fmla="*/ 1086955 h 1292028" name="connsiteY2071"/>
              <a:gd fmla="*/ 259517 w 1326925" name="connsiteX2072"/>
              <a:gd fmla="*/ 1086955 h 1292028" name="connsiteY2072"/>
              <a:gd fmla="*/ 259517 w 1326925" name="connsiteX2073"/>
              <a:gd fmla="*/ 1086178 h 1292028" name="connsiteY2073"/>
              <a:gd fmla="*/ 258723 w 1326925" name="connsiteX2074"/>
              <a:gd fmla="*/ 1086178 h 1292028" name="connsiteY2074"/>
              <a:gd fmla="*/ 258723 w 1326925" name="connsiteX2075"/>
              <a:gd fmla="*/ 1085401 h 1292028" name="connsiteY2075"/>
              <a:gd fmla="*/ 257929 w 1326925" name="connsiteX2076"/>
              <a:gd fmla="*/ 1085401 h 1292028" name="connsiteY2076"/>
              <a:gd fmla="*/ 257929 w 1326925" name="connsiteX2077"/>
              <a:gd fmla="*/ 1084625 h 1292028" name="connsiteY2077"/>
              <a:gd fmla="*/ 257135 w 1326925" name="connsiteX2078"/>
              <a:gd fmla="*/ 1084625 h 1292028" name="connsiteY2078"/>
              <a:gd fmla="*/ 257135 w 1326925" name="connsiteX2079"/>
              <a:gd fmla="*/ 1083847 h 1292028" name="connsiteY2079"/>
              <a:gd fmla="*/ 256341 w 1326925" name="connsiteX2080"/>
              <a:gd fmla="*/ 1083847 h 1292028" name="connsiteY2080"/>
              <a:gd fmla="*/ 256341 w 1326925" name="connsiteX2081"/>
              <a:gd fmla="*/ 1083071 h 1292028" name="connsiteY2081"/>
              <a:gd fmla="*/ 255547 w 1326925" name="connsiteX2082"/>
              <a:gd fmla="*/ 1083071 h 1292028" name="connsiteY2082"/>
              <a:gd fmla="*/ 255547 w 1326925" name="connsiteX2083"/>
              <a:gd fmla="*/ 1082293 h 1292028" name="connsiteY2083"/>
              <a:gd fmla="*/ 254753 w 1326925" name="connsiteX2084"/>
              <a:gd fmla="*/ 1082293 h 1292028" name="connsiteY2084"/>
              <a:gd fmla="*/ 254753 w 1326925" name="connsiteX2085"/>
              <a:gd fmla="*/ 1081517 h 1292028" name="connsiteY2085"/>
              <a:gd fmla="*/ 253959 w 1326925" name="connsiteX2086"/>
              <a:gd fmla="*/ 1081517 h 1292028" name="connsiteY2086"/>
              <a:gd fmla="*/ 253959 w 1326925" name="connsiteX2087"/>
              <a:gd fmla="*/ 1080739 h 1292028" name="connsiteY2087"/>
              <a:gd fmla="*/ 253165 w 1326925" name="connsiteX2088"/>
              <a:gd fmla="*/ 1080739 h 1292028" name="connsiteY2088"/>
              <a:gd fmla="*/ 253165 w 1326925" name="connsiteX2089"/>
              <a:gd fmla="*/ 1079963 h 1292028" name="connsiteY2089"/>
              <a:gd fmla="*/ 252371 w 1326925" name="connsiteX2090"/>
              <a:gd fmla="*/ 1079963 h 1292028" name="connsiteY2090"/>
              <a:gd fmla="*/ 252371 w 1326925" name="connsiteX2091"/>
              <a:gd fmla="*/ 1079185 h 1292028" name="connsiteY2091"/>
              <a:gd fmla="*/ 251577 w 1326925" name="connsiteX2092"/>
              <a:gd fmla="*/ 1079185 h 1292028" name="connsiteY2092"/>
              <a:gd fmla="*/ 251577 w 1326925" name="connsiteX2093"/>
              <a:gd fmla="*/ 1078409 h 1292028" name="connsiteY2093"/>
              <a:gd fmla="*/ 250783 w 1326925" name="connsiteX2094"/>
              <a:gd fmla="*/ 1078409 h 1292028" name="connsiteY2094"/>
              <a:gd fmla="*/ 250783 w 1326925" name="connsiteX2095"/>
              <a:gd fmla="*/ 1077631 h 1292028" name="connsiteY2095"/>
              <a:gd fmla="*/ 249989 w 1326925" name="connsiteX2096"/>
              <a:gd fmla="*/ 1077631 h 1292028" name="connsiteY2096"/>
              <a:gd fmla="*/ 249989 w 1326925" name="connsiteX2097"/>
              <a:gd fmla="*/ 1076855 h 1292028" name="connsiteY2097"/>
              <a:gd fmla="*/ 249195 w 1326925" name="connsiteX2098"/>
              <a:gd fmla="*/ 1076855 h 1292028" name="connsiteY2098"/>
              <a:gd fmla="*/ 249195 w 1326925" name="connsiteX2099"/>
              <a:gd fmla="*/ 1076078 h 1292028" name="connsiteY2099"/>
              <a:gd fmla="*/ 248401 w 1326925" name="connsiteX2100"/>
              <a:gd fmla="*/ 1076078 h 1292028" name="connsiteY2100"/>
              <a:gd fmla="*/ 248401 w 1326925" name="connsiteX2101"/>
              <a:gd fmla="*/ 1075301 h 1292028" name="connsiteY2101"/>
              <a:gd fmla="*/ 247607 w 1326925" name="connsiteX2102"/>
              <a:gd fmla="*/ 1075301 h 1292028" name="connsiteY2102"/>
              <a:gd fmla="*/ 247607 w 1326925" name="connsiteX2103"/>
              <a:gd fmla="*/ 1074524 h 1292028" name="connsiteY2103"/>
              <a:gd fmla="*/ 246813 w 1326925" name="connsiteX2104"/>
              <a:gd fmla="*/ 1074524 h 1292028" name="connsiteY2104"/>
              <a:gd fmla="*/ 246813 w 1326925" name="connsiteX2105"/>
              <a:gd fmla="*/ 1073747 h 1292028" name="connsiteY2105"/>
              <a:gd fmla="*/ 246019 w 1326925" name="connsiteX2106"/>
              <a:gd fmla="*/ 1073747 h 1292028" name="connsiteY2106"/>
              <a:gd fmla="*/ 246019 w 1326925" name="connsiteX2107"/>
              <a:gd fmla="*/ 1072970 h 1292028" name="connsiteY2107"/>
              <a:gd fmla="*/ 245225 w 1326925" name="connsiteX2108"/>
              <a:gd fmla="*/ 1072970 h 1292028" name="connsiteY2108"/>
              <a:gd fmla="*/ 245225 w 1326925" name="connsiteX2109"/>
              <a:gd fmla="*/ 1072193 h 1292028" name="connsiteY2109"/>
              <a:gd fmla="*/ 244431 w 1326925" name="connsiteX2110"/>
              <a:gd fmla="*/ 1072193 h 1292028" name="connsiteY2110"/>
              <a:gd fmla="*/ 244431 w 1326925" name="connsiteX2111"/>
              <a:gd fmla="*/ 1071416 h 1292028" name="connsiteY2111"/>
              <a:gd fmla="*/ 243637 w 1326925" name="connsiteX2112"/>
              <a:gd fmla="*/ 1071416 h 1292028" name="connsiteY2112"/>
              <a:gd fmla="*/ 243637 w 1326925" name="connsiteX2113"/>
              <a:gd fmla="*/ 1070639 h 1292028" name="connsiteY2113"/>
              <a:gd fmla="*/ 242843 w 1326925" name="connsiteX2114"/>
              <a:gd fmla="*/ 1070639 h 1292028" name="connsiteY2114"/>
              <a:gd fmla="*/ 242843 w 1326925" name="connsiteX2115"/>
              <a:gd fmla="*/ 1069862 h 1292028" name="connsiteY2115"/>
              <a:gd fmla="*/ 242049 w 1326925" name="connsiteX2116"/>
              <a:gd fmla="*/ 1069862 h 1292028" name="connsiteY2116"/>
              <a:gd fmla="*/ 242049 w 1326925" name="connsiteX2117"/>
              <a:gd fmla="*/ 1069085 h 1292028" name="connsiteY2117"/>
              <a:gd fmla="*/ 241255 w 1326925" name="connsiteX2118"/>
              <a:gd fmla="*/ 1069085 h 1292028" name="connsiteY2118"/>
              <a:gd fmla="*/ 241255 w 1326925" name="connsiteX2119"/>
              <a:gd fmla="*/ 1068308 h 1292028" name="connsiteY2119"/>
              <a:gd fmla="*/ 240461 w 1326925" name="connsiteX2120"/>
              <a:gd fmla="*/ 1068308 h 1292028" name="connsiteY2120"/>
              <a:gd fmla="*/ 240461 w 1326925" name="connsiteX2121"/>
              <a:gd fmla="*/ 1067531 h 1292028" name="connsiteY2121"/>
              <a:gd fmla="*/ 239667 w 1326925" name="connsiteX2122"/>
              <a:gd fmla="*/ 1067531 h 1292028" name="connsiteY2122"/>
              <a:gd fmla="*/ 239667 w 1326925" name="connsiteX2123"/>
              <a:gd fmla="*/ 1066754 h 1292028" name="connsiteY2123"/>
              <a:gd fmla="*/ 238873 w 1326925" name="connsiteX2124"/>
              <a:gd fmla="*/ 1066754 h 1292028" name="connsiteY2124"/>
              <a:gd fmla="*/ 238873 w 1326925" name="connsiteX2125"/>
              <a:gd fmla="*/ 1065977 h 1292028" name="connsiteY2125"/>
              <a:gd fmla="*/ 238079 w 1326925" name="connsiteX2126"/>
              <a:gd fmla="*/ 1065977 h 1292028" name="connsiteY2126"/>
              <a:gd fmla="*/ 238079 w 1326925" name="connsiteX2127"/>
              <a:gd fmla="*/ 1065200 h 1292028" name="connsiteY2127"/>
              <a:gd fmla="*/ 237285 w 1326925" name="connsiteX2128"/>
              <a:gd fmla="*/ 1065200 h 1292028" name="connsiteY2128"/>
              <a:gd fmla="*/ 237285 w 1326925" name="connsiteX2129"/>
              <a:gd fmla="*/ 1064423 h 1292028" name="connsiteY2129"/>
              <a:gd fmla="*/ 236491 w 1326925" name="connsiteX2130"/>
              <a:gd fmla="*/ 1064423 h 1292028" name="connsiteY2130"/>
              <a:gd fmla="*/ 236491 w 1326925" name="connsiteX2131"/>
              <a:gd fmla="*/ 1063646 h 1292028" name="connsiteY2131"/>
              <a:gd fmla="*/ 235697 w 1326925" name="connsiteX2132"/>
              <a:gd fmla="*/ 1063646 h 1292028" name="connsiteY2132"/>
              <a:gd fmla="*/ 235697 w 1326925" name="connsiteX2133"/>
              <a:gd fmla="*/ 1062869 h 1292028" name="connsiteY2133"/>
              <a:gd fmla="*/ 234903 w 1326925" name="connsiteX2134"/>
              <a:gd fmla="*/ 1062869 h 1292028" name="connsiteY2134"/>
              <a:gd fmla="*/ 234903 w 1326925" name="connsiteX2135"/>
              <a:gd fmla="*/ 1062092 h 1292028" name="connsiteY2135"/>
              <a:gd fmla="*/ 234109 w 1326925" name="connsiteX2136"/>
              <a:gd fmla="*/ 1062092 h 1292028" name="connsiteY2136"/>
              <a:gd fmla="*/ 234109 w 1326925" name="connsiteX2137"/>
              <a:gd fmla="*/ 1061315 h 1292028" name="connsiteY2137"/>
              <a:gd fmla="*/ 233316 w 1326925" name="connsiteX2138"/>
              <a:gd fmla="*/ 1061315 h 1292028" name="connsiteY2138"/>
              <a:gd fmla="*/ 233316 w 1326925" name="connsiteX2139"/>
              <a:gd fmla="*/ 1060538 h 1292028" name="connsiteY2139"/>
              <a:gd fmla="*/ 232522 w 1326925" name="connsiteX2140"/>
              <a:gd fmla="*/ 1060538 h 1292028" name="connsiteY2140"/>
              <a:gd fmla="*/ 232522 w 1326925" name="connsiteX2141"/>
              <a:gd fmla="*/ 1059761 h 1292028" name="connsiteY2141"/>
              <a:gd fmla="*/ 231728 w 1326925" name="connsiteX2142"/>
              <a:gd fmla="*/ 1059761 h 1292028" name="connsiteY2142"/>
              <a:gd fmla="*/ 231728 w 1326925" name="connsiteX2143"/>
              <a:gd fmla="*/ 1058984 h 1292028" name="connsiteY2143"/>
              <a:gd fmla="*/ 230934 w 1326925" name="connsiteX2144"/>
              <a:gd fmla="*/ 1058984 h 1292028" name="connsiteY2144"/>
              <a:gd fmla="*/ 230934 w 1326925" name="connsiteX2145"/>
              <a:gd fmla="*/ 1058207 h 1292028" name="connsiteY2145"/>
              <a:gd fmla="*/ 230140 w 1326925" name="connsiteX2146"/>
              <a:gd fmla="*/ 1058207 h 1292028" name="connsiteY2146"/>
              <a:gd fmla="*/ 230140 w 1326925" name="connsiteX2147"/>
              <a:gd fmla="*/ 1057430 h 1292028" name="connsiteY2147"/>
              <a:gd fmla="*/ 229346 w 1326925" name="connsiteX2148"/>
              <a:gd fmla="*/ 1057430 h 1292028" name="connsiteY2148"/>
              <a:gd fmla="*/ 229346 w 1326925" name="connsiteX2149"/>
              <a:gd fmla="*/ 1056653 h 1292028" name="connsiteY2149"/>
              <a:gd fmla="*/ 228552 w 1326925" name="connsiteX2150"/>
              <a:gd fmla="*/ 1056653 h 1292028" name="connsiteY2150"/>
              <a:gd fmla="*/ 228552 w 1326925" name="connsiteX2151"/>
              <a:gd fmla="*/ 1055876 h 1292028" name="connsiteY2151"/>
              <a:gd fmla="*/ 227758 w 1326925" name="connsiteX2152"/>
              <a:gd fmla="*/ 1055876 h 1292028" name="connsiteY2152"/>
              <a:gd fmla="*/ 227758 w 1326925" name="connsiteX2153"/>
              <a:gd fmla="*/ 1055099 h 1292028" name="connsiteY2153"/>
              <a:gd fmla="*/ 226964 w 1326925" name="connsiteX2154"/>
              <a:gd fmla="*/ 1055099 h 1292028" name="connsiteY2154"/>
              <a:gd fmla="*/ 226964 w 1326925" name="connsiteX2155"/>
              <a:gd fmla="*/ 1054322 h 1292028" name="connsiteY2155"/>
              <a:gd fmla="*/ 226170 w 1326925" name="connsiteX2156"/>
              <a:gd fmla="*/ 1054322 h 1292028" name="connsiteY2156"/>
              <a:gd fmla="*/ 226170 w 1326925" name="connsiteX2157"/>
              <a:gd fmla="*/ 1053545 h 1292028" name="connsiteY2157"/>
              <a:gd fmla="*/ 225376 w 1326925" name="connsiteX2158"/>
              <a:gd fmla="*/ 1053545 h 1292028" name="connsiteY2158"/>
              <a:gd fmla="*/ 225376 w 1326925" name="connsiteX2159"/>
              <a:gd fmla="*/ 1052768 h 1292028" name="connsiteY2159"/>
              <a:gd fmla="*/ 224582 w 1326925" name="connsiteX2160"/>
              <a:gd fmla="*/ 1052768 h 1292028" name="connsiteY2160"/>
              <a:gd fmla="*/ 224582 w 1326925" name="connsiteX2161"/>
              <a:gd fmla="*/ 1051991 h 1292028" name="connsiteY2161"/>
              <a:gd fmla="*/ 223788 w 1326925" name="connsiteX2162"/>
              <a:gd fmla="*/ 1051991 h 1292028" name="connsiteY2162"/>
              <a:gd fmla="*/ 223788 w 1326925" name="connsiteX2163"/>
              <a:gd fmla="*/ 1051214 h 1292028" name="connsiteY2163"/>
              <a:gd fmla="*/ 222994 w 1326925" name="connsiteX2164"/>
              <a:gd fmla="*/ 1051214 h 1292028" name="connsiteY2164"/>
              <a:gd fmla="*/ 222994 w 1326925" name="connsiteX2165"/>
              <a:gd fmla="*/ 1050437 h 1292028" name="connsiteY2165"/>
              <a:gd fmla="*/ 222200 w 1326925" name="connsiteX2166"/>
              <a:gd fmla="*/ 1050437 h 1292028" name="connsiteY2166"/>
              <a:gd fmla="*/ 222200 w 1326925" name="connsiteX2167"/>
              <a:gd fmla="*/ 1049660 h 1292028" name="connsiteY2167"/>
              <a:gd fmla="*/ 221406 w 1326925" name="connsiteX2168"/>
              <a:gd fmla="*/ 1049660 h 1292028" name="connsiteY2168"/>
              <a:gd fmla="*/ 221406 w 1326925" name="connsiteX2169"/>
              <a:gd fmla="*/ 1048883 h 1292028" name="connsiteY2169"/>
              <a:gd fmla="*/ 220612 w 1326925" name="connsiteX2170"/>
              <a:gd fmla="*/ 1048883 h 1292028" name="connsiteY2170"/>
              <a:gd fmla="*/ 220612 w 1326925" name="connsiteX2171"/>
              <a:gd fmla="*/ 1048106 h 1292028" name="connsiteY2171"/>
              <a:gd fmla="*/ 219818 w 1326925" name="connsiteX2172"/>
              <a:gd fmla="*/ 1048106 h 1292028" name="connsiteY2172"/>
              <a:gd fmla="*/ 219818 w 1326925" name="connsiteX2173"/>
              <a:gd fmla="*/ 1047330 h 1292028" name="connsiteY2173"/>
              <a:gd fmla="*/ 219024 w 1326925" name="connsiteX2174"/>
              <a:gd fmla="*/ 1047330 h 1292028" name="connsiteY2174"/>
              <a:gd fmla="*/ 219024 w 1326925" name="connsiteX2175"/>
              <a:gd fmla="*/ 1046552 h 1292028" name="connsiteY2175"/>
              <a:gd fmla="*/ 218230 w 1326925" name="connsiteX2176"/>
              <a:gd fmla="*/ 1046552 h 1292028" name="connsiteY2176"/>
              <a:gd fmla="*/ 218230 w 1326925" name="connsiteX2177"/>
              <a:gd fmla="*/ 1045776 h 1292028" name="connsiteY2177"/>
              <a:gd fmla="*/ 217437 w 1326925" name="connsiteX2178"/>
              <a:gd fmla="*/ 1045776 h 1292028" name="connsiteY2178"/>
              <a:gd fmla="*/ 217437 w 1326925" name="connsiteX2179"/>
              <a:gd fmla="*/ 1044998 h 1292028" name="connsiteY2179"/>
              <a:gd fmla="*/ 216643 w 1326925" name="connsiteX2180"/>
              <a:gd fmla="*/ 1044998 h 1292028" name="connsiteY2180"/>
              <a:gd fmla="*/ 216643 w 1326925" name="connsiteX2181"/>
              <a:gd fmla="*/ 1044222 h 1292028" name="connsiteY2181"/>
              <a:gd fmla="*/ 215849 w 1326925" name="connsiteX2182"/>
              <a:gd fmla="*/ 1044222 h 1292028" name="connsiteY2182"/>
              <a:gd fmla="*/ 215849 w 1326925" name="connsiteX2183"/>
              <a:gd fmla="*/ 1043444 h 1292028" name="connsiteY2183"/>
              <a:gd fmla="*/ 215055 w 1326925" name="connsiteX2184"/>
              <a:gd fmla="*/ 1043444 h 1292028" name="connsiteY2184"/>
              <a:gd fmla="*/ 215055 w 1326925" name="connsiteX2185"/>
              <a:gd fmla="*/ 1042668 h 1292028" name="connsiteY2185"/>
              <a:gd fmla="*/ 214261 w 1326925" name="connsiteX2186"/>
              <a:gd fmla="*/ 1042668 h 1292028" name="connsiteY2186"/>
              <a:gd fmla="*/ 214261 w 1326925" name="connsiteX2187"/>
              <a:gd fmla="*/ 1041890 h 1292028" name="connsiteY2187"/>
              <a:gd fmla="*/ 213467 w 1326925" name="connsiteX2188"/>
              <a:gd fmla="*/ 1041890 h 1292028" name="connsiteY2188"/>
              <a:gd fmla="*/ 213467 w 1326925" name="connsiteX2189"/>
              <a:gd fmla="*/ 1041114 h 1292028" name="connsiteY2189"/>
              <a:gd fmla="*/ 212673 w 1326925" name="connsiteX2190"/>
              <a:gd fmla="*/ 1041114 h 1292028" name="connsiteY2190"/>
              <a:gd fmla="*/ 212673 w 1326925" name="connsiteX2191"/>
              <a:gd fmla="*/ 1040337 h 1292028" name="connsiteY2191"/>
              <a:gd fmla="*/ 211879 w 1326925" name="connsiteX2192"/>
              <a:gd fmla="*/ 1040337 h 1292028" name="connsiteY2192"/>
              <a:gd fmla="*/ 211879 w 1326925" name="connsiteX2193"/>
              <a:gd fmla="*/ 1039560 h 1292028" name="connsiteY2193"/>
              <a:gd fmla="*/ 211085 w 1326925" name="connsiteX2194"/>
              <a:gd fmla="*/ 1039560 h 1292028" name="connsiteY2194"/>
              <a:gd fmla="*/ 211085 w 1326925" name="connsiteX2195"/>
              <a:gd fmla="*/ 1038783 h 1292028" name="connsiteY2195"/>
              <a:gd fmla="*/ 210291 w 1326925" name="connsiteX2196"/>
              <a:gd fmla="*/ 1038783 h 1292028" name="connsiteY2196"/>
              <a:gd fmla="*/ 210291 w 1326925" name="connsiteX2197"/>
              <a:gd fmla="*/ 1038006 h 1292028" name="connsiteY2197"/>
              <a:gd fmla="*/ 209497 w 1326925" name="connsiteX2198"/>
              <a:gd fmla="*/ 1038006 h 1292028" name="connsiteY2198"/>
              <a:gd fmla="*/ 209497 w 1326925" name="connsiteX2199"/>
              <a:gd fmla="*/ 1037229 h 1292028" name="connsiteY2199"/>
              <a:gd fmla="*/ 208703 w 1326925" name="connsiteX2200"/>
              <a:gd fmla="*/ 1037229 h 1292028" name="connsiteY2200"/>
              <a:gd fmla="*/ 208703 w 1326925" name="connsiteX2201"/>
              <a:gd fmla="*/ 1036452 h 1292028" name="connsiteY2201"/>
              <a:gd fmla="*/ 207909 w 1326925" name="connsiteX2202"/>
              <a:gd fmla="*/ 1036452 h 1292028" name="connsiteY2202"/>
              <a:gd fmla="*/ 207909 w 1326925" name="connsiteX2203"/>
              <a:gd fmla="*/ 1035675 h 1292028" name="connsiteY2203"/>
              <a:gd fmla="*/ 207115 w 1326925" name="connsiteX2204"/>
              <a:gd fmla="*/ 1035675 h 1292028" name="connsiteY2204"/>
              <a:gd fmla="*/ 207115 w 1326925" name="connsiteX2205"/>
              <a:gd fmla="*/ 1034898 h 1292028" name="connsiteY2205"/>
              <a:gd fmla="*/ 206321 w 1326925" name="connsiteX2206"/>
              <a:gd fmla="*/ 1034898 h 1292028" name="connsiteY2206"/>
              <a:gd fmla="*/ 206321 w 1326925" name="connsiteX2207"/>
              <a:gd fmla="*/ 1034121 h 1292028" name="connsiteY2207"/>
              <a:gd fmla="*/ 205527 w 1326925" name="connsiteX2208"/>
              <a:gd fmla="*/ 1034121 h 1292028" name="connsiteY2208"/>
              <a:gd fmla="*/ 205527 w 1326925" name="connsiteX2209"/>
              <a:gd fmla="*/ 1033344 h 1292028" name="connsiteY2209"/>
              <a:gd fmla="*/ 204733 w 1326925" name="connsiteX2210"/>
              <a:gd fmla="*/ 1033344 h 1292028" name="connsiteY2210"/>
              <a:gd fmla="*/ 204733 w 1326925" name="connsiteX2211"/>
              <a:gd fmla="*/ 1032567 h 1292028" name="connsiteY2211"/>
              <a:gd fmla="*/ 203939 w 1326925" name="connsiteX2212"/>
              <a:gd fmla="*/ 1032567 h 1292028" name="connsiteY2212"/>
              <a:gd fmla="*/ 203939 w 1326925" name="connsiteX2213"/>
              <a:gd fmla="*/ 1031790 h 1292028" name="connsiteY2213"/>
              <a:gd fmla="*/ 203145 w 1326925" name="connsiteX2214"/>
              <a:gd fmla="*/ 1031790 h 1292028" name="connsiteY2214"/>
              <a:gd fmla="*/ 203145 w 1326925" name="connsiteX2215"/>
              <a:gd fmla="*/ 1031013 h 1292028" name="connsiteY2215"/>
              <a:gd fmla="*/ 202351 w 1326925" name="connsiteX2216"/>
              <a:gd fmla="*/ 1031013 h 1292028" name="connsiteY2216"/>
              <a:gd fmla="*/ 202351 w 1326925" name="connsiteX2217"/>
              <a:gd fmla="*/ 1030236 h 1292028" name="connsiteY2217"/>
              <a:gd fmla="*/ 201557 w 1326925" name="connsiteX2218"/>
              <a:gd fmla="*/ 1030236 h 1292028" name="connsiteY2218"/>
              <a:gd fmla="*/ 201557 w 1326925" name="connsiteX2219"/>
              <a:gd fmla="*/ 1029459 h 1292028" name="connsiteY2219"/>
              <a:gd fmla="*/ 200763 w 1326925" name="connsiteX2220"/>
              <a:gd fmla="*/ 1029459 h 1292028" name="connsiteY2220"/>
              <a:gd fmla="*/ 200763 w 1326925" name="connsiteX2221"/>
              <a:gd fmla="*/ 1028682 h 1292028" name="connsiteY2221"/>
              <a:gd fmla="*/ 199969 w 1326925" name="connsiteX2222"/>
              <a:gd fmla="*/ 1028682 h 1292028" name="connsiteY2222"/>
              <a:gd fmla="*/ 199969 w 1326925" name="connsiteX2223"/>
              <a:gd fmla="*/ 1027905 h 1292028" name="connsiteY2223"/>
              <a:gd fmla="*/ 199175 w 1326925" name="connsiteX2224"/>
              <a:gd fmla="*/ 1027905 h 1292028" name="connsiteY2224"/>
              <a:gd fmla="*/ 199175 w 1326925" name="connsiteX2225"/>
              <a:gd fmla="*/ 1027128 h 1292028" name="connsiteY2225"/>
              <a:gd fmla="*/ 198381 w 1326925" name="connsiteX2226"/>
              <a:gd fmla="*/ 1027128 h 1292028" name="connsiteY2226"/>
              <a:gd fmla="*/ 198381 w 1326925" name="connsiteX2227"/>
              <a:gd fmla="*/ 1026351 h 1292028" name="connsiteY2227"/>
              <a:gd fmla="*/ 197587 w 1326925" name="connsiteX2228"/>
              <a:gd fmla="*/ 1026351 h 1292028" name="connsiteY2228"/>
              <a:gd fmla="*/ 197587 w 1326925" name="connsiteX2229"/>
              <a:gd fmla="*/ 1025574 h 1292028" name="connsiteY2229"/>
              <a:gd fmla="*/ 196793 w 1326925" name="connsiteX2230"/>
              <a:gd fmla="*/ 1025574 h 1292028" name="connsiteY2230"/>
              <a:gd fmla="*/ 196793 w 1326925" name="connsiteX2231"/>
              <a:gd fmla="*/ 1024797 h 1292028" name="connsiteY2231"/>
              <a:gd fmla="*/ 195999 w 1326925" name="connsiteX2232"/>
              <a:gd fmla="*/ 1024797 h 1292028" name="connsiteY2232"/>
              <a:gd fmla="*/ 195999 w 1326925" name="connsiteX2233"/>
              <a:gd fmla="*/ 1024020 h 1292028" name="connsiteY2233"/>
              <a:gd fmla="*/ 195205 w 1326925" name="connsiteX2234"/>
              <a:gd fmla="*/ 1024020 h 1292028" name="connsiteY2234"/>
              <a:gd fmla="*/ 195205 w 1326925" name="connsiteX2235"/>
              <a:gd fmla="*/ 1023243 h 1292028" name="connsiteY2235"/>
              <a:gd fmla="*/ 194411 w 1326925" name="connsiteX2236"/>
              <a:gd fmla="*/ 1023243 h 1292028" name="connsiteY2236"/>
              <a:gd fmla="*/ 194411 w 1326925" name="connsiteX2237"/>
              <a:gd fmla="*/ 1022466 h 1292028" name="connsiteY2237"/>
              <a:gd fmla="*/ 193617 w 1326925" name="connsiteX2238"/>
              <a:gd fmla="*/ 1022466 h 1292028" name="connsiteY2238"/>
              <a:gd fmla="*/ 193617 w 1326925" name="connsiteX2239"/>
              <a:gd fmla="*/ 1021689 h 1292028" name="connsiteY2239"/>
              <a:gd fmla="*/ 192824 w 1326925" name="connsiteX2240"/>
              <a:gd fmla="*/ 1021689 h 1292028" name="connsiteY2240"/>
              <a:gd fmla="*/ 192824 w 1326925" name="connsiteX2241"/>
              <a:gd fmla="*/ 1020912 h 1292028" name="connsiteY2241"/>
              <a:gd fmla="*/ 192030 w 1326925" name="connsiteX2242"/>
              <a:gd fmla="*/ 1020912 h 1292028" name="connsiteY2242"/>
              <a:gd fmla="*/ 192030 w 1326925" name="connsiteX2243"/>
              <a:gd fmla="*/ 1020135 h 1292028" name="connsiteY2243"/>
              <a:gd fmla="*/ 191236 w 1326925" name="connsiteX2244"/>
              <a:gd fmla="*/ 1020135 h 1292028" name="connsiteY2244"/>
              <a:gd fmla="*/ 191236 w 1326925" name="connsiteX2245"/>
              <a:gd fmla="*/ 1019358 h 1292028" name="connsiteY2245"/>
              <a:gd fmla="*/ 190442 w 1326925" name="connsiteX2246"/>
              <a:gd fmla="*/ 1019358 h 1292028" name="connsiteY2246"/>
              <a:gd fmla="*/ 190442 w 1326925" name="connsiteX2247"/>
              <a:gd fmla="*/ 1018581 h 1292028" name="connsiteY2247"/>
              <a:gd fmla="*/ 189648 w 1326925" name="connsiteX2248"/>
              <a:gd fmla="*/ 1018581 h 1292028" name="connsiteY2248"/>
              <a:gd fmla="*/ 189648 w 1326925" name="connsiteX2249"/>
              <a:gd fmla="*/ 1017804 h 1292028" name="connsiteY2249"/>
              <a:gd fmla="*/ 188854 w 1326925" name="connsiteX2250"/>
              <a:gd fmla="*/ 1017804 h 1292028" name="connsiteY2250"/>
              <a:gd fmla="*/ 188854 w 1326925" name="connsiteX2251"/>
              <a:gd fmla="*/ 1017027 h 1292028" name="connsiteY2251"/>
              <a:gd fmla="*/ 188060 w 1326925" name="connsiteX2252"/>
              <a:gd fmla="*/ 1017027 h 1292028" name="connsiteY2252"/>
              <a:gd fmla="*/ 188060 w 1326925" name="connsiteX2253"/>
              <a:gd fmla="*/ 1016250 h 1292028" name="connsiteY2253"/>
              <a:gd fmla="*/ 187266 w 1326925" name="connsiteX2254"/>
              <a:gd fmla="*/ 1016250 h 1292028" name="connsiteY2254"/>
              <a:gd fmla="*/ 187266 w 1326925" name="connsiteX2255"/>
              <a:gd fmla="*/ 1015473 h 1292028" name="connsiteY2255"/>
              <a:gd fmla="*/ 186472 w 1326925" name="connsiteX2256"/>
              <a:gd fmla="*/ 1015473 h 1292028" name="connsiteY2256"/>
              <a:gd fmla="*/ 186472 w 1326925" name="connsiteX2257"/>
              <a:gd fmla="*/ 1014696 h 1292028" name="connsiteY2257"/>
              <a:gd fmla="*/ 185678 w 1326925" name="connsiteX2258"/>
              <a:gd fmla="*/ 1014696 h 1292028" name="connsiteY2258"/>
              <a:gd fmla="*/ 185678 w 1326925" name="connsiteX2259"/>
              <a:gd fmla="*/ 1013919 h 1292028" name="connsiteY2259"/>
              <a:gd fmla="*/ 184884 w 1326925" name="connsiteX2260"/>
              <a:gd fmla="*/ 1013919 h 1292028" name="connsiteY2260"/>
              <a:gd fmla="*/ 184884 w 1326925" name="connsiteX2261"/>
              <a:gd fmla="*/ 1013142 h 1292028" name="connsiteY2261"/>
              <a:gd fmla="*/ 184090 w 1326925" name="connsiteX2262"/>
              <a:gd fmla="*/ 1013142 h 1292028" name="connsiteY2262"/>
              <a:gd fmla="*/ 184090 w 1326925" name="connsiteX2263"/>
              <a:gd fmla="*/ 1012365 h 1292028" name="connsiteY2263"/>
              <a:gd fmla="*/ 183296 w 1326925" name="connsiteX2264"/>
              <a:gd fmla="*/ 1012365 h 1292028" name="connsiteY2264"/>
              <a:gd fmla="*/ 183296 w 1326925" name="connsiteX2265"/>
              <a:gd fmla="*/ 1011588 h 1292028" name="connsiteY2265"/>
              <a:gd fmla="*/ 182502 w 1326925" name="connsiteX2266"/>
              <a:gd fmla="*/ 1011588 h 1292028" name="connsiteY2266"/>
              <a:gd fmla="*/ 182502 w 1326925" name="connsiteX2267"/>
              <a:gd fmla="*/ 1010811 h 1292028" name="connsiteY2267"/>
              <a:gd fmla="*/ 181708 w 1326925" name="connsiteX2268"/>
              <a:gd fmla="*/ 1010811 h 1292028" name="connsiteY2268"/>
              <a:gd fmla="*/ 181708 w 1326925" name="connsiteX2269"/>
              <a:gd fmla="*/ 1010035 h 1292028" name="connsiteY2269"/>
              <a:gd fmla="*/ 180914 w 1326925" name="connsiteX2270"/>
              <a:gd fmla="*/ 1010035 h 1292028" name="connsiteY2270"/>
              <a:gd fmla="*/ 180914 w 1326925" name="connsiteX2271"/>
              <a:gd fmla="*/ 1009257 h 1292028" name="connsiteY2271"/>
              <a:gd fmla="*/ 180120 w 1326925" name="connsiteX2272"/>
              <a:gd fmla="*/ 1009257 h 1292028" name="connsiteY2272"/>
              <a:gd fmla="*/ 180120 w 1326925" name="connsiteX2273"/>
              <a:gd fmla="*/ 1008481 h 1292028" name="connsiteY2273"/>
              <a:gd fmla="*/ 179327 w 1326925" name="connsiteX2274"/>
              <a:gd fmla="*/ 1008481 h 1292028" name="connsiteY2274"/>
              <a:gd fmla="*/ 179327 w 1326925" name="connsiteX2275"/>
              <a:gd fmla="*/ 1007703 h 1292028" name="connsiteY2275"/>
              <a:gd fmla="*/ 178532 w 1326925" name="connsiteX2276"/>
              <a:gd fmla="*/ 1007703 h 1292028" name="connsiteY2276"/>
              <a:gd fmla="*/ 178532 w 1326925" name="connsiteX2277"/>
              <a:gd fmla="*/ 1006927 h 1292028" name="connsiteY2277"/>
              <a:gd fmla="*/ 177739 w 1326925" name="connsiteX2278"/>
              <a:gd fmla="*/ 1006927 h 1292028" name="connsiteY2278"/>
              <a:gd fmla="*/ 177739 w 1326925" name="connsiteX2279"/>
              <a:gd fmla="*/ 1006149 h 1292028" name="connsiteY2279"/>
              <a:gd fmla="*/ 176945 w 1326925" name="connsiteX2280"/>
              <a:gd fmla="*/ 1006149 h 1292028" name="connsiteY2280"/>
              <a:gd fmla="*/ 176945 w 1326925" name="connsiteX2281"/>
              <a:gd fmla="*/ 1005373 h 1292028" name="connsiteY2281"/>
              <a:gd fmla="*/ 176150 w 1326925" name="connsiteX2282"/>
              <a:gd fmla="*/ 1005373 h 1292028" name="connsiteY2282"/>
              <a:gd fmla="*/ 176150 w 1326925" name="connsiteX2283"/>
              <a:gd fmla="*/ 1004596 h 1292028" name="connsiteY2283"/>
              <a:gd fmla="*/ 175357 w 1326925" name="connsiteX2284"/>
              <a:gd fmla="*/ 1004596 h 1292028" name="connsiteY2284"/>
              <a:gd fmla="*/ 175357 w 1326925" name="connsiteX2285"/>
              <a:gd fmla="*/ 1003819 h 1292028" name="connsiteY2285"/>
              <a:gd fmla="*/ 174563 w 1326925" name="connsiteX2286"/>
              <a:gd fmla="*/ 1003819 h 1292028" name="connsiteY2286"/>
              <a:gd fmla="*/ 174563 w 1326925" name="connsiteX2287"/>
              <a:gd fmla="*/ 1003042 h 1292028" name="connsiteY2287"/>
              <a:gd fmla="*/ 173769 w 1326925" name="connsiteX2288"/>
              <a:gd fmla="*/ 1003042 h 1292028" name="connsiteY2288"/>
              <a:gd fmla="*/ 173769 w 1326925" name="connsiteX2289"/>
              <a:gd fmla="*/ 1002265 h 1292028" name="connsiteY2289"/>
              <a:gd fmla="*/ 172975 w 1326925" name="connsiteX2290"/>
              <a:gd fmla="*/ 1002265 h 1292028" name="connsiteY2290"/>
              <a:gd fmla="*/ 172975 w 1326925" name="connsiteX2291"/>
              <a:gd fmla="*/ 1001488 h 1292028" name="connsiteY2291"/>
              <a:gd fmla="*/ 172181 w 1326925" name="connsiteX2292"/>
              <a:gd fmla="*/ 1001488 h 1292028" name="connsiteY2292"/>
              <a:gd fmla="*/ 172181 w 1326925" name="connsiteX2293"/>
              <a:gd fmla="*/ 1000711 h 1292028" name="connsiteY2293"/>
              <a:gd fmla="*/ 171387 w 1326925" name="connsiteX2294"/>
              <a:gd fmla="*/ 1000711 h 1292028" name="connsiteY2294"/>
              <a:gd fmla="*/ 171387 w 1326925" name="connsiteX2295"/>
              <a:gd fmla="*/ 999934 h 1292028" name="connsiteY2295"/>
              <a:gd fmla="*/ 170593 w 1326925" name="connsiteX2296"/>
              <a:gd fmla="*/ 999934 h 1292028" name="connsiteY2296"/>
              <a:gd fmla="*/ 170593 w 1326925" name="connsiteX2297"/>
              <a:gd fmla="*/ 999157 h 1292028" name="connsiteY2297"/>
              <a:gd fmla="*/ 169799 w 1326925" name="connsiteX2298"/>
              <a:gd fmla="*/ 999157 h 1292028" name="connsiteY2298"/>
              <a:gd fmla="*/ 169799 w 1326925" name="connsiteX2299"/>
              <a:gd fmla="*/ 998380 h 1292028" name="connsiteY2299"/>
              <a:gd fmla="*/ 169005 w 1326925" name="connsiteX2300"/>
              <a:gd fmla="*/ 998380 h 1292028" name="connsiteY2300"/>
              <a:gd fmla="*/ 169005 w 1326925" name="connsiteX2301"/>
              <a:gd fmla="*/ 997603 h 1292028" name="connsiteY2301"/>
              <a:gd fmla="*/ 168211 w 1326925" name="connsiteX2302"/>
              <a:gd fmla="*/ 997603 h 1292028" name="connsiteY2302"/>
              <a:gd fmla="*/ 168211 w 1326925" name="connsiteX2303"/>
              <a:gd fmla="*/ 996826 h 1292028" name="connsiteY2303"/>
              <a:gd fmla="*/ 167417 w 1326925" name="connsiteX2304"/>
              <a:gd fmla="*/ 996826 h 1292028" name="connsiteY2304"/>
              <a:gd fmla="*/ 167417 w 1326925" name="connsiteX2305"/>
              <a:gd fmla="*/ 996049 h 1292028" name="connsiteY2305"/>
              <a:gd fmla="*/ 166623 w 1326925" name="connsiteX2306"/>
              <a:gd fmla="*/ 996049 h 1292028" name="connsiteY2306"/>
              <a:gd fmla="*/ 166623 w 1326925" name="connsiteX2307"/>
              <a:gd fmla="*/ 995272 h 1292028" name="connsiteY2307"/>
              <a:gd fmla="*/ 165829 w 1326925" name="connsiteX2308"/>
              <a:gd fmla="*/ 995272 h 1292028" name="connsiteY2308"/>
              <a:gd fmla="*/ 165829 w 1326925" name="connsiteX2309"/>
              <a:gd fmla="*/ 994495 h 1292028" name="connsiteY2309"/>
              <a:gd fmla="*/ 165035 w 1326925" name="connsiteX2310"/>
              <a:gd fmla="*/ 994495 h 1292028" name="connsiteY2310"/>
              <a:gd fmla="*/ 165035 w 1326925" name="connsiteX2311"/>
              <a:gd fmla="*/ 993718 h 1292028" name="connsiteY2311"/>
              <a:gd fmla="*/ 164241 w 1326925" name="connsiteX2312"/>
              <a:gd fmla="*/ 993718 h 1292028" name="connsiteY2312"/>
              <a:gd fmla="*/ 164241 w 1326925" name="connsiteX2313"/>
              <a:gd fmla="*/ 992941 h 1292028" name="connsiteY2313"/>
              <a:gd fmla="*/ 163447 w 1326925" name="connsiteX2314"/>
              <a:gd fmla="*/ 992941 h 1292028" name="connsiteY2314"/>
              <a:gd fmla="*/ 163447 w 1326925" name="connsiteX2315"/>
              <a:gd fmla="*/ 992164 h 1292028" name="connsiteY2315"/>
              <a:gd fmla="*/ 162653 w 1326925" name="connsiteX2316"/>
              <a:gd fmla="*/ 992164 h 1292028" name="connsiteY2316"/>
              <a:gd fmla="*/ 162653 w 1326925" name="connsiteX2317"/>
              <a:gd fmla="*/ 991387 h 1292028" name="connsiteY2317"/>
              <a:gd fmla="*/ 161859 w 1326925" name="connsiteX2318"/>
              <a:gd fmla="*/ 991387 h 1292028" name="connsiteY2318"/>
              <a:gd fmla="*/ 161859 w 1326925" name="connsiteX2319"/>
              <a:gd fmla="*/ 990610 h 1292028" name="connsiteY2319"/>
              <a:gd fmla="*/ 161066 w 1326925" name="connsiteX2320"/>
              <a:gd fmla="*/ 990610 h 1292028" name="connsiteY2320"/>
              <a:gd fmla="*/ 161066 w 1326925" name="connsiteX2321"/>
              <a:gd fmla="*/ 989833 h 1292028" name="connsiteY2321"/>
              <a:gd fmla="*/ 160272 w 1326925" name="connsiteX2322"/>
              <a:gd fmla="*/ 989833 h 1292028" name="connsiteY2322"/>
              <a:gd fmla="*/ 160272 w 1326925" name="connsiteX2323"/>
              <a:gd fmla="*/ 989056 h 1292028" name="connsiteY2323"/>
              <a:gd fmla="*/ 159477 w 1326925" name="connsiteX2324"/>
              <a:gd fmla="*/ 989056 h 1292028" name="connsiteY2324"/>
              <a:gd fmla="*/ 159477 w 1326925" name="connsiteX2325"/>
              <a:gd fmla="*/ 988279 h 1292028" name="connsiteY2325"/>
              <a:gd fmla="*/ 158684 w 1326925" name="connsiteX2326"/>
              <a:gd fmla="*/ 988279 h 1292028" name="connsiteY2326"/>
              <a:gd fmla="*/ 158684 w 1326925" name="connsiteX2327"/>
              <a:gd fmla="*/ 987502 h 1292028" name="connsiteY2327"/>
              <a:gd fmla="*/ 157890 w 1326925" name="connsiteX2328"/>
              <a:gd fmla="*/ 987502 h 1292028" name="connsiteY2328"/>
              <a:gd fmla="*/ 157890 w 1326925" name="connsiteX2329"/>
              <a:gd fmla="*/ 986725 h 1292028" name="connsiteY2329"/>
              <a:gd fmla="*/ 157095 w 1326925" name="connsiteX2330"/>
              <a:gd fmla="*/ 986725 h 1292028" name="connsiteY2330"/>
              <a:gd fmla="*/ 157095 w 1326925" name="connsiteX2331"/>
              <a:gd fmla="*/ 985948 h 1292028" name="connsiteY2331"/>
              <a:gd fmla="*/ 156302 w 1326925" name="connsiteX2332"/>
              <a:gd fmla="*/ 985948 h 1292028" name="connsiteY2332"/>
              <a:gd fmla="*/ 156302 w 1326925" name="connsiteX2333"/>
              <a:gd fmla="*/ 985171 h 1292028" name="connsiteY2333"/>
              <a:gd fmla="*/ 155508 w 1326925" name="connsiteX2334"/>
              <a:gd fmla="*/ 985171 h 1292028" name="connsiteY2334"/>
              <a:gd fmla="*/ 155508 w 1326925" name="connsiteX2335"/>
              <a:gd fmla="*/ 984394 h 1292028" name="connsiteY2335"/>
              <a:gd fmla="*/ 154713 w 1326925" name="connsiteX2336"/>
              <a:gd fmla="*/ 984394 h 1292028" name="connsiteY2336"/>
              <a:gd fmla="*/ 154713 w 1326925" name="connsiteX2337"/>
              <a:gd fmla="*/ 983617 h 1292028" name="connsiteY2337"/>
              <a:gd fmla="*/ 153920 w 1326925" name="connsiteX2338"/>
              <a:gd fmla="*/ 983617 h 1292028" name="connsiteY2338"/>
              <a:gd fmla="*/ 153920 w 1326925" name="connsiteX2339"/>
              <a:gd fmla="*/ 982840 h 1292028" name="connsiteY2339"/>
              <a:gd fmla="*/ 153126 w 1326925" name="connsiteX2340"/>
              <a:gd fmla="*/ 982840 h 1292028" name="connsiteY2340"/>
              <a:gd fmla="*/ 153126 w 1326925" name="connsiteX2341"/>
              <a:gd fmla="*/ 982063 h 1292028" name="connsiteY2341"/>
              <a:gd fmla="*/ 152332 w 1326925" name="connsiteX2342"/>
              <a:gd fmla="*/ 982063 h 1292028" name="connsiteY2342"/>
              <a:gd fmla="*/ 152332 w 1326925" name="connsiteX2343"/>
              <a:gd fmla="*/ 981286 h 1292028" name="connsiteY2343"/>
              <a:gd fmla="*/ 151538 w 1326925" name="connsiteX2344"/>
              <a:gd fmla="*/ 981286 h 1292028" name="connsiteY2344"/>
              <a:gd fmla="*/ 151538 w 1326925" name="connsiteX2345"/>
              <a:gd fmla="*/ 980509 h 1292028" name="connsiteY2345"/>
              <a:gd fmla="*/ 150744 w 1326925" name="connsiteX2346"/>
              <a:gd fmla="*/ 980509 h 1292028" name="connsiteY2346"/>
              <a:gd fmla="*/ 150744 w 1326925" name="connsiteX2347"/>
              <a:gd fmla="*/ 979732 h 1292028" name="connsiteY2347"/>
              <a:gd fmla="*/ 149950 w 1326925" name="connsiteX2348"/>
              <a:gd fmla="*/ 979732 h 1292028" name="connsiteY2348"/>
              <a:gd fmla="*/ 149950 w 1326925" name="connsiteX2349"/>
              <a:gd fmla="*/ 978955 h 1292028" name="connsiteY2349"/>
              <a:gd fmla="*/ 149156 w 1326925" name="connsiteX2350"/>
              <a:gd fmla="*/ 978955 h 1292028" name="connsiteY2350"/>
              <a:gd fmla="*/ 149156 w 1326925" name="connsiteX2351"/>
              <a:gd fmla="*/ 978178 h 1292028" name="connsiteY2351"/>
              <a:gd fmla="*/ 148362 w 1326925" name="connsiteX2352"/>
              <a:gd fmla="*/ 978178 h 1292028" name="connsiteY2352"/>
              <a:gd fmla="*/ 148362 w 1326925" name="connsiteX2353"/>
              <a:gd fmla="*/ 977401 h 1292028" name="connsiteY2353"/>
              <a:gd fmla="*/ 147568 w 1326925" name="connsiteX2354"/>
              <a:gd fmla="*/ 977401 h 1292028" name="connsiteY2354"/>
              <a:gd fmla="*/ 147568 w 1326925" name="connsiteX2355"/>
              <a:gd fmla="*/ 976624 h 1292028" name="connsiteY2355"/>
              <a:gd fmla="*/ 146774 w 1326925" name="connsiteX2356"/>
              <a:gd fmla="*/ 976624 h 1292028" name="connsiteY2356"/>
              <a:gd fmla="*/ 146774 w 1326925" name="connsiteX2357"/>
              <a:gd fmla="*/ 975847 h 1292028" name="connsiteY2357"/>
              <a:gd fmla="*/ 145980 w 1326925" name="connsiteX2358"/>
              <a:gd fmla="*/ 975847 h 1292028" name="connsiteY2358"/>
              <a:gd fmla="*/ 145980 w 1326925" name="connsiteX2359"/>
              <a:gd fmla="*/ 975070 h 1292028" name="connsiteY2359"/>
              <a:gd fmla="*/ 145186 w 1326925" name="connsiteX2360"/>
              <a:gd fmla="*/ 975070 h 1292028" name="connsiteY2360"/>
              <a:gd fmla="*/ 145186 w 1326925" name="connsiteX2361"/>
              <a:gd fmla="*/ 974293 h 1292028" name="connsiteY2361"/>
              <a:gd fmla="*/ 144392 w 1326925" name="connsiteX2362"/>
              <a:gd fmla="*/ 974293 h 1292028" name="connsiteY2362"/>
              <a:gd fmla="*/ 144392 w 1326925" name="connsiteX2363"/>
              <a:gd fmla="*/ 973516 h 1292028" name="connsiteY2363"/>
              <a:gd fmla="*/ 143598 w 1326925" name="connsiteX2364"/>
              <a:gd fmla="*/ 973516 h 1292028" name="connsiteY2364"/>
              <a:gd fmla="*/ 143598 w 1326925" name="connsiteX2365"/>
              <a:gd fmla="*/ 972740 h 1292028" name="connsiteY2365"/>
              <a:gd fmla="*/ 142804 w 1326925" name="connsiteX2366"/>
              <a:gd fmla="*/ 972740 h 1292028" name="connsiteY2366"/>
              <a:gd fmla="*/ 142804 w 1326925" name="connsiteX2367"/>
              <a:gd fmla="*/ 971962 h 1292028" name="connsiteY2367"/>
              <a:gd fmla="*/ 142010 w 1326925" name="connsiteX2368"/>
              <a:gd fmla="*/ 971962 h 1292028" name="connsiteY2368"/>
              <a:gd fmla="*/ 142010 w 1326925" name="connsiteX2369"/>
              <a:gd fmla="*/ 971186 h 1292028" name="connsiteY2369"/>
              <a:gd fmla="*/ 141216 w 1326925" name="connsiteX2370"/>
              <a:gd fmla="*/ 971186 h 1292028" name="connsiteY2370"/>
              <a:gd fmla="*/ 141216 w 1326925" name="connsiteX2371"/>
              <a:gd fmla="*/ 970409 h 1292028" name="connsiteY2371"/>
              <a:gd fmla="*/ 140422 w 1326925" name="connsiteX2372"/>
              <a:gd fmla="*/ 970409 h 1292028" name="connsiteY2372"/>
              <a:gd fmla="*/ 140422 w 1326925" name="connsiteX2373"/>
              <a:gd fmla="*/ 969632 h 1292028" name="connsiteY2373"/>
              <a:gd fmla="*/ 139629 w 1326925" name="connsiteX2374"/>
              <a:gd fmla="*/ 969632 h 1292028" name="connsiteY2374"/>
              <a:gd fmla="*/ 139629 w 1326925" name="connsiteX2375"/>
              <a:gd fmla="*/ 968855 h 1292028" name="connsiteY2375"/>
              <a:gd fmla="*/ 138834 w 1326925" name="connsiteX2376"/>
              <a:gd fmla="*/ 968855 h 1292028" name="connsiteY2376"/>
              <a:gd fmla="*/ 138834 w 1326925" name="connsiteX2377"/>
              <a:gd fmla="*/ 968078 h 1292028" name="connsiteY2377"/>
              <a:gd fmla="*/ 138041 w 1326925" name="connsiteX2378"/>
              <a:gd fmla="*/ 968078 h 1292028" name="connsiteY2378"/>
              <a:gd fmla="*/ 138041 w 1326925" name="connsiteX2379"/>
              <a:gd fmla="*/ 967301 h 1292028" name="connsiteY2379"/>
              <a:gd fmla="*/ 137247 w 1326925" name="connsiteX2380"/>
              <a:gd fmla="*/ 967301 h 1292028" name="connsiteY2380"/>
              <a:gd fmla="*/ 137247 w 1326925" name="connsiteX2381"/>
              <a:gd fmla="*/ 966524 h 1292028" name="connsiteY2381"/>
              <a:gd fmla="*/ 136452 w 1326925" name="connsiteX2382"/>
              <a:gd fmla="*/ 966524 h 1292028" name="connsiteY2382"/>
              <a:gd fmla="*/ 136452 w 1326925" name="connsiteX2383"/>
              <a:gd fmla="*/ 965747 h 1292028" name="connsiteY2383"/>
              <a:gd fmla="*/ 135659 w 1326925" name="connsiteX2384"/>
              <a:gd fmla="*/ 965747 h 1292028" name="connsiteY2384"/>
              <a:gd fmla="*/ 135659 w 1326925" name="connsiteX2385"/>
              <a:gd fmla="*/ 964970 h 1292028" name="connsiteY2385"/>
              <a:gd fmla="*/ 134865 w 1326925" name="connsiteX2386"/>
              <a:gd fmla="*/ 964970 h 1292028" name="connsiteY2386"/>
              <a:gd fmla="*/ 134865 w 1326925" name="connsiteX2387"/>
              <a:gd fmla="*/ 964193 h 1292028" name="connsiteY2387"/>
              <a:gd fmla="*/ 134070 w 1326925" name="connsiteX2388"/>
              <a:gd fmla="*/ 964193 h 1292028" name="connsiteY2388"/>
              <a:gd fmla="*/ 134070 w 1326925" name="connsiteX2389"/>
              <a:gd fmla="*/ 963416 h 1292028" name="connsiteY2389"/>
              <a:gd fmla="*/ 133277 w 1326925" name="connsiteX2390"/>
              <a:gd fmla="*/ 963416 h 1292028" name="connsiteY2390"/>
              <a:gd fmla="*/ 133277 w 1326925" name="connsiteX2391"/>
              <a:gd fmla="*/ 962639 h 1292028" name="connsiteY2391"/>
              <a:gd fmla="*/ 132483 w 1326925" name="connsiteX2392"/>
              <a:gd fmla="*/ 962639 h 1292028" name="connsiteY2392"/>
              <a:gd fmla="*/ 132483 w 1326925" name="connsiteX2393"/>
              <a:gd fmla="*/ 961862 h 1292028" name="connsiteY2393"/>
              <a:gd fmla="*/ 131689 w 1326925" name="connsiteX2394"/>
              <a:gd fmla="*/ 961862 h 1292028" name="connsiteY2394"/>
              <a:gd fmla="*/ 131689 w 1326925" name="connsiteX2395"/>
              <a:gd fmla="*/ 961085 h 1292028" name="connsiteY2395"/>
              <a:gd fmla="*/ 130895 w 1326925" name="connsiteX2396"/>
              <a:gd fmla="*/ 961085 h 1292028" name="connsiteY2396"/>
              <a:gd fmla="*/ 130895 w 1326925" name="connsiteX2397"/>
              <a:gd fmla="*/ 960308 h 1292028" name="connsiteY2397"/>
              <a:gd fmla="*/ 130101 w 1326925" name="connsiteX2398"/>
              <a:gd fmla="*/ 960308 h 1292028" name="connsiteY2398"/>
              <a:gd fmla="*/ 130101 w 1326925" name="connsiteX2399"/>
              <a:gd fmla="*/ 959531 h 1292028" name="connsiteY2399"/>
              <a:gd fmla="*/ 129307 w 1326925" name="connsiteX2400"/>
              <a:gd fmla="*/ 959531 h 1292028" name="connsiteY2400"/>
              <a:gd fmla="*/ 129307 w 1326925" name="connsiteX2401"/>
              <a:gd fmla="*/ 958754 h 1292028" name="connsiteY2401"/>
              <a:gd fmla="*/ 128513 w 1326925" name="connsiteX2402"/>
              <a:gd fmla="*/ 958754 h 1292028" name="connsiteY2402"/>
              <a:gd fmla="*/ 128513 w 1326925" name="connsiteX2403"/>
              <a:gd fmla="*/ 958754 h 1292028" name="connsiteY2403"/>
              <a:gd fmla="*/ 128513 w 1326925" name="connsiteX2404"/>
              <a:gd fmla="*/ 957977 h 1292028" name="connsiteY2404"/>
              <a:gd fmla="*/ 127719 w 1326925" name="connsiteX2405"/>
              <a:gd fmla="*/ 957977 h 1292028" name="connsiteY2405"/>
              <a:gd fmla="*/ 127719 w 1326925" name="connsiteX2406"/>
              <a:gd fmla="*/ 957200 h 1292028" name="connsiteY2406"/>
              <a:gd fmla="*/ 126925 w 1326925" name="connsiteX2407"/>
              <a:gd fmla="*/ 957200 h 1292028" name="connsiteY2407"/>
              <a:gd fmla="*/ 126925 w 1326925" name="connsiteX2408"/>
              <a:gd fmla="*/ 956423 h 1292028" name="connsiteY2408"/>
              <a:gd fmla="*/ 126131 w 1326925" name="connsiteX2409"/>
              <a:gd fmla="*/ 956423 h 1292028" name="connsiteY2409"/>
              <a:gd fmla="*/ 126131 w 1326925" name="connsiteX2410"/>
              <a:gd fmla="*/ 956423 h 1292028" name="connsiteY2410"/>
              <a:gd fmla="*/ 126131 w 1326925" name="connsiteX2411"/>
              <a:gd fmla="*/ 955646 h 1292028" name="connsiteY2411"/>
              <a:gd fmla="*/ 125338 w 1326925" name="connsiteX2412"/>
              <a:gd fmla="*/ 955646 h 1292028" name="connsiteY2412"/>
              <a:gd fmla="*/ 125338 w 1326925" name="connsiteX2413"/>
              <a:gd fmla="*/ 746381 h 1292028" name="connsiteY2413"/>
              <a:gd fmla="*/ 125326 w 1326925" name="connsiteX2414"/>
              <a:gd fmla="*/ 746342 h 1292028" name="connsiteY2414"/>
              <a:gd fmla="*/ 125148 w 1326925" name="connsiteX2415"/>
              <a:gd fmla="*/ 745750 h 1292028" name="connsiteY2415"/>
              <a:gd fmla="*/ 124650 w 1326925" name="connsiteX2416"/>
              <a:gd fmla="*/ 745960 h 1292028" name="connsiteY2416"/>
              <a:gd fmla="*/ 124354 w 1326925" name="connsiteX2417"/>
              <a:gd fmla="*/ 744973 h 1292028" name="connsiteY2417"/>
              <a:gd fmla="*/ 123856 w 1326925" name="connsiteX2418"/>
              <a:gd fmla="*/ 745183 h 1292028" name="connsiteY2418"/>
              <a:gd fmla="*/ 123560 w 1326925" name="connsiteX2419"/>
              <a:gd fmla="*/ 744196 h 1292028" name="connsiteY2419"/>
              <a:gd fmla="*/ 123063 w 1326925" name="connsiteX2420"/>
              <a:gd fmla="*/ 744406 h 1292028" name="connsiteY2420"/>
              <a:gd fmla="*/ 122767 w 1326925" name="connsiteX2421"/>
              <a:gd fmla="*/ 743419 h 1292028" name="connsiteY2421"/>
              <a:gd fmla="*/ 122269 w 1326925" name="connsiteX2422"/>
              <a:gd fmla="*/ 743629 h 1292028" name="connsiteY2422"/>
              <a:gd fmla="*/ 121973 w 1326925" name="connsiteX2423"/>
              <a:gd fmla="*/ 742642 h 1292028" name="connsiteY2423"/>
              <a:gd fmla="*/ 121475 w 1326925" name="connsiteX2424"/>
              <a:gd fmla="*/ 742852 h 1292028" name="connsiteY2424"/>
              <a:gd fmla="*/ 121179 w 1326925" name="connsiteX2425"/>
              <a:gd fmla="*/ 741865 h 1292028" name="connsiteY2425"/>
              <a:gd fmla="*/ 120681 w 1326925" name="connsiteX2426"/>
              <a:gd fmla="*/ 742075 h 1292028" name="connsiteY2426"/>
              <a:gd fmla="*/ 120385 w 1326925" name="connsiteX2427"/>
              <a:gd fmla="*/ 741088 h 1292028" name="connsiteY2427"/>
              <a:gd fmla="*/ 119887 w 1326925" name="connsiteX2428"/>
              <a:gd fmla="*/ 741298 h 1292028" name="connsiteY2428"/>
              <a:gd fmla="*/ 119591 w 1326925" name="connsiteX2429"/>
              <a:gd fmla="*/ 740311 h 1292028" name="connsiteY2429"/>
              <a:gd fmla="*/ 119093 w 1326925" name="connsiteX2430"/>
              <a:gd fmla="*/ 740521 h 1292028" name="connsiteY2430"/>
              <a:gd fmla="*/ 118894 w 1326925" name="connsiteX2431"/>
              <a:gd fmla="*/ 739857 h 1292028" name="connsiteY2431"/>
              <a:gd fmla="*/ 118797 w 1326925" name="connsiteX2432"/>
              <a:gd fmla="*/ 739534 h 1292028" name="connsiteY2432"/>
              <a:gd fmla="*/ 118299 w 1326925" name="connsiteX2433"/>
              <a:gd fmla="*/ 739744 h 1292028" name="connsiteY2433"/>
              <a:gd fmla="*/ 118003 w 1326925" name="connsiteX2434"/>
              <a:gd fmla="*/ 738757 h 1292028" name="connsiteY2434"/>
              <a:gd fmla="*/ 117505 w 1326925" name="connsiteX2435"/>
              <a:gd fmla="*/ 738967 h 1292028" name="connsiteY2435"/>
              <a:gd fmla="*/ 117209 w 1326925" name="connsiteX2436"/>
              <a:gd fmla="*/ 737980 h 1292028" name="connsiteY2436"/>
              <a:gd fmla="*/ 116711 w 1326925" name="connsiteX2437"/>
              <a:gd fmla="*/ 738190 h 1292028" name="connsiteY2437"/>
              <a:gd fmla="*/ 116415 w 1326925" name="connsiteX2438"/>
              <a:gd fmla="*/ 737203 h 1292028" name="connsiteY2438"/>
              <a:gd fmla="*/ 115917 w 1326925" name="connsiteX2439"/>
              <a:gd fmla="*/ 737413 h 1292028" name="connsiteY2439"/>
              <a:gd fmla="*/ 115621 w 1326925" name="connsiteX2440"/>
              <a:gd fmla="*/ 736426 h 1292028" name="connsiteY2440"/>
              <a:gd fmla="*/ 115123 w 1326925" name="connsiteX2441"/>
              <a:gd fmla="*/ 736636 h 1292028" name="connsiteY2441"/>
              <a:gd fmla="*/ 114827 w 1326925" name="connsiteX2442"/>
              <a:gd fmla="*/ 735649 h 1292028" name="connsiteY2442"/>
              <a:gd fmla="*/ 114329 w 1326925" name="connsiteX2443"/>
              <a:gd fmla="*/ 735860 h 1292028" name="connsiteY2443"/>
              <a:gd fmla="*/ 114033 w 1326925" name="connsiteX2444"/>
              <a:gd fmla="*/ 734872 h 1292028" name="connsiteY2444"/>
              <a:gd fmla="*/ 113535 w 1326925" name="connsiteX2445"/>
              <a:gd fmla="*/ 735083 h 1292028" name="connsiteY2445"/>
              <a:gd fmla="*/ 113239 w 1326925" name="connsiteX2446"/>
              <a:gd fmla="*/ 734095 h 1292028" name="connsiteY2446"/>
              <a:gd fmla="*/ 112741 w 1326925" name="connsiteX2447"/>
              <a:gd fmla="*/ 734306 h 1292028" name="connsiteY2447"/>
              <a:gd fmla="*/ 112445 w 1326925" name="connsiteX2448"/>
              <a:gd fmla="*/ 733318 h 1292028" name="connsiteY2448"/>
              <a:gd fmla="*/ 111947 w 1326925" name="connsiteX2449"/>
              <a:gd fmla="*/ 733529 h 1292028" name="connsiteY2449"/>
              <a:gd fmla="*/ 111651 w 1326925" name="connsiteX2450"/>
              <a:gd fmla="*/ 732542 h 1292028" name="connsiteY2450"/>
              <a:gd fmla="*/ 111153 w 1326925" name="connsiteX2451"/>
              <a:gd fmla="*/ 732752 h 1292028" name="connsiteY2451"/>
              <a:gd fmla="*/ 110857 w 1326925" name="connsiteX2452"/>
              <a:gd fmla="*/ 731764 h 1292028" name="connsiteY2452"/>
              <a:gd fmla="*/ 110359 w 1326925" name="connsiteX2453"/>
              <a:gd fmla="*/ 731975 h 1292028" name="connsiteY2453"/>
              <a:gd fmla="*/ 110063 w 1326925" name="connsiteX2454"/>
              <a:gd fmla="*/ 730988 h 1292028" name="connsiteY2454"/>
              <a:gd fmla="*/ 109565 w 1326925" name="connsiteX2455"/>
              <a:gd fmla="*/ 731198 h 1292028" name="connsiteY2455"/>
              <a:gd fmla="*/ 109269 w 1326925" name="connsiteX2456"/>
              <a:gd fmla="*/ 730210 h 1292028" name="connsiteY2456"/>
              <a:gd fmla="*/ 108771 w 1326925" name="connsiteX2457"/>
              <a:gd fmla="*/ 730421 h 1292028" name="connsiteY2457"/>
              <a:gd fmla="*/ 108475 w 1326925" name="connsiteX2458"/>
              <a:gd fmla="*/ 729434 h 1292028" name="connsiteY2458"/>
              <a:gd fmla="*/ 107978 w 1326925" name="connsiteX2459"/>
              <a:gd fmla="*/ 729644 h 1292028" name="connsiteY2459"/>
              <a:gd fmla="*/ 107681 w 1326925" name="connsiteX2460"/>
              <a:gd fmla="*/ 728656 h 1292028" name="connsiteY2460"/>
              <a:gd fmla="*/ 107184 w 1326925" name="connsiteX2461"/>
              <a:gd fmla="*/ 728867 h 1292028" name="connsiteY2461"/>
              <a:gd fmla="*/ 106888 w 1326925" name="connsiteX2462"/>
              <a:gd fmla="*/ 727880 h 1292028" name="connsiteY2462"/>
              <a:gd fmla="*/ 106390 w 1326925" name="connsiteX2463"/>
              <a:gd fmla="*/ 728090 h 1292028" name="connsiteY2463"/>
              <a:gd fmla="*/ 106094 w 1326925" name="connsiteX2464"/>
              <a:gd fmla="*/ 727102 h 1292028" name="connsiteY2464"/>
              <a:gd fmla="*/ 105596 w 1326925" name="connsiteX2465"/>
              <a:gd fmla="*/ 727313 h 1292028" name="connsiteY2465"/>
              <a:gd fmla="*/ 105396 w 1326925" name="connsiteX2466"/>
              <a:gd fmla="*/ 726647 h 1292028" name="connsiteY2466"/>
              <a:gd fmla="*/ 105299 w 1326925" name="connsiteX2467"/>
              <a:gd fmla="*/ 726326 h 1292028" name="connsiteY2467"/>
              <a:gd fmla="*/ 104802 w 1326925" name="connsiteX2468"/>
              <a:gd fmla="*/ 726536 h 1292028" name="connsiteY2468"/>
              <a:gd fmla="*/ 104506 w 1326925" name="connsiteX2469"/>
              <a:gd fmla="*/ 725548 h 1292028" name="connsiteY2469"/>
              <a:gd fmla="*/ 104008 w 1326925" name="connsiteX2470"/>
              <a:gd fmla="*/ 725759 h 1292028" name="connsiteY2470"/>
              <a:gd fmla="*/ 103712 w 1326925" name="connsiteX2471"/>
              <a:gd fmla="*/ 724772 h 1292028" name="connsiteY2471"/>
              <a:gd fmla="*/ 103214 w 1326925" name="connsiteX2472"/>
              <a:gd fmla="*/ 724982 h 1292028" name="connsiteY2472"/>
              <a:gd fmla="*/ 102917 w 1326925" name="connsiteX2473"/>
              <a:gd fmla="*/ 723995 h 1292028" name="connsiteY2473"/>
              <a:gd fmla="*/ 102420 w 1326925" name="connsiteX2474"/>
              <a:gd fmla="*/ 724205 h 1292028" name="connsiteY2474"/>
              <a:gd fmla="*/ 102124 w 1326925" name="connsiteX2475"/>
              <a:gd fmla="*/ 723218 h 1292028" name="connsiteY2475"/>
              <a:gd fmla="*/ 101626 w 1326925" name="connsiteX2476"/>
              <a:gd fmla="*/ 723428 h 1292028" name="connsiteY2476"/>
              <a:gd fmla="*/ 101329 w 1326925" name="connsiteX2477"/>
              <a:gd fmla="*/ 722441 h 1292028" name="connsiteY2477"/>
              <a:gd fmla="*/ 100832 w 1326925" name="connsiteX2478"/>
              <a:gd fmla="*/ 722651 h 1292028" name="connsiteY2478"/>
              <a:gd fmla="*/ 100632 w 1326925" name="connsiteX2479"/>
              <a:gd fmla="*/ 721985 h 1292028" name="connsiteY2479"/>
              <a:gd fmla="*/ 100535 w 1326925" name="connsiteX2480"/>
              <a:gd fmla="*/ 721664 h 1292028" name="connsiteY2480"/>
              <a:gd fmla="*/ 100038 w 1326925" name="connsiteX2481"/>
              <a:gd fmla="*/ 721874 h 1292028" name="connsiteY2481"/>
              <a:gd fmla="*/ 99742 w 1326925" name="connsiteX2482"/>
              <a:gd fmla="*/ 720887 h 1292028" name="connsiteY2482"/>
              <a:gd fmla="*/ 99244 w 1326925" name="connsiteX2483"/>
              <a:gd fmla="*/ 721097 h 1292028" name="connsiteY2483"/>
              <a:gd fmla="*/ 98948 w 1326925" name="connsiteX2484"/>
              <a:gd fmla="*/ 720110 h 1292028" name="connsiteY2484"/>
              <a:gd fmla="*/ 98450 w 1326925" name="connsiteX2485"/>
              <a:gd fmla="*/ 720320 h 1292028" name="connsiteY2485"/>
              <a:gd fmla="*/ 98153 w 1326925" name="connsiteX2486"/>
              <a:gd fmla="*/ 719333 h 1292028" name="connsiteY2486"/>
              <a:gd fmla="*/ 97656 w 1326925" name="connsiteX2487"/>
              <a:gd fmla="*/ 719543 h 1292028" name="connsiteY2487"/>
              <a:gd fmla="*/ 97360 w 1326925" name="connsiteX2488"/>
              <a:gd fmla="*/ 718556 h 1292028" name="connsiteY2488"/>
              <a:gd fmla="*/ 96862 w 1326925" name="connsiteX2489"/>
              <a:gd fmla="*/ 718766 h 1292028" name="connsiteY2489"/>
              <a:gd fmla="*/ 96566 w 1326925" name="connsiteX2490"/>
              <a:gd fmla="*/ 717779 h 1292028" name="connsiteY2490"/>
              <a:gd fmla="*/ 96068 w 1326925" name="connsiteX2491"/>
              <a:gd fmla="*/ 717989 h 1292028" name="connsiteY2491"/>
              <a:gd fmla="*/ 95772 w 1326925" name="connsiteX2492"/>
              <a:gd fmla="*/ 717002 h 1292028" name="connsiteY2492"/>
              <a:gd fmla="*/ 95274 w 1326925" name="connsiteX2493"/>
              <a:gd fmla="*/ 717212 h 1292028" name="connsiteY2493"/>
              <a:gd fmla="*/ 94978 w 1326925" name="connsiteX2494"/>
              <a:gd fmla="*/ 716225 h 1292028" name="connsiteY2494"/>
              <a:gd fmla="*/ 94480 w 1326925" name="connsiteX2495"/>
              <a:gd fmla="*/ 716435 h 1292028" name="connsiteY2495"/>
              <a:gd fmla="*/ 94184 w 1326925" name="connsiteX2496"/>
              <a:gd fmla="*/ 715448 h 1292028" name="connsiteY2496"/>
              <a:gd fmla="*/ 93686 w 1326925" name="connsiteX2497"/>
              <a:gd fmla="*/ 715658 h 1292028" name="connsiteY2497"/>
              <a:gd fmla="*/ 93390 w 1326925" name="connsiteX2498"/>
              <a:gd fmla="*/ 714671 h 1292028" name="connsiteY2498"/>
              <a:gd fmla="*/ 92892 w 1326925" name="connsiteX2499"/>
              <a:gd fmla="*/ 714881 h 1292028" name="connsiteY2499"/>
              <a:gd fmla="*/ 92596 w 1326925" name="connsiteX2500"/>
              <a:gd fmla="*/ 713894 h 1292028" name="connsiteY2500"/>
              <a:gd fmla="*/ 92098 w 1326925" name="connsiteX2501"/>
              <a:gd fmla="*/ 714104 h 1292028" name="connsiteY2501"/>
              <a:gd fmla="*/ 91802 w 1326925" name="connsiteX2502"/>
              <a:gd fmla="*/ 713117 h 1292028" name="connsiteY2502"/>
              <a:gd fmla="*/ 91304 w 1326925" name="connsiteX2503"/>
              <a:gd fmla="*/ 713327 h 1292028" name="connsiteY2503"/>
              <a:gd fmla="*/ 91008 w 1326925" name="connsiteX2504"/>
              <a:gd fmla="*/ 712340 h 1292028" name="connsiteY2504"/>
              <a:gd fmla="*/ 90510 w 1326925" name="connsiteX2505"/>
              <a:gd fmla="*/ 712550 h 1292028" name="connsiteY2505"/>
              <a:gd fmla="*/ 90214 w 1326925" name="connsiteX2506"/>
              <a:gd fmla="*/ 711563 h 1292028" name="connsiteY2506"/>
              <a:gd fmla="*/ 89716 w 1326925" name="connsiteX2507"/>
              <a:gd fmla="*/ 711773 h 1292028" name="connsiteY2507"/>
              <a:gd fmla="*/ 89420 w 1326925" name="connsiteX2508"/>
              <a:gd fmla="*/ 710786 h 1292028" name="connsiteY2508"/>
              <a:gd fmla="*/ 88922 w 1326925" name="connsiteX2509"/>
              <a:gd fmla="*/ 710996 h 1292028" name="connsiteY2509"/>
              <a:gd fmla="*/ 88626 w 1326925" name="connsiteX2510"/>
              <a:gd fmla="*/ 710009 h 1292028" name="connsiteY2510"/>
              <a:gd fmla="*/ 88128 w 1326925" name="connsiteX2511"/>
              <a:gd fmla="*/ 710219 h 1292028" name="connsiteY2511"/>
              <a:gd fmla="*/ 87832 w 1326925" name="connsiteX2512"/>
              <a:gd fmla="*/ 709232 h 1292028" name="connsiteY2512"/>
              <a:gd fmla="*/ 87334 w 1326925" name="connsiteX2513"/>
              <a:gd fmla="*/ 709442 h 1292028" name="connsiteY2513"/>
              <a:gd fmla="*/ 87038 w 1326925" name="connsiteX2514"/>
              <a:gd fmla="*/ 708455 h 1292028" name="connsiteY2514"/>
              <a:gd fmla="*/ 86540 w 1326925" name="connsiteX2515"/>
              <a:gd fmla="*/ 708665 h 1292028" name="connsiteY2515"/>
              <a:gd fmla="*/ 86244 w 1326925" name="connsiteX2516"/>
              <a:gd fmla="*/ 707678 h 1292028" name="connsiteY2516"/>
              <a:gd fmla="*/ 85746 w 1326925" name="connsiteX2517"/>
              <a:gd fmla="*/ 707888 h 1292028" name="connsiteY2517"/>
              <a:gd fmla="*/ 85450 w 1326925" name="connsiteX2518"/>
              <a:gd fmla="*/ 706901 h 1292028" name="connsiteY2518"/>
              <a:gd fmla="*/ 84952 w 1326925" name="connsiteX2519"/>
              <a:gd fmla="*/ 707111 h 1292028" name="connsiteY2519"/>
              <a:gd fmla="*/ 84656 w 1326925" name="connsiteX2520"/>
              <a:gd fmla="*/ 706124 h 1292028" name="connsiteY2520"/>
              <a:gd fmla="*/ 84158 w 1326925" name="connsiteX2521"/>
              <a:gd fmla="*/ 706334 h 1292028" name="connsiteY2521"/>
              <a:gd fmla="*/ 83862 w 1326925" name="connsiteX2522"/>
              <a:gd fmla="*/ 705347 h 1292028" name="connsiteY2522"/>
              <a:gd fmla="*/ 83365 w 1326925" name="connsiteX2523"/>
              <a:gd fmla="*/ 705557 h 1292028" name="connsiteY2523"/>
              <a:gd fmla="*/ 83068 w 1326925" name="connsiteX2524"/>
              <a:gd fmla="*/ 704570 h 1292028" name="connsiteY2524"/>
              <a:gd fmla="*/ 82571 w 1326925" name="connsiteX2525"/>
              <a:gd fmla="*/ 704780 h 1292028" name="connsiteY2525"/>
              <a:gd fmla="*/ 82296 w 1326925" name="connsiteX2526"/>
              <a:gd fmla="*/ 703866 h 1292028" name="connsiteY2526"/>
              <a:gd fmla="*/ 82274 w 1326925" name="connsiteX2527"/>
              <a:gd fmla="*/ 703793 h 1292028" name="connsiteY2527"/>
              <a:gd fmla="*/ 81777 w 1326925" name="connsiteX2528"/>
              <a:gd fmla="*/ 704003 h 1292028" name="connsiteY2528"/>
              <a:gd fmla="*/ 81481 w 1326925" name="connsiteX2529"/>
              <a:gd fmla="*/ 703016 h 1292028" name="connsiteY2529"/>
              <a:gd fmla="*/ 80983 w 1326925" name="connsiteX2530"/>
              <a:gd fmla="*/ 703226 h 1292028" name="connsiteY2530"/>
              <a:gd fmla="*/ 80687 w 1326925" name="connsiteX2531"/>
              <a:gd fmla="*/ 702239 h 1292028" name="connsiteY2531"/>
              <a:gd fmla="*/ 80189 w 1326925" name="connsiteX2532"/>
              <a:gd fmla="*/ 702449 h 1292028" name="connsiteY2532"/>
              <a:gd fmla="*/ 79892 w 1326925" name="connsiteX2533"/>
              <a:gd fmla="*/ 701462 h 1292028" name="connsiteY2533"/>
              <a:gd fmla="*/ 79395 w 1326925" name="connsiteX2534"/>
              <a:gd fmla="*/ 701672 h 1292028" name="connsiteY2534"/>
              <a:gd fmla="*/ 79099 w 1326925" name="connsiteX2535"/>
              <a:gd fmla="*/ 700685 h 1292028" name="connsiteY2535"/>
              <a:gd fmla="*/ 78601 w 1326925" name="connsiteX2536"/>
              <a:gd fmla="*/ 700895 h 1292028" name="connsiteY2536"/>
              <a:gd fmla="*/ 78305 w 1326925" name="connsiteX2537"/>
              <a:gd fmla="*/ 699908 h 1292028" name="connsiteY2537"/>
              <a:gd fmla="*/ 77807 w 1326925" name="connsiteX2538"/>
              <a:gd fmla="*/ 700118 h 1292028" name="connsiteY2538"/>
              <a:gd fmla="*/ 77511 w 1326925" name="connsiteX2539"/>
              <a:gd fmla="*/ 699131 h 1292028" name="connsiteY2539"/>
              <a:gd fmla="*/ 77013 w 1326925" name="connsiteX2540"/>
              <a:gd fmla="*/ 699342 h 1292028" name="connsiteY2540"/>
              <a:gd fmla="*/ 76812 w 1326925" name="connsiteX2541"/>
              <a:gd fmla="*/ 698673 h 1292028" name="connsiteY2541"/>
              <a:gd fmla="*/ 76717 w 1326925" name="connsiteX2542"/>
              <a:gd fmla="*/ 698354 h 1292028" name="connsiteY2542"/>
              <a:gd fmla="*/ 76219 w 1326925" name="connsiteX2543"/>
              <a:gd fmla="*/ 698565 h 1292028" name="connsiteY2543"/>
              <a:gd fmla="*/ 75923 w 1326925" name="connsiteX2544"/>
              <a:gd fmla="*/ 697577 h 1292028" name="connsiteY2544"/>
              <a:gd fmla="*/ 75425 w 1326925" name="connsiteX2545"/>
              <a:gd fmla="*/ 697788 h 1292028" name="connsiteY2545"/>
              <a:gd fmla="*/ 75129 w 1326925" name="connsiteX2546"/>
              <a:gd fmla="*/ 696801 h 1292028" name="connsiteY2546"/>
              <a:gd fmla="*/ 74631 w 1326925" name="connsiteX2547"/>
              <a:gd fmla="*/ 697011 h 1292028" name="connsiteY2547"/>
              <a:gd fmla="*/ 74335 w 1326925" name="connsiteX2548"/>
              <a:gd fmla="*/ 696023 h 1292028" name="connsiteY2548"/>
              <a:gd fmla="*/ 73838 w 1326925" name="connsiteX2549"/>
              <a:gd fmla="*/ 696233 h 1292028" name="connsiteY2549"/>
              <a:gd fmla="*/ 73837 w 1326925" name="connsiteX2550"/>
              <a:gd fmla="*/ 696234 h 1292028" name="connsiteY2550"/>
              <a:gd fmla="*/ 73541 w 1326925" name="connsiteX2551"/>
              <a:gd fmla="*/ 695247 h 1292028" name="connsiteY2551"/>
              <a:gd fmla="*/ 73043 w 1326925" name="connsiteX2552"/>
              <a:gd fmla="*/ 695457 h 1292028" name="connsiteY2552"/>
              <a:gd fmla="*/ 72747 w 1326925" name="connsiteX2553"/>
              <a:gd fmla="*/ 694469 h 1292028" name="connsiteY2553"/>
              <a:gd fmla="*/ 72249 w 1326925" name="connsiteX2554"/>
              <a:gd fmla="*/ 694680 h 1292028" name="connsiteY2554"/>
              <a:gd fmla="*/ 71953 w 1326925" name="connsiteX2555"/>
              <a:gd fmla="*/ 693693 h 1292028" name="connsiteY2555"/>
              <a:gd fmla="*/ 71456 w 1326925" name="connsiteX2556"/>
              <a:gd fmla="*/ 693902 h 1292028" name="connsiteY2556"/>
              <a:gd fmla="*/ 71455 w 1326925" name="connsiteX2557"/>
              <a:gd fmla="*/ 693903 h 1292028" name="connsiteY2557"/>
              <a:gd fmla="*/ 71159 w 1326925" name="connsiteX2558"/>
              <a:gd fmla="*/ 692915 h 1292028" name="connsiteY2558"/>
              <a:gd fmla="*/ 70661 w 1326925" name="connsiteX2559"/>
              <a:gd fmla="*/ 693126 h 1292028" name="connsiteY2559"/>
              <a:gd fmla="*/ 70365 w 1326925" name="connsiteX2560"/>
              <a:gd fmla="*/ 692139 h 1292028" name="connsiteY2560"/>
              <a:gd fmla="*/ 69868 w 1326925" name="connsiteX2561"/>
              <a:gd fmla="*/ 692349 h 1292028" name="connsiteY2561"/>
              <a:gd fmla="*/ 69867 w 1326925" name="connsiteX2562"/>
              <a:gd fmla="*/ 692349 h 1292028" name="connsiteY2562"/>
              <a:gd fmla="*/ 69571 w 1326925" name="connsiteX2563"/>
              <a:gd fmla="*/ 691361 h 1292028" name="connsiteY2563"/>
              <a:gd fmla="*/ 69075 w 1326925" name="connsiteX2564"/>
              <a:gd fmla="*/ 691571 h 1292028" name="connsiteY2564"/>
              <a:gd fmla="*/ 69073 w 1326925" name="connsiteX2565"/>
              <a:gd fmla="*/ 691572 h 1292028" name="connsiteY2565"/>
              <a:gd fmla="*/ 68777 w 1326925" name="connsiteX2566"/>
              <a:gd fmla="*/ 690585 h 1292028" name="connsiteY2566"/>
              <a:gd fmla="*/ 68279 w 1326925" name="connsiteX2567"/>
              <a:gd fmla="*/ 690795 h 1292028" name="connsiteY2567"/>
              <a:gd fmla="*/ 67983 w 1326925" name="connsiteX2568"/>
              <a:gd fmla="*/ 689807 h 1292028" name="connsiteY2568"/>
              <a:gd fmla="*/ 67486 w 1326925" name="connsiteX2569"/>
              <a:gd fmla="*/ 690018 h 1292028" name="connsiteY2569"/>
              <a:gd fmla="*/ 67485 w 1326925" name="connsiteX2570"/>
              <a:gd fmla="*/ 690018 h 1292028" name="connsiteY2570"/>
              <a:gd fmla="*/ 67189 w 1326925" name="connsiteX2571"/>
              <a:gd fmla="*/ 689031 h 1292028" name="connsiteY2571"/>
              <a:gd fmla="*/ 66693 w 1326925" name="connsiteX2572"/>
              <a:gd fmla="*/ 689240 h 1292028" name="connsiteY2572"/>
              <a:gd fmla="*/ 66691 w 1326925" name="connsiteX2573"/>
              <a:gd fmla="*/ 689241 h 1292028" name="connsiteY2573"/>
              <a:gd fmla="*/ 66395 w 1326925" name="connsiteX2574"/>
              <a:gd fmla="*/ 688254 h 1292028" name="connsiteY2574"/>
              <a:gd fmla="*/ 65898 w 1326925" name="connsiteX2575"/>
              <a:gd fmla="*/ 688464 h 1292028" name="connsiteY2575"/>
              <a:gd fmla="*/ 65602 w 1326925" name="connsiteX2576"/>
              <a:gd fmla="*/ 687477 h 1292028" name="connsiteY2576"/>
              <a:gd fmla="*/ 65104 w 1326925" name="connsiteX2577"/>
              <a:gd fmla="*/ 687687 h 1292028" name="connsiteY2577"/>
              <a:gd fmla="*/ 64808 w 1326925" name="connsiteX2578"/>
              <a:gd fmla="*/ 686700 h 1292028" name="connsiteY2578"/>
              <a:gd fmla="*/ 64311 w 1326925" name="connsiteX2579"/>
              <a:gd fmla="*/ 686909 h 1292028" name="connsiteY2579"/>
              <a:gd fmla="*/ 64310 w 1326925" name="connsiteX2580"/>
              <a:gd fmla="*/ 686910 h 1292028" name="connsiteY2580"/>
              <a:gd fmla="*/ 64014 w 1326925" name="connsiteX2581"/>
              <a:gd fmla="*/ 685923 h 1292028" name="connsiteY2581"/>
              <a:gd fmla="*/ 63516 w 1326925" name="connsiteX2582"/>
              <a:gd fmla="*/ 686133 h 1292028" name="connsiteY2582"/>
              <a:gd fmla="*/ 63516 w 1326925" name="connsiteX2583"/>
              <a:gd fmla="*/ 686133 h 1292028" name="connsiteY2583"/>
              <a:gd fmla="*/ 63219 w 1326925" name="connsiteX2584"/>
              <a:gd fmla="*/ 685146 h 1292028" name="connsiteY2584"/>
              <a:gd fmla="*/ 62723 w 1326925" name="connsiteX2585"/>
              <a:gd fmla="*/ 685355 h 1292028" name="connsiteY2585"/>
              <a:gd fmla="*/ 62722 w 1326925" name="connsiteX2586"/>
              <a:gd fmla="*/ 685356 h 1292028" name="connsiteY2586"/>
              <a:gd fmla="*/ 62426 w 1326925" name="connsiteX2587"/>
              <a:gd fmla="*/ 684369 h 1292028" name="connsiteY2587"/>
              <a:gd fmla="*/ 61929 w 1326925" name="connsiteX2588"/>
              <a:gd fmla="*/ 684579 h 1292028" name="connsiteY2588"/>
              <a:gd fmla="*/ 61928 w 1326925" name="connsiteX2589"/>
              <a:gd fmla="*/ 684579 h 1292028" name="connsiteY2589"/>
              <a:gd fmla="*/ 61631 w 1326925" name="connsiteX2590"/>
              <a:gd fmla="*/ 683592 h 1292028" name="connsiteY2590"/>
              <a:gd fmla="*/ 61136 w 1326925" name="connsiteX2591"/>
              <a:gd fmla="*/ 683801 h 1292028" name="connsiteY2591"/>
              <a:gd fmla="*/ 61134 w 1326925" name="connsiteX2592"/>
              <a:gd fmla="*/ 683802 h 1292028" name="connsiteY2592"/>
              <a:gd fmla="*/ 61134 w 1326925" name="connsiteX2593"/>
              <a:gd fmla="*/ 683802 h 1292028" name="connsiteY2593"/>
              <a:gd fmla="*/ 60838 w 1326925" name="connsiteX2594"/>
              <a:gd fmla="*/ 682815 h 1292028" name="connsiteY2594"/>
              <a:gd fmla="*/ 60343 w 1326925" name="connsiteX2595"/>
              <a:gd fmla="*/ 683024 h 1292028" name="connsiteY2595"/>
              <a:gd fmla="*/ 60340 w 1326925" name="connsiteX2596"/>
              <a:gd fmla="*/ 683025 h 1292028" name="connsiteY2596"/>
              <a:gd fmla="*/ 60340 w 1326925" name="connsiteX2597"/>
              <a:gd fmla="*/ 683025 h 1292028" name="connsiteY2597"/>
              <a:gd fmla="*/ 60044 w 1326925" name="connsiteX2598"/>
              <a:gd fmla="*/ 682038 h 1292028" name="connsiteY2598"/>
              <a:gd fmla="*/ 59550 w 1326925" name="connsiteX2599"/>
              <a:gd fmla="*/ 682246 h 1292028" name="connsiteY2599"/>
              <a:gd fmla="*/ 59546 w 1326925" name="connsiteX2600"/>
              <a:gd fmla="*/ 682248 h 1292028" name="connsiteY2600"/>
              <a:gd fmla="*/ 59546 w 1326925" name="connsiteX2601"/>
              <a:gd fmla="*/ 682248 h 1292028" name="connsiteY2601"/>
              <a:gd fmla="*/ 59250 w 1326925" name="connsiteX2602"/>
              <a:gd fmla="*/ 681261 h 1292028" name="connsiteY2602"/>
              <a:gd fmla="*/ 58752 w 1326925" name="connsiteX2603"/>
              <a:gd fmla="*/ 681471 h 1292028" name="connsiteY2603"/>
              <a:gd fmla="*/ 0 w 1326925" name="connsiteX2604"/>
              <a:gd fmla="*/ 485632 h 1292028" name="connsiteY2604"/>
              <a:gd fmla="*/ 98406 w 1326925" name="connsiteX2605"/>
              <a:gd fmla="*/ 411030 h 1292028" name="connsiteY2605"/>
              <a:gd fmla="*/ 123730 w 1326925" name="connsiteX2606"/>
              <a:gd fmla="*/ 388836 h 1292028" name="connsiteY2606"/>
              <a:gd fmla="*/ 123645 w 1326925" name="connsiteX2607"/>
              <a:gd fmla="*/ 388883 h 1292028" name="connsiteY2607"/>
              <a:gd fmla="*/ 123220 w 1326925" name="connsiteX2608"/>
              <a:gd fmla="*/ 387899 h 1292028" name="connsiteY2608"/>
              <a:gd fmla="*/ 122851 w 1326925" name="connsiteX2609"/>
              <a:gd fmla="*/ 388106 h 1292028" name="connsiteY2609"/>
              <a:gd fmla="*/ 122426 w 1326925" name="connsiteX2610"/>
              <a:gd fmla="*/ 387122 h 1292028" name="connsiteY2610"/>
              <a:gd fmla="*/ 122057 w 1326925" name="connsiteX2611"/>
              <a:gd fmla="*/ 387329 h 1292028" name="connsiteY2611"/>
              <a:gd fmla="*/ 121632 w 1326925" name="connsiteX2612"/>
              <a:gd fmla="*/ 386345 h 1292028" name="connsiteY2612"/>
              <a:gd fmla="*/ 121263 w 1326925" name="connsiteX2613"/>
              <a:gd fmla="*/ 386552 h 1292028" name="connsiteY2613"/>
              <a:gd fmla="*/ 120838 w 1326925" name="connsiteX2614"/>
              <a:gd fmla="*/ 385568 h 1292028" name="connsiteY2614"/>
              <a:gd fmla="*/ 120469 w 1326925" name="connsiteX2615"/>
              <a:gd fmla="*/ 385775 h 1292028" name="connsiteY2615"/>
              <a:gd fmla="*/ 120044 w 1326925" name="connsiteX2616"/>
              <a:gd fmla="*/ 384791 h 1292028" name="connsiteY2616"/>
              <a:gd fmla="*/ 119675 w 1326925" name="connsiteX2617"/>
              <a:gd fmla="*/ 384998 h 1292028" name="connsiteY2617"/>
              <a:gd fmla="*/ 119250 w 1326925" name="connsiteX2618"/>
              <a:gd fmla="*/ 384014 h 1292028" name="connsiteY2618"/>
              <a:gd fmla="*/ 118881 w 1326925" name="connsiteX2619"/>
              <a:gd fmla="*/ 384222 h 1292028" name="connsiteY2619"/>
              <a:gd fmla="*/ 118456 w 1326925" name="connsiteX2620"/>
              <a:gd fmla="*/ 383237 h 1292028" name="connsiteY2620"/>
              <a:gd fmla="*/ 118087 w 1326925" name="connsiteX2621"/>
              <a:gd fmla="*/ 383444 h 1292028" name="connsiteY2621"/>
              <a:gd fmla="*/ 117662 w 1326925" name="connsiteX2622"/>
              <a:gd fmla="*/ 382460 h 1292028" name="connsiteY2622"/>
              <a:gd fmla="*/ 117293 w 1326925" name="connsiteX2623"/>
              <a:gd fmla="*/ 382668 h 1292028" name="connsiteY2623"/>
              <a:gd fmla="*/ 116868 w 1326925" name="connsiteX2624"/>
              <a:gd fmla="*/ 381683 h 1292028" name="connsiteY2624"/>
              <a:gd fmla="*/ 116499 w 1326925" name="connsiteX2625"/>
              <a:gd fmla="*/ 381890 h 1292028" name="connsiteY2625"/>
              <a:gd fmla="*/ 116074 w 1326925" name="connsiteX2626"/>
              <a:gd fmla="*/ 380906 h 1292028" name="connsiteY2626"/>
              <a:gd fmla="*/ 115705 w 1326925" name="connsiteX2627"/>
              <a:gd fmla="*/ 381114 h 1292028" name="connsiteY2627"/>
              <a:gd fmla="*/ 115280 w 1326925" name="connsiteX2628"/>
              <a:gd fmla="*/ 380129 h 1292028" name="connsiteY2628"/>
              <a:gd fmla="*/ 114911 w 1326925" name="connsiteX2629"/>
              <a:gd fmla="*/ 380336 h 1292028" name="connsiteY2629"/>
              <a:gd fmla="*/ 114486 w 1326925" name="connsiteX2630"/>
              <a:gd fmla="*/ 379352 h 1292028" name="connsiteY2630"/>
              <a:gd fmla="*/ 114117 w 1326925" name="connsiteX2631"/>
              <a:gd fmla="*/ 379560 h 1292028" name="connsiteY2631"/>
              <a:gd fmla="*/ 113692 w 1326925" name="connsiteX2632"/>
              <a:gd fmla="*/ 378575 h 1292028" name="connsiteY2632"/>
              <a:gd fmla="*/ 113323 w 1326925" name="connsiteX2633"/>
              <a:gd fmla="*/ 378782 h 1292028" name="connsiteY2633"/>
              <a:gd fmla="*/ 112898 w 1326925" name="connsiteX2634"/>
              <a:gd fmla="*/ 377798 h 1292028" name="connsiteY2634"/>
              <a:gd fmla="*/ 112529 w 1326925" name="connsiteX2635"/>
              <a:gd fmla="*/ 378006 h 1292028" name="connsiteY2635"/>
              <a:gd fmla="*/ 112104 w 1326925" name="connsiteX2636"/>
              <a:gd fmla="*/ 377022 h 1292028" name="connsiteY2636"/>
              <a:gd fmla="*/ 111735 w 1326925" name="connsiteX2637"/>
              <a:gd fmla="*/ 377229 h 1292028" name="connsiteY2637"/>
              <a:gd fmla="*/ 111310 w 1326925" name="connsiteX2638"/>
              <a:gd fmla="*/ 376244 h 1292028" name="connsiteY2638"/>
              <a:gd fmla="*/ 110941 w 1326925" name="connsiteX2639"/>
              <a:gd fmla="*/ 376452 h 1292028" name="connsiteY2639"/>
              <a:gd fmla="*/ 110516 w 1326925" name="connsiteX2640"/>
              <a:gd fmla="*/ 375468 h 1292028" name="connsiteY2640"/>
              <a:gd fmla="*/ 110147 w 1326925" name="connsiteX2641"/>
              <a:gd fmla="*/ 375675 h 1292028" name="connsiteY2641"/>
              <a:gd fmla="*/ 109722 w 1326925" name="connsiteX2642"/>
              <a:gd fmla="*/ 374690 h 1292028" name="connsiteY2642"/>
              <a:gd fmla="*/ 109353 w 1326925" name="connsiteX2643"/>
              <a:gd fmla="*/ 374898 h 1292028" name="connsiteY2643"/>
              <a:gd fmla="*/ 108928 w 1326925" name="connsiteX2644"/>
              <a:gd fmla="*/ 373914 h 1292028" name="connsiteY2644"/>
              <a:gd fmla="*/ 108559 w 1326925" name="connsiteX2645"/>
              <a:gd fmla="*/ 374121 h 1292028" name="connsiteY2645"/>
              <a:gd fmla="*/ 108134 w 1326925" name="connsiteX2646"/>
              <a:gd fmla="*/ 373136 h 1292028" name="connsiteY2646"/>
              <a:gd fmla="*/ 107765 w 1326925" name="connsiteX2647"/>
              <a:gd fmla="*/ 373344 h 1292028" name="connsiteY2647"/>
              <a:gd fmla="*/ 107340 w 1326925" name="connsiteX2648"/>
              <a:gd fmla="*/ 372359 h 1292028" name="connsiteY2648"/>
              <a:gd fmla="*/ 106971 w 1326925" name="connsiteX2649"/>
              <a:gd fmla="*/ 372567 h 1292028" name="connsiteY2649"/>
              <a:gd fmla="*/ 106546 w 1326925" name="connsiteX2650"/>
              <a:gd fmla="*/ 371582 h 1292028" name="connsiteY2650"/>
              <a:gd fmla="*/ 106177 w 1326925" name="connsiteX2651"/>
              <a:gd fmla="*/ 371790 h 1292028" name="connsiteY2651"/>
              <a:gd fmla="*/ 105752 w 1326925" name="connsiteX2652"/>
              <a:gd fmla="*/ 370805 h 1292028" name="connsiteY2652"/>
              <a:gd fmla="*/ 105383 w 1326925" name="connsiteX2653"/>
              <a:gd fmla="*/ 371013 h 1292028" name="connsiteY2653"/>
              <a:gd fmla="*/ 104958 w 1326925" name="connsiteX2654"/>
              <a:gd fmla="*/ 370029 h 1292028" name="connsiteY2654"/>
              <a:gd fmla="*/ 104589 w 1326925" name="connsiteX2655"/>
              <a:gd fmla="*/ 370236 h 1292028" name="connsiteY2655"/>
              <a:gd fmla="*/ 104164 w 1326925" name="connsiteX2656"/>
              <a:gd fmla="*/ 369251 h 1292028" name="connsiteY2656"/>
              <a:gd fmla="*/ 103795 w 1326925" name="connsiteX2657"/>
              <a:gd fmla="*/ 369459 h 1292028" name="connsiteY2657"/>
              <a:gd fmla="*/ 103370 w 1326925" name="connsiteX2658"/>
              <a:gd fmla="*/ 368475 h 1292028" name="connsiteY2658"/>
              <a:gd fmla="*/ 103001 w 1326925" name="connsiteX2659"/>
              <a:gd fmla="*/ 368682 h 1292028" name="connsiteY2659"/>
              <a:gd fmla="*/ 102576 w 1326925" name="connsiteX2660"/>
              <a:gd fmla="*/ 367697 h 1292028" name="connsiteY2660"/>
              <a:gd fmla="*/ 102208 w 1326925" name="connsiteX2661"/>
              <a:gd fmla="*/ 367905 h 1292028" name="connsiteY2661"/>
              <a:gd fmla="*/ 101782 w 1326925" name="connsiteX2662"/>
              <a:gd fmla="*/ 366920 h 1292028" name="connsiteY2662"/>
              <a:gd fmla="*/ 101414 w 1326925" name="connsiteX2663"/>
              <a:gd fmla="*/ 367128 h 1292028" name="connsiteY2663"/>
              <a:gd fmla="*/ 100988 w 1326925" name="connsiteX2664"/>
              <a:gd fmla="*/ 366143 h 1292028" name="connsiteY2664"/>
              <a:gd fmla="*/ 100620 w 1326925" name="connsiteX2665"/>
              <a:gd fmla="*/ 366351 h 1292028" name="connsiteY2665"/>
              <a:gd fmla="*/ 100195 w 1326925" name="connsiteX2666"/>
              <a:gd fmla="*/ 365367 h 1292028" name="connsiteY2666"/>
              <a:gd fmla="*/ 99826 w 1326925" name="connsiteX2667"/>
              <a:gd fmla="*/ 365574 h 1292028" name="connsiteY2667"/>
              <a:gd fmla="*/ 99401 w 1326925" name="connsiteX2668"/>
              <a:gd fmla="*/ 364590 h 1292028" name="connsiteY2668"/>
              <a:gd fmla="*/ 99032 w 1326925" name="connsiteX2669"/>
              <a:gd fmla="*/ 364797 h 1292028" name="connsiteY2669"/>
              <a:gd fmla="*/ 98607 w 1326925" name="connsiteX2670"/>
              <a:gd fmla="*/ 363813 h 1292028" name="connsiteY2670"/>
              <a:gd fmla="*/ 98238 w 1326925" name="connsiteX2671"/>
              <a:gd fmla="*/ 364020 h 1292028" name="connsiteY2671"/>
              <a:gd fmla="*/ 97813 w 1326925" name="connsiteX2672"/>
              <a:gd fmla="*/ 363036 h 1292028" name="connsiteY2672"/>
              <a:gd fmla="*/ 97444 w 1326925" name="connsiteX2673"/>
              <a:gd fmla="*/ 363243 h 1292028" name="connsiteY2673"/>
              <a:gd fmla="*/ 97018 w 1326925" name="connsiteX2674"/>
              <a:gd fmla="*/ 362258 h 1292028" name="connsiteY2674"/>
              <a:gd fmla="*/ 96650 w 1326925" name="connsiteX2675"/>
              <a:gd fmla="*/ 362466 h 1292028" name="connsiteY2675"/>
              <a:gd fmla="*/ 96225 w 1326925" name="connsiteX2676"/>
              <a:gd fmla="*/ 361482 h 1292028" name="connsiteY2676"/>
              <a:gd fmla="*/ 95856 w 1326925" name="connsiteX2677"/>
              <a:gd fmla="*/ 361689 h 1292028" name="connsiteY2677"/>
              <a:gd fmla="*/ 95431 w 1326925" name="connsiteX2678"/>
              <a:gd fmla="*/ 360705 h 1292028" name="connsiteY2678"/>
              <a:gd fmla="*/ 95062 w 1326925" name="connsiteX2679"/>
              <a:gd fmla="*/ 360912 h 1292028" name="connsiteY2679"/>
              <a:gd fmla="*/ 94709 w 1326925" name="connsiteX2680"/>
              <a:gd fmla="*/ 360094 h 1292028" name="connsiteY2680"/>
              <a:gd fmla="*/ 94637 w 1326925" name="connsiteX2681"/>
              <a:gd fmla="*/ 359928 h 1292028" name="connsiteY2681"/>
              <a:gd fmla="*/ 94268 w 1326925" name="connsiteX2682"/>
              <a:gd fmla="*/ 360135 h 1292028" name="connsiteY2682"/>
              <a:gd fmla="*/ 93843 w 1326925" name="connsiteX2683"/>
              <a:gd fmla="*/ 359151 h 1292028" name="connsiteY2683"/>
              <a:gd fmla="*/ 93474 w 1326925" name="connsiteX2684"/>
              <a:gd fmla="*/ 359358 h 1292028" name="connsiteY2684"/>
              <a:gd fmla="*/ 93049 w 1326925" name="connsiteX2685"/>
              <a:gd fmla="*/ 358374 h 1292028" name="connsiteY2685"/>
              <a:gd fmla="*/ 92680 w 1326925" name="connsiteX2686"/>
              <a:gd fmla="*/ 358581 h 1292028" name="connsiteY2686"/>
              <a:gd fmla="*/ 92255 w 1326925" name="connsiteX2687"/>
              <a:gd fmla="*/ 357597 h 1292028" name="connsiteY2687"/>
              <a:gd fmla="*/ 91886 w 1326925" name="connsiteX2688"/>
              <a:gd fmla="*/ 357804 h 1292028" name="connsiteY2688"/>
              <a:gd fmla="*/ 91461 w 1326925" name="connsiteX2689"/>
              <a:gd fmla="*/ 356820 h 1292028" name="connsiteY2689"/>
              <a:gd fmla="*/ 91092 w 1326925" name="connsiteX2690"/>
              <a:gd fmla="*/ 357027 h 1292028" name="connsiteY2690"/>
              <a:gd fmla="*/ 90667 w 1326925" name="connsiteX2691"/>
              <a:gd fmla="*/ 356043 h 1292028" name="connsiteY2691"/>
              <a:gd fmla="*/ 90298 w 1326925" name="connsiteX2692"/>
              <a:gd fmla="*/ 356250 h 1292028" name="connsiteY2692"/>
              <a:gd fmla="*/ 89873 w 1326925" name="connsiteX2693"/>
              <a:gd fmla="*/ 355266 h 1292028" name="connsiteY2693"/>
              <a:gd fmla="*/ 89504 w 1326925" name="connsiteX2694"/>
              <a:gd fmla="*/ 355473 h 1292028" name="connsiteY2694"/>
              <a:gd fmla="*/ 89079 w 1326925" name="connsiteX2695"/>
              <a:gd fmla="*/ 354489 h 1292028" name="connsiteY2695"/>
              <a:gd fmla="*/ 88710 w 1326925" name="connsiteX2696"/>
              <a:gd fmla="*/ 354696 h 1292028" name="connsiteY2696"/>
              <a:gd fmla="*/ 88353 w 1326925" name="connsiteX2697"/>
              <a:gd fmla="*/ 353868 h 1292028" name="connsiteY2697"/>
              <a:gd fmla="*/ 88285 w 1326925" name="connsiteX2698"/>
              <a:gd fmla="*/ 353712 h 1292028" name="connsiteY2698"/>
              <a:gd fmla="*/ 87916 w 1326925" name="connsiteX2699"/>
              <a:gd fmla="*/ 353919 h 1292028" name="connsiteY2699"/>
              <a:gd fmla="*/ 87563 w 1326925" name="connsiteX2700"/>
              <a:gd fmla="*/ 353101 h 1292028" name="connsiteY2700"/>
              <a:gd fmla="*/ 87491 w 1326925" name="connsiteX2701"/>
              <a:gd fmla="*/ 352935 h 1292028" name="connsiteY2701"/>
              <a:gd fmla="*/ 87122 w 1326925" name="connsiteX2702"/>
              <a:gd fmla="*/ 353142 h 1292028" name="connsiteY2702"/>
              <a:gd fmla="*/ 87122 w 1326925" name="connsiteX2703"/>
              <a:gd fmla="*/ 353141 h 1292028" name="connsiteY2703"/>
              <a:gd fmla="*/ 86697 w 1326925" name="connsiteX2704"/>
              <a:gd fmla="*/ 352223 h 1292028" name="connsiteY2704"/>
              <a:gd fmla="*/ 86328 w 1326925" name="connsiteX2705"/>
              <a:gd fmla="*/ 352422 h 1292028" name="connsiteY2705"/>
              <a:gd fmla="*/ 85903 w 1326925" name="connsiteX2706"/>
              <a:gd fmla="*/ 351446 h 1292028" name="connsiteY2706"/>
              <a:gd fmla="*/ 85534 w 1326925" name="connsiteX2707"/>
              <a:gd fmla="*/ 351654 h 1292028" name="connsiteY2707"/>
              <a:gd fmla="*/ 85109 w 1326925" name="connsiteX2708"/>
              <a:gd fmla="*/ 350670 h 1292028" name="connsiteY2708"/>
              <a:gd fmla="*/ 84740 w 1326925" name="connsiteX2709"/>
              <a:gd fmla="*/ 350878 h 1292028" name="connsiteY2709"/>
              <a:gd fmla="*/ 84315 w 1326925" name="connsiteX2710"/>
              <a:gd fmla="*/ 349893 h 1292028" name="connsiteY2710"/>
              <a:gd fmla="*/ 83946 w 1326925" name="connsiteX2711"/>
              <a:gd fmla="*/ 350101 h 1292028" name="connsiteY2711"/>
              <a:gd fmla="*/ 83521 w 1326925" name="connsiteX2712"/>
              <a:gd fmla="*/ 349116 h 1292028" name="connsiteY2712"/>
              <a:gd fmla="*/ 83152 w 1326925" name="connsiteX2713"/>
              <a:gd fmla="*/ 349323 h 1292028" name="connsiteY2713"/>
              <a:gd fmla="*/ 82727 w 1326925" name="connsiteX2714"/>
              <a:gd fmla="*/ 348339 h 1292028" name="connsiteY2714"/>
              <a:gd fmla="*/ 82358 w 1326925" name="connsiteX2715"/>
              <a:gd fmla="*/ 348547 h 1292028" name="connsiteY2715"/>
              <a:gd fmla="*/ 81933 w 1326925" name="connsiteX2716"/>
              <a:gd fmla="*/ 347562 h 1292028" name="connsiteY2716"/>
              <a:gd fmla="*/ 81565 w 1326925" name="connsiteX2717"/>
              <a:gd fmla="*/ 347770 h 1292028" name="connsiteY2717"/>
              <a:gd fmla="*/ 81140 w 1326925" name="connsiteX2718"/>
              <a:gd fmla="*/ 346785 h 1292028" name="connsiteY2718"/>
              <a:gd fmla="*/ 80771 w 1326925" name="connsiteX2719"/>
              <a:gd fmla="*/ 346993 h 1292028" name="connsiteY2719"/>
              <a:gd fmla="*/ 80346 w 1326925" name="connsiteX2720"/>
              <a:gd fmla="*/ 346007 h 1292028" name="connsiteY2720"/>
              <a:gd fmla="*/ 79977 w 1326925" name="connsiteX2721"/>
              <a:gd fmla="*/ 346215 h 1292028" name="connsiteY2721"/>
              <a:gd fmla="*/ 79552 w 1326925" name="connsiteX2722"/>
              <a:gd fmla="*/ 345231 h 1292028" name="connsiteY2722"/>
              <a:gd fmla="*/ 79183 w 1326925" name="connsiteX2723"/>
              <a:gd fmla="*/ 345439 h 1292028" name="connsiteY2723"/>
              <a:gd fmla="*/ 78758 w 1326925" name="connsiteX2724"/>
              <a:gd fmla="*/ 344454 h 1292028" name="connsiteY2724"/>
              <a:gd fmla="*/ 78389 w 1326925" name="connsiteX2725"/>
              <a:gd fmla="*/ 344661 h 1292028" name="connsiteY2725"/>
              <a:gd fmla="*/ 77964 w 1326925" name="connsiteX2726"/>
              <a:gd fmla="*/ 343677 h 1292028" name="connsiteY2726"/>
              <a:gd fmla="*/ 77595 w 1326925" name="connsiteX2727"/>
              <a:gd fmla="*/ 343884 h 1292028" name="connsiteY2727"/>
              <a:gd fmla="*/ 77170 w 1326925" name="connsiteX2728"/>
              <a:gd fmla="*/ 342900 h 1292028" name="connsiteY2728"/>
              <a:gd fmla="*/ 76801 w 1326925" name="connsiteX2729"/>
              <a:gd fmla="*/ 343107 h 1292028" name="connsiteY2729"/>
              <a:gd fmla="*/ 76376 w 1326925" name="connsiteX2730"/>
              <a:gd fmla="*/ 342123 h 1292028" name="connsiteY2730"/>
              <a:gd fmla="*/ 76007 w 1326925" name="connsiteX2731"/>
              <a:gd fmla="*/ 342331 h 1292028" name="connsiteY2731"/>
              <a:gd fmla="*/ 75582 w 1326925" name="connsiteX2732"/>
              <a:gd fmla="*/ 341346 h 1292028" name="connsiteY2732"/>
              <a:gd fmla="*/ 75213 w 1326925" name="connsiteX2733"/>
              <a:gd fmla="*/ 341554 h 1292028" name="connsiteY2733"/>
              <a:gd fmla="*/ 74788 w 1326925" name="connsiteX2734"/>
              <a:gd fmla="*/ 340569 h 1292028" name="connsiteY2734"/>
              <a:gd fmla="*/ 74419 w 1326925" name="connsiteX2735"/>
              <a:gd fmla="*/ 340777 h 1292028" name="connsiteY2735"/>
              <a:gd fmla="*/ 0 w 1326925" name="connsiteX2736"/>
              <a:gd fmla="*/ 168430 h 1292028" name="connsiteY2736"/>
              <a:gd fmla="*/ 242841 w 1326925" name="connsiteX2737"/>
              <a:gd fmla="*/ 0 h 1292028" name="connsiteY27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Lst>
            <a:rect b="b" l="l" r="r" t="t"/>
            <a:pathLst>
              <a:path h="1292028" w="1326925">
                <a:moveTo>
                  <a:pt x="242841" y="0"/>
                </a:moveTo>
                <a:lnTo>
                  <a:pt x="395595" y="121423"/>
                </a:lnTo>
                <a:lnTo>
                  <a:pt x="395520" y="121483"/>
                </a:lnTo>
                <a:lnTo>
                  <a:pt x="396389" y="122174"/>
                </a:lnTo>
                <a:lnTo>
                  <a:pt x="396373" y="122187"/>
                </a:lnTo>
                <a:lnTo>
                  <a:pt x="396389" y="122200"/>
                </a:lnTo>
                <a:lnTo>
                  <a:pt x="396314" y="122261"/>
                </a:lnTo>
                <a:lnTo>
                  <a:pt x="397183" y="122951"/>
                </a:lnTo>
                <a:lnTo>
                  <a:pt x="397167" y="122964"/>
                </a:lnTo>
                <a:lnTo>
                  <a:pt x="397183" y="122977"/>
                </a:lnTo>
                <a:lnTo>
                  <a:pt x="397108" y="123037"/>
                </a:lnTo>
                <a:lnTo>
                  <a:pt x="397977" y="123728"/>
                </a:lnTo>
                <a:lnTo>
                  <a:pt x="397961" y="123741"/>
                </a:lnTo>
                <a:lnTo>
                  <a:pt x="397977" y="123754"/>
                </a:lnTo>
                <a:lnTo>
                  <a:pt x="397902" y="123814"/>
                </a:lnTo>
                <a:lnTo>
                  <a:pt x="398771" y="124505"/>
                </a:lnTo>
                <a:lnTo>
                  <a:pt x="398755" y="124518"/>
                </a:lnTo>
                <a:lnTo>
                  <a:pt x="398771" y="124531"/>
                </a:lnTo>
                <a:lnTo>
                  <a:pt x="398697" y="124591"/>
                </a:lnTo>
                <a:lnTo>
                  <a:pt x="399565" y="125282"/>
                </a:lnTo>
                <a:lnTo>
                  <a:pt x="399549" y="125295"/>
                </a:lnTo>
                <a:lnTo>
                  <a:pt x="399565" y="125308"/>
                </a:lnTo>
                <a:lnTo>
                  <a:pt x="399490" y="125368"/>
                </a:lnTo>
                <a:lnTo>
                  <a:pt x="400359" y="126059"/>
                </a:lnTo>
                <a:lnTo>
                  <a:pt x="400343" y="126072"/>
                </a:lnTo>
                <a:lnTo>
                  <a:pt x="400359" y="126085"/>
                </a:lnTo>
                <a:lnTo>
                  <a:pt x="400285" y="126146"/>
                </a:lnTo>
                <a:lnTo>
                  <a:pt x="401153" y="126836"/>
                </a:lnTo>
                <a:lnTo>
                  <a:pt x="401137" y="126849"/>
                </a:lnTo>
                <a:lnTo>
                  <a:pt x="401153" y="126862"/>
                </a:lnTo>
                <a:lnTo>
                  <a:pt x="401078" y="126922"/>
                </a:lnTo>
                <a:lnTo>
                  <a:pt x="401947" y="127613"/>
                </a:lnTo>
                <a:lnTo>
                  <a:pt x="401930" y="127626"/>
                </a:lnTo>
                <a:lnTo>
                  <a:pt x="401947" y="127640"/>
                </a:lnTo>
                <a:lnTo>
                  <a:pt x="401873" y="127700"/>
                </a:lnTo>
                <a:lnTo>
                  <a:pt x="402741" y="128390"/>
                </a:lnTo>
                <a:lnTo>
                  <a:pt x="402725" y="128403"/>
                </a:lnTo>
                <a:lnTo>
                  <a:pt x="402741" y="128416"/>
                </a:lnTo>
                <a:lnTo>
                  <a:pt x="402666" y="128477"/>
                </a:lnTo>
                <a:lnTo>
                  <a:pt x="403534" y="129167"/>
                </a:lnTo>
                <a:lnTo>
                  <a:pt x="403518" y="129180"/>
                </a:lnTo>
                <a:lnTo>
                  <a:pt x="403534" y="129193"/>
                </a:lnTo>
                <a:lnTo>
                  <a:pt x="403460" y="129254"/>
                </a:lnTo>
                <a:lnTo>
                  <a:pt x="404328" y="129944"/>
                </a:lnTo>
                <a:lnTo>
                  <a:pt x="404312" y="129957"/>
                </a:lnTo>
                <a:lnTo>
                  <a:pt x="404328" y="129970"/>
                </a:lnTo>
                <a:lnTo>
                  <a:pt x="404254" y="130031"/>
                </a:lnTo>
                <a:lnTo>
                  <a:pt x="405122" y="130721"/>
                </a:lnTo>
                <a:lnTo>
                  <a:pt x="405106" y="130734"/>
                </a:lnTo>
                <a:lnTo>
                  <a:pt x="405122" y="130747"/>
                </a:lnTo>
                <a:lnTo>
                  <a:pt x="405048" y="130808"/>
                </a:lnTo>
                <a:lnTo>
                  <a:pt x="405916" y="131498"/>
                </a:lnTo>
                <a:lnTo>
                  <a:pt x="405900" y="131511"/>
                </a:lnTo>
                <a:lnTo>
                  <a:pt x="405916" y="131525"/>
                </a:lnTo>
                <a:lnTo>
                  <a:pt x="405842" y="131585"/>
                </a:lnTo>
                <a:lnTo>
                  <a:pt x="406710" y="132275"/>
                </a:lnTo>
                <a:lnTo>
                  <a:pt x="406694" y="132289"/>
                </a:lnTo>
                <a:lnTo>
                  <a:pt x="406710" y="132302"/>
                </a:lnTo>
                <a:lnTo>
                  <a:pt x="406636" y="132361"/>
                </a:lnTo>
                <a:lnTo>
                  <a:pt x="407504" y="133052"/>
                </a:lnTo>
                <a:lnTo>
                  <a:pt x="407488" y="133065"/>
                </a:lnTo>
                <a:lnTo>
                  <a:pt x="407504" y="133079"/>
                </a:lnTo>
                <a:lnTo>
                  <a:pt x="407430" y="133139"/>
                </a:lnTo>
                <a:lnTo>
                  <a:pt x="408298" y="133829"/>
                </a:lnTo>
                <a:lnTo>
                  <a:pt x="408282" y="133843"/>
                </a:lnTo>
                <a:lnTo>
                  <a:pt x="408298" y="133856"/>
                </a:lnTo>
                <a:lnTo>
                  <a:pt x="408224" y="133916"/>
                </a:lnTo>
                <a:lnTo>
                  <a:pt x="409092" y="134606"/>
                </a:lnTo>
                <a:lnTo>
                  <a:pt x="409076" y="134619"/>
                </a:lnTo>
                <a:lnTo>
                  <a:pt x="409092" y="134633"/>
                </a:lnTo>
                <a:lnTo>
                  <a:pt x="409018" y="134693"/>
                </a:lnTo>
                <a:lnTo>
                  <a:pt x="409886" y="135383"/>
                </a:lnTo>
                <a:lnTo>
                  <a:pt x="409870" y="135397"/>
                </a:lnTo>
                <a:lnTo>
                  <a:pt x="409886" y="135410"/>
                </a:lnTo>
                <a:lnTo>
                  <a:pt x="409812" y="135470"/>
                </a:lnTo>
                <a:lnTo>
                  <a:pt x="410680" y="136160"/>
                </a:lnTo>
                <a:lnTo>
                  <a:pt x="410664" y="136173"/>
                </a:lnTo>
                <a:lnTo>
                  <a:pt x="410680" y="136187"/>
                </a:lnTo>
                <a:lnTo>
                  <a:pt x="410606" y="136247"/>
                </a:lnTo>
                <a:lnTo>
                  <a:pt x="411474" y="136937"/>
                </a:lnTo>
                <a:lnTo>
                  <a:pt x="411457" y="136950"/>
                </a:lnTo>
                <a:lnTo>
                  <a:pt x="411474" y="136964"/>
                </a:lnTo>
                <a:lnTo>
                  <a:pt x="411400" y="137024"/>
                </a:lnTo>
                <a:lnTo>
                  <a:pt x="412268" y="137714"/>
                </a:lnTo>
                <a:lnTo>
                  <a:pt x="412251" y="137727"/>
                </a:lnTo>
                <a:lnTo>
                  <a:pt x="412268" y="137741"/>
                </a:lnTo>
                <a:lnTo>
                  <a:pt x="412194" y="137801"/>
                </a:lnTo>
                <a:lnTo>
                  <a:pt x="413062" y="138491"/>
                </a:lnTo>
                <a:lnTo>
                  <a:pt x="413045" y="138505"/>
                </a:lnTo>
                <a:lnTo>
                  <a:pt x="413062" y="138518"/>
                </a:lnTo>
                <a:lnTo>
                  <a:pt x="412988" y="138578"/>
                </a:lnTo>
                <a:lnTo>
                  <a:pt x="413856" y="139268"/>
                </a:lnTo>
                <a:lnTo>
                  <a:pt x="413839" y="139282"/>
                </a:lnTo>
                <a:lnTo>
                  <a:pt x="413856" y="139295"/>
                </a:lnTo>
                <a:lnTo>
                  <a:pt x="413782" y="139355"/>
                </a:lnTo>
                <a:lnTo>
                  <a:pt x="414650" y="140045"/>
                </a:lnTo>
                <a:lnTo>
                  <a:pt x="414633" y="140058"/>
                </a:lnTo>
                <a:lnTo>
                  <a:pt x="414650" y="140072"/>
                </a:lnTo>
                <a:lnTo>
                  <a:pt x="414576" y="140132"/>
                </a:lnTo>
                <a:lnTo>
                  <a:pt x="415444" y="140822"/>
                </a:lnTo>
                <a:lnTo>
                  <a:pt x="415427" y="140836"/>
                </a:lnTo>
                <a:lnTo>
                  <a:pt x="415444" y="140849"/>
                </a:lnTo>
                <a:lnTo>
                  <a:pt x="415370" y="140909"/>
                </a:lnTo>
                <a:lnTo>
                  <a:pt x="416238" y="141599"/>
                </a:lnTo>
                <a:lnTo>
                  <a:pt x="416221" y="141612"/>
                </a:lnTo>
                <a:lnTo>
                  <a:pt x="416238" y="141626"/>
                </a:lnTo>
                <a:lnTo>
                  <a:pt x="416164" y="141686"/>
                </a:lnTo>
                <a:lnTo>
                  <a:pt x="417032" y="142376"/>
                </a:lnTo>
                <a:lnTo>
                  <a:pt x="417015" y="142390"/>
                </a:lnTo>
                <a:lnTo>
                  <a:pt x="417032" y="142403"/>
                </a:lnTo>
                <a:lnTo>
                  <a:pt x="416958" y="142463"/>
                </a:lnTo>
                <a:lnTo>
                  <a:pt x="417826" y="143153"/>
                </a:lnTo>
                <a:lnTo>
                  <a:pt x="417809" y="143166"/>
                </a:lnTo>
                <a:lnTo>
                  <a:pt x="417826" y="143180"/>
                </a:lnTo>
                <a:lnTo>
                  <a:pt x="417752" y="143240"/>
                </a:lnTo>
                <a:lnTo>
                  <a:pt x="418620" y="143930"/>
                </a:lnTo>
                <a:lnTo>
                  <a:pt x="418603" y="143944"/>
                </a:lnTo>
                <a:lnTo>
                  <a:pt x="418620" y="143957"/>
                </a:lnTo>
                <a:lnTo>
                  <a:pt x="418546" y="144017"/>
                </a:lnTo>
                <a:lnTo>
                  <a:pt x="419096" y="144454"/>
                </a:lnTo>
                <a:lnTo>
                  <a:pt x="419096" y="27410"/>
                </a:lnTo>
                <a:lnTo>
                  <a:pt x="928278" y="27410"/>
                </a:lnTo>
                <a:lnTo>
                  <a:pt x="928278" y="28166"/>
                </a:lnTo>
                <a:lnTo>
                  <a:pt x="929072" y="28166"/>
                </a:lnTo>
                <a:lnTo>
                  <a:pt x="929072" y="28186"/>
                </a:lnTo>
                <a:lnTo>
                  <a:pt x="929072" y="28943"/>
                </a:lnTo>
                <a:lnTo>
                  <a:pt x="929866" y="28943"/>
                </a:lnTo>
                <a:lnTo>
                  <a:pt x="929866" y="28964"/>
                </a:lnTo>
                <a:lnTo>
                  <a:pt x="929866" y="29720"/>
                </a:lnTo>
                <a:lnTo>
                  <a:pt x="930660" y="29720"/>
                </a:lnTo>
                <a:lnTo>
                  <a:pt x="930660" y="29740"/>
                </a:lnTo>
                <a:lnTo>
                  <a:pt x="930660" y="30497"/>
                </a:lnTo>
                <a:lnTo>
                  <a:pt x="931454" y="30497"/>
                </a:lnTo>
                <a:lnTo>
                  <a:pt x="931454" y="30518"/>
                </a:lnTo>
                <a:lnTo>
                  <a:pt x="931454" y="31274"/>
                </a:lnTo>
                <a:lnTo>
                  <a:pt x="932248" y="31274"/>
                </a:lnTo>
                <a:lnTo>
                  <a:pt x="932248" y="31295"/>
                </a:lnTo>
                <a:lnTo>
                  <a:pt x="932248" y="32051"/>
                </a:lnTo>
                <a:lnTo>
                  <a:pt x="933042" y="32051"/>
                </a:lnTo>
                <a:lnTo>
                  <a:pt x="933042" y="32072"/>
                </a:lnTo>
                <a:lnTo>
                  <a:pt x="933042" y="32828"/>
                </a:lnTo>
                <a:lnTo>
                  <a:pt x="933836" y="32828"/>
                </a:lnTo>
                <a:lnTo>
                  <a:pt x="933836" y="32849"/>
                </a:lnTo>
                <a:lnTo>
                  <a:pt x="933836" y="33605"/>
                </a:lnTo>
                <a:lnTo>
                  <a:pt x="934630" y="33605"/>
                </a:lnTo>
                <a:lnTo>
                  <a:pt x="934630" y="33626"/>
                </a:lnTo>
                <a:lnTo>
                  <a:pt x="934630" y="34382"/>
                </a:lnTo>
                <a:lnTo>
                  <a:pt x="935424" y="34382"/>
                </a:lnTo>
                <a:lnTo>
                  <a:pt x="935424" y="34403"/>
                </a:lnTo>
                <a:lnTo>
                  <a:pt x="935424" y="35159"/>
                </a:lnTo>
                <a:lnTo>
                  <a:pt x="936217" y="35159"/>
                </a:lnTo>
                <a:lnTo>
                  <a:pt x="936217" y="35180"/>
                </a:lnTo>
                <a:lnTo>
                  <a:pt x="936217" y="35936"/>
                </a:lnTo>
                <a:lnTo>
                  <a:pt x="937011" y="35936"/>
                </a:lnTo>
                <a:lnTo>
                  <a:pt x="937011" y="35957"/>
                </a:lnTo>
                <a:lnTo>
                  <a:pt x="937011" y="36713"/>
                </a:lnTo>
                <a:lnTo>
                  <a:pt x="937805" y="36713"/>
                </a:lnTo>
                <a:lnTo>
                  <a:pt x="937805" y="36734"/>
                </a:lnTo>
                <a:lnTo>
                  <a:pt x="937805" y="37490"/>
                </a:lnTo>
                <a:lnTo>
                  <a:pt x="938599" y="37490"/>
                </a:lnTo>
                <a:lnTo>
                  <a:pt x="938599" y="37511"/>
                </a:lnTo>
                <a:lnTo>
                  <a:pt x="938599" y="38267"/>
                </a:lnTo>
                <a:lnTo>
                  <a:pt x="939393" y="38267"/>
                </a:lnTo>
                <a:lnTo>
                  <a:pt x="939393" y="38288"/>
                </a:lnTo>
                <a:lnTo>
                  <a:pt x="939393" y="39044"/>
                </a:lnTo>
                <a:lnTo>
                  <a:pt x="940187" y="39044"/>
                </a:lnTo>
                <a:lnTo>
                  <a:pt x="940187" y="39065"/>
                </a:lnTo>
                <a:lnTo>
                  <a:pt x="940187" y="39821"/>
                </a:lnTo>
                <a:lnTo>
                  <a:pt x="940981" y="39821"/>
                </a:lnTo>
                <a:lnTo>
                  <a:pt x="940981" y="39842"/>
                </a:lnTo>
                <a:lnTo>
                  <a:pt x="940981" y="40598"/>
                </a:lnTo>
                <a:lnTo>
                  <a:pt x="941775" y="40598"/>
                </a:lnTo>
                <a:lnTo>
                  <a:pt x="941775" y="40620"/>
                </a:lnTo>
                <a:lnTo>
                  <a:pt x="941775" y="41375"/>
                </a:lnTo>
                <a:lnTo>
                  <a:pt x="942569" y="41375"/>
                </a:lnTo>
                <a:lnTo>
                  <a:pt x="942569" y="41396"/>
                </a:lnTo>
                <a:lnTo>
                  <a:pt x="942569" y="42152"/>
                </a:lnTo>
                <a:lnTo>
                  <a:pt x="943363" y="42152"/>
                </a:lnTo>
                <a:lnTo>
                  <a:pt x="943363" y="42173"/>
                </a:lnTo>
                <a:lnTo>
                  <a:pt x="943363" y="42929"/>
                </a:lnTo>
                <a:lnTo>
                  <a:pt x="944157" y="42929"/>
                </a:lnTo>
                <a:lnTo>
                  <a:pt x="944157" y="42951"/>
                </a:lnTo>
                <a:lnTo>
                  <a:pt x="944157" y="43706"/>
                </a:lnTo>
                <a:lnTo>
                  <a:pt x="944951" y="43706"/>
                </a:lnTo>
                <a:lnTo>
                  <a:pt x="944951" y="43727"/>
                </a:lnTo>
                <a:lnTo>
                  <a:pt x="944951" y="44483"/>
                </a:lnTo>
                <a:lnTo>
                  <a:pt x="945745" y="44483"/>
                </a:lnTo>
                <a:lnTo>
                  <a:pt x="945745" y="44505"/>
                </a:lnTo>
                <a:lnTo>
                  <a:pt x="945745" y="45260"/>
                </a:lnTo>
                <a:lnTo>
                  <a:pt x="946539" y="45260"/>
                </a:lnTo>
                <a:lnTo>
                  <a:pt x="946539" y="45282"/>
                </a:lnTo>
                <a:lnTo>
                  <a:pt x="946539" y="46037"/>
                </a:lnTo>
                <a:lnTo>
                  <a:pt x="947333" y="46037"/>
                </a:lnTo>
                <a:lnTo>
                  <a:pt x="947333" y="46059"/>
                </a:lnTo>
                <a:lnTo>
                  <a:pt x="947333" y="46814"/>
                </a:lnTo>
                <a:lnTo>
                  <a:pt x="948127" y="46814"/>
                </a:lnTo>
                <a:lnTo>
                  <a:pt x="948127" y="46836"/>
                </a:lnTo>
                <a:lnTo>
                  <a:pt x="948127" y="47591"/>
                </a:lnTo>
                <a:lnTo>
                  <a:pt x="948921" y="47591"/>
                </a:lnTo>
                <a:lnTo>
                  <a:pt x="948921" y="47613"/>
                </a:lnTo>
                <a:lnTo>
                  <a:pt x="948921" y="48368"/>
                </a:lnTo>
                <a:lnTo>
                  <a:pt x="949715" y="48368"/>
                </a:lnTo>
                <a:lnTo>
                  <a:pt x="949715" y="48390"/>
                </a:lnTo>
                <a:lnTo>
                  <a:pt x="949715" y="49145"/>
                </a:lnTo>
                <a:lnTo>
                  <a:pt x="950509" y="49145"/>
                </a:lnTo>
                <a:lnTo>
                  <a:pt x="950509" y="49167"/>
                </a:lnTo>
                <a:lnTo>
                  <a:pt x="950509" y="49922"/>
                </a:lnTo>
                <a:lnTo>
                  <a:pt x="951303" y="49922"/>
                </a:lnTo>
                <a:lnTo>
                  <a:pt x="951303" y="49944"/>
                </a:lnTo>
                <a:lnTo>
                  <a:pt x="951303" y="50699"/>
                </a:lnTo>
                <a:lnTo>
                  <a:pt x="952097" y="50699"/>
                </a:lnTo>
                <a:lnTo>
                  <a:pt x="952097" y="50721"/>
                </a:lnTo>
                <a:lnTo>
                  <a:pt x="952097" y="51476"/>
                </a:lnTo>
                <a:lnTo>
                  <a:pt x="952891" y="51476"/>
                </a:lnTo>
                <a:lnTo>
                  <a:pt x="952891" y="51498"/>
                </a:lnTo>
                <a:lnTo>
                  <a:pt x="952891" y="52253"/>
                </a:lnTo>
                <a:lnTo>
                  <a:pt x="953685" y="52253"/>
                </a:lnTo>
                <a:lnTo>
                  <a:pt x="953685" y="52275"/>
                </a:lnTo>
                <a:lnTo>
                  <a:pt x="953685" y="53030"/>
                </a:lnTo>
                <a:lnTo>
                  <a:pt x="954479" y="53030"/>
                </a:lnTo>
                <a:lnTo>
                  <a:pt x="954479" y="53052"/>
                </a:lnTo>
                <a:lnTo>
                  <a:pt x="954479" y="53807"/>
                </a:lnTo>
                <a:lnTo>
                  <a:pt x="955273" y="53807"/>
                </a:lnTo>
                <a:lnTo>
                  <a:pt x="955273" y="53829"/>
                </a:lnTo>
                <a:lnTo>
                  <a:pt x="955273" y="54584"/>
                </a:lnTo>
                <a:lnTo>
                  <a:pt x="956067" y="54584"/>
                </a:lnTo>
                <a:lnTo>
                  <a:pt x="956067" y="54606"/>
                </a:lnTo>
                <a:lnTo>
                  <a:pt x="956067" y="55361"/>
                </a:lnTo>
                <a:lnTo>
                  <a:pt x="956861" y="55361"/>
                </a:lnTo>
                <a:lnTo>
                  <a:pt x="956861" y="55383"/>
                </a:lnTo>
                <a:lnTo>
                  <a:pt x="956861" y="56138"/>
                </a:lnTo>
                <a:lnTo>
                  <a:pt x="957655" y="56138"/>
                </a:lnTo>
                <a:lnTo>
                  <a:pt x="957655" y="56160"/>
                </a:lnTo>
                <a:lnTo>
                  <a:pt x="957655" y="56915"/>
                </a:lnTo>
                <a:lnTo>
                  <a:pt x="958449" y="56915"/>
                </a:lnTo>
                <a:lnTo>
                  <a:pt x="958449" y="56937"/>
                </a:lnTo>
                <a:lnTo>
                  <a:pt x="958449" y="57692"/>
                </a:lnTo>
                <a:lnTo>
                  <a:pt x="959242" y="57692"/>
                </a:lnTo>
                <a:lnTo>
                  <a:pt x="959242" y="57714"/>
                </a:lnTo>
                <a:lnTo>
                  <a:pt x="959242" y="58469"/>
                </a:lnTo>
                <a:lnTo>
                  <a:pt x="960036" y="58469"/>
                </a:lnTo>
                <a:lnTo>
                  <a:pt x="960036" y="58491"/>
                </a:lnTo>
                <a:lnTo>
                  <a:pt x="960036" y="59246"/>
                </a:lnTo>
                <a:lnTo>
                  <a:pt x="960830" y="59246"/>
                </a:lnTo>
                <a:lnTo>
                  <a:pt x="960830" y="59268"/>
                </a:lnTo>
                <a:lnTo>
                  <a:pt x="960830" y="60023"/>
                </a:lnTo>
                <a:lnTo>
                  <a:pt x="961624" y="60023"/>
                </a:lnTo>
                <a:lnTo>
                  <a:pt x="961624" y="60045"/>
                </a:lnTo>
                <a:lnTo>
                  <a:pt x="961624" y="60800"/>
                </a:lnTo>
                <a:lnTo>
                  <a:pt x="962418" y="60800"/>
                </a:lnTo>
                <a:lnTo>
                  <a:pt x="962418" y="60822"/>
                </a:lnTo>
                <a:lnTo>
                  <a:pt x="962418" y="61577"/>
                </a:lnTo>
                <a:lnTo>
                  <a:pt x="963212" y="61577"/>
                </a:lnTo>
                <a:lnTo>
                  <a:pt x="963212" y="61600"/>
                </a:lnTo>
                <a:lnTo>
                  <a:pt x="963212" y="62354"/>
                </a:lnTo>
                <a:lnTo>
                  <a:pt x="964006" y="62354"/>
                </a:lnTo>
                <a:lnTo>
                  <a:pt x="964006" y="62377"/>
                </a:lnTo>
                <a:lnTo>
                  <a:pt x="964006" y="63131"/>
                </a:lnTo>
                <a:lnTo>
                  <a:pt x="964800" y="63131"/>
                </a:lnTo>
                <a:lnTo>
                  <a:pt x="964800" y="63154"/>
                </a:lnTo>
                <a:lnTo>
                  <a:pt x="964800" y="63908"/>
                </a:lnTo>
                <a:lnTo>
                  <a:pt x="965594" y="63908"/>
                </a:lnTo>
                <a:lnTo>
                  <a:pt x="965594" y="63931"/>
                </a:lnTo>
                <a:lnTo>
                  <a:pt x="965594" y="64685"/>
                </a:lnTo>
                <a:lnTo>
                  <a:pt x="966388" y="64685"/>
                </a:lnTo>
                <a:lnTo>
                  <a:pt x="966388" y="64708"/>
                </a:lnTo>
                <a:lnTo>
                  <a:pt x="966388" y="65462"/>
                </a:lnTo>
                <a:lnTo>
                  <a:pt x="967182" y="65462"/>
                </a:lnTo>
                <a:lnTo>
                  <a:pt x="967182" y="65485"/>
                </a:lnTo>
                <a:lnTo>
                  <a:pt x="967182" y="66239"/>
                </a:lnTo>
                <a:lnTo>
                  <a:pt x="967976" y="66239"/>
                </a:lnTo>
                <a:lnTo>
                  <a:pt x="967976" y="66262"/>
                </a:lnTo>
                <a:lnTo>
                  <a:pt x="967976" y="67016"/>
                </a:lnTo>
                <a:lnTo>
                  <a:pt x="968770" y="67016"/>
                </a:lnTo>
                <a:lnTo>
                  <a:pt x="968770" y="67039"/>
                </a:lnTo>
                <a:lnTo>
                  <a:pt x="968770" y="67793"/>
                </a:lnTo>
                <a:lnTo>
                  <a:pt x="969564" y="67793"/>
                </a:lnTo>
                <a:lnTo>
                  <a:pt x="969564" y="67816"/>
                </a:lnTo>
                <a:lnTo>
                  <a:pt x="969564" y="68570"/>
                </a:lnTo>
                <a:lnTo>
                  <a:pt x="970358" y="68570"/>
                </a:lnTo>
                <a:lnTo>
                  <a:pt x="970358" y="68593"/>
                </a:lnTo>
                <a:lnTo>
                  <a:pt x="970358" y="69347"/>
                </a:lnTo>
                <a:lnTo>
                  <a:pt x="971152" y="69347"/>
                </a:lnTo>
                <a:lnTo>
                  <a:pt x="971152" y="69370"/>
                </a:lnTo>
                <a:lnTo>
                  <a:pt x="971152" y="70124"/>
                </a:lnTo>
                <a:lnTo>
                  <a:pt x="971946" y="70124"/>
                </a:lnTo>
                <a:lnTo>
                  <a:pt x="971946" y="70147"/>
                </a:lnTo>
                <a:lnTo>
                  <a:pt x="971946" y="70901"/>
                </a:lnTo>
                <a:lnTo>
                  <a:pt x="972740" y="70901"/>
                </a:lnTo>
                <a:lnTo>
                  <a:pt x="972740" y="70924"/>
                </a:lnTo>
                <a:lnTo>
                  <a:pt x="972740" y="71678"/>
                </a:lnTo>
                <a:lnTo>
                  <a:pt x="973534" y="71678"/>
                </a:lnTo>
                <a:lnTo>
                  <a:pt x="973534" y="71701"/>
                </a:lnTo>
                <a:lnTo>
                  <a:pt x="973534" y="72455"/>
                </a:lnTo>
                <a:lnTo>
                  <a:pt x="974328" y="72455"/>
                </a:lnTo>
                <a:lnTo>
                  <a:pt x="974328" y="72478"/>
                </a:lnTo>
                <a:lnTo>
                  <a:pt x="974328" y="73232"/>
                </a:lnTo>
                <a:lnTo>
                  <a:pt x="975122" y="73232"/>
                </a:lnTo>
                <a:lnTo>
                  <a:pt x="975122" y="73255"/>
                </a:lnTo>
                <a:lnTo>
                  <a:pt x="975122" y="74009"/>
                </a:lnTo>
                <a:lnTo>
                  <a:pt x="975916" y="74009"/>
                </a:lnTo>
                <a:lnTo>
                  <a:pt x="975916" y="74032"/>
                </a:lnTo>
                <a:lnTo>
                  <a:pt x="975916" y="74786"/>
                </a:lnTo>
                <a:lnTo>
                  <a:pt x="976710" y="74786"/>
                </a:lnTo>
                <a:lnTo>
                  <a:pt x="976710" y="74809"/>
                </a:lnTo>
                <a:lnTo>
                  <a:pt x="976710" y="75563"/>
                </a:lnTo>
                <a:lnTo>
                  <a:pt x="977504" y="75563"/>
                </a:lnTo>
                <a:lnTo>
                  <a:pt x="977504" y="75586"/>
                </a:lnTo>
                <a:lnTo>
                  <a:pt x="977504" y="76340"/>
                </a:lnTo>
                <a:lnTo>
                  <a:pt x="978297" y="76340"/>
                </a:lnTo>
                <a:lnTo>
                  <a:pt x="978297" y="76363"/>
                </a:lnTo>
                <a:lnTo>
                  <a:pt x="978297" y="77117"/>
                </a:lnTo>
                <a:lnTo>
                  <a:pt x="979091" y="77117"/>
                </a:lnTo>
                <a:lnTo>
                  <a:pt x="979091" y="77141"/>
                </a:lnTo>
                <a:lnTo>
                  <a:pt x="979091" y="77894"/>
                </a:lnTo>
                <a:lnTo>
                  <a:pt x="979885" y="77894"/>
                </a:lnTo>
                <a:lnTo>
                  <a:pt x="979885" y="77917"/>
                </a:lnTo>
                <a:lnTo>
                  <a:pt x="979885" y="78671"/>
                </a:lnTo>
                <a:lnTo>
                  <a:pt x="980679" y="78671"/>
                </a:lnTo>
                <a:lnTo>
                  <a:pt x="980679" y="78695"/>
                </a:lnTo>
                <a:lnTo>
                  <a:pt x="980679" y="79448"/>
                </a:lnTo>
                <a:lnTo>
                  <a:pt x="981473" y="79448"/>
                </a:lnTo>
                <a:lnTo>
                  <a:pt x="981473" y="79471"/>
                </a:lnTo>
                <a:lnTo>
                  <a:pt x="981473" y="80225"/>
                </a:lnTo>
                <a:lnTo>
                  <a:pt x="982267" y="80225"/>
                </a:lnTo>
                <a:lnTo>
                  <a:pt x="982267" y="80249"/>
                </a:lnTo>
                <a:lnTo>
                  <a:pt x="982267" y="81002"/>
                </a:lnTo>
                <a:lnTo>
                  <a:pt x="983061" y="81002"/>
                </a:lnTo>
                <a:lnTo>
                  <a:pt x="983061" y="81025"/>
                </a:lnTo>
                <a:lnTo>
                  <a:pt x="983061" y="81779"/>
                </a:lnTo>
                <a:lnTo>
                  <a:pt x="983855" y="81779"/>
                </a:lnTo>
                <a:lnTo>
                  <a:pt x="983855" y="81803"/>
                </a:lnTo>
                <a:lnTo>
                  <a:pt x="983855" y="82556"/>
                </a:lnTo>
                <a:lnTo>
                  <a:pt x="984649" y="82556"/>
                </a:lnTo>
                <a:lnTo>
                  <a:pt x="984649" y="82580"/>
                </a:lnTo>
                <a:lnTo>
                  <a:pt x="984649" y="83332"/>
                </a:lnTo>
                <a:lnTo>
                  <a:pt x="985443" y="83332"/>
                </a:lnTo>
                <a:lnTo>
                  <a:pt x="985443" y="83356"/>
                </a:lnTo>
                <a:lnTo>
                  <a:pt x="985443" y="84110"/>
                </a:lnTo>
                <a:lnTo>
                  <a:pt x="986237" y="84110"/>
                </a:lnTo>
                <a:lnTo>
                  <a:pt x="986237" y="84134"/>
                </a:lnTo>
                <a:lnTo>
                  <a:pt x="986237" y="84886"/>
                </a:lnTo>
                <a:lnTo>
                  <a:pt x="987031" y="84886"/>
                </a:lnTo>
                <a:lnTo>
                  <a:pt x="987031" y="84911"/>
                </a:lnTo>
                <a:lnTo>
                  <a:pt x="987031" y="85664"/>
                </a:lnTo>
                <a:lnTo>
                  <a:pt x="987825" y="85664"/>
                </a:lnTo>
                <a:lnTo>
                  <a:pt x="987825" y="85688"/>
                </a:lnTo>
                <a:lnTo>
                  <a:pt x="987825" y="86440"/>
                </a:lnTo>
                <a:lnTo>
                  <a:pt x="988619" y="86440"/>
                </a:lnTo>
                <a:lnTo>
                  <a:pt x="988619" y="86465"/>
                </a:lnTo>
                <a:lnTo>
                  <a:pt x="988619" y="87218"/>
                </a:lnTo>
                <a:lnTo>
                  <a:pt x="989413" y="87218"/>
                </a:lnTo>
                <a:lnTo>
                  <a:pt x="989413" y="87242"/>
                </a:lnTo>
                <a:lnTo>
                  <a:pt x="989413" y="87994"/>
                </a:lnTo>
                <a:lnTo>
                  <a:pt x="990207" y="87994"/>
                </a:lnTo>
                <a:lnTo>
                  <a:pt x="990207" y="88019"/>
                </a:lnTo>
                <a:lnTo>
                  <a:pt x="990207" y="88772"/>
                </a:lnTo>
                <a:lnTo>
                  <a:pt x="991001" y="88772"/>
                </a:lnTo>
                <a:lnTo>
                  <a:pt x="991001" y="88796"/>
                </a:lnTo>
                <a:lnTo>
                  <a:pt x="991001" y="89549"/>
                </a:lnTo>
                <a:lnTo>
                  <a:pt x="991795" y="89549"/>
                </a:lnTo>
                <a:lnTo>
                  <a:pt x="991795" y="89573"/>
                </a:lnTo>
                <a:lnTo>
                  <a:pt x="991795" y="90326"/>
                </a:lnTo>
                <a:lnTo>
                  <a:pt x="992589" y="90326"/>
                </a:lnTo>
                <a:lnTo>
                  <a:pt x="992589" y="90350"/>
                </a:lnTo>
                <a:lnTo>
                  <a:pt x="992589" y="91103"/>
                </a:lnTo>
                <a:lnTo>
                  <a:pt x="993383" y="91103"/>
                </a:lnTo>
                <a:lnTo>
                  <a:pt x="993383" y="91127"/>
                </a:lnTo>
                <a:lnTo>
                  <a:pt x="993383" y="91880"/>
                </a:lnTo>
                <a:lnTo>
                  <a:pt x="994177" y="91880"/>
                </a:lnTo>
                <a:lnTo>
                  <a:pt x="994177" y="91904"/>
                </a:lnTo>
                <a:lnTo>
                  <a:pt x="994177" y="92657"/>
                </a:lnTo>
                <a:lnTo>
                  <a:pt x="994971" y="92657"/>
                </a:lnTo>
                <a:lnTo>
                  <a:pt x="994971" y="92681"/>
                </a:lnTo>
                <a:lnTo>
                  <a:pt x="994971" y="93434"/>
                </a:lnTo>
                <a:lnTo>
                  <a:pt x="995765" y="93434"/>
                </a:lnTo>
                <a:lnTo>
                  <a:pt x="995765" y="93458"/>
                </a:lnTo>
                <a:lnTo>
                  <a:pt x="995765" y="94211"/>
                </a:lnTo>
                <a:lnTo>
                  <a:pt x="996559" y="94211"/>
                </a:lnTo>
                <a:lnTo>
                  <a:pt x="996559" y="94235"/>
                </a:lnTo>
                <a:lnTo>
                  <a:pt x="996559" y="94988"/>
                </a:lnTo>
                <a:lnTo>
                  <a:pt x="997353" y="94988"/>
                </a:lnTo>
                <a:lnTo>
                  <a:pt x="997353" y="95012"/>
                </a:lnTo>
                <a:lnTo>
                  <a:pt x="997353" y="95764"/>
                </a:lnTo>
                <a:lnTo>
                  <a:pt x="998147" y="95764"/>
                </a:lnTo>
                <a:lnTo>
                  <a:pt x="998147" y="95789"/>
                </a:lnTo>
                <a:lnTo>
                  <a:pt x="998147" y="96542"/>
                </a:lnTo>
                <a:lnTo>
                  <a:pt x="998940" y="96542"/>
                </a:lnTo>
                <a:lnTo>
                  <a:pt x="998940" y="96566"/>
                </a:lnTo>
                <a:lnTo>
                  <a:pt x="998940" y="97318"/>
                </a:lnTo>
                <a:lnTo>
                  <a:pt x="999734" y="97318"/>
                </a:lnTo>
                <a:lnTo>
                  <a:pt x="999734" y="97343"/>
                </a:lnTo>
                <a:lnTo>
                  <a:pt x="999734" y="98096"/>
                </a:lnTo>
                <a:lnTo>
                  <a:pt x="1000528" y="98096"/>
                </a:lnTo>
                <a:lnTo>
                  <a:pt x="1000528" y="98120"/>
                </a:lnTo>
                <a:lnTo>
                  <a:pt x="1000528" y="98872"/>
                </a:lnTo>
                <a:lnTo>
                  <a:pt x="1001322" y="98872"/>
                </a:lnTo>
                <a:lnTo>
                  <a:pt x="1001322" y="98898"/>
                </a:lnTo>
                <a:lnTo>
                  <a:pt x="1001322" y="99650"/>
                </a:lnTo>
                <a:lnTo>
                  <a:pt x="1002116" y="99650"/>
                </a:lnTo>
                <a:lnTo>
                  <a:pt x="1002116" y="99675"/>
                </a:lnTo>
                <a:lnTo>
                  <a:pt x="1002116" y="100426"/>
                </a:lnTo>
                <a:lnTo>
                  <a:pt x="1002910" y="100426"/>
                </a:lnTo>
                <a:lnTo>
                  <a:pt x="1002910" y="100451"/>
                </a:lnTo>
                <a:lnTo>
                  <a:pt x="1002910" y="101204"/>
                </a:lnTo>
                <a:lnTo>
                  <a:pt x="1003704" y="101204"/>
                </a:lnTo>
                <a:lnTo>
                  <a:pt x="1003704" y="101229"/>
                </a:lnTo>
                <a:lnTo>
                  <a:pt x="1003704" y="101981"/>
                </a:lnTo>
                <a:lnTo>
                  <a:pt x="1004498" y="101981"/>
                </a:lnTo>
                <a:lnTo>
                  <a:pt x="1004498" y="102005"/>
                </a:lnTo>
                <a:lnTo>
                  <a:pt x="1004498" y="102758"/>
                </a:lnTo>
                <a:lnTo>
                  <a:pt x="1005292" y="102758"/>
                </a:lnTo>
                <a:lnTo>
                  <a:pt x="1005292" y="102783"/>
                </a:lnTo>
                <a:lnTo>
                  <a:pt x="1005292" y="103535"/>
                </a:lnTo>
                <a:lnTo>
                  <a:pt x="1006086" y="103535"/>
                </a:lnTo>
                <a:lnTo>
                  <a:pt x="1006086" y="103560"/>
                </a:lnTo>
                <a:lnTo>
                  <a:pt x="1006086" y="104311"/>
                </a:lnTo>
                <a:lnTo>
                  <a:pt x="1006880" y="104311"/>
                </a:lnTo>
                <a:lnTo>
                  <a:pt x="1006880" y="104337"/>
                </a:lnTo>
                <a:lnTo>
                  <a:pt x="1006880" y="105088"/>
                </a:lnTo>
                <a:lnTo>
                  <a:pt x="1007674" y="105088"/>
                </a:lnTo>
                <a:lnTo>
                  <a:pt x="1007674" y="105114"/>
                </a:lnTo>
                <a:lnTo>
                  <a:pt x="1007674" y="105865"/>
                </a:lnTo>
                <a:lnTo>
                  <a:pt x="1008468" y="105865"/>
                </a:lnTo>
                <a:lnTo>
                  <a:pt x="1008468" y="105891"/>
                </a:lnTo>
                <a:lnTo>
                  <a:pt x="1008468" y="106642"/>
                </a:lnTo>
                <a:lnTo>
                  <a:pt x="1009262" y="106642"/>
                </a:lnTo>
                <a:lnTo>
                  <a:pt x="1009262" y="106668"/>
                </a:lnTo>
                <a:lnTo>
                  <a:pt x="1009262" y="107419"/>
                </a:lnTo>
                <a:lnTo>
                  <a:pt x="1010056" y="107419"/>
                </a:lnTo>
                <a:lnTo>
                  <a:pt x="1010056" y="107445"/>
                </a:lnTo>
                <a:lnTo>
                  <a:pt x="1010056" y="108197"/>
                </a:lnTo>
                <a:lnTo>
                  <a:pt x="1010850" y="108197"/>
                </a:lnTo>
                <a:lnTo>
                  <a:pt x="1010850" y="108222"/>
                </a:lnTo>
                <a:lnTo>
                  <a:pt x="1010850" y="108973"/>
                </a:lnTo>
                <a:lnTo>
                  <a:pt x="1011644" y="108973"/>
                </a:lnTo>
                <a:lnTo>
                  <a:pt x="1011644" y="108999"/>
                </a:lnTo>
                <a:lnTo>
                  <a:pt x="1011644" y="109751"/>
                </a:lnTo>
                <a:lnTo>
                  <a:pt x="1012438" y="109751"/>
                </a:lnTo>
                <a:lnTo>
                  <a:pt x="1012438" y="109776"/>
                </a:lnTo>
                <a:lnTo>
                  <a:pt x="1012438" y="110527"/>
                </a:lnTo>
                <a:lnTo>
                  <a:pt x="1013232" y="110527"/>
                </a:lnTo>
                <a:lnTo>
                  <a:pt x="1013232" y="110553"/>
                </a:lnTo>
                <a:lnTo>
                  <a:pt x="1013232" y="111305"/>
                </a:lnTo>
                <a:lnTo>
                  <a:pt x="1014026" y="111305"/>
                </a:lnTo>
                <a:lnTo>
                  <a:pt x="1014026" y="111330"/>
                </a:lnTo>
                <a:lnTo>
                  <a:pt x="1014026" y="112081"/>
                </a:lnTo>
                <a:lnTo>
                  <a:pt x="1014820" y="112081"/>
                </a:lnTo>
                <a:lnTo>
                  <a:pt x="1014820" y="112107"/>
                </a:lnTo>
                <a:lnTo>
                  <a:pt x="1014820" y="112858"/>
                </a:lnTo>
                <a:lnTo>
                  <a:pt x="1015614" y="112858"/>
                </a:lnTo>
                <a:lnTo>
                  <a:pt x="1015614" y="112884"/>
                </a:lnTo>
                <a:lnTo>
                  <a:pt x="1015614" y="113635"/>
                </a:lnTo>
                <a:lnTo>
                  <a:pt x="1016408" y="113635"/>
                </a:lnTo>
                <a:lnTo>
                  <a:pt x="1016408" y="113661"/>
                </a:lnTo>
                <a:lnTo>
                  <a:pt x="1016408" y="114412"/>
                </a:lnTo>
                <a:lnTo>
                  <a:pt x="1017202" y="114412"/>
                </a:lnTo>
                <a:lnTo>
                  <a:pt x="1017202" y="114438"/>
                </a:lnTo>
                <a:lnTo>
                  <a:pt x="1017202" y="115189"/>
                </a:lnTo>
                <a:lnTo>
                  <a:pt x="1017996" y="115189"/>
                </a:lnTo>
                <a:lnTo>
                  <a:pt x="1017996" y="115215"/>
                </a:lnTo>
                <a:lnTo>
                  <a:pt x="1017996" y="115966"/>
                </a:lnTo>
                <a:lnTo>
                  <a:pt x="1018790" y="115966"/>
                </a:lnTo>
                <a:lnTo>
                  <a:pt x="1018790" y="115993"/>
                </a:lnTo>
                <a:lnTo>
                  <a:pt x="1018790" y="116743"/>
                </a:lnTo>
                <a:lnTo>
                  <a:pt x="1019584" y="116743"/>
                </a:lnTo>
                <a:lnTo>
                  <a:pt x="1019584" y="116769"/>
                </a:lnTo>
                <a:lnTo>
                  <a:pt x="1019584" y="117520"/>
                </a:lnTo>
                <a:lnTo>
                  <a:pt x="1020378" y="117520"/>
                </a:lnTo>
                <a:lnTo>
                  <a:pt x="1020378" y="117546"/>
                </a:lnTo>
                <a:lnTo>
                  <a:pt x="1020378" y="118297"/>
                </a:lnTo>
                <a:lnTo>
                  <a:pt x="1021171" y="118297"/>
                </a:lnTo>
                <a:lnTo>
                  <a:pt x="1021171" y="118323"/>
                </a:lnTo>
                <a:lnTo>
                  <a:pt x="1021171" y="119074"/>
                </a:lnTo>
                <a:lnTo>
                  <a:pt x="1021965" y="119074"/>
                </a:lnTo>
                <a:lnTo>
                  <a:pt x="1021965" y="119100"/>
                </a:lnTo>
                <a:lnTo>
                  <a:pt x="1021965" y="119851"/>
                </a:lnTo>
                <a:lnTo>
                  <a:pt x="1022759" y="119851"/>
                </a:lnTo>
                <a:lnTo>
                  <a:pt x="1022759" y="119877"/>
                </a:lnTo>
                <a:lnTo>
                  <a:pt x="1022759" y="120628"/>
                </a:lnTo>
                <a:lnTo>
                  <a:pt x="1023553" y="120628"/>
                </a:lnTo>
                <a:lnTo>
                  <a:pt x="1023553" y="120654"/>
                </a:lnTo>
                <a:lnTo>
                  <a:pt x="1023553" y="121405"/>
                </a:lnTo>
                <a:lnTo>
                  <a:pt x="1024347" y="121405"/>
                </a:lnTo>
                <a:lnTo>
                  <a:pt x="1024347" y="121432"/>
                </a:lnTo>
                <a:lnTo>
                  <a:pt x="1024347" y="122182"/>
                </a:lnTo>
                <a:lnTo>
                  <a:pt x="1025141" y="122182"/>
                </a:lnTo>
                <a:lnTo>
                  <a:pt x="1025141" y="122208"/>
                </a:lnTo>
                <a:lnTo>
                  <a:pt x="1025141" y="122959"/>
                </a:lnTo>
                <a:lnTo>
                  <a:pt x="1025935" y="122959"/>
                </a:lnTo>
                <a:lnTo>
                  <a:pt x="1025935" y="122986"/>
                </a:lnTo>
                <a:lnTo>
                  <a:pt x="1025935" y="123736"/>
                </a:lnTo>
                <a:lnTo>
                  <a:pt x="1026729" y="123736"/>
                </a:lnTo>
                <a:lnTo>
                  <a:pt x="1026729" y="123762"/>
                </a:lnTo>
                <a:lnTo>
                  <a:pt x="1026729" y="124513"/>
                </a:lnTo>
                <a:lnTo>
                  <a:pt x="1027523" y="124513"/>
                </a:lnTo>
                <a:lnTo>
                  <a:pt x="1027523" y="124540"/>
                </a:lnTo>
                <a:lnTo>
                  <a:pt x="1027523" y="125290"/>
                </a:lnTo>
                <a:lnTo>
                  <a:pt x="1028317" y="125290"/>
                </a:lnTo>
                <a:lnTo>
                  <a:pt x="1028317" y="125317"/>
                </a:lnTo>
                <a:lnTo>
                  <a:pt x="1028317" y="126067"/>
                </a:lnTo>
                <a:lnTo>
                  <a:pt x="1029111" y="126067"/>
                </a:lnTo>
                <a:lnTo>
                  <a:pt x="1029111" y="126094"/>
                </a:lnTo>
                <a:lnTo>
                  <a:pt x="1029111" y="126844"/>
                </a:lnTo>
                <a:lnTo>
                  <a:pt x="1029905" y="126844"/>
                </a:lnTo>
                <a:lnTo>
                  <a:pt x="1029905" y="126871"/>
                </a:lnTo>
                <a:lnTo>
                  <a:pt x="1029905" y="127621"/>
                </a:lnTo>
                <a:lnTo>
                  <a:pt x="1030699" y="127621"/>
                </a:lnTo>
                <a:lnTo>
                  <a:pt x="1030699" y="127648"/>
                </a:lnTo>
                <a:lnTo>
                  <a:pt x="1030699" y="128398"/>
                </a:lnTo>
                <a:lnTo>
                  <a:pt x="1031493" y="128398"/>
                </a:lnTo>
                <a:lnTo>
                  <a:pt x="1031493" y="128425"/>
                </a:lnTo>
                <a:lnTo>
                  <a:pt x="1031493" y="129175"/>
                </a:lnTo>
                <a:lnTo>
                  <a:pt x="1032287" y="129175"/>
                </a:lnTo>
                <a:lnTo>
                  <a:pt x="1032287" y="129202"/>
                </a:lnTo>
                <a:lnTo>
                  <a:pt x="1032287" y="129952"/>
                </a:lnTo>
                <a:lnTo>
                  <a:pt x="1033081" y="129952"/>
                </a:lnTo>
                <a:lnTo>
                  <a:pt x="1033081" y="129979"/>
                </a:lnTo>
                <a:lnTo>
                  <a:pt x="1033081" y="130729"/>
                </a:lnTo>
                <a:lnTo>
                  <a:pt x="1033875" y="130729"/>
                </a:lnTo>
                <a:lnTo>
                  <a:pt x="1033875" y="130756"/>
                </a:lnTo>
                <a:lnTo>
                  <a:pt x="1033875" y="131506"/>
                </a:lnTo>
                <a:lnTo>
                  <a:pt x="1034669" y="131506"/>
                </a:lnTo>
                <a:lnTo>
                  <a:pt x="1034669" y="131533"/>
                </a:lnTo>
                <a:lnTo>
                  <a:pt x="1034669" y="132283"/>
                </a:lnTo>
                <a:lnTo>
                  <a:pt x="1035463" y="132283"/>
                </a:lnTo>
                <a:lnTo>
                  <a:pt x="1035463" y="132310"/>
                </a:lnTo>
                <a:lnTo>
                  <a:pt x="1035463" y="133060"/>
                </a:lnTo>
                <a:lnTo>
                  <a:pt x="1036257" y="133060"/>
                </a:lnTo>
                <a:lnTo>
                  <a:pt x="1036257" y="133087"/>
                </a:lnTo>
                <a:lnTo>
                  <a:pt x="1036257" y="133837"/>
                </a:lnTo>
                <a:lnTo>
                  <a:pt x="1037051" y="133837"/>
                </a:lnTo>
                <a:lnTo>
                  <a:pt x="1037051" y="133864"/>
                </a:lnTo>
                <a:lnTo>
                  <a:pt x="1037051" y="134614"/>
                </a:lnTo>
                <a:lnTo>
                  <a:pt x="1037845" y="134614"/>
                </a:lnTo>
                <a:lnTo>
                  <a:pt x="1037845" y="134641"/>
                </a:lnTo>
                <a:lnTo>
                  <a:pt x="1037845" y="135391"/>
                </a:lnTo>
                <a:lnTo>
                  <a:pt x="1038639" y="135391"/>
                </a:lnTo>
                <a:lnTo>
                  <a:pt x="1038639" y="135418"/>
                </a:lnTo>
                <a:lnTo>
                  <a:pt x="1038639" y="136168"/>
                </a:lnTo>
                <a:lnTo>
                  <a:pt x="1039432" y="136168"/>
                </a:lnTo>
                <a:lnTo>
                  <a:pt x="1039432" y="136195"/>
                </a:lnTo>
                <a:lnTo>
                  <a:pt x="1039432" y="136945"/>
                </a:lnTo>
                <a:lnTo>
                  <a:pt x="1040226" y="136945"/>
                </a:lnTo>
                <a:lnTo>
                  <a:pt x="1040226" y="136972"/>
                </a:lnTo>
                <a:lnTo>
                  <a:pt x="1040226" y="137722"/>
                </a:lnTo>
                <a:lnTo>
                  <a:pt x="1041020" y="137722"/>
                </a:lnTo>
                <a:lnTo>
                  <a:pt x="1041020" y="137749"/>
                </a:lnTo>
                <a:lnTo>
                  <a:pt x="1041020" y="138499"/>
                </a:lnTo>
                <a:lnTo>
                  <a:pt x="1041814" y="138499"/>
                </a:lnTo>
                <a:lnTo>
                  <a:pt x="1041814" y="138527"/>
                </a:lnTo>
                <a:lnTo>
                  <a:pt x="1041814" y="139276"/>
                </a:lnTo>
                <a:lnTo>
                  <a:pt x="1042608" y="139276"/>
                </a:lnTo>
                <a:lnTo>
                  <a:pt x="1042608" y="139303"/>
                </a:lnTo>
                <a:lnTo>
                  <a:pt x="1042608" y="140053"/>
                </a:lnTo>
                <a:lnTo>
                  <a:pt x="1043402" y="140053"/>
                </a:lnTo>
                <a:lnTo>
                  <a:pt x="1043402" y="140080"/>
                </a:lnTo>
                <a:lnTo>
                  <a:pt x="1043402" y="140830"/>
                </a:lnTo>
                <a:lnTo>
                  <a:pt x="1044196" y="140830"/>
                </a:lnTo>
                <a:lnTo>
                  <a:pt x="1044196" y="140857"/>
                </a:lnTo>
                <a:lnTo>
                  <a:pt x="1044196" y="141607"/>
                </a:lnTo>
                <a:lnTo>
                  <a:pt x="1044990" y="141607"/>
                </a:lnTo>
                <a:lnTo>
                  <a:pt x="1044990" y="141635"/>
                </a:lnTo>
                <a:lnTo>
                  <a:pt x="1044990" y="142384"/>
                </a:lnTo>
                <a:lnTo>
                  <a:pt x="1045784" y="142384"/>
                </a:lnTo>
                <a:lnTo>
                  <a:pt x="1045784" y="142411"/>
                </a:lnTo>
                <a:lnTo>
                  <a:pt x="1045784" y="143161"/>
                </a:lnTo>
                <a:lnTo>
                  <a:pt x="1046578" y="143161"/>
                </a:lnTo>
                <a:lnTo>
                  <a:pt x="1046578" y="143188"/>
                </a:lnTo>
                <a:lnTo>
                  <a:pt x="1046578" y="143938"/>
                </a:lnTo>
                <a:lnTo>
                  <a:pt x="1047372" y="143938"/>
                </a:lnTo>
                <a:lnTo>
                  <a:pt x="1047372" y="143966"/>
                </a:lnTo>
                <a:lnTo>
                  <a:pt x="1047372" y="144715"/>
                </a:lnTo>
                <a:lnTo>
                  <a:pt x="1048166" y="144715"/>
                </a:lnTo>
                <a:lnTo>
                  <a:pt x="1048166" y="144742"/>
                </a:lnTo>
                <a:lnTo>
                  <a:pt x="1048166" y="145492"/>
                </a:lnTo>
                <a:lnTo>
                  <a:pt x="1048960" y="145492"/>
                </a:lnTo>
                <a:lnTo>
                  <a:pt x="1048960" y="145520"/>
                </a:lnTo>
                <a:lnTo>
                  <a:pt x="1048960" y="146269"/>
                </a:lnTo>
                <a:lnTo>
                  <a:pt x="1049754" y="146269"/>
                </a:lnTo>
                <a:lnTo>
                  <a:pt x="1049754" y="146296"/>
                </a:lnTo>
                <a:lnTo>
                  <a:pt x="1049754" y="147046"/>
                </a:lnTo>
                <a:lnTo>
                  <a:pt x="1050548" y="147046"/>
                </a:lnTo>
                <a:lnTo>
                  <a:pt x="1050548" y="147074"/>
                </a:lnTo>
                <a:lnTo>
                  <a:pt x="1050548" y="147823"/>
                </a:lnTo>
                <a:lnTo>
                  <a:pt x="1051342" y="147823"/>
                </a:lnTo>
                <a:lnTo>
                  <a:pt x="1051342" y="147850"/>
                </a:lnTo>
                <a:lnTo>
                  <a:pt x="1051342" y="148600"/>
                </a:lnTo>
                <a:lnTo>
                  <a:pt x="1052136" y="148600"/>
                </a:lnTo>
                <a:lnTo>
                  <a:pt x="1052136" y="148628"/>
                </a:lnTo>
                <a:lnTo>
                  <a:pt x="1052136" y="149377"/>
                </a:lnTo>
                <a:lnTo>
                  <a:pt x="1052930" y="149377"/>
                </a:lnTo>
                <a:lnTo>
                  <a:pt x="1052930" y="149405"/>
                </a:lnTo>
                <a:lnTo>
                  <a:pt x="1052930" y="150154"/>
                </a:lnTo>
                <a:lnTo>
                  <a:pt x="1053724" y="150154"/>
                </a:lnTo>
                <a:lnTo>
                  <a:pt x="1053724" y="150182"/>
                </a:lnTo>
                <a:lnTo>
                  <a:pt x="1053724" y="150931"/>
                </a:lnTo>
                <a:lnTo>
                  <a:pt x="1054518" y="150931"/>
                </a:lnTo>
                <a:lnTo>
                  <a:pt x="1054518" y="150959"/>
                </a:lnTo>
                <a:lnTo>
                  <a:pt x="1054518" y="151708"/>
                </a:lnTo>
                <a:lnTo>
                  <a:pt x="1055312" y="151708"/>
                </a:lnTo>
                <a:lnTo>
                  <a:pt x="1055312" y="151736"/>
                </a:lnTo>
                <a:lnTo>
                  <a:pt x="1055312" y="152485"/>
                </a:lnTo>
                <a:lnTo>
                  <a:pt x="1056106" y="152485"/>
                </a:lnTo>
                <a:lnTo>
                  <a:pt x="1056106" y="152513"/>
                </a:lnTo>
                <a:lnTo>
                  <a:pt x="1056106" y="153262"/>
                </a:lnTo>
                <a:lnTo>
                  <a:pt x="1056900" y="153262"/>
                </a:lnTo>
                <a:lnTo>
                  <a:pt x="1056900" y="153290"/>
                </a:lnTo>
                <a:lnTo>
                  <a:pt x="1056900" y="154039"/>
                </a:lnTo>
                <a:lnTo>
                  <a:pt x="1057694" y="154039"/>
                </a:lnTo>
                <a:lnTo>
                  <a:pt x="1057694" y="154067"/>
                </a:lnTo>
                <a:lnTo>
                  <a:pt x="1057694" y="154816"/>
                </a:lnTo>
                <a:lnTo>
                  <a:pt x="1058488" y="154816"/>
                </a:lnTo>
                <a:lnTo>
                  <a:pt x="1058488" y="154844"/>
                </a:lnTo>
                <a:lnTo>
                  <a:pt x="1058488" y="155593"/>
                </a:lnTo>
                <a:lnTo>
                  <a:pt x="1059282" y="155593"/>
                </a:lnTo>
                <a:lnTo>
                  <a:pt x="1059282" y="155621"/>
                </a:lnTo>
                <a:lnTo>
                  <a:pt x="1059282" y="156370"/>
                </a:lnTo>
                <a:lnTo>
                  <a:pt x="1060076" y="156370"/>
                </a:lnTo>
                <a:lnTo>
                  <a:pt x="1060076" y="156398"/>
                </a:lnTo>
                <a:lnTo>
                  <a:pt x="1060076" y="157147"/>
                </a:lnTo>
                <a:lnTo>
                  <a:pt x="1060870" y="157147"/>
                </a:lnTo>
                <a:lnTo>
                  <a:pt x="1060870" y="157175"/>
                </a:lnTo>
                <a:lnTo>
                  <a:pt x="1060870" y="157924"/>
                </a:lnTo>
                <a:lnTo>
                  <a:pt x="1061664" y="157924"/>
                </a:lnTo>
                <a:lnTo>
                  <a:pt x="1061664" y="157952"/>
                </a:lnTo>
                <a:lnTo>
                  <a:pt x="1061664" y="158701"/>
                </a:lnTo>
                <a:lnTo>
                  <a:pt x="1062458" y="158701"/>
                </a:lnTo>
                <a:lnTo>
                  <a:pt x="1062458" y="158729"/>
                </a:lnTo>
                <a:lnTo>
                  <a:pt x="1062458" y="159478"/>
                </a:lnTo>
                <a:lnTo>
                  <a:pt x="1063252" y="159478"/>
                </a:lnTo>
                <a:lnTo>
                  <a:pt x="1063252" y="159506"/>
                </a:lnTo>
                <a:lnTo>
                  <a:pt x="1063252" y="160255"/>
                </a:lnTo>
                <a:lnTo>
                  <a:pt x="1064045" y="160255"/>
                </a:lnTo>
                <a:lnTo>
                  <a:pt x="1064045" y="160283"/>
                </a:lnTo>
                <a:lnTo>
                  <a:pt x="1064045" y="161032"/>
                </a:lnTo>
                <a:lnTo>
                  <a:pt x="1064839" y="161032"/>
                </a:lnTo>
                <a:lnTo>
                  <a:pt x="1064839" y="161060"/>
                </a:lnTo>
                <a:lnTo>
                  <a:pt x="1064839" y="161809"/>
                </a:lnTo>
                <a:lnTo>
                  <a:pt x="1065633" y="161809"/>
                </a:lnTo>
                <a:lnTo>
                  <a:pt x="1065633" y="161837"/>
                </a:lnTo>
                <a:lnTo>
                  <a:pt x="1065633" y="162586"/>
                </a:lnTo>
                <a:lnTo>
                  <a:pt x="1066427" y="162586"/>
                </a:lnTo>
                <a:lnTo>
                  <a:pt x="1066427" y="162614"/>
                </a:lnTo>
                <a:lnTo>
                  <a:pt x="1066427" y="163363"/>
                </a:lnTo>
                <a:lnTo>
                  <a:pt x="1067221" y="163363"/>
                </a:lnTo>
                <a:lnTo>
                  <a:pt x="1067221" y="163391"/>
                </a:lnTo>
                <a:lnTo>
                  <a:pt x="1067221" y="164140"/>
                </a:lnTo>
                <a:lnTo>
                  <a:pt x="1068015" y="164140"/>
                </a:lnTo>
                <a:lnTo>
                  <a:pt x="1068015" y="164168"/>
                </a:lnTo>
                <a:lnTo>
                  <a:pt x="1068015" y="164917"/>
                </a:lnTo>
                <a:lnTo>
                  <a:pt x="1068809" y="164917"/>
                </a:lnTo>
                <a:lnTo>
                  <a:pt x="1068809" y="164945"/>
                </a:lnTo>
                <a:lnTo>
                  <a:pt x="1068809" y="165693"/>
                </a:lnTo>
                <a:lnTo>
                  <a:pt x="1069603" y="165693"/>
                </a:lnTo>
                <a:lnTo>
                  <a:pt x="1069603" y="165722"/>
                </a:lnTo>
                <a:lnTo>
                  <a:pt x="1069603" y="166471"/>
                </a:lnTo>
                <a:lnTo>
                  <a:pt x="1070397" y="166471"/>
                </a:lnTo>
                <a:lnTo>
                  <a:pt x="1070397" y="166499"/>
                </a:lnTo>
                <a:lnTo>
                  <a:pt x="1070397" y="167247"/>
                </a:lnTo>
                <a:lnTo>
                  <a:pt x="1071191" y="167247"/>
                </a:lnTo>
                <a:lnTo>
                  <a:pt x="1071191" y="167276"/>
                </a:lnTo>
                <a:lnTo>
                  <a:pt x="1071191" y="168025"/>
                </a:lnTo>
                <a:lnTo>
                  <a:pt x="1071985" y="168025"/>
                </a:lnTo>
                <a:lnTo>
                  <a:pt x="1071985" y="168053"/>
                </a:lnTo>
                <a:lnTo>
                  <a:pt x="1071985" y="168801"/>
                </a:lnTo>
                <a:lnTo>
                  <a:pt x="1072779" y="168801"/>
                </a:lnTo>
                <a:lnTo>
                  <a:pt x="1072779" y="168830"/>
                </a:lnTo>
                <a:lnTo>
                  <a:pt x="1072779" y="169579"/>
                </a:lnTo>
                <a:lnTo>
                  <a:pt x="1073573" y="169579"/>
                </a:lnTo>
                <a:lnTo>
                  <a:pt x="1073573" y="169608"/>
                </a:lnTo>
                <a:lnTo>
                  <a:pt x="1073573" y="170355"/>
                </a:lnTo>
                <a:lnTo>
                  <a:pt x="1074367" y="170355"/>
                </a:lnTo>
                <a:lnTo>
                  <a:pt x="1074367" y="170384"/>
                </a:lnTo>
                <a:lnTo>
                  <a:pt x="1074367" y="171133"/>
                </a:lnTo>
                <a:lnTo>
                  <a:pt x="1075161" y="171133"/>
                </a:lnTo>
                <a:lnTo>
                  <a:pt x="1075161" y="171162"/>
                </a:lnTo>
                <a:lnTo>
                  <a:pt x="1075161" y="171909"/>
                </a:lnTo>
                <a:lnTo>
                  <a:pt x="1075955" y="171909"/>
                </a:lnTo>
                <a:lnTo>
                  <a:pt x="1075955" y="171938"/>
                </a:lnTo>
                <a:lnTo>
                  <a:pt x="1075955" y="172687"/>
                </a:lnTo>
                <a:lnTo>
                  <a:pt x="1076749" y="172687"/>
                </a:lnTo>
                <a:lnTo>
                  <a:pt x="1076749" y="172716"/>
                </a:lnTo>
                <a:lnTo>
                  <a:pt x="1076749" y="173463"/>
                </a:lnTo>
                <a:lnTo>
                  <a:pt x="1077543" y="173463"/>
                </a:lnTo>
                <a:lnTo>
                  <a:pt x="1077543" y="173493"/>
                </a:lnTo>
                <a:lnTo>
                  <a:pt x="1077543" y="174240"/>
                </a:lnTo>
                <a:lnTo>
                  <a:pt x="1078336" y="174240"/>
                </a:lnTo>
                <a:lnTo>
                  <a:pt x="1078336" y="174270"/>
                </a:lnTo>
                <a:lnTo>
                  <a:pt x="1078336" y="175017"/>
                </a:lnTo>
                <a:lnTo>
                  <a:pt x="1079130" y="175017"/>
                </a:lnTo>
                <a:lnTo>
                  <a:pt x="1079130" y="175047"/>
                </a:lnTo>
                <a:lnTo>
                  <a:pt x="1079130" y="175794"/>
                </a:lnTo>
                <a:lnTo>
                  <a:pt x="1079924" y="175794"/>
                </a:lnTo>
                <a:lnTo>
                  <a:pt x="1079924" y="175824"/>
                </a:lnTo>
                <a:lnTo>
                  <a:pt x="1079924" y="176571"/>
                </a:lnTo>
                <a:lnTo>
                  <a:pt x="1080718" y="176571"/>
                </a:lnTo>
                <a:lnTo>
                  <a:pt x="1080718" y="176601"/>
                </a:lnTo>
                <a:lnTo>
                  <a:pt x="1080718" y="177348"/>
                </a:lnTo>
                <a:lnTo>
                  <a:pt x="1081512" y="177348"/>
                </a:lnTo>
                <a:lnTo>
                  <a:pt x="1081512" y="177377"/>
                </a:lnTo>
                <a:lnTo>
                  <a:pt x="1081512" y="178125"/>
                </a:lnTo>
                <a:lnTo>
                  <a:pt x="1082306" y="178125"/>
                </a:lnTo>
                <a:lnTo>
                  <a:pt x="1082306" y="178155"/>
                </a:lnTo>
                <a:lnTo>
                  <a:pt x="1082306" y="178902"/>
                </a:lnTo>
                <a:lnTo>
                  <a:pt x="1083100" y="178902"/>
                </a:lnTo>
                <a:lnTo>
                  <a:pt x="1083100" y="178932"/>
                </a:lnTo>
                <a:lnTo>
                  <a:pt x="1083100" y="179680"/>
                </a:lnTo>
                <a:lnTo>
                  <a:pt x="1083894" y="179680"/>
                </a:lnTo>
                <a:lnTo>
                  <a:pt x="1083894" y="179709"/>
                </a:lnTo>
                <a:lnTo>
                  <a:pt x="1083894" y="180456"/>
                </a:lnTo>
                <a:lnTo>
                  <a:pt x="1084688" y="180456"/>
                </a:lnTo>
                <a:lnTo>
                  <a:pt x="1084688" y="180486"/>
                </a:lnTo>
                <a:lnTo>
                  <a:pt x="1084688" y="181233"/>
                </a:lnTo>
                <a:lnTo>
                  <a:pt x="1085482" y="181233"/>
                </a:lnTo>
                <a:lnTo>
                  <a:pt x="1085482" y="181263"/>
                </a:lnTo>
                <a:lnTo>
                  <a:pt x="1085482" y="182010"/>
                </a:lnTo>
                <a:lnTo>
                  <a:pt x="1086276" y="182010"/>
                </a:lnTo>
                <a:lnTo>
                  <a:pt x="1086276" y="182039"/>
                </a:lnTo>
                <a:lnTo>
                  <a:pt x="1086276" y="182787"/>
                </a:lnTo>
                <a:lnTo>
                  <a:pt x="1087070" y="182787"/>
                </a:lnTo>
                <a:lnTo>
                  <a:pt x="1087070" y="182817"/>
                </a:lnTo>
                <a:lnTo>
                  <a:pt x="1087070" y="183564"/>
                </a:lnTo>
                <a:lnTo>
                  <a:pt x="1087864" y="183564"/>
                </a:lnTo>
                <a:lnTo>
                  <a:pt x="1087864" y="183594"/>
                </a:lnTo>
                <a:lnTo>
                  <a:pt x="1087864" y="184341"/>
                </a:lnTo>
                <a:lnTo>
                  <a:pt x="1088658" y="184341"/>
                </a:lnTo>
                <a:lnTo>
                  <a:pt x="1088658" y="184371"/>
                </a:lnTo>
                <a:lnTo>
                  <a:pt x="1088658" y="185118"/>
                </a:lnTo>
                <a:lnTo>
                  <a:pt x="1089452" y="185118"/>
                </a:lnTo>
                <a:lnTo>
                  <a:pt x="1089452" y="185147"/>
                </a:lnTo>
                <a:lnTo>
                  <a:pt x="1089452" y="185895"/>
                </a:lnTo>
                <a:lnTo>
                  <a:pt x="1090246" y="185895"/>
                </a:lnTo>
                <a:lnTo>
                  <a:pt x="1090246" y="185924"/>
                </a:lnTo>
                <a:lnTo>
                  <a:pt x="1090246" y="186672"/>
                </a:lnTo>
                <a:lnTo>
                  <a:pt x="1091040" y="186672"/>
                </a:lnTo>
                <a:lnTo>
                  <a:pt x="1091040" y="186701"/>
                </a:lnTo>
                <a:lnTo>
                  <a:pt x="1091040" y="187449"/>
                </a:lnTo>
                <a:lnTo>
                  <a:pt x="1091834" y="187449"/>
                </a:lnTo>
                <a:lnTo>
                  <a:pt x="1091834" y="187478"/>
                </a:lnTo>
                <a:lnTo>
                  <a:pt x="1091834" y="188226"/>
                </a:lnTo>
                <a:lnTo>
                  <a:pt x="1092628" y="188226"/>
                </a:lnTo>
                <a:lnTo>
                  <a:pt x="1092628" y="188256"/>
                </a:lnTo>
                <a:lnTo>
                  <a:pt x="1092628" y="189003"/>
                </a:lnTo>
                <a:lnTo>
                  <a:pt x="1093422" y="189003"/>
                </a:lnTo>
                <a:lnTo>
                  <a:pt x="1093422" y="189032"/>
                </a:lnTo>
                <a:lnTo>
                  <a:pt x="1093422" y="189780"/>
                </a:lnTo>
                <a:lnTo>
                  <a:pt x="1094216" y="189780"/>
                </a:lnTo>
                <a:lnTo>
                  <a:pt x="1094216" y="189810"/>
                </a:lnTo>
                <a:lnTo>
                  <a:pt x="1094216" y="190557"/>
                </a:lnTo>
                <a:lnTo>
                  <a:pt x="1095010" y="190557"/>
                </a:lnTo>
                <a:lnTo>
                  <a:pt x="1095010" y="190586"/>
                </a:lnTo>
                <a:lnTo>
                  <a:pt x="1095010" y="191334"/>
                </a:lnTo>
                <a:lnTo>
                  <a:pt x="1095804" y="191334"/>
                </a:lnTo>
                <a:lnTo>
                  <a:pt x="1095804" y="191364"/>
                </a:lnTo>
                <a:lnTo>
                  <a:pt x="1095804" y="192111"/>
                </a:lnTo>
                <a:lnTo>
                  <a:pt x="1096598" y="192111"/>
                </a:lnTo>
                <a:lnTo>
                  <a:pt x="1096598" y="192140"/>
                </a:lnTo>
                <a:lnTo>
                  <a:pt x="1096598" y="192887"/>
                </a:lnTo>
                <a:lnTo>
                  <a:pt x="1097392" y="192887"/>
                </a:lnTo>
                <a:lnTo>
                  <a:pt x="1097392" y="192917"/>
                </a:lnTo>
                <a:lnTo>
                  <a:pt x="1097392" y="193665"/>
                </a:lnTo>
                <a:lnTo>
                  <a:pt x="1098186" y="193665"/>
                </a:lnTo>
                <a:lnTo>
                  <a:pt x="1098186" y="193694"/>
                </a:lnTo>
                <a:lnTo>
                  <a:pt x="1098186" y="194441"/>
                </a:lnTo>
                <a:lnTo>
                  <a:pt x="1098980" y="194441"/>
                </a:lnTo>
                <a:lnTo>
                  <a:pt x="1098980" y="194471"/>
                </a:lnTo>
                <a:lnTo>
                  <a:pt x="1098980" y="195219"/>
                </a:lnTo>
                <a:lnTo>
                  <a:pt x="1099774" y="195219"/>
                </a:lnTo>
                <a:lnTo>
                  <a:pt x="1099774" y="195247"/>
                </a:lnTo>
                <a:lnTo>
                  <a:pt x="1099774" y="195995"/>
                </a:lnTo>
                <a:lnTo>
                  <a:pt x="1100568" y="195995"/>
                </a:lnTo>
                <a:lnTo>
                  <a:pt x="1100568" y="196024"/>
                </a:lnTo>
                <a:lnTo>
                  <a:pt x="1100568" y="196772"/>
                </a:lnTo>
                <a:lnTo>
                  <a:pt x="1101362" y="196772"/>
                </a:lnTo>
                <a:lnTo>
                  <a:pt x="1101362" y="196800"/>
                </a:lnTo>
                <a:lnTo>
                  <a:pt x="1101362" y="197548"/>
                </a:lnTo>
                <a:lnTo>
                  <a:pt x="1102156" y="197548"/>
                </a:lnTo>
                <a:lnTo>
                  <a:pt x="1102156" y="197574"/>
                </a:lnTo>
                <a:lnTo>
                  <a:pt x="1102156" y="198326"/>
                </a:lnTo>
                <a:lnTo>
                  <a:pt x="1102950" y="198326"/>
                </a:lnTo>
                <a:lnTo>
                  <a:pt x="1102950" y="198357"/>
                </a:lnTo>
                <a:lnTo>
                  <a:pt x="1102950" y="199103"/>
                </a:lnTo>
                <a:lnTo>
                  <a:pt x="1103744" y="199103"/>
                </a:lnTo>
                <a:lnTo>
                  <a:pt x="1103744" y="199133"/>
                </a:lnTo>
                <a:lnTo>
                  <a:pt x="1103744" y="199880"/>
                </a:lnTo>
                <a:lnTo>
                  <a:pt x="1104537" y="199880"/>
                </a:lnTo>
                <a:lnTo>
                  <a:pt x="1104537" y="199910"/>
                </a:lnTo>
                <a:lnTo>
                  <a:pt x="1104537" y="200657"/>
                </a:lnTo>
                <a:lnTo>
                  <a:pt x="1105331" y="200657"/>
                </a:lnTo>
                <a:lnTo>
                  <a:pt x="1105331" y="200686"/>
                </a:lnTo>
                <a:lnTo>
                  <a:pt x="1105331" y="201434"/>
                </a:lnTo>
                <a:lnTo>
                  <a:pt x="1106125" y="201434"/>
                </a:lnTo>
                <a:lnTo>
                  <a:pt x="1106125" y="201464"/>
                </a:lnTo>
                <a:lnTo>
                  <a:pt x="1106125" y="202211"/>
                </a:lnTo>
                <a:lnTo>
                  <a:pt x="1106919" y="202211"/>
                </a:lnTo>
                <a:lnTo>
                  <a:pt x="1106919" y="202240"/>
                </a:lnTo>
                <a:lnTo>
                  <a:pt x="1106919" y="202988"/>
                </a:lnTo>
                <a:lnTo>
                  <a:pt x="1107713" y="202988"/>
                </a:lnTo>
                <a:lnTo>
                  <a:pt x="1107713" y="203018"/>
                </a:lnTo>
                <a:lnTo>
                  <a:pt x="1107713" y="203765"/>
                </a:lnTo>
                <a:lnTo>
                  <a:pt x="1108507" y="203765"/>
                </a:lnTo>
                <a:lnTo>
                  <a:pt x="1108507" y="203795"/>
                </a:lnTo>
                <a:lnTo>
                  <a:pt x="1108507" y="204542"/>
                </a:lnTo>
                <a:lnTo>
                  <a:pt x="1109301" y="204542"/>
                </a:lnTo>
                <a:lnTo>
                  <a:pt x="1109301" y="204572"/>
                </a:lnTo>
                <a:lnTo>
                  <a:pt x="1109301" y="205319"/>
                </a:lnTo>
                <a:lnTo>
                  <a:pt x="1110095" y="205319"/>
                </a:lnTo>
                <a:lnTo>
                  <a:pt x="1110095" y="205349"/>
                </a:lnTo>
                <a:lnTo>
                  <a:pt x="1110095" y="206096"/>
                </a:lnTo>
                <a:lnTo>
                  <a:pt x="1110889" y="206096"/>
                </a:lnTo>
                <a:lnTo>
                  <a:pt x="1110889" y="206125"/>
                </a:lnTo>
                <a:lnTo>
                  <a:pt x="1110889" y="206873"/>
                </a:lnTo>
                <a:lnTo>
                  <a:pt x="1111683" y="206873"/>
                </a:lnTo>
                <a:lnTo>
                  <a:pt x="1111683" y="206902"/>
                </a:lnTo>
                <a:lnTo>
                  <a:pt x="1111683" y="207649"/>
                </a:lnTo>
                <a:lnTo>
                  <a:pt x="1112477" y="207649"/>
                </a:lnTo>
                <a:lnTo>
                  <a:pt x="1112477" y="207679"/>
                </a:lnTo>
                <a:lnTo>
                  <a:pt x="1112477" y="208427"/>
                </a:lnTo>
                <a:lnTo>
                  <a:pt x="1113271" y="208427"/>
                </a:lnTo>
                <a:lnTo>
                  <a:pt x="1113271" y="208456"/>
                </a:lnTo>
                <a:lnTo>
                  <a:pt x="1113271" y="209204"/>
                </a:lnTo>
                <a:lnTo>
                  <a:pt x="1114065" y="209204"/>
                </a:lnTo>
                <a:lnTo>
                  <a:pt x="1114065" y="209233"/>
                </a:lnTo>
                <a:lnTo>
                  <a:pt x="1114065" y="209981"/>
                </a:lnTo>
                <a:lnTo>
                  <a:pt x="1114859" y="209981"/>
                </a:lnTo>
                <a:lnTo>
                  <a:pt x="1114859" y="210011"/>
                </a:lnTo>
                <a:lnTo>
                  <a:pt x="1114859" y="210758"/>
                </a:lnTo>
                <a:lnTo>
                  <a:pt x="1115653" y="210758"/>
                </a:lnTo>
                <a:lnTo>
                  <a:pt x="1115653" y="210787"/>
                </a:lnTo>
                <a:lnTo>
                  <a:pt x="1115653" y="211535"/>
                </a:lnTo>
                <a:lnTo>
                  <a:pt x="1116447" y="211535"/>
                </a:lnTo>
                <a:lnTo>
                  <a:pt x="1116447" y="211565"/>
                </a:lnTo>
                <a:lnTo>
                  <a:pt x="1116447" y="212312"/>
                </a:lnTo>
                <a:lnTo>
                  <a:pt x="1117241" y="212312"/>
                </a:lnTo>
                <a:lnTo>
                  <a:pt x="1117241" y="212342"/>
                </a:lnTo>
                <a:lnTo>
                  <a:pt x="1117241" y="213089"/>
                </a:lnTo>
                <a:lnTo>
                  <a:pt x="1118035" y="213089"/>
                </a:lnTo>
                <a:lnTo>
                  <a:pt x="1118035" y="213120"/>
                </a:lnTo>
                <a:lnTo>
                  <a:pt x="1118035" y="213866"/>
                </a:lnTo>
                <a:lnTo>
                  <a:pt x="1118829" y="213866"/>
                </a:lnTo>
                <a:lnTo>
                  <a:pt x="1118829" y="213896"/>
                </a:lnTo>
                <a:lnTo>
                  <a:pt x="1118829" y="214643"/>
                </a:lnTo>
                <a:lnTo>
                  <a:pt x="1119623" y="214643"/>
                </a:lnTo>
                <a:lnTo>
                  <a:pt x="1119623" y="214674"/>
                </a:lnTo>
                <a:lnTo>
                  <a:pt x="1119623" y="215420"/>
                </a:lnTo>
                <a:lnTo>
                  <a:pt x="1120416" y="215420"/>
                </a:lnTo>
                <a:lnTo>
                  <a:pt x="1120416" y="215451"/>
                </a:lnTo>
                <a:lnTo>
                  <a:pt x="1120416" y="216198"/>
                </a:lnTo>
                <a:lnTo>
                  <a:pt x="1121210" y="216198"/>
                </a:lnTo>
                <a:lnTo>
                  <a:pt x="1121210" y="216229"/>
                </a:lnTo>
                <a:lnTo>
                  <a:pt x="1121210" y="216974"/>
                </a:lnTo>
                <a:lnTo>
                  <a:pt x="1122004" y="216974"/>
                </a:lnTo>
                <a:lnTo>
                  <a:pt x="1122004" y="217006"/>
                </a:lnTo>
                <a:lnTo>
                  <a:pt x="1122004" y="217751"/>
                </a:lnTo>
                <a:lnTo>
                  <a:pt x="1122798" y="217751"/>
                </a:lnTo>
                <a:lnTo>
                  <a:pt x="1122798" y="217783"/>
                </a:lnTo>
                <a:lnTo>
                  <a:pt x="1122798" y="218528"/>
                </a:lnTo>
                <a:lnTo>
                  <a:pt x="1123592" y="218528"/>
                </a:lnTo>
                <a:lnTo>
                  <a:pt x="1123592" y="218560"/>
                </a:lnTo>
                <a:lnTo>
                  <a:pt x="1123592" y="219305"/>
                </a:lnTo>
                <a:lnTo>
                  <a:pt x="1124386" y="219305"/>
                </a:lnTo>
                <a:lnTo>
                  <a:pt x="1124386" y="219337"/>
                </a:lnTo>
                <a:lnTo>
                  <a:pt x="1124386" y="220082"/>
                </a:lnTo>
                <a:lnTo>
                  <a:pt x="1125180" y="220082"/>
                </a:lnTo>
                <a:lnTo>
                  <a:pt x="1125180" y="220113"/>
                </a:lnTo>
                <a:lnTo>
                  <a:pt x="1125180" y="220859"/>
                </a:lnTo>
                <a:lnTo>
                  <a:pt x="1125974" y="220859"/>
                </a:lnTo>
                <a:lnTo>
                  <a:pt x="1125974" y="220890"/>
                </a:lnTo>
                <a:lnTo>
                  <a:pt x="1125974" y="221636"/>
                </a:lnTo>
                <a:lnTo>
                  <a:pt x="1126768" y="221636"/>
                </a:lnTo>
                <a:lnTo>
                  <a:pt x="1126768" y="221667"/>
                </a:lnTo>
                <a:lnTo>
                  <a:pt x="1126768" y="222412"/>
                </a:lnTo>
                <a:lnTo>
                  <a:pt x="1127562" y="222412"/>
                </a:lnTo>
                <a:lnTo>
                  <a:pt x="1127562" y="222443"/>
                </a:lnTo>
                <a:lnTo>
                  <a:pt x="1127562" y="223189"/>
                </a:lnTo>
                <a:lnTo>
                  <a:pt x="1128356" y="223189"/>
                </a:lnTo>
                <a:lnTo>
                  <a:pt x="1128356" y="223220"/>
                </a:lnTo>
                <a:lnTo>
                  <a:pt x="1128356" y="223966"/>
                </a:lnTo>
                <a:lnTo>
                  <a:pt x="1129150" y="223966"/>
                </a:lnTo>
                <a:lnTo>
                  <a:pt x="1129150" y="223997"/>
                </a:lnTo>
                <a:lnTo>
                  <a:pt x="1129150" y="224743"/>
                </a:lnTo>
                <a:lnTo>
                  <a:pt x="1129944" y="224743"/>
                </a:lnTo>
                <a:lnTo>
                  <a:pt x="1129944" y="224774"/>
                </a:lnTo>
                <a:lnTo>
                  <a:pt x="1129944" y="225520"/>
                </a:lnTo>
                <a:lnTo>
                  <a:pt x="1130738" y="225520"/>
                </a:lnTo>
                <a:lnTo>
                  <a:pt x="1130738" y="225550"/>
                </a:lnTo>
                <a:lnTo>
                  <a:pt x="1130738" y="226297"/>
                </a:lnTo>
                <a:lnTo>
                  <a:pt x="1131532" y="226297"/>
                </a:lnTo>
                <a:lnTo>
                  <a:pt x="1131532" y="226327"/>
                </a:lnTo>
                <a:lnTo>
                  <a:pt x="1131532" y="227073"/>
                </a:lnTo>
                <a:lnTo>
                  <a:pt x="1132326" y="227073"/>
                </a:lnTo>
                <a:lnTo>
                  <a:pt x="1132326" y="227104"/>
                </a:lnTo>
                <a:lnTo>
                  <a:pt x="1132326" y="227850"/>
                </a:lnTo>
                <a:lnTo>
                  <a:pt x="1133120" y="227850"/>
                </a:lnTo>
                <a:lnTo>
                  <a:pt x="1133120" y="227881"/>
                </a:lnTo>
                <a:lnTo>
                  <a:pt x="1133120" y="228627"/>
                </a:lnTo>
                <a:lnTo>
                  <a:pt x="1133914" y="228627"/>
                </a:lnTo>
                <a:lnTo>
                  <a:pt x="1133914" y="228657"/>
                </a:lnTo>
                <a:lnTo>
                  <a:pt x="1133914" y="229405"/>
                </a:lnTo>
                <a:lnTo>
                  <a:pt x="1134708" y="229405"/>
                </a:lnTo>
                <a:lnTo>
                  <a:pt x="1134708" y="229434"/>
                </a:lnTo>
                <a:lnTo>
                  <a:pt x="1134708" y="230181"/>
                </a:lnTo>
                <a:lnTo>
                  <a:pt x="1135502" y="230181"/>
                </a:lnTo>
                <a:lnTo>
                  <a:pt x="1135502" y="230211"/>
                </a:lnTo>
                <a:lnTo>
                  <a:pt x="1135502" y="230958"/>
                </a:lnTo>
                <a:lnTo>
                  <a:pt x="1136296" y="230958"/>
                </a:lnTo>
                <a:lnTo>
                  <a:pt x="1136296" y="230988"/>
                </a:lnTo>
                <a:lnTo>
                  <a:pt x="1136296" y="231735"/>
                </a:lnTo>
                <a:lnTo>
                  <a:pt x="1137090" y="231735"/>
                </a:lnTo>
                <a:lnTo>
                  <a:pt x="1137090" y="231764"/>
                </a:lnTo>
                <a:lnTo>
                  <a:pt x="1137090" y="232512"/>
                </a:lnTo>
                <a:lnTo>
                  <a:pt x="1137884" y="232512"/>
                </a:lnTo>
                <a:lnTo>
                  <a:pt x="1137884" y="232541"/>
                </a:lnTo>
                <a:lnTo>
                  <a:pt x="1137884" y="233289"/>
                </a:lnTo>
                <a:lnTo>
                  <a:pt x="1138678" y="233289"/>
                </a:lnTo>
                <a:lnTo>
                  <a:pt x="1138678" y="233317"/>
                </a:lnTo>
                <a:lnTo>
                  <a:pt x="1138678" y="234065"/>
                </a:lnTo>
                <a:lnTo>
                  <a:pt x="1139472" y="234065"/>
                </a:lnTo>
                <a:lnTo>
                  <a:pt x="1139472" y="234094"/>
                </a:lnTo>
                <a:lnTo>
                  <a:pt x="1139472" y="234842"/>
                </a:lnTo>
                <a:lnTo>
                  <a:pt x="1140266" y="234842"/>
                </a:lnTo>
                <a:lnTo>
                  <a:pt x="1140266" y="234871"/>
                </a:lnTo>
                <a:lnTo>
                  <a:pt x="1140266" y="235619"/>
                </a:lnTo>
                <a:lnTo>
                  <a:pt x="1141060" y="235619"/>
                </a:lnTo>
                <a:lnTo>
                  <a:pt x="1141060" y="235648"/>
                </a:lnTo>
                <a:lnTo>
                  <a:pt x="1141060" y="236396"/>
                </a:lnTo>
                <a:lnTo>
                  <a:pt x="1141854" y="236396"/>
                </a:lnTo>
                <a:lnTo>
                  <a:pt x="1141854" y="236423"/>
                </a:lnTo>
                <a:lnTo>
                  <a:pt x="1141854" y="237173"/>
                </a:lnTo>
                <a:lnTo>
                  <a:pt x="1142648" y="237173"/>
                </a:lnTo>
                <a:lnTo>
                  <a:pt x="1142648" y="237202"/>
                </a:lnTo>
                <a:lnTo>
                  <a:pt x="1142648" y="237950"/>
                </a:lnTo>
                <a:lnTo>
                  <a:pt x="1143442" y="237950"/>
                </a:lnTo>
                <a:lnTo>
                  <a:pt x="1143442" y="237979"/>
                </a:lnTo>
                <a:lnTo>
                  <a:pt x="1143442" y="238726"/>
                </a:lnTo>
                <a:lnTo>
                  <a:pt x="1144235" y="238726"/>
                </a:lnTo>
                <a:lnTo>
                  <a:pt x="1144235" y="238756"/>
                </a:lnTo>
                <a:lnTo>
                  <a:pt x="1144235" y="239504"/>
                </a:lnTo>
                <a:lnTo>
                  <a:pt x="1145029" y="239504"/>
                </a:lnTo>
                <a:lnTo>
                  <a:pt x="1145029" y="239533"/>
                </a:lnTo>
                <a:lnTo>
                  <a:pt x="1145029" y="240281"/>
                </a:lnTo>
                <a:lnTo>
                  <a:pt x="1145823" y="240281"/>
                </a:lnTo>
                <a:lnTo>
                  <a:pt x="1145823" y="240310"/>
                </a:lnTo>
                <a:lnTo>
                  <a:pt x="1145823" y="241059"/>
                </a:lnTo>
                <a:lnTo>
                  <a:pt x="1146617" y="241059"/>
                </a:lnTo>
                <a:lnTo>
                  <a:pt x="1146617" y="241088"/>
                </a:lnTo>
                <a:lnTo>
                  <a:pt x="1146617" y="241835"/>
                </a:lnTo>
                <a:lnTo>
                  <a:pt x="1147411" y="241835"/>
                </a:lnTo>
                <a:lnTo>
                  <a:pt x="1147411" y="241865"/>
                </a:lnTo>
                <a:lnTo>
                  <a:pt x="1147411" y="242613"/>
                </a:lnTo>
                <a:lnTo>
                  <a:pt x="1148205" y="242613"/>
                </a:lnTo>
                <a:lnTo>
                  <a:pt x="1148205" y="242642"/>
                </a:lnTo>
                <a:lnTo>
                  <a:pt x="1148205" y="243389"/>
                </a:lnTo>
                <a:lnTo>
                  <a:pt x="1148999" y="243389"/>
                </a:lnTo>
                <a:lnTo>
                  <a:pt x="1148999" y="243419"/>
                </a:lnTo>
                <a:lnTo>
                  <a:pt x="1148999" y="244167"/>
                </a:lnTo>
                <a:lnTo>
                  <a:pt x="1149793" y="244167"/>
                </a:lnTo>
                <a:lnTo>
                  <a:pt x="1149793" y="244196"/>
                </a:lnTo>
                <a:lnTo>
                  <a:pt x="1149793" y="244944"/>
                </a:lnTo>
                <a:lnTo>
                  <a:pt x="1150587" y="244944"/>
                </a:lnTo>
                <a:lnTo>
                  <a:pt x="1150587" y="244973"/>
                </a:lnTo>
                <a:lnTo>
                  <a:pt x="1150587" y="245721"/>
                </a:lnTo>
                <a:lnTo>
                  <a:pt x="1151381" y="245721"/>
                </a:lnTo>
                <a:lnTo>
                  <a:pt x="1151381" y="245751"/>
                </a:lnTo>
                <a:lnTo>
                  <a:pt x="1151381" y="246498"/>
                </a:lnTo>
                <a:lnTo>
                  <a:pt x="1152175" y="246498"/>
                </a:lnTo>
                <a:lnTo>
                  <a:pt x="1152175" y="246528"/>
                </a:lnTo>
                <a:lnTo>
                  <a:pt x="1152175" y="247275"/>
                </a:lnTo>
                <a:lnTo>
                  <a:pt x="1152969" y="247275"/>
                </a:lnTo>
                <a:lnTo>
                  <a:pt x="1152969" y="247305"/>
                </a:lnTo>
                <a:lnTo>
                  <a:pt x="1152969" y="248052"/>
                </a:lnTo>
                <a:lnTo>
                  <a:pt x="1153763" y="248052"/>
                </a:lnTo>
                <a:lnTo>
                  <a:pt x="1153763" y="248083"/>
                </a:lnTo>
                <a:lnTo>
                  <a:pt x="1153763" y="248829"/>
                </a:lnTo>
                <a:lnTo>
                  <a:pt x="1154557" y="248829"/>
                </a:lnTo>
                <a:lnTo>
                  <a:pt x="1154557" y="248860"/>
                </a:lnTo>
                <a:lnTo>
                  <a:pt x="1154557" y="249606"/>
                </a:lnTo>
                <a:lnTo>
                  <a:pt x="1155351" y="249606"/>
                </a:lnTo>
                <a:lnTo>
                  <a:pt x="1155351" y="249638"/>
                </a:lnTo>
                <a:lnTo>
                  <a:pt x="1155351" y="250383"/>
                </a:lnTo>
                <a:lnTo>
                  <a:pt x="1156145" y="250383"/>
                </a:lnTo>
                <a:lnTo>
                  <a:pt x="1156145" y="250415"/>
                </a:lnTo>
                <a:lnTo>
                  <a:pt x="1156145" y="251160"/>
                </a:lnTo>
                <a:lnTo>
                  <a:pt x="1156939" y="251160"/>
                </a:lnTo>
                <a:lnTo>
                  <a:pt x="1156939" y="251192"/>
                </a:lnTo>
                <a:lnTo>
                  <a:pt x="1156939" y="251937"/>
                </a:lnTo>
                <a:lnTo>
                  <a:pt x="1157733" y="251937"/>
                </a:lnTo>
                <a:lnTo>
                  <a:pt x="1157733" y="251969"/>
                </a:lnTo>
                <a:lnTo>
                  <a:pt x="1157733" y="252714"/>
                </a:lnTo>
                <a:lnTo>
                  <a:pt x="1158527" y="252714"/>
                </a:lnTo>
                <a:lnTo>
                  <a:pt x="1158527" y="252746"/>
                </a:lnTo>
                <a:lnTo>
                  <a:pt x="1158527" y="253491"/>
                </a:lnTo>
                <a:lnTo>
                  <a:pt x="1159321" y="253491"/>
                </a:lnTo>
                <a:lnTo>
                  <a:pt x="1159321" y="253522"/>
                </a:lnTo>
                <a:lnTo>
                  <a:pt x="1159321" y="254268"/>
                </a:lnTo>
                <a:lnTo>
                  <a:pt x="1160115" y="254268"/>
                </a:lnTo>
                <a:lnTo>
                  <a:pt x="1160115" y="254299"/>
                </a:lnTo>
                <a:lnTo>
                  <a:pt x="1160115" y="255044"/>
                </a:lnTo>
                <a:lnTo>
                  <a:pt x="1160909" y="255044"/>
                </a:lnTo>
                <a:lnTo>
                  <a:pt x="1160909" y="255077"/>
                </a:lnTo>
                <a:lnTo>
                  <a:pt x="1160909" y="255821"/>
                </a:lnTo>
                <a:lnTo>
                  <a:pt x="1161703" y="255821"/>
                </a:lnTo>
                <a:lnTo>
                  <a:pt x="1161703" y="255853"/>
                </a:lnTo>
                <a:lnTo>
                  <a:pt x="1161703" y="256599"/>
                </a:lnTo>
                <a:lnTo>
                  <a:pt x="1162497" y="256599"/>
                </a:lnTo>
                <a:lnTo>
                  <a:pt x="1162497" y="256630"/>
                </a:lnTo>
                <a:lnTo>
                  <a:pt x="1162497" y="257376"/>
                </a:lnTo>
                <a:lnTo>
                  <a:pt x="1163290" y="257376"/>
                </a:lnTo>
                <a:lnTo>
                  <a:pt x="1163290" y="257409"/>
                </a:lnTo>
                <a:lnTo>
                  <a:pt x="1163290" y="258153"/>
                </a:lnTo>
                <a:lnTo>
                  <a:pt x="1164084" y="258153"/>
                </a:lnTo>
                <a:lnTo>
                  <a:pt x="1164084" y="258186"/>
                </a:lnTo>
                <a:lnTo>
                  <a:pt x="1164084" y="258930"/>
                </a:lnTo>
                <a:lnTo>
                  <a:pt x="1164878" y="258930"/>
                </a:lnTo>
                <a:lnTo>
                  <a:pt x="1164878" y="258963"/>
                </a:lnTo>
                <a:lnTo>
                  <a:pt x="1164878" y="259707"/>
                </a:lnTo>
                <a:lnTo>
                  <a:pt x="1165672" y="259707"/>
                </a:lnTo>
                <a:lnTo>
                  <a:pt x="1165672" y="259738"/>
                </a:lnTo>
                <a:lnTo>
                  <a:pt x="1165672" y="260484"/>
                </a:lnTo>
                <a:lnTo>
                  <a:pt x="1166466" y="260484"/>
                </a:lnTo>
                <a:lnTo>
                  <a:pt x="1166466" y="260516"/>
                </a:lnTo>
                <a:lnTo>
                  <a:pt x="1166466" y="261261"/>
                </a:lnTo>
                <a:lnTo>
                  <a:pt x="1167260" y="261261"/>
                </a:lnTo>
                <a:lnTo>
                  <a:pt x="1167260" y="261291"/>
                </a:lnTo>
                <a:lnTo>
                  <a:pt x="1167260" y="262037"/>
                </a:lnTo>
                <a:lnTo>
                  <a:pt x="1168054" y="262037"/>
                </a:lnTo>
                <a:lnTo>
                  <a:pt x="1168054" y="262068"/>
                </a:lnTo>
                <a:lnTo>
                  <a:pt x="1168054" y="262814"/>
                </a:lnTo>
                <a:lnTo>
                  <a:pt x="1168848" y="262814"/>
                </a:lnTo>
                <a:lnTo>
                  <a:pt x="1168848" y="262844"/>
                </a:lnTo>
                <a:lnTo>
                  <a:pt x="1168848" y="263590"/>
                </a:lnTo>
                <a:lnTo>
                  <a:pt x="1169642" y="263590"/>
                </a:lnTo>
                <a:lnTo>
                  <a:pt x="1169642" y="263620"/>
                </a:lnTo>
                <a:lnTo>
                  <a:pt x="1169642" y="264368"/>
                </a:lnTo>
                <a:lnTo>
                  <a:pt x="1170436" y="264368"/>
                </a:lnTo>
                <a:lnTo>
                  <a:pt x="1170436" y="264399"/>
                </a:lnTo>
                <a:lnTo>
                  <a:pt x="1170436" y="265145"/>
                </a:lnTo>
                <a:lnTo>
                  <a:pt x="1171230" y="265145"/>
                </a:lnTo>
                <a:lnTo>
                  <a:pt x="1171230" y="265175"/>
                </a:lnTo>
                <a:lnTo>
                  <a:pt x="1171230" y="265921"/>
                </a:lnTo>
                <a:lnTo>
                  <a:pt x="1172024" y="265921"/>
                </a:lnTo>
                <a:lnTo>
                  <a:pt x="1172024" y="265952"/>
                </a:lnTo>
                <a:lnTo>
                  <a:pt x="1172024" y="266699"/>
                </a:lnTo>
                <a:lnTo>
                  <a:pt x="1172818" y="266699"/>
                </a:lnTo>
                <a:lnTo>
                  <a:pt x="1172818" y="266730"/>
                </a:lnTo>
                <a:lnTo>
                  <a:pt x="1172818" y="267476"/>
                </a:lnTo>
                <a:lnTo>
                  <a:pt x="1173612" y="267476"/>
                </a:lnTo>
                <a:lnTo>
                  <a:pt x="1173612" y="267507"/>
                </a:lnTo>
                <a:lnTo>
                  <a:pt x="1173612" y="268253"/>
                </a:lnTo>
                <a:lnTo>
                  <a:pt x="1174406" y="268253"/>
                </a:lnTo>
                <a:lnTo>
                  <a:pt x="1174406" y="268283"/>
                </a:lnTo>
                <a:lnTo>
                  <a:pt x="1174406" y="269029"/>
                </a:lnTo>
                <a:lnTo>
                  <a:pt x="1175200" y="269029"/>
                </a:lnTo>
                <a:lnTo>
                  <a:pt x="1175200" y="269060"/>
                </a:lnTo>
                <a:lnTo>
                  <a:pt x="1175200" y="269807"/>
                </a:lnTo>
                <a:lnTo>
                  <a:pt x="1175994" y="269807"/>
                </a:lnTo>
                <a:lnTo>
                  <a:pt x="1175994" y="269838"/>
                </a:lnTo>
                <a:lnTo>
                  <a:pt x="1175994" y="270583"/>
                </a:lnTo>
                <a:lnTo>
                  <a:pt x="1176788" y="270583"/>
                </a:lnTo>
                <a:lnTo>
                  <a:pt x="1176788" y="270614"/>
                </a:lnTo>
                <a:lnTo>
                  <a:pt x="1176788" y="271360"/>
                </a:lnTo>
                <a:lnTo>
                  <a:pt x="1177582" y="271360"/>
                </a:lnTo>
                <a:lnTo>
                  <a:pt x="1177582" y="271391"/>
                </a:lnTo>
                <a:lnTo>
                  <a:pt x="1177582" y="272137"/>
                </a:lnTo>
                <a:lnTo>
                  <a:pt x="1178376" y="272137"/>
                </a:lnTo>
                <a:lnTo>
                  <a:pt x="1178376" y="272167"/>
                </a:lnTo>
                <a:lnTo>
                  <a:pt x="1178376" y="272914"/>
                </a:lnTo>
                <a:lnTo>
                  <a:pt x="1179170" y="272914"/>
                </a:lnTo>
                <a:lnTo>
                  <a:pt x="1179170" y="272944"/>
                </a:lnTo>
                <a:lnTo>
                  <a:pt x="1179170" y="273691"/>
                </a:lnTo>
                <a:lnTo>
                  <a:pt x="1179964" y="273691"/>
                </a:lnTo>
                <a:lnTo>
                  <a:pt x="1179964" y="273721"/>
                </a:lnTo>
                <a:lnTo>
                  <a:pt x="1179964" y="274467"/>
                </a:lnTo>
                <a:lnTo>
                  <a:pt x="1180758" y="274467"/>
                </a:lnTo>
                <a:lnTo>
                  <a:pt x="1180758" y="274497"/>
                </a:lnTo>
                <a:lnTo>
                  <a:pt x="1180758" y="275245"/>
                </a:lnTo>
                <a:lnTo>
                  <a:pt x="1181552" y="275245"/>
                </a:lnTo>
                <a:lnTo>
                  <a:pt x="1181552" y="275274"/>
                </a:lnTo>
                <a:lnTo>
                  <a:pt x="1181552" y="276021"/>
                </a:lnTo>
                <a:lnTo>
                  <a:pt x="1182346" y="276021"/>
                </a:lnTo>
                <a:lnTo>
                  <a:pt x="1182346" y="276051"/>
                </a:lnTo>
                <a:lnTo>
                  <a:pt x="1182346" y="276798"/>
                </a:lnTo>
                <a:lnTo>
                  <a:pt x="1183140" y="276798"/>
                </a:lnTo>
                <a:lnTo>
                  <a:pt x="1183140" y="276828"/>
                </a:lnTo>
                <a:lnTo>
                  <a:pt x="1183140" y="277575"/>
                </a:lnTo>
                <a:lnTo>
                  <a:pt x="1183934" y="277575"/>
                </a:lnTo>
                <a:lnTo>
                  <a:pt x="1183934" y="277605"/>
                </a:lnTo>
                <a:lnTo>
                  <a:pt x="1183934" y="278353"/>
                </a:lnTo>
                <a:lnTo>
                  <a:pt x="1184727" y="278353"/>
                </a:lnTo>
                <a:lnTo>
                  <a:pt x="1184727" y="278382"/>
                </a:lnTo>
                <a:lnTo>
                  <a:pt x="1184727" y="279129"/>
                </a:lnTo>
                <a:lnTo>
                  <a:pt x="1185521" y="279129"/>
                </a:lnTo>
                <a:lnTo>
                  <a:pt x="1185521" y="279159"/>
                </a:lnTo>
                <a:lnTo>
                  <a:pt x="1185521" y="279907"/>
                </a:lnTo>
                <a:lnTo>
                  <a:pt x="1186315" y="279907"/>
                </a:lnTo>
                <a:lnTo>
                  <a:pt x="1186315" y="279937"/>
                </a:lnTo>
                <a:lnTo>
                  <a:pt x="1186315" y="280683"/>
                </a:lnTo>
                <a:lnTo>
                  <a:pt x="1187109" y="280683"/>
                </a:lnTo>
                <a:lnTo>
                  <a:pt x="1187109" y="280713"/>
                </a:lnTo>
                <a:lnTo>
                  <a:pt x="1187109" y="281460"/>
                </a:lnTo>
                <a:lnTo>
                  <a:pt x="1187903" y="281460"/>
                </a:lnTo>
                <a:lnTo>
                  <a:pt x="1187903" y="281491"/>
                </a:lnTo>
                <a:lnTo>
                  <a:pt x="1187903" y="282238"/>
                </a:lnTo>
                <a:lnTo>
                  <a:pt x="1188697" y="282238"/>
                </a:lnTo>
                <a:lnTo>
                  <a:pt x="1188697" y="282268"/>
                </a:lnTo>
                <a:lnTo>
                  <a:pt x="1188697" y="283014"/>
                </a:lnTo>
                <a:lnTo>
                  <a:pt x="1189491" y="283014"/>
                </a:lnTo>
                <a:lnTo>
                  <a:pt x="1189491" y="283045"/>
                </a:lnTo>
                <a:lnTo>
                  <a:pt x="1189491" y="283792"/>
                </a:lnTo>
                <a:lnTo>
                  <a:pt x="1190285" y="283792"/>
                </a:lnTo>
                <a:lnTo>
                  <a:pt x="1190285" y="283823"/>
                </a:lnTo>
                <a:lnTo>
                  <a:pt x="1190285" y="284569"/>
                </a:lnTo>
                <a:lnTo>
                  <a:pt x="1191079" y="284569"/>
                </a:lnTo>
                <a:lnTo>
                  <a:pt x="1191079" y="284600"/>
                </a:lnTo>
                <a:lnTo>
                  <a:pt x="1191079" y="285345"/>
                </a:lnTo>
                <a:lnTo>
                  <a:pt x="1191873" y="285345"/>
                </a:lnTo>
                <a:lnTo>
                  <a:pt x="1191873" y="285376"/>
                </a:lnTo>
                <a:lnTo>
                  <a:pt x="1191873" y="286122"/>
                </a:lnTo>
                <a:lnTo>
                  <a:pt x="1192667" y="286122"/>
                </a:lnTo>
                <a:lnTo>
                  <a:pt x="1192667" y="286153"/>
                </a:lnTo>
                <a:lnTo>
                  <a:pt x="1192667" y="286899"/>
                </a:lnTo>
                <a:lnTo>
                  <a:pt x="1193461" y="286899"/>
                </a:lnTo>
                <a:lnTo>
                  <a:pt x="1193461" y="286930"/>
                </a:lnTo>
                <a:lnTo>
                  <a:pt x="1193461" y="287677"/>
                </a:lnTo>
                <a:lnTo>
                  <a:pt x="1194255" y="287677"/>
                </a:lnTo>
                <a:lnTo>
                  <a:pt x="1194255" y="287707"/>
                </a:lnTo>
                <a:lnTo>
                  <a:pt x="1194255" y="288453"/>
                </a:lnTo>
                <a:lnTo>
                  <a:pt x="1195049" y="288453"/>
                </a:lnTo>
                <a:lnTo>
                  <a:pt x="1195049" y="288484"/>
                </a:lnTo>
                <a:lnTo>
                  <a:pt x="1195049" y="289230"/>
                </a:lnTo>
                <a:lnTo>
                  <a:pt x="1195843" y="289230"/>
                </a:lnTo>
                <a:lnTo>
                  <a:pt x="1195843" y="289261"/>
                </a:lnTo>
                <a:lnTo>
                  <a:pt x="1195843" y="290007"/>
                </a:lnTo>
                <a:lnTo>
                  <a:pt x="1196637" y="290007"/>
                </a:lnTo>
                <a:lnTo>
                  <a:pt x="1196637" y="290038"/>
                </a:lnTo>
                <a:lnTo>
                  <a:pt x="1196637" y="290784"/>
                </a:lnTo>
                <a:lnTo>
                  <a:pt x="1197431" y="290784"/>
                </a:lnTo>
                <a:lnTo>
                  <a:pt x="1197431" y="290816"/>
                </a:lnTo>
                <a:lnTo>
                  <a:pt x="1197431" y="291561"/>
                </a:lnTo>
                <a:lnTo>
                  <a:pt x="1198225" y="291561"/>
                </a:lnTo>
                <a:lnTo>
                  <a:pt x="1198225" y="291593"/>
                </a:lnTo>
                <a:lnTo>
                  <a:pt x="1198225" y="292338"/>
                </a:lnTo>
                <a:lnTo>
                  <a:pt x="1199019" y="292338"/>
                </a:lnTo>
                <a:lnTo>
                  <a:pt x="1199019" y="292370"/>
                </a:lnTo>
                <a:lnTo>
                  <a:pt x="1199019" y="293115"/>
                </a:lnTo>
                <a:lnTo>
                  <a:pt x="1199813" y="293115"/>
                </a:lnTo>
                <a:lnTo>
                  <a:pt x="1199813" y="293147"/>
                </a:lnTo>
                <a:lnTo>
                  <a:pt x="1199813" y="293892"/>
                </a:lnTo>
                <a:lnTo>
                  <a:pt x="1200607" y="293892"/>
                </a:lnTo>
                <a:lnTo>
                  <a:pt x="1200607" y="293923"/>
                </a:lnTo>
                <a:lnTo>
                  <a:pt x="1200607" y="294669"/>
                </a:lnTo>
                <a:lnTo>
                  <a:pt x="1201401" y="294669"/>
                </a:lnTo>
                <a:lnTo>
                  <a:pt x="1201401" y="294701"/>
                </a:lnTo>
                <a:lnTo>
                  <a:pt x="1201401" y="295446"/>
                </a:lnTo>
                <a:lnTo>
                  <a:pt x="1202195" y="295446"/>
                </a:lnTo>
                <a:lnTo>
                  <a:pt x="1202195" y="295478"/>
                </a:lnTo>
                <a:lnTo>
                  <a:pt x="1202195" y="296223"/>
                </a:lnTo>
                <a:lnTo>
                  <a:pt x="1202989" y="296223"/>
                </a:lnTo>
                <a:lnTo>
                  <a:pt x="1202989" y="296255"/>
                </a:lnTo>
                <a:lnTo>
                  <a:pt x="1202989" y="297000"/>
                </a:lnTo>
                <a:lnTo>
                  <a:pt x="1203783" y="297000"/>
                </a:lnTo>
                <a:lnTo>
                  <a:pt x="1203783" y="297032"/>
                </a:lnTo>
                <a:lnTo>
                  <a:pt x="1203783" y="297777"/>
                </a:lnTo>
                <a:lnTo>
                  <a:pt x="1204577" y="297777"/>
                </a:lnTo>
                <a:lnTo>
                  <a:pt x="1204577" y="297809"/>
                </a:lnTo>
                <a:lnTo>
                  <a:pt x="1204577" y="298554"/>
                </a:lnTo>
                <a:lnTo>
                  <a:pt x="1205371" y="298554"/>
                </a:lnTo>
                <a:lnTo>
                  <a:pt x="1205371" y="298586"/>
                </a:lnTo>
                <a:lnTo>
                  <a:pt x="1205371" y="299331"/>
                </a:lnTo>
                <a:lnTo>
                  <a:pt x="1206164" y="299331"/>
                </a:lnTo>
                <a:lnTo>
                  <a:pt x="1206164" y="299363"/>
                </a:lnTo>
                <a:lnTo>
                  <a:pt x="1206164" y="300108"/>
                </a:lnTo>
                <a:lnTo>
                  <a:pt x="1206958" y="300108"/>
                </a:lnTo>
                <a:lnTo>
                  <a:pt x="1206958" y="300140"/>
                </a:lnTo>
                <a:lnTo>
                  <a:pt x="1206958" y="300885"/>
                </a:lnTo>
                <a:lnTo>
                  <a:pt x="1207752" y="300885"/>
                </a:lnTo>
                <a:lnTo>
                  <a:pt x="1207752" y="300917"/>
                </a:lnTo>
                <a:lnTo>
                  <a:pt x="1207752" y="301662"/>
                </a:lnTo>
                <a:lnTo>
                  <a:pt x="1208546" y="301662"/>
                </a:lnTo>
                <a:lnTo>
                  <a:pt x="1208546" y="301694"/>
                </a:lnTo>
                <a:lnTo>
                  <a:pt x="1208546" y="302439"/>
                </a:lnTo>
                <a:lnTo>
                  <a:pt x="1209340" y="302439"/>
                </a:lnTo>
                <a:lnTo>
                  <a:pt x="1209340" y="302471"/>
                </a:lnTo>
                <a:lnTo>
                  <a:pt x="1209340" y="303216"/>
                </a:lnTo>
                <a:lnTo>
                  <a:pt x="1210134" y="303216"/>
                </a:lnTo>
                <a:lnTo>
                  <a:pt x="1210134" y="303248"/>
                </a:lnTo>
                <a:lnTo>
                  <a:pt x="1210134" y="303993"/>
                </a:lnTo>
                <a:lnTo>
                  <a:pt x="1210928" y="303993"/>
                </a:lnTo>
                <a:lnTo>
                  <a:pt x="1210928" y="304025"/>
                </a:lnTo>
                <a:lnTo>
                  <a:pt x="1210928" y="304770"/>
                </a:lnTo>
                <a:lnTo>
                  <a:pt x="1211722" y="304770"/>
                </a:lnTo>
                <a:lnTo>
                  <a:pt x="1211722" y="304802"/>
                </a:lnTo>
                <a:lnTo>
                  <a:pt x="1211722" y="305547"/>
                </a:lnTo>
                <a:lnTo>
                  <a:pt x="1212516" y="305547"/>
                </a:lnTo>
                <a:lnTo>
                  <a:pt x="1212516" y="305579"/>
                </a:lnTo>
                <a:lnTo>
                  <a:pt x="1212516" y="306323"/>
                </a:lnTo>
                <a:lnTo>
                  <a:pt x="1213310" y="306323"/>
                </a:lnTo>
                <a:lnTo>
                  <a:pt x="1213310" y="306355"/>
                </a:lnTo>
                <a:lnTo>
                  <a:pt x="1213310" y="307101"/>
                </a:lnTo>
                <a:lnTo>
                  <a:pt x="1214104" y="307101"/>
                </a:lnTo>
                <a:lnTo>
                  <a:pt x="1214104" y="307132"/>
                </a:lnTo>
                <a:lnTo>
                  <a:pt x="1214104" y="307877"/>
                </a:lnTo>
                <a:lnTo>
                  <a:pt x="1214898" y="307877"/>
                </a:lnTo>
                <a:lnTo>
                  <a:pt x="1214898" y="307909"/>
                </a:lnTo>
                <a:lnTo>
                  <a:pt x="1214898" y="308654"/>
                </a:lnTo>
                <a:lnTo>
                  <a:pt x="1215692" y="308654"/>
                </a:lnTo>
                <a:lnTo>
                  <a:pt x="1215692" y="308686"/>
                </a:lnTo>
                <a:lnTo>
                  <a:pt x="1215692" y="309432"/>
                </a:lnTo>
                <a:lnTo>
                  <a:pt x="1216486" y="309432"/>
                </a:lnTo>
                <a:lnTo>
                  <a:pt x="1216486" y="309463"/>
                </a:lnTo>
                <a:lnTo>
                  <a:pt x="1216486" y="310208"/>
                </a:lnTo>
                <a:lnTo>
                  <a:pt x="1217280" y="310208"/>
                </a:lnTo>
                <a:lnTo>
                  <a:pt x="1217280" y="310240"/>
                </a:lnTo>
                <a:lnTo>
                  <a:pt x="1217280" y="310985"/>
                </a:lnTo>
                <a:lnTo>
                  <a:pt x="1218074" y="310985"/>
                </a:lnTo>
                <a:lnTo>
                  <a:pt x="1218074" y="311017"/>
                </a:lnTo>
                <a:lnTo>
                  <a:pt x="1218074" y="311762"/>
                </a:lnTo>
                <a:lnTo>
                  <a:pt x="1218868" y="311762"/>
                </a:lnTo>
                <a:lnTo>
                  <a:pt x="1218868" y="311794"/>
                </a:lnTo>
                <a:lnTo>
                  <a:pt x="1218868" y="312539"/>
                </a:lnTo>
                <a:lnTo>
                  <a:pt x="1219662" y="312539"/>
                </a:lnTo>
                <a:lnTo>
                  <a:pt x="1219662" y="312571"/>
                </a:lnTo>
                <a:lnTo>
                  <a:pt x="1219662" y="313316"/>
                </a:lnTo>
                <a:lnTo>
                  <a:pt x="1220456" y="313316"/>
                </a:lnTo>
                <a:lnTo>
                  <a:pt x="1220456" y="313348"/>
                </a:lnTo>
                <a:lnTo>
                  <a:pt x="1220456" y="314093"/>
                </a:lnTo>
                <a:lnTo>
                  <a:pt x="1221250" y="314093"/>
                </a:lnTo>
                <a:lnTo>
                  <a:pt x="1221250" y="314125"/>
                </a:lnTo>
                <a:lnTo>
                  <a:pt x="1221250" y="314870"/>
                </a:lnTo>
                <a:lnTo>
                  <a:pt x="1222044" y="314870"/>
                </a:lnTo>
                <a:lnTo>
                  <a:pt x="1222044" y="314901"/>
                </a:lnTo>
                <a:lnTo>
                  <a:pt x="1222044" y="315647"/>
                </a:lnTo>
                <a:lnTo>
                  <a:pt x="1222838" y="315647"/>
                </a:lnTo>
                <a:lnTo>
                  <a:pt x="1222838" y="315679"/>
                </a:lnTo>
                <a:lnTo>
                  <a:pt x="1222838" y="316424"/>
                </a:lnTo>
                <a:lnTo>
                  <a:pt x="1223632" y="316424"/>
                </a:lnTo>
                <a:lnTo>
                  <a:pt x="1223632" y="316455"/>
                </a:lnTo>
                <a:lnTo>
                  <a:pt x="1223632" y="317201"/>
                </a:lnTo>
                <a:lnTo>
                  <a:pt x="1224425" y="317201"/>
                </a:lnTo>
                <a:lnTo>
                  <a:pt x="1224425" y="317232"/>
                </a:lnTo>
                <a:lnTo>
                  <a:pt x="1224425" y="317978"/>
                </a:lnTo>
                <a:lnTo>
                  <a:pt x="1225219" y="317978"/>
                </a:lnTo>
                <a:lnTo>
                  <a:pt x="1225219" y="318009"/>
                </a:lnTo>
                <a:lnTo>
                  <a:pt x="1225219" y="318755"/>
                </a:lnTo>
                <a:lnTo>
                  <a:pt x="1226013" y="318755"/>
                </a:lnTo>
                <a:lnTo>
                  <a:pt x="1226013" y="318787"/>
                </a:lnTo>
                <a:lnTo>
                  <a:pt x="1226013" y="319532"/>
                </a:lnTo>
                <a:lnTo>
                  <a:pt x="1226807" y="319532"/>
                </a:lnTo>
                <a:lnTo>
                  <a:pt x="1226807" y="319564"/>
                </a:lnTo>
                <a:lnTo>
                  <a:pt x="1226807" y="320309"/>
                </a:lnTo>
                <a:lnTo>
                  <a:pt x="1227601" y="320309"/>
                </a:lnTo>
                <a:lnTo>
                  <a:pt x="1227601" y="320341"/>
                </a:lnTo>
                <a:lnTo>
                  <a:pt x="1227601" y="321086"/>
                </a:lnTo>
                <a:lnTo>
                  <a:pt x="1228395" y="321086"/>
                </a:lnTo>
                <a:lnTo>
                  <a:pt x="1228395" y="321118"/>
                </a:lnTo>
                <a:lnTo>
                  <a:pt x="1228395" y="321863"/>
                </a:lnTo>
                <a:lnTo>
                  <a:pt x="1229189" y="321863"/>
                </a:lnTo>
                <a:lnTo>
                  <a:pt x="1229189" y="321895"/>
                </a:lnTo>
                <a:lnTo>
                  <a:pt x="1229189" y="322640"/>
                </a:lnTo>
                <a:lnTo>
                  <a:pt x="1229983" y="322640"/>
                </a:lnTo>
                <a:lnTo>
                  <a:pt x="1229983" y="322672"/>
                </a:lnTo>
                <a:lnTo>
                  <a:pt x="1229983" y="323417"/>
                </a:lnTo>
                <a:lnTo>
                  <a:pt x="1230777" y="323417"/>
                </a:lnTo>
                <a:lnTo>
                  <a:pt x="1230777" y="323449"/>
                </a:lnTo>
                <a:lnTo>
                  <a:pt x="1230777" y="324194"/>
                </a:lnTo>
                <a:lnTo>
                  <a:pt x="1231571" y="324194"/>
                </a:lnTo>
                <a:lnTo>
                  <a:pt x="1231571" y="324226"/>
                </a:lnTo>
                <a:lnTo>
                  <a:pt x="1231571" y="324971"/>
                </a:lnTo>
                <a:lnTo>
                  <a:pt x="1232365" y="324971"/>
                </a:lnTo>
                <a:lnTo>
                  <a:pt x="1232365" y="325004"/>
                </a:lnTo>
                <a:lnTo>
                  <a:pt x="1232365" y="325748"/>
                </a:lnTo>
                <a:lnTo>
                  <a:pt x="1233159" y="325748"/>
                </a:lnTo>
                <a:lnTo>
                  <a:pt x="1233159" y="325780"/>
                </a:lnTo>
                <a:lnTo>
                  <a:pt x="1233159" y="326525"/>
                </a:lnTo>
                <a:lnTo>
                  <a:pt x="1233953" y="326525"/>
                </a:lnTo>
                <a:lnTo>
                  <a:pt x="1233953" y="326557"/>
                </a:lnTo>
                <a:lnTo>
                  <a:pt x="1233953" y="327302"/>
                </a:lnTo>
                <a:lnTo>
                  <a:pt x="1234747" y="327302"/>
                </a:lnTo>
                <a:lnTo>
                  <a:pt x="1234747" y="327334"/>
                </a:lnTo>
                <a:lnTo>
                  <a:pt x="1234747" y="328079"/>
                </a:lnTo>
                <a:lnTo>
                  <a:pt x="1235541" y="328079"/>
                </a:lnTo>
                <a:lnTo>
                  <a:pt x="1235541" y="328112"/>
                </a:lnTo>
                <a:lnTo>
                  <a:pt x="1235541" y="328855"/>
                </a:lnTo>
                <a:lnTo>
                  <a:pt x="1236335" y="328855"/>
                </a:lnTo>
                <a:lnTo>
                  <a:pt x="1236335" y="328888"/>
                </a:lnTo>
                <a:lnTo>
                  <a:pt x="1236335" y="329633"/>
                </a:lnTo>
                <a:lnTo>
                  <a:pt x="1237129" y="329633"/>
                </a:lnTo>
                <a:lnTo>
                  <a:pt x="1237129" y="329665"/>
                </a:lnTo>
                <a:lnTo>
                  <a:pt x="1237129" y="330409"/>
                </a:lnTo>
                <a:lnTo>
                  <a:pt x="1237923" y="330409"/>
                </a:lnTo>
                <a:lnTo>
                  <a:pt x="1237923" y="330442"/>
                </a:lnTo>
                <a:lnTo>
                  <a:pt x="1237923" y="331186"/>
                </a:lnTo>
                <a:lnTo>
                  <a:pt x="1238717" y="331186"/>
                </a:lnTo>
                <a:lnTo>
                  <a:pt x="1238717" y="331219"/>
                </a:lnTo>
                <a:lnTo>
                  <a:pt x="1238717" y="331964"/>
                </a:lnTo>
                <a:lnTo>
                  <a:pt x="1239511" y="331964"/>
                </a:lnTo>
                <a:lnTo>
                  <a:pt x="1239511" y="331996"/>
                </a:lnTo>
                <a:lnTo>
                  <a:pt x="1239511" y="332741"/>
                </a:lnTo>
                <a:lnTo>
                  <a:pt x="1240305" y="332741"/>
                </a:lnTo>
                <a:lnTo>
                  <a:pt x="1240305" y="332773"/>
                </a:lnTo>
                <a:lnTo>
                  <a:pt x="1240305" y="333518"/>
                </a:lnTo>
                <a:lnTo>
                  <a:pt x="1241099" y="333518"/>
                </a:lnTo>
                <a:lnTo>
                  <a:pt x="1241099" y="333550"/>
                </a:lnTo>
                <a:lnTo>
                  <a:pt x="1241099" y="334294"/>
                </a:lnTo>
                <a:lnTo>
                  <a:pt x="1241893" y="334294"/>
                </a:lnTo>
                <a:lnTo>
                  <a:pt x="1241893" y="334327"/>
                </a:lnTo>
                <a:lnTo>
                  <a:pt x="1241893" y="335072"/>
                </a:lnTo>
                <a:lnTo>
                  <a:pt x="1242687" y="335072"/>
                </a:lnTo>
                <a:lnTo>
                  <a:pt x="1242687" y="335104"/>
                </a:lnTo>
                <a:lnTo>
                  <a:pt x="1242687" y="335848"/>
                </a:lnTo>
                <a:lnTo>
                  <a:pt x="1243481" y="335848"/>
                </a:lnTo>
                <a:lnTo>
                  <a:pt x="1243481" y="335881"/>
                </a:lnTo>
                <a:lnTo>
                  <a:pt x="1243481" y="336625"/>
                </a:lnTo>
                <a:lnTo>
                  <a:pt x="1244275" y="336625"/>
                </a:lnTo>
                <a:lnTo>
                  <a:pt x="1244275" y="336658"/>
                </a:lnTo>
                <a:lnTo>
                  <a:pt x="1244275" y="337402"/>
                </a:lnTo>
                <a:lnTo>
                  <a:pt x="1245069" y="337402"/>
                </a:lnTo>
                <a:lnTo>
                  <a:pt x="1245069" y="337435"/>
                </a:lnTo>
                <a:lnTo>
                  <a:pt x="1245069" y="338179"/>
                </a:lnTo>
                <a:lnTo>
                  <a:pt x="1245863" y="338179"/>
                </a:lnTo>
                <a:lnTo>
                  <a:pt x="1245863" y="338213"/>
                </a:lnTo>
                <a:lnTo>
                  <a:pt x="1245863" y="338956"/>
                </a:lnTo>
                <a:lnTo>
                  <a:pt x="1246657" y="338956"/>
                </a:lnTo>
                <a:lnTo>
                  <a:pt x="1246657" y="338989"/>
                </a:lnTo>
                <a:lnTo>
                  <a:pt x="1246657" y="339733"/>
                </a:lnTo>
                <a:lnTo>
                  <a:pt x="1247451" y="339733"/>
                </a:lnTo>
                <a:lnTo>
                  <a:pt x="1247451" y="339767"/>
                </a:lnTo>
                <a:lnTo>
                  <a:pt x="1247451" y="340510"/>
                </a:lnTo>
                <a:lnTo>
                  <a:pt x="1248244" y="340510"/>
                </a:lnTo>
                <a:lnTo>
                  <a:pt x="1248244" y="340543"/>
                </a:lnTo>
                <a:lnTo>
                  <a:pt x="1248244" y="341287"/>
                </a:lnTo>
                <a:lnTo>
                  <a:pt x="1249039" y="341287"/>
                </a:lnTo>
                <a:lnTo>
                  <a:pt x="1249039" y="341320"/>
                </a:lnTo>
                <a:lnTo>
                  <a:pt x="1249039" y="342064"/>
                </a:lnTo>
                <a:lnTo>
                  <a:pt x="1249832" y="342064"/>
                </a:lnTo>
                <a:lnTo>
                  <a:pt x="1249832" y="342097"/>
                </a:lnTo>
                <a:lnTo>
                  <a:pt x="1249832" y="342841"/>
                </a:lnTo>
                <a:lnTo>
                  <a:pt x="1250626" y="342841"/>
                </a:lnTo>
                <a:lnTo>
                  <a:pt x="1250626" y="342874"/>
                </a:lnTo>
                <a:lnTo>
                  <a:pt x="1250626" y="343618"/>
                </a:lnTo>
                <a:lnTo>
                  <a:pt x="1251420" y="343618"/>
                </a:lnTo>
                <a:lnTo>
                  <a:pt x="1251420" y="343651"/>
                </a:lnTo>
                <a:lnTo>
                  <a:pt x="1251420" y="344395"/>
                </a:lnTo>
                <a:lnTo>
                  <a:pt x="1252214" y="344395"/>
                </a:lnTo>
                <a:lnTo>
                  <a:pt x="1252214" y="344428"/>
                </a:lnTo>
                <a:lnTo>
                  <a:pt x="1252214" y="345172"/>
                </a:lnTo>
                <a:lnTo>
                  <a:pt x="1253008" y="345172"/>
                </a:lnTo>
                <a:lnTo>
                  <a:pt x="1253008" y="345205"/>
                </a:lnTo>
                <a:lnTo>
                  <a:pt x="1253008" y="345949"/>
                </a:lnTo>
                <a:lnTo>
                  <a:pt x="1253802" y="345949"/>
                </a:lnTo>
                <a:lnTo>
                  <a:pt x="1253802" y="345981"/>
                </a:lnTo>
                <a:lnTo>
                  <a:pt x="1253802" y="346726"/>
                </a:lnTo>
                <a:lnTo>
                  <a:pt x="1254596" y="346726"/>
                </a:lnTo>
                <a:lnTo>
                  <a:pt x="1254596" y="346759"/>
                </a:lnTo>
                <a:lnTo>
                  <a:pt x="1254596" y="347503"/>
                </a:lnTo>
                <a:lnTo>
                  <a:pt x="1255390" y="347503"/>
                </a:lnTo>
                <a:lnTo>
                  <a:pt x="1255390" y="347536"/>
                </a:lnTo>
                <a:lnTo>
                  <a:pt x="1255390" y="348280"/>
                </a:lnTo>
                <a:lnTo>
                  <a:pt x="1256184" y="348280"/>
                </a:lnTo>
                <a:lnTo>
                  <a:pt x="1256184" y="348313"/>
                </a:lnTo>
                <a:lnTo>
                  <a:pt x="1256184" y="349056"/>
                </a:lnTo>
                <a:lnTo>
                  <a:pt x="1256978" y="349056"/>
                </a:lnTo>
                <a:lnTo>
                  <a:pt x="1256978" y="349089"/>
                </a:lnTo>
                <a:lnTo>
                  <a:pt x="1256978" y="349834"/>
                </a:lnTo>
                <a:lnTo>
                  <a:pt x="1257772" y="349834"/>
                </a:lnTo>
                <a:lnTo>
                  <a:pt x="1257772" y="349866"/>
                </a:lnTo>
                <a:lnTo>
                  <a:pt x="1257772" y="350610"/>
                </a:lnTo>
                <a:lnTo>
                  <a:pt x="1258566" y="350610"/>
                </a:lnTo>
                <a:lnTo>
                  <a:pt x="1258566" y="350644"/>
                </a:lnTo>
                <a:lnTo>
                  <a:pt x="1258566" y="351387"/>
                </a:lnTo>
                <a:lnTo>
                  <a:pt x="1259360" y="351387"/>
                </a:lnTo>
                <a:lnTo>
                  <a:pt x="1259360" y="351420"/>
                </a:lnTo>
                <a:lnTo>
                  <a:pt x="1259360" y="352164"/>
                </a:lnTo>
                <a:lnTo>
                  <a:pt x="1260154" y="352164"/>
                </a:lnTo>
                <a:lnTo>
                  <a:pt x="1260154" y="352197"/>
                </a:lnTo>
                <a:lnTo>
                  <a:pt x="1260154" y="352922"/>
                </a:lnTo>
                <a:lnTo>
                  <a:pt x="1260948" y="352922"/>
                </a:lnTo>
                <a:lnTo>
                  <a:pt x="1260948" y="353699"/>
                </a:lnTo>
                <a:lnTo>
                  <a:pt x="1261742" y="353699"/>
                </a:lnTo>
                <a:lnTo>
                  <a:pt x="1261742" y="354476"/>
                </a:lnTo>
                <a:lnTo>
                  <a:pt x="1262536" y="354476"/>
                </a:lnTo>
                <a:lnTo>
                  <a:pt x="1262536" y="355253"/>
                </a:lnTo>
                <a:lnTo>
                  <a:pt x="1263330" y="355253"/>
                </a:lnTo>
                <a:lnTo>
                  <a:pt x="1263330" y="356030"/>
                </a:lnTo>
                <a:lnTo>
                  <a:pt x="1264123" y="356030"/>
                </a:lnTo>
                <a:lnTo>
                  <a:pt x="1264123" y="356807"/>
                </a:lnTo>
                <a:lnTo>
                  <a:pt x="1264917" y="356807"/>
                </a:lnTo>
                <a:lnTo>
                  <a:pt x="1264917" y="357584"/>
                </a:lnTo>
                <a:lnTo>
                  <a:pt x="1265711" y="357584"/>
                </a:lnTo>
                <a:lnTo>
                  <a:pt x="1265711" y="358361"/>
                </a:lnTo>
                <a:lnTo>
                  <a:pt x="1266505" y="358361"/>
                </a:lnTo>
                <a:lnTo>
                  <a:pt x="1266505" y="359138"/>
                </a:lnTo>
                <a:lnTo>
                  <a:pt x="1267299" y="359138"/>
                </a:lnTo>
                <a:lnTo>
                  <a:pt x="1267299" y="359915"/>
                </a:lnTo>
                <a:lnTo>
                  <a:pt x="1268093" y="359915"/>
                </a:lnTo>
                <a:lnTo>
                  <a:pt x="1268093" y="360692"/>
                </a:lnTo>
                <a:lnTo>
                  <a:pt x="1268887" y="360692"/>
                </a:lnTo>
                <a:lnTo>
                  <a:pt x="1268887" y="361469"/>
                </a:lnTo>
                <a:lnTo>
                  <a:pt x="1269681" y="361469"/>
                </a:lnTo>
                <a:lnTo>
                  <a:pt x="1269681" y="362246"/>
                </a:lnTo>
                <a:lnTo>
                  <a:pt x="1270475" y="362246"/>
                </a:lnTo>
                <a:lnTo>
                  <a:pt x="1270475" y="363023"/>
                </a:lnTo>
                <a:lnTo>
                  <a:pt x="1271269" y="363023"/>
                </a:lnTo>
                <a:lnTo>
                  <a:pt x="1271269" y="363800"/>
                </a:lnTo>
                <a:lnTo>
                  <a:pt x="1272063" y="363800"/>
                </a:lnTo>
                <a:lnTo>
                  <a:pt x="1272063" y="364577"/>
                </a:lnTo>
                <a:lnTo>
                  <a:pt x="1272857" y="364577"/>
                </a:lnTo>
                <a:lnTo>
                  <a:pt x="1272857" y="365354"/>
                </a:lnTo>
                <a:lnTo>
                  <a:pt x="1273651" y="365354"/>
                </a:lnTo>
                <a:lnTo>
                  <a:pt x="1273651" y="366131"/>
                </a:lnTo>
                <a:lnTo>
                  <a:pt x="1274445" y="366131"/>
                </a:lnTo>
                <a:lnTo>
                  <a:pt x="1274445" y="366907"/>
                </a:lnTo>
                <a:lnTo>
                  <a:pt x="1275239" y="366907"/>
                </a:lnTo>
                <a:lnTo>
                  <a:pt x="1275239" y="367685"/>
                </a:lnTo>
                <a:lnTo>
                  <a:pt x="1276033" y="367685"/>
                </a:lnTo>
                <a:lnTo>
                  <a:pt x="1276033" y="368461"/>
                </a:lnTo>
                <a:lnTo>
                  <a:pt x="1276827" y="368461"/>
                </a:lnTo>
                <a:lnTo>
                  <a:pt x="1276827" y="369239"/>
                </a:lnTo>
                <a:lnTo>
                  <a:pt x="1277621" y="369239"/>
                </a:lnTo>
                <a:lnTo>
                  <a:pt x="1277621" y="370015"/>
                </a:lnTo>
                <a:lnTo>
                  <a:pt x="1278415" y="370015"/>
                </a:lnTo>
                <a:lnTo>
                  <a:pt x="1278415" y="370792"/>
                </a:lnTo>
                <a:lnTo>
                  <a:pt x="1279209" y="370792"/>
                </a:lnTo>
                <a:lnTo>
                  <a:pt x="1279209" y="371569"/>
                </a:lnTo>
                <a:lnTo>
                  <a:pt x="1280003" y="371569"/>
                </a:lnTo>
                <a:lnTo>
                  <a:pt x="1280003" y="372346"/>
                </a:lnTo>
                <a:lnTo>
                  <a:pt x="1280797" y="372346"/>
                </a:lnTo>
                <a:lnTo>
                  <a:pt x="1280797" y="373123"/>
                </a:lnTo>
                <a:lnTo>
                  <a:pt x="1281591" y="373123"/>
                </a:lnTo>
                <a:lnTo>
                  <a:pt x="1281591" y="373900"/>
                </a:lnTo>
                <a:lnTo>
                  <a:pt x="1282385" y="373900"/>
                </a:lnTo>
                <a:lnTo>
                  <a:pt x="1282385" y="374677"/>
                </a:lnTo>
                <a:lnTo>
                  <a:pt x="1283179" y="374677"/>
                </a:lnTo>
                <a:lnTo>
                  <a:pt x="1283179" y="375454"/>
                </a:lnTo>
                <a:lnTo>
                  <a:pt x="1283973" y="375454"/>
                </a:lnTo>
                <a:lnTo>
                  <a:pt x="1283973" y="376231"/>
                </a:lnTo>
                <a:lnTo>
                  <a:pt x="1284767" y="376231"/>
                </a:lnTo>
                <a:lnTo>
                  <a:pt x="1284767" y="377008"/>
                </a:lnTo>
                <a:lnTo>
                  <a:pt x="1285561" y="377008"/>
                </a:lnTo>
                <a:lnTo>
                  <a:pt x="1285561" y="377785"/>
                </a:lnTo>
                <a:lnTo>
                  <a:pt x="1286355" y="377785"/>
                </a:lnTo>
                <a:lnTo>
                  <a:pt x="1286355" y="378562"/>
                </a:lnTo>
                <a:lnTo>
                  <a:pt x="1287149" y="378562"/>
                </a:lnTo>
                <a:lnTo>
                  <a:pt x="1287149" y="379339"/>
                </a:lnTo>
                <a:lnTo>
                  <a:pt x="1287943" y="379339"/>
                </a:lnTo>
                <a:lnTo>
                  <a:pt x="1287943" y="380116"/>
                </a:lnTo>
                <a:lnTo>
                  <a:pt x="1288737" y="380116"/>
                </a:lnTo>
                <a:lnTo>
                  <a:pt x="1288737" y="380893"/>
                </a:lnTo>
                <a:lnTo>
                  <a:pt x="1289531" y="380893"/>
                </a:lnTo>
                <a:lnTo>
                  <a:pt x="1289531" y="381670"/>
                </a:lnTo>
                <a:lnTo>
                  <a:pt x="1290325" y="381670"/>
                </a:lnTo>
                <a:lnTo>
                  <a:pt x="1290325" y="382447"/>
                </a:lnTo>
                <a:lnTo>
                  <a:pt x="1291118" y="382447"/>
                </a:lnTo>
                <a:lnTo>
                  <a:pt x="1291118" y="383224"/>
                </a:lnTo>
                <a:lnTo>
                  <a:pt x="1291912" y="383224"/>
                </a:lnTo>
                <a:lnTo>
                  <a:pt x="1291912" y="384001"/>
                </a:lnTo>
                <a:lnTo>
                  <a:pt x="1292706" y="384001"/>
                </a:lnTo>
                <a:lnTo>
                  <a:pt x="1292706" y="384778"/>
                </a:lnTo>
                <a:lnTo>
                  <a:pt x="1293500" y="384778"/>
                </a:lnTo>
                <a:lnTo>
                  <a:pt x="1293500" y="385555"/>
                </a:lnTo>
                <a:lnTo>
                  <a:pt x="1294294" y="385555"/>
                </a:lnTo>
                <a:lnTo>
                  <a:pt x="1294294" y="386332"/>
                </a:lnTo>
                <a:lnTo>
                  <a:pt x="1295088" y="386332"/>
                </a:lnTo>
                <a:lnTo>
                  <a:pt x="1295088" y="387109"/>
                </a:lnTo>
                <a:lnTo>
                  <a:pt x="1295882" y="387109"/>
                </a:lnTo>
                <a:lnTo>
                  <a:pt x="1295882" y="387886"/>
                </a:lnTo>
                <a:lnTo>
                  <a:pt x="1296676" y="387886"/>
                </a:lnTo>
                <a:lnTo>
                  <a:pt x="1296676" y="388663"/>
                </a:lnTo>
                <a:lnTo>
                  <a:pt x="1297470" y="388663"/>
                </a:lnTo>
                <a:lnTo>
                  <a:pt x="1297470" y="389440"/>
                </a:lnTo>
                <a:lnTo>
                  <a:pt x="1298264" y="389440"/>
                </a:lnTo>
                <a:lnTo>
                  <a:pt x="1298264" y="390217"/>
                </a:lnTo>
                <a:lnTo>
                  <a:pt x="1299058" y="390217"/>
                </a:lnTo>
                <a:lnTo>
                  <a:pt x="1299058" y="390994"/>
                </a:lnTo>
                <a:lnTo>
                  <a:pt x="1299852" y="390994"/>
                </a:lnTo>
                <a:lnTo>
                  <a:pt x="1299852" y="391771"/>
                </a:lnTo>
                <a:lnTo>
                  <a:pt x="1300646" y="391771"/>
                </a:lnTo>
                <a:lnTo>
                  <a:pt x="1300646" y="392548"/>
                </a:lnTo>
                <a:lnTo>
                  <a:pt x="1301440" y="392548"/>
                </a:lnTo>
                <a:lnTo>
                  <a:pt x="1301440" y="393325"/>
                </a:lnTo>
                <a:lnTo>
                  <a:pt x="1302234" y="393325"/>
                </a:lnTo>
                <a:lnTo>
                  <a:pt x="1302234" y="394102"/>
                </a:lnTo>
                <a:lnTo>
                  <a:pt x="1303028" y="394102"/>
                </a:lnTo>
                <a:lnTo>
                  <a:pt x="1303028" y="394879"/>
                </a:lnTo>
                <a:lnTo>
                  <a:pt x="1303822" y="394879"/>
                </a:lnTo>
                <a:lnTo>
                  <a:pt x="1303822" y="395656"/>
                </a:lnTo>
                <a:lnTo>
                  <a:pt x="1304616" y="395656"/>
                </a:lnTo>
                <a:lnTo>
                  <a:pt x="1304616" y="396433"/>
                </a:lnTo>
                <a:lnTo>
                  <a:pt x="1305409" y="396433"/>
                </a:lnTo>
                <a:lnTo>
                  <a:pt x="1305409" y="397210"/>
                </a:lnTo>
                <a:lnTo>
                  <a:pt x="1306204" y="397210"/>
                </a:lnTo>
                <a:lnTo>
                  <a:pt x="1306204" y="397987"/>
                </a:lnTo>
                <a:lnTo>
                  <a:pt x="1306997" y="397987"/>
                </a:lnTo>
                <a:lnTo>
                  <a:pt x="1306997" y="398764"/>
                </a:lnTo>
                <a:lnTo>
                  <a:pt x="1307791" y="398764"/>
                </a:lnTo>
                <a:lnTo>
                  <a:pt x="1307791" y="399541"/>
                </a:lnTo>
                <a:lnTo>
                  <a:pt x="1308585" y="399541"/>
                </a:lnTo>
                <a:lnTo>
                  <a:pt x="1308585" y="400318"/>
                </a:lnTo>
                <a:lnTo>
                  <a:pt x="1309379" y="400318"/>
                </a:lnTo>
                <a:lnTo>
                  <a:pt x="1309379" y="401095"/>
                </a:lnTo>
                <a:lnTo>
                  <a:pt x="1310173" y="401095"/>
                </a:lnTo>
                <a:lnTo>
                  <a:pt x="1310173" y="401872"/>
                </a:lnTo>
                <a:lnTo>
                  <a:pt x="1310967" y="401872"/>
                </a:lnTo>
                <a:lnTo>
                  <a:pt x="1310967" y="402649"/>
                </a:lnTo>
                <a:lnTo>
                  <a:pt x="1311761" y="402649"/>
                </a:lnTo>
                <a:lnTo>
                  <a:pt x="1311761" y="403426"/>
                </a:lnTo>
                <a:lnTo>
                  <a:pt x="1312555" y="403426"/>
                </a:lnTo>
                <a:lnTo>
                  <a:pt x="1312555" y="404202"/>
                </a:lnTo>
                <a:lnTo>
                  <a:pt x="1313349" y="404202"/>
                </a:lnTo>
                <a:lnTo>
                  <a:pt x="1313349" y="404979"/>
                </a:lnTo>
                <a:lnTo>
                  <a:pt x="1314143" y="404979"/>
                </a:lnTo>
                <a:lnTo>
                  <a:pt x="1314143" y="405756"/>
                </a:lnTo>
                <a:lnTo>
                  <a:pt x="1314937" y="405756"/>
                </a:lnTo>
                <a:lnTo>
                  <a:pt x="1314937" y="406533"/>
                </a:lnTo>
                <a:lnTo>
                  <a:pt x="1315731" y="406533"/>
                </a:lnTo>
                <a:lnTo>
                  <a:pt x="1315731" y="407310"/>
                </a:lnTo>
                <a:lnTo>
                  <a:pt x="1316525" y="407310"/>
                </a:lnTo>
                <a:lnTo>
                  <a:pt x="1316525" y="408087"/>
                </a:lnTo>
                <a:lnTo>
                  <a:pt x="1317319" y="408087"/>
                </a:lnTo>
                <a:lnTo>
                  <a:pt x="1317319" y="408864"/>
                </a:lnTo>
                <a:lnTo>
                  <a:pt x="1318113" y="408864"/>
                </a:lnTo>
                <a:lnTo>
                  <a:pt x="1318113" y="409641"/>
                </a:lnTo>
                <a:lnTo>
                  <a:pt x="1318907" y="409641"/>
                </a:lnTo>
                <a:lnTo>
                  <a:pt x="1318907" y="410418"/>
                </a:lnTo>
                <a:lnTo>
                  <a:pt x="1319701" y="410418"/>
                </a:lnTo>
                <a:lnTo>
                  <a:pt x="1319701" y="411195"/>
                </a:lnTo>
                <a:lnTo>
                  <a:pt x="1320495" y="411195"/>
                </a:lnTo>
                <a:lnTo>
                  <a:pt x="1320495" y="411972"/>
                </a:lnTo>
                <a:lnTo>
                  <a:pt x="1321289" y="411972"/>
                </a:lnTo>
                <a:lnTo>
                  <a:pt x="1321289" y="412749"/>
                </a:lnTo>
                <a:lnTo>
                  <a:pt x="1322083" y="412749"/>
                </a:lnTo>
                <a:lnTo>
                  <a:pt x="1322083" y="413526"/>
                </a:lnTo>
                <a:lnTo>
                  <a:pt x="1322877" y="413526"/>
                </a:lnTo>
                <a:lnTo>
                  <a:pt x="1322877" y="414303"/>
                </a:lnTo>
                <a:lnTo>
                  <a:pt x="1323671" y="414303"/>
                </a:lnTo>
                <a:lnTo>
                  <a:pt x="1323671" y="415080"/>
                </a:lnTo>
                <a:lnTo>
                  <a:pt x="1324465" y="415080"/>
                </a:lnTo>
                <a:lnTo>
                  <a:pt x="1324465" y="415857"/>
                </a:lnTo>
                <a:lnTo>
                  <a:pt x="1325259" y="415857"/>
                </a:lnTo>
                <a:lnTo>
                  <a:pt x="1325259" y="416634"/>
                </a:lnTo>
                <a:lnTo>
                  <a:pt x="1325441" y="416634"/>
                </a:lnTo>
                <a:lnTo>
                  <a:pt x="1326925" y="446028"/>
                </a:lnTo>
                <a:cubicBezTo>
                  <a:pt x="1326925" y="913261"/>
                  <a:pt x="948158" y="1292028"/>
                  <a:pt x="480925" y="1292028"/>
                </a:cubicBezTo>
                <a:lnTo>
                  <a:pt x="469122" y="1291432"/>
                </a:lnTo>
                <a:lnTo>
                  <a:pt x="469122" y="1291301"/>
                </a:lnTo>
                <a:lnTo>
                  <a:pt x="468328" y="1291301"/>
                </a:lnTo>
                <a:lnTo>
                  <a:pt x="468328" y="1290524"/>
                </a:lnTo>
                <a:lnTo>
                  <a:pt x="467534" y="1290524"/>
                </a:lnTo>
                <a:lnTo>
                  <a:pt x="467534" y="1289747"/>
                </a:lnTo>
                <a:lnTo>
                  <a:pt x="466740" y="1289747"/>
                </a:lnTo>
                <a:lnTo>
                  <a:pt x="466740" y="1288970"/>
                </a:lnTo>
                <a:lnTo>
                  <a:pt x="465946" y="1288970"/>
                </a:lnTo>
                <a:lnTo>
                  <a:pt x="465946" y="1288193"/>
                </a:lnTo>
                <a:lnTo>
                  <a:pt x="465152" y="1288193"/>
                </a:lnTo>
                <a:lnTo>
                  <a:pt x="465152" y="1287416"/>
                </a:lnTo>
                <a:lnTo>
                  <a:pt x="464358" y="1287416"/>
                </a:lnTo>
                <a:lnTo>
                  <a:pt x="464358" y="1286639"/>
                </a:lnTo>
                <a:lnTo>
                  <a:pt x="463564" y="1286639"/>
                </a:lnTo>
                <a:lnTo>
                  <a:pt x="463564" y="1285862"/>
                </a:lnTo>
                <a:lnTo>
                  <a:pt x="462770" y="1285862"/>
                </a:lnTo>
                <a:lnTo>
                  <a:pt x="462770" y="1285085"/>
                </a:lnTo>
                <a:lnTo>
                  <a:pt x="461976" y="1285085"/>
                </a:lnTo>
                <a:lnTo>
                  <a:pt x="461976" y="1284308"/>
                </a:lnTo>
                <a:lnTo>
                  <a:pt x="461182" y="1284308"/>
                </a:lnTo>
                <a:lnTo>
                  <a:pt x="461182" y="1283531"/>
                </a:lnTo>
                <a:lnTo>
                  <a:pt x="460388" y="1283531"/>
                </a:lnTo>
                <a:lnTo>
                  <a:pt x="460388" y="1282754"/>
                </a:lnTo>
                <a:lnTo>
                  <a:pt x="459595" y="1282754"/>
                </a:lnTo>
                <a:lnTo>
                  <a:pt x="459595" y="1281977"/>
                </a:lnTo>
                <a:lnTo>
                  <a:pt x="458801" y="1281977"/>
                </a:lnTo>
                <a:lnTo>
                  <a:pt x="458801" y="1281200"/>
                </a:lnTo>
                <a:lnTo>
                  <a:pt x="458007" y="1281200"/>
                </a:lnTo>
                <a:lnTo>
                  <a:pt x="458007" y="1280423"/>
                </a:lnTo>
                <a:lnTo>
                  <a:pt x="457213" y="1280423"/>
                </a:lnTo>
                <a:lnTo>
                  <a:pt x="457213" y="1279646"/>
                </a:lnTo>
                <a:lnTo>
                  <a:pt x="456419" y="1279646"/>
                </a:lnTo>
                <a:lnTo>
                  <a:pt x="456419" y="1278869"/>
                </a:lnTo>
                <a:lnTo>
                  <a:pt x="455625" y="1278869"/>
                </a:lnTo>
                <a:lnTo>
                  <a:pt x="455625" y="1278092"/>
                </a:lnTo>
                <a:lnTo>
                  <a:pt x="454831" y="1278092"/>
                </a:lnTo>
                <a:lnTo>
                  <a:pt x="454831" y="1277315"/>
                </a:lnTo>
                <a:lnTo>
                  <a:pt x="454037" y="1277315"/>
                </a:lnTo>
                <a:lnTo>
                  <a:pt x="454037" y="1276538"/>
                </a:lnTo>
                <a:lnTo>
                  <a:pt x="453243" y="1276538"/>
                </a:lnTo>
                <a:lnTo>
                  <a:pt x="453243" y="1275761"/>
                </a:lnTo>
                <a:lnTo>
                  <a:pt x="452449" y="1275761"/>
                </a:lnTo>
                <a:lnTo>
                  <a:pt x="452449" y="1274984"/>
                </a:lnTo>
                <a:lnTo>
                  <a:pt x="451655" y="1274984"/>
                </a:lnTo>
                <a:lnTo>
                  <a:pt x="451655" y="1274207"/>
                </a:lnTo>
                <a:lnTo>
                  <a:pt x="450861" y="1274207"/>
                </a:lnTo>
                <a:lnTo>
                  <a:pt x="450861" y="1273430"/>
                </a:lnTo>
                <a:lnTo>
                  <a:pt x="450067" y="1273430"/>
                </a:lnTo>
                <a:lnTo>
                  <a:pt x="450067" y="1272653"/>
                </a:lnTo>
                <a:lnTo>
                  <a:pt x="449273" y="1272653"/>
                </a:lnTo>
                <a:lnTo>
                  <a:pt x="449273" y="1271876"/>
                </a:lnTo>
                <a:lnTo>
                  <a:pt x="448479" y="1271876"/>
                </a:lnTo>
                <a:lnTo>
                  <a:pt x="448479" y="1271099"/>
                </a:lnTo>
                <a:lnTo>
                  <a:pt x="447685" y="1271099"/>
                </a:lnTo>
                <a:lnTo>
                  <a:pt x="447685" y="1270322"/>
                </a:lnTo>
                <a:lnTo>
                  <a:pt x="446891" y="1270322"/>
                </a:lnTo>
                <a:lnTo>
                  <a:pt x="446891" y="1269545"/>
                </a:lnTo>
                <a:lnTo>
                  <a:pt x="446097" y="1269545"/>
                </a:lnTo>
                <a:lnTo>
                  <a:pt x="446097" y="1268768"/>
                </a:lnTo>
                <a:lnTo>
                  <a:pt x="445303" y="1268768"/>
                </a:lnTo>
                <a:lnTo>
                  <a:pt x="445303" y="1267991"/>
                </a:lnTo>
                <a:lnTo>
                  <a:pt x="444510" y="1267991"/>
                </a:lnTo>
                <a:lnTo>
                  <a:pt x="444510" y="1267214"/>
                </a:lnTo>
                <a:lnTo>
                  <a:pt x="443716" y="1267214"/>
                </a:lnTo>
                <a:lnTo>
                  <a:pt x="443716" y="1266437"/>
                </a:lnTo>
                <a:lnTo>
                  <a:pt x="442922" y="1266437"/>
                </a:lnTo>
                <a:lnTo>
                  <a:pt x="442922" y="1265660"/>
                </a:lnTo>
                <a:lnTo>
                  <a:pt x="442128" y="1265660"/>
                </a:lnTo>
                <a:lnTo>
                  <a:pt x="442128" y="1264883"/>
                </a:lnTo>
                <a:lnTo>
                  <a:pt x="441334" y="1264883"/>
                </a:lnTo>
                <a:lnTo>
                  <a:pt x="441334" y="1264106"/>
                </a:lnTo>
                <a:lnTo>
                  <a:pt x="440540" y="1264106"/>
                </a:lnTo>
                <a:lnTo>
                  <a:pt x="440540" y="1263329"/>
                </a:lnTo>
                <a:lnTo>
                  <a:pt x="439746" y="1263329"/>
                </a:lnTo>
                <a:lnTo>
                  <a:pt x="439746" y="1262552"/>
                </a:lnTo>
                <a:lnTo>
                  <a:pt x="438952" y="1262552"/>
                </a:lnTo>
                <a:lnTo>
                  <a:pt x="438952" y="1261775"/>
                </a:lnTo>
                <a:lnTo>
                  <a:pt x="438158" y="1261775"/>
                </a:lnTo>
                <a:lnTo>
                  <a:pt x="438158" y="1260998"/>
                </a:lnTo>
                <a:lnTo>
                  <a:pt x="437364" y="1260998"/>
                </a:lnTo>
                <a:lnTo>
                  <a:pt x="437364" y="1260222"/>
                </a:lnTo>
                <a:lnTo>
                  <a:pt x="436570" y="1260222"/>
                </a:lnTo>
                <a:lnTo>
                  <a:pt x="436570" y="1259444"/>
                </a:lnTo>
                <a:lnTo>
                  <a:pt x="435776" y="1259444"/>
                </a:lnTo>
                <a:lnTo>
                  <a:pt x="435776" y="1258668"/>
                </a:lnTo>
                <a:lnTo>
                  <a:pt x="434982" y="1258668"/>
                </a:lnTo>
                <a:lnTo>
                  <a:pt x="434982" y="1257891"/>
                </a:lnTo>
                <a:lnTo>
                  <a:pt x="434188" y="1257891"/>
                </a:lnTo>
                <a:lnTo>
                  <a:pt x="434188" y="1257114"/>
                </a:lnTo>
                <a:lnTo>
                  <a:pt x="433394" y="1257114"/>
                </a:lnTo>
                <a:lnTo>
                  <a:pt x="433394" y="1256337"/>
                </a:lnTo>
                <a:lnTo>
                  <a:pt x="432600" y="1256337"/>
                </a:lnTo>
                <a:lnTo>
                  <a:pt x="432600" y="1255560"/>
                </a:lnTo>
                <a:lnTo>
                  <a:pt x="431806" y="1255560"/>
                </a:lnTo>
                <a:lnTo>
                  <a:pt x="431806" y="1254783"/>
                </a:lnTo>
                <a:lnTo>
                  <a:pt x="431012" y="1254783"/>
                </a:lnTo>
                <a:lnTo>
                  <a:pt x="431012" y="1254006"/>
                </a:lnTo>
                <a:lnTo>
                  <a:pt x="430218" y="1254006"/>
                </a:lnTo>
                <a:lnTo>
                  <a:pt x="430218" y="1253229"/>
                </a:lnTo>
                <a:lnTo>
                  <a:pt x="429424" y="1253229"/>
                </a:lnTo>
                <a:lnTo>
                  <a:pt x="429424" y="1252452"/>
                </a:lnTo>
                <a:lnTo>
                  <a:pt x="428630" y="1252452"/>
                </a:lnTo>
                <a:lnTo>
                  <a:pt x="428630" y="1251675"/>
                </a:lnTo>
                <a:lnTo>
                  <a:pt x="427836" y="1251675"/>
                </a:lnTo>
                <a:lnTo>
                  <a:pt x="427836" y="1250898"/>
                </a:lnTo>
                <a:lnTo>
                  <a:pt x="427042" y="1250898"/>
                </a:lnTo>
                <a:lnTo>
                  <a:pt x="427042" y="1250121"/>
                </a:lnTo>
                <a:lnTo>
                  <a:pt x="426248" y="1250121"/>
                </a:lnTo>
                <a:lnTo>
                  <a:pt x="426248" y="1249344"/>
                </a:lnTo>
                <a:lnTo>
                  <a:pt x="425454" y="1249344"/>
                </a:lnTo>
                <a:lnTo>
                  <a:pt x="425454" y="1248567"/>
                </a:lnTo>
                <a:lnTo>
                  <a:pt x="424660" y="1248567"/>
                </a:lnTo>
                <a:lnTo>
                  <a:pt x="424660" y="1247790"/>
                </a:lnTo>
                <a:lnTo>
                  <a:pt x="423866" y="1247790"/>
                </a:lnTo>
                <a:lnTo>
                  <a:pt x="423866" y="1247013"/>
                </a:lnTo>
                <a:lnTo>
                  <a:pt x="423072" y="1247013"/>
                </a:lnTo>
                <a:lnTo>
                  <a:pt x="423072" y="1246236"/>
                </a:lnTo>
                <a:lnTo>
                  <a:pt x="422278" y="1246236"/>
                </a:lnTo>
                <a:lnTo>
                  <a:pt x="422278" y="1245459"/>
                </a:lnTo>
                <a:lnTo>
                  <a:pt x="421484" y="1245459"/>
                </a:lnTo>
                <a:lnTo>
                  <a:pt x="421484" y="1244682"/>
                </a:lnTo>
                <a:lnTo>
                  <a:pt x="420690" y="1244682"/>
                </a:lnTo>
                <a:lnTo>
                  <a:pt x="420690" y="1243905"/>
                </a:lnTo>
                <a:lnTo>
                  <a:pt x="419896" y="1243905"/>
                </a:lnTo>
                <a:lnTo>
                  <a:pt x="419896" y="1243128"/>
                </a:lnTo>
                <a:lnTo>
                  <a:pt x="419103" y="1243128"/>
                </a:lnTo>
                <a:lnTo>
                  <a:pt x="419103" y="1242351"/>
                </a:lnTo>
                <a:lnTo>
                  <a:pt x="418309" y="1242351"/>
                </a:lnTo>
                <a:lnTo>
                  <a:pt x="418309" y="1241574"/>
                </a:lnTo>
                <a:lnTo>
                  <a:pt x="417515" y="1241574"/>
                </a:lnTo>
                <a:lnTo>
                  <a:pt x="417515" y="1240797"/>
                </a:lnTo>
                <a:lnTo>
                  <a:pt x="416721" y="1240797"/>
                </a:lnTo>
                <a:lnTo>
                  <a:pt x="416721" y="1240020"/>
                </a:lnTo>
                <a:lnTo>
                  <a:pt x="415927" y="1240020"/>
                </a:lnTo>
                <a:lnTo>
                  <a:pt x="415927" y="1239243"/>
                </a:lnTo>
                <a:lnTo>
                  <a:pt x="415133" y="1239243"/>
                </a:lnTo>
                <a:lnTo>
                  <a:pt x="415133" y="1238466"/>
                </a:lnTo>
                <a:lnTo>
                  <a:pt x="414339" y="1238466"/>
                </a:lnTo>
                <a:lnTo>
                  <a:pt x="414339" y="1237689"/>
                </a:lnTo>
                <a:lnTo>
                  <a:pt x="413545" y="1237689"/>
                </a:lnTo>
                <a:lnTo>
                  <a:pt x="413545" y="1236912"/>
                </a:lnTo>
                <a:lnTo>
                  <a:pt x="412751" y="1236912"/>
                </a:lnTo>
                <a:lnTo>
                  <a:pt x="412751" y="1236135"/>
                </a:lnTo>
                <a:lnTo>
                  <a:pt x="411957" y="1236135"/>
                </a:lnTo>
                <a:lnTo>
                  <a:pt x="411957" y="1235358"/>
                </a:lnTo>
                <a:lnTo>
                  <a:pt x="411163" y="1235358"/>
                </a:lnTo>
                <a:lnTo>
                  <a:pt x="411163" y="1234581"/>
                </a:lnTo>
                <a:lnTo>
                  <a:pt x="410369" y="1234581"/>
                </a:lnTo>
                <a:lnTo>
                  <a:pt x="410369" y="1233804"/>
                </a:lnTo>
                <a:lnTo>
                  <a:pt x="409575" y="1233804"/>
                </a:lnTo>
                <a:lnTo>
                  <a:pt x="409575" y="1233027"/>
                </a:lnTo>
                <a:lnTo>
                  <a:pt x="408781" y="1233027"/>
                </a:lnTo>
                <a:lnTo>
                  <a:pt x="408781" y="1232250"/>
                </a:lnTo>
                <a:lnTo>
                  <a:pt x="407987" y="1232250"/>
                </a:lnTo>
                <a:lnTo>
                  <a:pt x="407987" y="1231473"/>
                </a:lnTo>
                <a:lnTo>
                  <a:pt x="407193" y="1231473"/>
                </a:lnTo>
                <a:lnTo>
                  <a:pt x="407193" y="1230696"/>
                </a:lnTo>
                <a:lnTo>
                  <a:pt x="406399" y="1230696"/>
                </a:lnTo>
                <a:lnTo>
                  <a:pt x="406399" y="1229919"/>
                </a:lnTo>
                <a:lnTo>
                  <a:pt x="405605" y="1229919"/>
                </a:lnTo>
                <a:lnTo>
                  <a:pt x="405605" y="1229142"/>
                </a:lnTo>
                <a:lnTo>
                  <a:pt x="404811" y="1229142"/>
                </a:lnTo>
                <a:lnTo>
                  <a:pt x="404811" y="1228365"/>
                </a:lnTo>
                <a:lnTo>
                  <a:pt x="404017" y="1228365"/>
                </a:lnTo>
                <a:lnTo>
                  <a:pt x="404017" y="1227588"/>
                </a:lnTo>
                <a:lnTo>
                  <a:pt x="403223" y="1227588"/>
                </a:lnTo>
                <a:lnTo>
                  <a:pt x="403223" y="1226811"/>
                </a:lnTo>
                <a:lnTo>
                  <a:pt x="402430" y="1226811"/>
                </a:lnTo>
                <a:lnTo>
                  <a:pt x="402430" y="1226034"/>
                </a:lnTo>
                <a:lnTo>
                  <a:pt x="401636" y="1226034"/>
                </a:lnTo>
                <a:lnTo>
                  <a:pt x="401636" y="1225257"/>
                </a:lnTo>
                <a:lnTo>
                  <a:pt x="400842" y="1225257"/>
                </a:lnTo>
                <a:lnTo>
                  <a:pt x="400842" y="1224481"/>
                </a:lnTo>
                <a:lnTo>
                  <a:pt x="400048" y="1224481"/>
                </a:lnTo>
                <a:lnTo>
                  <a:pt x="400048" y="1223703"/>
                </a:lnTo>
                <a:lnTo>
                  <a:pt x="399254" y="1223703"/>
                </a:lnTo>
                <a:lnTo>
                  <a:pt x="399254" y="1222927"/>
                </a:lnTo>
                <a:lnTo>
                  <a:pt x="398460" y="1222927"/>
                </a:lnTo>
                <a:lnTo>
                  <a:pt x="398460" y="1222149"/>
                </a:lnTo>
                <a:lnTo>
                  <a:pt x="397666" y="1222149"/>
                </a:lnTo>
                <a:lnTo>
                  <a:pt x="397666" y="1221373"/>
                </a:lnTo>
                <a:lnTo>
                  <a:pt x="396872" y="1221373"/>
                </a:lnTo>
                <a:lnTo>
                  <a:pt x="396872" y="1220595"/>
                </a:lnTo>
                <a:lnTo>
                  <a:pt x="396078" y="1220595"/>
                </a:lnTo>
                <a:lnTo>
                  <a:pt x="396078" y="1219819"/>
                </a:lnTo>
                <a:lnTo>
                  <a:pt x="395284" y="1219819"/>
                </a:lnTo>
                <a:lnTo>
                  <a:pt x="395284" y="1219042"/>
                </a:lnTo>
                <a:lnTo>
                  <a:pt x="394490" y="1219042"/>
                </a:lnTo>
                <a:lnTo>
                  <a:pt x="394490" y="1218265"/>
                </a:lnTo>
                <a:lnTo>
                  <a:pt x="393696" y="1218265"/>
                </a:lnTo>
                <a:lnTo>
                  <a:pt x="393696" y="1217488"/>
                </a:lnTo>
                <a:lnTo>
                  <a:pt x="392902" y="1217488"/>
                </a:lnTo>
                <a:lnTo>
                  <a:pt x="392902" y="1216711"/>
                </a:lnTo>
                <a:lnTo>
                  <a:pt x="392108" y="1216711"/>
                </a:lnTo>
                <a:lnTo>
                  <a:pt x="392108" y="1215934"/>
                </a:lnTo>
                <a:lnTo>
                  <a:pt x="391314" y="1215934"/>
                </a:lnTo>
                <a:lnTo>
                  <a:pt x="391314" y="1215157"/>
                </a:lnTo>
                <a:lnTo>
                  <a:pt x="390520" y="1215157"/>
                </a:lnTo>
                <a:lnTo>
                  <a:pt x="390520" y="1214380"/>
                </a:lnTo>
                <a:lnTo>
                  <a:pt x="389726" y="1214380"/>
                </a:lnTo>
                <a:lnTo>
                  <a:pt x="389726" y="1213603"/>
                </a:lnTo>
                <a:lnTo>
                  <a:pt x="388932" y="1213603"/>
                </a:lnTo>
                <a:lnTo>
                  <a:pt x="388932" y="1212826"/>
                </a:lnTo>
                <a:lnTo>
                  <a:pt x="388138" y="1212826"/>
                </a:lnTo>
                <a:lnTo>
                  <a:pt x="388138" y="1212049"/>
                </a:lnTo>
                <a:lnTo>
                  <a:pt x="387344" y="1212049"/>
                </a:lnTo>
                <a:lnTo>
                  <a:pt x="387344" y="1211272"/>
                </a:lnTo>
                <a:lnTo>
                  <a:pt x="386550" y="1211272"/>
                </a:lnTo>
                <a:lnTo>
                  <a:pt x="386550" y="1210495"/>
                </a:lnTo>
                <a:lnTo>
                  <a:pt x="385756" y="1210495"/>
                </a:lnTo>
                <a:lnTo>
                  <a:pt x="385756" y="1209718"/>
                </a:lnTo>
                <a:lnTo>
                  <a:pt x="384962" y="1209718"/>
                </a:lnTo>
                <a:lnTo>
                  <a:pt x="384962" y="1208941"/>
                </a:lnTo>
                <a:lnTo>
                  <a:pt x="384168" y="1208941"/>
                </a:lnTo>
                <a:lnTo>
                  <a:pt x="384168" y="1208164"/>
                </a:lnTo>
                <a:lnTo>
                  <a:pt x="383374" y="1208164"/>
                </a:lnTo>
                <a:lnTo>
                  <a:pt x="383374" y="1207387"/>
                </a:lnTo>
                <a:lnTo>
                  <a:pt x="382580" y="1207387"/>
                </a:lnTo>
                <a:lnTo>
                  <a:pt x="382580" y="1206610"/>
                </a:lnTo>
                <a:lnTo>
                  <a:pt x="381786" y="1206610"/>
                </a:lnTo>
                <a:lnTo>
                  <a:pt x="381786" y="1205833"/>
                </a:lnTo>
                <a:lnTo>
                  <a:pt x="380992" y="1205833"/>
                </a:lnTo>
                <a:lnTo>
                  <a:pt x="380992" y="1205056"/>
                </a:lnTo>
                <a:lnTo>
                  <a:pt x="380198" y="1205056"/>
                </a:lnTo>
                <a:lnTo>
                  <a:pt x="380198" y="1204279"/>
                </a:lnTo>
                <a:lnTo>
                  <a:pt x="379405" y="1204279"/>
                </a:lnTo>
                <a:lnTo>
                  <a:pt x="379405" y="1203502"/>
                </a:lnTo>
                <a:lnTo>
                  <a:pt x="378611" y="1203502"/>
                </a:lnTo>
                <a:lnTo>
                  <a:pt x="378611" y="1202725"/>
                </a:lnTo>
                <a:lnTo>
                  <a:pt x="377817" y="1202725"/>
                </a:lnTo>
                <a:lnTo>
                  <a:pt x="377817" y="1201948"/>
                </a:lnTo>
                <a:lnTo>
                  <a:pt x="377023" y="1201948"/>
                </a:lnTo>
                <a:lnTo>
                  <a:pt x="377023" y="1201171"/>
                </a:lnTo>
                <a:lnTo>
                  <a:pt x="376229" y="1201171"/>
                </a:lnTo>
                <a:lnTo>
                  <a:pt x="376229" y="1200394"/>
                </a:lnTo>
                <a:lnTo>
                  <a:pt x="375435" y="1200394"/>
                </a:lnTo>
                <a:lnTo>
                  <a:pt x="375435" y="1199617"/>
                </a:lnTo>
                <a:lnTo>
                  <a:pt x="374641" y="1199617"/>
                </a:lnTo>
                <a:lnTo>
                  <a:pt x="374641" y="1198840"/>
                </a:lnTo>
                <a:lnTo>
                  <a:pt x="373847" y="1198840"/>
                </a:lnTo>
                <a:lnTo>
                  <a:pt x="373847" y="1198063"/>
                </a:lnTo>
                <a:lnTo>
                  <a:pt x="373053" y="1198063"/>
                </a:lnTo>
                <a:lnTo>
                  <a:pt x="373053" y="1197286"/>
                </a:lnTo>
                <a:lnTo>
                  <a:pt x="372259" y="1197286"/>
                </a:lnTo>
                <a:lnTo>
                  <a:pt x="372259" y="1196509"/>
                </a:lnTo>
                <a:lnTo>
                  <a:pt x="371465" y="1196509"/>
                </a:lnTo>
                <a:lnTo>
                  <a:pt x="371465" y="1195732"/>
                </a:lnTo>
                <a:lnTo>
                  <a:pt x="370671" y="1195732"/>
                </a:lnTo>
                <a:lnTo>
                  <a:pt x="370671" y="1194955"/>
                </a:lnTo>
                <a:lnTo>
                  <a:pt x="369877" y="1194955"/>
                </a:lnTo>
                <a:lnTo>
                  <a:pt x="369877" y="1194178"/>
                </a:lnTo>
                <a:lnTo>
                  <a:pt x="369083" y="1194178"/>
                </a:lnTo>
                <a:lnTo>
                  <a:pt x="369083" y="1193401"/>
                </a:lnTo>
                <a:lnTo>
                  <a:pt x="368289" y="1193401"/>
                </a:lnTo>
                <a:lnTo>
                  <a:pt x="368289" y="1192624"/>
                </a:lnTo>
                <a:lnTo>
                  <a:pt x="367495" y="1192624"/>
                </a:lnTo>
                <a:lnTo>
                  <a:pt x="367495" y="1191847"/>
                </a:lnTo>
                <a:lnTo>
                  <a:pt x="366701" y="1191847"/>
                </a:lnTo>
                <a:lnTo>
                  <a:pt x="366701" y="1191070"/>
                </a:lnTo>
                <a:lnTo>
                  <a:pt x="365907" y="1191070"/>
                </a:lnTo>
                <a:lnTo>
                  <a:pt x="365907" y="1190294"/>
                </a:lnTo>
                <a:lnTo>
                  <a:pt x="365113" y="1190294"/>
                </a:lnTo>
                <a:lnTo>
                  <a:pt x="365113" y="1189516"/>
                </a:lnTo>
                <a:lnTo>
                  <a:pt x="364319" y="1189516"/>
                </a:lnTo>
                <a:lnTo>
                  <a:pt x="364319" y="1188740"/>
                </a:lnTo>
                <a:lnTo>
                  <a:pt x="363525" y="1188740"/>
                </a:lnTo>
                <a:lnTo>
                  <a:pt x="363525" y="1187962"/>
                </a:lnTo>
                <a:lnTo>
                  <a:pt x="362731" y="1187962"/>
                </a:lnTo>
                <a:lnTo>
                  <a:pt x="362731" y="1187186"/>
                </a:lnTo>
                <a:lnTo>
                  <a:pt x="361937" y="1187186"/>
                </a:lnTo>
                <a:lnTo>
                  <a:pt x="361937" y="1186408"/>
                </a:lnTo>
                <a:lnTo>
                  <a:pt x="361143" y="1186408"/>
                </a:lnTo>
                <a:lnTo>
                  <a:pt x="361143" y="1185632"/>
                </a:lnTo>
                <a:lnTo>
                  <a:pt x="360349" y="1185632"/>
                </a:lnTo>
                <a:lnTo>
                  <a:pt x="360349" y="1184854"/>
                </a:lnTo>
                <a:lnTo>
                  <a:pt x="359556" y="1184854"/>
                </a:lnTo>
                <a:lnTo>
                  <a:pt x="359556" y="1184078"/>
                </a:lnTo>
                <a:lnTo>
                  <a:pt x="358762" y="1184078"/>
                </a:lnTo>
                <a:lnTo>
                  <a:pt x="358762" y="1183300"/>
                </a:lnTo>
                <a:lnTo>
                  <a:pt x="357968" y="1183300"/>
                </a:lnTo>
                <a:lnTo>
                  <a:pt x="357968" y="1182524"/>
                </a:lnTo>
                <a:lnTo>
                  <a:pt x="357174" y="1182524"/>
                </a:lnTo>
                <a:lnTo>
                  <a:pt x="357174" y="1181747"/>
                </a:lnTo>
                <a:lnTo>
                  <a:pt x="356380" y="1181747"/>
                </a:lnTo>
                <a:lnTo>
                  <a:pt x="356380" y="1180970"/>
                </a:lnTo>
                <a:lnTo>
                  <a:pt x="355586" y="1180970"/>
                </a:lnTo>
                <a:lnTo>
                  <a:pt x="355586" y="1180193"/>
                </a:lnTo>
                <a:lnTo>
                  <a:pt x="354792" y="1180193"/>
                </a:lnTo>
                <a:lnTo>
                  <a:pt x="354792" y="1179416"/>
                </a:lnTo>
                <a:lnTo>
                  <a:pt x="353998" y="1179416"/>
                </a:lnTo>
                <a:lnTo>
                  <a:pt x="353998" y="1178639"/>
                </a:lnTo>
                <a:lnTo>
                  <a:pt x="353204" y="1178639"/>
                </a:lnTo>
                <a:lnTo>
                  <a:pt x="353204" y="1177862"/>
                </a:lnTo>
                <a:lnTo>
                  <a:pt x="352410" y="1177862"/>
                </a:lnTo>
                <a:lnTo>
                  <a:pt x="352410" y="1177085"/>
                </a:lnTo>
                <a:lnTo>
                  <a:pt x="351616" y="1177085"/>
                </a:lnTo>
                <a:lnTo>
                  <a:pt x="351616" y="1176308"/>
                </a:lnTo>
                <a:lnTo>
                  <a:pt x="350822" y="1176308"/>
                </a:lnTo>
                <a:lnTo>
                  <a:pt x="350822" y="1175531"/>
                </a:lnTo>
                <a:lnTo>
                  <a:pt x="350028" y="1175531"/>
                </a:lnTo>
                <a:lnTo>
                  <a:pt x="350028" y="1174754"/>
                </a:lnTo>
                <a:lnTo>
                  <a:pt x="349234" y="1174754"/>
                </a:lnTo>
                <a:lnTo>
                  <a:pt x="349234" y="1173977"/>
                </a:lnTo>
                <a:lnTo>
                  <a:pt x="348440" y="1173977"/>
                </a:lnTo>
                <a:lnTo>
                  <a:pt x="348440" y="1173200"/>
                </a:lnTo>
                <a:lnTo>
                  <a:pt x="347646" y="1173200"/>
                </a:lnTo>
                <a:lnTo>
                  <a:pt x="347646" y="1172423"/>
                </a:lnTo>
                <a:lnTo>
                  <a:pt x="346852" y="1172423"/>
                </a:lnTo>
                <a:lnTo>
                  <a:pt x="346852" y="1171646"/>
                </a:lnTo>
                <a:lnTo>
                  <a:pt x="346058" y="1171646"/>
                </a:lnTo>
                <a:lnTo>
                  <a:pt x="346058" y="1170869"/>
                </a:lnTo>
                <a:lnTo>
                  <a:pt x="345264" y="1170869"/>
                </a:lnTo>
                <a:lnTo>
                  <a:pt x="345264" y="1170092"/>
                </a:lnTo>
                <a:lnTo>
                  <a:pt x="344470" y="1170092"/>
                </a:lnTo>
                <a:lnTo>
                  <a:pt x="344470" y="1169315"/>
                </a:lnTo>
                <a:lnTo>
                  <a:pt x="343676" y="1169315"/>
                </a:lnTo>
                <a:lnTo>
                  <a:pt x="343676" y="1168538"/>
                </a:lnTo>
                <a:lnTo>
                  <a:pt x="342882" y="1168538"/>
                </a:lnTo>
                <a:lnTo>
                  <a:pt x="342882" y="1167761"/>
                </a:lnTo>
                <a:lnTo>
                  <a:pt x="342088" y="1167761"/>
                </a:lnTo>
                <a:lnTo>
                  <a:pt x="342088" y="1166984"/>
                </a:lnTo>
                <a:lnTo>
                  <a:pt x="341294" y="1166984"/>
                </a:lnTo>
                <a:lnTo>
                  <a:pt x="341294" y="1166207"/>
                </a:lnTo>
                <a:lnTo>
                  <a:pt x="340500" y="1166207"/>
                </a:lnTo>
                <a:lnTo>
                  <a:pt x="340500" y="1165430"/>
                </a:lnTo>
                <a:lnTo>
                  <a:pt x="339706" y="1165430"/>
                </a:lnTo>
                <a:lnTo>
                  <a:pt x="339706" y="1164653"/>
                </a:lnTo>
                <a:lnTo>
                  <a:pt x="338913" y="1164653"/>
                </a:lnTo>
                <a:lnTo>
                  <a:pt x="338913" y="1163876"/>
                </a:lnTo>
                <a:lnTo>
                  <a:pt x="338119" y="1163876"/>
                </a:lnTo>
                <a:lnTo>
                  <a:pt x="338119" y="1163099"/>
                </a:lnTo>
                <a:lnTo>
                  <a:pt x="337325" y="1163099"/>
                </a:lnTo>
                <a:lnTo>
                  <a:pt x="337325" y="1162322"/>
                </a:lnTo>
                <a:lnTo>
                  <a:pt x="336531" y="1162322"/>
                </a:lnTo>
                <a:lnTo>
                  <a:pt x="336531" y="1161545"/>
                </a:lnTo>
                <a:lnTo>
                  <a:pt x="335737" y="1161545"/>
                </a:lnTo>
                <a:lnTo>
                  <a:pt x="335737" y="1160768"/>
                </a:lnTo>
                <a:lnTo>
                  <a:pt x="334943" y="1160768"/>
                </a:lnTo>
                <a:lnTo>
                  <a:pt x="334943" y="1159991"/>
                </a:lnTo>
                <a:lnTo>
                  <a:pt x="334149" y="1159991"/>
                </a:lnTo>
                <a:lnTo>
                  <a:pt x="334149" y="1159214"/>
                </a:lnTo>
                <a:lnTo>
                  <a:pt x="333355" y="1159214"/>
                </a:lnTo>
                <a:lnTo>
                  <a:pt x="333355" y="1158437"/>
                </a:lnTo>
                <a:lnTo>
                  <a:pt x="332561" y="1158437"/>
                </a:lnTo>
                <a:lnTo>
                  <a:pt x="332561" y="1157660"/>
                </a:lnTo>
                <a:lnTo>
                  <a:pt x="331767" y="1157660"/>
                </a:lnTo>
                <a:lnTo>
                  <a:pt x="331767" y="1156883"/>
                </a:lnTo>
                <a:lnTo>
                  <a:pt x="330973" y="1156883"/>
                </a:lnTo>
                <a:lnTo>
                  <a:pt x="330973" y="1156106"/>
                </a:lnTo>
                <a:lnTo>
                  <a:pt x="330179" y="1156106"/>
                </a:lnTo>
                <a:lnTo>
                  <a:pt x="330179" y="1155329"/>
                </a:lnTo>
                <a:lnTo>
                  <a:pt x="329385" y="1155329"/>
                </a:lnTo>
                <a:lnTo>
                  <a:pt x="329385" y="1154553"/>
                </a:lnTo>
                <a:lnTo>
                  <a:pt x="328591" y="1154553"/>
                </a:lnTo>
                <a:lnTo>
                  <a:pt x="328591" y="1153775"/>
                </a:lnTo>
                <a:lnTo>
                  <a:pt x="327797" y="1153775"/>
                </a:lnTo>
                <a:lnTo>
                  <a:pt x="327797" y="1152999"/>
                </a:lnTo>
                <a:lnTo>
                  <a:pt x="327003" y="1152999"/>
                </a:lnTo>
                <a:lnTo>
                  <a:pt x="327003" y="1152221"/>
                </a:lnTo>
                <a:lnTo>
                  <a:pt x="326209" y="1152221"/>
                </a:lnTo>
                <a:lnTo>
                  <a:pt x="326209" y="1151445"/>
                </a:lnTo>
                <a:lnTo>
                  <a:pt x="325415" y="1151445"/>
                </a:lnTo>
                <a:lnTo>
                  <a:pt x="325415" y="1150667"/>
                </a:lnTo>
                <a:lnTo>
                  <a:pt x="324621" y="1150667"/>
                </a:lnTo>
                <a:lnTo>
                  <a:pt x="324621" y="1149891"/>
                </a:lnTo>
                <a:lnTo>
                  <a:pt x="323827" y="1149891"/>
                </a:lnTo>
                <a:lnTo>
                  <a:pt x="323827" y="1149113"/>
                </a:lnTo>
                <a:lnTo>
                  <a:pt x="323033" y="1149113"/>
                </a:lnTo>
                <a:lnTo>
                  <a:pt x="323033" y="1148337"/>
                </a:lnTo>
                <a:lnTo>
                  <a:pt x="322239" y="1148337"/>
                </a:lnTo>
                <a:lnTo>
                  <a:pt x="322239" y="1147559"/>
                </a:lnTo>
                <a:lnTo>
                  <a:pt x="321445" y="1147559"/>
                </a:lnTo>
                <a:lnTo>
                  <a:pt x="321445" y="1146783"/>
                </a:lnTo>
                <a:lnTo>
                  <a:pt x="320651" y="1146783"/>
                </a:lnTo>
                <a:lnTo>
                  <a:pt x="320651" y="1146006"/>
                </a:lnTo>
                <a:lnTo>
                  <a:pt x="319857" y="1146006"/>
                </a:lnTo>
                <a:lnTo>
                  <a:pt x="319857" y="1145229"/>
                </a:lnTo>
                <a:lnTo>
                  <a:pt x="319063" y="1145229"/>
                </a:lnTo>
                <a:lnTo>
                  <a:pt x="319063" y="1144452"/>
                </a:lnTo>
                <a:lnTo>
                  <a:pt x="318269" y="1144452"/>
                </a:lnTo>
                <a:lnTo>
                  <a:pt x="318269" y="1143675"/>
                </a:lnTo>
                <a:lnTo>
                  <a:pt x="317475" y="1143675"/>
                </a:lnTo>
                <a:lnTo>
                  <a:pt x="317475" y="1142898"/>
                </a:lnTo>
                <a:lnTo>
                  <a:pt x="316682" y="1142898"/>
                </a:lnTo>
                <a:lnTo>
                  <a:pt x="316682" y="1142121"/>
                </a:lnTo>
                <a:lnTo>
                  <a:pt x="315888" y="1142121"/>
                </a:lnTo>
                <a:lnTo>
                  <a:pt x="315888" y="1141344"/>
                </a:lnTo>
                <a:lnTo>
                  <a:pt x="315094" y="1141344"/>
                </a:lnTo>
                <a:lnTo>
                  <a:pt x="315094" y="1140567"/>
                </a:lnTo>
                <a:lnTo>
                  <a:pt x="314300" y="1140567"/>
                </a:lnTo>
                <a:lnTo>
                  <a:pt x="314300" y="1139790"/>
                </a:lnTo>
                <a:lnTo>
                  <a:pt x="313506" y="1139790"/>
                </a:lnTo>
                <a:lnTo>
                  <a:pt x="313506" y="1139013"/>
                </a:lnTo>
                <a:lnTo>
                  <a:pt x="312712" y="1139013"/>
                </a:lnTo>
                <a:lnTo>
                  <a:pt x="312712" y="1138236"/>
                </a:lnTo>
                <a:lnTo>
                  <a:pt x="311918" y="1138236"/>
                </a:lnTo>
                <a:lnTo>
                  <a:pt x="311918" y="1137459"/>
                </a:lnTo>
                <a:lnTo>
                  <a:pt x="311124" y="1137459"/>
                </a:lnTo>
                <a:lnTo>
                  <a:pt x="311124" y="1136682"/>
                </a:lnTo>
                <a:lnTo>
                  <a:pt x="310330" y="1136682"/>
                </a:lnTo>
                <a:lnTo>
                  <a:pt x="310330" y="1135905"/>
                </a:lnTo>
                <a:lnTo>
                  <a:pt x="309536" y="1135905"/>
                </a:lnTo>
                <a:lnTo>
                  <a:pt x="309536" y="1135128"/>
                </a:lnTo>
                <a:lnTo>
                  <a:pt x="308742" y="1135128"/>
                </a:lnTo>
                <a:lnTo>
                  <a:pt x="308742" y="1134351"/>
                </a:lnTo>
                <a:lnTo>
                  <a:pt x="307948" y="1134351"/>
                </a:lnTo>
                <a:lnTo>
                  <a:pt x="307948" y="1133574"/>
                </a:lnTo>
                <a:lnTo>
                  <a:pt x="307154" y="1133574"/>
                </a:lnTo>
                <a:lnTo>
                  <a:pt x="307154" y="1132797"/>
                </a:lnTo>
                <a:lnTo>
                  <a:pt x="306360" y="1132797"/>
                </a:lnTo>
                <a:lnTo>
                  <a:pt x="306360" y="1132020"/>
                </a:lnTo>
                <a:lnTo>
                  <a:pt x="305566" y="1132020"/>
                </a:lnTo>
                <a:lnTo>
                  <a:pt x="305566" y="1131243"/>
                </a:lnTo>
                <a:lnTo>
                  <a:pt x="304772" y="1131243"/>
                </a:lnTo>
                <a:lnTo>
                  <a:pt x="304772" y="1130466"/>
                </a:lnTo>
                <a:lnTo>
                  <a:pt x="303978" y="1130466"/>
                </a:lnTo>
                <a:lnTo>
                  <a:pt x="303978" y="1129689"/>
                </a:lnTo>
                <a:lnTo>
                  <a:pt x="303184" y="1129689"/>
                </a:lnTo>
                <a:lnTo>
                  <a:pt x="303184" y="1128912"/>
                </a:lnTo>
                <a:lnTo>
                  <a:pt x="302390" y="1128912"/>
                </a:lnTo>
                <a:lnTo>
                  <a:pt x="302390" y="1128135"/>
                </a:lnTo>
                <a:lnTo>
                  <a:pt x="301596" y="1128135"/>
                </a:lnTo>
                <a:lnTo>
                  <a:pt x="301596" y="1127358"/>
                </a:lnTo>
                <a:lnTo>
                  <a:pt x="300802" y="1127358"/>
                </a:lnTo>
                <a:lnTo>
                  <a:pt x="300802" y="1126581"/>
                </a:lnTo>
                <a:lnTo>
                  <a:pt x="300008" y="1126581"/>
                </a:lnTo>
                <a:lnTo>
                  <a:pt x="300008" y="1125804"/>
                </a:lnTo>
                <a:lnTo>
                  <a:pt x="299215" y="1125804"/>
                </a:lnTo>
                <a:lnTo>
                  <a:pt x="299215" y="1125027"/>
                </a:lnTo>
                <a:lnTo>
                  <a:pt x="298421" y="1125027"/>
                </a:lnTo>
                <a:lnTo>
                  <a:pt x="298421" y="1124250"/>
                </a:lnTo>
                <a:lnTo>
                  <a:pt x="297627" y="1124250"/>
                </a:lnTo>
                <a:lnTo>
                  <a:pt x="297627" y="1123473"/>
                </a:lnTo>
                <a:lnTo>
                  <a:pt x="296833" y="1123473"/>
                </a:lnTo>
                <a:lnTo>
                  <a:pt x="296833" y="1122696"/>
                </a:lnTo>
                <a:lnTo>
                  <a:pt x="296039" y="1122696"/>
                </a:lnTo>
                <a:lnTo>
                  <a:pt x="296039" y="1121919"/>
                </a:lnTo>
                <a:lnTo>
                  <a:pt x="295245" y="1121919"/>
                </a:lnTo>
                <a:lnTo>
                  <a:pt x="295245" y="1121142"/>
                </a:lnTo>
                <a:lnTo>
                  <a:pt x="294451" y="1121142"/>
                </a:lnTo>
                <a:lnTo>
                  <a:pt x="294451" y="1120366"/>
                </a:lnTo>
                <a:lnTo>
                  <a:pt x="293657" y="1120366"/>
                </a:lnTo>
                <a:lnTo>
                  <a:pt x="293657" y="1119588"/>
                </a:lnTo>
                <a:lnTo>
                  <a:pt x="292863" y="1119588"/>
                </a:lnTo>
                <a:lnTo>
                  <a:pt x="292863" y="1118812"/>
                </a:lnTo>
                <a:lnTo>
                  <a:pt x="292069" y="1118812"/>
                </a:lnTo>
                <a:lnTo>
                  <a:pt x="292069" y="1118034"/>
                </a:lnTo>
                <a:lnTo>
                  <a:pt x="291275" y="1118034"/>
                </a:lnTo>
                <a:lnTo>
                  <a:pt x="291275" y="1117258"/>
                </a:lnTo>
                <a:lnTo>
                  <a:pt x="290481" y="1117258"/>
                </a:lnTo>
                <a:lnTo>
                  <a:pt x="290481" y="1116480"/>
                </a:lnTo>
                <a:lnTo>
                  <a:pt x="289687" y="1116480"/>
                </a:lnTo>
                <a:lnTo>
                  <a:pt x="289687" y="1115704"/>
                </a:lnTo>
                <a:lnTo>
                  <a:pt x="288893" y="1115704"/>
                </a:lnTo>
                <a:lnTo>
                  <a:pt x="288893" y="1114926"/>
                </a:lnTo>
                <a:lnTo>
                  <a:pt x="288099" y="1114926"/>
                </a:lnTo>
                <a:lnTo>
                  <a:pt x="288099" y="1114150"/>
                </a:lnTo>
                <a:lnTo>
                  <a:pt x="287305" y="1114150"/>
                </a:lnTo>
                <a:lnTo>
                  <a:pt x="287305" y="1113372"/>
                </a:lnTo>
                <a:lnTo>
                  <a:pt x="286511" y="1113372"/>
                </a:lnTo>
                <a:lnTo>
                  <a:pt x="286511" y="1112596"/>
                </a:lnTo>
                <a:lnTo>
                  <a:pt x="285717" y="1112596"/>
                </a:lnTo>
                <a:lnTo>
                  <a:pt x="285717" y="1111819"/>
                </a:lnTo>
                <a:lnTo>
                  <a:pt x="284923" y="1111819"/>
                </a:lnTo>
                <a:lnTo>
                  <a:pt x="284923" y="1111042"/>
                </a:lnTo>
                <a:lnTo>
                  <a:pt x="284129" y="1111042"/>
                </a:lnTo>
                <a:lnTo>
                  <a:pt x="284129" y="1110265"/>
                </a:lnTo>
                <a:lnTo>
                  <a:pt x="283335" y="1110265"/>
                </a:lnTo>
                <a:lnTo>
                  <a:pt x="283335" y="1109488"/>
                </a:lnTo>
                <a:lnTo>
                  <a:pt x="282541" y="1109488"/>
                </a:lnTo>
                <a:lnTo>
                  <a:pt x="282541" y="1108711"/>
                </a:lnTo>
                <a:lnTo>
                  <a:pt x="281747" y="1108711"/>
                </a:lnTo>
                <a:lnTo>
                  <a:pt x="281747" y="1107934"/>
                </a:lnTo>
                <a:lnTo>
                  <a:pt x="280953" y="1107934"/>
                </a:lnTo>
                <a:lnTo>
                  <a:pt x="280953" y="1107157"/>
                </a:lnTo>
                <a:lnTo>
                  <a:pt x="280159" y="1107157"/>
                </a:lnTo>
                <a:lnTo>
                  <a:pt x="280159" y="1106380"/>
                </a:lnTo>
                <a:lnTo>
                  <a:pt x="279365" y="1106380"/>
                </a:lnTo>
                <a:lnTo>
                  <a:pt x="279365" y="1105603"/>
                </a:lnTo>
                <a:lnTo>
                  <a:pt x="278571" y="1105603"/>
                </a:lnTo>
                <a:lnTo>
                  <a:pt x="278571" y="1104826"/>
                </a:lnTo>
                <a:lnTo>
                  <a:pt x="277777" y="1104826"/>
                </a:lnTo>
                <a:lnTo>
                  <a:pt x="277777" y="1104049"/>
                </a:lnTo>
                <a:lnTo>
                  <a:pt x="276983" y="1104049"/>
                </a:lnTo>
                <a:lnTo>
                  <a:pt x="276983" y="1103272"/>
                </a:lnTo>
                <a:lnTo>
                  <a:pt x="276189" y="1103272"/>
                </a:lnTo>
                <a:lnTo>
                  <a:pt x="276189" y="1102495"/>
                </a:lnTo>
                <a:lnTo>
                  <a:pt x="275395" y="1102495"/>
                </a:lnTo>
                <a:lnTo>
                  <a:pt x="275395" y="1101718"/>
                </a:lnTo>
                <a:lnTo>
                  <a:pt x="274602" y="1101718"/>
                </a:lnTo>
                <a:lnTo>
                  <a:pt x="274602" y="1100941"/>
                </a:lnTo>
                <a:lnTo>
                  <a:pt x="273807" y="1100941"/>
                </a:lnTo>
                <a:lnTo>
                  <a:pt x="273807" y="1100164"/>
                </a:lnTo>
                <a:lnTo>
                  <a:pt x="273014" y="1100164"/>
                </a:lnTo>
                <a:lnTo>
                  <a:pt x="273014" y="1099387"/>
                </a:lnTo>
                <a:lnTo>
                  <a:pt x="272220" y="1099387"/>
                </a:lnTo>
                <a:lnTo>
                  <a:pt x="272220" y="1098610"/>
                </a:lnTo>
                <a:lnTo>
                  <a:pt x="271426" y="1098610"/>
                </a:lnTo>
                <a:lnTo>
                  <a:pt x="271426" y="1097833"/>
                </a:lnTo>
                <a:lnTo>
                  <a:pt x="270632" y="1097833"/>
                </a:lnTo>
                <a:lnTo>
                  <a:pt x="270632" y="1097056"/>
                </a:lnTo>
                <a:lnTo>
                  <a:pt x="269838" y="1097056"/>
                </a:lnTo>
                <a:lnTo>
                  <a:pt x="269838" y="1096279"/>
                </a:lnTo>
                <a:lnTo>
                  <a:pt x="269044" y="1096279"/>
                </a:lnTo>
                <a:lnTo>
                  <a:pt x="269044" y="1095502"/>
                </a:lnTo>
                <a:lnTo>
                  <a:pt x="268250" y="1095502"/>
                </a:lnTo>
                <a:lnTo>
                  <a:pt x="268250" y="1094725"/>
                </a:lnTo>
                <a:lnTo>
                  <a:pt x="267456" y="1094725"/>
                </a:lnTo>
                <a:lnTo>
                  <a:pt x="267456" y="1093948"/>
                </a:lnTo>
                <a:lnTo>
                  <a:pt x="266662" y="1093948"/>
                </a:lnTo>
                <a:lnTo>
                  <a:pt x="266662" y="1093171"/>
                </a:lnTo>
                <a:lnTo>
                  <a:pt x="265868" y="1093171"/>
                </a:lnTo>
                <a:lnTo>
                  <a:pt x="265868" y="1092394"/>
                </a:lnTo>
                <a:lnTo>
                  <a:pt x="265074" y="1092394"/>
                </a:lnTo>
                <a:lnTo>
                  <a:pt x="265074" y="1091617"/>
                </a:lnTo>
                <a:lnTo>
                  <a:pt x="264280" y="1091617"/>
                </a:lnTo>
                <a:lnTo>
                  <a:pt x="264280" y="1090840"/>
                </a:lnTo>
                <a:lnTo>
                  <a:pt x="263486" y="1090840"/>
                </a:lnTo>
                <a:lnTo>
                  <a:pt x="263486" y="1090063"/>
                </a:lnTo>
                <a:lnTo>
                  <a:pt x="262692" y="1090063"/>
                </a:lnTo>
                <a:lnTo>
                  <a:pt x="262692" y="1089286"/>
                </a:lnTo>
                <a:lnTo>
                  <a:pt x="261898" y="1089286"/>
                </a:lnTo>
                <a:lnTo>
                  <a:pt x="261898" y="1088509"/>
                </a:lnTo>
                <a:lnTo>
                  <a:pt x="261104" y="1088509"/>
                </a:lnTo>
                <a:lnTo>
                  <a:pt x="261104" y="1087732"/>
                </a:lnTo>
                <a:lnTo>
                  <a:pt x="260310" y="1087732"/>
                </a:lnTo>
                <a:lnTo>
                  <a:pt x="260310" y="1086955"/>
                </a:lnTo>
                <a:lnTo>
                  <a:pt x="259517" y="1086955"/>
                </a:lnTo>
                <a:lnTo>
                  <a:pt x="259517" y="1086178"/>
                </a:lnTo>
                <a:lnTo>
                  <a:pt x="258723" y="1086178"/>
                </a:lnTo>
                <a:lnTo>
                  <a:pt x="258723" y="1085401"/>
                </a:lnTo>
                <a:lnTo>
                  <a:pt x="257929" y="1085401"/>
                </a:lnTo>
                <a:lnTo>
                  <a:pt x="257929" y="1084625"/>
                </a:lnTo>
                <a:lnTo>
                  <a:pt x="257135" y="1084625"/>
                </a:lnTo>
                <a:lnTo>
                  <a:pt x="257135" y="1083847"/>
                </a:lnTo>
                <a:lnTo>
                  <a:pt x="256341" y="1083847"/>
                </a:lnTo>
                <a:lnTo>
                  <a:pt x="256341" y="1083071"/>
                </a:lnTo>
                <a:lnTo>
                  <a:pt x="255547" y="1083071"/>
                </a:lnTo>
                <a:lnTo>
                  <a:pt x="255547" y="1082293"/>
                </a:lnTo>
                <a:lnTo>
                  <a:pt x="254753" y="1082293"/>
                </a:lnTo>
                <a:lnTo>
                  <a:pt x="254753" y="1081517"/>
                </a:lnTo>
                <a:lnTo>
                  <a:pt x="253959" y="1081517"/>
                </a:lnTo>
                <a:lnTo>
                  <a:pt x="253959" y="1080739"/>
                </a:lnTo>
                <a:lnTo>
                  <a:pt x="253165" y="1080739"/>
                </a:lnTo>
                <a:lnTo>
                  <a:pt x="253165" y="1079963"/>
                </a:lnTo>
                <a:lnTo>
                  <a:pt x="252371" y="1079963"/>
                </a:lnTo>
                <a:lnTo>
                  <a:pt x="252371" y="1079185"/>
                </a:lnTo>
                <a:lnTo>
                  <a:pt x="251577" y="1079185"/>
                </a:lnTo>
                <a:lnTo>
                  <a:pt x="251577" y="1078409"/>
                </a:lnTo>
                <a:lnTo>
                  <a:pt x="250783" y="1078409"/>
                </a:lnTo>
                <a:lnTo>
                  <a:pt x="250783" y="1077631"/>
                </a:lnTo>
                <a:lnTo>
                  <a:pt x="249989" y="1077631"/>
                </a:lnTo>
                <a:lnTo>
                  <a:pt x="249989" y="1076855"/>
                </a:lnTo>
                <a:lnTo>
                  <a:pt x="249195" y="1076855"/>
                </a:lnTo>
                <a:lnTo>
                  <a:pt x="249195" y="1076078"/>
                </a:lnTo>
                <a:lnTo>
                  <a:pt x="248401" y="1076078"/>
                </a:lnTo>
                <a:lnTo>
                  <a:pt x="248401" y="1075301"/>
                </a:lnTo>
                <a:lnTo>
                  <a:pt x="247607" y="1075301"/>
                </a:lnTo>
                <a:lnTo>
                  <a:pt x="247607" y="1074524"/>
                </a:lnTo>
                <a:lnTo>
                  <a:pt x="246813" y="1074524"/>
                </a:lnTo>
                <a:lnTo>
                  <a:pt x="246813" y="1073747"/>
                </a:lnTo>
                <a:lnTo>
                  <a:pt x="246019" y="1073747"/>
                </a:lnTo>
                <a:lnTo>
                  <a:pt x="246019" y="1072970"/>
                </a:lnTo>
                <a:lnTo>
                  <a:pt x="245225" y="1072970"/>
                </a:lnTo>
                <a:lnTo>
                  <a:pt x="245225" y="1072193"/>
                </a:lnTo>
                <a:lnTo>
                  <a:pt x="244431" y="1072193"/>
                </a:lnTo>
                <a:lnTo>
                  <a:pt x="244431" y="1071416"/>
                </a:lnTo>
                <a:lnTo>
                  <a:pt x="243637" y="1071416"/>
                </a:lnTo>
                <a:lnTo>
                  <a:pt x="243637" y="1070639"/>
                </a:lnTo>
                <a:lnTo>
                  <a:pt x="242843" y="1070639"/>
                </a:lnTo>
                <a:lnTo>
                  <a:pt x="242843" y="1069862"/>
                </a:lnTo>
                <a:lnTo>
                  <a:pt x="242049" y="1069862"/>
                </a:lnTo>
                <a:lnTo>
                  <a:pt x="242049" y="1069085"/>
                </a:lnTo>
                <a:lnTo>
                  <a:pt x="241255" y="1069085"/>
                </a:lnTo>
                <a:lnTo>
                  <a:pt x="241255" y="1068308"/>
                </a:lnTo>
                <a:lnTo>
                  <a:pt x="240461" y="1068308"/>
                </a:lnTo>
                <a:lnTo>
                  <a:pt x="240461" y="1067531"/>
                </a:lnTo>
                <a:lnTo>
                  <a:pt x="239667" y="1067531"/>
                </a:lnTo>
                <a:lnTo>
                  <a:pt x="239667" y="1066754"/>
                </a:lnTo>
                <a:lnTo>
                  <a:pt x="238873" y="1066754"/>
                </a:lnTo>
                <a:lnTo>
                  <a:pt x="238873" y="1065977"/>
                </a:lnTo>
                <a:lnTo>
                  <a:pt x="238079" y="1065977"/>
                </a:lnTo>
                <a:lnTo>
                  <a:pt x="238079" y="1065200"/>
                </a:lnTo>
                <a:lnTo>
                  <a:pt x="237285" y="1065200"/>
                </a:lnTo>
                <a:lnTo>
                  <a:pt x="237285" y="1064423"/>
                </a:lnTo>
                <a:lnTo>
                  <a:pt x="236491" y="1064423"/>
                </a:lnTo>
                <a:lnTo>
                  <a:pt x="236491" y="1063646"/>
                </a:lnTo>
                <a:lnTo>
                  <a:pt x="235697" y="1063646"/>
                </a:lnTo>
                <a:lnTo>
                  <a:pt x="235697" y="1062869"/>
                </a:lnTo>
                <a:lnTo>
                  <a:pt x="234903" y="1062869"/>
                </a:lnTo>
                <a:lnTo>
                  <a:pt x="234903" y="1062092"/>
                </a:lnTo>
                <a:lnTo>
                  <a:pt x="234109" y="1062092"/>
                </a:lnTo>
                <a:lnTo>
                  <a:pt x="234109" y="1061315"/>
                </a:lnTo>
                <a:lnTo>
                  <a:pt x="233316" y="1061315"/>
                </a:lnTo>
                <a:lnTo>
                  <a:pt x="233316" y="1060538"/>
                </a:lnTo>
                <a:lnTo>
                  <a:pt x="232522" y="1060538"/>
                </a:lnTo>
                <a:lnTo>
                  <a:pt x="232522" y="1059761"/>
                </a:lnTo>
                <a:lnTo>
                  <a:pt x="231728" y="1059761"/>
                </a:lnTo>
                <a:lnTo>
                  <a:pt x="231728" y="1058984"/>
                </a:lnTo>
                <a:lnTo>
                  <a:pt x="230934" y="1058984"/>
                </a:lnTo>
                <a:lnTo>
                  <a:pt x="230934" y="1058207"/>
                </a:lnTo>
                <a:lnTo>
                  <a:pt x="230140" y="1058207"/>
                </a:lnTo>
                <a:lnTo>
                  <a:pt x="230140" y="1057430"/>
                </a:lnTo>
                <a:lnTo>
                  <a:pt x="229346" y="1057430"/>
                </a:lnTo>
                <a:lnTo>
                  <a:pt x="229346" y="1056653"/>
                </a:lnTo>
                <a:lnTo>
                  <a:pt x="228552" y="1056653"/>
                </a:lnTo>
                <a:lnTo>
                  <a:pt x="228552" y="1055876"/>
                </a:lnTo>
                <a:lnTo>
                  <a:pt x="227758" y="1055876"/>
                </a:lnTo>
                <a:lnTo>
                  <a:pt x="227758" y="1055099"/>
                </a:lnTo>
                <a:lnTo>
                  <a:pt x="226964" y="1055099"/>
                </a:lnTo>
                <a:lnTo>
                  <a:pt x="226964" y="1054322"/>
                </a:lnTo>
                <a:lnTo>
                  <a:pt x="226170" y="1054322"/>
                </a:lnTo>
                <a:lnTo>
                  <a:pt x="226170" y="1053545"/>
                </a:lnTo>
                <a:lnTo>
                  <a:pt x="225376" y="1053545"/>
                </a:lnTo>
                <a:lnTo>
                  <a:pt x="225376" y="1052768"/>
                </a:lnTo>
                <a:lnTo>
                  <a:pt x="224582" y="1052768"/>
                </a:lnTo>
                <a:lnTo>
                  <a:pt x="224582" y="1051991"/>
                </a:lnTo>
                <a:lnTo>
                  <a:pt x="223788" y="1051991"/>
                </a:lnTo>
                <a:lnTo>
                  <a:pt x="223788" y="1051214"/>
                </a:lnTo>
                <a:lnTo>
                  <a:pt x="222994" y="1051214"/>
                </a:lnTo>
                <a:lnTo>
                  <a:pt x="222994" y="1050437"/>
                </a:lnTo>
                <a:lnTo>
                  <a:pt x="222200" y="1050437"/>
                </a:lnTo>
                <a:lnTo>
                  <a:pt x="222200" y="1049660"/>
                </a:lnTo>
                <a:lnTo>
                  <a:pt x="221406" y="1049660"/>
                </a:lnTo>
                <a:lnTo>
                  <a:pt x="221406" y="1048883"/>
                </a:lnTo>
                <a:lnTo>
                  <a:pt x="220612" y="1048883"/>
                </a:lnTo>
                <a:lnTo>
                  <a:pt x="220612" y="1048106"/>
                </a:lnTo>
                <a:lnTo>
                  <a:pt x="219818" y="1048106"/>
                </a:lnTo>
                <a:lnTo>
                  <a:pt x="219818" y="1047330"/>
                </a:lnTo>
                <a:lnTo>
                  <a:pt x="219024" y="1047330"/>
                </a:lnTo>
                <a:lnTo>
                  <a:pt x="219024" y="1046552"/>
                </a:lnTo>
                <a:lnTo>
                  <a:pt x="218230" y="1046552"/>
                </a:lnTo>
                <a:lnTo>
                  <a:pt x="218230" y="1045776"/>
                </a:lnTo>
                <a:lnTo>
                  <a:pt x="217437" y="1045776"/>
                </a:lnTo>
                <a:lnTo>
                  <a:pt x="217437" y="1044998"/>
                </a:lnTo>
                <a:lnTo>
                  <a:pt x="216643" y="1044998"/>
                </a:lnTo>
                <a:lnTo>
                  <a:pt x="216643" y="1044222"/>
                </a:lnTo>
                <a:lnTo>
                  <a:pt x="215849" y="1044222"/>
                </a:lnTo>
                <a:lnTo>
                  <a:pt x="215849" y="1043444"/>
                </a:lnTo>
                <a:lnTo>
                  <a:pt x="215055" y="1043444"/>
                </a:lnTo>
                <a:lnTo>
                  <a:pt x="215055" y="1042668"/>
                </a:lnTo>
                <a:lnTo>
                  <a:pt x="214261" y="1042668"/>
                </a:lnTo>
                <a:lnTo>
                  <a:pt x="214261" y="1041890"/>
                </a:lnTo>
                <a:lnTo>
                  <a:pt x="213467" y="1041890"/>
                </a:lnTo>
                <a:lnTo>
                  <a:pt x="213467" y="1041114"/>
                </a:lnTo>
                <a:lnTo>
                  <a:pt x="212673" y="1041114"/>
                </a:lnTo>
                <a:lnTo>
                  <a:pt x="212673" y="1040337"/>
                </a:lnTo>
                <a:lnTo>
                  <a:pt x="211879" y="1040337"/>
                </a:lnTo>
                <a:lnTo>
                  <a:pt x="211879" y="1039560"/>
                </a:lnTo>
                <a:lnTo>
                  <a:pt x="211085" y="1039560"/>
                </a:lnTo>
                <a:lnTo>
                  <a:pt x="211085" y="1038783"/>
                </a:lnTo>
                <a:lnTo>
                  <a:pt x="210291" y="1038783"/>
                </a:lnTo>
                <a:lnTo>
                  <a:pt x="210291" y="1038006"/>
                </a:lnTo>
                <a:lnTo>
                  <a:pt x="209497" y="1038006"/>
                </a:lnTo>
                <a:lnTo>
                  <a:pt x="209497" y="1037229"/>
                </a:lnTo>
                <a:lnTo>
                  <a:pt x="208703" y="1037229"/>
                </a:lnTo>
                <a:lnTo>
                  <a:pt x="208703" y="1036452"/>
                </a:lnTo>
                <a:lnTo>
                  <a:pt x="207909" y="1036452"/>
                </a:lnTo>
                <a:lnTo>
                  <a:pt x="207909" y="1035675"/>
                </a:lnTo>
                <a:lnTo>
                  <a:pt x="207115" y="1035675"/>
                </a:lnTo>
                <a:lnTo>
                  <a:pt x="207115" y="1034898"/>
                </a:lnTo>
                <a:lnTo>
                  <a:pt x="206321" y="1034898"/>
                </a:lnTo>
                <a:lnTo>
                  <a:pt x="206321" y="1034121"/>
                </a:lnTo>
                <a:lnTo>
                  <a:pt x="205527" y="1034121"/>
                </a:lnTo>
                <a:lnTo>
                  <a:pt x="205527" y="1033344"/>
                </a:lnTo>
                <a:lnTo>
                  <a:pt x="204733" y="1033344"/>
                </a:lnTo>
                <a:lnTo>
                  <a:pt x="204733" y="1032567"/>
                </a:lnTo>
                <a:lnTo>
                  <a:pt x="203939" y="1032567"/>
                </a:lnTo>
                <a:lnTo>
                  <a:pt x="203939" y="1031790"/>
                </a:lnTo>
                <a:lnTo>
                  <a:pt x="203145" y="1031790"/>
                </a:lnTo>
                <a:lnTo>
                  <a:pt x="203145" y="1031013"/>
                </a:lnTo>
                <a:lnTo>
                  <a:pt x="202351" y="1031013"/>
                </a:lnTo>
                <a:lnTo>
                  <a:pt x="202351" y="1030236"/>
                </a:lnTo>
                <a:lnTo>
                  <a:pt x="201557" y="1030236"/>
                </a:lnTo>
                <a:lnTo>
                  <a:pt x="201557" y="1029459"/>
                </a:lnTo>
                <a:lnTo>
                  <a:pt x="200763" y="1029459"/>
                </a:lnTo>
                <a:lnTo>
                  <a:pt x="200763" y="1028682"/>
                </a:lnTo>
                <a:lnTo>
                  <a:pt x="199969" y="1028682"/>
                </a:lnTo>
                <a:lnTo>
                  <a:pt x="199969" y="1027905"/>
                </a:lnTo>
                <a:lnTo>
                  <a:pt x="199175" y="1027905"/>
                </a:lnTo>
                <a:lnTo>
                  <a:pt x="199175" y="1027128"/>
                </a:lnTo>
                <a:lnTo>
                  <a:pt x="198381" y="1027128"/>
                </a:lnTo>
                <a:lnTo>
                  <a:pt x="198381" y="1026351"/>
                </a:lnTo>
                <a:lnTo>
                  <a:pt x="197587" y="1026351"/>
                </a:lnTo>
                <a:lnTo>
                  <a:pt x="197587" y="1025574"/>
                </a:lnTo>
                <a:lnTo>
                  <a:pt x="196793" y="1025574"/>
                </a:lnTo>
                <a:lnTo>
                  <a:pt x="196793" y="1024797"/>
                </a:lnTo>
                <a:lnTo>
                  <a:pt x="195999" y="1024797"/>
                </a:lnTo>
                <a:lnTo>
                  <a:pt x="195999" y="1024020"/>
                </a:lnTo>
                <a:lnTo>
                  <a:pt x="195205" y="1024020"/>
                </a:lnTo>
                <a:lnTo>
                  <a:pt x="195205" y="1023243"/>
                </a:lnTo>
                <a:lnTo>
                  <a:pt x="194411" y="1023243"/>
                </a:lnTo>
                <a:lnTo>
                  <a:pt x="194411" y="1022466"/>
                </a:lnTo>
                <a:lnTo>
                  <a:pt x="193617" y="1022466"/>
                </a:lnTo>
                <a:lnTo>
                  <a:pt x="193617" y="1021689"/>
                </a:lnTo>
                <a:lnTo>
                  <a:pt x="192824" y="1021689"/>
                </a:lnTo>
                <a:lnTo>
                  <a:pt x="192824" y="1020912"/>
                </a:lnTo>
                <a:lnTo>
                  <a:pt x="192030" y="1020912"/>
                </a:lnTo>
                <a:lnTo>
                  <a:pt x="192030" y="1020135"/>
                </a:lnTo>
                <a:lnTo>
                  <a:pt x="191236" y="1020135"/>
                </a:lnTo>
                <a:lnTo>
                  <a:pt x="191236" y="1019358"/>
                </a:lnTo>
                <a:lnTo>
                  <a:pt x="190442" y="1019358"/>
                </a:lnTo>
                <a:lnTo>
                  <a:pt x="190442" y="1018581"/>
                </a:lnTo>
                <a:lnTo>
                  <a:pt x="189648" y="1018581"/>
                </a:lnTo>
                <a:lnTo>
                  <a:pt x="189648" y="1017804"/>
                </a:lnTo>
                <a:lnTo>
                  <a:pt x="188854" y="1017804"/>
                </a:lnTo>
                <a:lnTo>
                  <a:pt x="188854" y="1017027"/>
                </a:lnTo>
                <a:lnTo>
                  <a:pt x="188060" y="1017027"/>
                </a:lnTo>
                <a:lnTo>
                  <a:pt x="188060" y="1016250"/>
                </a:lnTo>
                <a:lnTo>
                  <a:pt x="187266" y="1016250"/>
                </a:lnTo>
                <a:lnTo>
                  <a:pt x="187266" y="1015473"/>
                </a:lnTo>
                <a:lnTo>
                  <a:pt x="186472" y="1015473"/>
                </a:lnTo>
                <a:lnTo>
                  <a:pt x="186472" y="1014696"/>
                </a:lnTo>
                <a:lnTo>
                  <a:pt x="185678" y="1014696"/>
                </a:lnTo>
                <a:lnTo>
                  <a:pt x="185678" y="1013919"/>
                </a:lnTo>
                <a:lnTo>
                  <a:pt x="184884" y="1013919"/>
                </a:lnTo>
                <a:lnTo>
                  <a:pt x="184884" y="1013142"/>
                </a:lnTo>
                <a:lnTo>
                  <a:pt x="184090" y="1013142"/>
                </a:lnTo>
                <a:lnTo>
                  <a:pt x="184090" y="1012365"/>
                </a:lnTo>
                <a:lnTo>
                  <a:pt x="183296" y="1012365"/>
                </a:lnTo>
                <a:lnTo>
                  <a:pt x="183296" y="1011588"/>
                </a:lnTo>
                <a:lnTo>
                  <a:pt x="182502" y="1011588"/>
                </a:lnTo>
                <a:lnTo>
                  <a:pt x="182502" y="1010811"/>
                </a:lnTo>
                <a:lnTo>
                  <a:pt x="181708" y="1010811"/>
                </a:lnTo>
                <a:lnTo>
                  <a:pt x="181708" y="1010035"/>
                </a:lnTo>
                <a:lnTo>
                  <a:pt x="180914" y="1010035"/>
                </a:lnTo>
                <a:lnTo>
                  <a:pt x="180914" y="1009257"/>
                </a:lnTo>
                <a:lnTo>
                  <a:pt x="180120" y="1009257"/>
                </a:lnTo>
                <a:lnTo>
                  <a:pt x="180120" y="1008481"/>
                </a:lnTo>
                <a:lnTo>
                  <a:pt x="179327" y="1008481"/>
                </a:lnTo>
                <a:lnTo>
                  <a:pt x="179327" y="1007703"/>
                </a:lnTo>
                <a:lnTo>
                  <a:pt x="178532" y="1007703"/>
                </a:lnTo>
                <a:lnTo>
                  <a:pt x="178532" y="1006927"/>
                </a:lnTo>
                <a:lnTo>
                  <a:pt x="177739" y="1006927"/>
                </a:lnTo>
                <a:lnTo>
                  <a:pt x="177739" y="1006149"/>
                </a:lnTo>
                <a:lnTo>
                  <a:pt x="176945" y="1006149"/>
                </a:lnTo>
                <a:lnTo>
                  <a:pt x="176945" y="1005373"/>
                </a:lnTo>
                <a:lnTo>
                  <a:pt x="176150" y="1005373"/>
                </a:lnTo>
                <a:lnTo>
                  <a:pt x="176150" y="1004596"/>
                </a:lnTo>
                <a:lnTo>
                  <a:pt x="175357" y="1004596"/>
                </a:lnTo>
                <a:lnTo>
                  <a:pt x="175357" y="1003819"/>
                </a:lnTo>
                <a:lnTo>
                  <a:pt x="174563" y="1003819"/>
                </a:lnTo>
                <a:lnTo>
                  <a:pt x="174563" y="1003042"/>
                </a:lnTo>
                <a:lnTo>
                  <a:pt x="173769" y="1003042"/>
                </a:lnTo>
                <a:lnTo>
                  <a:pt x="173769" y="1002265"/>
                </a:lnTo>
                <a:lnTo>
                  <a:pt x="172975" y="1002265"/>
                </a:lnTo>
                <a:lnTo>
                  <a:pt x="172975" y="1001488"/>
                </a:lnTo>
                <a:lnTo>
                  <a:pt x="172181" y="1001488"/>
                </a:lnTo>
                <a:lnTo>
                  <a:pt x="172181" y="1000711"/>
                </a:lnTo>
                <a:lnTo>
                  <a:pt x="171387" y="1000711"/>
                </a:lnTo>
                <a:lnTo>
                  <a:pt x="171387" y="999934"/>
                </a:lnTo>
                <a:lnTo>
                  <a:pt x="170593" y="999934"/>
                </a:lnTo>
                <a:lnTo>
                  <a:pt x="170593" y="999157"/>
                </a:lnTo>
                <a:lnTo>
                  <a:pt x="169799" y="999157"/>
                </a:lnTo>
                <a:lnTo>
                  <a:pt x="169799" y="998380"/>
                </a:lnTo>
                <a:lnTo>
                  <a:pt x="169005" y="998380"/>
                </a:lnTo>
                <a:lnTo>
                  <a:pt x="169005" y="997603"/>
                </a:lnTo>
                <a:lnTo>
                  <a:pt x="168211" y="997603"/>
                </a:lnTo>
                <a:lnTo>
                  <a:pt x="168211" y="996826"/>
                </a:lnTo>
                <a:lnTo>
                  <a:pt x="167417" y="996826"/>
                </a:lnTo>
                <a:lnTo>
                  <a:pt x="167417" y="996049"/>
                </a:lnTo>
                <a:lnTo>
                  <a:pt x="166623" y="996049"/>
                </a:lnTo>
                <a:lnTo>
                  <a:pt x="166623" y="995272"/>
                </a:lnTo>
                <a:lnTo>
                  <a:pt x="165829" y="995272"/>
                </a:lnTo>
                <a:lnTo>
                  <a:pt x="165829" y="994495"/>
                </a:lnTo>
                <a:lnTo>
                  <a:pt x="165035" y="994495"/>
                </a:lnTo>
                <a:lnTo>
                  <a:pt x="165035" y="993718"/>
                </a:lnTo>
                <a:lnTo>
                  <a:pt x="164241" y="993718"/>
                </a:lnTo>
                <a:lnTo>
                  <a:pt x="164241" y="992941"/>
                </a:lnTo>
                <a:lnTo>
                  <a:pt x="163447" y="992941"/>
                </a:lnTo>
                <a:lnTo>
                  <a:pt x="163447" y="992164"/>
                </a:lnTo>
                <a:lnTo>
                  <a:pt x="162653" y="992164"/>
                </a:lnTo>
                <a:lnTo>
                  <a:pt x="162653" y="991387"/>
                </a:lnTo>
                <a:lnTo>
                  <a:pt x="161859" y="991387"/>
                </a:lnTo>
                <a:lnTo>
                  <a:pt x="161859" y="990610"/>
                </a:lnTo>
                <a:lnTo>
                  <a:pt x="161066" y="990610"/>
                </a:lnTo>
                <a:lnTo>
                  <a:pt x="161066" y="989833"/>
                </a:lnTo>
                <a:lnTo>
                  <a:pt x="160272" y="989833"/>
                </a:lnTo>
                <a:lnTo>
                  <a:pt x="160272" y="989056"/>
                </a:lnTo>
                <a:lnTo>
                  <a:pt x="159477" y="989056"/>
                </a:lnTo>
                <a:lnTo>
                  <a:pt x="159477" y="988279"/>
                </a:lnTo>
                <a:lnTo>
                  <a:pt x="158684" y="988279"/>
                </a:lnTo>
                <a:lnTo>
                  <a:pt x="158684" y="987502"/>
                </a:lnTo>
                <a:lnTo>
                  <a:pt x="157890" y="987502"/>
                </a:lnTo>
                <a:lnTo>
                  <a:pt x="157890" y="986725"/>
                </a:lnTo>
                <a:lnTo>
                  <a:pt x="157095" y="986725"/>
                </a:lnTo>
                <a:lnTo>
                  <a:pt x="157095" y="985948"/>
                </a:lnTo>
                <a:lnTo>
                  <a:pt x="156302" y="985948"/>
                </a:lnTo>
                <a:lnTo>
                  <a:pt x="156302" y="985171"/>
                </a:lnTo>
                <a:lnTo>
                  <a:pt x="155508" y="985171"/>
                </a:lnTo>
                <a:lnTo>
                  <a:pt x="155508" y="984394"/>
                </a:lnTo>
                <a:lnTo>
                  <a:pt x="154713" y="984394"/>
                </a:lnTo>
                <a:lnTo>
                  <a:pt x="154713" y="983617"/>
                </a:lnTo>
                <a:lnTo>
                  <a:pt x="153920" y="983617"/>
                </a:lnTo>
                <a:lnTo>
                  <a:pt x="153920" y="982840"/>
                </a:lnTo>
                <a:lnTo>
                  <a:pt x="153126" y="982840"/>
                </a:lnTo>
                <a:lnTo>
                  <a:pt x="153126" y="982063"/>
                </a:lnTo>
                <a:lnTo>
                  <a:pt x="152332" y="982063"/>
                </a:lnTo>
                <a:lnTo>
                  <a:pt x="152332" y="981286"/>
                </a:lnTo>
                <a:lnTo>
                  <a:pt x="151538" y="981286"/>
                </a:lnTo>
                <a:lnTo>
                  <a:pt x="151538" y="980509"/>
                </a:lnTo>
                <a:lnTo>
                  <a:pt x="150744" y="980509"/>
                </a:lnTo>
                <a:lnTo>
                  <a:pt x="150744" y="979732"/>
                </a:lnTo>
                <a:lnTo>
                  <a:pt x="149950" y="979732"/>
                </a:lnTo>
                <a:lnTo>
                  <a:pt x="149950" y="978955"/>
                </a:lnTo>
                <a:lnTo>
                  <a:pt x="149156" y="978955"/>
                </a:lnTo>
                <a:lnTo>
                  <a:pt x="149156" y="978178"/>
                </a:lnTo>
                <a:lnTo>
                  <a:pt x="148362" y="978178"/>
                </a:lnTo>
                <a:lnTo>
                  <a:pt x="148362" y="977401"/>
                </a:lnTo>
                <a:lnTo>
                  <a:pt x="147568" y="977401"/>
                </a:lnTo>
                <a:lnTo>
                  <a:pt x="147568" y="976624"/>
                </a:lnTo>
                <a:lnTo>
                  <a:pt x="146774" y="976624"/>
                </a:lnTo>
                <a:lnTo>
                  <a:pt x="146774" y="975847"/>
                </a:lnTo>
                <a:lnTo>
                  <a:pt x="145980" y="975847"/>
                </a:lnTo>
                <a:lnTo>
                  <a:pt x="145980" y="975070"/>
                </a:lnTo>
                <a:lnTo>
                  <a:pt x="145186" y="975070"/>
                </a:lnTo>
                <a:lnTo>
                  <a:pt x="145186" y="974293"/>
                </a:lnTo>
                <a:lnTo>
                  <a:pt x="144392" y="974293"/>
                </a:lnTo>
                <a:lnTo>
                  <a:pt x="144392" y="973516"/>
                </a:lnTo>
                <a:lnTo>
                  <a:pt x="143598" y="973516"/>
                </a:lnTo>
                <a:lnTo>
                  <a:pt x="143598" y="972740"/>
                </a:lnTo>
                <a:lnTo>
                  <a:pt x="142804" y="972740"/>
                </a:lnTo>
                <a:lnTo>
                  <a:pt x="142804" y="971962"/>
                </a:lnTo>
                <a:lnTo>
                  <a:pt x="142010" y="971962"/>
                </a:lnTo>
                <a:lnTo>
                  <a:pt x="142010" y="971186"/>
                </a:lnTo>
                <a:lnTo>
                  <a:pt x="141216" y="971186"/>
                </a:lnTo>
                <a:lnTo>
                  <a:pt x="141216" y="970409"/>
                </a:lnTo>
                <a:lnTo>
                  <a:pt x="140422" y="970409"/>
                </a:lnTo>
                <a:lnTo>
                  <a:pt x="140422" y="969632"/>
                </a:lnTo>
                <a:lnTo>
                  <a:pt x="139629" y="969632"/>
                </a:lnTo>
                <a:lnTo>
                  <a:pt x="139629" y="968855"/>
                </a:lnTo>
                <a:lnTo>
                  <a:pt x="138834" y="968855"/>
                </a:lnTo>
                <a:lnTo>
                  <a:pt x="138834" y="968078"/>
                </a:lnTo>
                <a:lnTo>
                  <a:pt x="138041" y="968078"/>
                </a:lnTo>
                <a:lnTo>
                  <a:pt x="138041" y="967301"/>
                </a:lnTo>
                <a:lnTo>
                  <a:pt x="137247" y="967301"/>
                </a:lnTo>
                <a:lnTo>
                  <a:pt x="137247" y="966524"/>
                </a:lnTo>
                <a:lnTo>
                  <a:pt x="136452" y="966524"/>
                </a:lnTo>
                <a:lnTo>
                  <a:pt x="136452" y="965747"/>
                </a:lnTo>
                <a:lnTo>
                  <a:pt x="135659" y="965747"/>
                </a:lnTo>
                <a:lnTo>
                  <a:pt x="135659" y="964970"/>
                </a:lnTo>
                <a:lnTo>
                  <a:pt x="134865" y="964970"/>
                </a:lnTo>
                <a:lnTo>
                  <a:pt x="134865" y="964193"/>
                </a:lnTo>
                <a:lnTo>
                  <a:pt x="134070" y="964193"/>
                </a:lnTo>
                <a:lnTo>
                  <a:pt x="134070" y="963416"/>
                </a:lnTo>
                <a:lnTo>
                  <a:pt x="133277" y="963416"/>
                </a:lnTo>
                <a:lnTo>
                  <a:pt x="133277" y="962639"/>
                </a:lnTo>
                <a:lnTo>
                  <a:pt x="132483" y="962639"/>
                </a:lnTo>
                <a:lnTo>
                  <a:pt x="132483" y="961862"/>
                </a:lnTo>
                <a:lnTo>
                  <a:pt x="131689" y="961862"/>
                </a:lnTo>
                <a:lnTo>
                  <a:pt x="131689" y="961085"/>
                </a:lnTo>
                <a:lnTo>
                  <a:pt x="130895" y="961085"/>
                </a:lnTo>
                <a:lnTo>
                  <a:pt x="130895" y="960308"/>
                </a:lnTo>
                <a:lnTo>
                  <a:pt x="130101" y="960308"/>
                </a:lnTo>
                <a:lnTo>
                  <a:pt x="130101" y="959531"/>
                </a:lnTo>
                <a:lnTo>
                  <a:pt x="129307" y="959531"/>
                </a:lnTo>
                <a:lnTo>
                  <a:pt x="129307" y="958754"/>
                </a:lnTo>
                <a:lnTo>
                  <a:pt x="128513" y="958754"/>
                </a:lnTo>
                <a:lnTo>
                  <a:pt x="128513" y="958754"/>
                </a:lnTo>
                <a:lnTo>
                  <a:pt x="128513" y="957977"/>
                </a:lnTo>
                <a:lnTo>
                  <a:pt x="127719" y="957977"/>
                </a:lnTo>
                <a:lnTo>
                  <a:pt x="127719" y="957200"/>
                </a:lnTo>
                <a:lnTo>
                  <a:pt x="126925" y="957200"/>
                </a:lnTo>
                <a:lnTo>
                  <a:pt x="126925" y="956423"/>
                </a:lnTo>
                <a:lnTo>
                  <a:pt x="126131" y="956423"/>
                </a:lnTo>
                <a:lnTo>
                  <a:pt x="126131" y="956423"/>
                </a:lnTo>
                <a:lnTo>
                  <a:pt x="126131" y="955646"/>
                </a:lnTo>
                <a:lnTo>
                  <a:pt x="125338" y="955646"/>
                </a:lnTo>
                <a:lnTo>
                  <a:pt x="125338" y="746381"/>
                </a:lnTo>
                <a:lnTo>
                  <a:pt x="125326" y="746342"/>
                </a:lnTo>
                <a:lnTo>
                  <a:pt x="125148" y="745750"/>
                </a:lnTo>
                <a:lnTo>
                  <a:pt x="124650" y="745960"/>
                </a:lnTo>
                <a:lnTo>
                  <a:pt x="124354" y="744973"/>
                </a:lnTo>
                <a:lnTo>
                  <a:pt x="123856" y="745183"/>
                </a:lnTo>
                <a:lnTo>
                  <a:pt x="123560" y="744196"/>
                </a:lnTo>
                <a:lnTo>
                  <a:pt x="123063" y="744406"/>
                </a:lnTo>
                <a:lnTo>
                  <a:pt x="122767" y="743419"/>
                </a:lnTo>
                <a:lnTo>
                  <a:pt x="122269" y="743629"/>
                </a:lnTo>
                <a:lnTo>
                  <a:pt x="121973" y="742642"/>
                </a:lnTo>
                <a:lnTo>
                  <a:pt x="121475" y="742852"/>
                </a:lnTo>
                <a:lnTo>
                  <a:pt x="121179" y="741865"/>
                </a:lnTo>
                <a:lnTo>
                  <a:pt x="120681" y="742075"/>
                </a:lnTo>
                <a:lnTo>
                  <a:pt x="120385" y="741088"/>
                </a:lnTo>
                <a:lnTo>
                  <a:pt x="119887" y="741298"/>
                </a:lnTo>
                <a:lnTo>
                  <a:pt x="119591" y="740311"/>
                </a:lnTo>
                <a:lnTo>
                  <a:pt x="119093" y="740521"/>
                </a:lnTo>
                <a:lnTo>
                  <a:pt x="118894" y="739857"/>
                </a:lnTo>
                <a:lnTo>
                  <a:pt x="118797" y="739534"/>
                </a:lnTo>
                <a:lnTo>
                  <a:pt x="118299" y="739744"/>
                </a:lnTo>
                <a:lnTo>
                  <a:pt x="118003" y="738757"/>
                </a:lnTo>
                <a:lnTo>
                  <a:pt x="117505" y="738967"/>
                </a:lnTo>
                <a:lnTo>
                  <a:pt x="117209" y="737980"/>
                </a:lnTo>
                <a:lnTo>
                  <a:pt x="116711" y="738190"/>
                </a:lnTo>
                <a:lnTo>
                  <a:pt x="116415" y="737203"/>
                </a:lnTo>
                <a:lnTo>
                  <a:pt x="115917" y="737413"/>
                </a:lnTo>
                <a:lnTo>
                  <a:pt x="115621" y="736426"/>
                </a:lnTo>
                <a:lnTo>
                  <a:pt x="115123" y="736636"/>
                </a:lnTo>
                <a:lnTo>
                  <a:pt x="114827" y="735649"/>
                </a:lnTo>
                <a:lnTo>
                  <a:pt x="114329" y="735860"/>
                </a:lnTo>
                <a:lnTo>
                  <a:pt x="114033" y="734872"/>
                </a:lnTo>
                <a:lnTo>
                  <a:pt x="113535" y="735083"/>
                </a:lnTo>
                <a:lnTo>
                  <a:pt x="113239" y="734095"/>
                </a:lnTo>
                <a:lnTo>
                  <a:pt x="112741" y="734306"/>
                </a:lnTo>
                <a:lnTo>
                  <a:pt x="112445" y="733318"/>
                </a:lnTo>
                <a:lnTo>
                  <a:pt x="111947" y="733529"/>
                </a:lnTo>
                <a:lnTo>
                  <a:pt x="111651" y="732542"/>
                </a:lnTo>
                <a:lnTo>
                  <a:pt x="111153" y="732752"/>
                </a:lnTo>
                <a:lnTo>
                  <a:pt x="110857" y="731764"/>
                </a:lnTo>
                <a:lnTo>
                  <a:pt x="110359" y="731975"/>
                </a:lnTo>
                <a:lnTo>
                  <a:pt x="110063" y="730988"/>
                </a:lnTo>
                <a:lnTo>
                  <a:pt x="109565" y="731198"/>
                </a:lnTo>
                <a:lnTo>
                  <a:pt x="109269" y="730210"/>
                </a:lnTo>
                <a:lnTo>
                  <a:pt x="108771" y="730421"/>
                </a:lnTo>
                <a:lnTo>
                  <a:pt x="108475" y="729434"/>
                </a:lnTo>
                <a:lnTo>
                  <a:pt x="107978" y="729644"/>
                </a:lnTo>
                <a:lnTo>
                  <a:pt x="107681" y="728656"/>
                </a:lnTo>
                <a:lnTo>
                  <a:pt x="107184" y="728867"/>
                </a:lnTo>
                <a:lnTo>
                  <a:pt x="106888" y="727880"/>
                </a:lnTo>
                <a:lnTo>
                  <a:pt x="106390" y="728090"/>
                </a:lnTo>
                <a:lnTo>
                  <a:pt x="106094" y="727102"/>
                </a:lnTo>
                <a:lnTo>
                  <a:pt x="105596" y="727313"/>
                </a:lnTo>
                <a:lnTo>
                  <a:pt x="105396" y="726647"/>
                </a:lnTo>
                <a:lnTo>
                  <a:pt x="105299" y="726326"/>
                </a:lnTo>
                <a:lnTo>
                  <a:pt x="104802" y="726536"/>
                </a:lnTo>
                <a:lnTo>
                  <a:pt x="104506" y="725548"/>
                </a:lnTo>
                <a:lnTo>
                  <a:pt x="104008" y="725759"/>
                </a:lnTo>
                <a:lnTo>
                  <a:pt x="103712" y="724772"/>
                </a:lnTo>
                <a:lnTo>
                  <a:pt x="103214" y="724982"/>
                </a:lnTo>
                <a:lnTo>
                  <a:pt x="102917" y="723995"/>
                </a:lnTo>
                <a:lnTo>
                  <a:pt x="102420" y="724205"/>
                </a:lnTo>
                <a:lnTo>
                  <a:pt x="102124" y="723218"/>
                </a:lnTo>
                <a:lnTo>
                  <a:pt x="101626" y="723428"/>
                </a:lnTo>
                <a:lnTo>
                  <a:pt x="101329" y="722441"/>
                </a:lnTo>
                <a:lnTo>
                  <a:pt x="100832" y="722651"/>
                </a:lnTo>
                <a:lnTo>
                  <a:pt x="100632" y="721985"/>
                </a:lnTo>
                <a:lnTo>
                  <a:pt x="100535" y="721664"/>
                </a:lnTo>
                <a:lnTo>
                  <a:pt x="100038" y="721874"/>
                </a:lnTo>
                <a:lnTo>
                  <a:pt x="99742" y="720887"/>
                </a:lnTo>
                <a:lnTo>
                  <a:pt x="99244" y="721097"/>
                </a:lnTo>
                <a:lnTo>
                  <a:pt x="98948" y="720110"/>
                </a:lnTo>
                <a:lnTo>
                  <a:pt x="98450" y="720320"/>
                </a:lnTo>
                <a:lnTo>
                  <a:pt x="98153" y="719333"/>
                </a:lnTo>
                <a:lnTo>
                  <a:pt x="97656" y="719543"/>
                </a:lnTo>
                <a:lnTo>
                  <a:pt x="97360" y="718556"/>
                </a:lnTo>
                <a:lnTo>
                  <a:pt x="96862" y="718766"/>
                </a:lnTo>
                <a:lnTo>
                  <a:pt x="96566" y="717779"/>
                </a:lnTo>
                <a:lnTo>
                  <a:pt x="96068" y="717989"/>
                </a:lnTo>
                <a:lnTo>
                  <a:pt x="95772" y="717002"/>
                </a:lnTo>
                <a:lnTo>
                  <a:pt x="95274" y="717212"/>
                </a:lnTo>
                <a:lnTo>
                  <a:pt x="94978" y="716225"/>
                </a:lnTo>
                <a:lnTo>
                  <a:pt x="94480" y="716435"/>
                </a:lnTo>
                <a:lnTo>
                  <a:pt x="94184" y="715448"/>
                </a:lnTo>
                <a:lnTo>
                  <a:pt x="93686" y="715658"/>
                </a:lnTo>
                <a:lnTo>
                  <a:pt x="93390" y="714671"/>
                </a:lnTo>
                <a:lnTo>
                  <a:pt x="92892" y="714881"/>
                </a:lnTo>
                <a:lnTo>
                  <a:pt x="92596" y="713894"/>
                </a:lnTo>
                <a:lnTo>
                  <a:pt x="92098" y="714104"/>
                </a:lnTo>
                <a:lnTo>
                  <a:pt x="91802" y="713117"/>
                </a:lnTo>
                <a:lnTo>
                  <a:pt x="91304" y="713327"/>
                </a:lnTo>
                <a:lnTo>
                  <a:pt x="91008" y="712340"/>
                </a:lnTo>
                <a:lnTo>
                  <a:pt x="90510" y="712550"/>
                </a:lnTo>
                <a:lnTo>
                  <a:pt x="90214" y="711563"/>
                </a:lnTo>
                <a:lnTo>
                  <a:pt x="89716" y="711773"/>
                </a:lnTo>
                <a:lnTo>
                  <a:pt x="89420" y="710786"/>
                </a:lnTo>
                <a:lnTo>
                  <a:pt x="88922" y="710996"/>
                </a:lnTo>
                <a:lnTo>
                  <a:pt x="88626" y="710009"/>
                </a:lnTo>
                <a:lnTo>
                  <a:pt x="88128" y="710219"/>
                </a:lnTo>
                <a:lnTo>
                  <a:pt x="87832" y="709232"/>
                </a:lnTo>
                <a:lnTo>
                  <a:pt x="87334" y="709442"/>
                </a:lnTo>
                <a:lnTo>
                  <a:pt x="87038" y="708455"/>
                </a:lnTo>
                <a:lnTo>
                  <a:pt x="86540" y="708665"/>
                </a:lnTo>
                <a:lnTo>
                  <a:pt x="86244" y="707678"/>
                </a:lnTo>
                <a:lnTo>
                  <a:pt x="85746" y="707888"/>
                </a:lnTo>
                <a:lnTo>
                  <a:pt x="85450" y="706901"/>
                </a:lnTo>
                <a:lnTo>
                  <a:pt x="84952" y="707111"/>
                </a:lnTo>
                <a:lnTo>
                  <a:pt x="84656" y="706124"/>
                </a:lnTo>
                <a:lnTo>
                  <a:pt x="84158" y="706334"/>
                </a:lnTo>
                <a:lnTo>
                  <a:pt x="83862" y="705347"/>
                </a:lnTo>
                <a:lnTo>
                  <a:pt x="83365" y="705557"/>
                </a:lnTo>
                <a:lnTo>
                  <a:pt x="83068" y="704570"/>
                </a:lnTo>
                <a:lnTo>
                  <a:pt x="82571" y="704780"/>
                </a:lnTo>
                <a:lnTo>
                  <a:pt x="82296" y="703866"/>
                </a:lnTo>
                <a:lnTo>
                  <a:pt x="82274" y="703793"/>
                </a:lnTo>
                <a:lnTo>
                  <a:pt x="81777" y="704003"/>
                </a:lnTo>
                <a:lnTo>
                  <a:pt x="81481" y="703016"/>
                </a:lnTo>
                <a:lnTo>
                  <a:pt x="80983" y="703226"/>
                </a:lnTo>
                <a:lnTo>
                  <a:pt x="80687" y="702239"/>
                </a:lnTo>
                <a:lnTo>
                  <a:pt x="80189" y="702449"/>
                </a:lnTo>
                <a:lnTo>
                  <a:pt x="79892" y="701462"/>
                </a:lnTo>
                <a:lnTo>
                  <a:pt x="79395" y="701672"/>
                </a:lnTo>
                <a:lnTo>
                  <a:pt x="79099" y="700685"/>
                </a:lnTo>
                <a:lnTo>
                  <a:pt x="78601" y="700895"/>
                </a:lnTo>
                <a:lnTo>
                  <a:pt x="78305" y="699908"/>
                </a:lnTo>
                <a:lnTo>
                  <a:pt x="77807" y="700118"/>
                </a:lnTo>
                <a:lnTo>
                  <a:pt x="77511" y="699131"/>
                </a:lnTo>
                <a:lnTo>
                  <a:pt x="77013" y="699342"/>
                </a:lnTo>
                <a:lnTo>
                  <a:pt x="76812" y="698673"/>
                </a:lnTo>
                <a:lnTo>
                  <a:pt x="76717" y="698354"/>
                </a:lnTo>
                <a:lnTo>
                  <a:pt x="76219" y="698565"/>
                </a:lnTo>
                <a:lnTo>
                  <a:pt x="75923" y="697577"/>
                </a:lnTo>
                <a:lnTo>
                  <a:pt x="75425" y="697788"/>
                </a:lnTo>
                <a:lnTo>
                  <a:pt x="75129" y="696801"/>
                </a:lnTo>
                <a:lnTo>
                  <a:pt x="74631" y="697011"/>
                </a:lnTo>
                <a:lnTo>
                  <a:pt x="74335" y="696023"/>
                </a:lnTo>
                <a:lnTo>
                  <a:pt x="73838" y="696233"/>
                </a:lnTo>
                <a:lnTo>
                  <a:pt x="73837" y="696234"/>
                </a:lnTo>
                <a:lnTo>
                  <a:pt x="73541" y="695247"/>
                </a:lnTo>
                <a:lnTo>
                  <a:pt x="73043" y="695457"/>
                </a:lnTo>
                <a:lnTo>
                  <a:pt x="72747" y="694469"/>
                </a:lnTo>
                <a:lnTo>
                  <a:pt x="72249" y="694680"/>
                </a:lnTo>
                <a:lnTo>
                  <a:pt x="71953" y="693693"/>
                </a:lnTo>
                <a:lnTo>
                  <a:pt x="71456" y="693902"/>
                </a:lnTo>
                <a:lnTo>
                  <a:pt x="71455" y="693903"/>
                </a:lnTo>
                <a:lnTo>
                  <a:pt x="71159" y="692915"/>
                </a:lnTo>
                <a:lnTo>
                  <a:pt x="70661" y="693126"/>
                </a:lnTo>
                <a:lnTo>
                  <a:pt x="70365" y="692139"/>
                </a:lnTo>
                <a:lnTo>
                  <a:pt x="69868" y="692349"/>
                </a:lnTo>
                <a:lnTo>
                  <a:pt x="69867" y="692349"/>
                </a:lnTo>
                <a:lnTo>
                  <a:pt x="69571" y="691361"/>
                </a:lnTo>
                <a:lnTo>
                  <a:pt x="69075" y="691571"/>
                </a:lnTo>
                <a:lnTo>
                  <a:pt x="69073" y="691572"/>
                </a:lnTo>
                <a:lnTo>
                  <a:pt x="68777" y="690585"/>
                </a:lnTo>
                <a:lnTo>
                  <a:pt x="68279" y="690795"/>
                </a:lnTo>
                <a:lnTo>
                  <a:pt x="67983" y="689807"/>
                </a:lnTo>
                <a:lnTo>
                  <a:pt x="67486" y="690018"/>
                </a:lnTo>
                <a:lnTo>
                  <a:pt x="67485" y="690018"/>
                </a:lnTo>
                <a:lnTo>
                  <a:pt x="67189" y="689031"/>
                </a:lnTo>
                <a:lnTo>
                  <a:pt x="66693" y="689240"/>
                </a:lnTo>
                <a:lnTo>
                  <a:pt x="66691" y="689241"/>
                </a:lnTo>
                <a:lnTo>
                  <a:pt x="66395" y="688254"/>
                </a:lnTo>
                <a:lnTo>
                  <a:pt x="65898" y="688464"/>
                </a:lnTo>
                <a:lnTo>
                  <a:pt x="65602" y="687477"/>
                </a:lnTo>
                <a:lnTo>
                  <a:pt x="65104" y="687687"/>
                </a:lnTo>
                <a:lnTo>
                  <a:pt x="64808" y="686700"/>
                </a:lnTo>
                <a:lnTo>
                  <a:pt x="64311" y="686909"/>
                </a:lnTo>
                <a:lnTo>
                  <a:pt x="64310" y="686910"/>
                </a:lnTo>
                <a:lnTo>
                  <a:pt x="64014" y="685923"/>
                </a:lnTo>
                <a:lnTo>
                  <a:pt x="63516" y="686133"/>
                </a:lnTo>
                <a:lnTo>
                  <a:pt x="63516" y="686133"/>
                </a:lnTo>
                <a:lnTo>
                  <a:pt x="63219" y="685146"/>
                </a:lnTo>
                <a:lnTo>
                  <a:pt x="62723" y="685355"/>
                </a:lnTo>
                <a:lnTo>
                  <a:pt x="62722" y="685356"/>
                </a:lnTo>
                <a:lnTo>
                  <a:pt x="62426" y="684369"/>
                </a:lnTo>
                <a:lnTo>
                  <a:pt x="61929" y="684579"/>
                </a:lnTo>
                <a:lnTo>
                  <a:pt x="61928" y="684579"/>
                </a:lnTo>
                <a:lnTo>
                  <a:pt x="61631" y="683592"/>
                </a:lnTo>
                <a:lnTo>
                  <a:pt x="61136" y="683801"/>
                </a:lnTo>
                <a:lnTo>
                  <a:pt x="61134" y="683802"/>
                </a:lnTo>
                <a:lnTo>
                  <a:pt x="61134" y="683802"/>
                </a:lnTo>
                <a:lnTo>
                  <a:pt x="60838" y="682815"/>
                </a:lnTo>
                <a:lnTo>
                  <a:pt x="60343" y="683024"/>
                </a:lnTo>
                <a:lnTo>
                  <a:pt x="60340" y="683025"/>
                </a:lnTo>
                <a:lnTo>
                  <a:pt x="60340" y="683025"/>
                </a:lnTo>
                <a:lnTo>
                  <a:pt x="60044" y="682038"/>
                </a:lnTo>
                <a:lnTo>
                  <a:pt x="59550" y="682246"/>
                </a:lnTo>
                <a:lnTo>
                  <a:pt x="59546" y="682248"/>
                </a:lnTo>
                <a:lnTo>
                  <a:pt x="59546" y="682248"/>
                </a:lnTo>
                <a:lnTo>
                  <a:pt x="59250" y="681261"/>
                </a:lnTo>
                <a:lnTo>
                  <a:pt x="58752" y="681471"/>
                </a:lnTo>
                <a:lnTo>
                  <a:pt x="0" y="485632"/>
                </a:lnTo>
                <a:cubicBezTo>
                  <a:pt x="30845" y="465390"/>
                  <a:pt x="63647" y="440523"/>
                  <a:pt x="98406" y="411030"/>
                </a:cubicBezTo>
                <a:lnTo>
                  <a:pt x="123730" y="388836"/>
                </a:lnTo>
                <a:lnTo>
                  <a:pt x="123645" y="388883"/>
                </a:lnTo>
                <a:lnTo>
                  <a:pt x="123220" y="387899"/>
                </a:lnTo>
                <a:lnTo>
                  <a:pt x="122851" y="388106"/>
                </a:lnTo>
                <a:lnTo>
                  <a:pt x="122426" y="387122"/>
                </a:lnTo>
                <a:lnTo>
                  <a:pt x="122057" y="387329"/>
                </a:lnTo>
                <a:lnTo>
                  <a:pt x="121632" y="386345"/>
                </a:lnTo>
                <a:lnTo>
                  <a:pt x="121263" y="386552"/>
                </a:lnTo>
                <a:lnTo>
                  <a:pt x="120838" y="385568"/>
                </a:lnTo>
                <a:lnTo>
                  <a:pt x="120469" y="385775"/>
                </a:lnTo>
                <a:lnTo>
                  <a:pt x="120044" y="384791"/>
                </a:lnTo>
                <a:lnTo>
                  <a:pt x="119675" y="384998"/>
                </a:lnTo>
                <a:lnTo>
                  <a:pt x="119250" y="384014"/>
                </a:lnTo>
                <a:lnTo>
                  <a:pt x="118881" y="384222"/>
                </a:lnTo>
                <a:lnTo>
                  <a:pt x="118456" y="383237"/>
                </a:lnTo>
                <a:lnTo>
                  <a:pt x="118087" y="383444"/>
                </a:lnTo>
                <a:lnTo>
                  <a:pt x="117662" y="382460"/>
                </a:lnTo>
                <a:lnTo>
                  <a:pt x="117293" y="382668"/>
                </a:lnTo>
                <a:lnTo>
                  <a:pt x="116868" y="381683"/>
                </a:lnTo>
                <a:lnTo>
                  <a:pt x="116499" y="381890"/>
                </a:lnTo>
                <a:lnTo>
                  <a:pt x="116074" y="380906"/>
                </a:lnTo>
                <a:lnTo>
                  <a:pt x="115705" y="381114"/>
                </a:lnTo>
                <a:lnTo>
                  <a:pt x="115280" y="380129"/>
                </a:lnTo>
                <a:lnTo>
                  <a:pt x="114911" y="380336"/>
                </a:lnTo>
                <a:lnTo>
                  <a:pt x="114486" y="379352"/>
                </a:lnTo>
                <a:lnTo>
                  <a:pt x="114117" y="379560"/>
                </a:lnTo>
                <a:lnTo>
                  <a:pt x="113692" y="378575"/>
                </a:lnTo>
                <a:lnTo>
                  <a:pt x="113323" y="378782"/>
                </a:lnTo>
                <a:lnTo>
                  <a:pt x="112898" y="377798"/>
                </a:lnTo>
                <a:lnTo>
                  <a:pt x="112529" y="378006"/>
                </a:lnTo>
                <a:lnTo>
                  <a:pt x="112104" y="377022"/>
                </a:lnTo>
                <a:lnTo>
                  <a:pt x="111735" y="377229"/>
                </a:lnTo>
                <a:lnTo>
                  <a:pt x="111310" y="376244"/>
                </a:lnTo>
                <a:lnTo>
                  <a:pt x="110941" y="376452"/>
                </a:lnTo>
                <a:lnTo>
                  <a:pt x="110516" y="375468"/>
                </a:lnTo>
                <a:lnTo>
                  <a:pt x="110147" y="375675"/>
                </a:lnTo>
                <a:lnTo>
                  <a:pt x="109722" y="374690"/>
                </a:lnTo>
                <a:lnTo>
                  <a:pt x="109353" y="374898"/>
                </a:lnTo>
                <a:lnTo>
                  <a:pt x="108928" y="373914"/>
                </a:lnTo>
                <a:lnTo>
                  <a:pt x="108559" y="374121"/>
                </a:lnTo>
                <a:lnTo>
                  <a:pt x="108134" y="373136"/>
                </a:lnTo>
                <a:lnTo>
                  <a:pt x="107765" y="373344"/>
                </a:lnTo>
                <a:lnTo>
                  <a:pt x="107340" y="372359"/>
                </a:lnTo>
                <a:lnTo>
                  <a:pt x="106971" y="372567"/>
                </a:lnTo>
                <a:lnTo>
                  <a:pt x="106546" y="371582"/>
                </a:lnTo>
                <a:lnTo>
                  <a:pt x="106177" y="371790"/>
                </a:lnTo>
                <a:lnTo>
                  <a:pt x="105752" y="370805"/>
                </a:lnTo>
                <a:lnTo>
                  <a:pt x="105383" y="371013"/>
                </a:lnTo>
                <a:lnTo>
                  <a:pt x="104958" y="370029"/>
                </a:lnTo>
                <a:lnTo>
                  <a:pt x="104589" y="370236"/>
                </a:lnTo>
                <a:lnTo>
                  <a:pt x="104164" y="369251"/>
                </a:lnTo>
                <a:lnTo>
                  <a:pt x="103795" y="369459"/>
                </a:lnTo>
                <a:lnTo>
                  <a:pt x="103370" y="368475"/>
                </a:lnTo>
                <a:lnTo>
                  <a:pt x="103001" y="368682"/>
                </a:lnTo>
                <a:lnTo>
                  <a:pt x="102576" y="367697"/>
                </a:lnTo>
                <a:lnTo>
                  <a:pt x="102208" y="367905"/>
                </a:lnTo>
                <a:lnTo>
                  <a:pt x="101782" y="366920"/>
                </a:lnTo>
                <a:lnTo>
                  <a:pt x="101414" y="367128"/>
                </a:lnTo>
                <a:lnTo>
                  <a:pt x="100988" y="366143"/>
                </a:lnTo>
                <a:lnTo>
                  <a:pt x="100620" y="366351"/>
                </a:lnTo>
                <a:lnTo>
                  <a:pt x="100195" y="365367"/>
                </a:lnTo>
                <a:lnTo>
                  <a:pt x="99826" y="365574"/>
                </a:lnTo>
                <a:lnTo>
                  <a:pt x="99401" y="364590"/>
                </a:lnTo>
                <a:lnTo>
                  <a:pt x="99032" y="364797"/>
                </a:lnTo>
                <a:lnTo>
                  <a:pt x="98607" y="363813"/>
                </a:lnTo>
                <a:lnTo>
                  <a:pt x="98238" y="364020"/>
                </a:lnTo>
                <a:lnTo>
                  <a:pt x="97813" y="363036"/>
                </a:lnTo>
                <a:lnTo>
                  <a:pt x="97444" y="363243"/>
                </a:lnTo>
                <a:lnTo>
                  <a:pt x="97018" y="362258"/>
                </a:lnTo>
                <a:lnTo>
                  <a:pt x="96650" y="362466"/>
                </a:lnTo>
                <a:lnTo>
                  <a:pt x="96225" y="361482"/>
                </a:lnTo>
                <a:lnTo>
                  <a:pt x="95856" y="361689"/>
                </a:lnTo>
                <a:lnTo>
                  <a:pt x="95431" y="360705"/>
                </a:lnTo>
                <a:lnTo>
                  <a:pt x="95062" y="360912"/>
                </a:lnTo>
                <a:lnTo>
                  <a:pt x="94709" y="360094"/>
                </a:lnTo>
                <a:lnTo>
                  <a:pt x="94637" y="359928"/>
                </a:lnTo>
                <a:lnTo>
                  <a:pt x="94268" y="360135"/>
                </a:lnTo>
                <a:lnTo>
                  <a:pt x="93843" y="359151"/>
                </a:lnTo>
                <a:lnTo>
                  <a:pt x="93474" y="359358"/>
                </a:lnTo>
                <a:lnTo>
                  <a:pt x="93049" y="358374"/>
                </a:lnTo>
                <a:lnTo>
                  <a:pt x="92680" y="358581"/>
                </a:lnTo>
                <a:lnTo>
                  <a:pt x="92255" y="357597"/>
                </a:lnTo>
                <a:lnTo>
                  <a:pt x="91886" y="357804"/>
                </a:lnTo>
                <a:lnTo>
                  <a:pt x="91461" y="356820"/>
                </a:lnTo>
                <a:lnTo>
                  <a:pt x="91092" y="357027"/>
                </a:lnTo>
                <a:lnTo>
                  <a:pt x="90667" y="356043"/>
                </a:lnTo>
                <a:lnTo>
                  <a:pt x="90298" y="356250"/>
                </a:lnTo>
                <a:lnTo>
                  <a:pt x="89873" y="355266"/>
                </a:lnTo>
                <a:lnTo>
                  <a:pt x="89504" y="355473"/>
                </a:lnTo>
                <a:lnTo>
                  <a:pt x="89079" y="354489"/>
                </a:lnTo>
                <a:lnTo>
                  <a:pt x="88710" y="354696"/>
                </a:lnTo>
                <a:lnTo>
                  <a:pt x="88353" y="353868"/>
                </a:lnTo>
                <a:lnTo>
                  <a:pt x="88285" y="353712"/>
                </a:lnTo>
                <a:lnTo>
                  <a:pt x="87916" y="353919"/>
                </a:lnTo>
                <a:lnTo>
                  <a:pt x="87563" y="353101"/>
                </a:lnTo>
                <a:lnTo>
                  <a:pt x="87491" y="352935"/>
                </a:lnTo>
                <a:lnTo>
                  <a:pt x="87122" y="353142"/>
                </a:lnTo>
                <a:lnTo>
                  <a:pt x="87122" y="353141"/>
                </a:lnTo>
                <a:lnTo>
                  <a:pt x="86697" y="352223"/>
                </a:lnTo>
                <a:lnTo>
                  <a:pt x="86328" y="352422"/>
                </a:lnTo>
                <a:lnTo>
                  <a:pt x="85903" y="351446"/>
                </a:lnTo>
                <a:lnTo>
                  <a:pt x="85534" y="351654"/>
                </a:lnTo>
                <a:lnTo>
                  <a:pt x="85109" y="350670"/>
                </a:lnTo>
                <a:lnTo>
                  <a:pt x="84740" y="350878"/>
                </a:lnTo>
                <a:lnTo>
                  <a:pt x="84315" y="349893"/>
                </a:lnTo>
                <a:lnTo>
                  <a:pt x="83946" y="350101"/>
                </a:lnTo>
                <a:lnTo>
                  <a:pt x="83521" y="349116"/>
                </a:lnTo>
                <a:lnTo>
                  <a:pt x="83152" y="349323"/>
                </a:lnTo>
                <a:lnTo>
                  <a:pt x="82727" y="348339"/>
                </a:lnTo>
                <a:lnTo>
                  <a:pt x="82358" y="348547"/>
                </a:lnTo>
                <a:lnTo>
                  <a:pt x="81933" y="347562"/>
                </a:lnTo>
                <a:lnTo>
                  <a:pt x="81565" y="347770"/>
                </a:lnTo>
                <a:lnTo>
                  <a:pt x="81140" y="346785"/>
                </a:lnTo>
                <a:lnTo>
                  <a:pt x="80771" y="346993"/>
                </a:lnTo>
                <a:lnTo>
                  <a:pt x="80346" y="346007"/>
                </a:lnTo>
                <a:lnTo>
                  <a:pt x="79977" y="346215"/>
                </a:lnTo>
                <a:lnTo>
                  <a:pt x="79552" y="345231"/>
                </a:lnTo>
                <a:lnTo>
                  <a:pt x="79183" y="345439"/>
                </a:lnTo>
                <a:lnTo>
                  <a:pt x="78758" y="344454"/>
                </a:lnTo>
                <a:lnTo>
                  <a:pt x="78389" y="344661"/>
                </a:lnTo>
                <a:lnTo>
                  <a:pt x="77964" y="343677"/>
                </a:lnTo>
                <a:lnTo>
                  <a:pt x="77595" y="343884"/>
                </a:lnTo>
                <a:lnTo>
                  <a:pt x="77170" y="342900"/>
                </a:lnTo>
                <a:lnTo>
                  <a:pt x="76801" y="343107"/>
                </a:lnTo>
                <a:lnTo>
                  <a:pt x="76376" y="342123"/>
                </a:lnTo>
                <a:lnTo>
                  <a:pt x="76007" y="342331"/>
                </a:lnTo>
                <a:lnTo>
                  <a:pt x="75582" y="341346"/>
                </a:lnTo>
                <a:lnTo>
                  <a:pt x="75213" y="341554"/>
                </a:lnTo>
                <a:lnTo>
                  <a:pt x="74788" y="340569"/>
                </a:lnTo>
                <a:lnTo>
                  <a:pt x="74419" y="340777"/>
                </a:lnTo>
                <a:lnTo>
                  <a:pt x="0" y="168430"/>
                </a:lnTo>
                <a:cubicBezTo>
                  <a:pt x="96614" y="110977"/>
                  <a:pt x="177561" y="54830"/>
                  <a:pt x="242841" y="0"/>
                </a:cubicBezTo>
                <a:close/>
              </a:path>
            </a:pathLst>
          </a:custGeom>
          <a:gradFill flip="none" rotWithShape="1">
            <a:gsLst>
              <a:gs pos="0">
                <a:schemeClr val="tx1">
                  <a:lumMod val="95000"/>
                  <a:lumOff val="5000"/>
                  <a:alpha val="40000"/>
                </a:schemeClr>
              </a:gs>
              <a:gs pos="73000">
                <a:schemeClr val="tx1">
                  <a:lumMod val="95000"/>
                  <a:lumOff val="5000"/>
                  <a:alpha val="15000"/>
                </a:schemeClr>
              </a:gs>
              <a:gs pos="83000">
                <a:schemeClr val="tx1">
                  <a:lumMod val="95000"/>
                  <a:lumOff val="5000"/>
                  <a:alpha val="10000"/>
                </a:schemeClr>
              </a:gs>
              <a:gs pos="100000">
                <a:schemeClr val="tx1">
                  <a:lumMod val="95000"/>
                  <a:lumOff val="5000"/>
                  <a:alpha val="0"/>
                </a:schemeClr>
              </a:gs>
            </a:gsLst>
            <a:lin ang="27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3900">
              <a:solidFill>
                <a:schemeClr val="tx1"/>
              </a:solidFill>
              <a:latin charset="-122" panose="03000509000000000000" pitchFamily="65" typeface="方正超粗黑简体"/>
              <a:ea charset="-122" panose="03000509000000000000" pitchFamily="65" typeface="方正超粗黑简体"/>
            </a:endParaRPr>
          </a:p>
        </p:txBody>
      </p:sp>
      <p:sp>
        <p:nvSpPr>
          <p:cNvPr id="14" name="文本框 13"/>
          <p:cNvSpPr txBox="1">
            <a:spLocks noChangeAspect="1"/>
          </p:cNvSpPr>
          <p:nvPr/>
        </p:nvSpPr>
        <p:spPr>
          <a:xfrm>
            <a:off x="5615075" y="2982972"/>
            <a:ext cx="954000" cy="942895"/>
          </a:xfrm>
          <a:custGeom>
            <a:rect b="b" l="l" r="r" t="t"/>
            <a:pathLst>
              <a:path h="2897529" w="2931654">
                <a:moveTo>
                  <a:pt x="890179" y="664666"/>
                </a:moveTo>
                <a:lnTo>
                  <a:pt x="1127560" y="890178"/>
                </a:lnTo>
                <a:lnTo>
                  <a:pt x="2931654" y="890178"/>
                </a:lnTo>
                <a:lnTo>
                  <a:pt x="2931654" y="1483631"/>
                </a:lnTo>
                <a:lnTo>
                  <a:pt x="2504368" y="1483631"/>
                </a:lnTo>
                <a:lnTo>
                  <a:pt x="2504368" y="2504368"/>
                </a:lnTo>
                <a:cubicBezTo>
                  <a:pt x="2512281" y="2686360"/>
                  <a:pt x="2460848" y="2793181"/>
                  <a:pt x="2350071" y="2824832"/>
                </a:cubicBezTo>
                <a:cubicBezTo>
                  <a:pt x="2247206" y="2880221"/>
                  <a:pt x="1994000" y="2903959"/>
                  <a:pt x="1590452" y="2896046"/>
                </a:cubicBezTo>
                <a:lnTo>
                  <a:pt x="1412417" y="2338201"/>
                </a:lnTo>
                <a:cubicBezTo>
                  <a:pt x="1776401" y="2385677"/>
                  <a:pt x="1938611" y="2322376"/>
                  <a:pt x="1899047" y="2148297"/>
                </a:cubicBezTo>
                <a:lnTo>
                  <a:pt x="1899047" y="1483631"/>
                </a:lnTo>
                <a:lnTo>
                  <a:pt x="1127560" y="1483631"/>
                </a:lnTo>
                <a:lnTo>
                  <a:pt x="1127560" y="1222511"/>
                </a:lnTo>
                <a:cubicBezTo>
                  <a:pt x="1103821" y="1277900"/>
                  <a:pt x="1052389" y="1349115"/>
                  <a:pt x="973262" y="1436154"/>
                </a:cubicBezTo>
                <a:lnTo>
                  <a:pt x="973262" y="2896046"/>
                </a:lnTo>
                <a:lnTo>
                  <a:pt x="379810" y="2896046"/>
                </a:lnTo>
                <a:lnTo>
                  <a:pt x="379810" y="1922785"/>
                </a:lnTo>
                <a:cubicBezTo>
                  <a:pt x="316508" y="1993999"/>
                  <a:pt x="249250" y="2041475"/>
                  <a:pt x="178036" y="2065213"/>
                </a:cubicBezTo>
                <a:lnTo>
                  <a:pt x="0" y="1471761"/>
                </a:lnTo>
                <a:cubicBezTo>
                  <a:pt x="253207" y="1305595"/>
                  <a:pt x="549933" y="1036563"/>
                  <a:pt x="890179" y="664666"/>
                </a:cubicBezTo>
                <a:close/>
                <a:moveTo>
                  <a:pt x="1269988" y="83083"/>
                </a:moveTo>
                <a:lnTo>
                  <a:pt x="2812964" y="83083"/>
                </a:lnTo>
                <a:lnTo>
                  <a:pt x="2812964" y="664666"/>
                </a:lnTo>
                <a:lnTo>
                  <a:pt x="1269988" y="664666"/>
                </a:lnTo>
                <a:close/>
                <a:moveTo>
                  <a:pt x="735881" y="0"/>
                </a:moveTo>
                <a:lnTo>
                  <a:pt x="1198774" y="367940"/>
                </a:lnTo>
                <a:cubicBezTo>
                  <a:pt x="882266" y="636972"/>
                  <a:pt x="557845" y="858527"/>
                  <a:pt x="225512" y="1032607"/>
                </a:cubicBezTo>
                <a:lnTo>
                  <a:pt x="0" y="510369"/>
                </a:lnTo>
                <a:cubicBezTo>
                  <a:pt x="292770" y="336289"/>
                  <a:pt x="538064" y="166167"/>
                  <a:pt x="7358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a:p>
        </p:txBody>
      </p:sp>
      <p:sp>
        <p:nvSpPr>
          <p:cNvPr id="85" name="矩形 84"/>
          <p:cNvSpPr/>
          <p:nvPr/>
        </p:nvSpPr>
        <p:spPr>
          <a:xfrm>
            <a:off x="7493564" y="2007850"/>
            <a:ext cx="4406336" cy="2790749"/>
          </a:xfrm>
          <a:prstGeom prst="rect">
            <a:avLst/>
          </a:prstGeom>
        </p:spPr>
        <p:txBody>
          <a:bodyPr wrap="square">
            <a:spAutoFit/>
          </a:bodyPr>
          <a:lstStyle/>
          <a:p>
            <a:pPr algn="just">
              <a:lnSpc>
                <a:spcPct val="123000"/>
              </a:lnSpc>
            </a:pPr>
            <a:r>
              <a:rPr altLang="en-US" b="1" lang="zh-CN" sz="3600">
                <a:solidFill>
                  <a:schemeClr val="tx1">
                    <a:lumMod val="65000"/>
                    <a:lumOff val="35000"/>
                  </a:schemeClr>
                </a:solidFill>
                <a:latin charset="-122" pitchFamily="34" typeface="微软雅黑"/>
                <a:ea charset="-122" pitchFamily="34" typeface="微软雅黑"/>
              </a:rPr>
              <a:t>企业文化落地的终极目标就是全体员工的行为习惯是符合企业价值观的要求的。</a:t>
            </a:r>
          </a:p>
        </p:txBody>
      </p:sp>
      <p:sp>
        <p:nvSpPr>
          <p:cNvPr id="86" name="矩形 85"/>
          <p:cNvSpPr/>
          <p:nvPr/>
        </p:nvSpPr>
        <p:spPr>
          <a:xfrm>
            <a:off x="7345645" y="1446829"/>
            <a:ext cx="4161726" cy="428854"/>
          </a:xfrm>
          <a:prstGeom prst="rect">
            <a:avLst/>
          </a:prstGeom>
        </p:spPr>
        <p:txBody>
          <a:bodyPr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“行”是企业文化落地的本质表现：</a:t>
            </a:r>
          </a:p>
        </p:txBody>
      </p:sp>
      <p:grpSp>
        <p:nvGrpSpPr>
          <p:cNvPr id="126" name="组合 125"/>
          <p:cNvGrpSpPr/>
          <p:nvPr/>
        </p:nvGrpSpPr>
        <p:grpSpPr>
          <a:xfrm>
            <a:off x="687192" y="1156888"/>
            <a:ext cx="3957309" cy="4934423"/>
            <a:chOff x="6059488" y="2238376"/>
            <a:chExt cx="514350" cy="641350"/>
          </a:xfrm>
          <a:solidFill>
            <a:schemeClr val="bg1"/>
          </a:solidFill>
        </p:grpSpPr>
        <p:sp>
          <p:nvSpPr>
            <p:cNvPr id="127" name="Freeform 48"/>
            <p:cNvSpPr/>
            <p:nvPr/>
          </p:nvSpPr>
          <p:spPr bwMode="auto">
            <a:xfrm>
              <a:off x="6535738" y="2392363"/>
              <a:ext cx="38100" cy="38100"/>
            </a:xfrm>
            <a:custGeom>
              <a:gdLst>
                <a:gd fmla="*/ 0 w 10" name="T0"/>
                <a:gd fmla="*/ 5 h 10" name="T1"/>
                <a:gd fmla="*/ 4 w 10" name="T2"/>
                <a:gd fmla="*/ 10 h 10" name="T3"/>
                <a:gd fmla="*/ 10 w 10" name="T4"/>
                <a:gd fmla="*/ 4 h 10" name="T5"/>
                <a:gd fmla="*/ 6 w 10" name="T6"/>
                <a:gd fmla="*/ 0 h 10" name="T7"/>
                <a:gd fmla="*/ 0 w 10" name="T8"/>
                <a:gd fmla="*/ 5 h 10" name="T9"/>
              </a:gdLst>
              <a:cxnLst>
                <a:cxn ang="0">
                  <a:pos x="T0" y="T1"/>
                </a:cxn>
                <a:cxn ang="0">
                  <a:pos x="T2" y="T3"/>
                </a:cxn>
                <a:cxn ang="0">
                  <a:pos x="T4" y="T5"/>
                </a:cxn>
                <a:cxn ang="0">
                  <a:pos x="T6" y="T7"/>
                </a:cxn>
                <a:cxn ang="0">
                  <a:pos x="T8" y="T9"/>
                </a:cxn>
              </a:cxnLst>
              <a:rect b="b" l="0" r="r" t="0"/>
              <a:pathLst>
                <a:path h="10" w="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28" name="Freeform 49"/>
            <p:cNvSpPr/>
            <p:nvPr/>
          </p:nvSpPr>
          <p:spPr bwMode="auto">
            <a:xfrm>
              <a:off x="6340475" y="2347913"/>
              <a:ext cx="209550" cy="382588"/>
            </a:xfrm>
            <a:custGeom>
              <a:gdLst>
                <a:gd fmla="*/ 54 w 56" name="T0"/>
                <a:gd fmla="*/ 57 h 102" name="T1"/>
                <a:gd fmla="*/ 55 w 56" name="T2"/>
                <a:gd fmla="*/ 51 h 102" name="T3"/>
                <a:gd fmla="*/ 55 w 56" name="T4"/>
                <a:gd fmla="*/ 40 h 102" name="T5"/>
                <a:gd fmla="*/ 22 w 56" name="T6"/>
                <a:gd fmla="*/ 1 h 102" name="T7"/>
                <a:gd fmla="*/ 1 w 56" name="T8"/>
                <a:gd fmla="*/ 19 h 102" name="T9"/>
                <a:gd fmla="*/ 1 w 56" name="T10"/>
                <a:gd fmla="*/ 20 h 102" name="T11"/>
                <a:gd fmla="*/ 13 w 56" name="T12"/>
                <a:gd fmla="*/ 50 h 102" name="T13"/>
                <a:gd fmla="*/ 11 w 56" name="T14"/>
                <a:gd fmla="*/ 57 h 102" name="T15"/>
                <a:gd fmla="*/ 4 w 56" name="T16"/>
                <a:gd fmla="*/ 80 h 102" name="T17"/>
                <a:gd fmla="*/ 4 w 56" name="T18"/>
                <a:gd fmla="*/ 83 h 102" name="T19"/>
                <a:gd fmla="*/ 15 w 56" name="T20"/>
                <a:gd fmla="*/ 100 h 102" name="T21"/>
                <a:gd fmla="*/ 24 w 56" name="T22"/>
                <a:gd fmla="*/ 100 h 102" name="T23"/>
                <a:gd fmla="*/ 46 w 56" name="T24"/>
                <a:gd fmla="*/ 76 h 102" name="T25"/>
                <a:gd fmla="*/ 54 w 56" name="T26"/>
                <a:gd fmla="*/ 57 h 10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2" w="56">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29" name="Freeform 50"/>
            <p:cNvSpPr/>
            <p:nvPr/>
          </p:nvSpPr>
          <p:spPr bwMode="auto">
            <a:xfrm>
              <a:off x="6472238" y="2298701"/>
              <a:ext cx="52388" cy="55563"/>
            </a:xfrm>
            <a:custGeom>
              <a:gdLst>
                <a:gd fmla="*/ 5 w 14" name="T0"/>
                <a:gd fmla="*/ 15 h 15" name="T1"/>
                <a:gd fmla="*/ 14 w 14" name="T2"/>
                <a:gd fmla="*/ 6 h 15" name="T3"/>
                <a:gd fmla="*/ 9 w 14" name="T4"/>
                <a:gd fmla="*/ 0 h 15" name="T5"/>
                <a:gd fmla="*/ 0 w 14" name="T6"/>
                <a:gd fmla="*/ 8 h 15" name="T7"/>
                <a:gd fmla="*/ 5 w 14" name="T8"/>
                <a:gd fmla="*/ 15 h 15" name="T9"/>
              </a:gdLst>
              <a:cxnLst>
                <a:cxn ang="0">
                  <a:pos x="T0" y="T1"/>
                </a:cxn>
                <a:cxn ang="0">
                  <a:pos x="T2" y="T3"/>
                </a:cxn>
                <a:cxn ang="0">
                  <a:pos x="T4" y="T5"/>
                </a:cxn>
                <a:cxn ang="0">
                  <a:pos x="T6" y="T7"/>
                </a:cxn>
                <a:cxn ang="0">
                  <a:pos x="T8" y="T9"/>
                </a:cxn>
              </a:cxnLst>
              <a:rect b="b" l="0" r="r" t="0"/>
              <a:pathLst>
                <a:path h="15" w="14">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0" name="Freeform 51"/>
            <p:cNvSpPr/>
            <p:nvPr/>
          </p:nvSpPr>
          <p:spPr bwMode="auto">
            <a:xfrm>
              <a:off x="6419850" y="2260601"/>
              <a:ext cx="60325" cy="71438"/>
            </a:xfrm>
            <a:custGeom>
              <a:gdLst>
                <a:gd fmla="*/ 6 w 16" name="T0"/>
                <a:gd fmla="*/ 18 h 19" name="T1"/>
                <a:gd fmla="*/ 9 w 16" name="T2"/>
                <a:gd fmla="*/ 18 h 19" name="T3"/>
                <a:gd fmla="*/ 16 w 16" name="T4"/>
                <a:gd fmla="*/ 8 h 19" name="T5"/>
                <a:gd fmla="*/ 9 w 16" name="T6"/>
                <a:gd fmla="*/ 0 h 19" name="T7"/>
                <a:gd fmla="*/ 1 w 16" name="T8"/>
                <a:gd fmla="*/ 8 h 19" name="T9"/>
                <a:gd fmla="*/ 6 w 16" name="T10"/>
                <a:gd fmla="*/ 18 h 19" name="T11"/>
              </a:gdLst>
              <a:cxnLst>
                <a:cxn ang="0">
                  <a:pos x="T0" y="T1"/>
                </a:cxn>
                <a:cxn ang="0">
                  <a:pos x="T2" y="T3"/>
                </a:cxn>
                <a:cxn ang="0">
                  <a:pos x="T4" y="T5"/>
                </a:cxn>
                <a:cxn ang="0">
                  <a:pos x="T6" y="T7"/>
                </a:cxn>
                <a:cxn ang="0">
                  <a:pos x="T8" y="T9"/>
                </a:cxn>
                <a:cxn ang="0">
                  <a:pos x="T10" y="T11"/>
                </a:cxn>
              </a:cxnLst>
              <a:rect b="b" l="0" r="r" t="0"/>
              <a:pathLst>
                <a:path h="19" w="16">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1" name="Freeform 52"/>
            <p:cNvSpPr/>
            <p:nvPr/>
          </p:nvSpPr>
          <p:spPr bwMode="auto">
            <a:xfrm>
              <a:off x="6510338" y="2343151"/>
              <a:ext cx="39688" cy="46038"/>
            </a:xfrm>
            <a:custGeom>
              <a:gdLst>
                <a:gd fmla="*/ 1 w 11" name="T0"/>
                <a:gd fmla="*/ 4 h 12" name="T1"/>
                <a:gd fmla="*/ 1 w 11" name="T2"/>
                <a:gd fmla="*/ 9 h 12" name="T3"/>
                <a:gd fmla="*/ 5 w 11" name="T4"/>
                <a:gd fmla="*/ 12 h 12" name="T5"/>
                <a:gd fmla="*/ 11 w 11" name="T6"/>
                <a:gd fmla="*/ 5 h 12" name="T7"/>
                <a:gd fmla="*/ 7 w 11" name="T8"/>
                <a:gd fmla="*/ 1 h 12" name="T9"/>
                <a:gd fmla="*/ 1 w 11" name="T10"/>
                <a:gd fmla="*/ 4 h 12" name="T11"/>
              </a:gdLst>
              <a:cxnLst>
                <a:cxn ang="0">
                  <a:pos x="T0" y="T1"/>
                </a:cxn>
                <a:cxn ang="0">
                  <a:pos x="T2" y="T3"/>
                </a:cxn>
                <a:cxn ang="0">
                  <a:pos x="T4" y="T5"/>
                </a:cxn>
                <a:cxn ang="0">
                  <a:pos x="T6" y="T7"/>
                </a:cxn>
                <a:cxn ang="0">
                  <a:pos x="T8" y="T9"/>
                </a:cxn>
                <a:cxn ang="0">
                  <a:pos x="T10" y="T11"/>
                </a:cxn>
              </a:cxnLst>
              <a:rect b="b" l="0" r="r" t="0"/>
              <a:pathLst>
                <a:path h="12" w="11">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2" name="Freeform 53"/>
            <p:cNvSpPr/>
            <p:nvPr/>
          </p:nvSpPr>
          <p:spPr bwMode="auto">
            <a:xfrm>
              <a:off x="6334125" y="2238376"/>
              <a:ext cx="80963" cy="101600"/>
            </a:xfrm>
            <a:custGeom>
              <a:gdLst>
                <a:gd fmla="*/ 10 w 22" name="T0"/>
                <a:gd fmla="*/ 27 h 27" name="T1"/>
                <a:gd fmla="*/ 22 w 22" name="T2"/>
                <a:gd fmla="*/ 15 h 27" name="T3"/>
                <a:gd fmla="*/ 22 w 22" name="T4"/>
                <a:gd fmla="*/ 9 h 27" name="T5"/>
                <a:gd fmla="*/ 12 w 22" name="T6"/>
                <a:gd fmla="*/ 0 h 27" name="T7"/>
                <a:gd fmla="*/ 1 w 22" name="T8"/>
                <a:gd fmla="*/ 14 h 27" name="T9"/>
                <a:gd fmla="*/ 10 w 22" name="T10"/>
                <a:gd fmla="*/ 27 h 27" name="T11"/>
              </a:gdLst>
              <a:cxnLst>
                <a:cxn ang="0">
                  <a:pos x="T0" y="T1"/>
                </a:cxn>
                <a:cxn ang="0">
                  <a:pos x="T2" y="T3"/>
                </a:cxn>
                <a:cxn ang="0">
                  <a:pos x="T4" y="T5"/>
                </a:cxn>
                <a:cxn ang="0">
                  <a:pos x="T6" y="T7"/>
                </a:cxn>
                <a:cxn ang="0">
                  <a:pos x="T8" y="T9"/>
                </a:cxn>
                <a:cxn ang="0">
                  <a:pos x="T10" y="T11"/>
                </a:cxn>
              </a:cxnLst>
              <a:rect b="b" l="0" r="r" t="0"/>
              <a:pathLst>
                <a:path h="27" w="22">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3" name="Freeform 54"/>
            <p:cNvSpPr/>
            <p:nvPr/>
          </p:nvSpPr>
          <p:spPr bwMode="auto">
            <a:xfrm>
              <a:off x="6164263" y="2455863"/>
              <a:ext cx="52388" cy="63500"/>
            </a:xfrm>
            <a:custGeom>
              <a:gdLst>
                <a:gd fmla="*/ 7 w 14" name="T0"/>
                <a:gd fmla="*/ 17 h 17" name="T1"/>
                <a:gd fmla="*/ 14 w 14" name="T2"/>
                <a:gd fmla="*/ 9 h 17" name="T3"/>
                <a:gd fmla="*/ 7 w 14" name="T4"/>
                <a:gd fmla="*/ 0 h 17" name="T5"/>
                <a:gd fmla="*/ 0 w 14" name="T6"/>
                <a:gd fmla="*/ 8 h 17" name="T7"/>
                <a:gd fmla="*/ 7 w 14" name="T8"/>
                <a:gd fmla="*/ 17 h 17" name="T9"/>
              </a:gdLst>
              <a:cxnLst>
                <a:cxn ang="0">
                  <a:pos x="T0" y="T1"/>
                </a:cxn>
                <a:cxn ang="0">
                  <a:pos x="T2" y="T3"/>
                </a:cxn>
                <a:cxn ang="0">
                  <a:pos x="T4" y="T5"/>
                </a:cxn>
                <a:cxn ang="0">
                  <a:pos x="T6" y="T7"/>
                </a:cxn>
                <a:cxn ang="0">
                  <a:pos x="T8" y="T9"/>
                </a:cxn>
              </a:cxnLst>
              <a:rect b="b" l="0" r="r" t="0"/>
              <a:pathLst>
                <a:path h="17" w="14">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4" name="Freeform 55"/>
            <p:cNvSpPr/>
            <p:nvPr/>
          </p:nvSpPr>
          <p:spPr bwMode="auto">
            <a:xfrm>
              <a:off x="6119813" y="2486026"/>
              <a:ext cx="44450" cy="49213"/>
            </a:xfrm>
            <a:custGeom>
              <a:gdLst>
                <a:gd fmla="*/ 6 w 12" name="T0"/>
                <a:gd fmla="*/ 13 h 13" name="T1"/>
                <a:gd fmla="*/ 11 w 12" name="T2"/>
                <a:gd fmla="*/ 7 h 13" name="T3"/>
                <a:gd fmla="*/ 5 w 12" name="T4"/>
                <a:gd fmla="*/ 0 h 13" name="T5"/>
                <a:gd fmla="*/ 0 w 12" name="T6"/>
                <a:gd fmla="*/ 5 h 13" name="T7"/>
                <a:gd fmla="*/ 6 w 12" name="T8"/>
                <a:gd fmla="*/ 13 h 13" name="T9"/>
              </a:gdLst>
              <a:cxnLst>
                <a:cxn ang="0">
                  <a:pos x="T0" y="T1"/>
                </a:cxn>
                <a:cxn ang="0">
                  <a:pos x="T2" y="T3"/>
                </a:cxn>
                <a:cxn ang="0">
                  <a:pos x="T4" y="T5"/>
                </a:cxn>
                <a:cxn ang="0">
                  <a:pos x="T6" y="T7"/>
                </a:cxn>
                <a:cxn ang="0">
                  <a:pos x="T8" y="T9"/>
                </a:cxn>
              </a:cxnLst>
              <a:rect b="b" l="0" r="r" t="0"/>
              <a:pathLst>
                <a:path h="13" w="12">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5" name="Freeform 56"/>
            <p:cNvSpPr/>
            <p:nvPr/>
          </p:nvSpPr>
          <p:spPr bwMode="auto">
            <a:xfrm>
              <a:off x="6081713" y="2524126"/>
              <a:ext cx="46038" cy="44450"/>
            </a:xfrm>
            <a:custGeom>
              <a:gdLst>
                <a:gd fmla="*/ 5 w 12" name="T0"/>
                <a:gd fmla="*/ 11 h 12" name="T1"/>
                <a:gd fmla="*/ 9 w 12" name="T2"/>
                <a:gd fmla="*/ 11 h 12" name="T3"/>
                <a:gd fmla="*/ 12 w 12" name="T4"/>
                <a:gd fmla="*/ 8 h 12" name="T5"/>
                <a:gd fmla="*/ 5 w 12" name="T6"/>
                <a:gd fmla="*/ 0 h 12" name="T7"/>
                <a:gd fmla="*/ 1 w 12" name="T8"/>
                <a:gd fmla="*/ 1 h 12" name="T9"/>
                <a:gd fmla="*/ 0 w 12" name="T10"/>
                <a:gd fmla="*/ 5 h 12" name="T11"/>
                <a:gd fmla="*/ 5 w 12" name="T12"/>
                <a:gd fmla="*/ 11 h 12" name="T13"/>
              </a:gdLst>
              <a:cxnLst>
                <a:cxn ang="0">
                  <a:pos x="T0" y="T1"/>
                </a:cxn>
                <a:cxn ang="0">
                  <a:pos x="T2" y="T3"/>
                </a:cxn>
                <a:cxn ang="0">
                  <a:pos x="T4" y="T5"/>
                </a:cxn>
                <a:cxn ang="0">
                  <a:pos x="T6" y="T7"/>
                </a:cxn>
                <a:cxn ang="0">
                  <a:pos x="T8" y="T9"/>
                </a:cxn>
                <a:cxn ang="0">
                  <a:pos x="T10" y="T11"/>
                </a:cxn>
                <a:cxn ang="0">
                  <a:pos x="T12" y="T13"/>
                </a:cxn>
              </a:cxnLst>
              <a:rect b="b" l="0" r="r" t="0"/>
              <a:pathLst>
                <a:path h="12" w="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6" name="Freeform 57"/>
            <p:cNvSpPr/>
            <p:nvPr/>
          </p:nvSpPr>
          <p:spPr bwMode="auto">
            <a:xfrm>
              <a:off x="6221413" y="2436813"/>
              <a:ext cx="74613" cy="93663"/>
            </a:xfrm>
            <a:custGeom>
              <a:gdLst>
                <a:gd fmla="*/ 11 w 20" name="T0"/>
                <a:gd fmla="*/ 0 h 25" name="T1"/>
                <a:gd fmla="*/ 0 w 20" name="T2"/>
                <a:gd fmla="*/ 11 h 25" name="T3"/>
                <a:gd fmla="*/ 5 w 20" name="T4"/>
                <a:gd fmla="*/ 22 h 25" name="T5"/>
                <a:gd fmla="*/ 12 w 20" name="T6"/>
                <a:gd fmla="*/ 24 h 25" name="T7"/>
                <a:gd fmla="*/ 20 w 20" name="T8"/>
                <a:gd fmla="*/ 12 h 25" name="T9"/>
                <a:gd fmla="*/ 11 w 20" name="T10"/>
                <a:gd fmla="*/ 0 h 25" name="T11"/>
              </a:gdLst>
              <a:cxnLst>
                <a:cxn ang="0">
                  <a:pos x="T0" y="T1"/>
                </a:cxn>
                <a:cxn ang="0">
                  <a:pos x="T2" y="T3"/>
                </a:cxn>
                <a:cxn ang="0">
                  <a:pos x="T4" y="T5"/>
                </a:cxn>
                <a:cxn ang="0">
                  <a:pos x="T6" y="T7"/>
                </a:cxn>
                <a:cxn ang="0">
                  <a:pos x="T8" y="T9"/>
                </a:cxn>
                <a:cxn ang="0">
                  <a:pos x="T10" y="T11"/>
                </a:cxn>
              </a:cxnLst>
              <a:rect b="b" l="0" r="r" t="0"/>
              <a:pathLst>
                <a:path h="25" w="20">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7" name="Freeform 58"/>
            <p:cNvSpPr/>
            <p:nvPr/>
          </p:nvSpPr>
          <p:spPr bwMode="auto">
            <a:xfrm>
              <a:off x="6078538" y="2535238"/>
              <a:ext cx="209550" cy="344488"/>
            </a:xfrm>
            <a:custGeom>
              <a:gdLst>
                <a:gd fmla="*/ 56 w 56" name="T0"/>
                <a:gd fmla="*/ 16 h 92" name="T1"/>
                <a:gd fmla="*/ 37 w 56" name="T2"/>
                <a:gd fmla="*/ 1 h 92" name="T3"/>
                <a:gd fmla="*/ 0 w 56" name="T4"/>
                <a:gd fmla="*/ 36 h 92" name="T5"/>
                <a:gd fmla="*/ 0 w 56" name="T6"/>
                <a:gd fmla="*/ 39 h 92" name="T7"/>
                <a:gd fmla="*/ 0 w 56" name="T8"/>
                <a:gd fmla="*/ 39 h 92" name="T9"/>
                <a:gd fmla="*/ 0 w 56" name="T10"/>
                <a:gd fmla="*/ 43 h 92" name="T11"/>
                <a:gd fmla="*/ 0 w 56" name="T12"/>
                <a:gd fmla="*/ 48 h 92" name="T13"/>
                <a:gd fmla="*/ 37 w 56" name="T14"/>
                <a:gd fmla="*/ 92 h 92" name="T15"/>
                <a:gd fmla="*/ 52 w 56" name="T16"/>
                <a:gd fmla="*/ 81 h 92" name="T17"/>
                <a:gd fmla="*/ 43 w 56" name="T18"/>
                <a:gd fmla="*/ 50 h 92" name="T19"/>
                <a:gd fmla="*/ 46 w 56" name="T20"/>
                <a:gd fmla="*/ 39 h 92" name="T21"/>
                <a:gd fmla="*/ 56 w 56" name="T22"/>
                <a:gd fmla="*/ 16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56">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sp>
          <p:nvSpPr>
            <p:cNvPr id="138" name="Freeform 59"/>
            <p:cNvSpPr/>
            <p:nvPr/>
          </p:nvSpPr>
          <p:spPr bwMode="auto">
            <a:xfrm>
              <a:off x="6059488" y="2557463"/>
              <a:ext cx="38100" cy="41275"/>
            </a:xfrm>
            <a:custGeom>
              <a:gdLst>
                <a:gd fmla="*/ 10 w 10" name="T0"/>
                <a:gd fmla="*/ 7 h 11" name="T1"/>
                <a:gd fmla="*/ 7 w 10" name="T2"/>
                <a:gd fmla="*/ 1 h 11" name="T3"/>
                <a:gd fmla="*/ 2 w 10" name="T4"/>
                <a:gd fmla="*/ 1 h 11" name="T5"/>
                <a:gd fmla="*/ 0 w 10" name="T6"/>
                <a:gd fmla="*/ 5 h 11" name="T7"/>
                <a:gd fmla="*/ 6 w 10" name="T8"/>
                <a:gd fmla="*/ 11 h 11" name="T9"/>
                <a:gd fmla="*/ 10 w 10" name="T10"/>
                <a:gd fmla="*/ 7 h 11" name="T11"/>
              </a:gdLst>
              <a:cxnLst>
                <a:cxn ang="0">
                  <a:pos x="T0" y="T1"/>
                </a:cxn>
                <a:cxn ang="0">
                  <a:pos x="T2" y="T3"/>
                </a:cxn>
                <a:cxn ang="0">
                  <a:pos x="T4" y="T5"/>
                </a:cxn>
                <a:cxn ang="0">
                  <a:pos x="T6" y="T7"/>
                </a:cxn>
                <a:cxn ang="0">
                  <a:pos x="T8" y="T9"/>
                </a:cxn>
                <a:cxn ang="0">
                  <a:pos x="T10" y="T11"/>
                </a:cxn>
              </a:cxnLst>
              <a:rect b="b" l="0" r="r" t="0"/>
              <a:pathLst>
                <a:path h="11" w="10">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rgbClr val="FFFFFF">
                <a:alpha val="69804"/>
              </a:srgbClr>
            </a:solidFill>
            <a:ln>
              <a:noFill/>
            </a:ln>
            <a:extLst/>
          </p:spPr>
          <p:txBody>
            <a:bodyPr anchor="t" anchorCtr="0" bIns="45720" compatLnSpc="1" lIns="91440" numCol="1" rIns="91440" tIns="45720" vert="horz" wrap="square">
              <a:prstTxWarp prst="textNoShape">
                <a:avLst/>
              </a:prstTxWarp>
            </a:bodyPr>
            <a:lstStyle/>
            <a:p>
              <a:endParaRPr altLang="en-US" lang="zh-CN">
                <a:solidFill>
                  <a:sysClr lastClr="000000" val="windowText"/>
                </a:solidFill>
                <a:latin typeface="Calibri"/>
                <a:ea typeface="宋体"/>
              </a:endParaRPr>
            </a:p>
          </p:txBody>
        </p:sp>
      </p:grpSp>
    </p:spTree>
    <p:extLst>
      <p:ext uri="{BB962C8B-B14F-4D97-AF65-F5344CB8AC3E}">
        <p14:creationId val="2847110023"/>
      </p:ext>
    </p:extLst>
  </p:cSld>
  <p:clrMapOvr>
    <a:masterClrMapping/>
  </p:clrMapOvr>
  <p:transition>
    <p:fad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1239155" y="1523520"/>
            <a:ext cx="4148264" cy="4148264"/>
            <a:chOff x="6543040" y="928066"/>
            <a:chExt cx="5648960" cy="5648960"/>
          </a:xfrm>
        </p:grpSpPr>
        <p:grpSp>
          <p:nvGrpSpPr>
            <p:cNvPr id="44" name="组合 43"/>
            <p:cNvGrpSpPr/>
            <p:nvPr/>
          </p:nvGrpSpPr>
          <p:grpSpPr>
            <a:xfrm>
              <a:off x="6543040" y="928066"/>
              <a:ext cx="5648960" cy="5648960"/>
              <a:chOff x="7518400" y="1628775"/>
              <a:chExt cx="2451100" cy="2451100"/>
            </a:xfrm>
          </p:grpSpPr>
          <p:sp>
            <p:nvSpPr>
              <p:cNvPr id="46" name="矩形 45"/>
              <p:cNvSpPr/>
              <p:nvPr/>
            </p:nvSpPr>
            <p:spPr>
              <a:xfrm>
                <a:off x="7518400" y="1628775"/>
                <a:ext cx="2451100" cy="2451100"/>
              </a:xfrm>
              <a:prstGeom prst="rect">
                <a:avLst/>
              </a:prstGeom>
              <a:gradFill>
                <a:gsLst>
                  <a:gs pos="50000">
                    <a:schemeClr val="bg1"/>
                  </a:gs>
                  <a:gs pos="50000">
                    <a:srgbClr val="E6E6E6"/>
                  </a:gs>
                </a:gsLst>
                <a:lin ang="2700000" scaled="0"/>
              </a:gradFill>
              <a:ln>
                <a:noFill/>
              </a:ln>
              <a:effectLst>
                <a:outerShdw algn="tl" dir="2700000" dist="127000"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a:solidFill>
                    <a:prstClr val="white"/>
                  </a:solidFill>
                </a:endParaRPr>
              </a:p>
            </p:txBody>
          </p:sp>
          <p:sp>
            <p:nvSpPr>
              <p:cNvPr id="47" name="矩形 46"/>
              <p:cNvSpPr/>
              <p:nvPr/>
            </p:nvSpPr>
            <p:spPr>
              <a:xfrm>
                <a:off x="7681950" y="1792325"/>
                <a:ext cx="2124000" cy="2124000"/>
              </a:xfrm>
              <a:prstGeom prst="rect">
                <a:avLst/>
              </a:prstGeom>
              <a:gradFill>
                <a:gsLst>
                  <a:gs pos="50000">
                    <a:srgbClr val="E6E6E6"/>
                  </a:gs>
                  <a:gs pos="50000">
                    <a:schemeClr val="bg1"/>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mtClean="0">
                  <a:solidFill>
                    <a:prstClr val="white"/>
                  </a:solidFill>
                </a:endParaRPr>
              </a:p>
            </p:txBody>
          </p:sp>
          <p:sp>
            <p:nvSpPr>
              <p:cNvPr id="48" name="矩形 47"/>
              <p:cNvSpPr/>
              <p:nvPr/>
            </p:nvSpPr>
            <p:spPr>
              <a:xfrm>
                <a:off x="7861950" y="1972325"/>
                <a:ext cx="1764000" cy="1764000"/>
              </a:xfrm>
              <a:prstGeom prst="rect">
                <a:avLst/>
              </a:prstGeom>
              <a:solidFill>
                <a:srgbClr val="6AA725"/>
              </a:solidFill>
              <a:ln>
                <a:noFill/>
              </a:ln>
              <a:effectLst>
                <a:innerShdw dir="13500000" dist="76200">
                  <a:schemeClr val="tx1">
                    <a:lumMod val="95000"/>
                    <a:lumOff val="5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5" name="文本框 44"/>
            <p:cNvSpPr txBox="1"/>
            <p:nvPr/>
          </p:nvSpPr>
          <p:spPr>
            <a:xfrm>
              <a:off x="7837059" y="2048843"/>
              <a:ext cx="249040" cy="5084558"/>
            </a:xfrm>
            <a:prstGeom prst="rect">
              <a:avLst/>
            </a:prstGeom>
            <a:noFill/>
          </p:spPr>
          <p:txBody>
            <a:bodyPr rtlCol="0" wrap="none">
              <a:spAutoFit/>
            </a:bodyPr>
            <a:lstStyle/>
            <a:p>
              <a:endParaRPr altLang="en-US" lang="zh-CN" sz="23900">
                <a:solidFill>
                  <a:schemeClr val="bg1"/>
                </a:solidFill>
                <a:latin charset="-122" panose="03000509000000000000" pitchFamily="65" typeface="方正超粗黑简体"/>
                <a:ea charset="-122" panose="03000509000000000000" pitchFamily="65" typeface="方正超粗黑简体"/>
              </a:endParaRPr>
            </a:p>
          </p:txBody>
        </p:sp>
      </p:grpSp>
      <p:sp>
        <p:nvSpPr>
          <p:cNvPr id="74" name="任意多边形 73"/>
          <p:cNvSpPr>
            <a:spLocks noChangeAspect="1"/>
          </p:cNvSpPr>
          <p:nvPr/>
        </p:nvSpPr>
        <p:spPr>
          <a:xfrm>
            <a:off x="2183422" y="2554453"/>
            <a:ext cx="2622570" cy="2535904"/>
          </a:xfrm>
          <a:custGeom>
            <a:gdLst>
              <a:gd fmla="*/ 529834 w 2622570" name="connsiteX0"/>
              <a:gd fmla="*/ 0 h 2535904" name="connsiteY0"/>
              <a:gd fmla="*/ 863116 w 2622570" name="connsiteX1"/>
              <a:gd fmla="*/ 264923 h 2535904" name="connsiteY1"/>
              <a:gd fmla="*/ 862953 w 2622570" name="connsiteX2"/>
              <a:gd fmla="*/ 265054 h 2535904" name="connsiteY2"/>
              <a:gd fmla="*/ 864848 w 2622570" name="connsiteX3"/>
              <a:gd fmla="*/ 266561 h 2535904" name="connsiteY3"/>
              <a:gd fmla="*/ 864813 w 2622570" name="connsiteX4"/>
              <a:gd fmla="*/ 266589 h 2535904" name="connsiteY4"/>
              <a:gd fmla="*/ 864848 w 2622570" name="connsiteX5"/>
              <a:gd fmla="*/ 266618 h 2535904" name="connsiteY5"/>
              <a:gd fmla="*/ 864686 w 2622570" name="connsiteX6"/>
              <a:gd fmla="*/ 266750 h 2535904" name="connsiteY6"/>
              <a:gd fmla="*/ 866581 w 2622570" name="connsiteX7"/>
              <a:gd fmla="*/ 268256 h 2535904" name="connsiteY7"/>
              <a:gd fmla="*/ 866545 w 2622570" name="connsiteX8"/>
              <a:gd fmla="*/ 268285 h 2535904" name="connsiteY8"/>
              <a:gd fmla="*/ 866581 w 2622570" name="connsiteX9"/>
              <a:gd fmla="*/ 268313 h 2535904" name="connsiteY9"/>
              <a:gd fmla="*/ 866418 w 2622570" name="connsiteX10"/>
              <a:gd fmla="*/ 268445 h 2535904" name="connsiteY10"/>
              <a:gd fmla="*/ 868313 w 2622570" name="connsiteX11"/>
              <a:gd fmla="*/ 269951 h 2535904" name="connsiteY11"/>
              <a:gd fmla="*/ 868278 w 2622570" name="connsiteX12"/>
              <a:gd fmla="*/ 269980 h 2535904" name="connsiteY12"/>
              <a:gd fmla="*/ 868313 w 2622570" name="connsiteX13"/>
              <a:gd fmla="*/ 270009 h 2535904" name="connsiteY13"/>
              <a:gd fmla="*/ 868150 w 2622570" name="connsiteX14"/>
              <a:gd fmla="*/ 270141 h 2535904" name="connsiteY14"/>
              <a:gd fmla="*/ 870045 w 2622570" name="connsiteX15"/>
              <a:gd fmla="*/ 271647 h 2535904" name="connsiteY15"/>
              <a:gd fmla="*/ 870010 w 2622570" name="connsiteX16"/>
              <a:gd fmla="*/ 271676 h 2535904" name="connsiteY16"/>
              <a:gd fmla="*/ 870045 w 2622570" name="connsiteX17"/>
              <a:gd fmla="*/ 271704 h 2535904" name="connsiteY17"/>
              <a:gd fmla="*/ 869883 w 2622570" name="connsiteX18"/>
              <a:gd fmla="*/ 271835 h 2535904" name="connsiteY18"/>
              <a:gd fmla="*/ 871778 w 2622570" name="connsiteX19"/>
              <a:gd fmla="*/ 273342 h 2535904" name="connsiteY19"/>
              <a:gd fmla="*/ 871742 w 2622570" name="connsiteX20"/>
              <a:gd fmla="*/ 273371 h 2535904" name="connsiteY20"/>
              <a:gd fmla="*/ 871778 w 2622570" name="connsiteX21"/>
              <a:gd fmla="*/ 273399 h 2535904" name="connsiteY21"/>
              <a:gd fmla="*/ 871615 w 2622570" name="connsiteX22"/>
              <a:gd fmla="*/ 273531 h 2535904" name="connsiteY22"/>
              <a:gd fmla="*/ 873510 w 2622570" name="connsiteX23"/>
              <a:gd fmla="*/ 275038 h 2535904" name="connsiteY23"/>
              <a:gd fmla="*/ 873475 w 2622570" name="connsiteX24"/>
              <a:gd fmla="*/ 275067 h 2535904" name="connsiteY24"/>
              <a:gd fmla="*/ 873510 w 2622570" name="connsiteX25"/>
              <a:gd fmla="*/ 275095 h 2535904" name="connsiteY25"/>
              <a:gd fmla="*/ 873348 w 2622570" name="connsiteX26"/>
              <a:gd fmla="*/ 275227 h 2535904" name="connsiteY26"/>
              <a:gd fmla="*/ 875242 w 2622570" name="connsiteX27"/>
              <a:gd fmla="*/ 276733 h 2535904" name="connsiteY27"/>
              <a:gd fmla="*/ 875207 w 2622570" name="connsiteX28"/>
              <a:gd fmla="*/ 276762 h 2535904" name="connsiteY28"/>
              <a:gd fmla="*/ 875242 w 2622570" name="connsiteX29"/>
              <a:gd fmla="*/ 276790 h 2535904" name="connsiteY29"/>
              <a:gd fmla="*/ 875079 w 2622570" name="connsiteX30"/>
              <a:gd fmla="*/ 276921 h 2535904" name="connsiteY30"/>
              <a:gd fmla="*/ 876975 w 2622570" name="connsiteX31"/>
              <a:gd fmla="*/ 278428 h 2535904" name="connsiteY31"/>
              <a:gd fmla="*/ 876939 w 2622570" name="connsiteX32"/>
              <a:gd fmla="*/ 278457 h 2535904" name="connsiteY32"/>
              <a:gd fmla="*/ 876975 w 2622570" name="connsiteX33"/>
              <a:gd fmla="*/ 278486 h 2535904" name="connsiteY33"/>
              <a:gd fmla="*/ 876813 w 2622570" name="connsiteX34"/>
              <a:gd fmla="*/ 278617 h 2535904" name="connsiteY34"/>
              <a:gd fmla="*/ 878707 w 2622570" name="connsiteX35"/>
              <a:gd fmla="*/ 280123 h 2535904" name="connsiteY35"/>
              <a:gd fmla="*/ 878672 w 2622570" name="connsiteX36"/>
              <a:gd fmla="*/ 280152 h 2535904" name="connsiteY36"/>
              <a:gd fmla="*/ 878707 w 2622570" name="connsiteX37"/>
              <a:gd fmla="*/ 280181 h 2535904" name="connsiteY37"/>
              <a:gd fmla="*/ 878544 w 2622570" name="connsiteX38"/>
              <a:gd fmla="*/ 280313 h 2535904" name="connsiteY38"/>
              <a:gd fmla="*/ 880438 w 2622570" name="connsiteX39"/>
              <a:gd fmla="*/ 281819 h 2535904" name="connsiteY39"/>
              <a:gd fmla="*/ 880402 w 2622570" name="connsiteX40"/>
              <a:gd fmla="*/ 281848 h 2535904" name="connsiteY40"/>
              <a:gd fmla="*/ 880438 w 2622570" name="connsiteX41"/>
              <a:gd fmla="*/ 281877 h 2535904" name="connsiteY41"/>
              <a:gd fmla="*/ 880276 w 2622570" name="connsiteX42"/>
              <a:gd fmla="*/ 282008 h 2535904" name="connsiteY42"/>
              <a:gd fmla="*/ 882171 w 2622570" name="connsiteX43"/>
              <a:gd fmla="*/ 283514 h 2535904" name="connsiteY43"/>
              <a:gd fmla="*/ 882135 w 2622570" name="connsiteX44"/>
              <a:gd fmla="*/ 283543 h 2535904" name="connsiteY44"/>
              <a:gd fmla="*/ 882171 w 2622570" name="connsiteX45"/>
              <a:gd fmla="*/ 283571 h 2535904" name="connsiteY45"/>
              <a:gd fmla="*/ 882009 w 2622570" name="connsiteX46"/>
              <a:gd fmla="*/ 283703 h 2535904" name="connsiteY46"/>
              <a:gd fmla="*/ 883903 w 2622570" name="connsiteX47"/>
              <a:gd fmla="*/ 285209 h 2535904" name="connsiteY47"/>
              <a:gd fmla="*/ 883867 w 2622570" name="connsiteX48"/>
              <a:gd fmla="*/ 285238 h 2535904" name="connsiteY48"/>
              <a:gd fmla="*/ 883903 w 2622570" name="connsiteX49"/>
              <a:gd fmla="*/ 285267 h 2535904" name="connsiteY49"/>
              <a:gd fmla="*/ 883741 w 2622570" name="connsiteX50"/>
              <a:gd fmla="*/ 285398 h 2535904" name="connsiteY50"/>
              <a:gd fmla="*/ 885635 w 2622570" name="connsiteX51"/>
              <a:gd fmla="*/ 286904 h 2535904" name="connsiteY51"/>
              <a:gd fmla="*/ 885599 w 2622570" name="connsiteX52"/>
              <a:gd fmla="*/ 286934 h 2535904" name="connsiteY52"/>
              <a:gd fmla="*/ 885635 w 2622570" name="connsiteX53"/>
              <a:gd fmla="*/ 286963 h 2535904" name="connsiteY53"/>
              <a:gd fmla="*/ 885473 w 2622570" name="connsiteX54"/>
              <a:gd fmla="*/ 287094 h 2535904" name="connsiteY54"/>
              <a:gd fmla="*/ 887368 w 2622570" name="connsiteX55"/>
              <a:gd fmla="*/ 288600 h 2535904" name="connsiteY55"/>
              <a:gd fmla="*/ 887332 w 2622570" name="connsiteX56"/>
              <a:gd fmla="*/ 288629 h 2535904" name="connsiteY56"/>
              <a:gd fmla="*/ 887368 w 2622570" name="connsiteX57"/>
              <a:gd fmla="*/ 288658 h 2535904" name="connsiteY57"/>
              <a:gd fmla="*/ 887206 w 2622570" name="connsiteX58"/>
              <a:gd fmla="*/ 288789 h 2535904" name="connsiteY58"/>
              <a:gd fmla="*/ 889100 w 2622570" name="connsiteX59"/>
              <a:gd fmla="*/ 290295 h 2535904" name="connsiteY59"/>
              <a:gd fmla="*/ 889064 w 2622570" name="connsiteX60"/>
              <a:gd fmla="*/ 290324 h 2535904" name="connsiteY60"/>
              <a:gd fmla="*/ 889100 w 2622570" name="connsiteX61"/>
              <a:gd fmla="*/ 290353 h 2535904" name="connsiteY61"/>
              <a:gd fmla="*/ 888938 w 2622570" name="connsiteX62"/>
              <a:gd fmla="*/ 290484 h 2535904" name="connsiteY62"/>
              <a:gd fmla="*/ 890832 w 2622570" name="connsiteX63"/>
              <a:gd fmla="*/ 291990 h 2535904" name="connsiteY63"/>
              <a:gd fmla="*/ 890796 w 2622570" name="connsiteX64"/>
              <a:gd fmla="*/ 292020 h 2535904" name="connsiteY64"/>
              <a:gd fmla="*/ 890832 w 2622570" name="connsiteX65"/>
              <a:gd fmla="*/ 292049 h 2535904" name="connsiteY65"/>
              <a:gd fmla="*/ 890671 w 2622570" name="connsiteX66"/>
              <a:gd fmla="*/ 292180 h 2535904" name="connsiteY66"/>
              <a:gd fmla="*/ 892565 w 2622570" name="connsiteX67"/>
              <a:gd fmla="*/ 293685 h 2535904" name="connsiteY67"/>
              <a:gd fmla="*/ 892529 w 2622570" name="connsiteX68"/>
              <a:gd fmla="*/ 293715 h 2535904" name="connsiteY68"/>
              <a:gd fmla="*/ 892565 w 2622570" name="connsiteX69"/>
              <a:gd fmla="*/ 293744 h 2535904" name="connsiteY69"/>
              <a:gd fmla="*/ 892403 w 2622570" name="connsiteX70"/>
              <a:gd fmla="*/ 293875 h 2535904" name="connsiteY70"/>
              <a:gd fmla="*/ 894297 w 2622570" name="connsiteX71"/>
              <a:gd fmla="*/ 295381 h 2535904" name="connsiteY71"/>
              <a:gd fmla="*/ 894261 w 2622570" name="connsiteX72"/>
              <a:gd fmla="*/ 295410 h 2535904" name="connsiteY72"/>
              <a:gd fmla="*/ 894297 w 2622570" name="connsiteX73"/>
              <a:gd fmla="*/ 295440 h 2535904" name="connsiteY73"/>
              <a:gd fmla="*/ 894136 w 2622570" name="connsiteX74"/>
              <a:gd fmla="*/ 295570 h 2535904" name="connsiteY74"/>
              <a:gd fmla="*/ 896029 w 2622570" name="connsiteX75"/>
              <a:gd fmla="*/ 297076 h 2535904" name="connsiteY75"/>
              <a:gd fmla="*/ 895993 w 2622570" name="connsiteX76"/>
              <a:gd fmla="*/ 297105 h 2535904" name="connsiteY76"/>
              <a:gd fmla="*/ 896029 w 2622570" name="connsiteX77"/>
              <a:gd fmla="*/ 297135 h 2535904" name="connsiteY77"/>
              <a:gd fmla="*/ 895867 w 2622570" name="connsiteX78"/>
              <a:gd fmla="*/ 297266 h 2535904" name="connsiteY78"/>
              <a:gd fmla="*/ 897762 w 2622570" name="connsiteX79"/>
              <a:gd fmla="*/ 298771 h 2535904" name="connsiteY79"/>
              <a:gd fmla="*/ 897725 w 2622570" name="connsiteX80"/>
              <a:gd fmla="*/ 298801 h 2535904" name="connsiteY80"/>
              <a:gd fmla="*/ 897762 w 2622570" name="connsiteX81"/>
              <a:gd fmla="*/ 298830 h 2535904" name="connsiteY81"/>
              <a:gd fmla="*/ 897600 w 2622570" name="connsiteX82"/>
              <a:gd fmla="*/ 298961 h 2535904" name="connsiteY82"/>
              <a:gd fmla="*/ 899494 w 2622570" name="connsiteX83"/>
              <a:gd fmla="*/ 300466 h 2535904" name="connsiteY83"/>
              <a:gd fmla="*/ 899457 w 2622570" name="connsiteX84"/>
              <a:gd fmla="*/ 300496 h 2535904" name="connsiteY84"/>
              <a:gd fmla="*/ 899494 w 2622570" name="connsiteX85"/>
              <a:gd fmla="*/ 300525 h 2535904" name="connsiteY85"/>
              <a:gd fmla="*/ 899332 w 2622570" name="connsiteX86"/>
              <a:gd fmla="*/ 300656 h 2535904" name="connsiteY86"/>
              <a:gd fmla="*/ 901226 w 2622570" name="connsiteX87"/>
              <a:gd fmla="*/ 302162 h 2535904" name="connsiteY87"/>
              <a:gd fmla="*/ 901190 w 2622570" name="connsiteX88"/>
              <a:gd fmla="*/ 302192 h 2535904" name="connsiteY88"/>
              <a:gd fmla="*/ 901226 w 2622570" name="connsiteX89"/>
              <a:gd fmla="*/ 302221 h 2535904" name="connsiteY89"/>
              <a:gd fmla="*/ 901065 w 2622570" name="connsiteX90"/>
              <a:gd fmla="*/ 302352 h 2535904" name="connsiteY90"/>
              <a:gd fmla="*/ 902959 w 2622570" name="connsiteX91"/>
              <a:gd fmla="*/ 303857 h 2535904" name="connsiteY91"/>
              <a:gd fmla="*/ 902922 w 2622570" name="connsiteX92"/>
              <a:gd fmla="*/ 303887 h 2535904" name="connsiteY92"/>
              <a:gd fmla="*/ 902959 w 2622570" name="connsiteX93"/>
              <a:gd fmla="*/ 303916 h 2535904" name="connsiteY93"/>
              <a:gd fmla="*/ 902797 w 2622570" name="connsiteX94"/>
              <a:gd fmla="*/ 304047 h 2535904" name="connsiteY94"/>
              <a:gd fmla="*/ 904691 w 2622570" name="connsiteX95"/>
              <a:gd fmla="*/ 305552 h 2535904" name="connsiteY95"/>
              <a:gd fmla="*/ 904654 w 2622570" name="connsiteX96"/>
              <a:gd fmla="*/ 305582 h 2535904" name="connsiteY96"/>
              <a:gd fmla="*/ 904691 w 2622570" name="connsiteX97"/>
              <a:gd fmla="*/ 305611 h 2535904" name="connsiteY97"/>
              <a:gd fmla="*/ 904530 w 2622570" name="connsiteX98"/>
              <a:gd fmla="*/ 305742 h 2535904" name="connsiteY98"/>
              <a:gd fmla="*/ 906423 w 2622570" name="connsiteX99"/>
              <a:gd fmla="*/ 307248 h 2535904" name="connsiteY99"/>
              <a:gd fmla="*/ 906387 w 2622570" name="connsiteX100"/>
              <a:gd fmla="*/ 307277 h 2535904" name="connsiteY100"/>
              <a:gd fmla="*/ 906423 w 2622570" name="connsiteX101"/>
              <a:gd fmla="*/ 307307 h 2535904" name="connsiteY101"/>
              <a:gd fmla="*/ 906262 w 2622570" name="connsiteX102"/>
              <a:gd fmla="*/ 307437 h 2535904" name="connsiteY102"/>
              <a:gd fmla="*/ 908156 w 2622570" name="connsiteX103"/>
              <a:gd fmla="*/ 308943 h 2535904" name="connsiteY103"/>
              <a:gd fmla="*/ 908119 w 2622570" name="connsiteX104"/>
              <a:gd fmla="*/ 308972 h 2535904" name="connsiteY104"/>
              <a:gd fmla="*/ 908156 w 2622570" name="connsiteX105"/>
              <a:gd fmla="*/ 309002 h 2535904" name="connsiteY105"/>
              <a:gd fmla="*/ 907994 w 2622570" name="connsiteX106"/>
              <a:gd fmla="*/ 309133 h 2535904" name="connsiteY106"/>
              <a:gd fmla="*/ 909887 w 2622570" name="connsiteX107"/>
              <a:gd fmla="*/ 310638 h 2535904" name="connsiteY107"/>
              <a:gd fmla="*/ 909850 w 2622570" name="connsiteX108"/>
              <a:gd fmla="*/ 310668 h 2535904" name="connsiteY108"/>
              <a:gd fmla="*/ 909887 w 2622570" name="connsiteX109"/>
              <a:gd fmla="*/ 310697 h 2535904" name="connsiteY109"/>
              <a:gd fmla="*/ 909727 w 2622570" name="connsiteX110"/>
              <a:gd fmla="*/ 310828 h 2535904" name="connsiteY110"/>
              <a:gd fmla="*/ 911619 w 2622570" name="connsiteX111"/>
              <a:gd fmla="*/ 312333 h 2535904" name="connsiteY111"/>
              <a:gd fmla="*/ 911583 w 2622570" name="connsiteX112"/>
              <a:gd fmla="*/ 312363 h 2535904" name="connsiteY112"/>
              <a:gd fmla="*/ 911619 w 2622570" name="connsiteX113"/>
              <a:gd fmla="*/ 312392 h 2535904" name="connsiteY113"/>
              <a:gd fmla="*/ 911458 w 2622570" name="connsiteX114"/>
              <a:gd fmla="*/ 312523 h 2535904" name="connsiteY114"/>
              <a:gd fmla="*/ 913352 w 2622570" name="connsiteX115"/>
              <a:gd fmla="*/ 314029 h 2535904" name="connsiteY115"/>
              <a:gd fmla="*/ 913315 w 2622570" name="connsiteX116"/>
              <a:gd fmla="*/ 314058 h 2535904" name="connsiteY116"/>
              <a:gd fmla="*/ 913352 w 2622570" name="connsiteX117"/>
              <a:gd fmla="*/ 314088 h 2535904" name="connsiteY117"/>
              <a:gd fmla="*/ 913191 w 2622570" name="connsiteX118"/>
              <a:gd fmla="*/ 314218 h 2535904" name="connsiteY118"/>
              <a:gd fmla="*/ 914391 w 2622570" name="connsiteX119"/>
              <a:gd fmla="*/ 315172 h 2535904" name="connsiteY119"/>
              <a:gd fmla="*/ 914391 w 2622570" name="connsiteX120"/>
              <a:gd fmla="*/ 59803 h 2535904" name="connsiteY120"/>
              <a:gd fmla="*/ 2025333 w 2622570" name="connsiteX121"/>
              <a:gd fmla="*/ 59803 h 2535904" name="connsiteY121"/>
              <a:gd fmla="*/ 2025333 w 2622570" name="connsiteX122"/>
              <a:gd fmla="*/ 61452 h 2535904" name="connsiteY122"/>
              <a:gd fmla="*/ 2027066 w 2622570" name="connsiteX123"/>
              <a:gd fmla="*/ 61452 h 2535904" name="connsiteY123"/>
              <a:gd fmla="*/ 2027066 w 2622570" name="connsiteX124"/>
              <a:gd fmla="*/ 61497 h 2535904" name="connsiteY124"/>
              <a:gd fmla="*/ 2027066 w 2622570" name="connsiteX125"/>
              <a:gd fmla="*/ 63148 h 2535904" name="connsiteY125"/>
              <a:gd fmla="*/ 2028798 w 2622570" name="connsiteX126"/>
              <a:gd fmla="*/ 63148 h 2535904" name="connsiteY126"/>
              <a:gd fmla="*/ 2028798 w 2622570" name="connsiteX127"/>
              <a:gd fmla="*/ 63193 h 2535904" name="connsiteY127"/>
              <a:gd fmla="*/ 2028798 w 2622570" name="connsiteX128"/>
              <a:gd fmla="*/ 64843 h 2535904" name="connsiteY128"/>
              <a:gd fmla="*/ 2030530 w 2622570" name="connsiteX129"/>
              <a:gd fmla="*/ 64843 h 2535904" name="connsiteY129"/>
              <a:gd fmla="*/ 2030530 w 2622570" name="connsiteX130"/>
              <a:gd fmla="*/ 64888 h 2535904" name="connsiteY130"/>
              <a:gd fmla="*/ 2030530 w 2622570" name="connsiteX131"/>
              <a:gd fmla="*/ 66538 h 2535904" name="connsiteY131"/>
              <a:gd fmla="*/ 2032263 w 2622570" name="connsiteX132"/>
              <a:gd fmla="*/ 66538 h 2535904" name="connsiteY132"/>
              <a:gd fmla="*/ 2032263 w 2622570" name="connsiteX133"/>
              <a:gd fmla="*/ 66584 h 2535904" name="connsiteY133"/>
              <a:gd fmla="*/ 2032263 w 2622570" name="connsiteX134"/>
              <a:gd fmla="*/ 68233 h 2535904" name="connsiteY134"/>
              <a:gd fmla="*/ 2033995 w 2622570" name="connsiteX135"/>
              <a:gd fmla="*/ 68233 h 2535904" name="connsiteY135"/>
              <a:gd fmla="*/ 2033995 w 2622570" name="connsiteX136"/>
              <a:gd fmla="*/ 68279 h 2535904" name="connsiteY136"/>
              <a:gd fmla="*/ 2033995 w 2622570" name="connsiteX137"/>
              <a:gd fmla="*/ 69929 h 2535904" name="connsiteY137"/>
              <a:gd fmla="*/ 2035727 w 2622570" name="connsiteX138"/>
              <a:gd fmla="*/ 69929 h 2535904" name="connsiteY138"/>
              <a:gd fmla="*/ 2035727 w 2622570" name="connsiteX139"/>
              <a:gd fmla="*/ 69975 h 2535904" name="connsiteY139"/>
              <a:gd fmla="*/ 2035727 w 2622570" name="connsiteX140"/>
              <a:gd fmla="*/ 71624 h 2535904" name="connsiteY140"/>
              <a:gd fmla="*/ 2037460 w 2622570" name="connsiteX141"/>
              <a:gd fmla="*/ 71624 h 2535904" name="connsiteY141"/>
              <a:gd fmla="*/ 2037460 w 2622570" name="connsiteX142"/>
              <a:gd fmla="*/ 71670 h 2535904" name="connsiteY142"/>
              <a:gd fmla="*/ 2037460 w 2622570" name="connsiteX143"/>
              <a:gd fmla="*/ 73320 h 2535904" name="connsiteY143"/>
              <a:gd fmla="*/ 2039192 w 2622570" name="connsiteX144"/>
              <a:gd fmla="*/ 73320 h 2535904" name="connsiteY144"/>
              <a:gd fmla="*/ 2039192 w 2622570" name="connsiteX145"/>
              <a:gd fmla="*/ 73365 h 2535904" name="connsiteY145"/>
              <a:gd fmla="*/ 2039192 w 2622570" name="connsiteX146"/>
              <a:gd fmla="*/ 75015 h 2535904" name="connsiteY146"/>
              <a:gd fmla="*/ 2040924 w 2622570" name="connsiteX147"/>
              <a:gd fmla="*/ 75015 h 2535904" name="connsiteY147"/>
              <a:gd fmla="*/ 2040924 w 2622570" name="connsiteX148"/>
              <a:gd fmla="*/ 75061 h 2535904" name="connsiteY148"/>
              <a:gd fmla="*/ 2040924 w 2622570" name="connsiteX149"/>
              <a:gd fmla="*/ 76710 h 2535904" name="connsiteY149"/>
              <a:gd fmla="*/ 2042656 w 2622570" name="connsiteX150"/>
              <a:gd fmla="*/ 76710 h 2535904" name="connsiteY150"/>
              <a:gd fmla="*/ 2042656 w 2622570" name="connsiteX151"/>
              <a:gd fmla="*/ 76756 h 2535904" name="connsiteY151"/>
              <a:gd fmla="*/ 2042656 w 2622570" name="connsiteX152"/>
              <a:gd fmla="*/ 78405 h 2535904" name="connsiteY152"/>
              <a:gd fmla="*/ 2044388 w 2622570" name="connsiteX153"/>
              <a:gd fmla="*/ 78405 h 2535904" name="connsiteY153"/>
              <a:gd fmla="*/ 2044388 w 2622570" name="connsiteX154"/>
              <a:gd fmla="*/ 78451 h 2535904" name="connsiteY154"/>
              <a:gd fmla="*/ 2044388 w 2622570" name="connsiteX155"/>
              <a:gd fmla="*/ 80101 h 2535904" name="connsiteY155"/>
              <a:gd fmla="*/ 2046121 w 2622570" name="connsiteX156"/>
              <a:gd fmla="*/ 80101 h 2535904" name="connsiteY156"/>
              <a:gd fmla="*/ 2046121 w 2622570" name="connsiteX157"/>
              <a:gd fmla="*/ 80147 h 2535904" name="connsiteY157"/>
              <a:gd fmla="*/ 2046121 w 2622570" name="connsiteX158"/>
              <a:gd fmla="*/ 81796 h 2535904" name="connsiteY158"/>
              <a:gd fmla="*/ 2047853 w 2622570" name="connsiteX159"/>
              <a:gd fmla="*/ 81796 h 2535904" name="connsiteY159"/>
              <a:gd fmla="*/ 2047853 w 2622570" name="connsiteX160"/>
              <a:gd fmla="*/ 81842 h 2535904" name="connsiteY160"/>
              <a:gd fmla="*/ 2047853 w 2622570" name="connsiteX161"/>
              <a:gd fmla="*/ 83491 h 2535904" name="connsiteY161"/>
              <a:gd fmla="*/ 2049585 w 2622570" name="connsiteX162"/>
              <a:gd fmla="*/ 83491 h 2535904" name="connsiteY162"/>
              <a:gd fmla="*/ 2049585 w 2622570" name="connsiteX163"/>
              <a:gd fmla="*/ 83538 h 2535904" name="connsiteY163"/>
              <a:gd fmla="*/ 2049585 w 2622570" name="connsiteX164"/>
              <a:gd fmla="*/ 85186 h 2535904" name="connsiteY164"/>
              <a:gd fmla="*/ 2051318 w 2622570" name="connsiteX165"/>
              <a:gd fmla="*/ 85186 h 2535904" name="connsiteY165"/>
              <a:gd fmla="*/ 2051318 w 2622570" name="connsiteX166"/>
              <a:gd fmla="*/ 85233 h 2535904" name="connsiteY166"/>
              <a:gd fmla="*/ 2051318 w 2622570" name="connsiteX167"/>
              <a:gd fmla="*/ 86882 h 2535904" name="connsiteY167"/>
              <a:gd fmla="*/ 2053050 w 2622570" name="connsiteX168"/>
              <a:gd fmla="*/ 86882 h 2535904" name="connsiteY168"/>
              <a:gd fmla="*/ 2053050 w 2622570" name="connsiteX169"/>
              <a:gd fmla="*/ 86929 h 2535904" name="connsiteY169"/>
              <a:gd fmla="*/ 2053050 w 2622570" name="connsiteX170"/>
              <a:gd fmla="*/ 88577 h 2535904" name="connsiteY170"/>
              <a:gd fmla="*/ 2054782 w 2622570" name="connsiteX171"/>
              <a:gd fmla="*/ 88577 h 2535904" name="connsiteY171"/>
              <a:gd fmla="*/ 2054782 w 2622570" name="connsiteX172"/>
              <a:gd fmla="*/ 88624 h 2535904" name="connsiteY172"/>
              <a:gd fmla="*/ 2054782 w 2622570" name="connsiteX173"/>
              <a:gd fmla="*/ 90272 h 2535904" name="connsiteY173"/>
              <a:gd fmla="*/ 2056515 w 2622570" name="connsiteX174"/>
              <a:gd fmla="*/ 90272 h 2535904" name="connsiteY174"/>
              <a:gd fmla="*/ 2056515 w 2622570" name="connsiteX175"/>
              <a:gd fmla="*/ 90319 h 2535904" name="connsiteY175"/>
              <a:gd fmla="*/ 2056515 w 2622570" name="connsiteX176"/>
              <a:gd fmla="*/ 91967 h 2535904" name="connsiteY176"/>
              <a:gd fmla="*/ 2058247 w 2622570" name="connsiteX177"/>
              <a:gd fmla="*/ 91967 h 2535904" name="connsiteY177"/>
              <a:gd fmla="*/ 2058247 w 2622570" name="connsiteX178"/>
              <a:gd fmla="*/ 92015 h 2535904" name="connsiteY178"/>
              <a:gd fmla="*/ 2058247 w 2622570" name="connsiteX179"/>
              <a:gd fmla="*/ 93663 h 2535904" name="connsiteY179"/>
              <a:gd fmla="*/ 2059979 w 2622570" name="connsiteX180"/>
              <a:gd fmla="*/ 93663 h 2535904" name="connsiteY180"/>
              <a:gd fmla="*/ 2059979 w 2622570" name="connsiteX181"/>
              <a:gd fmla="*/ 93710 h 2535904" name="connsiteY181"/>
              <a:gd fmla="*/ 2059979 w 2622570" name="connsiteX182"/>
              <a:gd fmla="*/ 95358 h 2535904" name="connsiteY182"/>
              <a:gd fmla="*/ 2061711 w 2622570" name="connsiteX183"/>
              <a:gd fmla="*/ 95358 h 2535904" name="connsiteY183"/>
              <a:gd fmla="*/ 2061711 w 2622570" name="connsiteX184"/>
              <a:gd fmla="*/ 95405 h 2535904" name="connsiteY184"/>
              <a:gd fmla="*/ 2061711 w 2622570" name="connsiteX185"/>
              <a:gd fmla="*/ 97054 h 2535904" name="connsiteY185"/>
              <a:gd fmla="*/ 2063444 w 2622570" name="connsiteX186"/>
              <a:gd fmla="*/ 97054 h 2535904" name="connsiteY186"/>
              <a:gd fmla="*/ 2063444 w 2622570" name="connsiteX187"/>
              <a:gd fmla="*/ 97101 h 2535904" name="connsiteY187"/>
              <a:gd fmla="*/ 2063444 w 2622570" name="connsiteX188"/>
              <a:gd fmla="*/ 98749 h 2535904" name="connsiteY188"/>
              <a:gd fmla="*/ 2065176 w 2622570" name="connsiteX189"/>
              <a:gd fmla="*/ 98749 h 2535904" name="connsiteY189"/>
              <a:gd fmla="*/ 2065176 w 2622570" name="connsiteX190"/>
              <a:gd fmla="*/ 98796 h 2535904" name="connsiteY190"/>
              <a:gd fmla="*/ 2065176 w 2622570" name="connsiteX191"/>
              <a:gd fmla="*/ 100444 h 2535904" name="connsiteY191"/>
              <a:gd fmla="*/ 2066908 w 2622570" name="connsiteX192"/>
              <a:gd fmla="*/ 100444 h 2535904" name="connsiteY192"/>
              <a:gd fmla="*/ 2066908 w 2622570" name="connsiteX193"/>
              <a:gd fmla="*/ 100491 h 2535904" name="connsiteY193"/>
              <a:gd fmla="*/ 2066908 w 2622570" name="connsiteX194"/>
              <a:gd fmla="*/ 102139 h 2535904" name="connsiteY194"/>
              <a:gd fmla="*/ 2068641 w 2622570" name="connsiteX195"/>
              <a:gd fmla="*/ 102139 h 2535904" name="connsiteY195"/>
              <a:gd fmla="*/ 2068641 w 2622570" name="connsiteX196"/>
              <a:gd fmla="*/ 102187 h 2535904" name="connsiteY196"/>
              <a:gd fmla="*/ 2068641 w 2622570" name="connsiteX197"/>
              <a:gd fmla="*/ 103834 h 2535904" name="connsiteY197"/>
              <a:gd fmla="*/ 2070373 w 2622570" name="connsiteX198"/>
              <a:gd fmla="*/ 103834 h 2535904" name="connsiteY198"/>
              <a:gd fmla="*/ 2070373 w 2622570" name="connsiteX199"/>
              <a:gd fmla="*/ 103882 h 2535904" name="connsiteY199"/>
              <a:gd fmla="*/ 2070373 w 2622570" name="connsiteX200"/>
              <a:gd fmla="*/ 105530 h 2535904" name="connsiteY200"/>
              <a:gd fmla="*/ 2072105 w 2622570" name="connsiteX201"/>
              <a:gd fmla="*/ 105530 h 2535904" name="connsiteY201"/>
              <a:gd fmla="*/ 2072105 w 2622570" name="connsiteX202"/>
              <a:gd fmla="*/ 105577 h 2535904" name="connsiteY202"/>
              <a:gd fmla="*/ 2072105 w 2622570" name="connsiteX203"/>
              <a:gd fmla="*/ 107225 h 2535904" name="connsiteY203"/>
              <a:gd fmla="*/ 2073837 w 2622570" name="connsiteX204"/>
              <a:gd fmla="*/ 107225 h 2535904" name="connsiteY204"/>
              <a:gd fmla="*/ 2073837 w 2622570" name="connsiteX205"/>
              <a:gd fmla="*/ 107272 h 2535904" name="connsiteY205"/>
              <a:gd fmla="*/ 2073837 w 2622570" name="connsiteX206"/>
              <a:gd fmla="*/ 108920 h 2535904" name="connsiteY206"/>
              <a:gd fmla="*/ 2075569 w 2622570" name="connsiteX207"/>
              <a:gd fmla="*/ 108920 h 2535904" name="connsiteY207"/>
              <a:gd fmla="*/ 2075569 w 2622570" name="connsiteX208"/>
              <a:gd fmla="*/ 108969 h 2535904" name="connsiteY208"/>
              <a:gd fmla="*/ 2075569 w 2622570" name="connsiteX209"/>
              <a:gd fmla="*/ 110615 h 2535904" name="connsiteY209"/>
              <a:gd fmla="*/ 2077302 w 2622570" name="connsiteX210"/>
              <a:gd fmla="*/ 110615 h 2535904" name="connsiteY210"/>
              <a:gd fmla="*/ 2077302 w 2622570" name="connsiteX211"/>
              <a:gd fmla="*/ 110663 h 2535904" name="connsiteY211"/>
              <a:gd fmla="*/ 2077302 w 2622570" name="connsiteX212"/>
              <a:gd fmla="*/ 112311 h 2535904" name="connsiteY212"/>
              <a:gd fmla="*/ 2079034 w 2622570" name="connsiteX213"/>
              <a:gd fmla="*/ 112311 h 2535904" name="connsiteY213"/>
              <a:gd fmla="*/ 2079034 w 2622570" name="connsiteX214"/>
              <a:gd fmla="*/ 112359 h 2535904" name="connsiteY214"/>
              <a:gd fmla="*/ 2079034 w 2622570" name="connsiteX215"/>
              <a:gd fmla="*/ 114006 h 2535904" name="connsiteY215"/>
              <a:gd fmla="*/ 2080766 w 2622570" name="connsiteX216"/>
              <a:gd fmla="*/ 114006 h 2535904" name="connsiteY216"/>
              <a:gd fmla="*/ 2080766 w 2622570" name="connsiteX217"/>
              <a:gd fmla="*/ 114054 h 2535904" name="connsiteY217"/>
              <a:gd fmla="*/ 2080766 w 2622570" name="connsiteX218"/>
              <a:gd fmla="*/ 115701 h 2535904" name="connsiteY218"/>
              <a:gd fmla="*/ 2082499 w 2622570" name="connsiteX219"/>
              <a:gd fmla="*/ 115701 h 2535904" name="connsiteY219"/>
              <a:gd fmla="*/ 2082499 w 2622570" name="connsiteX220"/>
              <a:gd fmla="*/ 115749 h 2535904" name="connsiteY220"/>
              <a:gd fmla="*/ 2082499 w 2622570" name="connsiteX221"/>
              <a:gd fmla="*/ 117396 h 2535904" name="connsiteY221"/>
              <a:gd fmla="*/ 2084231 w 2622570" name="connsiteX222"/>
              <a:gd fmla="*/ 117396 h 2535904" name="connsiteY222"/>
              <a:gd fmla="*/ 2084231 w 2622570" name="connsiteX223"/>
              <a:gd fmla="*/ 117445 h 2535904" name="connsiteY223"/>
              <a:gd fmla="*/ 2084231 w 2622570" name="connsiteX224"/>
              <a:gd fmla="*/ 119092 h 2535904" name="connsiteY224"/>
              <a:gd fmla="*/ 2085963 w 2622570" name="connsiteX225"/>
              <a:gd fmla="*/ 119092 h 2535904" name="connsiteY225"/>
              <a:gd fmla="*/ 2085963 w 2622570" name="connsiteX226"/>
              <a:gd fmla="*/ 119141 h 2535904" name="connsiteY226"/>
              <a:gd fmla="*/ 2085963 w 2622570" name="connsiteX227"/>
              <a:gd fmla="*/ 120787 h 2535904" name="connsiteY227"/>
              <a:gd fmla="*/ 2087696 w 2622570" name="connsiteX228"/>
              <a:gd fmla="*/ 120787 h 2535904" name="connsiteY228"/>
              <a:gd fmla="*/ 2087696 w 2622570" name="connsiteX229"/>
              <a:gd fmla="*/ 120836 h 2535904" name="connsiteY229"/>
              <a:gd fmla="*/ 2087696 w 2622570" name="connsiteX230"/>
              <a:gd fmla="*/ 122482 h 2535904" name="connsiteY230"/>
              <a:gd fmla="*/ 2089428 w 2622570" name="connsiteX231"/>
              <a:gd fmla="*/ 122482 h 2535904" name="connsiteY231"/>
              <a:gd fmla="*/ 2089428 w 2622570" name="connsiteX232"/>
              <a:gd fmla="*/ 122531 h 2535904" name="connsiteY232"/>
              <a:gd fmla="*/ 2089428 w 2622570" name="connsiteX233"/>
              <a:gd fmla="*/ 124177 h 2535904" name="connsiteY233"/>
              <a:gd fmla="*/ 2091160 w 2622570" name="connsiteX234"/>
              <a:gd fmla="*/ 124177 h 2535904" name="connsiteY234"/>
              <a:gd fmla="*/ 2091160 w 2622570" name="connsiteX235"/>
              <a:gd fmla="*/ 124227 h 2535904" name="connsiteY235"/>
              <a:gd fmla="*/ 2091160 w 2622570" name="connsiteX236"/>
              <a:gd fmla="*/ 125873 h 2535904" name="connsiteY236"/>
              <a:gd fmla="*/ 2092893 w 2622570" name="connsiteX237"/>
              <a:gd fmla="*/ 125873 h 2535904" name="connsiteY237"/>
              <a:gd fmla="*/ 2092893 w 2622570" name="connsiteX238"/>
              <a:gd fmla="*/ 125922 h 2535904" name="connsiteY238"/>
              <a:gd fmla="*/ 2092893 w 2622570" name="connsiteX239"/>
              <a:gd fmla="*/ 127568 h 2535904" name="connsiteY239"/>
              <a:gd fmla="*/ 2094625 w 2622570" name="connsiteX240"/>
              <a:gd fmla="*/ 127568 h 2535904" name="connsiteY240"/>
              <a:gd fmla="*/ 2094625 w 2622570" name="connsiteX241"/>
              <a:gd fmla="*/ 127617 h 2535904" name="connsiteY241"/>
              <a:gd fmla="*/ 2094625 w 2622570" name="connsiteX242"/>
              <a:gd fmla="*/ 129264 h 2535904" name="connsiteY242"/>
              <a:gd fmla="*/ 2096357 w 2622570" name="connsiteX243"/>
              <a:gd fmla="*/ 129264 h 2535904" name="connsiteY243"/>
              <a:gd fmla="*/ 2096357 w 2622570" name="connsiteX244"/>
              <a:gd fmla="*/ 129313 h 2535904" name="connsiteY244"/>
              <a:gd fmla="*/ 2096357 w 2622570" name="connsiteX245"/>
              <a:gd fmla="*/ 130959 h 2535904" name="connsiteY245"/>
              <a:gd fmla="*/ 2098089 w 2622570" name="connsiteX246"/>
              <a:gd fmla="*/ 130959 h 2535904" name="connsiteY246"/>
              <a:gd fmla="*/ 2098089 w 2622570" name="connsiteX247"/>
              <a:gd fmla="*/ 131008 h 2535904" name="connsiteY247"/>
              <a:gd fmla="*/ 2098089 w 2622570" name="connsiteX248"/>
              <a:gd fmla="*/ 132654 h 2535904" name="connsiteY248"/>
              <a:gd fmla="*/ 2099822 w 2622570" name="connsiteX249"/>
              <a:gd fmla="*/ 132654 h 2535904" name="connsiteY249"/>
              <a:gd fmla="*/ 2099822 w 2622570" name="connsiteX250"/>
              <a:gd fmla="*/ 132703 h 2535904" name="connsiteY250"/>
              <a:gd fmla="*/ 2099822 w 2622570" name="connsiteX251"/>
              <a:gd fmla="*/ 134349 h 2535904" name="connsiteY251"/>
              <a:gd fmla="*/ 2101554 w 2622570" name="connsiteX252"/>
              <a:gd fmla="*/ 134349 h 2535904" name="connsiteY252"/>
              <a:gd fmla="*/ 2101554 w 2622570" name="connsiteX253"/>
              <a:gd fmla="*/ 134399 h 2535904" name="connsiteY253"/>
              <a:gd fmla="*/ 2101554 w 2622570" name="connsiteX254"/>
              <a:gd fmla="*/ 136045 h 2535904" name="connsiteY254"/>
              <a:gd fmla="*/ 2103286 w 2622570" name="connsiteX255"/>
              <a:gd fmla="*/ 136045 h 2535904" name="connsiteY255"/>
              <a:gd fmla="*/ 2103286 w 2622570" name="connsiteX256"/>
              <a:gd fmla="*/ 136095 h 2535904" name="connsiteY256"/>
              <a:gd fmla="*/ 2103286 w 2622570" name="connsiteX257"/>
              <a:gd fmla="*/ 137740 h 2535904" name="connsiteY257"/>
              <a:gd fmla="*/ 2105018 w 2622570" name="connsiteX258"/>
              <a:gd fmla="*/ 137740 h 2535904" name="connsiteY258"/>
              <a:gd fmla="*/ 2105018 w 2622570" name="connsiteX259"/>
              <a:gd fmla="*/ 137789 h 2535904" name="connsiteY259"/>
              <a:gd fmla="*/ 2105018 w 2622570" name="connsiteX260"/>
              <a:gd fmla="*/ 139435 h 2535904" name="connsiteY260"/>
              <a:gd fmla="*/ 2106750 w 2622570" name="connsiteX261"/>
              <a:gd fmla="*/ 139435 h 2535904" name="connsiteY261"/>
              <a:gd fmla="*/ 2106750 w 2622570" name="connsiteX262"/>
              <a:gd fmla="*/ 139485 h 2535904" name="connsiteY262"/>
              <a:gd fmla="*/ 2106750 w 2622570" name="connsiteX263"/>
              <a:gd fmla="*/ 141130 h 2535904" name="connsiteY263"/>
              <a:gd fmla="*/ 2108483 w 2622570" name="connsiteX264"/>
              <a:gd fmla="*/ 141130 h 2535904" name="connsiteY264"/>
              <a:gd fmla="*/ 2108483 w 2622570" name="connsiteX265"/>
              <a:gd fmla="*/ 141180 h 2535904" name="connsiteY265"/>
              <a:gd fmla="*/ 2108483 w 2622570" name="connsiteX266"/>
              <a:gd fmla="*/ 142825 h 2535904" name="connsiteY266"/>
              <a:gd fmla="*/ 2110215 w 2622570" name="connsiteX267"/>
              <a:gd fmla="*/ 142825 h 2535904" name="connsiteY267"/>
              <a:gd fmla="*/ 2110215 w 2622570" name="connsiteX268"/>
              <a:gd fmla="*/ 142875 h 2535904" name="connsiteY268"/>
              <a:gd fmla="*/ 2110215 w 2622570" name="connsiteX269"/>
              <a:gd fmla="*/ 144521 h 2535904" name="connsiteY269"/>
              <a:gd fmla="*/ 2111947 w 2622570" name="connsiteX270"/>
              <a:gd fmla="*/ 144521 h 2535904" name="connsiteY270"/>
              <a:gd fmla="*/ 2111947 w 2622570" name="connsiteX271"/>
              <a:gd fmla="*/ 144571 h 2535904" name="connsiteY271"/>
              <a:gd fmla="*/ 2111947 w 2622570" name="connsiteX272"/>
              <a:gd fmla="*/ 146216 h 2535904" name="connsiteY272"/>
              <a:gd fmla="*/ 2113680 w 2622570" name="connsiteX273"/>
              <a:gd fmla="*/ 146216 h 2535904" name="connsiteY273"/>
              <a:gd fmla="*/ 2113680 w 2622570" name="connsiteX274"/>
              <a:gd fmla="*/ 146266 h 2535904" name="connsiteY274"/>
              <a:gd fmla="*/ 2113680 w 2622570" name="connsiteX275"/>
              <a:gd fmla="*/ 147911 h 2535904" name="connsiteY275"/>
              <a:gd fmla="*/ 2115412 w 2622570" name="connsiteX276"/>
              <a:gd fmla="*/ 147911 h 2535904" name="connsiteY276"/>
              <a:gd fmla="*/ 2115412 w 2622570" name="connsiteX277"/>
              <a:gd fmla="*/ 147962 h 2535904" name="connsiteY277"/>
              <a:gd fmla="*/ 2115412 w 2622570" name="connsiteX278"/>
              <a:gd fmla="*/ 149606 h 2535904" name="connsiteY278"/>
              <a:gd fmla="*/ 2117144 w 2622570" name="connsiteX279"/>
              <a:gd fmla="*/ 149606 h 2535904" name="connsiteY279"/>
              <a:gd fmla="*/ 2117144 w 2622570" name="connsiteX280"/>
              <a:gd fmla="*/ 149656 h 2535904" name="connsiteY280"/>
              <a:gd fmla="*/ 2117144 w 2622570" name="connsiteX281"/>
              <a:gd fmla="*/ 151302 h 2535904" name="connsiteY281"/>
              <a:gd fmla="*/ 2118877 w 2622570" name="connsiteX282"/>
              <a:gd fmla="*/ 151302 h 2535904" name="connsiteY282"/>
              <a:gd fmla="*/ 2118877 w 2622570" name="connsiteX283"/>
              <a:gd fmla="*/ 151353 h 2535904" name="connsiteY283"/>
              <a:gd fmla="*/ 2118877 w 2622570" name="connsiteX284"/>
              <a:gd fmla="*/ 152997 h 2535904" name="connsiteY284"/>
              <a:gd fmla="*/ 2120609 w 2622570" name="connsiteX285"/>
              <a:gd fmla="*/ 152997 h 2535904" name="connsiteY285"/>
              <a:gd fmla="*/ 2120609 w 2622570" name="connsiteX286"/>
              <a:gd fmla="*/ 153048 h 2535904" name="connsiteY286"/>
              <a:gd fmla="*/ 2120609 w 2622570" name="connsiteX287"/>
              <a:gd fmla="*/ 154692 h 2535904" name="connsiteY287"/>
              <a:gd fmla="*/ 2122341 w 2622570" name="connsiteX288"/>
              <a:gd fmla="*/ 154692 h 2535904" name="connsiteY288"/>
              <a:gd fmla="*/ 2122341 w 2622570" name="connsiteX289"/>
              <a:gd fmla="*/ 154743 h 2535904" name="connsiteY289"/>
              <a:gd fmla="*/ 2122341 w 2622570" name="connsiteX290"/>
              <a:gd fmla="*/ 156388 h 2535904" name="connsiteY290"/>
              <a:gd fmla="*/ 2124074 w 2622570" name="connsiteX291"/>
              <a:gd fmla="*/ 156388 h 2535904" name="connsiteY291"/>
              <a:gd fmla="*/ 2124074 w 2622570" name="connsiteX292"/>
              <a:gd fmla="*/ 156438 h 2535904" name="connsiteY292"/>
              <a:gd fmla="*/ 2124074 w 2622570" name="connsiteX293"/>
              <a:gd fmla="*/ 158083 h 2535904" name="connsiteY293"/>
              <a:gd fmla="*/ 2125806 w 2622570" name="connsiteX294"/>
              <a:gd fmla="*/ 158083 h 2535904" name="connsiteY294"/>
              <a:gd fmla="*/ 2125806 w 2622570" name="connsiteX295"/>
              <a:gd fmla="*/ 158134 h 2535904" name="connsiteY295"/>
              <a:gd fmla="*/ 2125806 w 2622570" name="connsiteX296"/>
              <a:gd fmla="*/ 159778 h 2535904" name="connsiteY296"/>
              <a:gd fmla="*/ 2127538 w 2622570" name="connsiteX297"/>
              <a:gd fmla="*/ 159778 h 2535904" name="connsiteY297"/>
              <a:gd fmla="*/ 2127538 w 2622570" name="connsiteX298"/>
              <a:gd fmla="*/ 159829 h 2535904" name="connsiteY298"/>
              <a:gd fmla="*/ 2127538 w 2622570" name="connsiteX299"/>
              <a:gd fmla="*/ 161474 h 2535904" name="connsiteY299"/>
              <a:gd fmla="*/ 2129270 w 2622570" name="connsiteX300"/>
              <a:gd fmla="*/ 161474 h 2535904" name="connsiteY300"/>
              <a:gd fmla="*/ 2129270 w 2622570" name="connsiteX301"/>
              <a:gd fmla="*/ 161525 h 2535904" name="connsiteY301"/>
              <a:gd fmla="*/ 2129270 w 2622570" name="connsiteX302"/>
              <a:gd fmla="*/ 163169 h 2535904" name="connsiteY302"/>
              <a:gd fmla="*/ 2131003 w 2622570" name="connsiteX303"/>
              <a:gd fmla="*/ 163169 h 2535904" name="connsiteY303"/>
              <a:gd fmla="*/ 2131003 w 2622570" name="connsiteX304"/>
              <a:gd fmla="*/ 163220 h 2535904" name="connsiteY304"/>
              <a:gd fmla="*/ 2131003 w 2622570" name="connsiteX305"/>
              <a:gd fmla="*/ 164864 h 2535904" name="connsiteY305"/>
              <a:gd fmla="*/ 2132735 w 2622570" name="connsiteX306"/>
              <a:gd fmla="*/ 164864 h 2535904" name="connsiteY306"/>
              <a:gd fmla="*/ 2132735 w 2622570" name="connsiteX307"/>
              <a:gd fmla="*/ 164915 h 2535904" name="connsiteY307"/>
              <a:gd fmla="*/ 2132735 w 2622570" name="connsiteX308"/>
              <a:gd fmla="*/ 166559 h 2535904" name="connsiteY308"/>
              <a:gd fmla="*/ 2134467 w 2622570" name="connsiteX309"/>
              <a:gd fmla="*/ 166559 h 2535904" name="connsiteY309"/>
              <a:gd fmla="*/ 2134467 w 2622570" name="connsiteX310"/>
              <a:gd fmla="*/ 166610 h 2535904" name="connsiteY310"/>
              <a:gd fmla="*/ 2134467 w 2622570" name="connsiteX311"/>
              <a:gd fmla="*/ 168255 h 2535904" name="connsiteY311"/>
              <a:gd fmla="*/ 2136199 w 2622570" name="connsiteX312"/>
              <a:gd fmla="*/ 168255 h 2535904" name="connsiteY312"/>
              <a:gd fmla="*/ 2136199 w 2622570" name="connsiteX313"/>
              <a:gd fmla="*/ 168307 h 2535904" name="connsiteY313"/>
              <a:gd fmla="*/ 2136199 w 2622570" name="connsiteX314"/>
              <a:gd fmla="*/ 169950 h 2535904" name="connsiteY314"/>
              <a:gd fmla="*/ 2137931 w 2622570" name="connsiteX315"/>
              <a:gd fmla="*/ 169950 h 2535904" name="connsiteY315"/>
              <a:gd fmla="*/ 2137931 w 2622570" name="connsiteX316"/>
              <a:gd fmla="*/ 170001 h 2535904" name="connsiteY316"/>
              <a:gd fmla="*/ 2137931 w 2622570" name="connsiteX317"/>
              <a:gd fmla="*/ 171645 h 2535904" name="connsiteY317"/>
              <a:gd fmla="*/ 2139664 w 2622570" name="connsiteX318"/>
              <a:gd fmla="*/ 171645 h 2535904" name="connsiteY318"/>
              <a:gd fmla="*/ 2139664 w 2622570" name="connsiteX319"/>
              <a:gd fmla="*/ 171697 h 2535904" name="connsiteY319"/>
              <a:gd fmla="*/ 2139664 w 2622570" name="connsiteX320"/>
              <a:gd fmla="*/ 173340 h 2535904" name="connsiteY320"/>
              <a:gd fmla="*/ 2141396 w 2622570" name="connsiteX321"/>
              <a:gd fmla="*/ 173340 h 2535904" name="connsiteY321"/>
              <a:gd fmla="*/ 2141396 w 2622570" name="connsiteX322"/>
              <a:gd fmla="*/ 173392 h 2535904" name="connsiteY322"/>
              <a:gd fmla="*/ 2141396 w 2622570" name="connsiteX323"/>
              <a:gd fmla="*/ 175036 h 2535904" name="connsiteY323"/>
              <a:gd fmla="*/ 2143128 w 2622570" name="connsiteX324"/>
              <a:gd fmla="*/ 175036 h 2535904" name="connsiteY324"/>
              <a:gd fmla="*/ 2143128 w 2622570" name="connsiteX325"/>
              <a:gd fmla="*/ 175088 h 2535904" name="connsiteY325"/>
              <a:gd fmla="*/ 2143128 w 2622570" name="connsiteX326"/>
              <a:gd fmla="*/ 176731 h 2535904" name="connsiteY326"/>
              <a:gd fmla="*/ 2144861 w 2622570" name="connsiteX327"/>
              <a:gd fmla="*/ 176731 h 2535904" name="connsiteY327"/>
              <a:gd fmla="*/ 2144861 w 2622570" name="connsiteX328"/>
              <a:gd fmla="*/ 176782 h 2535904" name="connsiteY328"/>
              <a:gd fmla="*/ 2144861 w 2622570" name="connsiteX329"/>
              <a:gd fmla="*/ 178426 h 2535904" name="connsiteY329"/>
              <a:gd fmla="*/ 2146593 w 2622570" name="connsiteX330"/>
              <a:gd fmla="*/ 178426 h 2535904" name="connsiteY330"/>
              <a:gd fmla="*/ 2146593 w 2622570" name="connsiteX331"/>
              <a:gd fmla="*/ 178479 h 2535904" name="connsiteY331"/>
              <a:gd fmla="*/ 2146593 w 2622570" name="connsiteX332"/>
              <a:gd fmla="*/ 180121 h 2535904" name="connsiteY332"/>
              <a:gd fmla="*/ 2148325 w 2622570" name="connsiteX333"/>
              <a:gd fmla="*/ 180121 h 2535904" name="connsiteY333"/>
              <a:gd fmla="*/ 2148325 w 2622570" name="connsiteX334"/>
              <a:gd fmla="*/ 180174 h 2535904" name="connsiteY334"/>
              <a:gd fmla="*/ 2148325 w 2622570" name="connsiteX335"/>
              <a:gd fmla="*/ 181816 h 2535904" name="connsiteY335"/>
              <a:gd fmla="*/ 2150058 w 2622570" name="connsiteX336"/>
              <a:gd fmla="*/ 181816 h 2535904" name="connsiteY336"/>
              <a:gd fmla="*/ 2150058 w 2622570" name="connsiteX337"/>
              <a:gd fmla="*/ 181869 h 2535904" name="connsiteY337"/>
              <a:gd fmla="*/ 2150058 w 2622570" name="connsiteX338"/>
              <a:gd fmla="*/ 183512 h 2535904" name="connsiteY338"/>
              <a:gd fmla="*/ 2151790 w 2622570" name="connsiteX339"/>
              <a:gd fmla="*/ 183512 h 2535904" name="connsiteY339"/>
              <a:gd fmla="*/ 2151790 w 2622570" name="connsiteX340"/>
              <a:gd fmla="*/ 183564 h 2535904" name="connsiteY340"/>
              <a:gd fmla="*/ 2151790 w 2622570" name="connsiteX341"/>
              <a:gd fmla="*/ 185206 h 2535904" name="connsiteY341"/>
              <a:gd fmla="*/ 2153522 w 2622570" name="connsiteX342"/>
              <a:gd fmla="*/ 185206 h 2535904" name="connsiteY342"/>
              <a:gd fmla="*/ 2153522 w 2622570" name="connsiteX343"/>
              <a:gd fmla="*/ 185260 h 2535904" name="connsiteY343"/>
              <a:gd fmla="*/ 2153522 w 2622570" name="connsiteX344"/>
              <a:gd fmla="*/ 186902 h 2535904" name="connsiteY344"/>
              <a:gd fmla="*/ 2155255 w 2622570" name="connsiteX345"/>
              <a:gd fmla="*/ 186902 h 2535904" name="connsiteY345"/>
              <a:gd fmla="*/ 2155255 w 2622570" name="connsiteX346"/>
              <a:gd fmla="*/ 186955 h 2535904" name="connsiteY346"/>
              <a:gd fmla="*/ 2155255 w 2622570" name="connsiteX347"/>
              <a:gd fmla="*/ 188597 h 2535904" name="connsiteY347"/>
              <a:gd fmla="*/ 2156987 w 2622570" name="connsiteX348"/>
              <a:gd fmla="*/ 188597 h 2535904" name="connsiteY348"/>
              <a:gd fmla="*/ 2156987 w 2622570" name="connsiteX349"/>
              <a:gd fmla="*/ 188650 h 2535904" name="connsiteY349"/>
              <a:gd fmla="*/ 2156987 w 2622570" name="connsiteX350"/>
              <a:gd fmla="*/ 190293 h 2535904" name="connsiteY350"/>
              <a:gd fmla="*/ 2158719 w 2622570" name="connsiteX351"/>
              <a:gd fmla="*/ 190293 h 2535904" name="connsiteY351"/>
              <a:gd fmla="*/ 2158719 w 2622570" name="connsiteX352"/>
              <a:gd fmla="*/ 190346 h 2535904" name="connsiteY352"/>
              <a:gd fmla="*/ 2158719 w 2622570" name="connsiteX353"/>
              <a:gd fmla="*/ 191987 h 2535904" name="connsiteY353"/>
              <a:gd fmla="*/ 2160452 w 2622570" name="connsiteX354"/>
              <a:gd fmla="*/ 191987 h 2535904" name="connsiteY354"/>
              <a:gd fmla="*/ 2160452 w 2622570" name="connsiteX355"/>
              <a:gd fmla="*/ 192041 h 2535904" name="connsiteY355"/>
              <a:gd fmla="*/ 2160452 w 2622570" name="connsiteX356"/>
              <a:gd fmla="*/ 193684 h 2535904" name="connsiteY356"/>
              <a:gd fmla="*/ 2162184 w 2622570" name="connsiteX357"/>
              <a:gd fmla="*/ 193684 h 2535904" name="connsiteY357"/>
              <a:gd fmla="*/ 2162184 w 2622570" name="connsiteX358"/>
              <a:gd fmla="*/ 193736 h 2535904" name="connsiteY358"/>
              <a:gd fmla="*/ 2162184 w 2622570" name="connsiteX359"/>
              <a:gd fmla="*/ 195379 h 2535904" name="connsiteY359"/>
              <a:gd fmla="*/ 2163916 w 2622570" name="connsiteX360"/>
              <a:gd fmla="*/ 195379 h 2535904" name="connsiteY360"/>
              <a:gd fmla="*/ 2163916 w 2622570" name="connsiteX361"/>
              <a:gd fmla="*/ 195431 h 2535904" name="connsiteY361"/>
              <a:gd fmla="*/ 2163916 w 2622570" name="connsiteX362"/>
              <a:gd fmla="*/ 197074 h 2535904" name="connsiteY362"/>
              <a:gd fmla="*/ 2165648 w 2622570" name="connsiteX363"/>
              <a:gd fmla="*/ 197074 h 2535904" name="connsiteY363"/>
              <a:gd fmla="*/ 2165648 w 2622570" name="connsiteX364"/>
              <a:gd fmla="*/ 197127 h 2535904" name="connsiteY364"/>
              <a:gd fmla="*/ 2165648 w 2622570" name="connsiteX365"/>
              <a:gd fmla="*/ 198769 h 2535904" name="connsiteY365"/>
              <a:gd fmla="*/ 2167380 w 2622570" name="connsiteX366"/>
              <a:gd fmla="*/ 198769 h 2535904" name="connsiteY366"/>
              <a:gd fmla="*/ 2167380 w 2622570" name="connsiteX367"/>
              <a:gd fmla="*/ 198822 h 2535904" name="connsiteY367"/>
              <a:gd fmla="*/ 2167380 w 2622570" name="connsiteX368"/>
              <a:gd fmla="*/ 200465 h 2535904" name="connsiteY368"/>
              <a:gd fmla="*/ 2169112 w 2622570" name="connsiteX369"/>
              <a:gd fmla="*/ 200465 h 2535904" name="connsiteY369"/>
              <a:gd fmla="*/ 2169112 w 2622570" name="connsiteX370"/>
              <a:gd fmla="*/ 200518 h 2535904" name="connsiteY370"/>
              <a:gd fmla="*/ 2169112 w 2622570" name="connsiteX371"/>
              <a:gd fmla="*/ 202160 h 2535904" name="connsiteY371"/>
              <a:gd fmla="*/ 2170845 w 2622570" name="connsiteX372"/>
              <a:gd fmla="*/ 202160 h 2535904" name="connsiteY372"/>
              <a:gd fmla="*/ 2170845 w 2622570" name="connsiteX373"/>
              <a:gd fmla="*/ 202213 h 2535904" name="connsiteY373"/>
              <a:gd fmla="*/ 2170845 w 2622570" name="connsiteX374"/>
              <a:gd fmla="*/ 203855 h 2535904" name="connsiteY374"/>
              <a:gd fmla="*/ 2172577 w 2622570" name="connsiteX375"/>
              <a:gd fmla="*/ 203855 h 2535904" name="connsiteY375"/>
              <a:gd fmla="*/ 2172577 w 2622570" name="connsiteX376"/>
              <a:gd fmla="*/ 203908 h 2535904" name="connsiteY376"/>
              <a:gd fmla="*/ 2172577 w 2622570" name="connsiteX377"/>
              <a:gd fmla="*/ 205550 h 2535904" name="connsiteY377"/>
              <a:gd fmla="*/ 2174309 w 2622570" name="connsiteX378"/>
              <a:gd fmla="*/ 205550 h 2535904" name="connsiteY378"/>
              <a:gd fmla="*/ 2174309 w 2622570" name="connsiteX379"/>
              <a:gd fmla="*/ 205604 h 2535904" name="connsiteY379"/>
              <a:gd fmla="*/ 2174309 w 2622570" name="connsiteX380"/>
              <a:gd fmla="*/ 207246 h 2535904" name="connsiteY380"/>
              <a:gd fmla="*/ 2176042 w 2622570" name="connsiteX381"/>
              <a:gd fmla="*/ 207246 h 2535904" name="connsiteY381"/>
              <a:gd fmla="*/ 2176042 w 2622570" name="connsiteX382"/>
              <a:gd fmla="*/ 207300 h 2535904" name="connsiteY382"/>
              <a:gd fmla="*/ 2176042 w 2622570" name="connsiteX383"/>
              <a:gd fmla="*/ 208941 h 2535904" name="connsiteY383"/>
              <a:gd fmla="*/ 2177774 w 2622570" name="connsiteX384"/>
              <a:gd fmla="*/ 208941 h 2535904" name="connsiteY384"/>
              <a:gd fmla="*/ 2177774 w 2622570" name="connsiteX385"/>
              <a:gd fmla="*/ 208995 h 2535904" name="connsiteY385"/>
              <a:gd fmla="*/ 2177774 w 2622570" name="connsiteX386"/>
              <a:gd fmla="*/ 210636 h 2535904" name="connsiteY386"/>
              <a:gd fmla="*/ 2179506 w 2622570" name="connsiteX387"/>
              <a:gd fmla="*/ 210636 h 2535904" name="connsiteY387"/>
              <a:gd fmla="*/ 2179506 w 2622570" name="connsiteX388"/>
              <a:gd fmla="*/ 210690 h 2535904" name="connsiteY388"/>
              <a:gd fmla="*/ 2179506 w 2622570" name="connsiteX389"/>
              <a:gd fmla="*/ 212331 h 2535904" name="connsiteY389"/>
              <a:gd fmla="*/ 2181239 w 2622570" name="connsiteX390"/>
              <a:gd fmla="*/ 212331 h 2535904" name="connsiteY390"/>
              <a:gd fmla="*/ 2181239 w 2622570" name="connsiteX391"/>
              <a:gd fmla="*/ 212385 h 2535904" name="connsiteY391"/>
              <a:gd fmla="*/ 2181239 w 2622570" name="connsiteX392"/>
              <a:gd fmla="*/ 214027 h 2535904" name="connsiteY392"/>
              <a:gd fmla="*/ 2182971 w 2622570" name="connsiteX393"/>
              <a:gd fmla="*/ 214027 h 2535904" name="connsiteY393"/>
              <a:gd fmla="*/ 2182971 w 2622570" name="connsiteX394"/>
              <a:gd fmla="*/ 214081 h 2535904" name="connsiteY394"/>
              <a:gd fmla="*/ 2182971 w 2622570" name="connsiteX395"/>
              <a:gd fmla="*/ 215721 h 2535904" name="connsiteY395"/>
              <a:gd fmla="*/ 2184703 w 2622570" name="connsiteX396"/>
              <a:gd fmla="*/ 215721 h 2535904" name="connsiteY396"/>
              <a:gd fmla="*/ 2184703 w 2622570" name="connsiteX397"/>
              <a:gd fmla="*/ 215776 h 2535904" name="connsiteY397"/>
              <a:gd fmla="*/ 2184703 w 2622570" name="connsiteX398"/>
              <a:gd fmla="*/ 217417 h 2535904" name="connsiteY398"/>
              <a:gd fmla="*/ 2186436 w 2622570" name="connsiteX399"/>
              <a:gd fmla="*/ 217417 h 2535904" name="connsiteY399"/>
              <a:gd fmla="*/ 2186436 w 2622570" name="connsiteX400"/>
              <a:gd fmla="*/ 217472 h 2535904" name="connsiteY400"/>
              <a:gd fmla="*/ 2186436 w 2622570" name="connsiteX401"/>
              <a:gd fmla="*/ 219112 h 2535904" name="connsiteY401"/>
              <a:gd fmla="*/ 2188168 w 2622570" name="connsiteX402"/>
              <a:gd fmla="*/ 219112 h 2535904" name="connsiteY402"/>
              <a:gd fmla="*/ 2188168 w 2622570" name="connsiteX403"/>
              <a:gd fmla="*/ 219167 h 2535904" name="connsiteY403"/>
              <a:gd fmla="*/ 2188168 w 2622570" name="connsiteX404"/>
              <a:gd fmla="*/ 220808 h 2535904" name="connsiteY404"/>
              <a:gd fmla="*/ 2189900 w 2622570" name="connsiteX405"/>
              <a:gd fmla="*/ 220808 h 2535904" name="connsiteY405"/>
              <a:gd fmla="*/ 2189900 w 2622570" name="connsiteX406"/>
              <a:gd fmla="*/ 220862 h 2535904" name="connsiteY406"/>
              <a:gd fmla="*/ 2189900 w 2622570" name="connsiteX407"/>
              <a:gd fmla="*/ 222503 h 2535904" name="connsiteY407"/>
              <a:gd fmla="*/ 2191633 w 2622570" name="connsiteX408"/>
              <a:gd fmla="*/ 222503 h 2535904" name="connsiteY408"/>
              <a:gd fmla="*/ 2191633 w 2622570" name="connsiteX409"/>
              <a:gd fmla="*/ 222557 h 2535904" name="connsiteY409"/>
              <a:gd fmla="*/ 2191633 w 2622570" name="connsiteX410"/>
              <a:gd fmla="*/ 224198 h 2535904" name="connsiteY410"/>
              <a:gd fmla="*/ 2193365 w 2622570" name="connsiteX411"/>
              <a:gd fmla="*/ 224198 h 2535904" name="connsiteY411"/>
              <a:gd fmla="*/ 2193365 w 2622570" name="connsiteX412"/>
              <a:gd fmla="*/ 224253 h 2535904" name="connsiteY412"/>
              <a:gd fmla="*/ 2193365 w 2622570" name="connsiteX413"/>
              <a:gd fmla="*/ 225894 h 2535904" name="connsiteY413"/>
              <a:gd fmla="*/ 2195097 w 2622570" name="connsiteX414"/>
              <a:gd fmla="*/ 225894 h 2535904" name="connsiteY414"/>
              <a:gd fmla="*/ 2195097 w 2622570" name="connsiteX415"/>
              <a:gd fmla="*/ 225948 h 2535904" name="connsiteY415"/>
              <a:gd fmla="*/ 2195097 w 2622570" name="connsiteX416"/>
              <a:gd fmla="*/ 227588 h 2535904" name="connsiteY416"/>
              <a:gd fmla="*/ 2196830 w 2622570" name="connsiteX417"/>
              <a:gd fmla="*/ 227588 h 2535904" name="connsiteY417"/>
              <a:gd fmla="*/ 2196830 w 2622570" name="connsiteX418"/>
              <a:gd fmla="*/ 227643 h 2535904" name="connsiteY418"/>
              <a:gd fmla="*/ 2196830 w 2622570" name="connsiteX419"/>
              <a:gd fmla="*/ 229283 h 2535904" name="connsiteY419"/>
              <a:gd fmla="*/ 2198561 w 2622570" name="connsiteX420"/>
              <a:gd fmla="*/ 229283 h 2535904" name="connsiteY420"/>
              <a:gd fmla="*/ 2198561 w 2622570" name="connsiteX421"/>
              <a:gd fmla="*/ 229339 h 2535904" name="connsiteY421"/>
              <a:gd fmla="*/ 2198561 w 2622570" name="connsiteX422"/>
              <a:gd fmla="*/ 230978 h 2535904" name="connsiteY422"/>
              <a:gd fmla="*/ 2200293 w 2622570" name="connsiteX423"/>
              <a:gd fmla="*/ 230978 h 2535904" name="connsiteY423"/>
              <a:gd fmla="*/ 2200293 w 2622570" name="connsiteX424"/>
              <a:gd fmla="*/ 231034 h 2535904" name="connsiteY424"/>
              <a:gd fmla="*/ 2200293 w 2622570" name="connsiteX425"/>
              <a:gd fmla="*/ 232674 h 2535904" name="connsiteY425"/>
              <a:gd fmla="*/ 2202026 w 2622570" name="connsiteX426"/>
              <a:gd fmla="*/ 232674 h 2535904" name="connsiteY426"/>
              <a:gd fmla="*/ 2202026 w 2622570" name="connsiteX427"/>
              <a:gd fmla="*/ 232729 h 2535904" name="connsiteY427"/>
              <a:gd fmla="*/ 2202026 w 2622570" name="connsiteX428"/>
              <a:gd fmla="*/ 234369 h 2535904" name="connsiteY428"/>
              <a:gd fmla="*/ 2203758 w 2622570" name="connsiteX429"/>
              <a:gd fmla="*/ 234369 h 2535904" name="connsiteY429"/>
              <a:gd fmla="*/ 2203758 w 2622570" name="connsiteX430"/>
              <a:gd fmla="*/ 234425 h 2535904" name="connsiteY430"/>
              <a:gd fmla="*/ 2203758 w 2622570" name="connsiteX431"/>
              <a:gd fmla="*/ 236065 h 2535904" name="connsiteY431"/>
              <a:gd fmla="*/ 2205490 w 2622570" name="connsiteX432"/>
              <a:gd fmla="*/ 236065 h 2535904" name="connsiteY432"/>
              <a:gd fmla="*/ 2205490 w 2622570" name="connsiteX433"/>
              <a:gd fmla="*/ 236121 h 2535904" name="connsiteY433"/>
              <a:gd fmla="*/ 2205490 w 2622570" name="connsiteX434"/>
              <a:gd fmla="*/ 237760 h 2535904" name="connsiteY434"/>
              <a:gd fmla="*/ 2207223 w 2622570" name="connsiteX435"/>
              <a:gd fmla="*/ 237760 h 2535904" name="connsiteY435"/>
              <a:gd fmla="*/ 2207223 w 2622570" name="connsiteX436"/>
              <a:gd fmla="*/ 237815 h 2535904" name="connsiteY436"/>
              <a:gd fmla="*/ 2207223 w 2622570" name="connsiteX437"/>
              <a:gd fmla="*/ 239456 h 2535904" name="connsiteY437"/>
              <a:gd fmla="*/ 2208955 w 2622570" name="connsiteX438"/>
              <a:gd fmla="*/ 239456 h 2535904" name="connsiteY438"/>
              <a:gd fmla="*/ 2208955 w 2622570" name="connsiteX439"/>
              <a:gd fmla="*/ 239511 h 2535904" name="connsiteY439"/>
              <a:gd fmla="*/ 2208955 w 2622570" name="connsiteX440"/>
              <a:gd fmla="*/ 241150 h 2535904" name="connsiteY440"/>
              <a:gd fmla="*/ 2210687 w 2622570" name="connsiteX441"/>
              <a:gd fmla="*/ 241150 h 2535904" name="connsiteY441"/>
              <a:gd fmla="*/ 2210687 w 2622570" name="connsiteX442"/>
              <a:gd fmla="*/ 241206 h 2535904" name="connsiteY442"/>
              <a:gd fmla="*/ 2210687 w 2622570" name="connsiteX443"/>
              <a:gd fmla="*/ 242846 h 2535904" name="connsiteY443"/>
              <a:gd fmla="*/ 2212420 w 2622570" name="connsiteX444"/>
              <a:gd fmla="*/ 242846 h 2535904" name="connsiteY444"/>
              <a:gd fmla="*/ 2212420 w 2622570" name="connsiteX445"/>
              <a:gd fmla="*/ 242902 h 2535904" name="connsiteY445"/>
              <a:gd fmla="*/ 2212420 w 2622570" name="connsiteX446"/>
              <a:gd fmla="*/ 244541 h 2535904" name="connsiteY446"/>
              <a:gd fmla="*/ 2214152 w 2622570" name="connsiteX447"/>
              <a:gd fmla="*/ 244541 h 2535904" name="connsiteY447"/>
              <a:gd fmla="*/ 2214152 w 2622570" name="connsiteX448"/>
              <a:gd fmla="*/ 244597 h 2535904" name="connsiteY448"/>
              <a:gd fmla="*/ 2214152 w 2622570" name="connsiteX449"/>
              <a:gd fmla="*/ 246237 h 2535904" name="connsiteY449"/>
              <a:gd fmla="*/ 2215884 w 2622570" name="connsiteX450"/>
              <a:gd fmla="*/ 246237 h 2535904" name="connsiteY450"/>
              <a:gd fmla="*/ 2215884 w 2622570" name="connsiteX451"/>
              <a:gd fmla="*/ 246293 h 2535904" name="connsiteY451"/>
              <a:gd fmla="*/ 2215884 w 2622570" name="connsiteX452"/>
              <a:gd fmla="*/ 247931 h 2535904" name="connsiteY452"/>
              <a:gd fmla="*/ 2217617 w 2622570" name="connsiteX453"/>
              <a:gd fmla="*/ 247931 h 2535904" name="connsiteY453"/>
              <a:gd fmla="*/ 2217617 w 2622570" name="connsiteX454"/>
              <a:gd fmla="*/ 247988 h 2535904" name="connsiteY454"/>
              <a:gd fmla="*/ 2217617 w 2622570" name="connsiteX455"/>
              <a:gd fmla="*/ 249627 h 2535904" name="connsiteY455"/>
              <a:gd fmla="*/ 2219349 w 2622570" name="connsiteX456"/>
              <a:gd fmla="*/ 249627 h 2535904" name="connsiteY456"/>
              <a:gd fmla="*/ 2219349 w 2622570" name="connsiteX457"/>
              <a:gd fmla="*/ 249683 h 2535904" name="connsiteY457"/>
              <a:gd fmla="*/ 2219349 w 2622570" name="connsiteX458"/>
              <a:gd fmla="*/ 251322 h 2535904" name="connsiteY458"/>
              <a:gd fmla="*/ 2221081 w 2622570" name="connsiteX459"/>
              <a:gd fmla="*/ 251322 h 2535904" name="connsiteY459"/>
              <a:gd fmla="*/ 2221081 w 2622570" name="connsiteX460"/>
              <a:gd fmla="*/ 251379 h 2535904" name="connsiteY460"/>
              <a:gd fmla="*/ 2221081 w 2622570" name="connsiteX461"/>
              <a:gd fmla="*/ 253017 h 2535904" name="connsiteY461"/>
              <a:gd fmla="*/ 2222814 w 2622570" name="connsiteX462"/>
              <a:gd fmla="*/ 253017 h 2535904" name="connsiteY462"/>
              <a:gd fmla="*/ 2222814 w 2622570" name="connsiteX463"/>
              <a:gd fmla="*/ 253074 h 2535904" name="connsiteY463"/>
              <a:gd fmla="*/ 2222814 w 2622570" name="connsiteX464"/>
              <a:gd fmla="*/ 254712 h 2535904" name="connsiteY464"/>
              <a:gd fmla="*/ 2224546 w 2622570" name="connsiteX465"/>
              <a:gd fmla="*/ 254712 h 2535904" name="connsiteY465"/>
              <a:gd fmla="*/ 2224546 w 2622570" name="connsiteX466"/>
              <a:gd fmla="*/ 254769 h 2535904" name="connsiteY466"/>
              <a:gd fmla="*/ 2224546 w 2622570" name="connsiteX467"/>
              <a:gd fmla="*/ 256408 h 2535904" name="connsiteY467"/>
              <a:gd fmla="*/ 2226278 w 2622570" name="connsiteX468"/>
              <a:gd fmla="*/ 256408 h 2535904" name="connsiteY468"/>
              <a:gd fmla="*/ 2226278 w 2622570" name="connsiteX469"/>
              <a:gd fmla="*/ 256465 h 2535904" name="connsiteY469"/>
              <a:gd fmla="*/ 2226278 w 2622570" name="connsiteX470"/>
              <a:gd fmla="*/ 258103 h 2535904" name="connsiteY470"/>
              <a:gd fmla="*/ 2228010 w 2622570" name="connsiteX471"/>
              <a:gd fmla="*/ 258103 h 2535904" name="connsiteY471"/>
              <a:gd fmla="*/ 2228010 w 2622570" name="connsiteX472"/>
              <a:gd fmla="*/ 258160 h 2535904" name="connsiteY472"/>
              <a:gd fmla="*/ 2228010 w 2622570" name="connsiteX473"/>
              <a:gd fmla="*/ 259798 h 2535904" name="connsiteY473"/>
              <a:gd fmla="*/ 2229742 w 2622570" name="connsiteX474"/>
              <a:gd fmla="*/ 259798 h 2535904" name="connsiteY474"/>
              <a:gd fmla="*/ 2229742 w 2622570" name="connsiteX475"/>
              <a:gd fmla="*/ 259855 h 2535904" name="connsiteY475"/>
              <a:gd fmla="*/ 2229742 w 2622570" name="connsiteX476"/>
              <a:gd fmla="*/ 261493 h 2535904" name="connsiteY476"/>
              <a:gd fmla="*/ 2231474 w 2622570" name="connsiteX477"/>
              <a:gd fmla="*/ 261493 h 2535904" name="connsiteY477"/>
              <a:gd fmla="*/ 2231474 w 2622570" name="connsiteX478"/>
              <a:gd fmla="*/ 261550 h 2535904" name="connsiteY478"/>
              <a:gd fmla="*/ 2231474 w 2622570" name="connsiteX479"/>
              <a:gd fmla="*/ 263188 h 2535904" name="connsiteY479"/>
              <a:gd fmla="*/ 2233207 w 2622570" name="connsiteX480"/>
              <a:gd fmla="*/ 263188 h 2535904" name="connsiteY480"/>
              <a:gd fmla="*/ 2233207 w 2622570" name="connsiteX481"/>
              <a:gd fmla="*/ 263246 h 2535904" name="connsiteY481"/>
              <a:gd fmla="*/ 2233207 w 2622570" name="connsiteX482"/>
              <a:gd fmla="*/ 264884 h 2535904" name="connsiteY482"/>
              <a:gd fmla="*/ 2234939 w 2622570" name="connsiteX483"/>
              <a:gd fmla="*/ 264884 h 2535904" name="connsiteY483"/>
              <a:gd fmla="*/ 2234939 w 2622570" name="connsiteX484"/>
              <a:gd fmla="*/ 264941 h 2535904" name="connsiteY484"/>
              <a:gd fmla="*/ 2234939 w 2622570" name="connsiteX485"/>
              <a:gd fmla="*/ 266579 h 2535904" name="connsiteY485"/>
              <a:gd fmla="*/ 2236671 w 2622570" name="connsiteX486"/>
              <a:gd fmla="*/ 266579 h 2535904" name="connsiteY486"/>
              <a:gd fmla="*/ 2236671 w 2622570" name="connsiteX487"/>
              <a:gd fmla="*/ 266636 h 2535904" name="connsiteY487"/>
              <a:gd fmla="*/ 2236671 w 2622570" name="connsiteX488"/>
              <a:gd fmla="*/ 268274 h 2535904" name="connsiteY488"/>
              <a:gd fmla="*/ 2238404 w 2622570" name="connsiteX489"/>
              <a:gd fmla="*/ 268274 h 2535904" name="connsiteY489"/>
              <a:gd fmla="*/ 2238404 w 2622570" name="connsiteX490"/>
              <a:gd fmla="*/ 268332 h 2535904" name="connsiteY490"/>
              <a:gd fmla="*/ 2238404 w 2622570" name="connsiteX491"/>
              <a:gd fmla="*/ 269969 h 2535904" name="connsiteY491"/>
              <a:gd fmla="*/ 2240136 w 2622570" name="connsiteX492"/>
              <a:gd fmla="*/ 269969 h 2535904" name="connsiteY492"/>
              <a:gd fmla="*/ 2240136 w 2622570" name="connsiteX493"/>
              <a:gd fmla="*/ 270027 h 2535904" name="connsiteY493"/>
              <a:gd fmla="*/ 2240136 w 2622570" name="connsiteX494"/>
              <a:gd fmla="*/ 271665 h 2535904" name="connsiteY494"/>
              <a:gd fmla="*/ 2241868 w 2622570" name="connsiteX495"/>
              <a:gd fmla="*/ 271665 h 2535904" name="connsiteY495"/>
              <a:gd fmla="*/ 2241868 w 2622570" name="connsiteX496"/>
              <a:gd fmla="*/ 271722 h 2535904" name="connsiteY496"/>
              <a:gd fmla="*/ 2241868 w 2622570" name="connsiteX497"/>
              <a:gd fmla="*/ 273360 h 2535904" name="connsiteY497"/>
              <a:gd fmla="*/ 2243601 w 2622570" name="connsiteX498"/>
              <a:gd fmla="*/ 273360 h 2535904" name="connsiteY498"/>
              <a:gd fmla="*/ 2243601 w 2622570" name="connsiteX499"/>
              <a:gd fmla="*/ 273418 h 2535904" name="connsiteY499"/>
              <a:gd fmla="*/ 2243601 w 2622570" name="connsiteX500"/>
              <a:gd fmla="*/ 275056 h 2535904" name="connsiteY500"/>
              <a:gd fmla="*/ 2245333 w 2622570" name="connsiteX501"/>
              <a:gd fmla="*/ 275056 h 2535904" name="connsiteY501"/>
              <a:gd fmla="*/ 2245333 w 2622570" name="connsiteX502"/>
              <a:gd fmla="*/ 275114 h 2535904" name="connsiteY502"/>
              <a:gd fmla="*/ 2245333 w 2622570" name="connsiteX503"/>
              <a:gd fmla="*/ 276751 h 2535904" name="connsiteY503"/>
              <a:gd fmla="*/ 2247065 w 2622570" name="connsiteX504"/>
              <a:gd fmla="*/ 276751 h 2535904" name="connsiteY504"/>
              <a:gd fmla="*/ 2247065 w 2622570" name="connsiteX505"/>
              <a:gd fmla="*/ 276808 h 2535904" name="connsiteY505"/>
              <a:gd fmla="*/ 2247065 w 2622570" name="connsiteX506"/>
              <a:gd fmla="*/ 278446 h 2535904" name="connsiteY506"/>
              <a:gd fmla="*/ 2248798 w 2622570" name="connsiteX507"/>
              <a:gd fmla="*/ 278446 h 2535904" name="connsiteY507"/>
              <a:gd fmla="*/ 2248798 w 2622570" name="connsiteX508"/>
              <a:gd fmla="*/ 278504 h 2535904" name="connsiteY508"/>
              <a:gd fmla="*/ 2248798 w 2622570" name="connsiteX509"/>
              <a:gd fmla="*/ 280141 h 2535904" name="connsiteY509"/>
              <a:gd fmla="*/ 2250530 w 2622570" name="connsiteX510"/>
              <a:gd fmla="*/ 280141 h 2535904" name="connsiteY510"/>
              <a:gd fmla="*/ 2250530 w 2622570" name="connsiteX511"/>
              <a:gd fmla="*/ 280199 h 2535904" name="connsiteY511"/>
              <a:gd fmla="*/ 2250530 w 2622570" name="connsiteX512"/>
              <a:gd fmla="*/ 281837 h 2535904" name="connsiteY512"/>
              <a:gd fmla="*/ 2252262 w 2622570" name="connsiteX513"/>
              <a:gd fmla="*/ 281837 h 2535904" name="connsiteY513"/>
              <a:gd fmla="*/ 2252262 w 2622570" name="connsiteX514"/>
              <a:gd fmla="*/ 281895 h 2535904" name="connsiteY514"/>
              <a:gd fmla="*/ 2252262 w 2622570" name="connsiteX515"/>
              <a:gd fmla="*/ 283532 h 2535904" name="connsiteY515"/>
              <a:gd fmla="*/ 2253995 w 2622570" name="connsiteX516"/>
              <a:gd fmla="*/ 283532 h 2535904" name="connsiteY516"/>
              <a:gd fmla="*/ 2253995 w 2622570" name="connsiteX517"/>
              <a:gd fmla="*/ 283590 h 2535904" name="connsiteY517"/>
              <a:gd fmla="*/ 2253995 w 2622570" name="connsiteX518"/>
              <a:gd fmla="*/ 285227 h 2535904" name="connsiteY518"/>
              <a:gd fmla="*/ 2255727 w 2622570" name="connsiteX519"/>
              <a:gd fmla="*/ 285227 h 2535904" name="connsiteY519"/>
              <a:gd fmla="*/ 2255727 w 2622570" name="connsiteX520"/>
              <a:gd fmla="*/ 285286 h 2535904" name="connsiteY520"/>
              <a:gd fmla="*/ 2255727 w 2622570" name="connsiteX521"/>
              <a:gd fmla="*/ 286922 h 2535904" name="connsiteY521"/>
              <a:gd fmla="*/ 2257459 w 2622570" name="connsiteX522"/>
              <a:gd fmla="*/ 286922 h 2535904" name="connsiteY522"/>
              <a:gd fmla="*/ 2257459 w 2622570" name="connsiteX523"/>
              <a:gd fmla="*/ 286981 h 2535904" name="connsiteY523"/>
              <a:gd fmla="*/ 2257459 w 2622570" name="connsiteX524"/>
              <a:gd fmla="*/ 288618 h 2535904" name="connsiteY524"/>
              <a:gd fmla="*/ 2259191 w 2622570" name="connsiteX525"/>
              <a:gd fmla="*/ 288618 h 2535904" name="connsiteY525"/>
              <a:gd fmla="*/ 2259191 w 2622570" name="connsiteX526"/>
              <a:gd fmla="*/ 288676 h 2535904" name="connsiteY526"/>
              <a:gd fmla="*/ 2259191 w 2622570" name="connsiteX527"/>
              <a:gd fmla="*/ 290313 h 2535904" name="connsiteY527"/>
              <a:gd fmla="*/ 2260923 w 2622570" name="connsiteX528"/>
              <a:gd fmla="*/ 290313 h 2535904" name="connsiteY528"/>
              <a:gd fmla="*/ 2260923 w 2622570" name="connsiteX529"/>
              <a:gd fmla="*/ 290371 h 2535904" name="connsiteY529"/>
              <a:gd fmla="*/ 2260923 w 2622570" name="connsiteX530"/>
              <a:gd fmla="*/ 292008 h 2535904" name="connsiteY530"/>
              <a:gd fmla="*/ 2262656 w 2622570" name="connsiteX531"/>
              <a:gd fmla="*/ 292008 h 2535904" name="connsiteY531"/>
              <a:gd fmla="*/ 2262656 w 2622570" name="connsiteX532"/>
              <a:gd fmla="*/ 292067 h 2535904" name="connsiteY532"/>
              <a:gd fmla="*/ 2262656 w 2622570" name="connsiteX533"/>
              <a:gd fmla="*/ 293703 h 2535904" name="connsiteY533"/>
              <a:gd fmla="*/ 2264388 w 2622570" name="connsiteX534"/>
              <a:gd fmla="*/ 293703 h 2535904" name="connsiteY534"/>
              <a:gd fmla="*/ 2264388 w 2622570" name="connsiteX535"/>
              <a:gd fmla="*/ 293762 h 2535904" name="connsiteY535"/>
              <a:gd fmla="*/ 2264388 w 2622570" name="connsiteX536"/>
              <a:gd fmla="*/ 295399 h 2535904" name="connsiteY536"/>
              <a:gd fmla="*/ 2266120 w 2622570" name="connsiteX537"/>
              <a:gd fmla="*/ 295399 h 2535904" name="connsiteY537"/>
              <a:gd fmla="*/ 2266120 w 2622570" name="connsiteX538"/>
              <a:gd fmla="*/ 295458 h 2535904" name="connsiteY538"/>
              <a:gd fmla="*/ 2266120 w 2622570" name="connsiteX539"/>
              <a:gd fmla="*/ 297094 h 2535904" name="connsiteY539"/>
              <a:gd fmla="*/ 2267852 w 2622570" name="connsiteX540"/>
              <a:gd fmla="*/ 297094 h 2535904" name="connsiteY540"/>
              <a:gd fmla="*/ 2267852 w 2622570" name="connsiteX541"/>
              <a:gd fmla="*/ 297153 h 2535904" name="connsiteY541"/>
              <a:gd fmla="*/ 2267852 w 2622570" name="connsiteX542"/>
              <a:gd fmla="*/ 298789 h 2535904" name="connsiteY542"/>
              <a:gd fmla="*/ 2269585 w 2622570" name="connsiteX543"/>
              <a:gd fmla="*/ 298789 h 2535904" name="connsiteY543"/>
              <a:gd fmla="*/ 2269585 w 2622570" name="connsiteX544"/>
              <a:gd fmla="*/ 298848 h 2535904" name="connsiteY544"/>
              <a:gd fmla="*/ 2269585 w 2622570" name="connsiteX545"/>
              <a:gd fmla="*/ 300484 h 2535904" name="connsiteY545"/>
              <a:gd fmla="*/ 2271317 w 2622570" name="connsiteX546"/>
              <a:gd fmla="*/ 300484 h 2535904" name="connsiteY546"/>
              <a:gd fmla="*/ 2271317 w 2622570" name="connsiteX547"/>
              <a:gd fmla="*/ 300543 h 2535904" name="connsiteY547"/>
              <a:gd fmla="*/ 2271317 w 2622570" name="connsiteX548"/>
              <a:gd fmla="*/ 302180 h 2535904" name="connsiteY548"/>
              <a:gd fmla="*/ 2273049 w 2622570" name="connsiteX549"/>
              <a:gd fmla="*/ 302180 h 2535904" name="connsiteY549"/>
              <a:gd fmla="*/ 2273049 w 2622570" name="connsiteX550"/>
              <a:gd fmla="*/ 302240 h 2535904" name="connsiteY550"/>
              <a:gd fmla="*/ 2273049 w 2622570" name="connsiteX551"/>
              <a:gd fmla="*/ 303875 h 2535904" name="connsiteY551"/>
              <a:gd fmla="*/ 2274782 w 2622570" name="connsiteX552"/>
              <a:gd fmla="*/ 303875 h 2535904" name="connsiteY552"/>
              <a:gd fmla="*/ 2274782 w 2622570" name="connsiteX553"/>
              <a:gd fmla="*/ 303934 h 2535904" name="connsiteY553"/>
              <a:gd fmla="*/ 2274782 w 2622570" name="connsiteX554"/>
              <a:gd fmla="*/ 305570 h 2535904" name="connsiteY554"/>
              <a:gd fmla="*/ 2276514 w 2622570" name="connsiteX555"/>
              <a:gd fmla="*/ 305570 h 2535904" name="connsiteY555"/>
              <a:gd fmla="*/ 2276514 w 2622570" name="connsiteX556"/>
              <a:gd fmla="*/ 305629 h 2535904" name="connsiteY556"/>
              <a:gd fmla="*/ 2276514 w 2622570" name="connsiteX557"/>
              <a:gd fmla="*/ 307265 h 2535904" name="connsiteY557"/>
              <a:gd fmla="*/ 2278246 w 2622570" name="connsiteX558"/>
              <a:gd fmla="*/ 307265 h 2535904" name="connsiteY558"/>
              <a:gd fmla="*/ 2278246 w 2622570" name="connsiteX559"/>
              <a:gd fmla="*/ 307325 h 2535904" name="connsiteY559"/>
              <a:gd fmla="*/ 2278246 w 2622570" name="connsiteX560"/>
              <a:gd fmla="*/ 308961 h 2535904" name="connsiteY560"/>
              <a:gd fmla="*/ 2279979 w 2622570" name="connsiteX561"/>
              <a:gd fmla="*/ 308961 h 2535904" name="connsiteY561"/>
              <a:gd fmla="*/ 2279979 w 2622570" name="connsiteX562"/>
              <a:gd fmla="*/ 309021 h 2535904" name="connsiteY562"/>
              <a:gd fmla="*/ 2279979 w 2622570" name="connsiteX563"/>
              <a:gd fmla="*/ 310656 h 2535904" name="connsiteY563"/>
              <a:gd fmla="*/ 2281711 w 2622570" name="connsiteX564"/>
              <a:gd fmla="*/ 310656 h 2535904" name="connsiteY564"/>
              <a:gd fmla="*/ 2281711 w 2622570" name="connsiteX565"/>
              <a:gd fmla="*/ 310715 h 2535904" name="connsiteY565"/>
              <a:gd fmla="*/ 2281711 w 2622570" name="connsiteX566"/>
              <a:gd fmla="*/ 312351 h 2535904" name="connsiteY566"/>
              <a:gd fmla="*/ 2283443 w 2622570" name="connsiteX567"/>
              <a:gd fmla="*/ 312351 h 2535904" name="connsiteY567"/>
              <a:gd fmla="*/ 2283443 w 2622570" name="connsiteX568"/>
              <a:gd fmla="*/ 312411 h 2535904" name="connsiteY568"/>
              <a:gd fmla="*/ 2283443 w 2622570" name="connsiteX569"/>
              <a:gd fmla="*/ 314046 h 2535904" name="connsiteY569"/>
              <a:gd fmla="*/ 2285176 w 2622570" name="connsiteX570"/>
              <a:gd fmla="*/ 314046 h 2535904" name="connsiteY570"/>
              <a:gd fmla="*/ 2285176 w 2622570" name="connsiteX571"/>
              <a:gd fmla="*/ 314107 h 2535904" name="connsiteY571"/>
              <a:gd fmla="*/ 2285176 w 2622570" name="connsiteX572"/>
              <a:gd fmla="*/ 315742 h 2535904" name="connsiteY572"/>
              <a:gd fmla="*/ 2286908 w 2622570" name="connsiteX573"/>
              <a:gd fmla="*/ 315742 h 2535904" name="connsiteY573"/>
              <a:gd fmla="*/ 2286908 w 2622570" name="connsiteX574"/>
              <a:gd fmla="*/ 315801 h 2535904" name="connsiteY574"/>
              <a:gd fmla="*/ 2286908 w 2622570" name="connsiteX575"/>
              <a:gd fmla="*/ 317437 h 2535904" name="connsiteY575"/>
              <a:gd fmla="*/ 2288640 w 2622570" name="connsiteX576"/>
              <a:gd fmla="*/ 317437 h 2535904" name="connsiteY576"/>
              <a:gd fmla="*/ 2288640 w 2622570" name="connsiteX577"/>
              <a:gd fmla="*/ 317497 h 2535904" name="connsiteY577"/>
              <a:gd fmla="*/ 2288640 w 2622570" name="connsiteX578"/>
              <a:gd fmla="*/ 319131 h 2535904" name="connsiteY578"/>
              <a:gd fmla="*/ 2290373 w 2622570" name="connsiteX579"/>
              <a:gd fmla="*/ 319131 h 2535904" name="connsiteY579"/>
              <a:gd fmla="*/ 2290373 w 2622570" name="connsiteX580"/>
              <a:gd fmla="*/ 319192 h 2535904" name="connsiteY580"/>
              <a:gd fmla="*/ 2290373 w 2622570" name="connsiteX581"/>
              <a:gd fmla="*/ 320827 h 2535904" name="connsiteY581"/>
              <a:gd fmla="*/ 2292104 w 2622570" name="connsiteX582"/>
              <a:gd fmla="*/ 320827 h 2535904" name="connsiteY582"/>
              <a:gd fmla="*/ 2292104 w 2622570" name="connsiteX583"/>
              <a:gd fmla="*/ 320888 h 2535904" name="connsiteY583"/>
              <a:gd fmla="*/ 2292104 w 2622570" name="connsiteX584"/>
              <a:gd fmla="*/ 322522 h 2535904" name="connsiteY584"/>
              <a:gd fmla="*/ 2293837 w 2622570" name="connsiteX585"/>
              <a:gd fmla="*/ 322522 h 2535904" name="connsiteY585"/>
              <a:gd fmla="*/ 2293837 w 2622570" name="connsiteX586"/>
              <a:gd fmla="*/ 322582 h 2535904" name="connsiteY586"/>
              <a:gd fmla="*/ 2293837 w 2622570" name="connsiteX587"/>
              <a:gd fmla="*/ 324218 h 2535904" name="connsiteY587"/>
              <a:gd fmla="*/ 2295569 w 2622570" name="connsiteX588"/>
              <a:gd fmla="*/ 324218 h 2535904" name="connsiteY588"/>
              <a:gd fmla="*/ 2295569 w 2622570" name="connsiteX589"/>
              <a:gd fmla="*/ 324279 h 2535904" name="connsiteY589"/>
              <a:gd fmla="*/ 2295569 w 2622570" name="connsiteX590"/>
              <a:gd fmla="*/ 325912 h 2535904" name="connsiteY590"/>
              <a:gd fmla="*/ 2297301 w 2622570" name="connsiteX591"/>
              <a:gd fmla="*/ 325912 h 2535904" name="connsiteY591"/>
              <a:gd fmla="*/ 2297301 w 2622570" name="connsiteX592"/>
              <a:gd fmla="*/ 325974 h 2535904" name="connsiteY592"/>
              <a:gd fmla="*/ 2297301 w 2622570" name="connsiteX593"/>
              <a:gd fmla="*/ 327608 h 2535904" name="connsiteY593"/>
              <a:gd fmla="*/ 2299034 w 2622570" name="connsiteX594"/>
              <a:gd fmla="*/ 327608 h 2535904" name="connsiteY594"/>
              <a:gd fmla="*/ 2299034 w 2622570" name="connsiteX595"/>
              <a:gd fmla="*/ 327669 h 2535904" name="connsiteY595"/>
              <a:gd fmla="*/ 2299034 w 2622570" name="connsiteX596"/>
              <a:gd fmla="*/ 329303 h 2535904" name="connsiteY596"/>
              <a:gd fmla="*/ 2300766 w 2622570" name="connsiteX597"/>
              <a:gd fmla="*/ 329303 h 2535904" name="connsiteY597"/>
              <a:gd fmla="*/ 2300766 w 2622570" name="connsiteX598"/>
              <a:gd fmla="*/ 329364 h 2535904" name="connsiteY598"/>
              <a:gd fmla="*/ 2300766 w 2622570" name="connsiteX599"/>
              <a:gd fmla="*/ 330999 h 2535904" name="connsiteY599"/>
              <a:gd fmla="*/ 2302498 w 2622570" name="connsiteX600"/>
              <a:gd fmla="*/ 330999 h 2535904" name="connsiteY600"/>
              <a:gd fmla="*/ 2302498 w 2622570" name="connsiteX601"/>
              <a:gd fmla="*/ 331060 h 2535904" name="connsiteY601"/>
              <a:gd fmla="*/ 2302498 w 2622570" name="connsiteX602"/>
              <a:gd fmla="*/ 332694 h 2535904" name="connsiteY602"/>
              <a:gd fmla="*/ 2304230 w 2622570" name="connsiteX603"/>
              <a:gd fmla="*/ 332694 h 2535904" name="connsiteY603"/>
              <a:gd fmla="*/ 2304230 w 2622570" name="connsiteX604"/>
              <a:gd fmla="*/ 332755 h 2535904" name="connsiteY604"/>
              <a:gd fmla="*/ 2304230 w 2622570" name="connsiteX605"/>
              <a:gd fmla="*/ 334390 h 2535904" name="connsiteY605"/>
              <a:gd fmla="*/ 2305963 w 2622570" name="connsiteX606"/>
              <a:gd fmla="*/ 334390 h 2535904" name="connsiteY606"/>
              <a:gd fmla="*/ 2305963 w 2622570" name="connsiteX607"/>
              <a:gd fmla="*/ 334451 h 2535904" name="connsiteY607"/>
              <a:gd fmla="*/ 2305963 w 2622570" name="connsiteX608"/>
              <a:gd fmla="*/ 336085 h 2535904" name="connsiteY608"/>
              <a:gd fmla="*/ 2307695 w 2622570" name="connsiteX609"/>
              <a:gd fmla="*/ 336085 h 2535904" name="connsiteY609"/>
              <a:gd fmla="*/ 2307695 w 2622570" name="connsiteX610"/>
              <a:gd fmla="*/ 336146 h 2535904" name="connsiteY610"/>
              <a:gd fmla="*/ 2307695 w 2622570" name="connsiteX611"/>
              <a:gd fmla="*/ 337780 h 2535904" name="connsiteY611"/>
              <a:gd fmla="*/ 2309427 w 2622570" name="connsiteX612"/>
              <a:gd fmla="*/ 337780 h 2535904" name="connsiteY612"/>
              <a:gd fmla="*/ 2309427 w 2622570" name="connsiteX613"/>
              <a:gd fmla="*/ 337841 h 2535904" name="connsiteY613"/>
              <a:gd fmla="*/ 2309427 w 2622570" name="connsiteX614"/>
              <a:gd fmla="*/ 339475 h 2535904" name="connsiteY614"/>
              <a:gd fmla="*/ 2311160 w 2622570" name="connsiteX615"/>
              <a:gd fmla="*/ 339475 h 2535904" name="connsiteY615"/>
              <a:gd fmla="*/ 2311160 w 2622570" name="connsiteX616"/>
              <a:gd fmla="*/ 339536 h 2535904" name="connsiteY616"/>
              <a:gd fmla="*/ 2311160 w 2622570" name="connsiteX617"/>
              <a:gd fmla="*/ 341171 h 2535904" name="connsiteY617"/>
              <a:gd fmla="*/ 2312892 w 2622570" name="connsiteX618"/>
              <a:gd fmla="*/ 341171 h 2535904" name="connsiteY618"/>
              <a:gd fmla="*/ 2312892 w 2622570" name="connsiteX619"/>
              <a:gd fmla="*/ 341232 h 2535904" name="connsiteY619"/>
              <a:gd fmla="*/ 2312892 w 2622570" name="connsiteX620"/>
              <a:gd fmla="*/ 342866 h 2535904" name="connsiteY620"/>
              <a:gd fmla="*/ 2314624 w 2622570" name="connsiteX621"/>
              <a:gd fmla="*/ 342866 h 2535904" name="connsiteY621"/>
              <a:gd fmla="*/ 2314624 w 2622570" name="connsiteX622"/>
              <a:gd fmla="*/ 342927 h 2535904" name="connsiteY622"/>
              <a:gd fmla="*/ 2314624 w 2622570" name="connsiteX623"/>
              <a:gd fmla="*/ 344560 h 2535904" name="connsiteY623"/>
              <a:gd fmla="*/ 2316357 w 2622570" name="connsiteX624"/>
              <a:gd fmla="*/ 344560 h 2535904" name="connsiteY624"/>
              <a:gd fmla="*/ 2316357 w 2622570" name="connsiteX625"/>
              <a:gd fmla="*/ 344622 h 2535904" name="connsiteY625"/>
              <a:gd fmla="*/ 2316357 w 2622570" name="connsiteX626"/>
              <a:gd fmla="*/ 346256 h 2535904" name="connsiteY626"/>
              <a:gd fmla="*/ 2318089 w 2622570" name="connsiteX627"/>
              <a:gd fmla="*/ 346256 h 2535904" name="connsiteY627"/>
              <a:gd fmla="*/ 2318089 w 2622570" name="connsiteX628"/>
              <a:gd fmla="*/ 346318 h 2535904" name="connsiteY628"/>
              <a:gd fmla="*/ 2318089 w 2622570" name="connsiteX629"/>
              <a:gd fmla="*/ 347951 h 2535904" name="connsiteY629"/>
              <a:gd fmla="*/ 2319821 w 2622570" name="connsiteX630"/>
              <a:gd fmla="*/ 347951 h 2535904" name="connsiteY630"/>
              <a:gd fmla="*/ 2319821 w 2622570" name="connsiteX631"/>
              <a:gd fmla="*/ 348013 h 2535904" name="connsiteY631"/>
              <a:gd fmla="*/ 2319821 w 2622570" name="connsiteX632"/>
              <a:gd fmla="*/ 349647 h 2535904" name="connsiteY632"/>
              <a:gd fmla="*/ 2321553 w 2622570" name="connsiteX633"/>
              <a:gd fmla="*/ 349647 h 2535904" name="connsiteY633"/>
              <a:gd fmla="*/ 2321553 w 2622570" name="connsiteX634"/>
              <a:gd fmla="*/ 349708 h 2535904" name="connsiteY634"/>
              <a:gd fmla="*/ 2321553 w 2622570" name="connsiteX635"/>
              <a:gd fmla="*/ 351341 h 2535904" name="connsiteY635"/>
              <a:gd fmla="*/ 2323285 w 2622570" name="connsiteX636"/>
              <a:gd fmla="*/ 351341 h 2535904" name="connsiteY636"/>
              <a:gd fmla="*/ 2323285 w 2622570" name="connsiteX637"/>
              <a:gd fmla="*/ 351403 h 2535904" name="connsiteY637"/>
              <a:gd fmla="*/ 2323285 w 2622570" name="connsiteX638"/>
              <a:gd fmla="*/ 353037 h 2535904" name="connsiteY638"/>
              <a:gd fmla="*/ 2325018 w 2622570" name="connsiteX639"/>
              <a:gd fmla="*/ 353037 h 2535904" name="connsiteY639"/>
              <a:gd fmla="*/ 2325018 w 2622570" name="connsiteX640"/>
              <a:gd fmla="*/ 353099 h 2535904" name="connsiteY640"/>
              <a:gd fmla="*/ 2325018 w 2622570" name="connsiteX641"/>
              <a:gd fmla="*/ 354732 h 2535904" name="connsiteY641"/>
              <a:gd fmla="*/ 2326750 w 2622570" name="connsiteX642"/>
              <a:gd fmla="*/ 354732 h 2535904" name="connsiteY642"/>
              <a:gd fmla="*/ 2326750 w 2622570" name="connsiteX643"/>
              <a:gd fmla="*/ 354794 h 2535904" name="connsiteY643"/>
              <a:gd fmla="*/ 2326750 w 2622570" name="connsiteX644"/>
              <a:gd fmla="*/ 356427 h 2535904" name="connsiteY644"/>
              <a:gd fmla="*/ 2328482 w 2622570" name="connsiteX645"/>
              <a:gd fmla="*/ 356427 h 2535904" name="connsiteY645"/>
              <a:gd fmla="*/ 2328482 w 2622570" name="connsiteX646"/>
              <a:gd fmla="*/ 356490 h 2535904" name="connsiteY646"/>
              <a:gd fmla="*/ 2328482 w 2622570" name="connsiteX647"/>
              <a:gd fmla="*/ 358122 h 2535904" name="connsiteY647"/>
              <a:gd fmla="*/ 2330215 w 2622570" name="connsiteX648"/>
              <a:gd fmla="*/ 358122 h 2535904" name="connsiteY648"/>
              <a:gd fmla="*/ 2330215 w 2622570" name="connsiteX649"/>
              <a:gd fmla="*/ 358185 h 2535904" name="connsiteY649"/>
              <a:gd fmla="*/ 2330215 w 2622570" name="connsiteX650"/>
              <a:gd fmla="*/ 359818 h 2535904" name="connsiteY650"/>
              <a:gd fmla="*/ 2331947 w 2622570" name="connsiteX651"/>
              <a:gd fmla="*/ 359818 h 2535904" name="connsiteY651"/>
              <a:gd fmla="*/ 2331947 w 2622570" name="connsiteX652"/>
              <a:gd fmla="*/ 359881 h 2535904" name="connsiteY652"/>
              <a:gd fmla="*/ 2331947 w 2622570" name="connsiteX653"/>
              <a:gd fmla="*/ 361513 h 2535904" name="connsiteY653"/>
              <a:gd fmla="*/ 2333679 w 2622570" name="connsiteX654"/>
              <a:gd fmla="*/ 361513 h 2535904" name="connsiteY654"/>
              <a:gd fmla="*/ 2333679 w 2622570" name="connsiteX655"/>
              <a:gd fmla="*/ 361575 h 2535904" name="connsiteY655"/>
              <a:gd fmla="*/ 2333679 w 2622570" name="connsiteX656"/>
              <a:gd fmla="*/ 363208 h 2535904" name="connsiteY656"/>
              <a:gd fmla="*/ 2335412 w 2622570" name="connsiteX657"/>
              <a:gd fmla="*/ 363208 h 2535904" name="connsiteY657"/>
              <a:gd fmla="*/ 2335412 w 2622570" name="connsiteX658"/>
              <a:gd fmla="*/ 363271 h 2535904" name="connsiteY658"/>
              <a:gd fmla="*/ 2335412 w 2622570" name="connsiteX659"/>
              <a:gd fmla="*/ 364903 h 2535904" name="connsiteY659"/>
              <a:gd fmla="*/ 2337144 w 2622570" name="connsiteX660"/>
              <a:gd fmla="*/ 364903 h 2535904" name="connsiteY660"/>
              <a:gd fmla="*/ 2337144 w 2622570" name="connsiteX661"/>
              <a:gd fmla="*/ 364966 h 2535904" name="connsiteY661"/>
              <a:gd fmla="*/ 2337144 w 2622570" name="connsiteX662"/>
              <a:gd fmla="*/ 366599 h 2535904" name="connsiteY662"/>
              <a:gd fmla="*/ 2338876 w 2622570" name="connsiteX663"/>
              <a:gd fmla="*/ 366599 h 2535904" name="connsiteY663"/>
              <a:gd fmla="*/ 2338876 w 2622570" name="connsiteX664"/>
              <a:gd fmla="*/ 366662 h 2535904" name="connsiteY664"/>
              <a:gd fmla="*/ 2338876 w 2622570" name="connsiteX665"/>
              <a:gd fmla="*/ 368294 h 2535904" name="connsiteY665"/>
              <a:gd fmla="*/ 2340608 w 2622570" name="connsiteX666"/>
              <a:gd fmla="*/ 368294 h 2535904" name="connsiteY666"/>
              <a:gd fmla="*/ 2340608 w 2622570" name="connsiteX667"/>
              <a:gd fmla="*/ 368357 h 2535904" name="connsiteY667"/>
              <a:gd fmla="*/ 2340608 w 2622570" name="connsiteX668"/>
              <a:gd fmla="*/ 369989 h 2535904" name="connsiteY668"/>
              <a:gd fmla="*/ 2342341 w 2622570" name="connsiteX669"/>
              <a:gd fmla="*/ 369989 h 2535904" name="connsiteY669"/>
              <a:gd fmla="*/ 2342341 w 2622570" name="connsiteX670"/>
              <a:gd fmla="*/ 370053 h 2535904" name="connsiteY670"/>
              <a:gd fmla="*/ 2342341 w 2622570" name="connsiteX671"/>
              <a:gd fmla="*/ 371684 h 2535904" name="connsiteY671"/>
              <a:gd fmla="*/ 2344073 w 2622570" name="connsiteX672"/>
              <a:gd fmla="*/ 371684 h 2535904" name="connsiteY672"/>
              <a:gd fmla="*/ 2344073 w 2622570" name="connsiteX673"/>
              <a:gd fmla="*/ 371748 h 2535904" name="connsiteY673"/>
              <a:gd fmla="*/ 2344073 w 2622570" name="connsiteX674"/>
              <a:gd fmla="*/ 373380 h 2535904" name="connsiteY674"/>
              <a:gd fmla="*/ 2345805 w 2622570" name="connsiteX675"/>
              <a:gd fmla="*/ 373380 h 2535904" name="connsiteY675"/>
              <a:gd fmla="*/ 2345805 w 2622570" name="connsiteX676"/>
              <a:gd fmla="*/ 373443 h 2535904" name="connsiteY676"/>
              <a:gd fmla="*/ 2345805 w 2622570" name="connsiteX677"/>
              <a:gd fmla="*/ 375075 h 2535904" name="connsiteY677"/>
              <a:gd fmla="*/ 2347538 w 2622570" name="connsiteX678"/>
              <a:gd fmla="*/ 375075 h 2535904" name="connsiteY678"/>
              <a:gd fmla="*/ 2347538 w 2622570" name="connsiteX679"/>
              <a:gd fmla="*/ 375138 h 2535904" name="connsiteY679"/>
              <a:gd fmla="*/ 2347538 w 2622570" name="connsiteX680"/>
              <a:gd fmla="*/ 376770 h 2535904" name="connsiteY680"/>
              <a:gd fmla="*/ 2349269 w 2622570" name="connsiteX681"/>
              <a:gd fmla="*/ 376770 h 2535904" name="connsiteY681"/>
              <a:gd fmla="*/ 2349269 w 2622570" name="connsiteX682"/>
              <a:gd fmla="*/ 376834 h 2535904" name="connsiteY682"/>
              <a:gd fmla="*/ 2349269 w 2622570" name="connsiteX683"/>
              <a:gd fmla="*/ 378465 h 2535904" name="connsiteY683"/>
              <a:gd fmla="*/ 2351002 w 2622570" name="connsiteX684"/>
              <a:gd fmla="*/ 378465 h 2535904" name="connsiteY684"/>
              <a:gd fmla="*/ 2351002 w 2622570" name="connsiteX685"/>
              <a:gd fmla="*/ 378529 h 2535904" name="connsiteY685"/>
              <a:gd fmla="*/ 2351002 w 2622570" name="connsiteX686"/>
              <a:gd fmla="*/ 380161 h 2535904" name="connsiteY686"/>
              <a:gd fmla="*/ 2352734 w 2622570" name="connsiteX687"/>
              <a:gd fmla="*/ 380161 h 2535904" name="connsiteY687"/>
              <a:gd fmla="*/ 2352734 w 2622570" name="connsiteX688"/>
              <a:gd fmla="*/ 380225 h 2535904" name="connsiteY688"/>
              <a:gd fmla="*/ 2352734 w 2622570" name="connsiteX689"/>
              <a:gd fmla="*/ 381856 h 2535904" name="connsiteY689"/>
              <a:gd fmla="*/ 2354466 w 2622570" name="connsiteX690"/>
              <a:gd fmla="*/ 381856 h 2535904" name="connsiteY690"/>
              <a:gd fmla="*/ 2354466 w 2622570" name="connsiteX691"/>
              <a:gd fmla="*/ 381920 h 2535904" name="connsiteY691"/>
              <a:gd fmla="*/ 2354466 w 2622570" name="connsiteX692"/>
              <a:gd fmla="*/ 383551 h 2535904" name="connsiteY692"/>
              <a:gd fmla="*/ 2356199 w 2622570" name="connsiteX693"/>
              <a:gd fmla="*/ 383551 h 2535904" name="connsiteY693"/>
              <a:gd fmla="*/ 2356199 w 2622570" name="connsiteX694"/>
              <a:gd fmla="*/ 383615 h 2535904" name="connsiteY694"/>
              <a:gd fmla="*/ 2356199 w 2622570" name="connsiteX695"/>
              <a:gd fmla="*/ 385246 h 2535904" name="connsiteY695"/>
              <a:gd fmla="*/ 2357931 w 2622570" name="connsiteX696"/>
              <a:gd fmla="*/ 385246 h 2535904" name="connsiteY696"/>
              <a:gd fmla="*/ 2357931 w 2622570" name="connsiteX697"/>
              <a:gd fmla="*/ 385310 h 2535904" name="connsiteY697"/>
              <a:gd fmla="*/ 2357931 w 2622570" name="connsiteX698"/>
              <a:gd fmla="*/ 386941 h 2535904" name="connsiteY698"/>
              <a:gd fmla="*/ 2359663 w 2622570" name="connsiteX699"/>
              <a:gd fmla="*/ 386941 h 2535904" name="connsiteY699"/>
              <a:gd fmla="*/ 2359663 w 2622570" name="connsiteX700"/>
              <a:gd fmla="*/ 387005 h 2535904" name="connsiteY700"/>
              <a:gd fmla="*/ 2359663 w 2622570" name="connsiteX701"/>
              <a:gd fmla="*/ 388637 h 2535904" name="connsiteY701"/>
              <a:gd fmla="*/ 2361396 w 2622570" name="connsiteX702"/>
              <a:gd fmla="*/ 388637 h 2535904" name="connsiteY702"/>
              <a:gd fmla="*/ 2361396 w 2622570" name="connsiteX703"/>
              <a:gd fmla="*/ 388701 h 2535904" name="connsiteY703"/>
              <a:gd fmla="*/ 2361396 w 2622570" name="connsiteX704"/>
              <a:gd fmla="*/ 390332 h 2535904" name="connsiteY704"/>
              <a:gd fmla="*/ 2363128 w 2622570" name="connsiteX705"/>
              <a:gd fmla="*/ 390332 h 2535904" name="connsiteY705"/>
              <a:gd fmla="*/ 2363128 w 2622570" name="connsiteX706"/>
              <a:gd fmla="*/ 390397 h 2535904" name="connsiteY706"/>
              <a:gd fmla="*/ 2363128 w 2622570" name="connsiteX707"/>
              <a:gd fmla="*/ 392028 h 2535904" name="connsiteY707"/>
              <a:gd fmla="*/ 2364860 w 2622570" name="connsiteX708"/>
              <a:gd fmla="*/ 392028 h 2535904" name="connsiteY708"/>
              <a:gd fmla="*/ 2364860 w 2622570" name="connsiteX709"/>
              <a:gd fmla="*/ 392092 h 2535904" name="connsiteY709"/>
              <a:gd fmla="*/ 2364860 w 2622570" name="connsiteX710"/>
              <a:gd fmla="*/ 393723 h 2535904" name="connsiteY710"/>
              <a:gd fmla="*/ 2366593 w 2622570" name="connsiteX711"/>
              <a:gd fmla="*/ 393723 h 2535904" name="connsiteY711"/>
              <a:gd fmla="*/ 2366593 w 2622570" name="connsiteX712"/>
              <a:gd fmla="*/ 393787 h 2535904" name="connsiteY712"/>
              <a:gd fmla="*/ 2366593 w 2622570" name="connsiteX713"/>
              <a:gd fmla="*/ 395418 h 2535904" name="connsiteY713"/>
              <a:gd fmla="*/ 2368325 w 2622570" name="connsiteX714"/>
              <a:gd fmla="*/ 395418 h 2535904" name="connsiteY714"/>
              <a:gd fmla="*/ 2368325 w 2622570" name="connsiteX715"/>
              <a:gd fmla="*/ 395482 h 2535904" name="connsiteY715"/>
              <a:gd fmla="*/ 2368325 w 2622570" name="connsiteX716"/>
              <a:gd fmla="*/ 397113 h 2535904" name="connsiteY716"/>
              <a:gd fmla="*/ 2370057 w 2622570" name="connsiteX717"/>
              <a:gd fmla="*/ 397113 h 2535904" name="connsiteY717"/>
              <a:gd fmla="*/ 2370057 w 2622570" name="connsiteX718"/>
              <a:gd fmla="*/ 397177 h 2535904" name="connsiteY718"/>
              <a:gd fmla="*/ 2370057 w 2622570" name="connsiteX719"/>
              <a:gd fmla="*/ 398808 h 2535904" name="connsiteY719"/>
              <a:gd fmla="*/ 2371790 w 2622570" name="connsiteX720"/>
              <a:gd fmla="*/ 398808 h 2535904" name="connsiteY720"/>
              <a:gd fmla="*/ 2371790 w 2622570" name="connsiteX721"/>
              <a:gd fmla="*/ 398873 h 2535904" name="connsiteY721"/>
              <a:gd fmla="*/ 2371790 w 2622570" name="connsiteX722"/>
              <a:gd fmla="*/ 400503 h 2535904" name="connsiteY722"/>
              <a:gd fmla="*/ 2373522 w 2622570" name="connsiteX723"/>
              <a:gd fmla="*/ 400503 h 2535904" name="connsiteY723"/>
              <a:gd fmla="*/ 2373522 w 2622570" name="connsiteX724"/>
              <a:gd fmla="*/ 400568 h 2535904" name="connsiteY724"/>
              <a:gd fmla="*/ 2373522 w 2622570" name="connsiteX725"/>
              <a:gd fmla="*/ 402199 h 2535904" name="connsiteY725"/>
              <a:gd fmla="*/ 2375254 w 2622570" name="connsiteX726"/>
              <a:gd fmla="*/ 402199 h 2535904" name="connsiteY726"/>
              <a:gd fmla="*/ 2375254 w 2622570" name="connsiteX727"/>
              <a:gd fmla="*/ 402263 h 2535904" name="connsiteY727"/>
              <a:gd fmla="*/ 2375254 w 2622570" name="connsiteX728"/>
              <a:gd fmla="*/ 403893 h 2535904" name="connsiteY728"/>
              <a:gd fmla="*/ 2376986 w 2622570" name="connsiteX729"/>
              <a:gd fmla="*/ 403893 h 2535904" name="connsiteY729"/>
              <a:gd fmla="*/ 2376986 w 2622570" name="connsiteX730"/>
              <a:gd fmla="*/ 403958 h 2535904" name="connsiteY730"/>
              <a:gd fmla="*/ 2376986 w 2622570" name="connsiteX731"/>
              <a:gd fmla="*/ 405589 h 2535904" name="connsiteY731"/>
              <a:gd fmla="*/ 2378719 w 2622570" name="connsiteX732"/>
              <a:gd fmla="*/ 405589 h 2535904" name="connsiteY732"/>
              <a:gd fmla="*/ 2378719 w 2622570" name="connsiteX733"/>
              <a:gd fmla="*/ 405653 h 2535904" name="connsiteY733"/>
              <a:gd fmla="*/ 2378719 w 2622570" name="connsiteX734"/>
              <a:gd fmla="*/ 407284 h 2535904" name="connsiteY734"/>
              <a:gd fmla="*/ 2380451 w 2622570" name="connsiteX735"/>
              <a:gd fmla="*/ 407284 h 2535904" name="connsiteY735"/>
              <a:gd fmla="*/ 2380451 w 2622570" name="connsiteX736"/>
              <a:gd fmla="*/ 407348 h 2535904" name="connsiteY736"/>
              <a:gd fmla="*/ 2380451 w 2622570" name="connsiteX737"/>
              <a:gd fmla="*/ 408980 h 2535904" name="connsiteY737"/>
              <a:gd fmla="*/ 2382183 w 2622570" name="connsiteX738"/>
              <a:gd fmla="*/ 408980 h 2535904" name="connsiteY738"/>
              <a:gd fmla="*/ 2382183 w 2622570" name="connsiteX739"/>
              <a:gd fmla="*/ 409042 h 2535904" name="connsiteY739"/>
              <a:gd fmla="*/ 2382183 w 2622570" name="connsiteX740"/>
              <a:gd fmla="*/ 410674 h 2535904" name="connsiteY740"/>
              <a:gd fmla="*/ 2383915 w 2622570" name="connsiteX741"/>
              <a:gd fmla="*/ 410674 h 2535904" name="connsiteY741"/>
              <a:gd fmla="*/ 2383915 w 2622570" name="connsiteX742"/>
              <a:gd fmla="*/ 410739 h 2535904" name="connsiteY742"/>
              <a:gd fmla="*/ 2383915 w 2622570" name="connsiteX743"/>
              <a:gd fmla="*/ 412370 h 2535904" name="connsiteY743"/>
              <a:gd fmla="*/ 2385647 w 2622570" name="connsiteX744"/>
              <a:gd fmla="*/ 412370 h 2535904" name="connsiteY744"/>
              <a:gd fmla="*/ 2385647 w 2622570" name="connsiteX745"/>
              <a:gd fmla="*/ 412434 h 2535904" name="connsiteY745"/>
              <a:gd fmla="*/ 2385647 w 2622570" name="connsiteX746"/>
              <a:gd fmla="*/ 414065 h 2535904" name="connsiteY746"/>
              <a:gd fmla="*/ 2387380 w 2622570" name="connsiteX747"/>
              <a:gd fmla="*/ 414065 h 2535904" name="connsiteY747"/>
              <a:gd fmla="*/ 2387380 w 2622570" name="connsiteX748"/>
              <a:gd fmla="*/ 414130 h 2535904" name="connsiteY748"/>
              <a:gd fmla="*/ 2387380 w 2622570" name="connsiteX749"/>
              <a:gd fmla="*/ 415761 h 2535904" name="connsiteY749"/>
              <a:gd fmla="*/ 2389112 w 2622570" name="connsiteX750"/>
              <a:gd fmla="*/ 415761 h 2535904" name="connsiteY750"/>
              <a:gd fmla="*/ 2389112 w 2622570" name="connsiteX751"/>
              <a:gd fmla="*/ 415825 h 2535904" name="connsiteY751"/>
              <a:gd fmla="*/ 2389112 w 2622570" name="connsiteX752"/>
              <a:gd fmla="*/ 417455 h 2535904" name="connsiteY752"/>
              <a:gd fmla="*/ 2390844 w 2622570" name="connsiteX753"/>
              <a:gd fmla="*/ 417455 h 2535904" name="connsiteY753"/>
              <a:gd fmla="*/ 2390844 w 2622570" name="connsiteX754"/>
              <a:gd fmla="*/ 417521 h 2535904" name="connsiteY754"/>
              <a:gd fmla="*/ 2390844 w 2622570" name="connsiteX755"/>
              <a:gd fmla="*/ 419151 h 2535904" name="connsiteY755"/>
              <a:gd fmla="*/ 2392577 w 2622570" name="connsiteX756"/>
              <a:gd fmla="*/ 419151 h 2535904" name="connsiteY756"/>
              <a:gd fmla="*/ 2392577 w 2622570" name="connsiteX757"/>
              <a:gd fmla="*/ 419215 h 2535904" name="connsiteY757"/>
              <a:gd fmla="*/ 2392577 w 2622570" name="connsiteX758"/>
              <a:gd fmla="*/ 420845 h 2535904" name="connsiteY758"/>
              <a:gd fmla="*/ 2394309 w 2622570" name="connsiteX759"/>
              <a:gd fmla="*/ 420845 h 2535904" name="connsiteY759"/>
              <a:gd fmla="*/ 2394309 w 2622570" name="connsiteX760"/>
              <a:gd fmla="*/ 420909 h 2535904" name="connsiteY760"/>
              <a:gd fmla="*/ 2394309 w 2622570" name="connsiteX761"/>
              <a:gd fmla="*/ 422541 h 2535904" name="connsiteY761"/>
              <a:gd fmla="*/ 2396041 w 2622570" name="connsiteX762"/>
              <a:gd fmla="*/ 422541 h 2535904" name="connsiteY762"/>
              <a:gd fmla="*/ 2396041 w 2622570" name="connsiteX763"/>
              <a:gd fmla="*/ 422604 h 2535904" name="connsiteY763"/>
              <a:gd fmla="*/ 2396041 w 2622570" name="connsiteX764"/>
              <a:gd fmla="*/ 424236 h 2535904" name="connsiteY764"/>
              <a:gd fmla="*/ 2397774 w 2622570" name="connsiteX765"/>
              <a:gd fmla="*/ 424236 h 2535904" name="connsiteY765"/>
              <a:gd fmla="*/ 2397774 w 2622570" name="connsiteX766"/>
              <a:gd fmla="*/ 424300 h 2535904" name="connsiteY766"/>
              <a:gd fmla="*/ 2397774 w 2622570" name="connsiteX767"/>
              <a:gd fmla="*/ 425931 h 2535904" name="connsiteY767"/>
              <a:gd fmla="*/ 2399506 w 2622570" name="connsiteX768"/>
              <a:gd fmla="*/ 425931 h 2535904" name="connsiteY768"/>
              <a:gd fmla="*/ 2399506 w 2622570" name="connsiteX769"/>
              <a:gd fmla="*/ 425994 h 2535904" name="connsiteY769"/>
              <a:gd fmla="*/ 2399506 w 2622570" name="connsiteX770"/>
              <a:gd fmla="*/ 427625 h 2535904" name="connsiteY770"/>
              <a:gd fmla="*/ 2401238 w 2622570" name="connsiteX771"/>
              <a:gd fmla="*/ 427625 h 2535904" name="connsiteY771"/>
              <a:gd fmla="*/ 2401238 w 2622570" name="connsiteX772"/>
              <a:gd fmla="*/ 427689 h 2535904" name="connsiteY772"/>
              <a:gd fmla="*/ 2401238 w 2622570" name="connsiteX773"/>
              <a:gd fmla="*/ 429320 h 2535904" name="connsiteY773"/>
              <a:gd fmla="*/ 2402971 w 2622570" name="connsiteX774"/>
              <a:gd fmla="*/ 429320 h 2535904" name="connsiteY774"/>
              <a:gd fmla="*/ 2402971 w 2622570" name="connsiteX775"/>
              <a:gd fmla="*/ 429382 h 2535904" name="connsiteY775"/>
              <a:gd fmla="*/ 2402971 w 2622570" name="connsiteX776"/>
              <a:gd fmla="*/ 431014 h 2535904" name="connsiteY776"/>
              <a:gd fmla="*/ 2404703 w 2622570" name="connsiteX777"/>
              <a:gd fmla="*/ 431014 h 2535904" name="connsiteY777"/>
              <a:gd fmla="*/ 2404703 w 2622570" name="connsiteX778"/>
              <a:gd fmla="*/ 431071 h 2535904" name="connsiteY778"/>
              <a:gd fmla="*/ 2404703 w 2622570" name="connsiteX779"/>
              <a:gd fmla="*/ 432711 h 2535904" name="connsiteY779"/>
              <a:gd fmla="*/ 2406435 w 2622570" name="connsiteX780"/>
              <a:gd fmla="*/ 432711 h 2535904" name="connsiteY780"/>
              <a:gd fmla="*/ 2406435 w 2622570" name="connsiteX781"/>
              <a:gd fmla="*/ 432778 h 2535904" name="connsiteY781"/>
              <a:gd fmla="*/ 2406435 w 2622570" name="connsiteX782"/>
              <a:gd fmla="*/ 434407 h 2535904" name="connsiteY782"/>
              <a:gd fmla="*/ 2408168 w 2622570" name="connsiteX783"/>
              <a:gd fmla="*/ 434407 h 2535904" name="connsiteY783"/>
              <a:gd fmla="*/ 2408168 w 2622570" name="connsiteX784"/>
              <a:gd fmla="*/ 434471 h 2535904" name="connsiteY784"/>
              <a:gd fmla="*/ 2408168 w 2622570" name="connsiteX785"/>
              <a:gd fmla="*/ 436102 h 2535904" name="connsiteY785"/>
              <a:gd fmla="*/ 2409900 w 2622570" name="connsiteX786"/>
              <a:gd fmla="*/ 436102 h 2535904" name="connsiteY786"/>
              <a:gd fmla="*/ 2409900 w 2622570" name="connsiteX787"/>
              <a:gd fmla="*/ 436166 h 2535904" name="connsiteY787"/>
              <a:gd fmla="*/ 2409900 w 2622570" name="connsiteX788"/>
              <a:gd fmla="*/ 437798 h 2535904" name="connsiteY788"/>
              <a:gd fmla="*/ 2411632 w 2622570" name="connsiteX789"/>
              <a:gd fmla="*/ 437798 h 2535904" name="connsiteY789"/>
              <a:gd fmla="*/ 2411632 w 2622570" name="connsiteX790"/>
              <a:gd fmla="*/ 437861 h 2535904" name="connsiteY790"/>
              <a:gd fmla="*/ 2411632 w 2622570" name="connsiteX791"/>
              <a:gd fmla="*/ 439492 h 2535904" name="connsiteY791"/>
              <a:gd fmla="*/ 2413364 w 2622570" name="connsiteX792"/>
              <a:gd fmla="*/ 439492 h 2535904" name="connsiteY792"/>
              <a:gd fmla="*/ 2413364 w 2622570" name="connsiteX793"/>
              <a:gd fmla="*/ 439557 h 2535904" name="connsiteY793"/>
              <a:gd fmla="*/ 2413364 w 2622570" name="connsiteX794"/>
              <a:gd fmla="*/ 441188 h 2535904" name="connsiteY794"/>
              <a:gd fmla="*/ 2415097 w 2622570" name="connsiteX795"/>
              <a:gd fmla="*/ 441188 h 2535904" name="connsiteY795"/>
              <a:gd fmla="*/ 2415097 w 2622570" name="connsiteX796"/>
              <a:gd fmla="*/ 441251 h 2535904" name="connsiteY796"/>
              <a:gd fmla="*/ 2415097 w 2622570" name="connsiteX797"/>
              <a:gd fmla="*/ 442883 h 2535904" name="connsiteY797"/>
              <a:gd fmla="*/ 2416828 w 2622570" name="connsiteX798"/>
              <a:gd fmla="*/ 442883 h 2535904" name="connsiteY798"/>
              <a:gd fmla="*/ 2416828 w 2622570" name="connsiteX799"/>
              <a:gd fmla="*/ 442948 h 2535904" name="connsiteY799"/>
              <a:gd fmla="*/ 2416828 w 2622570" name="connsiteX800"/>
              <a:gd fmla="*/ 444578 h 2535904" name="connsiteY800"/>
              <a:gd fmla="*/ 2418561 w 2622570" name="connsiteX801"/>
              <a:gd fmla="*/ 444578 h 2535904" name="connsiteY801"/>
              <a:gd fmla="*/ 2418561 w 2622570" name="connsiteX802"/>
              <a:gd fmla="*/ 444644 h 2535904" name="connsiteY802"/>
              <a:gd fmla="*/ 2418561 w 2622570" name="connsiteX803"/>
              <a:gd fmla="*/ 446274 h 2535904" name="connsiteY803"/>
              <a:gd fmla="*/ 2420293 w 2622570" name="connsiteX804"/>
              <a:gd fmla="*/ 446274 h 2535904" name="connsiteY804"/>
              <a:gd fmla="*/ 2420293 w 2622570" name="connsiteX805"/>
              <a:gd fmla="*/ 446338 h 2535904" name="connsiteY805"/>
              <a:gd fmla="*/ 2420293 w 2622570" name="connsiteX806"/>
              <a:gd fmla="*/ 447969 h 2535904" name="connsiteY806"/>
              <a:gd fmla="*/ 2422025 w 2622570" name="connsiteX807"/>
              <a:gd fmla="*/ 447969 h 2535904" name="connsiteY807"/>
              <a:gd fmla="*/ 2422025 w 2622570" name="connsiteX808"/>
              <a:gd fmla="*/ 448033 h 2535904" name="connsiteY808"/>
              <a:gd fmla="*/ 2422025 w 2622570" name="connsiteX809"/>
              <a:gd fmla="*/ 449663 h 2535904" name="connsiteY809"/>
              <a:gd fmla="*/ 2423758 w 2622570" name="connsiteX810"/>
              <a:gd fmla="*/ 449663 h 2535904" name="connsiteY810"/>
              <a:gd fmla="*/ 2423758 w 2622570" name="connsiteX811"/>
              <a:gd fmla="*/ 449727 h 2535904" name="connsiteY811"/>
              <a:gd fmla="*/ 2423758 w 2622570" name="connsiteX812"/>
              <a:gd fmla="*/ 451358 h 2535904" name="connsiteY812"/>
              <a:gd fmla="*/ 2425490 w 2622570" name="connsiteX813"/>
              <a:gd fmla="*/ 451358 h 2535904" name="connsiteY813"/>
              <a:gd fmla="*/ 2425490 w 2622570" name="connsiteX814"/>
              <a:gd fmla="*/ 451422 h 2535904" name="connsiteY814"/>
              <a:gd fmla="*/ 2425490 w 2622570" name="connsiteX815"/>
              <a:gd fmla="*/ 453053 h 2535904" name="connsiteY815"/>
              <a:gd fmla="*/ 2427222 w 2622570" name="connsiteX816"/>
              <a:gd fmla="*/ 453053 h 2535904" name="connsiteY816"/>
              <a:gd fmla="*/ 2427222 w 2622570" name="connsiteX817"/>
              <a:gd fmla="*/ 453117 h 2535904" name="connsiteY817"/>
              <a:gd fmla="*/ 2427222 w 2622570" name="connsiteX818"/>
              <a:gd fmla="*/ 454749 h 2535904" name="connsiteY818"/>
              <a:gd fmla="*/ 2428955 w 2622570" name="connsiteX819"/>
              <a:gd fmla="*/ 454749 h 2535904" name="connsiteY819"/>
              <a:gd fmla="*/ 2428955 w 2622570" name="connsiteX820"/>
              <a:gd fmla="*/ 454813 h 2535904" name="connsiteY820"/>
              <a:gd fmla="*/ 2428955 w 2622570" name="connsiteX821"/>
              <a:gd fmla="*/ 456444 h 2535904" name="connsiteY821"/>
              <a:gd fmla="*/ 2430687 w 2622570" name="connsiteX822"/>
              <a:gd fmla="*/ 456444 h 2535904" name="connsiteY822"/>
              <a:gd fmla="*/ 2430687 w 2622570" name="connsiteX823"/>
              <a:gd fmla="*/ 456508 h 2535904" name="connsiteY823"/>
              <a:gd fmla="*/ 2430687 w 2622570" name="connsiteX824"/>
              <a:gd fmla="*/ 458140 h 2535904" name="connsiteY824"/>
              <a:gd fmla="*/ 2432419 w 2622570" name="connsiteX825"/>
              <a:gd fmla="*/ 458140 h 2535904" name="connsiteY825"/>
              <a:gd fmla="*/ 2432419 w 2622570" name="connsiteX826"/>
              <a:gd fmla="*/ 458205 h 2535904" name="connsiteY826"/>
              <a:gd fmla="*/ 2432419 w 2622570" name="connsiteX827"/>
              <a:gd fmla="*/ 459835 h 2535904" name="connsiteY827"/>
              <a:gd fmla="*/ 2434152 w 2622570" name="connsiteX828"/>
              <a:gd fmla="*/ 459835 h 2535904" name="connsiteY828"/>
              <a:gd fmla="*/ 2434152 w 2622570" name="connsiteX829"/>
              <a:gd fmla="*/ 459899 h 2535904" name="connsiteY829"/>
              <a:gd fmla="*/ 2434152 w 2622570" name="connsiteX830"/>
              <a:gd fmla="*/ 461530 h 2535904" name="connsiteY830"/>
              <a:gd fmla="*/ 2435884 w 2622570" name="connsiteX831"/>
              <a:gd fmla="*/ 461530 h 2535904" name="connsiteY831"/>
              <a:gd fmla="*/ 2435884 w 2622570" name="connsiteX832"/>
              <a:gd fmla="*/ 461596 h 2535904" name="connsiteY832"/>
              <a:gd fmla="*/ 2435884 w 2622570" name="connsiteX833"/>
              <a:gd fmla="*/ 463226 h 2535904" name="connsiteY833"/>
              <a:gd fmla="*/ 2437616 w 2622570" name="connsiteX834"/>
              <a:gd fmla="*/ 463226 h 2535904" name="connsiteY834"/>
              <a:gd fmla="*/ 2437616 w 2622570" name="connsiteX835"/>
              <a:gd fmla="*/ 463292 h 2535904" name="connsiteY835"/>
              <a:gd fmla="*/ 2437616 w 2622570" name="connsiteX836"/>
              <a:gd fmla="*/ 464921 h 2535904" name="connsiteY836"/>
              <a:gd fmla="*/ 2439349 w 2622570" name="connsiteX837"/>
              <a:gd fmla="*/ 464921 h 2535904" name="connsiteY837"/>
              <a:gd fmla="*/ 2439349 w 2622570" name="connsiteX838"/>
              <a:gd fmla="*/ 464988 h 2535904" name="connsiteY838"/>
              <a:gd fmla="*/ 2439349 w 2622570" name="connsiteX839"/>
              <a:gd fmla="*/ 466616 h 2535904" name="connsiteY839"/>
              <a:gd fmla="*/ 2441081 w 2622570" name="connsiteX840"/>
              <a:gd fmla="*/ 466616 h 2535904" name="connsiteY840"/>
              <a:gd fmla="*/ 2441081 w 2622570" name="connsiteX841"/>
              <a:gd fmla="*/ 466683 h 2535904" name="connsiteY841"/>
              <a:gd fmla="*/ 2441081 w 2622570" name="connsiteX842"/>
              <a:gd fmla="*/ 468311 h 2535904" name="connsiteY842"/>
              <a:gd fmla="*/ 2442813 w 2622570" name="connsiteX843"/>
              <a:gd fmla="*/ 468311 h 2535904" name="connsiteY843"/>
              <a:gd fmla="*/ 2442813 w 2622570" name="connsiteX844"/>
              <a:gd fmla="*/ 468379 h 2535904" name="connsiteY844"/>
              <a:gd fmla="*/ 2442813 w 2622570" name="connsiteX845"/>
              <a:gd fmla="*/ 470007 h 2535904" name="connsiteY845"/>
              <a:gd fmla="*/ 2444545 w 2622570" name="connsiteX846"/>
              <a:gd fmla="*/ 470007 h 2535904" name="connsiteY846"/>
              <a:gd fmla="*/ 2444545 w 2622570" name="connsiteX847"/>
              <a:gd fmla="*/ 470075 h 2535904" name="connsiteY847"/>
              <a:gd fmla="*/ 2444545 w 2622570" name="connsiteX848"/>
              <a:gd fmla="*/ 471704 h 2535904" name="connsiteY848"/>
              <a:gd fmla="*/ 2446277 w 2622570" name="connsiteX849"/>
              <a:gd fmla="*/ 471704 h 2535904" name="connsiteY849"/>
              <a:gd fmla="*/ 2446277 w 2622570" name="connsiteX850"/>
              <a:gd fmla="*/ 471771 h 2535904" name="connsiteY850"/>
              <a:gd fmla="*/ 2446277 w 2622570" name="connsiteX851"/>
              <a:gd fmla="*/ 473398 h 2535904" name="connsiteY851"/>
              <a:gd fmla="*/ 2448009 w 2622570" name="connsiteX852"/>
              <a:gd fmla="*/ 473398 h 2535904" name="connsiteY852"/>
              <a:gd fmla="*/ 2448009 w 2622570" name="connsiteX853"/>
              <a:gd fmla="*/ 473466 h 2535904" name="connsiteY853"/>
              <a:gd fmla="*/ 2448009 w 2622570" name="connsiteX854"/>
              <a:gd fmla="*/ 475094 h 2535904" name="connsiteY854"/>
              <a:gd fmla="*/ 2449742 w 2622570" name="connsiteX855"/>
              <a:gd fmla="*/ 475094 h 2535904" name="connsiteY855"/>
              <a:gd fmla="*/ 2449742 w 2622570" name="connsiteX856"/>
              <a:gd fmla="*/ 475162 h 2535904" name="connsiteY856"/>
              <a:gd fmla="*/ 2449742 w 2622570" name="connsiteX857"/>
              <a:gd fmla="*/ 476789 h 2535904" name="connsiteY857"/>
              <a:gd fmla="*/ 2451474 w 2622570" name="connsiteX858"/>
              <a:gd fmla="*/ 476789 h 2535904" name="connsiteY858"/>
              <a:gd fmla="*/ 2451474 w 2622570" name="connsiteX859"/>
              <a:gd fmla="*/ 476858 h 2535904" name="connsiteY859"/>
              <a:gd fmla="*/ 2451474 w 2622570" name="connsiteX860"/>
              <a:gd fmla="*/ 478483 h 2535904" name="connsiteY860"/>
              <a:gd fmla="*/ 2453206 w 2622570" name="connsiteX861"/>
              <a:gd fmla="*/ 478483 h 2535904" name="connsiteY861"/>
              <a:gd fmla="*/ 2453206 w 2622570" name="connsiteX862"/>
              <a:gd fmla="*/ 478552 h 2535904" name="connsiteY862"/>
              <a:gd fmla="*/ 2453206 w 2622570" name="connsiteX863"/>
              <a:gd fmla="*/ 480179 h 2535904" name="connsiteY863"/>
              <a:gd fmla="*/ 2454939 w 2622570" name="connsiteX864"/>
              <a:gd fmla="*/ 480179 h 2535904" name="connsiteY864"/>
              <a:gd fmla="*/ 2454939 w 2622570" name="connsiteX865"/>
              <a:gd fmla="*/ 480246 h 2535904" name="connsiteY865"/>
              <a:gd fmla="*/ 2454939 w 2622570" name="connsiteX866"/>
              <a:gd fmla="*/ 481873 h 2535904" name="connsiteY866"/>
              <a:gd fmla="*/ 2456671 w 2622570" name="connsiteX867"/>
              <a:gd fmla="*/ 481873 h 2535904" name="connsiteY867"/>
              <a:gd fmla="*/ 2456671 w 2622570" name="connsiteX868"/>
              <a:gd fmla="*/ 481941 h 2535904" name="connsiteY868"/>
              <a:gd fmla="*/ 2456671 w 2622570" name="connsiteX869"/>
              <a:gd fmla="*/ 483569 h 2535904" name="connsiteY869"/>
              <a:gd fmla="*/ 2458403 w 2622570" name="connsiteX870"/>
              <a:gd fmla="*/ 483569 h 2535904" name="connsiteY870"/>
              <a:gd fmla="*/ 2458403 w 2622570" name="connsiteX871"/>
              <a:gd fmla="*/ 483636 h 2535904" name="connsiteY871"/>
              <a:gd fmla="*/ 2458403 w 2622570" name="connsiteX872"/>
              <a:gd fmla="*/ 485263 h 2535904" name="connsiteY872"/>
              <a:gd fmla="*/ 2460136 w 2622570" name="connsiteX873"/>
              <a:gd fmla="*/ 485263 h 2535904" name="connsiteY873"/>
              <a:gd fmla="*/ 2460136 w 2622570" name="connsiteX874"/>
              <a:gd fmla="*/ 485330 h 2535904" name="connsiteY874"/>
              <a:gd fmla="*/ 2460136 w 2622570" name="connsiteX875"/>
              <a:gd fmla="*/ 486958 h 2535904" name="connsiteY875"/>
              <a:gd fmla="*/ 2461868 w 2622570" name="connsiteX876"/>
              <a:gd fmla="*/ 486958 h 2535904" name="connsiteY876"/>
              <a:gd fmla="*/ 2461868 w 2622570" name="connsiteX877"/>
              <a:gd fmla="*/ 487025 h 2535904" name="connsiteY877"/>
              <a:gd fmla="*/ 2461868 w 2622570" name="connsiteX878"/>
              <a:gd fmla="*/ 488653 h 2535904" name="connsiteY878"/>
              <a:gd fmla="*/ 2463600 w 2622570" name="connsiteX879"/>
              <a:gd fmla="*/ 488653 h 2535904" name="connsiteY879"/>
              <a:gd fmla="*/ 2463600 w 2622570" name="connsiteX880"/>
              <a:gd fmla="*/ 488720 h 2535904" name="connsiteY880"/>
              <a:gd fmla="*/ 2463600 w 2622570" name="connsiteX881"/>
              <a:gd fmla="*/ 490349 h 2535904" name="connsiteY881"/>
              <a:gd fmla="*/ 2465333 w 2622570" name="connsiteX882"/>
              <a:gd fmla="*/ 490349 h 2535904" name="connsiteY882"/>
              <a:gd fmla="*/ 2465333 w 2622570" name="connsiteX883"/>
              <a:gd fmla="*/ 490415 h 2535904" name="connsiteY883"/>
              <a:gd fmla="*/ 2465333 w 2622570" name="connsiteX884"/>
              <a:gd fmla="*/ 492043 h 2535904" name="connsiteY884"/>
              <a:gd fmla="*/ 2467065 w 2622570" name="connsiteX885"/>
              <a:gd fmla="*/ 492043 h 2535904" name="connsiteY885"/>
              <a:gd fmla="*/ 2467065 w 2622570" name="connsiteX886"/>
              <a:gd fmla="*/ 492109 h 2535904" name="connsiteY886"/>
              <a:gd fmla="*/ 2467065 w 2622570" name="connsiteX887"/>
              <a:gd fmla="*/ 493739 h 2535904" name="connsiteY887"/>
              <a:gd fmla="*/ 2468797 w 2622570" name="connsiteX888"/>
              <a:gd fmla="*/ 493739 h 2535904" name="connsiteY888"/>
              <a:gd fmla="*/ 2468797 w 2622570" name="connsiteX889"/>
              <a:gd fmla="*/ 493805 h 2535904" name="connsiteY889"/>
              <a:gd fmla="*/ 2468797 w 2622570" name="connsiteX890"/>
              <a:gd fmla="*/ 495433 h 2535904" name="connsiteY890"/>
              <a:gd fmla="*/ 2470530 w 2622570" name="connsiteX891"/>
              <a:gd fmla="*/ 495433 h 2535904" name="connsiteY891"/>
              <a:gd fmla="*/ 2470530 w 2622570" name="connsiteX892"/>
              <a:gd fmla="*/ 495498 h 2535904" name="connsiteY892"/>
              <a:gd fmla="*/ 2470530 w 2622570" name="connsiteX893"/>
              <a:gd fmla="*/ 497128 h 2535904" name="connsiteY893"/>
              <a:gd fmla="*/ 2472262 w 2622570" name="connsiteX894"/>
              <a:gd fmla="*/ 497128 h 2535904" name="connsiteY894"/>
              <a:gd fmla="*/ 2472262 w 2622570" name="connsiteX895"/>
              <a:gd fmla="*/ 497195 h 2535904" name="connsiteY895"/>
              <a:gd fmla="*/ 2472262 w 2622570" name="connsiteX896"/>
              <a:gd fmla="*/ 498823 h 2535904" name="connsiteY896"/>
              <a:gd fmla="*/ 2473994 w 2622570" name="connsiteX897"/>
              <a:gd fmla="*/ 498823 h 2535904" name="connsiteY897"/>
              <a:gd fmla="*/ 2473994 w 2622570" name="connsiteX898"/>
              <a:gd fmla="*/ 498887 h 2535904" name="connsiteY898"/>
              <a:gd fmla="*/ 2473994 w 2622570" name="connsiteX899"/>
              <a:gd fmla="*/ 500519 h 2535904" name="connsiteY899"/>
              <a:gd fmla="*/ 2475727 w 2622570" name="connsiteX900"/>
              <a:gd fmla="*/ 500519 h 2535904" name="connsiteY900"/>
              <a:gd fmla="*/ 2475727 w 2622570" name="connsiteX901"/>
              <a:gd fmla="*/ 500583 h 2535904" name="connsiteY901"/>
              <a:gd fmla="*/ 2475727 w 2622570" name="connsiteX902"/>
              <a:gd fmla="*/ 502213 h 2535904" name="connsiteY902"/>
              <a:gd fmla="*/ 2477458 w 2622570" name="connsiteX903"/>
              <a:gd fmla="*/ 502213 h 2535904" name="connsiteY903"/>
              <a:gd fmla="*/ 2477458 w 2622570" name="connsiteX904"/>
              <a:gd fmla="*/ 502278 h 2535904" name="connsiteY904"/>
              <a:gd fmla="*/ 2477458 w 2622570" name="connsiteX905"/>
              <a:gd fmla="*/ 503909 h 2535904" name="connsiteY905"/>
              <a:gd fmla="*/ 2479190 w 2622570" name="connsiteX906"/>
              <a:gd fmla="*/ 503909 h 2535904" name="connsiteY906"/>
              <a:gd fmla="*/ 2479190 w 2622570" name="connsiteX907"/>
              <a:gd fmla="*/ 503973 h 2535904" name="connsiteY907"/>
              <a:gd fmla="*/ 2479190 w 2622570" name="connsiteX908"/>
              <a:gd fmla="*/ 505603 h 2535904" name="connsiteY908"/>
              <a:gd fmla="*/ 2480923 w 2622570" name="connsiteX909"/>
              <a:gd fmla="*/ 505603 h 2535904" name="connsiteY909"/>
              <a:gd fmla="*/ 2480923 w 2622570" name="connsiteX910"/>
              <a:gd fmla="*/ 505668 h 2535904" name="connsiteY910"/>
              <a:gd fmla="*/ 2480923 w 2622570" name="connsiteX911"/>
              <a:gd fmla="*/ 507298 h 2535904" name="connsiteY911"/>
              <a:gd fmla="*/ 2482655 w 2622570" name="connsiteX912"/>
              <a:gd fmla="*/ 507298 h 2535904" name="connsiteY912"/>
              <a:gd fmla="*/ 2482655 w 2622570" name="connsiteX913"/>
              <a:gd fmla="*/ 507363 h 2535904" name="connsiteY913"/>
              <a:gd fmla="*/ 2482655 w 2622570" name="connsiteX914"/>
              <a:gd fmla="*/ 508993 h 2535904" name="connsiteY914"/>
              <a:gd fmla="*/ 2484387 w 2622570" name="connsiteX915"/>
              <a:gd fmla="*/ 508993 h 2535904" name="connsiteY915"/>
              <a:gd fmla="*/ 2484387 w 2622570" name="connsiteX916"/>
              <a:gd fmla="*/ 509056 h 2535904" name="connsiteY916"/>
              <a:gd fmla="*/ 2484387 w 2622570" name="connsiteX917"/>
              <a:gd fmla="*/ 510687 h 2535904" name="connsiteY917"/>
              <a:gd fmla="*/ 2486120 w 2622570" name="connsiteX918"/>
              <a:gd fmla="*/ 510687 h 2535904" name="connsiteY918"/>
              <a:gd fmla="*/ 2486120 w 2622570" name="connsiteX919"/>
              <a:gd fmla="*/ 510749 h 2535904" name="connsiteY919"/>
              <a:gd fmla="*/ 2486120 w 2622570" name="connsiteX920"/>
              <a:gd fmla="*/ 512383 h 2535904" name="connsiteY920"/>
              <a:gd fmla="*/ 2487852 w 2622570" name="connsiteX921"/>
              <a:gd fmla="*/ 512383 h 2535904" name="connsiteY921"/>
              <a:gd fmla="*/ 2487852 w 2622570" name="connsiteX922"/>
              <a:gd fmla="*/ 512445 h 2535904" name="connsiteY922"/>
              <a:gd fmla="*/ 2487852 w 2622570" name="connsiteX923"/>
              <a:gd fmla="*/ 514077 h 2535904" name="connsiteY923"/>
              <a:gd fmla="*/ 2489584 w 2622570" name="connsiteX924"/>
              <a:gd fmla="*/ 514077 h 2535904" name="connsiteY924"/>
              <a:gd fmla="*/ 2489584 w 2622570" name="connsiteX925"/>
              <a:gd fmla="*/ 514140 h 2535904" name="connsiteY925"/>
              <a:gd fmla="*/ 2489584 w 2622570" name="connsiteX926"/>
              <a:gd fmla="*/ 515772 h 2535904" name="connsiteY926"/>
              <a:gd fmla="*/ 2491317 w 2622570" name="connsiteX927"/>
              <a:gd fmla="*/ 515772 h 2535904" name="connsiteY927"/>
              <a:gd fmla="*/ 2491317 w 2622570" name="connsiteX928"/>
              <a:gd fmla="*/ 515833 h 2535904" name="connsiteY928"/>
              <a:gd fmla="*/ 2491317 w 2622570" name="connsiteX929"/>
              <a:gd fmla="*/ 517468 h 2535904" name="connsiteY929"/>
              <a:gd fmla="*/ 2493049 w 2622570" name="connsiteX930"/>
              <a:gd fmla="*/ 517468 h 2535904" name="connsiteY930"/>
              <a:gd fmla="*/ 2493049 w 2622570" name="connsiteX931"/>
              <a:gd fmla="*/ 517530 h 2535904" name="connsiteY931"/>
              <a:gd fmla="*/ 2493049 w 2622570" name="connsiteX932"/>
              <a:gd fmla="*/ 519164 h 2535904" name="connsiteY932"/>
              <a:gd fmla="*/ 2494781 w 2622570" name="connsiteX933"/>
              <a:gd fmla="*/ 519164 h 2535904" name="connsiteY933"/>
              <a:gd fmla="*/ 2494781 w 2622570" name="connsiteX934"/>
              <a:gd fmla="*/ 519227 h 2535904" name="connsiteY934"/>
              <a:gd fmla="*/ 2494781 w 2622570" name="connsiteX935"/>
              <a:gd fmla="*/ 520857 h 2535904" name="connsiteY935"/>
              <a:gd fmla="*/ 2496514 w 2622570" name="connsiteX936"/>
              <a:gd fmla="*/ 520857 h 2535904" name="connsiteY936"/>
              <a:gd fmla="*/ 2496514 w 2622570" name="connsiteX937"/>
              <a:gd fmla="*/ 520922 h 2535904" name="connsiteY937"/>
              <a:gd fmla="*/ 2496514 w 2622570" name="connsiteX938"/>
              <a:gd fmla="*/ 522555 h 2535904" name="connsiteY938"/>
              <a:gd fmla="*/ 2498246 w 2622570" name="connsiteX939"/>
              <a:gd fmla="*/ 522555 h 2535904" name="connsiteY939"/>
              <a:gd fmla="*/ 2498246 w 2622570" name="connsiteX940"/>
              <a:gd fmla="*/ 522617 h 2535904" name="connsiteY940"/>
              <a:gd fmla="*/ 2498246 w 2622570" name="connsiteX941"/>
              <a:gd fmla="*/ 524249 h 2535904" name="connsiteY941"/>
              <a:gd fmla="*/ 2499978 w 2622570" name="connsiteX942"/>
              <a:gd fmla="*/ 524249 h 2535904" name="connsiteY942"/>
              <a:gd fmla="*/ 2499978 w 2622570" name="connsiteX943"/>
              <a:gd fmla="*/ 524313 h 2535904" name="connsiteY943"/>
              <a:gd fmla="*/ 2499978 w 2622570" name="connsiteX944"/>
              <a:gd fmla="*/ 525946 h 2535904" name="connsiteY944"/>
              <a:gd fmla="*/ 2501711 w 2622570" name="connsiteX945"/>
              <a:gd fmla="*/ 525946 h 2535904" name="connsiteY945"/>
              <a:gd fmla="*/ 2501711 w 2622570" name="connsiteX946"/>
              <a:gd fmla="*/ 526009 h 2535904" name="connsiteY946"/>
              <a:gd fmla="*/ 2501711 w 2622570" name="connsiteX947"/>
              <a:gd fmla="*/ 527641 h 2535904" name="connsiteY947"/>
              <a:gd fmla="*/ 2503443 w 2622570" name="connsiteX948"/>
              <a:gd fmla="*/ 527641 h 2535904" name="connsiteY948"/>
              <a:gd fmla="*/ 2503443 w 2622570" name="connsiteX949"/>
              <a:gd fmla="*/ 527705 h 2535904" name="connsiteY949"/>
              <a:gd fmla="*/ 2503443 w 2622570" name="connsiteX950"/>
              <a:gd fmla="*/ 529336 h 2535904" name="connsiteY950"/>
              <a:gd fmla="*/ 2505175 w 2622570" name="connsiteX951"/>
              <a:gd fmla="*/ 529336 h 2535904" name="connsiteY951"/>
              <a:gd fmla="*/ 2505175 w 2622570" name="connsiteX952"/>
              <a:gd fmla="*/ 529401 h 2535904" name="connsiteY952"/>
              <a:gd fmla="*/ 2505175 w 2622570" name="connsiteX953"/>
              <a:gd fmla="*/ 531031 h 2535904" name="connsiteY953"/>
              <a:gd fmla="*/ 2506907 w 2622570" name="connsiteX954"/>
              <a:gd fmla="*/ 531031 h 2535904" name="connsiteY954"/>
              <a:gd fmla="*/ 2506907 w 2622570" name="connsiteX955"/>
              <a:gd fmla="*/ 531097 h 2535904" name="connsiteY955"/>
              <a:gd fmla="*/ 2506907 w 2622570" name="connsiteX956"/>
              <a:gd fmla="*/ 532727 h 2535904" name="connsiteY956"/>
              <a:gd fmla="*/ 2508639 w 2622570" name="connsiteX957"/>
              <a:gd fmla="*/ 532727 h 2535904" name="connsiteY957"/>
              <a:gd fmla="*/ 2508639 w 2622570" name="connsiteX958"/>
              <a:gd fmla="*/ 532792 h 2535904" name="connsiteY958"/>
              <a:gd fmla="*/ 2508639 w 2622570" name="connsiteX959"/>
              <a:gd fmla="*/ 534422 h 2535904" name="connsiteY959"/>
              <a:gd fmla="*/ 2510372 w 2622570" name="connsiteX960"/>
              <a:gd fmla="*/ 534422 h 2535904" name="connsiteY960"/>
              <a:gd fmla="*/ 2510372 w 2622570" name="connsiteX961"/>
              <a:gd fmla="*/ 534487 h 2535904" name="connsiteY961"/>
              <a:gd fmla="*/ 2510372 w 2622570" name="connsiteX962"/>
              <a:gd fmla="*/ 536118 h 2535904" name="connsiteY962"/>
              <a:gd fmla="*/ 2512104 w 2622570" name="connsiteX963"/>
              <a:gd fmla="*/ 536118 h 2535904" name="connsiteY963"/>
              <a:gd fmla="*/ 2512104 w 2622570" name="connsiteX964"/>
              <a:gd fmla="*/ 536184 h 2535904" name="connsiteY964"/>
              <a:gd fmla="*/ 2512104 w 2622570" name="connsiteX965"/>
              <a:gd fmla="*/ 537814 h 2535904" name="connsiteY965"/>
              <a:gd fmla="*/ 2513836 w 2622570" name="connsiteX966"/>
              <a:gd fmla="*/ 537814 h 2535904" name="connsiteY966"/>
              <a:gd fmla="*/ 2513836 w 2622570" name="connsiteX967"/>
              <a:gd fmla="*/ 537878 h 2535904" name="connsiteY967"/>
              <a:gd fmla="*/ 2513836 w 2622570" name="connsiteX968"/>
              <a:gd fmla="*/ 539509 h 2535904" name="connsiteY968"/>
              <a:gd fmla="*/ 2515568 w 2622570" name="connsiteX969"/>
              <a:gd fmla="*/ 539509 h 2535904" name="connsiteY969"/>
              <a:gd fmla="*/ 2515568 w 2622570" name="connsiteX970"/>
              <a:gd fmla="*/ 539575 h 2535904" name="connsiteY970"/>
              <a:gd fmla="*/ 2515568 w 2622570" name="connsiteX971"/>
              <a:gd fmla="*/ 541203 h 2535904" name="connsiteY971"/>
              <a:gd fmla="*/ 2517301 w 2622570" name="connsiteX972"/>
              <a:gd fmla="*/ 541203 h 2535904" name="connsiteY972"/>
              <a:gd fmla="*/ 2517301 w 2622570" name="connsiteX973"/>
              <a:gd fmla="*/ 541271 h 2535904" name="connsiteY973"/>
              <a:gd fmla="*/ 2517301 w 2622570" name="connsiteX974"/>
              <a:gd fmla="*/ 542900 h 2535904" name="connsiteY974"/>
              <a:gd fmla="*/ 2519033 w 2622570" name="connsiteX975"/>
              <a:gd fmla="*/ 542900 h 2535904" name="connsiteY975"/>
              <a:gd fmla="*/ 2519033 w 2622570" name="connsiteX976"/>
              <a:gd fmla="*/ 542967 h 2535904" name="connsiteY976"/>
              <a:gd fmla="*/ 2519033 w 2622570" name="connsiteX977"/>
              <a:gd fmla="*/ 544595 h 2535904" name="connsiteY977"/>
              <a:gd fmla="*/ 2520765 w 2622570" name="connsiteX978"/>
              <a:gd fmla="*/ 544595 h 2535904" name="connsiteY978"/>
              <a:gd fmla="*/ 2520765 w 2622570" name="connsiteX979"/>
              <a:gd fmla="*/ 544664 h 2535904" name="connsiteY979"/>
              <a:gd fmla="*/ 2520765 w 2622570" name="connsiteX980"/>
              <a:gd fmla="*/ 546291 h 2535904" name="connsiteY980"/>
              <a:gd fmla="*/ 2522498 w 2622570" name="connsiteX981"/>
              <a:gd fmla="*/ 546291 h 2535904" name="connsiteY981"/>
              <a:gd fmla="*/ 2522498 w 2622570" name="connsiteX982"/>
              <a:gd fmla="*/ 546360 h 2535904" name="connsiteY982"/>
              <a:gd fmla="*/ 2522498 w 2622570" name="connsiteX983"/>
              <a:gd fmla="*/ 547985 h 2535904" name="connsiteY983"/>
              <a:gd fmla="*/ 2524230 w 2622570" name="connsiteX984"/>
              <a:gd fmla="*/ 547985 h 2535904" name="connsiteY984"/>
              <a:gd fmla="*/ 2524230 w 2622570" name="connsiteX985"/>
              <a:gd fmla="*/ 548056 h 2535904" name="connsiteY985"/>
              <a:gd fmla="*/ 2524230 w 2622570" name="connsiteX986"/>
              <a:gd fmla="*/ 549680 h 2535904" name="connsiteY986"/>
              <a:gd fmla="*/ 2525962 w 2622570" name="connsiteX987"/>
              <a:gd fmla="*/ 549680 h 2535904" name="connsiteY987"/>
              <a:gd fmla="*/ 2525962 w 2622570" name="connsiteX988"/>
              <a:gd fmla="*/ 549750 h 2535904" name="connsiteY988"/>
              <a:gd fmla="*/ 2525962 w 2622570" name="connsiteX989"/>
              <a:gd fmla="*/ 551376 h 2535904" name="connsiteY989"/>
              <a:gd fmla="*/ 2527695 w 2622570" name="connsiteX990"/>
              <a:gd fmla="*/ 551376 h 2535904" name="connsiteY990"/>
              <a:gd fmla="*/ 2527695 w 2622570" name="connsiteX991"/>
              <a:gd fmla="*/ 551445 h 2535904" name="connsiteY991"/>
              <a:gd fmla="*/ 2527695 w 2622570" name="connsiteX992"/>
              <a:gd fmla="*/ 553072 h 2535904" name="connsiteY992"/>
              <a:gd fmla="*/ 2529427 w 2622570" name="connsiteX993"/>
              <a:gd fmla="*/ 553072 h 2535904" name="connsiteY993"/>
              <a:gd fmla="*/ 2529427 w 2622570" name="connsiteX994"/>
              <a:gd fmla="*/ 553139 h 2535904" name="connsiteY994"/>
              <a:gd fmla="*/ 2529427 w 2622570" name="connsiteX995"/>
              <a:gd fmla="*/ 554766 h 2535904" name="connsiteY995"/>
              <a:gd fmla="*/ 2531159 w 2622570" name="connsiteX996"/>
              <a:gd fmla="*/ 554766 h 2535904" name="connsiteY996"/>
              <a:gd fmla="*/ 2531159 w 2622570" name="connsiteX997"/>
              <a:gd fmla="*/ 554835 h 2535904" name="connsiteY997"/>
              <a:gd fmla="*/ 2531159 w 2622570" name="connsiteX998"/>
              <a:gd fmla="*/ 556460 h 2535904" name="connsiteY998"/>
              <a:gd fmla="*/ 2532892 w 2622570" name="connsiteX999"/>
              <a:gd fmla="*/ 556460 h 2535904" name="connsiteY999"/>
              <a:gd fmla="*/ 2532892 w 2622570" name="connsiteX1000"/>
              <a:gd fmla="*/ 556531 h 2535904" name="connsiteY1000"/>
              <a:gd fmla="*/ 2532892 w 2622570" name="connsiteX1001"/>
              <a:gd fmla="*/ 558156 h 2535904" name="connsiteY1001"/>
              <a:gd fmla="*/ 2534624 w 2622570" name="connsiteX1002"/>
              <a:gd fmla="*/ 558156 h 2535904" name="connsiteY1002"/>
              <a:gd fmla="*/ 2534624 w 2622570" name="connsiteX1003"/>
              <a:gd fmla="*/ 558224 h 2535904" name="connsiteY1003"/>
              <a:gd fmla="*/ 2534624 w 2622570" name="connsiteX1004"/>
              <a:gd fmla="*/ 559852 h 2535904" name="connsiteY1004"/>
              <a:gd fmla="*/ 2536356 w 2622570" name="connsiteX1005"/>
              <a:gd fmla="*/ 559852 h 2535904" name="connsiteY1005"/>
              <a:gd fmla="*/ 2536356 w 2622570" name="connsiteX1006"/>
              <a:gd fmla="*/ 559919 h 2535904" name="connsiteY1006"/>
              <a:gd fmla="*/ 2536356 w 2622570" name="connsiteX1007"/>
              <a:gd fmla="*/ 561548 h 2535904" name="connsiteY1007"/>
              <a:gd fmla="*/ 2538088 w 2622570" name="connsiteX1008"/>
              <a:gd fmla="*/ 561548 h 2535904" name="connsiteY1008"/>
              <a:gd fmla="*/ 2538088 w 2622570" name="connsiteX1009"/>
              <a:gd fmla="*/ 561620 h 2535904" name="connsiteY1009"/>
              <a:gd fmla="*/ 2538088 w 2622570" name="connsiteX1010"/>
              <a:gd fmla="*/ 563242 h 2535904" name="connsiteY1010"/>
              <a:gd fmla="*/ 2539820 w 2622570" name="connsiteX1011"/>
              <a:gd fmla="*/ 563242 h 2535904" name="connsiteY1011"/>
              <a:gd fmla="*/ 2539820 w 2622570" name="connsiteX1012"/>
              <a:gd fmla="*/ 563314 h 2535904" name="connsiteY1012"/>
              <a:gd fmla="*/ 2539820 w 2622570" name="connsiteX1013"/>
              <a:gd fmla="*/ 564939 h 2535904" name="connsiteY1013"/>
              <a:gd fmla="*/ 2541553 w 2622570" name="connsiteX1014"/>
              <a:gd fmla="*/ 564939 h 2535904" name="connsiteY1014"/>
              <a:gd fmla="*/ 2541553 w 2622570" name="connsiteX1015"/>
              <a:gd fmla="*/ 565009 h 2535904" name="connsiteY1015"/>
              <a:gd fmla="*/ 2541553 w 2622570" name="connsiteX1016"/>
              <a:gd fmla="*/ 566632 h 2535904" name="connsiteY1016"/>
              <a:gd fmla="*/ 2543285 w 2622570" name="connsiteX1017"/>
              <a:gd fmla="*/ 566632 h 2535904" name="connsiteY1017"/>
              <a:gd fmla="*/ 2543285 w 2622570" name="connsiteX1018"/>
              <a:gd fmla="*/ 566701 h 2535904" name="connsiteY1018"/>
              <a:gd fmla="*/ 2543285 w 2622570" name="connsiteX1019"/>
              <a:gd fmla="*/ 568329 h 2535904" name="connsiteY1019"/>
              <a:gd fmla="*/ 2545017 w 2622570" name="connsiteX1020"/>
              <a:gd fmla="*/ 568329 h 2535904" name="connsiteY1020"/>
              <a:gd fmla="*/ 2545017 w 2622570" name="connsiteX1021"/>
              <a:gd fmla="*/ 568398 h 2535904" name="connsiteY1021"/>
              <a:gd fmla="*/ 2545017 w 2622570" name="connsiteX1022"/>
              <a:gd fmla="*/ 570023 h 2535904" name="connsiteY1022"/>
              <a:gd fmla="*/ 2546750 w 2622570" name="connsiteX1023"/>
              <a:gd fmla="*/ 570023 h 2535904" name="connsiteY1023"/>
              <a:gd fmla="*/ 2546750 w 2622570" name="connsiteX1024"/>
              <a:gd fmla="*/ 570090 h 2535904" name="connsiteY1024"/>
              <a:gd fmla="*/ 2546750 w 2622570" name="connsiteX1025"/>
              <a:gd fmla="*/ 571717 h 2535904" name="connsiteY1025"/>
              <a:gd fmla="*/ 2548482 w 2622570" name="connsiteX1026"/>
              <a:gd fmla="*/ 571717 h 2535904" name="connsiteY1026"/>
              <a:gd fmla="*/ 2548482 w 2622570" name="connsiteX1027"/>
              <a:gd fmla="*/ 571784 h 2535904" name="connsiteY1027"/>
              <a:gd fmla="*/ 2548482 w 2622570" name="connsiteX1028"/>
              <a:gd fmla="*/ 573412 h 2535904" name="connsiteY1028"/>
              <a:gd fmla="*/ 2550214 w 2622570" name="connsiteX1029"/>
              <a:gd fmla="*/ 573412 h 2535904" name="connsiteY1029"/>
              <a:gd fmla="*/ 2550214 w 2622570" name="connsiteX1030"/>
              <a:gd fmla="*/ 573477 h 2535904" name="connsiteY1030"/>
              <a:gd fmla="*/ 2550214 w 2622570" name="connsiteX1031"/>
              <a:gd fmla="*/ 575106 h 2535904" name="connsiteY1031"/>
              <a:gd fmla="*/ 2551946 w 2622570" name="connsiteX1032"/>
              <a:gd fmla="*/ 575106 h 2535904" name="connsiteY1032"/>
              <a:gd fmla="*/ 2551946 w 2622570" name="connsiteX1033"/>
              <a:gd fmla="*/ 575171 h 2535904" name="connsiteY1033"/>
              <a:gd fmla="*/ 2551946 w 2622570" name="connsiteX1034"/>
              <a:gd fmla="*/ 576804 h 2535904" name="connsiteY1034"/>
              <a:gd fmla="*/ 2553679 w 2622570" name="connsiteX1035"/>
              <a:gd fmla="*/ 576804 h 2535904" name="connsiteY1035"/>
              <a:gd fmla="*/ 2553679 w 2622570" name="connsiteX1036"/>
              <a:gd fmla="*/ 576871 h 2535904" name="connsiteY1036"/>
              <a:gd fmla="*/ 2553679 w 2622570" name="connsiteX1037"/>
              <a:gd fmla="*/ 578497 h 2535904" name="connsiteY1037"/>
              <a:gd fmla="*/ 2555411 w 2622570" name="connsiteX1038"/>
              <a:gd fmla="*/ 578497 h 2535904" name="connsiteY1038"/>
              <a:gd fmla="*/ 2555411 w 2622570" name="connsiteX1039"/>
              <a:gd fmla="*/ 578564 h 2535904" name="connsiteY1039"/>
              <a:gd fmla="*/ 2555411 w 2622570" name="connsiteX1040"/>
              <a:gd fmla="*/ 580192 h 2535904" name="connsiteY1040"/>
              <a:gd fmla="*/ 2557143 w 2622570" name="connsiteX1041"/>
              <a:gd fmla="*/ 580192 h 2535904" name="connsiteY1041"/>
              <a:gd fmla="*/ 2557143 w 2622570" name="connsiteX1042"/>
              <a:gd fmla="*/ 580260 h 2535904" name="connsiteY1042"/>
              <a:gd fmla="*/ 2557143 w 2622570" name="connsiteX1043"/>
              <a:gd fmla="*/ 581888 h 2535904" name="connsiteY1043"/>
              <a:gd fmla="*/ 2558876 w 2622570" name="connsiteX1044"/>
              <a:gd fmla="*/ 581888 h 2535904" name="connsiteY1044"/>
              <a:gd fmla="*/ 2558876 w 2622570" name="connsiteX1045"/>
              <a:gd fmla="*/ 581955 h 2535904" name="connsiteY1045"/>
              <a:gd fmla="*/ 2558876 w 2622570" name="connsiteX1046"/>
              <a:gd fmla="*/ 583584 h 2535904" name="connsiteY1046"/>
              <a:gd fmla="*/ 2560608 w 2622570" name="connsiteX1047"/>
              <a:gd fmla="*/ 583584 h 2535904" name="connsiteY1047"/>
              <a:gd fmla="*/ 2560608 w 2622570" name="connsiteX1048"/>
              <a:gd fmla="*/ 583652 h 2535904" name="connsiteY1048"/>
              <a:gd fmla="*/ 2560608 w 2622570" name="connsiteX1049"/>
              <a:gd fmla="*/ 585279 h 2535904" name="connsiteY1049"/>
              <a:gd fmla="*/ 2562340 w 2622570" name="connsiteX1050"/>
              <a:gd fmla="*/ 585279 h 2535904" name="connsiteY1050"/>
              <a:gd fmla="*/ 2562340 w 2622570" name="connsiteX1051"/>
              <a:gd fmla="*/ 585345 h 2535904" name="connsiteY1051"/>
              <a:gd fmla="*/ 2562340 w 2622570" name="connsiteX1052"/>
              <a:gd fmla="*/ 586972 h 2535904" name="connsiteY1052"/>
              <a:gd fmla="*/ 2564073 w 2622570" name="connsiteX1053"/>
              <a:gd fmla="*/ 586972 h 2535904" name="connsiteY1053"/>
              <a:gd fmla="*/ 2564073 w 2622570" name="connsiteX1054"/>
              <a:gd fmla="*/ 587040 h 2535904" name="connsiteY1054"/>
              <a:gd fmla="*/ 2564073 w 2622570" name="connsiteX1055"/>
              <a:gd fmla="*/ 588669 h 2535904" name="connsiteY1055"/>
              <a:gd fmla="*/ 2565805 w 2622570" name="connsiteX1056"/>
              <a:gd fmla="*/ 588669 h 2535904" name="connsiteY1056"/>
              <a:gd fmla="*/ 2565805 w 2622570" name="connsiteX1057"/>
              <a:gd fmla="*/ 588736 h 2535904" name="connsiteY1057"/>
              <a:gd fmla="*/ 2565805 w 2622570" name="connsiteX1058"/>
              <a:gd fmla="*/ 590363 h 2535904" name="connsiteY1058"/>
              <a:gd fmla="*/ 2567537 w 2622570" name="connsiteX1059"/>
              <a:gd fmla="*/ 590363 h 2535904" name="connsiteY1059"/>
              <a:gd fmla="*/ 2567537 w 2622570" name="connsiteX1060"/>
              <a:gd fmla="*/ 590431 h 2535904" name="connsiteY1060"/>
              <a:gd fmla="*/ 2567537 w 2622570" name="connsiteX1061"/>
              <a:gd fmla="*/ 592058 h 2535904" name="connsiteY1061"/>
              <a:gd fmla="*/ 2569269 w 2622570" name="connsiteX1062"/>
              <a:gd fmla="*/ 592058 h 2535904" name="connsiteY1062"/>
              <a:gd fmla="*/ 2569269 w 2622570" name="connsiteX1063"/>
              <a:gd fmla="*/ 592125 h 2535904" name="connsiteY1063"/>
              <a:gd fmla="*/ 2569269 w 2622570" name="connsiteX1064"/>
              <a:gd fmla="*/ 593753 h 2535904" name="connsiteY1064"/>
              <a:gd fmla="*/ 2571001 w 2622570" name="connsiteX1065"/>
              <a:gd fmla="*/ 593753 h 2535904" name="connsiteY1065"/>
              <a:gd fmla="*/ 2571001 w 2622570" name="connsiteX1066"/>
              <a:gd fmla="*/ 593819 h 2535904" name="connsiteY1066"/>
              <a:gd fmla="*/ 2571001 w 2622570" name="connsiteX1067"/>
              <a:gd fmla="*/ 595449 h 2535904" name="connsiteY1067"/>
              <a:gd fmla="*/ 2572734 w 2622570" name="connsiteX1068"/>
              <a:gd fmla="*/ 595449 h 2535904" name="connsiteY1068"/>
              <a:gd fmla="*/ 2572734 w 2622570" name="connsiteX1069"/>
              <a:gd fmla="*/ 595514 h 2535904" name="connsiteY1069"/>
              <a:gd fmla="*/ 2572734 w 2622570" name="connsiteX1070"/>
              <a:gd fmla="*/ 597143 h 2535904" name="connsiteY1070"/>
              <a:gd fmla="*/ 2574466 w 2622570" name="connsiteX1071"/>
              <a:gd fmla="*/ 597143 h 2535904" name="connsiteY1071"/>
              <a:gd fmla="*/ 2574466 w 2622570" name="connsiteX1072"/>
              <a:gd fmla="*/ 597209 h 2535904" name="connsiteY1072"/>
              <a:gd fmla="*/ 2574466 w 2622570" name="connsiteX1073"/>
              <a:gd fmla="*/ 598838 h 2535904" name="connsiteY1073"/>
              <a:gd fmla="*/ 2576198 w 2622570" name="connsiteX1074"/>
              <a:gd fmla="*/ 598838 h 2535904" name="connsiteY1074"/>
              <a:gd fmla="*/ 2576198 w 2622570" name="connsiteX1075"/>
              <a:gd fmla="*/ 598903 h 2535904" name="connsiteY1075"/>
              <a:gd fmla="*/ 2576198 w 2622570" name="connsiteX1076"/>
              <a:gd fmla="*/ 600533 h 2535904" name="connsiteY1076"/>
              <a:gd fmla="*/ 2577931 w 2622570" name="connsiteX1077"/>
              <a:gd fmla="*/ 600533 h 2535904" name="connsiteY1077"/>
              <a:gd fmla="*/ 2577931 w 2622570" name="connsiteX1078"/>
              <a:gd fmla="*/ 600598 h 2535904" name="connsiteY1078"/>
              <a:gd fmla="*/ 2577931 w 2622570" name="connsiteX1079"/>
              <a:gd fmla="*/ 602228 h 2535904" name="connsiteY1079"/>
              <a:gd fmla="*/ 2579663 w 2622570" name="connsiteX1080"/>
              <a:gd fmla="*/ 602228 h 2535904" name="connsiteY1080"/>
              <a:gd fmla="*/ 2579663 w 2622570" name="connsiteX1081"/>
              <a:gd fmla="*/ 602292 h 2535904" name="connsiteY1081"/>
              <a:gd fmla="*/ 2579663 w 2622570" name="connsiteX1082"/>
              <a:gd fmla="*/ 603923 h 2535904" name="connsiteY1082"/>
              <a:gd fmla="*/ 2581395 w 2622570" name="connsiteX1083"/>
              <a:gd fmla="*/ 603923 h 2535904" name="connsiteY1083"/>
              <a:gd fmla="*/ 2581395 w 2622570" name="connsiteX1084"/>
              <a:gd fmla="*/ 603987 h 2535904" name="connsiteY1084"/>
              <a:gd fmla="*/ 2581395 w 2622570" name="connsiteX1085"/>
              <a:gd fmla="*/ 605618 h 2535904" name="connsiteY1085"/>
              <a:gd fmla="*/ 2583128 w 2622570" name="connsiteX1086"/>
              <a:gd fmla="*/ 605618 h 2535904" name="connsiteY1086"/>
              <a:gd fmla="*/ 2583128 w 2622570" name="connsiteX1087"/>
              <a:gd fmla="*/ 605683 h 2535904" name="connsiteY1087"/>
              <a:gd fmla="*/ 2583128 w 2622570" name="connsiteX1088"/>
              <a:gd fmla="*/ 607314 h 2535904" name="connsiteY1088"/>
              <a:gd fmla="*/ 2584860 w 2622570" name="connsiteX1089"/>
              <a:gd fmla="*/ 607314 h 2535904" name="connsiteY1089"/>
              <a:gd fmla="*/ 2584860 w 2622570" name="connsiteX1090"/>
              <a:gd fmla="*/ 607379 h 2535904" name="connsiteY1090"/>
              <a:gd fmla="*/ 2584860 w 2622570" name="connsiteX1091"/>
              <a:gd fmla="*/ 609009 h 2535904" name="connsiteY1091"/>
              <a:gd fmla="*/ 2586592 w 2622570" name="connsiteX1092"/>
              <a:gd fmla="*/ 609009 h 2535904" name="connsiteY1092"/>
              <a:gd fmla="*/ 2586592 w 2622570" name="connsiteX1093"/>
              <a:gd fmla="*/ 609075 h 2535904" name="connsiteY1093"/>
              <a:gd fmla="*/ 2586592 w 2622570" name="connsiteX1094"/>
              <a:gd fmla="*/ 610706 h 2535904" name="connsiteY1094"/>
              <a:gd fmla="*/ 2588324 w 2622570" name="connsiteX1095"/>
              <a:gd fmla="*/ 610706 h 2535904" name="connsiteY1095"/>
              <a:gd fmla="*/ 2588324 w 2622570" name="connsiteX1096"/>
              <a:gd fmla="*/ 610771 h 2535904" name="connsiteY1096"/>
              <a:gd fmla="*/ 2588324 w 2622570" name="connsiteX1097"/>
              <a:gd fmla="*/ 612400 h 2535904" name="connsiteY1097"/>
              <a:gd fmla="*/ 2590057 w 2622570" name="connsiteX1098"/>
              <a:gd fmla="*/ 612400 h 2535904" name="connsiteY1098"/>
              <a:gd fmla="*/ 2590057 w 2622570" name="connsiteX1099"/>
              <a:gd fmla="*/ 612465 h 2535904" name="connsiteY1099"/>
              <a:gd fmla="*/ 2590057 w 2622570" name="connsiteX1100"/>
              <a:gd fmla="*/ 614095 h 2535904" name="connsiteY1100"/>
              <a:gd fmla="*/ 2591789 w 2622570" name="connsiteX1101"/>
              <a:gd fmla="*/ 614095 h 2535904" name="connsiteY1101"/>
              <a:gd fmla="*/ 2591789 w 2622570" name="connsiteX1102"/>
              <a:gd fmla="*/ 614161 h 2535904" name="connsiteY1102"/>
              <a:gd fmla="*/ 2591789 w 2622570" name="connsiteX1103"/>
              <a:gd fmla="*/ 615791 h 2535904" name="connsiteY1103"/>
              <a:gd fmla="*/ 2593521 w 2622570" name="connsiteX1104"/>
              <a:gd fmla="*/ 615791 h 2535904" name="connsiteY1104"/>
              <a:gd fmla="*/ 2593521 w 2622570" name="connsiteX1105"/>
              <a:gd fmla="*/ 615856 h 2535904" name="connsiteY1105"/>
              <a:gd fmla="*/ 2593521 w 2622570" name="connsiteX1106"/>
              <a:gd fmla="*/ 617485 h 2535904" name="connsiteY1106"/>
              <a:gd fmla="*/ 2595254 w 2622570" name="connsiteX1107"/>
              <a:gd fmla="*/ 617485 h 2535904" name="connsiteY1107"/>
              <a:gd fmla="*/ 2595254 w 2622570" name="connsiteX1108"/>
              <a:gd fmla="*/ 617553 h 2535904" name="connsiteY1108"/>
              <a:gd fmla="*/ 2595254 w 2622570" name="connsiteX1109"/>
              <a:gd fmla="*/ 619181 h 2535904" name="connsiteY1109"/>
              <a:gd fmla="*/ 2596986 w 2622570" name="connsiteX1110"/>
              <a:gd fmla="*/ 619181 h 2535904" name="connsiteY1110"/>
              <a:gd fmla="*/ 2596986 w 2622570" name="connsiteX1111"/>
              <a:gd fmla="*/ 619249 h 2535904" name="connsiteY1111"/>
              <a:gd fmla="*/ 2596986 w 2622570" name="connsiteX1112"/>
              <a:gd fmla="*/ 620877 h 2535904" name="connsiteY1112"/>
              <a:gd fmla="*/ 2598718 w 2622570" name="connsiteX1113"/>
              <a:gd fmla="*/ 620877 h 2535904" name="connsiteY1113"/>
              <a:gd fmla="*/ 2598718 w 2622570" name="connsiteX1114"/>
              <a:gd fmla="*/ 620945 h 2535904" name="connsiteY1114"/>
              <a:gd fmla="*/ 2598718 w 2622570" name="connsiteX1115"/>
              <a:gd fmla="*/ 622571 h 2535904" name="connsiteY1115"/>
              <a:gd fmla="*/ 2600451 w 2622570" name="connsiteX1116"/>
              <a:gd fmla="*/ 622571 h 2535904" name="connsiteY1116"/>
              <a:gd fmla="*/ 2600451 w 2622570" name="connsiteX1117"/>
              <a:gd fmla="*/ 622638 h 2535904" name="connsiteY1117"/>
              <a:gd fmla="*/ 2600451 w 2622570" name="connsiteX1118"/>
              <a:gd fmla="*/ 624267 h 2535904" name="connsiteY1118"/>
              <a:gd fmla="*/ 2602182 w 2622570" name="connsiteX1119"/>
              <a:gd fmla="*/ 624267 h 2535904" name="connsiteY1119"/>
              <a:gd fmla="*/ 2602182 w 2622570" name="connsiteX1120"/>
              <a:gd fmla="*/ 624334 h 2535904" name="connsiteY1120"/>
              <a:gd fmla="*/ 2602182 w 2622570" name="connsiteX1121"/>
              <a:gd fmla="*/ 625962 h 2535904" name="connsiteY1121"/>
              <a:gd fmla="*/ 2603915 w 2622570" name="connsiteX1122"/>
              <a:gd fmla="*/ 625962 h 2535904" name="connsiteY1122"/>
              <a:gd fmla="*/ 2603915 w 2622570" name="connsiteX1123"/>
              <a:gd fmla="*/ 626029 h 2535904" name="connsiteY1123"/>
              <a:gd fmla="*/ 2603915 w 2622570" name="connsiteX1124"/>
              <a:gd fmla="*/ 627658 h 2535904" name="connsiteY1124"/>
              <a:gd fmla="*/ 2605647 w 2622570" name="connsiteX1125"/>
              <a:gd fmla="*/ 627658 h 2535904" name="connsiteY1125"/>
              <a:gd fmla="*/ 2605647 w 2622570" name="connsiteX1126"/>
              <a:gd fmla="*/ 627725 h 2535904" name="connsiteY1126"/>
              <a:gd fmla="*/ 2605647 w 2622570" name="connsiteX1127"/>
              <a:gd fmla="*/ 629352 h 2535904" name="connsiteY1127"/>
              <a:gd fmla="*/ 2607379 w 2622570" name="connsiteX1128"/>
              <a:gd fmla="*/ 629352 h 2535904" name="connsiteY1128"/>
              <a:gd fmla="*/ 2607379 w 2622570" name="connsiteX1129"/>
              <a:gd fmla="*/ 629420 h 2535904" name="connsiteY1129"/>
              <a:gd fmla="*/ 2607379 w 2622570" name="connsiteX1130"/>
              <a:gd fmla="*/ 631048 h 2535904" name="connsiteY1130"/>
              <a:gd fmla="*/ 2609112 w 2622570" name="connsiteX1131"/>
              <a:gd fmla="*/ 631048 h 2535904" name="connsiteY1131"/>
              <a:gd fmla="*/ 2609112 w 2622570" name="connsiteX1132"/>
              <a:gd fmla="*/ 631115 h 2535904" name="connsiteY1132"/>
              <a:gd fmla="*/ 2609112 w 2622570" name="connsiteX1133"/>
              <a:gd fmla="*/ 632743 h 2535904" name="connsiteY1133"/>
              <a:gd fmla="*/ 2610844 w 2622570" name="connsiteX1134"/>
              <a:gd fmla="*/ 632743 h 2535904" name="connsiteY1134"/>
              <a:gd fmla="*/ 2610844 w 2622570" name="connsiteX1135"/>
              <a:gd fmla="*/ 632810 h 2535904" name="connsiteY1135"/>
              <a:gd fmla="*/ 2610844 w 2622570" name="connsiteX1136"/>
              <a:gd fmla="*/ 634438 h 2535904" name="connsiteY1136"/>
              <a:gd fmla="*/ 2612576 w 2622570" name="connsiteX1137"/>
              <a:gd fmla="*/ 634438 h 2535904" name="connsiteY1137"/>
              <a:gd fmla="*/ 2612576 w 2622570" name="connsiteX1138"/>
              <a:gd fmla="*/ 634507 h 2535904" name="connsiteY1138"/>
              <a:gd fmla="*/ 2612576 w 2622570" name="connsiteX1139"/>
              <a:gd fmla="*/ 636133 h 2535904" name="connsiteY1139"/>
              <a:gd fmla="*/ 2614309 w 2622570" name="connsiteX1140"/>
              <a:gd fmla="*/ 636133 h 2535904" name="connsiteY1140"/>
              <a:gd fmla="*/ 2614309 w 2622570" name="connsiteX1141"/>
              <a:gd fmla="*/ 636202 h 2535904" name="connsiteY1141"/>
              <a:gd fmla="*/ 2614309 w 2622570" name="connsiteX1142"/>
              <a:gd fmla="*/ 637828 h 2535904" name="connsiteY1142"/>
              <a:gd fmla="*/ 2616041 w 2622570" name="connsiteX1143"/>
              <a:gd fmla="*/ 637828 h 2535904" name="connsiteY1143"/>
              <a:gd fmla="*/ 2616041 w 2622570" name="connsiteX1144"/>
              <a:gd fmla="*/ 637897 h 2535904" name="connsiteY1144"/>
              <a:gd fmla="*/ 2616041 w 2622570" name="connsiteX1145"/>
              <a:gd fmla="*/ 639524 h 2535904" name="connsiteY1145"/>
              <a:gd fmla="*/ 2617773 w 2622570" name="connsiteX1146"/>
              <a:gd fmla="*/ 639524 h 2535904" name="connsiteY1146"/>
              <a:gd fmla="*/ 2617773 w 2622570" name="connsiteX1147"/>
              <a:gd fmla="*/ 639593 h 2535904" name="connsiteY1147"/>
              <a:gd fmla="*/ 2617773 w 2622570" name="connsiteX1148"/>
              <a:gd fmla="*/ 641218 h 2535904" name="connsiteY1148"/>
              <a:gd fmla="*/ 2619506 w 2622570" name="connsiteX1149"/>
              <a:gd fmla="*/ 641218 h 2535904" name="connsiteY1149"/>
              <a:gd fmla="*/ 2619506 w 2622570" name="connsiteX1150"/>
              <a:gd fmla="*/ 641287 h 2535904" name="connsiteY1150"/>
              <a:gd fmla="*/ 2619506 w 2622570" name="connsiteX1151"/>
              <a:gd fmla="*/ 642914 h 2535904" name="connsiteY1151"/>
              <a:gd fmla="*/ 2621238 w 2622570" name="connsiteX1152"/>
              <a:gd fmla="*/ 642914 h 2535904" name="connsiteY1152"/>
              <a:gd fmla="*/ 2621238 w 2622570" name="connsiteX1153"/>
              <a:gd fmla="*/ 642983 h 2535904" name="connsiteY1153"/>
              <a:gd fmla="*/ 2621238 w 2622570" name="connsiteX1154"/>
              <a:gd fmla="*/ 644609 h 2535904" name="connsiteY1154"/>
              <a:gd fmla="*/ 2622570 w 2622570" name="connsiteX1155"/>
              <a:gd fmla="*/ 644609 h 2535904" name="connsiteY1155"/>
              <a:gd fmla="*/ 2622570 w 2622570" name="connsiteX1156"/>
              <a:gd fmla="*/ 2535904 h 2535904" name="connsiteY1156"/>
              <a:gd fmla="*/ 734248 w 2622570" name="connsiteX1157"/>
              <a:gd fmla="*/ 2535904 h 2535904" name="connsiteY1157"/>
              <a:gd fmla="*/ 734248 w 2622570" name="connsiteX1158"/>
              <a:gd fmla="*/ 2534280 h 2535904" name="connsiteY1158"/>
              <a:gd fmla="*/ 732516 w 2622570" name="connsiteX1159"/>
              <a:gd fmla="*/ 2534280 h 2535904" name="connsiteY1159"/>
              <a:gd fmla="*/ 732516 w 2622570" name="connsiteX1160"/>
              <a:gd fmla="*/ 2532585 h 2535904" name="connsiteY1160"/>
              <a:gd fmla="*/ 730784 w 2622570" name="connsiteX1161"/>
              <a:gd fmla="*/ 2532585 h 2535904" name="connsiteY1161"/>
              <a:gd fmla="*/ 730784 w 2622570" name="connsiteX1162"/>
              <a:gd fmla="*/ 2530889 h 2535904" name="connsiteY1162"/>
              <a:gd fmla="*/ 729051 w 2622570" name="connsiteX1163"/>
              <a:gd fmla="*/ 2530889 h 2535904" name="connsiteY1163"/>
              <a:gd fmla="*/ 729051 w 2622570" name="connsiteX1164"/>
              <a:gd fmla="*/ 2529194 h 2535904" name="connsiteY1164"/>
              <a:gd fmla="*/ 727319 w 2622570" name="connsiteX1165"/>
              <a:gd fmla="*/ 2529194 h 2535904" name="connsiteY1165"/>
              <a:gd fmla="*/ 727319 w 2622570" name="connsiteX1166"/>
              <a:gd fmla="*/ 2527499 h 2535904" name="connsiteY1166"/>
              <a:gd fmla="*/ 725587 w 2622570" name="connsiteX1167"/>
              <a:gd fmla="*/ 2527499 h 2535904" name="connsiteY1167"/>
              <a:gd fmla="*/ 725587 w 2622570" name="connsiteX1168"/>
              <a:gd fmla="*/ 2525804 h 2535904" name="connsiteY1168"/>
              <a:gd fmla="*/ 723855 w 2622570" name="connsiteX1169"/>
              <a:gd fmla="*/ 2525804 h 2535904" name="connsiteY1169"/>
              <a:gd fmla="*/ 723855 w 2622570" name="connsiteX1170"/>
              <a:gd fmla="*/ 2524108 h 2535904" name="connsiteY1170"/>
              <a:gd fmla="*/ 722122 w 2622570" name="connsiteX1171"/>
              <a:gd fmla="*/ 2524108 h 2535904" name="connsiteY1171"/>
              <a:gd fmla="*/ 722122 w 2622570" name="connsiteX1172"/>
              <a:gd fmla="*/ 2522414 h 2535904" name="connsiteY1172"/>
              <a:gd fmla="*/ 720390 w 2622570" name="connsiteX1173"/>
              <a:gd fmla="*/ 2522414 h 2535904" name="connsiteY1173"/>
              <a:gd fmla="*/ 720390 w 2622570" name="connsiteX1174"/>
              <a:gd fmla="*/ 2520718 h 2535904" name="connsiteY1174"/>
              <a:gd fmla="*/ 718658 w 2622570" name="connsiteX1175"/>
              <a:gd fmla="*/ 2520718 h 2535904" name="connsiteY1175"/>
              <a:gd fmla="*/ 718658 w 2622570" name="connsiteX1176"/>
              <a:gd fmla="*/ 2519023 h 2535904" name="connsiteY1176"/>
              <a:gd fmla="*/ 716926 w 2622570" name="connsiteX1177"/>
              <a:gd fmla="*/ 2519023 h 2535904" name="connsiteY1177"/>
              <a:gd fmla="*/ 716926 w 2622570" name="connsiteX1178"/>
              <a:gd fmla="*/ 2517327 h 2535904" name="connsiteY1178"/>
              <a:gd fmla="*/ 715193 w 2622570" name="connsiteX1179"/>
              <a:gd fmla="*/ 2517327 h 2535904" name="connsiteY1179"/>
              <a:gd fmla="*/ 715193 w 2622570" name="connsiteX1180"/>
              <a:gd fmla="*/ 2515633 h 2535904" name="connsiteY1180"/>
              <a:gd fmla="*/ 713461 w 2622570" name="connsiteX1181"/>
              <a:gd fmla="*/ 2515633 h 2535904" name="connsiteY1181"/>
              <a:gd fmla="*/ 713461 w 2622570" name="connsiteX1182"/>
              <a:gd fmla="*/ 2513937 h 2535904" name="connsiteY1182"/>
              <a:gd fmla="*/ 711729 w 2622570" name="connsiteX1183"/>
              <a:gd fmla="*/ 2513937 h 2535904" name="connsiteY1183"/>
              <a:gd fmla="*/ 711729 w 2622570" name="connsiteX1184"/>
              <a:gd fmla="*/ 2512242 h 2535904" name="connsiteY1184"/>
              <a:gd fmla="*/ 709996 w 2622570" name="connsiteX1185"/>
              <a:gd fmla="*/ 2512242 h 2535904" name="connsiteY1185"/>
              <a:gd fmla="*/ 709996 w 2622570" name="connsiteX1186"/>
              <a:gd fmla="*/ 2510546 h 2535904" name="connsiteY1186"/>
              <a:gd fmla="*/ 708264 w 2622570" name="connsiteX1187"/>
              <a:gd fmla="*/ 2510546 h 2535904" name="connsiteY1187"/>
              <a:gd fmla="*/ 708264 w 2622570" name="connsiteX1188"/>
              <a:gd fmla="*/ 2508852 h 2535904" name="connsiteY1188"/>
              <a:gd fmla="*/ 706532 w 2622570" name="connsiteX1189"/>
              <a:gd fmla="*/ 2508852 h 2535904" name="connsiteY1189"/>
              <a:gd fmla="*/ 706532 w 2622570" name="connsiteX1190"/>
              <a:gd fmla="*/ 2507156 h 2535904" name="connsiteY1190"/>
              <a:gd fmla="*/ 704799 w 2622570" name="connsiteX1191"/>
              <a:gd fmla="*/ 2507156 h 2535904" name="connsiteY1191"/>
              <a:gd fmla="*/ 704799 w 2622570" name="connsiteX1192"/>
              <a:gd fmla="*/ 2505461 h 2535904" name="connsiteY1192"/>
              <a:gd fmla="*/ 703067 w 2622570" name="connsiteX1193"/>
              <a:gd fmla="*/ 2505461 h 2535904" name="connsiteY1193"/>
              <a:gd fmla="*/ 703067 w 2622570" name="connsiteX1194"/>
              <a:gd fmla="*/ 2503766 h 2535904" name="connsiteY1194"/>
              <a:gd fmla="*/ 701335 w 2622570" name="connsiteX1195"/>
              <a:gd fmla="*/ 2503766 h 2535904" name="connsiteY1195"/>
              <a:gd fmla="*/ 701335 w 2622570" name="connsiteX1196"/>
              <a:gd fmla="*/ 2502071 h 2535904" name="connsiteY1196"/>
              <a:gd fmla="*/ 699603 w 2622570" name="connsiteX1197"/>
              <a:gd fmla="*/ 2502071 h 2535904" name="connsiteY1197"/>
              <a:gd fmla="*/ 699603 w 2622570" name="connsiteX1198"/>
              <a:gd fmla="*/ 2500375 h 2535904" name="connsiteY1198"/>
              <a:gd fmla="*/ 697870 w 2622570" name="connsiteX1199"/>
              <a:gd fmla="*/ 2500375 h 2535904" name="connsiteY1199"/>
              <a:gd fmla="*/ 697870 w 2622570" name="connsiteX1200"/>
              <a:gd fmla="*/ 2498680 h 2535904" name="connsiteY1200"/>
              <a:gd fmla="*/ 696138 w 2622570" name="connsiteX1201"/>
              <a:gd fmla="*/ 2498680 h 2535904" name="connsiteY1201"/>
              <a:gd fmla="*/ 696138 w 2622570" name="connsiteX1202"/>
              <a:gd fmla="*/ 2496985 h 2535904" name="connsiteY1202"/>
              <a:gd fmla="*/ 694406 w 2622570" name="connsiteX1203"/>
              <a:gd fmla="*/ 2496985 h 2535904" name="connsiteY1203"/>
              <a:gd fmla="*/ 694406 w 2622570" name="connsiteX1204"/>
              <a:gd fmla="*/ 2495290 h 2535904" name="connsiteY1204"/>
              <a:gd fmla="*/ 692673 w 2622570" name="connsiteX1205"/>
              <a:gd fmla="*/ 2495290 h 2535904" name="connsiteY1205"/>
              <a:gd fmla="*/ 692673 w 2622570" name="connsiteX1206"/>
              <a:gd fmla="*/ 2493594 h 2535904" name="connsiteY1206"/>
              <a:gd fmla="*/ 690942 w 2622570" name="connsiteX1207"/>
              <a:gd fmla="*/ 2493594 h 2535904" name="connsiteY1207"/>
              <a:gd fmla="*/ 690942 w 2622570" name="connsiteX1208"/>
              <a:gd fmla="*/ 2491899 h 2535904" name="connsiteY1208"/>
              <a:gd fmla="*/ 689209 w 2622570" name="connsiteX1209"/>
              <a:gd fmla="*/ 2491899 h 2535904" name="connsiteY1209"/>
              <a:gd fmla="*/ 689209 w 2622570" name="connsiteX1210"/>
              <a:gd fmla="*/ 2490204 h 2535904" name="connsiteY1210"/>
              <a:gd fmla="*/ 687477 w 2622570" name="connsiteX1211"/>
              <a:gd fmla="*/ 2490204 h 2535904" name="connsiteY1211"/>
              <a:gd fmla="*/ 687477 w 2622570" name="connsiteX1212"/>
              <a:gd fmla="*/ 2488509 h 2535904" name="connsiteY1212"/>
              <a:gd fmla="*/ 685745 w 2622570" name="connsiteX1213"/>
              <a:gd fmla="*/ 2488509 h 2535904" name="connsiteY1213"/>
              <a:gd fmla="*/ 685745 w 2622570" name="connsiteX1214"/>
              <a:gd fmla="*/ 2486814 h 2535904" name="connsiteY1214"/>
              <a:gd fmla="*/ 684012 w 2622570" name="connsiteX1215"/>
              <a:gd fmla="*/ 2486814 h 2535904" name="connsiteY1215"/>
              <a:gd fmla="*/ 684012 w 2622570" name="connsiteX1216"/>
              <a:gd fmla="*/ 2485118 h 2535904" name="connsiteY1216"/>
              <a:gd fmla="*/ 682280 w 2622570" name="connsiteX1217"/>
              <a:gd fmla="*/ 2485118 h 2535904" name="connsiteY1217"/>
              <a:gd fmla="*/ 682280 w 2622570" name="connsiteX1218"/>
              <a:gd fmla="*/ 2483423 h 2535904" name="connsiteY1218"/>
              <a:gd fmla="*/ 680548 w 2622570" name="connsiteX1219"/>
              <a:gd fmla="*/ 2483423 h 2535904" name="connsiteY1219"/>
              <a:gd fmla="*/ 680548 w 2622570" name="connsiteX1220"/>
              <a:gd fmla="*/ 2481728 h 2535904" name="connsiteY1220"/>
              <a:gd fmla="*/ 678815 w 2622570" name="connsiteX1221"/>
              <a:gd fmla="*/ 2481728 h 2535904" name="connsiteY1221"/>
              <a:gd fmla="*/ 678815 w 2622570" name="connsiteX1222"/>
              <a:gd fmla="*/ 2480033 h 2535904" name="connsiteY1222"/>
              <a:gd fmla="*/ 677083 w 2622570" name="connsiteX1223"/>
              <a:gd fmla="*/ 2480033 h 2535904" name="connsiteY1223"/>
              <a:gd fmla="*/ 677083 w 2622570" name="connsiteX1224"/>
              <a:gd fmla="*/ 2478337 h 2535904" name="connsiteY1224"/>
              <a:gd fmla="*/ 675351 w 2622570" name="connsiteX1225"/>
              <a:gd fmla="*/ 2478337 h 2535904" name="connsiteY1225"/>
              <a:gd fmla="*/ 675351 w 2622570" name="connsiteX1226"/>
              <a:gd fmla="*/ 2476642 h 2535904" name="connsiteY1226"/>
              <a:gd fmla="*/ 673618 w 2622570" name="connsiteX1227"/>
              <a:gd fmla="*/ 2476642 h 2535904" name="connsiteY1227"/>
              <a:gd fmla="*/ 673618 w 2622570" name="connsiteX1228"/>
              <a:gd fmla="*/ 2474947 h 2535904" name="connsiteY1228"/>
              <a:gd fmla="*/ 671886 w 2622570" name="connsiteX1229"/>
              <a:gd fmla="*/ 2474947 h 2535904" name="connsiteY1229"/>
              <a:gd fmla="*/ 671886 w 2622570" name="connsiteX1230"/>
              <a:gd fmla="*/ 2473252 h 2535904" name="connsiteY1230"/>
              <a:gd fmla="*/ 670154 w 2622570" name="connsiteX1231"/>
              <a:gd fmla="*/ 2473252 h 2535904" name="connsiteY1231"/>
              <a:gd fmla="*/ 670154 w 2622570" name="connsiteX1232"/>
              <a:gd fmla="*/ 2471556 h 2535904" name="connsiteY1232"/>
              <a:gd fmla="*/ 668421 w 2622570" name="connsiteX1233"/>
              <a:gd fmla="*/ 2471556 h 2535904" name="connsiteY1233"/>
              <a:gd fmla="*/ 668421 w 2622570" name="connsiteX1234"/>
              <a:gd fmla="*/ 2469861 h 2535904" name="connsiteY1234"/>
              <a:gd fmla="*/ 666689 w 2622570" name="connsiteX1235"/>
              <a:gd fmla="*/ 2469861 h 2535904" name="connsiteY1235"/>
              <a:gd fmla="*/ 666689 w 2622570" name="connsiteX1236"/>
              <a:gd fmla="*/ 2468166 h 2535904" name="connsiteY1236"/>
              <a:gd fmla="*/ 664957 w 2622570" name="connsiteX1237"/>
              <a:gd fmla="*/ 2468166 h 2535904" name="connsiteY1237"/>
              <a:gd fmla="*/ 664957 w 2622570" name="connsiteX1238"/>
              <a:gd fmla="*/ 2466471 h 2535904" name="connsiteY1238"/>
              <a:gd fmla="*/ 663225 w 2622570" name="connsiteX1239"/>
              <a:gd fmla="*/ 2466471 h 2535904" name="connsiteY1239"/>
              <a:gd fmla="*/ 663225 w 2622570" name="connsiteX1240"/>
              <a:gd fmla="*/ 2464775 h 2535904" name="connsiteY1240"/>
              <a:gd fmla="*/ 661492 w 2622570" name="connsiteX1241"/>
              <a:gd fmla="*/ 2464775 h 2535904" name="connsiteY1241"/>
              <a:gd fmla="*/ 661492 w 2622570" name="connsiteX1242"/>
              <a:gd fmla="*/ 2463080 h 2535904" name="connsiteY1242"/>
              <a:gd fmla="*/ 659761 w 2622570" name="connsiteX1243"/>
              <a:gd fmla="*/ 2463080 h 2535904" name="connsiteY1243"/>
              <a:gd fmla="*/ 659761 w 2622570" name="connsiteX1244"/>
              <a:gd fmla="*/ 2461385 h 2535904" name="connsiteY1244"/>
              <a:gd fmla="*/ 658028 w 2622570" name="connsiteX1245"/>
              <a:gd fmla="*/ 2461385 h 2535904" name="connsiteY1245"/>
              <a:gd fmla="*/ 658028 w 2622570" name="connsiteX1246"/>
              <a:gd fmla="*/ 2459690 h 2535904" name="connsiteY1246"/>
              <a:gd fmla="*/ 656296 w 2622570" name="connsiteX1247"/>
              <a:gd fmla="*/ 2459690 h 2535904" name="connsiteY1247"/>
              <a:gd fmla="*/ 656296 w 2622570" name="connsiteX1248"/>
              <a:gd fmla="*/ 2457994 h 2535904" name="connsiteY1248"/>
              <a:gd fmla="*/ 654564 w 2622570" name="connsiteX1249"/>
              <a:gd fmla="*/ 2457994 h 2535904" name="connsiteY1249"/>
              <a:gd fmla="*/ 654564 w 2622570" name="connsiteX1250"/>
              <a:gd fmla="*/ 2456300 h 2535904" name="connsiteY1250"/>
              <a:gd fmla="*/ 652831 w 2622570" name="connsiteX1251"/>
              <a:gd fmla="*/ 2456300 h 2535904" name="connsiteY1251"/>
              <a:gd fmla="*/ 652831 w 2622570" name="connsiteX1252"/>
              <a:gd fmla="*/ 2454604 h 2535904" name="connsiteY1252"/>
              <a:gd fmla="*/ 651099 w 2622570" name="connsiteX1253"/>
              <a:gd fmla="*/ 2454604 h 2535904" name="connsiteY1253"/>
              <a:gd fmla="*/ 651099 w 2622570" name="connsiteX1254"/>
              <a:gd fmla="*/ 2452909 h 2535904" name="connsiteY1254"/>
              <a:gd fmla="*/ 649367 w 2622570" name="connsiteX1255"/>
              <a:gd fmla="*/ 2452909 h 2535904" name="connsiteY1255"/>
              <a:gd fmla="*/ 649367 w 2622570" name="connsiteX1256"/>
              <a:gd fmla="*/ 2451214 h 2535904" name="connsiteY1256"/>
              <a:gd fmla="*/ 647634 w 2622570" name="connsiteX1257"/>
              <a:gd fmla="*/ 2451214 h 2535904" name="connsiteY1257"/>
              <a:gd fmla="*/ 647634 w 2622570" name="connsiteX1258"/>
              <a:gd fmla="*/ 2449519 h 2535904" name="connsiteY1258"/>
              <a:gd fmla="*/ 645902 w 2622570" name="connsiteX1259"/>
              <a:gd fmla="*/ 2449519 h 2535904" name="connsiteY1259"/>
              <a:gd fmla="*/ 645902 w 2622570" name="connsiteX1260"/>
              <a:gd fmla="*/ 2447824 h 2535904" name="connsiteY1260"/>
              <a:gd fmla="*/ 644170 w 2622570" name="connsiteX1261"/>
              <a:gd fmla="*/ 2447824 h 2535904" name="connsiteY1261"/>
              <a:gd fmla="*/ 644170 w 2622570" name="connsiteX1262"/>
              <a:gd fmla="*/ 2446128 h 2535904" name="connsiteY1262"/>
              <a:gd fmla="*/ 642437 w 2622570" name="connsiteX1263"/>
              <a:gd fmla="*/ 2446128 h 2535904" name="connsiteY1263"/>
              <a:gd fmla="*/ 642437 w 2622570" name="connsiteX1264"/>
              <a:gd fmla="*/ 2444433 h 2535904" name="connsiteY1264"/>
              <a:gd fmla="*/ 640705 w 2622570" name="connsiteX1265"/>
              <a:gd fmla="*/ 2444433 h 2535904" name="connsiteY1265"/>
              <a:gd fmla="*/ 640705 w 2622570" name="connsiteX1266"/>
              <a:gd fmla="*/ 2442738 h 2535904" name="connsiteY1266"/>
              <a:gd fmla="*/ 638973 w 2622570" name="connsiteX1267"/>
              <a:gd fmla="*/ 2442738 h 2535904" name="connsiteY1267"/>
              <a:gd fmla="*/ 638973 w 2622570" name="connsiteX1268"/>
              <a:gd fmla="*/ 2441043 h 2535904" name="connsiteY1268"/>
              <a:gd fmla="*/ 637240 w 2622570" name="connsiteX1269"/>
              <a:gd fmla="*/ 2441043 h 2535904" name="connsiteY1269"/>
              <a:gd fmla="*/ 637240 w 2622570" name="connsiteX1270"/>
              <a:gd fmla="*/ 2439347 h 2535904" name="connsiteY1270"/>
              <a:gd fmla="*/ 635508 w 2622570" name="connsiteX1271"/>
              <a:gd fmla="*/ 2439347 h 2535904" name="connsiteY1271"/>
              <a:gd fmla="*/ 635508 w 2622570" name="connsiteX1272"/>
              <a:gd fmla="*/ 2437652 h 2535904" name="connsiteY1272"/>
              <a:gd fmla="*/ 633776 w 2622570" name="connsiteX1273"/>
              <a:gd fmla="*/ 2437652 h 2535904" name="connsiteY1273"/>
              <a:gd fmla="*/ 633776 w 2622570" name="connsiteX1274"/>
              <a:gd fmla="*/ 2435957 h 2535904" name="connsiteY1274"/>
              <a:gd fmla="*/ 632044 w 2622570" name="connsiteX1275"/>
              <a:gd fmla="*/ 2435957 h 2535904" name="connsiteY1275"/>
              <a:gd fmla="*/ 632044 w 2622570" name="connsiteX1276"/>
              <a:gd fmla="*/ 2434262 h 2535904" name="connsiteY1276"/>
              <a:gd fmla="*/ 630312 w 2622570" name="connsiteX1277"/>
              <a:gd fmla="*/ 2434262 h 2535904" name="connsiteY1277"/>
              <a:gd fmla="*/ 630312 w 2622570" name="connsiteX1278"/>
              <a:gd fmla="*/ 2432566 h 2535904" name="connsiteY1278"/>
              <a:gd fmla="*/ 628580 w 2622570" name="connsiteX1279"/>
              <a:gd fmla="*/ 2432566 h 2535904" name="connsiteY1279"/>
              <a:gd fmla="*/ 628580 w 2622570" name="connsiteX1280"/>
              <a:gd fmla="*/ 2430871 h 2535904" name="connsiteY1280"/>
              <a:gd fmla="*/ 626847 w 2622570" name="connsiteX1281"/>
              <a:gd fmla="*/ 2430871 h 2535904" name="connsiteY1281"/>
              <a:gd fmla="*/ 626847 w 2622570" name="connsiteX1282"/>
              <a:gd fmla="*/ 2429176 h 2535904" name="connsiteY1282"/>
              <a:gd fmla="*/ 625115 w 2622570" name="connsiteX1283"/>
              <a:gd fmla="*/ 2429176 h 2535904" name="connsiteY1283"/>
              <a:gd fmla="*/ 625115 w 2622570" name="connsiteX1284"/>
              <a:gd fmla="*/ 2427481 h 2535904" name="connsiteY1284"/>
              <a:gd fmla="*/ 623383 w 2622570" name="connsiteX1285"/>
              <a:gd fmla="*/ 2427481 h 2535904" name="connsiteY1285"/>
              <a:gd fmla="*/ 623383 w 2622570" name="connsiteX1286"/>
              <a:gd fmla="*/ 2425785 h 2535904" name="connsiteY1286"/>
              <a:gd fmla="*/ 621650 w 2622570" name="connsiteX1287"/>
              <a:gd fmla="*/ 2425785 h 2535904" name="connsiteY1287"/>
              <a:gd fmla="*/ 621650 w 2622570" name="connsiteX1288"/>
              <a:gd fmla="*/ 2424090 h 2535904" name="connsiteY1288"/>
              <a:gd fmla="*/ 619918 w 2622570" name="connsiteX1289"/>
              <a:gd fmla="*/ 2424090 h 2535904" name="connsiteY1289"/>
              <a:gd fmla="*/ 619918 w 2622570" name="connsiteX1290"/>
              <a:gd fmla="*/ 2422395 h 2535904" name="connsiteY1290"/>
              <a:gd fmla="*/ 618186 w 2622570" name="connsiteX1291"/>
              <a:gd fmla="*/ 2422395 h 2535904" name="connsiteY1291"/>
              <a:gd fmla="*/ 618186 w 2622570" name="connsiteX1292"/>
              <a:gd fmla="*/ 2420700 h 2535904" name="connsiteY1292"/>
              <a:gd fmla="*/ 616453 w 2622570" name="connsiteX1293"/>
              <a:gd fmla="*/ 2420700 h 2535904" name="connsiteY1293"/>
              <a:gd fmla="*/ 616453 w 2622570" name="connsiteX1294"/>
              <a:gd fmla="*/ 2419004 h 2535904" name="connsiteY1294"/>
              <a:gd fmla="*/ 614721 w 2622570" name="connsiteX1295"/>
              <a:gd fmla="*/ 2419004 h 2535904" name="connsiteY1295"/>
              <a:gd fmla="*/ 614721 w 2622570" name="connsiteX1296"/>
              <a:gd fmla="*/ 2417309 h 2535904" name="connsiteY1296"/>
              <a:gd fmla="*/ 612989 w 2622570" name="connsiteX1297"/>
              <a:gd fmla="*/ 2417309 h 2535904" name="connsiteY1297"/>
              <a:gd fmla="*/ 612989 w 2622570" name="connsiteX1298"/>
              <a:gd fmla="*/ 2415614 h 2535904" name="connsiteY1298"/>
              <a:gd fmla="*/ 611256 w 2622570" name="connsiteX1299"/>
              <a:gd fmla="*/ 2415614 h 2535904" name="connsiteY1299"/>
              <a:gd fmla="*/ 611256 w 2622570" name="connsiteX1300"/>
              <a:gd fmla="*/ 2413919 h 2535904" name="connsiteY1300"/>
              <a:gd fmla="*/ 609524 w 2622570" name="connsiteX1301"/>
              <a:gd fmla="*/ 2413919 h 2535904" name="connsiteY1301"/>
              <a:gd fmla="*/ 609524 w 2622570" name="connsiteX1302"/>
              <a:gd fmla="*/ 2412223 h 2535904" name="connsiteY1302"/>
              <a:gd fmla="*/ 607792 w 2622570" name="connsiteX1303"/>
              <a:gd fmla="*/ 2412223 h 2535904" name="connsiteY1303"/>
              <a:gd fmla="*/ 607792 w 2622570" name="connsiteX1304"/>
              <a:gd fmla="*/ 2410528 h 2535904" name="connsiteY1304"/>
              <a:gd fmla="*/ 606059 w 2622570" name="connsiteX1305"/>
              <a:gd fmla="*/ 2410528 h 2535904" name="connsiteY1305"/>
              <a:gd fmla="*/ 606059 w 2622570" name="connsiteX1306"/>
              <a:gd fmla="*/ 2408834 h 2535904" name="connsiteY1306"/>
              <a:gd fmla="*/ 604327 w 2622570" name="connsiteX1307"/>
              <a:gd fmla="*/ 2408834 h 2535904" name="connsiteY1307"/>
              <a:gd fmla="*/ 604327 w 2622570" name="connsiteX1308"/>
              <a:gd fmla="*/ 2407138 h 2535904" name="connsiteY1308"/>
              <a:gd fmla="*/ 602595 w 2622570" name="connsiteX1309"/>
              <a:gd fmla="*/ 2407138 h 2535904" name="connsiteY1309"/>
              <a:gd fmla="*/ 602595 w 2622570" name="connsiteX1310"/>
              <a:gd fmla="*/ 2405443 h 2535904" name="connsiteY1310"/>
              <a:gd fmla="*/ 600862 w 2622570" name="connsiteX1311"/>
              <a:gd fmla="*/ 2405443 h 2535904" name="connsiteY1311"/>
              <a:gd fmla="*/ 600862 w 2622570" name="connsiteX1312"/>
              <a:gd fmla="*/ 2403747 h 2535904" name="connsiteY1312"/>
              <a:gd fmla="*/ 599131 w 2622570" name="connsiteX1313"/>
              <a:gd fmla="*/ 2403747 h 2535904" name="connsiteY1313"/>
              <a:gd fmla="*/ 599131 w 2622570" name="connsiteX1314"/>
              <a:gd fmla="*/ 2402053 h 2535904" name="connsiteY1314"/>
              <a:gd fmla="*/ 597398 w 2622570" name="connsiteX1315"/>
              <a:gd fmla="*/ 2402053 h 2535904" name="connsiteY1315"/>
              <a:gd fmla="*/ 597398 w 2622570" name="connsiteX1316"/>
              <a:gd fmla="*/ 2400357 h 2535904" name="connsiteY1316"/>
              <a:gd fmla="*/ 595666 w 2622570" name="connsiteX1317"/>
              <a:gd fmla="*/ 2400357 h 2535904" name="connsiteY1317"/>
              <a:gd fmla="*/ 595666 w 2622570" name="connsiteX1318"/>
              <a:gd fmla="*/ 2398662 h 2535904" name="connsiteY1318"/>
              <a:gd fmla="*/ 593934 w 2622570" name="connsiteX1319"/>
              <a:gd fmla="*/ 2398662 h 2535904" name="connsiteY1319"/>
              <a:gd fmla="*/ 593934 w 2622570" name="connsiteX1320"/>
              <a:gd fmla="*/ 2396966 h 2535904" name="connsiteY1320"/>
              <a:gd fmla="*/ 592202 w 2622570" name="connsiteX1321"/>
              <a:gd fmla="*/ 2396966 h 2535904" name="connsiteY1321"/>
              <a:gd fmla="*/ 592202 w 2622570" name="connsiteX1322"/>
              <a:gd fmla="*/ 2395272 h 2535904" name="connsiteY1322"/>
              <a:gd fmla="*/ 590469 w 2622570" name="connsiteX1323"/>
              <a:gd fmla="*/ 2395272 h 2535904" name="connsiteY1323"/>
              <a:gd fmla="*/ 590469 w 2622570" name="connsiteX1324"/>
              <a:gd fmla="*/ 2393576 h 2535904" name="connsiteY1324"/>
              <a:gd fmla="*/ 588737 w 2622570" name="connsiteX1325"/>
              <a:gd fmla="*/ 2393576 h 2535904" name="connsiteY1325"/>
              <a:gd fmla="*/ 588737 w 2622570" name="connsiteX1326"/>
              <a:gd fmla="*/ 2391881 h 2535904" name="connsiteY1326"/>
              <a:gd fmla="*/ 587005 w 2622570" name="connsiteX1327"/>
              <a:gd fmla="*/ 2391881 h 2535904" name="connsiteY1327"/>
              <a:gd fmla="*/ 587005 w 2622570" name="connsiteX1328"/>
              <a:gd fmla="*/ 2390186 h 2535904" name="connsiteY1328"/>
              <a:gd fmla="*/ 585272 w 2622570" name="connsiteX1329"/>
              <a:gd fmla="*/ 2390186 h 2535904" name="connsiteY1329"/>
              <a:gd fmla="*/ 585272 w 2622570" name="connsiteX1330"/>
              <a:gd fmla="*/ 2388491 h 2535904" name="connsiteY1330"/>
              <a:gd fmla="*/ 583540 w 2622570" name="connsiteX1331"/>
              <a:gd fmla="*/ 2388491 h 2535904" name="connsiteY1331"/>
              <a:gd fmla="*/ 583540 w 2622570" name="connsiteX1332"/>
              <a:gd fmla="*/ 2386795 h 2535904" name="connsiteY1332"/>
              <a:gd fmla="*/ 581808 w 2622570" name="connsiteX1333"/>
              <a:gd fmla="*/ 2386795 h 2535904" name="connsiteY1333"/>
              <a:gd fmla="*/ 581808 w 2622570" name="connsiteX1334"/>
              <a:gd fmla="*/ 2385100 h 2535904" name="connsiteY1334"/>
              <a:gd fmla="*/ 580075 w 2622570" name="connsiteX1335"/>
              <a:gd fmla="*/ 2385100 h 2535904" name="connsiteY1335"/>
              <a:gd fmla="*/ 580075 w 2622570" name="connsiteX1336"/>
              <a:gd fmla="*/ 2383405 h 2535904" name="connsiteY1336"/>
              <a:gd fmla="*/ 578343 w 2622570" name="connsiteX1337"/>
              <a:gd fmla="*/ 2383405 h 2535904" name="connsiteY1337"/>
              <a:gd fmla="*/ 578343 w 2622570" name="connsiteX1338"/>
              <a:gd fmla="*/ 2381710 h 2535904" name="connsiteY1338"/>
              <a:gd fmla="*/ 576611 w 2622570" name="connsiteX1339"/>
              <a:gd fmla="*/ 2381710 h 2535904" name="connsiteY1339"/>
              <a:gd fmla="*/ 576611 w 2622570" name="connsiteX1340"/>
              <a:gd fmla="*/ 2380014 h 2535904" name="connsiteY1340"/>
              <a:gd fmla="*/ 574878 w 2622570" name="connsiteX1341"/>
              <a:gd fmla="*/ 2380014 h 2535904" name="connsiteY1341"/>
              <a:gd fmla="*/ 574878 w 2622570" name="connsiteX1342"/>
              <a:gd fmla="*/ 2378319 h 2535904" name="connsiteY1342"/>
              <a:gd fmla="*/ 573146 w 2622570" name="connsiteX1343"/>
              <a:gd fmla="*/ 2378319 h 2535904" name="connsiteY1343"/>
              <a:gd fmla="*/ 573146 w 2622570" name="connsiteX1344"/>
              <a:gd fmla="*/ 2376624 h 2535904" name="connsiteY1344"/>
              <a:gd fmla="*/ 571414 w 2622570" name="connsiteX1345"/>
              <a:gd fmla="*/ 2376624 h 2535904" name="connsiteY1345"/>
              <a:gd fmla="*/ 571414 w 2622570" name="connsiteX1346"/>
              <a:gd fmla="*/ 2374929 h 2535904" name="connsiteY1346"/>
              <a:gd fmla="*/ 569681 w 2622570" name="connsiteX1347"/>
              <a:gd fmla="*/ 2374929 h 2535904" name="connsiteY1347"/>
              <a:gd fmla="*/ 569681 w 2622570" name="connsiteX1348"/>
              <a:gd fmla="*/ 2373233 h 2535904" name="connsiteY1348"/>
              <a:gd fmla="*/ 567950 w 2622570" name="connsiteX1349"/>
              <a:gd fmla="*/ 2373233 h 2535904" name="connsiteY1349"/>
              <a:gd fmla="*/ 567950 w 2622570" name="connsiteX1350"/>
              <a:gd fmla="*/ 2371538 h 2535904" name="connsiteY1350"/>
              <a:gd fmla="*/ 566218 w 2622570" name="connsiteX1351"/>
              <a:gd fmla="*/ 2371538 h 2535904" name="connsiteY1351"/>
              <a:gd fmla="*/ 566218 w 2622570" name="connsiteX1352"/>
              <a:gd fmla="*/ 2369843 h 2535904" name="connsiteY1352"/>
              <a:gd fmla="*/ 564485 w 2622570" name="connsiteX1353"/>
              <a:gd fmla="*/ 2369843 h 2535904" name="connsiteY1353"/>
              <a:gd fmla="*/ 564485 w 2622570" name="connsiteX1354"/>
              <a:gd fmla="*/ 2368148 h 2535904" name="connsiteY1354"/>
              <a:gd fmla="*/ 562753 w 2622570" name="connsiteX1355"/>
              <a:gd fmla="*/ 2368148 h 2535904" name="connsiteY1355"/>
              <a:gd fmla="*/ 562753 w 2622570" name="connsiteX1356"/>
              <a:gd fmla="*/ 2366453 h 2535904" name="connsiteY1356"/>
              <a:gd fmla="*/ 561021 w 2622570" name="connsiteX1357"/>
              <a:gd fmla="*/ 2366453 h 2535904" name="connsiteY1357"/>
              <a:gd fmla="*/ 561021 w 2622570" name="connsiteX1358"/>
              <a:gd fmla="*/ 2364757 h 2535904" name="connsiteY1358"/>
              <a:gd fmla="*/ 559288 w 2622570" name="connsiteX1359"/>
              <a:gd fmla="*/ 2364757 h 2535904" name="connsiteY1359"/>
              <a:gd fmla="*/ 559288 w 2622570" name="connsiteX1360"/>
              <a:gd fmla="*/ 2363062 h 2535904" name="connsiteY1360"/>
              <a:gd fmla="*/ 557556 w 2622570" name="connsiteX1361"/>
              <a:gd fmla="*/ 2363062 h 2535904" name="connsiteY1361"/>
              <a:gd fmla="*/ 557556 w 2622570" name="connsiteX1362"/>
              <a:gd fmla="*/ 2361367 h 2535904" name="connsiteY1362"/>
              <a:gd fmla="*/ 555824 w 2622570" name="connsiteX1363"/>
              <a:gd fmla="*/ 2361367 h 2535904" name="connsiteY1363"/>
              <a:gd fmla="*/ 555824 w 2622570" name="connsiteX1364"/>
              <a:gd fmla="*/ 2359672 h 2535904" name="connsiteY1364"/>
              <a:gd fmla="*/ 554091 w 2622570" name="connsiteX1365"/>
              <a:gd fmla="*/ 2359672 h 2535904" name="connsiteY1365"/>
              <a:gd fmla="*/ 554091 w 2622570" name="connsiteX1366"/>
              <a:gd fmla="*/ 2357976 h 2535904" name="connsiteY1366"/>
              <a:gd fmla="*/ 552359 w 2622570" name="connsiteX1367"/>
              <a:gd fmla="*/ 2357976 h 2535904" name="connsiteY1367"/>
              <a:gd fmla="*/ 552359 w 2622570" name="connsiteX1368"/>
              <a:gd fmla="*/ 2356281 h 2535904" name="connsiteY1368"/>
              <a:gd fmla="*/ 550627 w 2622570" name="connsiteX1369"/>
              <a:gd fmla="*/ 2356281 h 2535904" name="connsiteY1369"/>
              <a:gd fmla="*/ 550627 w 2622570" name="connsiteX1370"/>
              <a:gd fmla="*/ 2354586 h 2535904" name="connsiteY1370"/>
              <a:gd fmla="*/ 548894 w 2622570" name="connsiteX1371"/>
              <a:gd fmla="*/ 2354586 h 2535904" name="connsiteY1371"/>
              <a:gd fmla="*/ 548894 w 2622570" name="connsiteX1372"/>
              <a:gd fmla="*/ 2352891 h 2535904" name="connsiteY1372"/>
              <a:gd fmla="*/ 547162 w 2622570" name="connsiteX1373"/>
              <a:gd fmla="*/ 2352891 h 2535904" name="connsiteY1373"/>
              <a:gd fmla="*/ 547162 w 2622570" name="connsiteX1374"/>
              <a:gd fmla="*/ 2351195 h 2535904" name="connsiteY1374"/>
              <a:gd fmla="*/ 545430 w 2622570" name="connsiteX1375"/>
              <a:gd fmla="*/ 2351195 h 2535904" name="connsiteY1375"/>
              <a:gd fmla="*/ 545430 w 2622570" name="connsiteX1376"/>
              <a:gd fmla="*/ 2349500 h 2535904" name="connsiteY1376"/>
              <a:gd fmla="*/ 543697 w 2622570" name="connsiteX1377"/>
              <a:gd fmla="*/ 2349500 h 2535904" name="connsiteY1377"/>
              <a:gd fmla="*/ 543697 w 2622570" name="connsiteX1378"/>
              <a:gd fmla="*/ 2347805 h 2535904" name="connsiteY1378"/>
              <a:gd fmla="*/ 541965 w 2622570" name="connsiteX1379"/>
              <a:gd fmla="*/ 2347805 h 2535904" name="connsiteY1379"/>
              <a:gd fmla="*/ 541965 w 2622570" name="connsiteX1380"/>
              <a:gd fmla="*/ 2346110 h 2535904" name="connsiteY1380"/>
              <a:gd fmla="*/ 540233 w 2622570" name="connsiteX1381"/>
              <a:gd fmla="*/ 2346110 h 2535904" name="connsiteY1381"/>
              <a:gd fmla="*/ 540233 w 2622570" name="connsiteX1382"/>
              <a:gd fmla="*/ 2344414 h 2535904" name="connsiteY1382"/>
              <a:gd fmla="*/ 538501 w 2622570" name="connsiteX1383"/>
              <a:gd fmla="*/ 2344414 h 2535904" name="connsiteY1383"/>
              <a:gd fmla="*/ 538501 w 2622570" name="connsiteX1384"/>
              <a:gd fmla="*/ 2342720 h 2535904" name="connsiteY1384"/>
              <a:gd fmla="*/ 536768 w 2622570" name="connsiteX1385"/>
              <a:gd fmla="*/ 2342720 h 2535904" name="connsiteY1385"/>
              <a:gd fmla="*/ 536768 w 2622570" name="connsiteX1386"/>
              <a:gd fmla="*/ 2341024 h 2535904" name="connsiteY1386"/>
              <a:gd fmla="*/ 535036 w 2622570" name="connsiteX1387"/>
              <a:gd fmla="*/ 2341024 h 2535904" name="connsiteY1387"/>
              <a:gd fmla="*/ 535036 w 2622570" name="connsiteX1388"/>
              <a:gd fmla="*/ 2339329 h 2535904" name="connsiteY1388"/>
              <a:gd fmla="*/ 533304 w 2622570" name="connsiteX1389"/>
              <a:gd fmla="*/ 2339329 h 2535904" name="connsiteY1389"/>
              <a:gd fmla="*/ 533304 w 2622570" name="connsiteX1390"/>
              <a:gd fmla="*/ 2337633 h 2535904" name="connsiteY1390"/>
              <a:gd fmla="*/ 531572 w 2622570" name="connsiteX1391"/>
              <a:gd fmla="*/ 2337633 h 2535904" name="connsiteY1391"/>
              <a:gd fmla="*/ 531572 w 2622570" name="connsiteX1392"/>
              <a:gd fmla="*/ 2335939 h 2535904" name="connsiteY1392"/>
              <a:gd fmla="*/ 529840 w 2622570" name="connsiteX1393"/>
              <a:gd fmla="*/ 2335939 h 2535904" name="connsiteY1393"/>
              <a:gd fmla="*/ 529840 w 2622570" name="connsiteX1394"/>
              <a:gd fmla="*/ 2334244 h 2535904" name="connsiteY1394"/>
              <a:gd fmla="*/ 528107 w 2622570" name="connsiteX1395"/>
              <a:gd fmla="*/ 2334244 h 2535904" name="connsiteY1395"/>
              <a:gd fmla="*/ 528107 w 2622570" name="connsiteX1396"/>
              <a:gd fmla="*/ 2332548 h 2535904" name="connsiteY1396"/>
              <a:gd fmla="*/ 526375 w 2622570" name="connsiteX1397"/>
              <a:gd fmla="*/ 2332548 h 2535904" name="connsiteY1397"/>
              <a:gd fmla="*/ 526375 w 2622570" name="connsiteX1398"/>
              <a:gd fmla="*/ 2330852 h 2535904" name="connsiteY1398"/>
              <a:gd fmla="*/ 524643 w 2622570" name="connsiteX1399"/>
              <a:gd fmla="*/ 2330852 h 2535904" name="connsiteY1399"/>
              <a:gd fmla="*/ 524643 w 2622570" name="connsiteX1400"/>
              <a:gd fmla="*/ 2329158 h 2535904" name="connsiteY1400"/>
              <a:gd fmla="*/ 522910 w 2622570" name="connsiteX1401"/>
              <a:gd fmla="*/ 2329158 h 2535904" name="connsiteY1401"/>
              <a:gd fmla="*/ 522910 w 2622570" name="connsiteX1402"/>
              <a:gd fmla="*/ 2327463 h 2535904" name="connsiteY1402"/>
              <a:gd fmla="*/ 521178 w 2622570" name="connsiteX1403"/>
              <a:gd fmla="*/ 2327463 h 2535904" name="connsiteY1403"/>
              <a:gd fmla="*/ 521178 w 2622570" name="connsiteX1404"/>
              <a:gd fmla="*/ 2325767 h 2535904" name="connsiteY1404"/>
              <a:gd fmla="*/ 519446 w 2622570" name="connsiteX1405"/>
              <a:gd fmla="*/ 2325767 h 2535904" name="connsiteY1405"/>
              <a:gd fmla="*/ 519446 w 2622570" name="connsiteX1406"/>
              <a:gd fmla="*/ 2324072 h 2535904" name="connsiteY1406"/>
              <a:gd fmla="*/ 517713 w 2622570" name="connsiteX1407"/>
              <a:gd fmla="*/ 2324072 h 2535904" name="connsiteY1407"/>
              <a:gd fmla="*/ 517713 w 2622570" name="connsiteX1408"/>
              <a:gd fmla="*/ 2322377 h 2535904" name="connsiteY1408"/>
              <a:gd fmla="*/ 515981 w 2622570" name="connsiteX1409"/>
              <a:gd fmla="*/ 2322377 h 2535904" name="connsiteY1409"/>
              <a:gd fmla="*/ 515981 w 2622570" name="connsiteX1410"/>
              <a:gd fmla="*/ 2320682 h 2535904" name="connsiteY1410"/>
              <a:gd fmla="*/ 514249 w 2622570" name="connsiteX1411"/>
              <a:gd fmla="*/ 2320682 h 2535904" name="connsiteY1411"/>
              <a:gd fmla="*/ 514249 w 2622570" name="connsiteX1412"/>
              <a:gd fmla="*/ 2318986 h 2535904" name="connsiteY1412"/>
              <a:gd fmla="*/ 512516 w 2622570" name="connsiteX1413"/>
              <a:gd fmla="*/ 2318986 h 2535904" name="connsiteY1413"/>
              <a:gd fmla="*/ 512516 w 2622570" name="connsiteX1414"/>
              <a:gd fmla="*/ 2317291 h 2535904" name="connsiteY1414"/>
              <a:gd fmla="*/ 510784 w 2622570" name="connsiteX1415"/>
              <a:gd fmla="*/ 2317291 h 2535904" name="connsiteY1415"/>
              <a:gd fmla="*/ 510784 w 2622570" name="connsiteX1416"/>
              <a:gd fmla="*/ 2315596 h 2535904" name="connsiteY1416"/>
              <a:gd fmla="*/ 509052 w 2622570" name="connsiteX1417"/>
              <a:gd fmla="*/ 2315596 h 2535904" name="connsiteY1417"/>
              <a:gd fmla="*/ 509052 w 2622570" name="connsiteX1418"/>
              <a:gd fmla="*/ 2313901 h 2535904" name="connsiteY1418"/>
              <a:gd fmla="*/ 507319 w 2622570" name="connsiteX1419"/>
              <a:gd fmla="*/ 2313901 h 2535904" name="connsiteY1419"/>
              <a:gd fmla="*/ 507319 w 2622570" name="connsiteX1420"/>
              <a:gd fmla="*/ 2312205 h 2535904" name="connsiteY1420"/>
              <a:gd fmla="*/ 505588 w 2622570" name="connsiteX1421"/>
              <a:gd fmla="*/ 2312205 h 2535904" name="connsiteY1421"/>
              <a:gd fmla="*/ 505588 w 2622570" name="connsiteX1422"/>
              <a:gd fmla="*/ 2310510 h 2535904" name="connsiteY1422"/>
              <a:gd fmla="*/ 503855 w 2622570" name="connsiteX1423"/>
              <a:gd fmla="*/ 2310510 h 2535904" name="connsiteY1423"/>
              <a:gd fmla="*/ 503855 w 2622570" name="connsiteX1424"/>
              <a:gd fmla="*/ 2308815 h 2535904" name="connsiteY1424"/>
              <a:gd fmla="*/ 502123 w 2622570" name="connsiteX1425"/>
              <a:gd fmla="*/ 2308815 h 2535904" name="connsiteY1425"/>
              <a:gd fmla="*/ 502123 w 2622570" name="connsiteX1426"/>
              <a:gd fmla="*/ 2307120 h 2535904" name="connsiteY1426"/>
              <a:gd fmla="*/ 500391 w 2622570" name="connsiteX1427"/>
              <a:gd fmla="*/ 2307120 h 2535904" name="connsiteY1427"/>
              <a:gd fmla="*/ 500391 w 2622570" name="connsiteX1428"/>
              <a:gd fmla="*/ 2305424 h 2535904" name="connsiteY1428"/>
              <a:gd fmla="*/ 498658 w 2622570" name="connsiteX1429"/>
              <a:gd fmla="*/ 2305424 h 2535904" name="connsiteY1429"/>
              <a:gd fmla="*/ 498658 w 2622570" name="connsiteX1430"/>
              <a:gd fmla="*/ 2303729 h 2535904" name="connsiteY1430"/>
              <a:gd fmla="*/ 496926 w 2622570" name="connsiteX1431"/>
              <a:gd fmla="*/ 2303729 h 2535904" name="connsiteY1431"/>
              <a:gd fmla="*/ 496926 w 2622570" name="connsiteX1432"/>
              <a:gd fmla="*/ 2302034 h 2535904" name="connsiteY1432"/>
              <a:gd fmla="*/ 495194 w 2622570" name="connsiteX1433"/>
              <a:gd fmla="*/ 2302034 h 2535904" name="connsiteY1433"/>
              <a:gd fmla="*/ 495194 w 2622570" name="connsiteX1434"/>
              <a:gd fmla="*/ 2300339 h 2535904" name="connsiteY1434"/>
              <a:gd fmla="*/ 493461 w 2622570" name="connsiteX1435"/>
              <a:gd fmla="*/ 2300339 h 2535904" name="connsiteY1435"/>
              <a:gd fmla="*/ 493461 w 2622570" name="connsiteX1436"/>
              <a:gd fmla="*/ 2298643 h 2535904" name="connsiteY1436"/>
              <a:gd fmla="*/ 491729 w 2622570" name="connsiteX1437"/>
              <a:gd fmla="*/ 2298643 h 2535904" name="connsiteY1437"/>
              <a:gd fmla="*/ 491729 w 2622570" name="connsiteX1438"/>
              <a:gd fmla="*/ 2296948 h 2535904" name="connsiteY1438"/>
              <a:gd fmla="*/ 489997 w 2622570" name="connsiteX1439"/>
              <a:gd fmla="*/ 2296948 h 2535904" name="connsiteY1439"/>
              <a:gd fmla="*/ 489997 w 2622570" name="connsiteX1440"/>
              <a:gd fmla="*/ 2295253 h 2535904" name="connsiteY1440"/>
              <a:gd fmla="*/ 488265 w 2622570" name="connsiteX1441"/>
              <a:gd fmla="*/ 2295253 h 2535904" name="connsiteY1441"/>
              <a:gd fmla="*/ 488265 w 2622570" name="connsiteX1442"/>
              <a:gd fmla="*/ 2293558 h 2535904" name="connsiteY1442"/>
              <a:gd fmla="*/ 486532 w 2622570" name="connsiteX1443"/>
              <a:gd fmla="*/ 2293558 h 2535904" name="connsiteY1443"/>
              <a:gd fmla="*/ 486532 w 2622570" name="connsiteX1444"/>
              <a:gd fmla="*/ 2291862 h 2535904" name="connsiteY1444"/>
              <a:gd fmla="*/ 484800 w 2622570" name="connsiteX1445"/>
              <a:gd fmla="*/ 2291862 h 2535904" name="connsiteY1445"/>
              <a:gd fmla="*/ 484800 w 2622570" name="connsiteX1446"/>
              <a:gd fmla="*/ 2290167 h 2535904" name="connsiteY1446"/>
              <a:gd fmla="*/ 483068 w 2622570" name="connsiteX1447"/>
              <a:gd fmla="*/ 2290167 h 2535904" name="connsiteY1447"/>
              <a:gd fmla="*/ 483068 w 2622570" name="connsiteX1448"/>
              <a:gd fmla="*/ 2288472 h 2535904" name="connsiteY1448"/>
              <a:gd fmla="*/ 481335 w 2622570" name="connsiteX1449"/>
              <a:gd fmla="*/ 2288472 h 2535904" name="connsiteY1449"/>
              <a:gd fmla="*/ 481335 w 2622570" name="connsiteX1450"/>
              <a:gd fmla="*/ 2286777 h 2535904" name="connsiteY1450"/>
              <a:gd fmla="*/ 479603 w 2622570" name="connsiteX1451"/>
              <a:gd fmla="*/ 2286777 h 2535904" name="connsiteY1451"/>
              <a:gd fmla="*/ 479603 w 2622570" name="connsiteX1452"/>
              <a:gd fmla="*/ 2285082 h 2535904" name="connsiteY1452"/>
              <a:gd fmla="*/ 477871 w 2622570" name="connsiteX1453"/>
              <a:gd fmla="*/ 2285082 h 2535904" name="connsiteY1453"/>
              <a:gd fmla="*/ 477871 w 2622570" name="connsiteX1454"/>
              <a:gd fmla="*/ 2283386 h 2535904" name="connsiteY1454"/>
              <a:gd fmla="*/ 476138 w 2622570" name="connsiteX1455"/>
              <a:gd fmla="*/ 2283386 h 2535904" name="connsiteY1455"/>
              <a:gd fmla="*/ 476138 w 2622570" name="connsiteX1456"/>
              <a:gd fmla="*/ 2281692 h 2535904" name="connsiteY1456"/>
              <a:gd fmla="*/ 474407 w 2622570" name="connsiteX1457"/>
              <a:gd fmla="*/ 2281692 h 2535904" name="connsiteY1457"/>
              <a:gd fmla="*/ 474407 w 2622570" name="connsiteX1458"/>
              <a:gd fmla="*/ 2279996 h 2535904" name="connsiteY1458"/>
              <a:gd fmla="*/ 472674 w 2622570" name="connsiteX1459"/>
              <a:gd fmla="*/ 2279996 h 2535904" name="connsiteY1459"/>
              <a:gd fmla="*/ 472674 w 2622570" name="connsiteX1460"/>
              <a:gd fmla="*/ 2278301 h 2535904" name="connsiteY1460"/>
              <a:gd fmla="*/ 470942 w 2622570" name="connsiteX1461"/>
              <a:gd fmla="*/ 2278301 h 2535904" name="connsiteY1461"/>
              <a:gd fmla="*/ 470942 w 2622570" name="connsiteX1462"/>
              <a:gd fmla="*/ 2276606 h 2535904" name="connsiteY1462"/>
              <a:gd fmla="*/ 469210 w 2622570" name="connsiteX1463"/>
              <a:gd fmla="*/ 2276606 h 2535904" name="connsiteY1463"/>
              <a:gd fmla="*/ 469210 w 2622570" name="connsiteX1464"/>
              <a:gd fmla="*/ 2274911 h 2535904" name="connsiteY1464"/>
              <a:gd fmla="*/ 467477 w 2622570" name="connsiteX1465"/>
              <a:gd fmla="*/ 2274911 h 2535904" name="connsiteY1465"/>
              <a:gd fmla="*/ 467477 w 2622570" name="connsiteX1466"/>
              <a:gd fmla="*/ 2273215 h 2535904" name="connsiteY1466"/>
              <a:gd fmla="*/ 465745 w 2622570" name="connsiteX1467"/>
              <a:gd fmla="*/ 2273215 h 2535904" name="connsiteY1467"/>
              <a:gd fmla="*/ 465745 w 2622570" name="connsiteX1468"/>
              <a:gd fmla="*/ 2271520 h 2535904" name="connsiteY1468"/>
              <a:gd fmla="*/ 464013 w 2622570" name="connsiteX1469"/>
              <a:gd fmla="*/ 2271520 h 2535904" name="connsiteY1469"/>
              <a:gd fmla="*/ 464013 w 2622570" name="connsiteX1470"/>
              <a:gd fmla="*/ 2269825 h 2535904" name="connsiteY1470"/>
              <a:gd fmla="*/ 462280 w 2622570" name="connsiteX1471"/>
              <a:gd fmla="*/ 2269825 h 2535904" name="connsiteY1471"/>
              <a:gd fmla="*/ 462280 w 2622570" name="connsiteX1472"/>
              <a:gd fmla="*/ 2268130 h 2535904" name="connsiteY1472"/>
              <a:gd fmla="*/ 460548 w 2622570" name="connsiteX1473"/>
              <a:gd fmla="*/ 2268130 h 2535904" name="connsiteY1473"/>
              <a:gd fmla="*/ 460548 w 2622570" name="connsiteX1474"/>
              <a:gd fmla="*/ 2266434 h 2535904" name="connsiteY1474"/>
              <a:gd fmla="*/ 458816 w 2622570" name="connsiteX1475"/>
              <a:gd fmla="*/ 2266434 h 2535904" name="connsiteY1475"/>
              <a:gd fmla="*/ 458816 w 2622570" name="connsiteX1476"/>
              <a:gd fmla="*/ 2264739 h 2535904" name="connsiteY1476"/>
              <a:gd fmla="*/ 457083 w 2622570" name="connsiteX1477"/>
              <a:gd fmla="*/ 2264739 h 2535904" name="connsiteY1477"/>
              <a:gd fmla="*/ 457083 w 2622570" name="connsiteX1478"/>
              <a:gd fmla="*/ 2263044 h 2535904" name="connsiteY1478"/>
              <a:gd fmla="*/ 455351 w 2622570" name="connsiteX1479"/>
              <a:gd fmla="*/ 2263044 h 2535904" name="connsiteY1479"/>
              <a:gd fmla="*/ 455351 w 2622570" name="connsiteX1480"/>
              <a:gd fmla="*/ 2261349 h 2535904" name="connsiteY1480"/>
              <a:gd fmla="*/ 453619 w 2622570" name="connsiteX1481"/>
              <a:gd fmla="*/ 2261349 h 2535904" name="connsiteY1481"/>
              <a:gd fmla="*/ 453619 w 2622570" name="connsiteX1482"/>
              <a:gd fmla="*/ 2259653 h 2535904" name="connsiteY1482"/>
              <a:gd fmla="*/ 451887 w 2622570" name="connsiteX1483"/>
              <a:gd fmla="*/ 2259653 h 2535904" name="connsiteY1483"/>
              <a:gd fmla="*/ 451887 w 2622570" name="connsiteX1484"/>
              <a:gd fmla="*/ 2257958 h 2535904" name="connsiteY1484"/>
              <a:gd fmla="*/ 450154 w 2622570" name="connsiteX1485"/>
              <a:gd fmla="*/ 2257958 h 2535904" name="connsiteY1485"/>
              <a:gd fmla="*/ 450154 w 2622570" name="connsiteX1486"/>
              <a:gd fmla="*/ 2256263 h 2535904" name="connsiteY1486"/>
              <a:gd fmla="*/ 448422 w 2622570" name="connsiteX1487"/>
              <a:gd fmla="*/ 2256263 h 2535904" name="connsiteY1487"/>
              <a:gd fmla="*/ 448422 w 2622570" name="connsiteX1488"/>
              <a:gd fmla="*/ 2254568 h 2535904" name="connsiteY1488"/>
              <a:gd fmla="*/ 446690 w 2622570" name="connsiteX1489"/>
              <a:gd fmla="*/ 2254568 h 2535904" name="connsiteY1489"/>
              <a:gd fmla="*/ 446690 w 2622570" name="connsiteX1490"/>
              <a:gd fmla="*/ 2252872 h 2535904" name="connsiteY1490"/>
              <a:gd fmla="*/ 444958 w 2622570" name="connsiteX1491"/>
              <a:gd fmla="*/ 2252872 h 2535904" name="connsiteY1491"/>
              <a:gd fmla="*/ 444958 w 2622570" name="connsiteX1492"/>
              <a:gd fmla="*/ 2251177 h 2535904" name="connsiteY1492"/>
              <a:gd fmla="*/ 443226 w 2622570" name="connsiteX1493"/>
              <a:gd fmla="*/ 2251177 h 2535904" name="connsiteY1493"/>
              <a:gd fmla="*/ 443226 w 2622570" name="connsiteX1494"/>
              <a:gd fmla="*/ 2249482 h 2535904" name="connsiteY1494"/>
              <a:gd fmla="*/ 441493 w 2622570" name="connsiteX1495"/>
              <a:gd fmla="*/ 2249482 h 2535904" name="connsiteY1495"/>
              <a:gd fmla="*/ 441493 w 2622570" name="connsiteX1496"/>
              <a:gd fmla="*/ 2247787 h 2535904" name="connsiteY1496"/>
              <a:gd fmla="*/ 439761 w 2622570" name="connsiteX1497"/>
              <a:gd fmla="*/ 2247787 h 2535904" name="connsiteY1497"/>
              <a:gd fmla="*/ 439761 w 2622570" name="connsiteX1498"/>
              <a:gd fmla="*/ 2246092 h 2535904" name="connsiteY1498"/>
              <a:gd fmla="*/ 438029 w 2622570" name="connsiteX1499"/>
              <a:gd fmla="*/ 2246092 h 2535904" name="connsiteY1499"/>
              <a:gd fmla="*/ 438029 w 2622570" name="connsiteX1500"/>
              <a:gd fmla="*/ 2244396 h 2535904" name="connsiteY1500"/>
              <a:gd fmla="*/ 436296 w 2622570" name="connsiteX1501"/>
              <a:gd fmla="*/ 2244396 h 2535904" name="connsiteY1501"/>
              <a:gd fmla="*/ 436296 w 2622570" name="connsiteX1502"/>
              <a:gd fmla="*/ 2242701 h 2535904" name="connsiteY1502"/>
              <a:gd fmla="*/ 434564 w 2622570" name="connsiteX1503"/>
              <a:gd fmla="*/ 2242701 h 2535904" name="connsiteY1503"/>
              <a:gd fmla="*/ 434564 w 2622570" name="connsiteX1504"/>
              <a:gd fmla="*/ 2241006 h 2535904" name="connsiteY1504"/>
              <a:gd fmla="*/ 432832 w 2622570" name="connsiteX1505"/>
              <a:gd fmla="*/ 2241006 h 2535904" name="connsiteY1505"/>
              <a:gd fmla="*/ 432832 w 2622570" name="connsiteX1506"/>
              <a:gd fmla="*/ 2239311 h 2535904" name="connsiteY1506"/>
              <a:gd fmla="*/ 431099 w 2622570" name="connsiteX1507"/>
              <a:gd fmla="*/ 2239311 h 2535904" name="connsiteY1507"/>
              <a:gd fmla="*/ 431099 w 2622570" name="connsiteX1508"/>
              <a:gd fmla="*/ 2237615 h 2535904" name="connsiteY1508"/>
              <a:gd fmla="*/ 429367 w 2622570" name="connsiteX1509"/>
              <a:gd fmla="*/ 2237615 h 2535904" name="connsiteY1509"/>
              <a:gd fmla="*/ 429367 w 2622570" name="connsiteX1510"/>
              <a:gd fmla="*/ 2235920 h 2535904" name="connsiteY1510"/>
              <a:gd fmla="*/ 427635 w 2622570" name="connsiteX1511"/>
              <a:gd fmla="*/ 2235920 h 2535904" name="connsiteY1511"/>
              <a:gd fmla="*/ 427635 w 2622570" name="connsiteX1512"/>
              <a:gd fmla="*/ 2234225 h 2535904" name="connsiteY1512"/>
              <a:gd fmla="*/ 425902 w 2622570" name="connsiteX1513"/>
              <a:gd fmla="*/ 2234225 h 2535904" name="connsiteY1513"/>
              <a:gd fmla="*/ 425902 w 2622570" name="connsiteX1514"/>
              <a:gd fmla="*/ 2232530 h 2535904" name="connsiteY1514"/>
              <a:gd fmla="*/ 424170 w 2622570" name="connsiteX1515"/>
              <a:gd fmla="*/ 2232530 h 2535904" name="connsiteY1515"/>
              <a:gd fmla="*/ 424170 w 2622570" name="connsiteX1516"/>
              <a:gd fmla="*/ 2230834 h 2535904" name="connsiteY1516"/>
              <a:gd fmla="*/ 422438 w 2622570" name="connsiteX1517"/>
              <a:gd fmla="*/ 2230834 h 2535904" name="connsiteY1517"/>
              <a:gd fmla="*/ 422438 w 2622570" name="connsiteX1518"/>
              <a:gd fmla="*/ 2229140 h 2535904" name="connsiteY1518"/>
              <a:gd fmla="*/ 420705 w 2622570" name="connsiteX1519"/>
              <a:gd fmla="*/ 2229140 h 2535904" name="connsiteY1519"/>
              <a:gd fmla="*/ 420705 w 2622570" name="connsiteX1520"/>
              <a:gd fmla="*/ 2227444 h 2535904" name="connsiteY1520"/>
              <a:gd fmla="*/ 418973 w 2622570" name="connsiteX1521"/>
              <a:gd fmla="*/ 2227444 h 2535904" name="connsiteY1521"/>
              <a:gd fmla="*/ 418973 w 2622570" name="connsiteX1522"/>
              <a:gd fmla="*/ 2225749 h 2535904" name="connsiteY1522"/>
              <a:gd fmla="*/ 417241 w 2622570" name="connsiteX1523"/>
              <a:gd fmla="*/ 2225749 h 2535904" name="connsiteY1523"/>
              <a:gd fmla="*/ 417241 w 2622570" name="connsiteX1524"/>
              <a:gd fmla="*/ 2224053 h 2535904" name="connsiteY1524"/>
              <a:gd fmla="*/ 415509 w 2622570" name="connsiteX1525"/>
              <a:gd fmla="*/ 2224053 h 2535904" name="connsiteY1525"/>
              <a:gd fmla="*/ 415509 w 2622570" name="connsiteX1526"/>
              <a:gd fmla="*/ 2222359 h 2535904" name="connsiteY1526"/>
              <a:gd fmla="*/ 413777 w 2622570" name="connsiteX1527"/>
              <a:gd fmla="*/ 2222359 h 2535904" name="connsiteY1527"/>
              <a:gd fmla="*/ 413777 w 2622570" name="connsiteX1528"/>
              <a:gd fmla="*/ 2220663 h 2535904" name="connsiteY1528"/>
              <a:gd fmla="*/ 412045 w 2622570" name="connsiteX1529"/>
              <a:gd fmla="*/ 2220663 h 2535904" name="connsiteY1529"/>
              <a:gd fmla="*/ 412045 w 2622570" name="connsiteX1530"/>
              <a:gd fmla="*/ 2218968 h 2535904" name="connsiteY1530"/>
              <a:gd fmla="*/ 410312 w 2622570" name="connsiteX1531"/>
              <a:gd fmla="*/ 2218968 h 2535904" name="connsiteY1531"/>
              <a:gd fmla="*/ 410312 w 2622570" name="connsiteX1532"/>
              <a:gd fmla="*/ 2217272 h 2535904" name="connsiteY1532"/>
              <a:gd fmla="*/ 408580 w 2622570" name="connsiteX1533"/>
              <a:gd fmla="*/ 2217272 h 2535904" name="connsiteY1533"/>
              <a:gd fmla="*/ 408580 w 2622570" name="connsiteX1534"/>
              <a:gd fmla="*/ 2215578 h 2535904" name="connsiteY1534"/>
              <a:gd fmla="*/ 406848 w 2622570" name="connsiteX1535"/>
              <a:gd fmla="*/ 2215578 h 2535904" name="connsiteY1535"/>
              <a:gd fmla="*/ 406848 w 2622570" name="connsiteX1536"/>
              <a:gd fmla="*/ 2213882 h 2535904" name="connsiteY1536"/>
              <a:gd fmla="*/ 405116 w 2622570" name="connsiteX1537"/>
              <a:gd fmla="*/ 2213882 h 2535904" name="connsiteY1537"/>
              <a:gd fmla="*/ 405116 w 2622570" name="connsiteX1538"/>
              <a:gd fmla="*/ 2212187 h 2535904" name="connsiteY1538"/>
              <a:gd fmla="*/ 403384 w 2622570" name="connsiteX1539"/>
              <a:gd fmla="*/ 2212187 h 2535904" name="connsiteY1539"/>
              <a:gd fmla="*/ 403384 w 2622570" name="connsiteX1540"/>
              <a:gd fmla="*/ 2210492 h 2535904" name="connsiteY1540"/>
              <a:gd fmla="*/ 401651 w 2622570" name="connsiteX1541"/>
              <a:gd fmla="*/ 2210492 h 2535904" name="connsiteY1541"/>
              <a:gd fmla="*/ 401651 w 2622570" name="connsiteX1542"/>
              <a:gd fmla="*/ 2208797 h 2535904" name="connsiteY1542"/>
              <a:gd fmla="*/ 399919 w 2622570" name="connsiteX1543"/>
              <a:gd fmla="*/ 2208797 h 2535904" name="connsiteY1543"/>
              <a:gd fmla="*/ 399919 w 2622570" name="connsiteX1544"/>
              <a:gd fmla="*/ 2207101 h 2535904" name="connsiteY1544"/>
              <a:gd fmla="*/ 398187 w 2622570" name="connsiteX1545"/>
              <a:gd fmla="*/ 2207101 h 2535904" name="connsiteY1545"/>
              <a:gd fmla="*/ 398187 w 2622570" name="connsiteX1546"/>
              <a:gd fmla="*/ 2205406 h 2535904" name="connsiteY1546"/>
              <a:gd fmla="*/ 396454 w 2622570" name="connsiteX1547"/>
              <a:gd fmla="*/ 2205406 h 2535904" name="connsiteY1547"/>
              <a:gd fmla="*/ 396454 w 2622570" name="connsiteX1548"/>
              <a:gd fmla="*/ 2203711 h 2535904" name="connsiteY1548"/>
              <a:gd fmla="*/ 394722 w 2622570" name="connsiteX1549"/>
              <a:gd fmla="*/ 2203711 h 2535904" name="connsiteY1549"/>
              <a:gd fmla="*/ 394722 w 2622570" name="connsiteX1550"/>
              <a:gd fmla="*/ 2202016 h 2535904" name="connsiteY1550"/>
              <a:gd fmla="*/ 392990 w 2622570" name="connsiteX1551"/>
              <a:gd fmla="*/ 2202016 h 2535904" name="connsiteY1551"/>
              <a:gd fmla="*/ 392990 w 2622570" name="connsiteX1552"/>
              <a:gd fmla="*/ 2200321 h 2535904" name="connsiteY1552"/>
              <a:gd fmla="*/ 391257 w 2622570" name="connsiteX1553"/>
              <a:gd fmla="*/ 2200321 h 2535904" name="connsiteY1553"/>
              <a:gd fmla="*/ 391257 w 2622570" name="connsiteX1554"/>
              <a:gd fmla="*/ 2198625 h 2535904" name="connsiteY1554"/>
              <a:gd fmla="*/ 389524 w 2622570" name="connsiteX1555"/>
              <a:gd fmla="*/ 2198625 h 2535904" name="connsiteY1555"/>
              <a:gd fmla="*/ 389524 w 2622570" name="connsiteX1556"/>
              <a:gd fmla="*/ 2196930 h 2535904" name="connsiteY1556"/>
              <a:gd fmla="*/ 387793 w 2622570" name="connsiteX1557"/>
              <a:gd fmla="*/ 2196930 h 2535904" name="connsiteY1557"/>
              <a:gd fmla="*/ 387793 w 2622570" name="connsiteX1558"/>
              <a:gd fmla="*/ 2195235 h 2535904" name="connsiteY1558"/>
              <a:gd fmla="*/ 386061 w 2622570" name="connsiteX1559"/>
              <a:gd fmla="*/ 2195235 h 2535904" name="connsiteY1559"/>
              <a:gd fmla="*/ 386061 w 2622570" name="connsiteX1560"/>
              <a:gd fmla="*/ 2193540 h 2535904" name="connsiteY1560"/>
              <a:gd fmla="*/ 384327 w 2622570" name="connsiteX1561"/>
              <a:gd fmla="*/ 2193540 h 2535904" name="connsiteY1561"/>
              <a:gd fmla="*/ 384327 w 2622570" name="connsiteX1562"/>
              <a:gd fmla="*/ 2191844 h 2535904" name="connsiteY1562"/>
              <a:gd fmla="*/ 382596 w 2622570" name="connsiteX1563"/>
              <a:gd fmla="*/ 2191844 h 2535904" name="connsiteY1563"/>
              <a:gd fmla="*/ 382596 w 2622570" name="connsiteX1564"/>
              <a:gd fmla="*/ 2190149 h 2535904" name="connsiteY1564"/>
              <a:gd fmla="*/ 380864 w 2622570" name="connsiteX1565"/>
              <a:gd fmla="*/ 2190149 h 2535904" name="connsiteY1565"/>
              <a:gd fmla="*/ 380864 w 2622570" name="connsiteX1566"/>
              <a:gd fmla="*/ 2188454 h 2535904" name="connsiteY1566"/>
              <a:gd fmla="*/ 379132 w 2622570" name="connsiteX1567"/>
              <a:gd fmla="*/ 2188454 h 2535904" name="connsiteY1567"/>
              <a:gd fmla="*/ 379132 w 2622570" name="connsiteX1568"/>
              <a:gd fmla="*/ 2186759 h 2535904" name="connsiteY1568"/>
              <a:gd fmla="*/ 377399 w 2622570" name="connsiteX1569"/>
              <a:gd fmla="*/ 2186759 h 2535904" name="connsiteY1569"/>
              <a:gd fmla="*/ 377399 w 2622570" name="connsiteX1570"/>
              <a:gd fmla="*/ 2185063 h 2535904" name="connsiteY1570"/>
              <a:gd fmla="*/ 375667 w 2622570" name="connsiteX1571"/>
              <a:gd fmla="*/ 2185063 h 2535904" name="connsiteY1571"/>
              <a:gd fmla="*/ 375667 w 2622570" name="connsiteX1572"/>
              <a:gd fmla="*/ 2183368 h 2535904" name="connsiteY1572"/>
              <a:gd fmla="*/ 373935 w 2622570" name="connsiteX1573"/>
              <a:gd fmla="*/ 2183368 h 2535904" name="connsiteY1573"/>
              <a:gd fmla="*/ 373935 w 2622570" name="connsiteX1574"/>
              <a:gd fmla="*/ 2181673 h 2535904" name="connsiteY1574"/>
              <a:gd fmla="*/ 372202 w 2622570" name="connsiteX1575"/>
              <a:gd fmla="*/ 2181673 h 2535904" name="connsiteY1575"/>
              <a:gd fmla="*/ 372202 w 2622570" name="connsiteX1576"/>
              <a:gd fmla="*/ 2179978 h 2535904" name="connsiteY1576"/>
              <a:gd fmla="*/ 370470 w 2622570" name="connsiteX1577"/>
              <a:gd fmla="*/ 2179978 h 2535904" name="connsiteY1577"/>
              <a:gd fmla="*/ 370470 w 2622570" name="connsiteX1578"/>
              <a:gd fmla="*/ 2178282 h 2535904" name="connsiteY1578"/>
              <a:gd fmla="*/ 368738 w 2622570" name="connsiteX1579"/>
              <a:gd fmla="*/ 2178282 h 2535904" name="connsiteY1579"/>
              <a:gd fmla="*/ 368738 w 2622570" name="connsiteX1580"/>
              <a:gd fmla="*/ 2176587 h 2535904" name="connsiteY1580"/>
              <a:gd fmla="*/ 367005 w 2622570" name="connsiteX1581"/>
              <a:gd fmla="*/ 2176587 h 2535904" name="connsiteY1581"/>
              <a:gd fmla="*/ 367005 w 2622570" name="connsiteX1582"/>
              <a:gd fmla="*/ 2174892 h 2535904" name="connsiteY1582"/>
              <a:gd fmla="*/ 365273 w 2622570" name="connsiteX1583"/>
              <a:gd fmla="*/ 2174892 h 2535904" name="connsiteY1583"/>
              <a:gd fmla="*/ 365273 w 2622570" name="connsiteX1584"/>
              <a:gd fmla="*/ 2173197 h 2535904" name="connsiteY1584"/>
              <a:gd fmla="*/ 363541 w 2622570" name="connsiteX1585"/>
              <a:gd fmla="*/ 2173197 h 2535904" name="connsiteY1585"/>
              <a:gd fmla="*/ 363541 w 2622570" name="connsiteX1586"/>
              <a:gd fmla="*/ 2171501 h 2535904" name="connsiteY1586"/>
              <a:gd fmla="*/ 361808 w 2622570" name="connsiteX1587"/>
              <a:gd fmla="*/ 2171501 h 2535904" name="connsiteY1587"/>
              <a:gd fmla="*/ 361808 w 2622570" name="connsiteX1588"/>
              <a:gd fmla="*/ 2169806 h 2535904" name="connsiteY1588"/>
              <a:gd fmla="*/ 360076 w 2622570" name="connsiteX1589"/>
              <a:gd fmla="*/ 2169806 h 2535904" name="connsiteY1589"/>
              <a:gd fmla="*/ 360076 w 2622570" name="connsiteX1590"/>
              <a:gd fmla="*/ 2168111 h 2535904" name="connsiteY1590"/>
              <a:gd fmla="*/ 358344 w 2622570" name="connsiteX1591"/>
              <a:gd fmla="*/ 2168111 h 2535904" name="connsiteY1591"/>
              <a:gd fmla="*/ 358344 w 2622570" name="connsiteX1592"/>
              <a:gd fmla="*/ 2166416 h 2535904" name="connsiteY1592"/>
              <a:gd fmla="*/ 356611 w 2622570" name="connsiteX1593"/>
              <a:gd fmla="*/ 2166416 h 2535904" name="connsiteY1593"/>
              <a:gd fmla="*/ 356611 w 2622570" name="connsiteX1594"/>
              <a:gd fmla="*/ 2164721 h 2535904" name="connsiteY1594"/>
              <a:gd fmla="*/ 354879 w 2622570" name="connsiteX1595"/>
              <a:gd fmla="*/ 2164721 h 2535904" name="connsiteY1595"/>
              <a:gd fmla="*/ 354879 w 2622570" name="connsiteX1596"/>
              <a:gd fmla="*/ 2163026 h 2535904" name="connsiteY1596"/>
              <a:gd fmla="*/ 353147 w 2622570" name="connsiteX1597"/>
              <a:gd fmla="*/ 2163026 h 2535904" name="connsiteY1597"/>
              <a:gd fmla="*/ 353147 w 2622570" name="connsiteX1598"/>
              <a:gd fmla="*/ 2161331 h 2535904" name="connsiteY1598"/>
              <a:gd fmla="*/ 351416 w 2622570" name="connsiteX1599"/>
              <a:gd fmla="*/ 2161331 h 2535904" name="connsiteY1599"/>
              <a:gd fmla="*/ 351416 w 2622570" name="connsiteX1600"/>
              <a:gd fmla="*/ 2159635 h 2535904" name="connsiteY1600"/>
              <a:gd fmla="*/ 349683 w 2622570" name="connsiteX1601"/>
              <a:gd fmla="*/ 2159635 h 2535904" name="connsiteY1601"/>
              <a:gd fmla="*/ 349683 w 2622570" name="connsiteX1602"/>
              <a:gd fmla="*/ 2157940 h 2535904" name="connsiteY1602"/>
              <a:gd fmla="*/ 347950 w 2622570" name="connsiteX1603"/>
              <a:gd fmla="*/ 2157940 h 2535904" name="connsiteY1603"/>
              <a:gd fmla="*/ 347950 w 2622570" name="connsiteX1604"/>
              <a:gd fmla="*/ 2156245 h 2535904" name="connsiteY1604"/>
              <a:gd fmla="*/ 346219 w 2622570" name="connsiteX1605"/>
              <a:gd fmla="*/ 2156245 h 2535904" name="connsiteY1605"/>
              <a:gd fmla="*/ 346219 w 2622570" name="connsiteX1606"/>
              <a:gd fmla="*/ 2154550 h 2535904" name="connsiteY1606"/>
              <a:gd fmla="*/ 344486 w 2622570" name="connsiteX1607"/>
              <a:gd fmla="*/ 2154550 h 2535904" name="connsiteY1607"/>
              <a:gd fmla="*/ 344486 w 2622570" name="connsiteX1608"/>
              <a:gd fmla="*/ 2152854 h 2535904" name="connsiteY1608"/>
              <a:gd fmla="*/ 342753 w 2622570" name="connsiteX1609"/>
              <a:gd fmla="*/ 2152854 h 2535904" name="connsiteY1609"/>
              <a:gd fmla="*/ 342753 w 2622570" name="connsiteX1610"/>
              <a:gd fmla="*/ 2151159 h 2535904" name="connsiteY1610"/>
              <a:gd fmla="*/ 341022 w 2622570" name="connsiteX1611"/>
              <a:gd fmla="*/ 2151159 h 2535904" name="connsiteY1611"/>
              <a:gd fmla="*/ 341022 w 2622570" name="connsiteX1612"/>
              <a:gd fmla="*/ 2149464 h 2535904" name="connsiteY1612"/>
              <a:gd fmla="*/ 339289 w 2622570" name="connsiteX1613"/>
              <a:gd fmla="*/ 2149464 h 2535904" name="connsiteY1613"/>
              <a:gd fmla="*/ 339289 w 2622570" name="connsiteX1614"/>
              <a:gd fmla="*/ 2147769 h 2535904" name="connsiteY1614"/>
              <a:gd fmla="*/ 337556 w 2622570" name="connsiteX1615"/>
              <a:gd fmla="*/ 2147769 h 2535904" name="connsiteY1615"/>
              <a:gd fmla="*/ 337556 w 2622570" name="connsiteX1616"/>
              <a:gd fmla="*/ 2146073 h 2535904" name="connsiteY1616"/>
              <a:gd fmla="*/ 335825 w 2622570" name="connsiteX1617"/>
              <a:gd fmla="*/ 2146073 h 2535904" name="connsiteY1617"/>
              <a:gd fmla="*/ 335825 w 2622570" name="connsiteX1618"/>
              <a:gd fmla="*/ 2144378 h 2535904" name="connsiteY1618"/>
              <a:gd fmla="*/ 334092 w 2622570" name="connsiteX1619"/>
              <a:gd fmla="*/ 2144378 h 2535904" name="connsiteY1619"/>
              <a:gd fmla="*/ 334092 w 2622570" name="connsiteX1620"/>
              <a:gd fmla="*/ 2142683 h 2535904" name="connsiteY1620"/>
              <a:gd fmla="*/ 332359 w 2622570" name="connsiteX1621"/>
              <a:gd fmla="*/ 2142683 h 2535904" name="connsiteY1621"/>
              <a:gd fmla="*/ 332359 w 2622570" name="connsiteX1622"/>
              <a:gd fmla="*/ 2140988 h 2535904" name="connsiteY1622"/>
              <a:gd fmla="*/ 330628 w 2622570" name="connsiteX1623"/>
              <a:gd fmla="*/ 2140988 h 2535904" name="connsiteY1623"/>
              <a:gd fmla="*/ 330628 w 2622570" name="connsiteX1624"/>
              <a:gd fmla="*/ 2139292 h 2535904" name="connsiteY1624"/>
              <a:gd fmla="*/ 328895 w 2622570" name="connsiteX1625"/>
              <a:gd fmla="*/ 2139292 h 2535904" name="connsiteY1625"/>
              <a:gd fmla="*/ 328895 w 2622570" name="connsiteX1626"/>
              <a:gd fmla="*/ 2137597 h 2535904" name="connsiteY1626"/>
              <a:gd fmla="*/ 327162 w 2622570" name="connsiteX1627"/>
              <a:gd fmla="*/ 2137597 h 2535904" name="connsiteY1627"/>
              <a:gd fmla="*/ 327162 w 2622570" name="connsiteX1628"/>
              <a:gd fmla="*/ 2135902 h 2535904" name="connsiteY1628"/>
              <a:gd fmla="*/ 325431 w 2622570" name="connsiteX1629"/>
              <a:gd fmla="*/ 2135902 h 2535904" name="connsiteY1629"/>
              <a:gd fmla="*/ 325431 w 2622570" name="connsiteX1630"/>
              <a:gd fmla="*/ 2134207 h 2535904" name="connsiteY1630"/>
              <a:gd fmla="*/ 323698 w 2622570" name="connsiteX1631"/>
              <a:gd fmla="*/ 2134207 h 2535904" name="connsiteY1631"/>
              <a:gd fmla="*/ 323698 w 2622570" name="connsiteX1632"/>
              <a:gd fmla="*/ 2132511 h 2535904" name="connsiteY1632"/>
              <a:gd fmla="*/ 321965 w 2622570" name="connsiteX1633"/>
              <a:gd fmla="*/ 2132511 h 2535904" name="connsiteY1633"/>
              <a:gd fmla="*/ 321965 w 2622570" name="connsiteX1634"/>
              <a:gd fmla="*/ 2130816 h 2535904" name="connsiteY1634"/>
              <a:gd fmla="*/ 320234 w 2622570" name="connsiteX1635"/>
              <a:gd fmla="*/ 2130816 h 2535904" name="connsiteY1635"/>
              <a:gd fmla="*/ 320234 w 2622570" name="connsiteX1636"/>
              <a:gd fmla="*/ 2129121 h 2535904" name="connsiteY1636"/>
              <a:gd fmla="*/ 318502 w 2622570" name="connsiteX1637"/>
              <a:gd fmla="*/ 2129121 h 2535904" name="connsiteY1637"/>
              <a:gd fmla="*/ 318502 w 2622570" name="connsiteX1638"/>
              <a:gd fmla="*/ 2127426 h 2535904" name="connsiteY1638"/>
              <a:gd fmla="*/ 316770 w 2622570" name="connsiteX1639"/>
              <a:gd fmla="*/ 2127426 h 2535904" name="connsiteY1639"/>
              <a:gd fmla="*/ 316770 w 2622570" name="connsiteX1640"/>
              <a:gd fmla="*/ 2125730 h 2535904" name="connsiteY1640"/>
              <a:gd fmla="*/ 315038 w 2622570" name="connsiteX1641"/>
              <a:gd fmla="*/ 2125730 h 2535904" name="connsiteY1641"/>
              <a:gd fmla="*/ 315038 w 2622570" name="connsiteX1642"/>
              <a:gd fmla="*/ 2124035 h 2535904" name="connsiteY1642"/>
              <a:gd fmla="*/ 313305 w 2622570" name="connsiteX1643"/>
              <a:gd fmla="*/ 2124035 h 2535904" name="connsiteY1643"/>
              <a:gd fmla="*/ 313305 w 2622570" name="connsiteX1644"/>
              <a:gd fmla="*/ 2122340 h 2535904" name="connsiteY1644"/>
              <a:gd fmla="*/ 311573 w 2622570" name="connsiteX1645"/>
              <a:gd fmla="*/ 2122340 h 2535904" name="connsiteY1645"/>
              <a:gd fmla="*/ 311573 w 2622570" name="connsiteX1646"/>
              <a:gd fmla="*/ 2120645 h 2535904" name="connsiteY1646"/>
              <a:gd fmla="*/ 309841 w 2622570" name="connsiteX1647"/>
              <a:gd fmla="*/ 2120645 h 2535904" name="connsiteY1647"/>
              <a:gd fmla="*/ 309841 w 2622570" name="connsiteX1648"/>
              <a:gd fmla="*/ 2118950 h 2535904" name="connsiteY1648"/>
              <a:gd fmla="*/ 308108 w 2622570" name="connsiteX1649"/>
              <a:gd fmla="*/ 2118950 h 2535904" name="connsiteY1649"/>
              <a:gd fmla="*/ 308108 w 2622570" name="connsiteX1650"/>
              <a:gd fmla="*/ 2117254 h 2535904" name="connsiteY1650"/>
              <a:gd fmla="*/ 306376 w 2622570" name="connsiteX1651"/>
              <a:gd fmla="*/ 2117254 h 2535904" name="connsiteY1651"/>
              <a:gd fmla="*/ 306376 w 2622570" name="connsiteX1652"/>
              <a:gd fmla="*/ 2115560 h 2535904" name="connsiteY1652"/>
              <a:gd fmla="*/ 304644 w 2622570" name="connsiteX1653"/>
              <a:gd fmla="*/ 2115560 h 2535904" name="connsiteY1653"/>
              <a:gd fmla="*/ 304644 w 2622570" name="connsiteX1654"/>
              <a:gd fmla="*/ 2113864 h 2535904" name="connsiteY1654"/>
              <a:gd fmla="*/ 302911 w 2622570" name="connsiteX1655"/>
              <a:gd fmla="*/ 2113864 h 2535904" name="connsiteY1655"/>
              <a:gd fmla="*/ 302911 w 2622570" name="connsiteX1656"/>
              <a:gd fmla="*/ 2112169 h 2535904" name="connsiteY1656"/>
              <a:gd fmla="*/ 301179 w 2622570" name="connsiteX1657"/>
              <a:gd fmla="*/ 2112169 h 2535904" name="connsiteY1657"/>
              <a:gd fmla="*/ 301179 w 2622570" name="connsiteX1658"/>
              <a:gd fmla="*/ 2110473 h 2535904" name="connsiteY1658"/>
              <a:gd fmla="*/ 299447 w 2622570" name="connsiteX1659"/>
              <a:gd fmla="*/ 2110473 h 2535904" name="connsiteY1659"/>
              <a:gd fmla="*/ 299447 w 2622570" name="connsiteX1660"/>
              <a:gd fmla="*/ 2108779 h 2535904" name="connsiteY1660"/>
              <a:gd fmla="*/ 297714 w 2622570" name="connsiteX1661"/>
              <a:gd fmla="*/ 2108779 h 2535904" name="connsiteY1661"/>
              <a:gd fmla="*/ 297714 w 2622570" name="connsiteX1662"/>
              <a:gd fmla="*/ 2107083 h 2535904" name="connsiteY1662"/>
              <a:gd fmla="*/ 295982 w 2622570" name="connsiteX1663"/>
              <a:gd fmla="*/ 2107083 h 2535904" name="connsiteY1663"/>
              <a:gd fmla="*/ 295982 w 2622570" name="connsiteX1664"/>
              <a:gd fmla="*/ 2105388 h 2535904" name="connsiteY1664"/>
              <a:gd fmla="*/ 294250 w 2622570" name="connsiteX1665"/>
              <a:gd fmla="*/ 2105388 h 2535904" name="connsiteY1665"/>
              <a:gd fmla="*/ 294250 w 2622570" name="connsiteX1666"/>
              <a:gd fmla="*/ 2103692 h 2535904" name="connsiteY1666"/>
              <a:gd fmla="*/ 292517 w 2622570" name="connsiteX1667"/>
              <a:gd fmla="*/ 2103692 h 2535904" name="connsiteY1667"/>
              <a:gd fmla="*/ 292517 w 2622570" name="connsiteX1668"/>
              <a:gd fmla="*/ 2101998 h 2535904" name="connsiteY1668"/>
              <a:gd fmla="*/ 290785 w 2622570" name="connsiteX1669"/>
              <a:gd fmla="*/ 2101998 h 2535904" name="connsiteY1669"/>
              <a:gd fmla="*/ 290785 w 2622570" name="connsiteX1670"/>
              <a:gd fmla="*/ 2100302 h 2535904" name="connsiteY1670"/>
              <a:gd fmla="*/ 289053 w 2622570" name="connsiteX1671"/>
              <a:gd fmla="*/ 2100302 h 2535904" name="connsiteY1671"/>
              <a:gd fmla="*/ 289053 w 2622570" name="connsiteX1672"/>
              <a:gd fmla="*/ 2098607 h 2535904" name="connsiteY1672"/>
              <a:gd fmla="*/ 287321 w 2622570" name="connsiteX1673"/>
              <a:gd fmla="*/ 2098607 h 2535904" name="connsiteY1673"/>
              <a:gd fmla="*/ 287321 w 2622570" name="connsiteX1674"/>
              <a:gd fmla="*/ 2096912 h 2535904" name="connsiteY1674"/>
              <a:gd fmla="*/ 285588 w 2622570" name="connsiteX1675"/>
              <a:gd fmla="*/ 2096912 h 2535904" name="connsiteY1675"/>
              <a:gd fmla="*/ 285588 w 2622570" name="connsiteX1676"/>
              <a:gd fmla="*/ 2095217 h 2535904" name="connsiteY1676"/>
              <a:gd fmla="*/ 283857 w 2622570" name="connsiteX1677"/>
              <a:gd fmla="*/ 2095217 h 2535904" name="connsiteY1677"/>
              <a:gd fmla="*/ 283857 w 2622570" name="connsiteX1678"/>
              <a:gd fmla="*/ 2093521 h 2535904" name="connsiteY1678"/>
              <a:gd fmla="*/ 282124 w 2622570" name="connsiteX1679"/>
              <a:gd fmla="*/ 2093521 h 2535904" name="connsiteY1679"/>
              <a:gd fmla="*/ 282124 w 2622570" name="connsiteX1680"/>
              <a:gd fmla="*/ 2091826 h 2535904" name="connsiteY1680"/>
              <a:gd fmla="*/ 280392 w 2622570" name="connsiteX1681"/>
              <a:gd fmla="*/ 2091826 h 2535904" name="connsiteY1681"/>
              <a:gd fmla="*/ 280391 w 2622570" name="connsiteX1682"/>
              <a:gd fmla="*/ 2091826 h 2535904" name="connsiteY1682"/>
              <a:gd fmla="*/ 280391 w 2622570" name="connsiteX1683"/>
              <a:gd fmla="*/ 2090131 h 2535904" name="connsiteY1683"/>
              <a:gd fmla="*/ 278660 w 2622570" name="connsiteX1684"/>
              <a:gd fmla="*/ 2090131 h 2535904" name="connsiteY1684"/>
              <a:gd fmla="*/ 278660 w 2622570" name="connsiteX1685"/>
              <a:gd fmla="*/ 2088436 h 2535904" name="connsiteY1685"/>
              <a:gd fmla="*/ 276927 w 2622570" name="connsiteX1686"/>
              <a:gd fmla="*/ 2088436 h 2535904" name="connsiteY1686"/>
              <a:gd fmla="*/ 276927 w 2622570" name="connsiteX1687"/>
              <a:gd fmla="*/ 2086740 h 2535904" name="connsiteY1687"/>
              <a:gd fmla="*/ 275195 w 2622570" name="connsiteX1688"/>
              <a:gd fmla="*/ 2086740 h 2535904" name="connsiteY1688"/>
              <a:gd fmla="*/ 275194 w 2622570" name="connsiteX1689"/>
              <a:gd fmla="*/ 2086740 h 2535904" name="connsiteY1689"/>
              <a:gd fmla="*/ 275194 w 2622570" name="connsiteX1690"/>
              <a:gd fmla="*/ 2085045 h 2535904" name="connsiteY1690"/>
              <a:gd fmla="*/ 273463 w 2622570" name="connsiteX1691"/>
              <a:gd fmla="*/ 2085045 h 2535904" name="connsiteY1691"/>
              <a:gd fmla="*/ 273463 w 2622570" name="connsiteX1692"/>
              <a:gd fmla="*/ 1628467 h 2535904" name="connsiteY1692"/>
              <a:gd fmla="*/ 273438 w 2622570" name="connsiteX1693"/>
              <a:gd fmla="*/ 1628382 h 2535904" name="connsiteY1693"/>
              <a:gd fmla="*/ 273051 w 2622570" name="connsiteX1694"/>
              <a:gd fmla="*/ 1627091 h 2535904" name="connsiteY1694"/>
              <a:gd fmla="*/ 271964 w 2622570" name="connsiteX1695"/>
              <a:gd fmla="*/ 1627549 h 2535904" name="connsiteY1695"/>
              <a:gd fmla="*/ 271318 w 2622570" name="connsiteX1696"/>
              <a:gd fmla="*/ 1625395 h 2535904" name="connsiteY1696"/>
              <a:gd fmla="*/ 270232 w 2622570" name="connsiteX1697"/>
              <a:gd fmla="*/ 1625854 h 2535904" name="connsiteY1697"/>
              <a:gd fmla="*/ 269586 w 2622570" name="connsiteX1698"/>
              <a:gd fmla="*/ 1623700 h 2535904" name="connsiteY1698"/>
              <a:gd fmla="*/ 268500 w 2622570" name="connsiteX1699"/>
              <a:gd fmla="*/ 1624159 h 2535904" name="connsiteY1699"/>
              <a:gd fmla="*/ 267855 w 2622570" name="connsiteX1700"/>
              <a:gd fmla="*/ 1622005 h 2535904" name="connsiteY1700"/>
              <a:gd fmla="*/ 266768 w 2622570" name="connsiteX1701"/>
              <a:gd fmla="*/ 1622463 h 2535904" name="connsiteY1701"/>
              <a:gd fmla="*/ 266122 w 2622570" name="connsiteX1702"/>
              <a:gd fmla="*/ 1620310 h 2535904" name="connsiteY1702"/>
              <a:gd fmla="*/ 265036 w 2622570" name="connsiteX1703"/>
              <a:gd fmla="*/ 1620768 h 2535904" name="connsiteY1703"/>
              <a:gd fmla="*/ 264389 w 2622570" name="connsiteX1704"/>
              <a:gd fmla="*/ 1618614 h 2535904" name="connsiteY1704"/>
              <a:gd fmla="*/ 263303 w 2622570" name="connsiteX1705"/>
              <a:gd fmla="*/ 1619073 h 2535904" name="connsiteY1705"/>
              <a:gd fmla="*/ 262658 w 2622570" name="connsiteX1706"/>
              <a:gd fmla="*/ 1616919 h 2535904" name="connsiteY1706"/>
              <a:gd fmla="*/ 261571 w 2622570" name="connsiteX1707"/>
              <a:gd fmla="*/ 1617378 h 2535904" name="connsiteY1707"/>
              <a:gd fmla="*/ 260925 w 2622570" name="connsiteX1708"/>
              <a:gd fmla="*/ 1615224 h 2535904" name="connsiteY1708"/>
              <a:gd fmla="*/ 259839 w 2622570" name="connsiteX1709"/>
              <a:gd fmla="*/ 1615682 h 2535904" name="connsiteY1709"/>
              <a:gd fmla="*/ 259404 w 2622570" name="connsiteX1710"/>
              <a:gd fmla="*/ 1614233 h 2535904" name="connsiteY1710"/>
              <a:gd fmla="*/ 259192 w 2622570" name="connsiteX1711"/>
              <a:gd fmla="*/ 1613529 h 2535904" name="connsiteY1711"/>
              <a:gd fmla="*/ 258106 w 2622570" name="connsiteX1712"/>
              <a:gd fmla="*/ 1613987 h 2535904" name="connsiteY1712"/>
              <a:gd fmla="*/ 257461 w 2622570" name="connsiteX1713"/>
              <a:gd fmla="*/ 1611833 h 2535904" name="connsiteY1713"/>
              <a:gd fmla="*/ 256374 w 2622570" name="connsiteX1714"/>
              <a:gd fmla="*/ 1612292 h 2535904" name="connsiteY1714"/>
              <a:gd fmla="*/ 255728 w 2622570" name="connsiteX1715"/>
              <a:gd fmla="*/ 1610138 h 2535904" name="connsiteY1715"/>
              <a:gd fmla="*/ 254642 w 2622570" name="connsiteX1716"/>
              <a:gd fmla="*/ 1610597 h 2535904" name="connsiteY1716"/>
              <a:gd fmla="*/ 253995 w 2622570" name="connsiteX1717"/>
              <a:gd fmla="*/ 1608443 h 2535904" name="connsiteY1717"/>
              <a:gd fmla="*/ 252909 w 2622570" name="connsiteX1718"/>
              <a:gd fmla="*/ 1608901 h 2535904" name="connsiteY1718"/>
              <a:gd fmla="*/ 252264 w 2622570" name="connsiteX1719"/>
              <a:gd fmla="*/ 1606748 h 2535904" name="connsiteY1719"/>
              <a:gd fmla="*/ 251177 w 2622570" name="connsiteX1720"/>
              <a:gd fmla="*/ 1607206 h 2535904" name="connsiteY1720"/>
              <a:gd fmla="*/ 250531 w 2622570" name="connsiteX1721"/>
              <a:gd fmla="*/ 1605053 h 2535904" name="connsiteY1721"/>
              <a:gd fmla="*/ 249445 w 2622570" name="connsiteX1722"/>
              <a:gd fmla="*/ 1605512 h 2535904" name="connsiteY1722"/>
              <a:gd fmla="*/ 248798 w 2622570" name="connsiteX1723"/>
              <a:gd fmla="*/ 1603357 h 2535904" name="connsiteY1723"/>
              <a:gd fmla="*/ 247713 w 2622570" name="connsiteX1724"/>
              <a:gd fmla="*/ 1603816 h 2535904" name="connsiteY1724"/>
              <a:gd fmla="*/ 247067 w 2622570" name="connsiteX1725"/>
              <a:gd fmla="*/ 1601662 h 2535904" name="connsiteY1725"/>
              <a:gd fmla="*/ 245980 w 2622570" name="connsiteX1726"/>
              <a:gd fmla="*/ 1602121 h 2535904" name="connsiteY1726"/>
              <a:gd fmla="*/ 245334 w 2622570" name="connsiteX1727"/>
              <a:gd fmla="*/ 1599967 h 2535904" name="connsiteY1727"/>
              <a:gd fmla="*/ 244248 w 2622570" name="connsiteX1728"/>
              <a:gd fmla="*/ 1600426 h 2535904" name="connsiteY1728"/>
              <a:gd fmla="*/ 243602 w 2622570" name="connsiteX1729"/>
              <a:gd fmla="*/ 1598272 h 2535904" name="connsiteY1729"/>
              <a:gd fmla="*/ 242516 w 2622570" name="connsiteX1730"/>
              <a:gd fmla="*/ 1598731 h 2535904" name="connsiteY1730"/>
              <a:gd fmla="*/ 241869 w 2622570" name="connsiteX1731"/>
              <a:gd fmla="*/ 1596576 h 2535904" name="connsiteY1731"/>
              <a:gd fmla="*/ 240783 w 2622570" name="connsiteX1732"/>
              <a:gd fmla="*/ 1597035 h 2535904" name="connsiteY1732"/>
              <a:gd fmla="*/ 240137 w 2622570" name="connsiteX1733"/>
              <a:gd fmla="*/ 1594882 h 2535904" name="connsiteY1733"/>
              <a:gd fmla="*/ 239051 w 2622570" name="connsiteX1734"/>
              <a:gd fmla="*/ 1595340 h 2535904" name="connsiteY1734"/>
              <a:gd fmla="*/ 238404 w 2622570" name="connsiteX1735"/>
              <a:gd fmla="*/ 1593186 h 2535904" name="connsiteY1735"/>
              <a:gd fmla="*/ 237319 w 2622570" name="connsiteX1736"/>
              <a:gd fmla="*/ 1593645 h 2535904" name="connsiteY1736"/>
              <a:gd fmla="*/ 236673 w 2622570" name="connsiteX1737"/>
              <a:gd fmla="*/ 1591492 h 2535904" name="connsiteY1737"/>
              <a:gd fmla="*/ 235587 w 2622570" name="connsiteX1738"/>
              <a:gd fmla="*/ 1591950 h 2535904" name="connsiteY1738"/>
              <a:gd fmla="*/ 234940 w 2622570" name="connsiteX1739"/>
              <a:gd fmla="*/ 1589795 h 2535904" name="connsiteY1739"/>
              <a:gd fmla="*/ 233855 w 2622570" name="connsiteX1740"/>
              <a:gd fmla="*/ 1590254 h 2535904" name="connsiteY1740"/>
              <a:gd fmla="*/ 233209 w 2622570" name="connsiteX1741"/>
              <a:gd fmla="*/ 1588101 h 2535904" name="connsiteY1741"/>
              <a:gd fmla="*/ 232122 w 2622570" name="connsiteX1742"/>
              <a:gd fmla="*/ 1588559 h 2535904" name="connsiteY1742"/>
              <a:gd fmla="*/ 231477 w 2622570" name="connsiteX1743"/>
              <a:gd fmla="*/ 1586405 h 2535904" name="connsiteY1743"/>
              <a:gd fmla="*/ 230390 w 2622570" name="connsiteX1744"/>
              <a:gd fmla="*/ 1586864 h 2535904" name="connsiteY1744"/>
              <a:gd fmla="*/ 229954 w 2622570" name="connsiteX1745"/>
              <a:gd fmla="*/ 1585411 h 2535904" name="connsiteY1745"/>
              <a:gd fmla="*/ 229743 w 2622570" name="connsiteX1746"/>
              <a:gd fmla="*/ 1584710 h 2535904" name="connsiteY1746"/>
              <a:gd fmla="*/ 228658 w 2622570" name="connsiteX1747"/>
              <a:gd fmla="*/ 1585169 h 2535904" name="connsiteY1747"/>
              <a:gd fmla="*/ 228012 w 2622570" name="connsiteX1748"/>
              <a:gd fmla="*/ 1583014 h 2535904" name="connsiteY1748"/>
              <a:gd fmla="*/ 226925 w 2622570" name="connsiteX1749"/>
              <a:gd fmla="*/ 1583473 h 2535904" name="connsiteY1749"/>
              <a:gd fmla="*/ 226280 w 2622570" name="connsiteX1750"/>
              <a:gd fmla="*/ 1581320 h 2535904" name="connsiteY1750"/>
              <a:gd fmla="*/ 225193 w 2622570" name="connsiteX1751"/>
              <a:gd fmla="*/ 1581778 h 2535904" name="connsiteY1751"/>
              <a:gd fmla="*/ 224547 w 2622570" name="connsiteX1752"/>
              <a:gd fmla="*/ 1579624 h 2535904" name="connsiteY1752"/>
              <a:gd fmla="*/ 223461 w 2622570" name="connsiteX1753"/>
              <a:gd fmla="*/ 1580083 h 2535904" name="connsiteY1753"/>
              <a:gd fmla="*/ 222815 w 2622570" name="connsiteX1754"/>
              <a:gd fmla="*/ 1577929 h 2535904" name="connsiteY1754"/>
              <a:gd fmla="*/ 221728 w 2622570" name="connsiteX1755"/>
              <a:gd fmla="*/ 1578388 h 2535904" name="connsiteY1755"/>
              <a:gd fmla="*/ 221082 w 2622570" name="connsiteX1756"/>
              <a:gd fmla="*/ 1576234 h 2535904" name="connsiteY1756"/>
              <a:gd fmla="*/ 219996 w 2622570" name="connsiteX1757"/>
              <a:gd fmla="*/ 1576692 h 2535904" name="connsiteY1757"/>
              <a:gd fmla="*/ 219561 w 2622570" name="connsiteX1758"/>
              <a:gd fmla="*/ 1575240 h 2535904" name="connsiteY1758"/>
              <a:gd fmla="*/ 219350 w 2622570" name="connsiteX1759"/>
              <a:gd fmla="*/ 1574539 h 2535904" name="connsiteY1759"/>
              <a:gd fmla="*/ 218264 w 2622570" name="connsiteX1760"/>
              <a:gd fmla="*/ 1574997 h 2535904" name="connsiteY1760"/>
              <a:gd fmla="*/ 217618 w 2622570" name="connsiteX1761"/>
              <a:gd fmla="*/ 1572843 h 2535904" name="connsiteY1761"/>
              <a:gd fmla="*/ 216531 w 2622570" name="connsiteX1762"/>
              <a:gd fmla="*/ 1573302 h 2535904" name="connsiteY1762"/>
              <a:gd fmla="*/ 215886 w 2622570" name="connsiteX1763"/>
              <a:gd fmla="*/ 1571148 h 2535904" name="connsiteY1763"/>
              <a:gd fmla="*/ 214799 w 2622570" name="connsiteX1764"/>
              <a:gd fmla="*/ 1571607 h 2535904" name="connsiteY1764"/>
              <a:gd fmla="*/ 214153 w 2622570" name="connsiteX1765"/>
              <a:gd fmla="*/ 1569453 h 2535904" name="connsiteY1765"/>
              <a:gd fmla="*/ 213067 w 2622570" name="connsiteX1766"/>
              <a:gd fmla="*/ 1569911 h 2535904" name="connsiteY1766"/>
              <a:gd fmla="*/ 212421 w 2622570" name="connsiteX1767"/>
              <a:gd fmla="*/ 1567758 h 2535904" name="connsiteY1767"/>
              <a:gd fmla="*/ 211335 w 2622570" name="connsiteX1768"/>
              <a:gd fmla="*/ 1568216 h 2535904" name="connsiteY1768"/>
              <a:gd fmla="*/ 210689 w 2622570" name="connsiteX1769"/>
              <a:gd fmla="*/ 1566063 h 2535904" name="connsiteY1769"/>
              <a:gd fmla="*/ 209602 w 2622570" name="connsiteX1770"/>
              <a:gd fmla="*/ 1566521 h 2535904" name="connsiteY1770"/>
              <a:gd fmla="*/ 208956 w 2622570" name="connsiteX1771"/>
              <a:gd fmla="*/ 1564367 h 2535904" name="connsiteY1771"/>
              <a:gd fmla="*/ 207870 w 2622570" name="connsiteX1772"/>
              <a:gd fmla="*/ 1564826 h 2535904" name="connsiteY1772"/>
              <a:gd fmla="*/ 207224 w 2622570" name="connsiteX1773"/>
              <a:gd fmla="*/ 1562672 h 2535904" name="connsiteY1773"/>
              <a:gd fmla="*/ 206138 w 2622570" name="connsiteX1774"/>
              <a:gd fmla="*/ 1563131 h 2535904" name="connsiteY1774"/>
              <a:gd fmla="*/ 205492 w 2622570" name="connsiteX1775"/>
              <a:gd fmla="*/ 1560977 h 2535904" name="connsiteY1775"/>
              <a:gd fmla="*/ 204406 w 2622570" name="connsiteX1776"/>
              <a:gd fmla="*/ 1561435 h 2535904" name="connsiteY1776"/>
              <a:gd fmla="*/ 203760 w 2622570" name="connsiteX1777"/>
              <a:gd fmla="*/ 1559282 h 2535904" name="connsiteY1777"/>
              <a:gd fmla="*/ 202674 w 2622570" name="connsiteX1778"/>
              <a:gd fmla="*/ 1559740 h 2535904" name="connsiteY1778"/>
              <a:gd fmla="*/ 202027 w 2622570" name="connsiteX1779"/>
              <a:gd fmla="*/ 1557586 h 2535904" name="connsiteY1779"/>
              <a:gd fmla="*/ 200941 w 2622570" name="connsiteX1780"/>
              <a:gd fmla="*/ 1558045 h 2535904" name="connsiteY1780"/>
              <a:gd fmla="*/ 200295 w 2622570" name="connsiteX1781"/>
              <a:gd fmla="*/ 1555891 h 2535904" name="connsiteY1781"/>
              <a:gd fmla="*/ 199209 w 2622570" name="connsiteX1782"/>
              <a:gd fmla="*/ 1556350 h 2535904" name="connsiteY1782"/>
              <a:gd fmla="*/ 198562 w 2622570" name="connsiteX1783"/>
              <a:gd fmla="*/ 1554196 h 2535904" name="connsiteY1783"/>
              <a:gd fmla="*/ 197477 w 2622570" name="connsiteX1784"/>
              <a:gd fmla="*/ 1554654 h 2535904" name="connsiteY1784"/>
              <a:gd fmla="*/ 196831 w 2622570" name="connsiteX1785"/>
              <a:gd fmla="*/ 1552501 h 2535904" name="connsiteY1785"/>
              <a:gd fmla="*/ 195744 w 2622570" name="connsiteX1786"/>
              <a:gd fmla="*/ 1552960 h 2535904" name="connsiteY1786"/>
              <a:gd fmla="*/ 195098 w 2622570" name="connsiteX1787"/>
              <a:gd fmla="*/ 1550805 h 2535904" name="connsiteY1787"/>
              <a:gd fmla="*/ 194012 w 2622570" name="connsiteX1788"/>
              <a:gd fmla="*/ 1551264 h 2535904" name="connsiteY1788"/>
              <a:gd fmla="*/ 193366 w 2622570" name="connsiteX1789"/>
              <a:gd fmla="*/ 1549110 h 2535904" name="connsiteY1789"/>
              <a:gd fmla="*/ 192280 w 2622570" name="connsiteX1790"/>
              <a:gd fmla="*/ 1549569 h 2535904" name="connsiteY1790"/>
              <a:gd fmla="*/ 191634 w 2622570" name="connsiteX1791"/>
              <a:gd fmla="*/ 1547415 h 2535904" name="connsiteY1791"/>
              <a:gd fmla="*/ 190547 w 2622570" name="connsiteX1792"/>
              <a:gd fmla="*/ 1547873 h 2535904" name="connsiteY1792"/>
              <a:gd fmla="*/ 189902 w 2622570" name="connsiteX1793"/>
              <a:gd fmla="*/ 1545720 h 2535904" name="connsiteY1793"/>
              <a:gd fmla="*/ 188815 w 2622570" name="connsiteX1794"/>
              <a:gd fmla="*/ 1546179 h 2535904" name="connsiteY1794"/>
              <a:gd fmla="*/ 188169 w 2622570" name="connsiteX1795"/>
              <a:gd fmla="*/ 1544024 h 2535904" name="connsiteY1795"/>
              <a:gd fmla="*/ 187083 w 2622570" name="connsiteX1796"/>
              <a:gd fmla="*/ 1544483 h 2535904" name="connsiteY1796"/>
              <a:gd fmla="*/ 186437 w 2622570" name="connsiteX1797"/>
              <a:gd fmla="*/ 1542329 h 2535904" name="connsiteY1797"/>
              <a:gd fmla="*/ 185350 w 2622570" name="connsiteX1798"/>
              <a:gd fmla="*/ 1542788 h 2535904" name="connsiteY1798"/>
              <a:gd fmla="*/ 184704 w 2622570" name="connsiteX1799"/>
              <a:gd fmla="*/ 1540634 h 2535904" name="connsiteY1799"/>
              <a:gd fmla="*/ 183618 w 2622570" name="connsiteX1800"/>
              <a:gd fmla="*/ 1541092 h 2535904" name="connsiteY1800"/>
              <a:gd fmla="*/ 182972 w 2622570" name="connsiteX1801"/>
              <a:gd fmla="*/ 1538939 h 2535904" name="connsiteY1801"/>
              <a:gd fmla="*/ 181886 w 2622570" name="connsiteX1802"/>
              <a:gd fmla="*/ 1539398 h 2535904" name="connsiteY1802"/>
              <a:gd fmla="*/ 181240 w 2622570" name="connsiteX1803"/>
              <a:gd fmla="*/ 1537243 h 2535904" name="connsiteY1803"/>
              <a:gd fmla="*/ 180153 w 2622570" name="connsiteX1804"/>
              <a:gd fmla="*/ 1537702 h 2535904" name="connsiteY1804"/>
              <a:gd fmla="*/ 179555 w 2622570" name="connsiteX1805"/>
              <a:gd fmla="*/ 1535708 h 2535904" name="connsiteY1805"/>
              <a:gd fmla="*/ 179507 w 2622570" name="connsiteX1806"/>
              <a:gd fmla="*/ 1535548 h 2535904" name="connsiteY1806"/>
              <a:gd fmla="*/ 178421 w 2622570" name="connsiteX1807"/>
              <a:gd fmla="*/ 1536007 h 2535904" name="connsiteY1807"/>
              <a:gd fmla="*/ 177775 w 2622570" name="connsiteX1808"/>
              <a:gd fmla="*/ 1533853 h 2535904" name="connsiteY1808"/>
              <a:gd fmla="*/ 176689 w 2622570" name="connsiteX1809"/>
              <a:gd fmla="*/ 1534312 h 2535904" name="connsiteY1809"/>
              <a:gd fmla="*/ 176043 w 2622570" name="connsiteX1810"/>
              <a:gd fmla="*/ 1532158 h 2535904" name="connsiteY1810"/>
              <a:gd fmla="*/ 174957 w 2622570" name="connsiteX1811"/>
              <a:gd fmla="*/ 1532617 h 2535904" name="connsiteY1811"/>
              <a:gd fmla="*/ 174310 w 2622570" name="connsiteX1812"/>
              <a:gd fmla="*/ 1530463 h 2535904" name="connsiteY1812"/>
              <a:gd fmla="*/ 173225 w 2622570" name="connsiteX1813"/>
              <a:gd fmla="*/ 1530921 h 2535904" name="connsiteY1813"/>
              <a:gd fmla="*/ 172579 w 2622570" name="connsiteX1814"/>
              <a:gd fmla="*/ 1528768 h 2535904" name="connsiteY1814"/>
              <a:gd fmla="*/ 171493 w 2622570" name="connsiteX1815"/>
              <a:gd fmla="*/ 1529226 h 2535904" name="connsiteY1815"/>
              <a:gd fmla="*/ 170847 w 2622570" name="connsiteX1816"/>
              <a:gd fmla="*/ 1527072 h 2535904" name="connsiteY1816"/>
              <a:gd fmla="*/ 169760 w 2622570" name="connsiteX1817"/>
              <a:gd fmla="*/ 1527531 h 2535904" name="connsiteY1817"/>
              <a:gd fmla="*/ 169114 w 2622570" name="connsiteX1818"/>
              <a:gd fmla="*/ 1525377 h 2535904" name="connsiteY1818"/>
              <a:gd fmla="*/ 168028 w 2622570" name="connsiteX1819"/>
              <a:gd fmla="*/ 1525836 h 2535904" name="connsiteY1819"/>
              <a:gd fmla="*/ 167590 w 2622570" name="connsiteX1820"/>
              <a:gd fmla="*/ 1524378 h 2535904" name="connsiteY1820"/>
              <a:gd fmla="*/ 167381 w 2622570" name="connsiteX1821"/>
              <a:gd fmla="*/ 1523682 h 2535904" name="connsiteY1821"/>
              <a:gd fmla="*/ 166296 w 2622570" name="connsiteX1822"/>
              <a:gd fmla="*/ 1524141 h 2535904" name="connsiteY1822"/>
              <a:gd fmla="*/ 165649 w 2622570" name="connsiteX1823"/>
              <a:gd fmla="*/ 1521987 h 2535904" name="connsiteY1823"/>
              <a:gd fmla="*/ 164563 w 2622570" name="connsiteX1824"/>
              <a:gd fmla="*/ 1522445 h 2535904" name="connsiteY1824"/>
              <a:gd fmla="*/ 163917 w 2622570" name="connsiteX1825"/>
              <a:gd fmla="*/ 1520292 h 2535904" name="connsiteY1825"/>
              <a:gd fmla="*/ 162832 w 2622570" name="connsiteX1826"/>
              <a:gd fmla="*/ 1520750 h 2535904" name="connsiteY1826"/>
              <a:gd fmla="*/ 162831 w 2622570" name="connsiteX1827"/>
              <a:gd fmla="*/ 1520750 h 2535904" name="connsiteY1827"/>
              <a:gd fmla="*/ 162184 w 2622570" name="connsiteX1828"/>
              <a:gd fmla="*/ 1518596 h 2535904" name="connsiteY1828"/>
              <a:gd fmla="*/ 161101 w 2622570" name="connsiteX1829"/>
              <a:gd fmla="*/ 1519054 h 2535904" name="connsiteY1829"/>
              <a:gd fmla="*/ 161099 w 2622570" name="connsiteX1830"/>
              <a:gd fmla="*/ 1519055 h 2535904" name="connsiteY1830"/>
              <a:gd fmla="*/ 160453 w 2622570" name="connsiteX1831"/>
              <a:gd fmla="*/ 1516901 h 2535904" name="connsiteY1831"/>
              <a:gd fmla="*/ 159366 w 2622570" name="connsiteX1832"/>
              <a:gd fmla="*/ 1517360 h 2535904" name="connsiteY1832"/>
              <a:gd fmla="*/ 158720 w 2622570" name="connsiteX1833"/>
              <a:gd fmla="*/ 1515206 h 2535904" name="connsiteY1833"/>
              <a:gd fmla="*/ 157635 w 2622570" name="connsiteX1834"/>
              <a:gd fmla="*/ 1515664 h 2535904" name="connsiteY1834"/>
              <a:gd fmla="*/ 157634 w 2622570" name="connsiteX1835"/>
              <a:gd fmla="*/ 1515664 h 2535904" name="connsiteY1835"/>
              <a:gd fmla="*/ 156988 w 2622570" name="connsiteX1836"/>
              <a:gd fmla="*/ 1513511 h 2535904" name="connsiteY1836"/>
              <a:gd fmla="*/ 155903 w 2622570" name="connsiteX1837"/>
              <a:gd fmla="*/ 1513969 h 2535904" name="connsiteY1837"/>
              <a:gd fmla="*/ 155902 w 2622570" name="connsiteX1838"/>
              <a:gd fmla="*/ 1513969 h 2535904" name="connsiteY1838"/>
              <a:gd fmla="*/ 155255 w 2622570" name="connsiteX1839"/>
              <a:gd fmla="*/ 1511815 h 2535904" name="connsiteY1839"/>
              <a:gd fmla="*/ 154169 w 2622570" name="connsiteX1840"/>
              <a:gd fmla="*/ 1512274 h 2535904" name="connsiteY1840"/>
              <a:gd fmla="*/ 153524 w 2622570" name="connsiteX1841"/>
              <a:gd fmla="*/ 1510120 h 2535904" name="connsiteY1841"/>
              <a:gd fmla="*/ 152438 w 2622570" name="connsiteX1842"/>
              <a:gd fmla="*/ 1510579 h 2535904" name="connsiteY1842"/>
              <a:gd fmla="*/ 152437 w 2622570" name="connsiteX1843"/>
              <a:gd fmla="*/ 1510579 h 2535904" name="connsiteY1843"/>
              <a:gd fmla="*/ 151791 w 2622570" name="connsiteX1844"/>
              <a:gd fmla="*/ 1508425 h 2535904" name="connsiteY1844"/>
              <a:gd fmla="*/ 150708 w 2622570" name="connsiteX1845"/>
              <a:gd fmla="*/ 1508882 h 2535904" name="connsiteY1845"/>
              <a:gd fmla="*/ 150705 w 2622570" name="connsiteX1846"/>
              <a:gd fmla="*/ 1508883 h 2535904" name="connsiteY1846"/>
              <a:gd fmla="*/ 150059 w 2622570" name="connsiteX1847"/>
              <a:gd fmla="*/ 1506730 h 2535904" name="connsiteY1847"/>
              <a:gd fmla="*/ 148972 w 2622570" name="connsiteX1848"/>
              <a:gd fmla="*/ 1507188 h 2535904" name="connsiteY1848"/>
              <a:gd fmla="*/ 148326 w 2622570" name="connsiteX1849"/>
              <a:gd fmla="*/ 1505034 h 2535904" name="connsiteY1849"/>
              <a:gd fmla="*/ 147241 w 2622570" name="connsiteX1850"/>
              <a:gd fmla="*/ 1505493 h 2535904" name="connsiteY1850"/>
              <a:gd fmla="*/ 147240 w 2622570" name="connsiteX1851"/>
              <a:gd fmla="*/ 1505493 h 2535904" name="connsiteY1851"/>
              <a:gd fmla="*/ 146594 w 2622570" name="connsiteX1852"/>
              <a:gd fmla="*/ 1503339 h 2535904" name="connsiteY1852"/>
              <a:gd fmla="*/ 145511 w 2622570" name="connsiteX1853"/>
              <a:gd fmla="*/ 1503796 h 2535904" name="connsiteY1853"/>
              <a:gd fmla="*/ 145508 w 2622570" name="connsiteX1854"/>
              <a:gd fmla="*/ 1503798 h 2535904" name="connsiteY1854"/>
              <a:gd fmla="*/ 144862 w 2622570" name="connsiteX1855"/>
              <a:gd fmla="*/ 1501644 h 2535904" name="connsiteY1855"/>
              <a:gd fmla="*/ 143777 w 2622570" name="connsiteX1856"/>
              <a:gd fmla="*/ 1502102 h 2535904" name="connsiteY1856"/>
              <a:gd fmla="*/ 143776 w 2622570" name="connsiteX1857"/>
              <a:gd fmla="*/ 1502102 h 2535904" name="connsiteY1857"/>
              <a:gd fmla="*/ 143130 w 2622570" name="connsiteX1858"/>
              <a:gd fmla="*/ 1499949 h 2535904" name="connsiteY1858"/>
              <a:gd fmla="*/ 142044 w 2622570" name="connsiteX1859"/>
              <a:gd fmla="*/ 1500407 h 2535904" name="connsiteY1859"/>
              <a:gd fmla="*/ 141398 w 2622570" name="connsiteX1860"/>
              <a:gd fmla="*/ 1498253 h 2535904" name="connsiteY1860"/>
              <a:gd fmla="*/ 140314 w 2622570" name="connsiteX1861"/>
              <a:gd fmla="*/ 1498711 h 2535904" name="connsiteY1861"/>
              <a:gd fmla="*/ 140312 w 2622570" name="connsiteX1862"/>
              <a:gd fmla="*/ 1498712 h 2535904" name="connsiteY1862"/>
              <a:gd fmla="*/ 139666 w 2622570" name="connsiteX1863"/>
              <a:gd fmla="*/ 1496558 h 2535904" name="connsiteY1863"/>
              <a:gd fmla="*/ 138580 w 2622570" name="connsiteX1864"/>
              <a:gd fmla="*/ 1497017 h 2535904" name="connsiteY1864"/>
              <a:gd fmla="*/ 138579 w 2622570" name="connsiteX1865"/>
              <a:gd fmla="*/ 1497017 h 2535904" name="connsiteY1865"/>
              <a:gd fmla="*/ 137933 w 2622570" name="connsiteX1866"/>
              <a:gd fmla="*/ 1494863 h 2535904" name="connsiteY1866"/>
              <a:gd fmla="*/ 136849 w 2622570" name="connsiteX1867"/>
              <a:gd fmla="*/ 1495321 h 2535904" name="connsiteY1867"/>
              <a:gd fmla="*/ 136847 w 2622570" name="connsiteX1868"/>
              <a:gd fmla="*/ 1495321 h 2535904" name="connsiteY1868"/>
              <a:gd fmla="*/ 136201 w 2622570" name="connsiteX1869"/>
              <a:gd fmla="*/ 1493168 h 2535904" name="connsiteY1869"/>
              <a:gd fmla="*/ 135117 w 2622570" name="connsiteX1870"/>
              <a:gd fmla="*/ 1493626 h 2535904" name="connsiteY1870"/>
              <a:gd fmla="*/ 135115 w 2622570" name="connsiteX1871"/>
              <a:gd fmla="*/ 1493626 h 2535904" name="connsiteY1871"/>
              <a:gd fmla="*/ 134468 w 2622570" name="connsiteX1872"/>
              <a:gd fmla="*/ 1491472 h 2535904" name="connsiteY1872"/>
              <a:gd fmla="*/ 133388 w 2622570" name="connsiteX1873"/>
              <a:gd fmla="*/ 1491929 h 2535904" name="connsiteY1873"/>
              <a:gd fmla="*/ 133383 w 2622570" name="connsiteX1874"/>
              <a:gd fmla="*/ 1491931 h 2535904" name="connsiteY1874"/>
              <a:gd fmla="*/ 133382 w 2622570" name="connsiteX1875"/>
              <a:gd fmla="*/ 1491931 h 2535904" name="connsiteY1875"/>
              <a:gd fmla="*/ 132736 w 2622570" name="connsiteX1876"/>
              <a:gd fmla="*/ 1489777 h 2535904" name="connsiteY1876"/>
              <a:gd fmla="*/ 131658 w 2622570" name="connsiteX1877"/>
              <a:gd fmla="*/ 1490233 h 2535904" name="connsiteY1877"/>
              <a:gd fmla="*/ 131651 w 2622570" name="connsiteX1878"/>
              <a:gd fmla="*/ 1490236 h 2535904" name="connsiteY1878"/>
              <a:gd fmla="*/ 131650 w 2622570" name="connsiteX1879"/>
              <a:gd fmla="*/ 1490236 h 2535904" name="connsiteY1879"/>
              <a:gd fmla="*/ 131004 w 2622570" name="connsiteX1880"/>
              <a:gd fmla="*/ 1488082 h 2535904" name="connsiteY1880"/>
              <a:gd fmla="*/ 129927 w 2622570" name="connsiteX1881"/>
              <a:gd fmla="*/ 1488537 h 2535904" name="connsiteY1881"/>
              <a:gd fmla="*/ 129918 w 2622570" name="connsiteX1882"/>
              <a:gd fmla="*/ 1488540 h 2535904" name="connsiteY1882"/>
              <a:gd fmla="*/ 129918 w 2622570" name="connsiteX1883"/>
              <a:gd fmla="*/ 1488540 h 2535904" name="connsiteY1883"/>
              <a:gd fmla="*/ 129272 w 2622570" name="connsiteX1884"/>
              <a:gd fmla="*/ 1486387 h 2535904" name="connsiteY1884"/>
              <a:gd fmla="*/ 128186 w 2622570" name="connsiteX1885"/>
              <a:gd fmla="*/ 1486846 h 2535904" name="connsiteY1885"/>
              <a:gd fmla="*/ 0 w 2622570" name="connsiteX1886"/>
              <a:gd fmla="*/ 1059560 h 2535904" name="connsiteY1886"/>
              <a:gd fmla="*/ 214703 w 2622570" name="connsiteX1887"/>
              <a:gd fmla="*/ 896793 h 2535904" name="connsiteY1887"/>
              <a:gd fmla="*/ 269955 w 2622570" name="connsiteX1888"/>
              <a:gd fmla="*/ 848368 h 2535904" name="connsiteY1888"/>
              <a:gd fmla="*/ 269770 w 2622570" name="connsiteX1889"/>
              <a:gd fmla="*/ 848473 h 2535904" name="connsiteY1889"/>
              <a:gd fmla="*/ 268842 w 2622570" name="connsiteX1890"/>
              <a:gd fmla="*/ 846325 h 2535904" name="connsiteY1890"/>
              <a:gd fmla="*/ 268037 w 2622570" name="connsiteX1891"/>
              <a:gd fmla="*/ 846777 h 2535904" name="connsiteY1891"/>
              <a:gd fmla="*/ 267110 w 2622570" name="connsiteX1892"/>
              <a:gd fmla="*/ 844630 h 2535904" name="connsiteY1892"/>
              <a:gd fmla="*/ 266305 w 2622570" name="connsiteX1893"/>
              <a:gd fmla="*/ 845082 h 2535904" name="connsiteY1893"/>
              <a:gd fmla="*/ 265378 w 2622570" name="connsiteX1894"/>
              <a:gd fmla="*/ 842934 h 2535904" name="connsiteY1894"/>
              <a:gd fmla="*/ 264573 w 2622570" name="connsiteX1895"/>
              <a:gd fmla="*/ 843387 h 2535904" name="connsiteY1895"/>
              <a:gd fmla="*/ 263645 w 2622570" name="connsiteX1896"/>
              <a:gd fmla="*/ 841240 h 2535904" name="connsiteY1896"/>
              <a:gd fmla="*/ 262840 w 2622570" name="connsiteX1897"/>
              <a:gd fmla="*/ 841692 h 2535904" name="connsiteY1897"/>
              <a:gd fmla="*/ 261913 w 2622570" name="connsiteX1898"/>
              <a:gd fmla="*/ 839544 h 2535904" name="connsiteY1898"/>
              <a:gd fmla="*/ 261108 w 2622570" name="connsiteX1899"/>
              <a:gd fmla="*/ 839996 h 2535904" name="connsiteY1899"/>
              <a:gd fmla="*/ 260181 w 2622570" name="connsiteX1900"/>
              <a:gd fmla="*/ 837848 h 2535904" name="connsiteY1900"/>
              <a:gd fmla="*/ 259376 w 2622570" name="connsiteX1901"/>
              <a:gd fmla="*/ 838301 h 2535904" name="connsiteY1901"/>
              <a:gd fmla="*/ 258448 w 2622570" name="connsiteX1902"/>
              <a:gd fmla="*/ 836153 h 2535904" name="connsiteY1902"/>
              <a:gd fmla="*/ 257643 w 2622570" name="connsiteX1903"/>
              <a:gd fmla="*/ 836606 h 2535904" name="connsiteY1903"/>
              <a:gd fmla="*/ 256716 w 2622570" name="connsiteX1904"/>
              <a:gd fmla="*/ 834458 h 2535904" name="connsiteY1904"/>
              <a:gd fmla="*/ 255911 w 2622570" name="connsiteX1905"/>
              <a:gd fmla="*/ 834911 h 2535904" name="connsiteY1905"/>
              <a:gd fmla="*/ 254984 w 2622570" name="connsiteX1906"/>
              <a:gd fmla="*/ 832763 h 2535904" name="connsiteY1906"/>
              <a:gd fmla="*/ 254179 w 2622570" name="connsiteX1907"/>
              <a:gd fmla="*/ 833215 h 2535904" name="connsiteY1907"/>
              <a:gd fmla="*/ 253251 w 2622570" name="connsiteX1908"/>
              <a:gd fmla="*/ 831068 h 2535904" name="connsiteY1908"/>
              <a:gd fmla="*/ 252447 w 2622570" name="connsiteX1909"/>
              <a:gd fmla="*/ 831520 h 2535904" name="connsiteY1909"/>
              <a:gd fmla="*/ 251519 w 2622570" name="connsiteX1910"/>
              <a:gd fmla="*/ 829372 h 2535904" name="connsiteY1910"/>
              <a:gd fmla="*/ 250714 w 2622570" name="connsiteX1911"/>
              <a:gd fmla="*/ 829825 h 2535904" name="connsiteY1911"/>
              <a:gd fmla="*/ 249787 w 2622570" name="connsiteX1912"/>
              <a:gd fmla="*/ 827678 h 2535904" name="connsiteY1912"/>
              <a:gd fmla="*/ 248982 w 2622570" name="connsiteX1913"/>
              <a:gd fmla="*/ 828130 h 2535904" name="connsiteY1913"/>
              <a:gd fmla="*/ 248055 w 2622570" name="connsiteX1914"/>
              <a:gd fmla="*/ 825981 h 2535904" name="connsiteY1914"/>
              <a:gd fmla="*/ 247250 w 2622570" name="connsiteX1915"/>
              <a:gd fmla="*/ 826434 h 2535904" name="connsiteY1915"/>
              <a:gd fmla="*/ 246322 w 2622570" name="connsiteX1916"/>
              <a:gd fmla="*/ 824286 h 2535904" name="connsiteY1916"/>
              <a:gd fmla="*/ 245517 w 2622570" name="connsiteX1917"/>
              <a:gd fmla="*/ 824739 h 2535904" name="connsiteY1917"/>
              <a:gd fmla="*/ 244590 w 2622570" name="connsiteX1918"/>
              <a:gd fmla="*/ 822592 h 2535904" name="connsiteY1918"/>
              <a:gd fmla="*/ 243785 w 2622570" name="connsiteX1919"/>
              <a:gd fmla="*/ 823044 h 2535904" name="connsiteY1919"/>
              <a:gd fmla="*/ 242858 w 2622570" name="connsiteX1920"/>
              <a:gd fmla="*/ 820897 h 2535904" name="connsiteY1920"/>
              <a:gd fmla="*/ 242053 w 2622570" name="connsiteX1921"/>
              <a:gd fmla="*/ 821349 h 2535904" name="connsiteY1921"/>
              <a:gd fmla="*/ 241126 w 2622570" name="connsiteX1922"/>
              <a:gd fmla="*/ 819202 h 2535904" name="connsiteY1922"/>
              <a:gd fmla="*/ 240321 w 2622570" name="connsiteX1923"/>
              <a:gd fmla="*/ 819654 h 2535904" name="connsiteY1923"/>
              <a:gd fmla="*/ 239394 w 2622570" name="connsiteX1924"/>
              <a:gd fmla="*/ 817506 h 2535904" name="connsiteY1924"/>
              <a:gd fmla="*/ 238589 w 2622570" name="connsiteX1925"/>
              <a:gd fmla="*/ 817958 h 2535904" name="connsiteY1925"/>
              <a:gd fmla="*/ 237661 w 2622570" name="connsiteX1926"/>
              <a:gd fmla="*/ 815811 h 2535904" name="connsiteY1926"/>
              <a:gd fmla="*/ 236856 w 2622570" name="connsiteX1927"/>
              <a:gd fmla="*/ 816263 h 2535904" name="connsiteY1927"/>
              <a:gd fmla="*/ 235929 w 2622570" name="connsiteX1928"/>
              <a:gd fmla="*/ 814116 h 2535904" name="connsiteY1928"/>
              <a:gd fmla="*/ 235124 w 2622570" name="connsiteX1929"/>
              <a:gd fmla="*/ 814568 h 2535904" name="connsiteY1929"/>
              <a:gd fmla="*/ 234197 w 2622570" name="connsiteX1930"/>
              <a:gd fmla="*/ 812420 h 2535904" name="connsiteY1930"/>
              <a:gd fmla="*/ 233392 w 2622570" name="connsiteX1931"/>
              <a:gd fmla="*/ 812873 h 2535904" name="connsiteY1931"/>
              <a:gd fmla="*/ 232464 w 2622570" name="connsiteX1932"/>
              <a:gd fmla="*/ 810724 h 2535904" name="connsiteY1932"/>
              <a:gd fmla="*/ 231659 w 2622570" name="connsiteX1933"/>
              <a:gd fmla="*/ 811177 h 2535904" name="connsiteY1933"/>
              <a:gd fmla="*/ 230732 w 2622570" name="connsiteX1934"/>
              <a:gd fmla="*/ 809030 h 2535904" name="connsiteY1934"/>
              <a:gd fmla="*/ 229927 w 2622570" name="connsiteX1935"/>
              <a:gd fmla="*/ 809482 h 2535904" name="connsiteY1935"/>
              <a:gd fmla="*/ 229000 w 2622570" name="connsiteX1936"/>
              <a:gd fmla="*/ 807335 h 2535904" name="connsiteY1936"/>
              <a:gd fmla="*/ 228195 w 2622570" name="connsiteX1937"/>
              <a:gd fmla="*/ 807787 h 2535904" name="connsiteY1937"/>
              <a:gd fmla="*/ 227267 w 2622570" name="connsiteX1938"/>
              <a:gd fmla="*/ 805639 h 2535904" name="connsiteY1938"/>
              <a:gd fmla="*/ 226462 w 2622570" name="connsiteX1939"/>
              <a:gd fmla="*/ 806092 h 2535904" name="connsiteY1939"/>
              <a:gd fmla="*/ 225535 w 2622570" name="connsiteX1940"/>
              <a:gd fmla="*/ 803944 h 2535904" name="connsiteY1940"/>
              <a:gd fmla="*/ 224730 w 2622570" name="connsiteX1941"/>
              <a:gd fmla="*/ 804396 h 2535904" name="connsiteY1941"/>
              <a:gd fmla="*/ 223803 w 2622570" name="connsiteX1942"/>
              <a:gd fmla="*/ 802249 h 2535904" name="connsiteY1942"/>
              <a:gd fmla="*/ 222998 w 2622570" name="connsiteX1943"/>
              <a:gd fmla="*/ 802702 h 2535904" name="connsiteY1943"/>
              <a:gd fmla="*/ 222070 w 2622570" name="connsiteX1944"/>
              <a:gd fmla="*/ 800553 h 2535904" name="connsiteY1944"/>
              <a:gd fmla="*/ 221265 w 2622570" name="connsiteX1945"/>
              <a:gd fmla="*/ 801006 h 2535904" name="connsiteY1945"/>
              <a:gd fmla="*/ 220338 w 2622570" name="connsiteX1946"/>
              <a:gd fmla="*/ 798858 h 2535904" name="connsiteY1946"/>
              <a:gd fmla="*/ 219533 w 2622570" name="connsiteX1947"/>
              <a:gd fmla="*/ 799311 h 2535904" name="connsiteY1947"/>
              <a:gd fmla="*/ 218606 w 2622570" name="connsiteX1948"/>
              <a:gd fmla="*/ 797163 h 2535904" name="connsiteY1948"/>
              <a:gd fmla="*/ 217801 w 2622570" name="connsiteX1949"/>
              <a:gd fmla="*/ 797615 h 2535904" name="connsiteY1949"/>
              <a:gd fmla="*/ 216873 w 2622570" name="connsiteX1950"/>
              <a:gd fmla="*/ 795468 h 2535904" name="connsiteY1950"/>
              <a:gd fmla="*/ 216069 w 2622570" name="connsiteX1951"/>
              <a:gd fmla="*/ 795921 h 2535904" name="connsiteY1951"/>
              <a:gd fmla="*/ 215141 w 2622570" name="connsiteX1952"/>
              <a:gd fmla="*/ 793773 h 2535904" name="connsiteY1952"/>
              <a:gd fmla="*/ 214336 w 2622570" name="connsiteX1953"/>
              <a:gd fmla="*/ 794225 h 2535904" name="connsiteY1953"/>
              <a:gd fmla="*/ 213409 w 2622570" name="connsiteX1954"/>
              <a:gd fmla="*/ 792078 h 2535904" name="connsiteY1954"/>
              <a:gd fmla="*/ 212604 w 2622570" name="connsiteX1955"/>
              <a:gd fmla="*/ 792530 h 2535904" name="connsiteY1955"/>
              <a:gd fmla="*/ 211676 w 2622570" name="connsiteX1956"/>
              <a:gd fmla="*/ 790382 h 2535904" name="connsiteY1956"/>
              <a:gd fmla="*/ 210872 w 2622570" name="connsiteX1957"/>
              <a:gd fmla="*/ 790834 h 2535904" name="connsiteY1957"/>
              <a:gd fmla="*/ 209944 w 2622570" name="connsiteX1958"/>
              <a:gd fmla="*/ 788687 h 2535904" name="connsiteY1958"/>
              <a:gd fmla="*/ 209139 w 2622570" name="connsiteX1959"/>
              <a:gd fmla="*/ 789140 h 2535904" name="connsiteY1959"/>
              <a:gd fmla="*/ 208212 w 2622570" name="connsiteX1960"/>
              <a:gd fmla="*/ 786992 h 2535904" name="connsiteY1960"/>
              <a:gd fmla="*/ 207408 w 2622570" name="connsiteX1961"/>
              <a:gd fmla="*/ 787444 h 2535904" name="connsiteY1961"/>
              <a:gd fmla="*/ 206637 w 2622570" name="connsiteX1962"/>
              <a:gd fmla="*/ 785658 h 2535904" name="connsiteY1962"/>
              <a:gd fmla="*/ 206480 w 2622570" name="connsiteX1963"/>
              <a:gd fmla="*/ 785296 h 2535904" name="connsiteY1963"/>
              <a:gd fmla="*/ 205675 w 2622570" name="connsiteX1964"/>
              <a:gd fmla="*/ 785749 h 2535904" name="connsiteY1964"/>
              <a:gd fmla="*/ 204748 w 2622570" name="connsiteX1965"/>
              <a:gd fmla="*/ 783601 h 2535904" name="connsiteY1965"/>
              <a:gd fmla="*/ 203943 w 2622570" name="connsiteX1966"/>
              <a:gd fmla="*/ 784054 h 2535904" name="connsiteY1966"/>
              <a:gd fmla="*/ 203016 w 2622570" name="connsiteX1967"/>
              <a:gd fmla="*/ 781906 h 2535904" name="connsiteY1967"/>
              <a:gd fmla="*/ 202211 w 2622570" name="connsiteX1968"/>
              <a:gd fmla="*/ 782359 h 2535904" name="connsiteY1968"/>
              <a:gd fmla="*/ 201283 w 2622570" name="connsiteX1969"/>
              <a:gd fmla="*/ 780212 h 2535904" name="connsiteY1969"/>
              <a:gd fmla="*/ 200478 w 2622570" name="connsiteX1970"/>
              <a:gd fmla="*/ 780664 h 2535904" name="connsiteY1970"/>
              <a:gd fmla="*/ 199551 w 2622570" name="connsiteX1971"/>
              <a:gd fmla="*/ 778516 h 2535904" name="connsiteY1971"/>
              <a:gd fmla="*/ 198746 w 2622570" name="connsiteX1972"/>
              <a:gd fmla="*/ 778968 h 2535904" name="connsiteY1972"/>
              <a:gd fmla="*/ 197819 w 2622570" name="connsiteX1973"/>
              <a:gd fmla="*/ 776821 h 2535904" name="connsiteY1973"/>
              <a:gd fmla="*/ 197014 w 2622570" name="connsiteX1974"/>
              <a:gd fmla="*/ 777273 h 2535904" name="connsiteY1974"/>
              <a:gd fmla="*/ 196086 w 2622570" name="connsiteX1975"/>
              <a:gd fmla="*/ 775126 h 2535904" name="connsiteY1975"/>
              <a:gd fmla="*/ 195281 w 2622570" name="connsiteX1976"/>
              <a:gd fmla="*/ 775578 h 2535904" name="connsiteY1976"/>
              <a:gd fmla="*/ 194354 w 2622570" name="connsiteX1977"/>
              <a:gd fmla="*/ 773430 h 2535904" name="connsiteY1977"/>
              <a:gd fmla="*/ 193549 w 2622570" name="connsiteX1978"/>
              <a:gd fmla="*/ 773883 h 2535904" name="connsiteY1978"/>
              <a:gd fmla="*/ 192769 w 2622570" name="connsiteX1979"/>
              <a:gd fmla="*/ 772076 h 2535904" name="connsiteY1979"/>
              <a:gd fmla="*/ 192621 w 2622570" name="connsiteX1980"/>
              <a:gd fmla="*/ 771735 h 2535904" name="connsiteY1980"/>
              <a:gd fmla="*/ 191817 w 2622570" name="connsiteX1981"/>
              <a:gd fmla="*/ 772187 h 2535904" name="connsiteY1981"/>
              <a:gd fmla="*/ 191046 w 2622570" name="connsiteX1982"/>
              <a:gd fmla="*/ 770402 h 2535904" name="connsiteY1982"/>
              <a:gd fmla="*/ 190889 w 2622570" name="connsiteX1983"/>
              <a:gd fmla="*/ 770039 h 2535904" name="connsiteY1983"/>
              <a:gd fmla="*/ 190084 w 2622570" name="connsiteX1984"/>
              <a:gd fmla="*/ 770492 h 2535904" name="connsiteY1984"/>
              <a:gd fmla="*/ 190083 w 2622570" name="connsiteX1985"/>
              <a:gd fmla="*/ 770489 h 2535904" name="connsiteY1985"/>
              <a:gd fmla="*/ 189157 w 2622570" name="connsiteX1986"/>
              <a:gd fmla="*/ 768487 h 2535904" name="connsiteY1986"/>
              <a:gd fmla="*/ 188352 w 2622570" name="connsiteX1987"/>
              <a:gd fmla="*/ 768921 h 2535904" name="connsiteY1987"/>
              <a:gd fmla="*/ 187425 w 2622570" name="connsiteX1988"/>
              <a:gd fmla="*/ 766792 h 2535904" name="connsiteY1988"/>
              <a:gd fmla="*/ 186620 w 2622570" name="connsiteX1989"/>
              <a:gd fmla="*/ 767244 h 2535904" name="connsiteY1989"/>
              <a:gd fmla="*/ 185692 w 2622570" name="connsiteX1990"/>
              <a:gd fmla="*/ 765097 h 2535904" name="connsiteY1990"/>
              <a:gd fmla="*/ 184887 w 2622570" name="connsiteX1991"/>
              <a:gd fmla="*/ 765551 h 2535904" name="connsiteY1991"/>
              <a:gd fmla="*/ 183960 w 2622570" name="connsiteX1992"/>
              <a:gd fmla="*/ 763402 h 2535904" name="connsiteY1992"/>
              <a:gd fmla="*/ 183155 w 2622570" name="connsiteX1993"/>
              <a:gd fmla="*/ 763857 h 2535904" name="connsiteY1993"/>
              <a:gd fmla="*/ 182228 w 2622570" name="connsiteX1994"/>
              <a:gd fmla="*/ 761707 h 2535904" name="connsiteY1994"/>
              <a:gd fmla="*/ 181423 w 2622570" name="connsiteX1995"/>
              <a:gd fmla="*/ 762159 h 2535904" name="connsiteY1995"/>
              <a:gd fmla="*/ 180495 w 2622570" name="connsiteX1996"/>
              <a:gd fmla="*/ 760012 h 2535904" name="connsiteY1996"/>
              <a:gd fmla="*/ 179691 w 2622570" name="connsiteX1997"/>
              <a:gd fmla="*/ 760466 h 2535904" name="connsiteY1997"/>
              <a:gd fmla="*/ 178763 w 2622570" name="connsiteX1998"/>
              <a:gd fmla="*/ 758317 h 2535904" name="connsiteY1998"/>
              <a:gd fmla="*/ 177959 w 2622570" name="connsiteX1999"/>
              <a:gd fmla="*/ 758770 h 2535904" name="connsiteY1999"/>
              <a:gd fmla="*/ 177032 w 2622570" name="connsiteX2000"/>
              <a:gd fmla="*/ 756622 h 2535904" name="connsiteY2000"/>
              <a:gd fmla="*/ 176227 w 2622570" name="connsiteX2001"/>
              <a:gd fmla="*/ 757075 h 2535904" name="connsiteY2001"/>
              <a:gd fmla="*/ 175299 w 2622570" name="connsiteX2002"/>
              <a:gd fmla="*/ 754925 h 2535904" name="connsiteY2002"/>
              <a:gd fmla="*/ 174494 w 2622570" name="connsiteX2003"/>
              <a:gd fmla="*/ 755378 h 2535904" name="connsiteY2003"/>
              <a:gd fmla="*/ 173567 w 2622570" name="connsiteX2004"/>
              <a:gd fmla="*/ 753231 h 2535904" name="connsiteY2004"/>
              <a:gd fmla="*/ 172762 w 2622570" name="connsiteX2005"/>
              <a:gd fmla="*/ 753684 h 2535904" name="connsiteY2005"/>
              <a:gd fmla="*/ 171835 w 2622570" name="connsiteX2006"/>
              <a:gd fmla="*/ 751535 h 2535904" name="connsiteY2006"/>
              <a:gd fmla="*/ 171030 w 2622570" name="connsiteX2007"/>
              <a:gd fmla="*/ 751988 h 2535904" name="connsiteY2007"/>
              <a:gd fmla="*/ 170103 w 2622570" name="connsiteX2008"/>
              <a:gd fmla="*/ 749841 h 2535904" name="connsiteY2008"/>
              <a:gd fmla="*/ 169298 w 2622570" name="connsiteX2009"/>
              <a:gd fmla="*/ 750293 h 2535904" name="connsiteY2009"/>
              <a:gd fmla="*/ 168370 w 2622570" name="connsiteX2010"/>
              <a:gd fmla="*/ 748146 h 2535904" name="connsiteY2010"/>
              <a:gd fmla="*/ 167566 w 2622570" name="connsiteX2011"/>
              <a:gd fmla="*/ 748598 h 2535904" name="connsiteY2011"/>
              <a:gd fmla="*/ 166638 w 2622570" name="connsiteX2012"/>
              <a:gd fmla="*/ 746451 h 2535904" name="connsiteY2012"/>
              <a:gd fmla="*/ 165833 w 2622570" name="connsiteX2013"/>
              <a:gd fmla="*/ 746904 h 2535904" name="connsiteY2013"/>
              <a:gd fmla="*/ 164906 w 2622570" name="connsiteX2014"/>
              <a:gd fmla="*/ 744755 h 2535904" name="connsiteY2014"/>
              <a:gd fmla="*/ 164101 w 2622570" name="connsiteX2015"/>
              <a:gd fmla="*/ 745208 h 2535904" name="connsiteY2015"/>
              <a:gd fmla="*/ 163174 w 2622570" name="connsiteX2016"/>
              <a:gd fmla="*/ 743060 h 2535904" name="connsiteY2016"/>
              <a:gd fmla="*/ 162369 w 2622570" name="connsiteX2017"/>
              <a:gd fmla="*/ 743512 h 2535904" name="connsiteY2017"/>
              <a:gd fmla="*/ 0 w 2622570" name="connsiteX2018"/>
              <a:gd fmla="*/ 367483 h 2535904" name="connsiteY2018"/>
              <a:gd fmla="*/ 529834 w 2622570" name="connsiteX2019"/>
              <a:gd fmla="*/ 0 h 2535904" name="connsiteY20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Lst>
            <a:rect b="b" l="l" r="r" t="t"/>
            <a:pathLst>
              <a:path h="2535904" w="2622570">
                <a:moveTo>
                  <a:pt x="529834" y="0"/>
                </a:moveTo>
                <a:lnTo>
                  <a:pt x="863116" y="264923"/>
                </a:lnTo>
                <a:lnTo>
                  <a:pt x="862953" y="265054"/>
                </a:lnTo>
                <a:lnTo>
                  <a:pt x="864848" y="266561"/>
                </a:lnTo>
                <a:lnTo>
                  <a:pt x="864813" y="266589"/>
                </a:lnTo>
                <a:lnTo>
                  <a:pt x="864848" y="266618"/>
                </a:lnTo>
                <a:lnTo>
                  <a:pt x="864686" y="266750"/>
                </a:lnTo>
                <a:lnTo>
                  <a:pt x="866581" y="268256"/>
                </a:lnTo>
                <a:lnTo>
                  <a:pt x="866545" y="268285"/>
                </a:lnTo>
                <a:lnTo>
                  <a:pt x="866581" y="268313"/>
                </a:lnTo>
                <a:lnTo>
                  <a:pt x="866418" y="268445"/>
                </a:lnTo>
                <a:lnTo>
                  <a:pt x="868313" y="269951"/>
                </a:lnTo>
                <a:lnTo>
                  <a:pt x="868278" y="269980"/>
                </a:lnTo>
                <a:lnTo>
                  <a:pt x="868313" y="270009"/>
                </a:lnTo>
                <a:lnTo>
                  <a:pt x="868150" y="270141"/>
                </a:lnTo>
                <a:lnTo>
                  <a:pt x="870045" y="271647"/>
                </a:lnTo>
                <a:lnTo>
                  <a:pt x="870010" y="271676"/>
                </a:lnTo>
                <a:lnTo>
                  <a:pt x="870045" y="271704"/>
                </a:lnTo>
                <a:lnTo>
                  <a:pt x="869883" y="271835"/>
                </a:lnTo>
                <a:lnTo>
                  <a:pt x="871778" y="273342"/>
                </a:lnTo>
                <a:lnTo>
                  <a:pt x="871742" y="273371"/>
                </a:lnTo>
                <a:lnTo>
                  <a:pt x="871778" y="273399"/>
                </a:lnTo>
                <a:lnTo>
                  <a:pt x="871615" y="273531"/>
                </a:lnTo>
                <a:lnTo>
                  <a:pt x="873510" y="275038"/>
                </a:lnTo>
                <a:lnTo>
                  <a:pt x="873475" y="275067"/>
                </a:lnTo>
                <a:lnTo>
                  <a:pt x="873510" y="275095"/>
                </a:lnTo>
                <a:lnTo>
                  <a:pt x="873348" y="275227"/>
                </a:lnTo>
                <a:lnTo>
                  <a:pt x="875242" y="276733"/>
                </a:lnTo>
                <a:lnTo>
                  <a:pt x="875207" y="276762"/>
                </a:lnTo>
                <a:lnTo>
                  <a:pt x="875242" y="276790"/>
                </a:lnTo>
                <a:lnTo>
                  <a:pt x="875079" y="276921"/>
                </a:lnTo>
                <a:lnTo>
                  <a:pt x="876975" y="278428"/>
                </a:lnTo>
                <a:lnTo>
                  <a:pt x="876939" y="278457"/>
                </a:lnTo>
                <a:lnTo>
                  <a:pt x="876975" y="278486"/>
                </a:lnTo>
                <a:lnTo>
                  <a:pt x="876813" y="278617"/>
                </a:lnTo>
                <a:lnTo>
                  <a:pt x="878707" y="280123"/>
                </a:lnTo>
                <a:lnTo>
                  <a:pt x="878672" y="280152"/>
                </a:lnTo>
                <a:lnTo>
                  <a:pt x="878707" y="280181"/>
                </a:lnTo>
                <a:lnTo>
                  <a:pt x="878544" y="280313"/>
                </a:lnTo>
                <a:lnTo>
                  <a:pt x="880438" y="281819"/>
                </a:lnTo>
                <a:lnTo>
                  <a:pt x="880402" y="281848"/>
                </a:lnTo>
                <a:lnTo>
                  <a:pt x="880438" y="281877"/>
                </a:lnTo>
                <a:lnTo>
                  <a:pt x="880276" y="282008"/>
                </a:lnTo>
                <a:lnTo>
                  <a:pt x="882171" y="283514"/>
                </a:lnTo>
                <a:lnTo>
                  <a:pt x="882135" y="283543"/>
                </a:lnTo>
                <a:lnTo>
                  <a:pt x="882171" y="283571"/>
                </a:lnTo>
                <a:lnTo>
                  <a:pt x="882009" y="283703"/>
                </a:lnTo>
                <a:lnTo>
                  <a:pt x="883903" y="285209"/>
                </a:lnTo>
                <a:lnTo>
                  <a:pt x="883867" y="285238"/>
                </a:lnTo>
                <a:lnTo>
                  <a:pt x="883903" y="285267"/>
                </a:lnTo>
                <a:lnTo>
                  <a:pt x="883741" y="285398"/>
                </a:lnTo>
                <a:lnTo>
                  <a:pt x="885635" y="286904"/>
                </a:lnTo>
                <a:lnTo>
                  <a:pt x="885599" y="286934"/>
                </a:lnTo>
                <a:lnTo>
                  <a:pt x="885635" y="286963"/>
                </a:lnTo>
                <a:lnTo>
                  <a:pt x="885473" y="287094"/>
                </a:lnTo>
                <a:lnTo>
                  <a:pt x="887368" y="288600"/>
                </a:lnTo>
                <a:lnTo>
                  <a:pt x="887332" y="288629"/>
                </a:lnTo>
                <a:lnTo>
                  <a:pt x="887368" y="288658"/>
                </a:lnTo>
                <a:lnTo>
                  <a:pt x="887206" y="288789"/>
                </a:lnTo>
                <a:lnTo>
                  <a:pt x="889100" y="290295"/>
                </a:lnTo>
                <a:lnTo>
                  <a:pt x="889064" y="290324"/>
                </a:lnTo>
                <a:lnTo>
                  <a:pt x="889100" y="290353"/>
                </a:lnTo>
                <a:lnTo>
                  <a:pt x="888938" y="290484"/>
                </a:lnTo>
                <a:lnTo>
                  <a:pt x="890832" y="291990"/>
                </a:lnTo>
                <a:lnTo>
                  <a:pt x="890796" y="292020"/>
                </a:lnTo>
                <a:lnTo>
                  <a:pt x="890832" y="292049"/>
                </a:lnTo>
                <a:lnTo>
                  <a:pt x="890671" y="292180"/>
                </a:lnTo>
                <a:lnTo>
                  <a:pt x="892565" y="293685"/>
                </a:lnTo>
                <a:lnTo>
                  <a:pt x="892529" y="293715"/>
                </a:lnTo>
                <a:lnTo>
                  <a:pt x="892565" y="293744"/>
                </a:lnTo>
                <a:lnTo>
                  <a:pt x="892403" y="293875"/>
                </a:lnTo>
                <a:lnTo>
                  <a:pt x="894297" y="295381"/>
                </a:lnTo>
                <a:lnTo>
                  <a:pt x="894261" y="295410"/>
                </a:lnTo>
                <a:lnTo>
                  <a:pt x="894297" y="295440"/>
                </a:lnTo>
                <a:lnTo>
                  <a:pt x="894136" y="295570"/>
                </a:lnTo>
                <a:lnTo>
                  <a:pt x="896029" y="297076"/>
                </a:lnTo>
                <a:lnTo>
                  <a:pt x="895993" y="297105"/>
                </a:lnTo>
                <a:lnTo>
                  <a:pt x="896029" y="297135"/>
                </a:lnTo>
                <a:lnTo>
                  <a:pt x="895867" y="297266"/>
                </a:lnTo>
                <a:lnTo>
                  <a:pt x="897762" y="298771"/>
                </a:lnTo>
                <a:lnTo>
                  <a:pt x="897725" y="298801"/>
                </a:lnTo>
                <a:lnTo>
                  <a:pt x="897762" y="298830"/>
                </a:lnTo>
                <a:lnTo>
                  <a:pt x="897600" y="298961"/>
                </a:lnTo>
                <a:lnTo>
                  <a:pt x="899494" y="300466"/>
                </a:lnTo>
                <a:lnTo>
                  <a:pt x="899457" y="300496"/>
                </a:lnTo>
                <a:lnTo>
                  <a:pt x="899494" y="300525"/>
                </a:lnTo>
                <a:lnTo>
                  <a:pt x="899332" y="300656"/>
                </a:lnTo>
                <a:lnTo>
                  <a:pt x="901226" y="302162"/>
                </a:lnTo>
                <a:lnTo>
                  <a:pt x="901190" y="302192"/>
                </a:lnTo>
                <a:lnTo>
                  <a:pt x="901226" y="302221"/>
                </a:lnTo>
                <a:lnTo>
                  <a:pt x="901065" y="302352"/>
                </a:lnTo>
                <a:lnTo>
                  <a:pt x="902959" y="303857"/>
                </a:lnTo>
                <a:lnTo>
                  <a:pt x="902922" y="303887"/>
                </a:lnTo>
                <a:lnTo>
                  <a:pt x="902959" y="303916"/>
                </a:lnTo>
                <a:lnTo>
                  <a:pt x="902797" y="304047"/>
                </a:lnTo>
                <a:lnTo>
                  <a:pt x="904691" y="305552"/>
                </a:lnTo>
                <a:lnTo>
                  <a:pt x="904654" y="305582"/>
                </a:lnTo>
                <a:lnTo>
                  <a:pt x="904691" y="305611"/>
                </a:lnTo>
                <a:lnTo>
                  <a:pt x="904530" y="305742"/>
                </a:lnTo>
                <a:lnTo>
                  <a:pt x="906423" y="307248"/>
                </a:lnTo>
                <a:lnTo>
                  <a:pt x="906387" y="307277"/>
                </a:lnTo>
                <a:lnTo>
                  <a:pt x="906423" y="307307"/>
                </a:lnTo>
                <a:lnTo>
                  <a:pt x="906262" y="307437"/>
                </a:lnTo>
                <a:lnTo>
                  <a:pt x="908156" y="308943"/>
                </a:lnTo>
                <a:lnTo>
                  <a:pt x="908119" y="308972"/>
                </a:lnTo>
                <a:lnTo>
                  <a:pt x="908156" y="309002"/>
                </a:lnTo>
                <a:lnTo>
                  <a:pt x="907994" y="309133"/>
                </a:lnTo>
                <a:lnTo>
                  <a:pt x="909887" y="310638"/>
                </a:lnTo>
                <a:lnTo>
                  <a:pt x="909850" y="310668"/>
                </a:lnTo>
                <a:lnTo>
                  <a:pt x="909887" y="310697"/>
                </a:lnTo>
                <a:lnTo>
                  <a:pt x="909727" y="310828"/>
                </a:lnTo>
                <a:lnTo>
                  <a:pt x="911619" y="312333"/>
                </a:lnTo>
                <a:lnTo>
                  <a:pt x="911583" y="312363"/>
                </a:lnTo>
                <a:lnTo>
                  <a:pt x="911619" y="312392"/>
                </a:lnTo>
                <a:lnTo>
                  <a:pt x="911458" y="312523"/>
                </a:lnTo>
                <a:lnTo>
                  <a:pt x="913352" y="314029"/>
                </a:lnTo>
                <a:lnTo>
                  <a:pt x="913315" y="314058"/>
                </a:lnTo>
                <a:lnTo>
                  <a:pt x="913352" y="314088"/>
                </a:lnTo>
                <a:lnTo>
                  <a:pt x="913191" y="314218"/>
                </a:lnTo>
                <a:lnTo>
                  <a:pt x="914391" y="315172"/>
                </a:lnTo>
                <a:lnTo>
                  <a:pt x="914391" y="59803"/>
                </a:lnTo>
                <a:lnTo>
                  <a:pt x="2025333" y="59803"/>
                </a:lnTo>
                <a:lnTo>
                  <a:pt x="2025333" y="61452"/>
                </a:lnTo>
                <a:lnTo>
                  <a:pt x="2027066" y="61452"/>
                </a:lnTo>
                <a:lnTo>
                  <a:pt x="2027066" y="61497"/>
                </a:lnTo>
                <a:lnTo>
                  <a:pt x="2027066" y="63148"/>
                </a:lnTo>
                <a:lnTo>
                  <a:pt x="2028798" y="63148"/>
                </a:lnTo>
                <a:lnTo>
                  <a:pt x="2028798" y="63193"/>
                </a:lnTo>
                <a:lnTo>
                  <a:pt x="2028798" y="64843"/>
                </a:lnTo>
                <a:lnTo>
                  <a:pt x="2030530" y="64843"/>
                </a:lnTo>
                <a:lnTo>
                  <a:pt x="2030530" y="64888"/>
                </a:lnTo>
                <a:lnTo>
                  <a:pt x="2030530" y="66538"/>
                </a:lnTo>
                <a:lnTo>
                  <a:pt x="2032263" y="66538"/>
                </a:lnTo>
                <a:lnTo>
                  <a:pt x="2032263" y="66584"/>
                </a:lnTo>
                <a:lnTo>
                  <a:pt x="2032263" y="68233"/>
                </a:lnTo>
                <a:lnTo>
                  <a:pt x="2033995" y="68233"/>
                </a:lnTo>
                <a:lnTo>
                  <a:pt x="2033995" y="68279"/>
                </a:lnTo>
                <a:lnTo>
                  <a:pt x="2033995" y="69929"/>
                </a:lnTo>
                <a:lnTo>
                  <a:pt x="2035727" y="69929"/>
                </a:lnTo>
                <a:lnTo>
                  <a:pt x="2035727" y="69975"/>
                </a:lnTo>
                <a:lnTo>
                  <a:pt x="2035727" y="71624"/>
                </a:lnTo>
                <a:lnTo>
                  <a:pt x="2037460" y="71624"/>
                </a:lnTo>
                <a:lnTo>
                  <a:pt x="2037460" y="71670"/>
                </a:lnTo>
                <a:lnTo>
                  <a:pt x="2037460" y="73320"/>
                </a:lnTo>
                <a:lnTo>
                  <a:pt x="2039192" y="73320"/>
                </a:lnTo>
                <a:lnTo>
                  <a:pt x="2039192" y="73365"/>
                </a:lnTo>
                <a:lnTo>
                  <a:pt x="2039192" y="75015"/>
                </a:lnTo>
                <a:lnTo>
                  <a:pt x="2040924" y="75015"/>
                </a:lnTo>
                <a:lnTo>
                  <a:pt x="2040924" y="75061"/>
                </a:lnTo>
                <a:lnTo>
                  <a:pt x="2040924" y="76710"/>
                </a:lnTo>
                <a:lnTo>
                  <a:pt x="2042656" y="76710"/>
                </a:lnTo>
                <a:lnTo>
                  <a:pt x="2042656" y="76756"/>
                </a:lnTo>
                <a:lnTo>
                  <a:pt x="2042656" y="78405"/>
                </a:lnTo>
                <a:lnTo>
                  <a:pt x="2044388" y="78405"/>
                </a:lnTo>
                <a:lnTo>
                  <a:pt x="2044388" y="78451"/>
                </a:lnTo>
                <a:lnTo>
                  <a:pt x="2044388" y="80101"/>
                </a:lnTo>
                <a:lnTo>
                  <a:pt x="2046121" y="80101"/>
                </a:lnTo>
                <a:lnTo>
                  <a:pt x="2046121" y="80147"/>
                </a:lnTo>
                <a:lnTo>
                  <a:pt x="2046121" y="81796"/>
                </a:lnTo>
                <a:lnTo>
                  <a:pt x="2047853" y="81796"/>
                </a:lnTo>
                <a:lnTo>
                  <a:pt x="2047853" y="81842"/>
                </a:lnTo>
                <a:lnTo>
                  <a:pt x="2047853" y="83491"/>
                </a:lnTo>
                <a:lnTo>
                  <a:pt x="2049585" y="83491"/>
                </a:lnTo>
                <a:lnTo>
                  <a:pt x="2049585" y="83538"/>
                </a:lnTo>
                <a:lnTo>
                  <a:pt x="2049585" y="85186"/>
                </a:lnTo>
                <a:lnTo>
                  <a:pt x="2051318" y="85186"/>
                </a:lnTo>
                <a:lnTo>
                  <a:pt x="2051318" y="85233"/>
                </a:lnTo>
                <a:lnTo>
                  <a:pt x="2051318" y="86882"/>
                </a:lnTo>
                <a:lnTo>
                  <a:pt x="2053050" y="86882"/>
                </a:lnTo>
                <a:lnTo>
                  <a:pt x="2053050" y="86929"/>
                </a:lnTo>
                <a:lnTo>
                  <a:pt x="2053050" y="88577"/>
                </a:lnTo>
                <a:lnTo>
                  <a:pt x="2054782" y="88577"/>
                </a:lnTo>
                <a:lnTo>
                  <a:pt x="2054782" y="88624"/>
                </a:lnTo>
                <a:lnTo>
                  <a:pt x="2054782" y="90272"/>
                </a:lnTo>
                <a:lnTo>
                  <a:pt x="2056515" y="90272"/>
                </a:lnTo>
                <a:lnTo>
                  <a:pt x="2056515" y="90319"/>
                </a:lnTo>
                <a:lnTo>
                  <a:pt x="2056515" y="91967"/>
                </a:lnTo>
                <a:lnTo>
                  <a:pt x="2058247" y="91967"/>
                </a:lnTo>
                <a:lnTo>
                  <a:pt x="2058247" y="92015"/>
                </a:lnTo>
                <a:lnTo>
                  <a:pt x="2058247" y="93663"/>
                </a:lnTo>
                <a:lnTo>
                  <a:pt x="2059979" y="93663"/>
                </a:lnTo>
                <a:lnTo>
                  <a:pt x="2059979" y="93710"/>
                </a:lnTo>
                <a:lnTo>
                  <a:pt x="2059979" y="95358"/>
                </a:lnTo>
                <a:lnTo>
                  <a:pt x="2061711" y="95358"/>
                </a:lnTo>
                <a:lnTo>
                  <a:pt x="2061711" y="95405"/>
                </a:lnTo>
                <a:lnTo>
                  <a:pt x="2061711" y="97054"/>
                </a:lnTo>
                <a:lnTo>
                  <a:pt x="2063444" y="97054"/>
                </a:lnTo>
                <a:lnTo>
                  <a:pt x="2063444" y="97101"/>
                </a:lnTo>
                <a:lnTo>
                  <a:pt x="2063444" y="98749"/>
                </a:lnTo>
                <a:lnTo>
                  <a:pt x="2065176" y="98749"/>
                </a:lnTo>
                <a:lnTo>
                  <a:pt x="2065176" y="98796"/>
                </a:lnTo>
                <a:lnTo>
                  <a:pt x="2065176" y="100444"/>
                </a:lnTo>
                <a:lnTo>
                  <a:pt x="2066908" y="100444"/>
                </a:lnTo>
                <a:lnTo>
                  <a:pt x="2066908" y="100491"/>
                </a:lnTo>
                <a:lnTo>
                  <a:pt x="2066908" y="102139"/>
                </a:lnTo>
                <a:lnTo>
                  <a:pt x="2068641" y="102139"/>
                </a:lnTo>
                <a:lnTo>
                  <a:pt x="2068641" y="102187"/>
                </a:lnTo>
                <a:lnTo>
                  <a:pt x="2068641" y="103834"/>
                </a:lnTo>
                <a:lnTo>
                  <a:pt x="2070373" y="103834"/>
                </a:lnTo>
                <a:lnTo>
                  <a:pt x="2070373" y="103882"/>
                </a:lnTo>
                <a:lnTo>
                  <a:pt x="2070373" y="105530"/>
                </a:lnTo>
                <a:lnTo>
                  <a:pt x="2072105" y="105530"/>
                </a:lnTo>
                <a:lnTo>
                  <a:pt x="2072105" y="105577"/>
                </a:lnTo>
                <a:lnTo>
                  <a:pt x="2072105" y="107225"/>
                </a:lnTo>
                <a:lnTo>
                  <a:pt x="2073837" y="107225"/>
                </a:lnTo>
                <a:lnTo>
                  <a:pt x="2073837" y="107272"/>
                </a:lnTo>
                <a:lnTo>
                  <a:pt x="2073837" y="108920"/>
                </a:lnTo>
                <a:lnTo>
                  <a:pt x="2075569" y="108920"/>
                </a:lnTo>
                <a:lnTo>
                  <a:pt x="2075569" y="108969"/>
                </a:lnTo>
                <a:lnTo>
                  <a:pt x="2075569" y="110615"/>
                </a:lnTo>
                <a:lnTo>
                  <a:pt x="2077302" y="110615"/>
                </a:lnTo>
                <a:lnTo>
                  <a:pt x="2077302" y="110663"/>
                </a:lnTo>
                <a:lnTo>
                  <a:pt x="2077302" y="112311"/>
                </a:lnTo>
                <a:lnTo>
                  <a:pt x="2079034" y="112311"/>
                </a:lnTo>
                <a:lnTo>
                  <a:pt x="2079034" y="112359"/>
                </a:lnTo>
                <a:lnTo>
                  <a:pt x="2079034" y="114006"/>
                </a:lnTo>
                <a:lnTo>
                  <a:pt x="2080766" y="114006"/>
                </a:lnTo>
                <a:lnTo>
                  <a:pt x="2080766" y="114054"/>
                </a:lnTo>
                <a:lnTo>
                  <a:pt x="2080766" y="115701"/>
                </a:lnTo>
                <a:lnTo>
                  <a:pt x="2082499" y="115701"/>
                </a:lnTo>
                <a:lnTo>
                  <a:pt x="2082499" y="115749"/>
                </a:lnTo>
                <a:lnTo>
                  <a:pt x="2082499" y="117396"/>
                </a:lnTo>
                <a:lnTo>
                  <a:pt x="2084231" y="117396"/>
                </a:lnTo>
                <a:lnTo>
                  <a:pt x="2084231" y="117445"/>
                </a:lnTo>
                <a:lnTo>
                  <a:pt x="2084231" y="119092"/>
                </a:lnTo>
                <a:lnTo>
                  <a:pt x="2085963" y="119092"/>
                </a:lnTo>
                <a:lnTo>
                  <a:pt x="2085963" y="119141"/>
                </a:lnTo>
                <a:lnTo>
                  <a:pt x="2085963" y="120787"/>
                </a:lnTo>
                <a:lnTo>
                  <a:pt x="2087696" y="120787"/>
                </a:lnTo>
                <a:lnTo>
                  <a:pt x="2087696" y="120836"/>
                </a:lnTo>
                <a:lnTo>
                  <a:pt x="2087696" y="122482"/>
                </a:lnTo>
                <a:lnTo>
                  <a:pt x="2089428" y="122482"/>
                </a:lnTo>
                <a:lnTo>
                  <a:pt x="2089428" y="122531"/>
                </a:lnTo>
                <a:lnTo>
                  <a:pt x="2089428" y="124177"/>
                </a:lnTo>
                <a:lnTo>
                  <a:pt x="2091160" y="124177"/>
                </a:lnTo>
                <a:lnTo>
                  <a:pt x="2091160" y="124227"/>
                </a:lnTo>
                <a:lnTo>
                  <a:pt x="2091160" y="125873"/>
                </a:lnTo>
                <a:lnTo>
                  <a:pt x="2092893" y="125873"/>
                </a:lnTo>
                <a:lnTo>
                  <a:pt x="2092893" y="125922"/>
                </a:lnTo>
                <a:lnTo>
                  <a:pt x="2092893" y="127568"/>
                </a:lnTo>
                <a:lnTo>
                  <a:pt x="2094625" y="127568"/>
                </a:lnTo>
                <a:lnTo>
                  <a:pt x="2094625" y="127617"/>
                </a:lnTo>
                <a:lnTo>
                  <a:pt x="2094625" y="129264"/>
                </a:lnTo>
                <a:lnTo>
                  <a:pt x="2096357" y="129264"/>
                </a:lnTo>
                <a:lnTo>
                  <a:pt x="2096357" y="129313"/>
                </a:lnTo>
                <a:lnTo>
                  <a:pt x="2096357" y="130959"/>
                </a:lnTo>
                <a:lnTo>
                  <a:pt x="2098089" y="130959"/>
                </a:lnTo>
                <a:lnTo>
                  <a:pt x="2098089" y="131008"/>
                </a:lnTo>
                <a:lnTo>
                  <a:pt x="2098089" y="132654"/>
                </a:lnTo>
                <a:lnTo>
                  <a:pt x="2099822" y="132654"/>
                </a:lnTo>
                <a:lnTo>
                  <a:pt x="2099822" y="132703"/>
                </a:lnTo>
                <a:lnTo>
                  <a:pt x="2099822" y="134349"/>
                </a:lnTo>
                <a:lnTo>
                  <a:pt x="2101554" y="134349"/>
                </a:lnTo>
                <a:lnTo>
                  <a:pt x="2101554" y="134399"/>
                </a:lnTo>
                <a:lnTo>
                  <a:pt x="2101554" y="136045"/>
                </a:lnTo>
                <a:lnTo>
                  <a:pt x="2103286" y="136045"/>
                </a:lnTo>
                <a:lnTo>
                  <a:pt x="2103286" y="136095"/>
                </a:lnTo>
                <a:lnTo>
                  <a:pt x="2103286" y="137740"/>
                </a:lnTo>
                <a:lnTo>
                  <a:pt x="2105018" y="137740"/>
                </a:lnTo>
                <a:lnTo>
                  <a:pt x="2105018" y="137789"/>
                </a:lnTo>
                <a:lnTo>
                  <a:pt x="2105018" y="139435"/>
                </a:lnTo>
                <a:lnTo>
                  <a:pt x="2106750" y="139435"/>
                </a:lnTo>
                <a:lnTo>
                  <a:pt x="2106750" y="139485"/>
                </a:lnTo>
                <a:lnTo>
                  <a:pt x="2106750" y="141130"/>
                </a:lnTo>
                <a:lnTo>
                  <a:pt x="2108483" y="141130"/>
                </a:lnTo>
                <a:lnTo>
                  <a:pt x="2108483" y="141180"/>
                </a:lnTo>
                <a:lnTo>
                  <a:pt x="2108483" y="142825"/>
                </a:lnTo>
                <a:lnTo>
                  <a:pt x="2110215" y="142825"/>
                </a:lnTo>
                <a:lnTo>
                  <a:pt x="2110215" y="142875"/>
                </a:lnTo>
                <a:lnTo>
                  <a:pt x="2110215" y="144521"/>
                </a:lnTo>
                <a:lnTo>
                  <a:pt x="2111947" y="144521"/>
                </a:lnTo>
                <a:lnTo>
                  <a:pt x="2111947" y="144571"/>
                </a:lnTo>
                <a:lnTo>
                  <a:pt x="2111947" y="146216"/>
                </a:lnTo>
                <a:lnTo>
                  <a:pt x="2113680" y="146216"/>
                </a:lnTo>
                <a:lnTo>
                  <a:pt x="2113680" y="146266"/>
                </a:lnTo>
                <a:lnTo>
                  <a:pt x="2113680" y="147911"/>
                </a:lnTo>
                <a:lnTo>
                  <a:pt x="2115412" y="147911"/>
                </a:lnTo>
                <a:lnTo>
                  <a:pt x="2115412" y="147962"/>
                </a:lnTo>
                <a:lnTo>
                  <a:pt x="2115412" y="149606"/>
                </a:lnTo>
                <a:lnTo>
                  <a:pt x="2117144" y="149606"/>
                </a:lnTo>
                <a:lnTo>
                  <a:pt x="2117144" y="149656"/>
                </a:lnTo>
                <a:lnTo>
                  <a:pt x="2117144" y="151302"/>
                </a:lnTo>
                <a:lnTo>
                  <a:pt x="2118877" y="151302"/>
                </a:lnTo>
                <a:lnTo>
                  <a:pt x="2118877" y="151353"/>
                </a:lnTo>
                <a:lnTo>
                  <a:pt x="2118877" y="152997"/>
                </a:lnTo>
                <a:lnTo>
                  <a:pt x="2120609" y="152997"/>
                </a:lnTo>
                <a:lnTo>
                  <a:pt x="2120609" y="153048"/>
                </a:lnTo>
                <a:lnTo>
                  <a:pt x="2120609" y="154692"/>
                </a:lnTo>
                <a:lnTo>
                  <a:pt x="2122341" y="154692"/>
                </a:lnTo>
                <a:lnTo>
                  <a:pt x="2122341" y="154743"/>
                </a:lnTo>
                <a:lnTo>
                  <a:pt x="2122341" y="156388"/>
                </a:lnTo>
                <a:lnTo>
                  <a:pt x="2124074" y="156388"/>
                </a:lnTo>
                <a:lnTo>
                  <a:pt x="2124074" y="156438"/>
                </a:lnTo>
                <a:lnTo>
                  <a:pt x="2124074" y="158083"/>
                </a:lnTo>
                <a:lnTo>
                  <a:pt x="2125806" y="158083"/>
                </a:lnTo>
                <a:lnTo>
                  <a:pt x="2125806" y="158134"/>
                </a:lnTo>
                <a:lnTo>
                  <a:pt x="2125806" y="159778"/>
                </a:lnTo>
                <a:lnTo>
                  <a:pt x="2127538" y="159778"/>
                </a:lnTo>
                <a:lnTo>
                  <a:pt x="2127538" y="159829"/>
                </a:lnTo>
                <a:lnTo>
                  <a:pt x="2127538" y="161474"/>
                </a:lnTo>
                <a:lnTo>
                  <a:pt x="2129270" y="161474"/>
                </a:lnTo>
                <a:lnTo>
                  <a:pt x="2129270" y="161525"/>
                </a:lnTo>
                <a:lnTo>
                  <a:pt x="2129270" y="163169"/>
                </a:lnTo>
                <a:lnTo>
                  <a:pt x="2131003" y="163169"/>
                </a:lnTo>
                <a:lnTo>
                  <a:pt x="2131003" y="163220"/>
                </a:lnTo>
                <a:lnTo>
                  <a:pt x="2131003" y="164864"/>
                </a:lnTo>
                <a:lnTo>
                  <a:pt x="2132735" y="164864"/>
                </a:lnTo>
                <a:lnTo>
                  <a:pt x="2132735" y="164915"/>
                </a:lnTo>
                <a:lnTo>
                  <a:pt x="2132735" y="166559"/>
                </a:lnTo>
                <a:lnTo>
                  <a:pt x="2134467" y="166559"/>
                </a:lnTo>
                <a:lnTo>
                  <a:pt x="2134467" y="166610"/>
                </a:lnTo>
                <a:lnTo>
                  <a:pt x="2134467" y="168255"/>
                </a:lnTo>
                <a:lnTo>
                  <a:pt x="2136199" y="168255"/>
                </a:lnTo>
                <a:lnTo>
                  <a:pt x="2136199" y="168307"/>
                </a:lnTo>
                <a:lnTo>
                  <a:pt x="2136199" y="169950"/>
                </a:lnTo>
                <a:lnTo>
                  <a:pt x="2137931" y="169950"/>
                </a:lnTo>
                <a:lnTo>
                  <a:pt x="2137931" y="170001"/>
                </a:lnTo>
                <a:lnTo>
                  <a:pt x="2137931" y="171645"/>
                </a:lnTo>
                <a:lnTo>
                  <a:pt x="2139664" y="171645"/>
                </a:lnTo>
                <a:lnTo>
                  <a:pt x="2139664" y="171697"/>
                </a:lnTo>
                <a:lnTo>
                  <a:pt x="2139664" y="173340"/>
                </a:lnTo>
                <a:lnTo>
                  <a:pt x="2141396" y="173340"/>
                </a:lnTo>
                <a:lnTo>
                  <a:pt x="2141396" y="173392"/>
                </a:lnTo>
                <a:lnTo>
                  <a:pt x="2141396" y="175036"/>
                </a:lnTo>
                <a:lnTo>
                  <a:pt x="2143128" y="175036"/>
                </a:lnTo>
                <a:lnTo>
                  <a:pt x="2143128" y="175088"/>
                </a:lnTo>
                <a:lnTo>
                  <a:pt x="2143128" y="176731"/>
                </a:lnTo>
                <a:lnTo>
                  <a:pt x="2144861" y="176731"/>
                </a:lnTo>
                <a:lnTo>
                  <a:pt x="2144861" y="176782"/>
                </a:lnTo>
                <a:lnTo>
                  <a:pt x="2144861" y="178426"/>
                </a:lnTo>
                <a:lnTo>
                  <a:pt x="2146593" y="178426"/>
                </a:lnTo>
                <a:lnTo>
                  <a:pt x="2146593" y="178479"/>
                </a:lnTo>
                <a:lnTo>
                  <a:pt x="2146593" y="180121"/>
                </a:lnTo>
                <a:lnTo>
                  <a:pt x="2148325" y="180121"/>
                </a:lnTo>
                <a:lnTo>
                  <a:pt x="2148325" y="180174"/>
                </a:lnTo>
                <a:lnTo>
                  <a:pt x="2148325" y="181816"/>
                </a:lnTo>
                <a:lnTo>
                  <a:pt x="2150058" y="181816"/>
                </a:lnTo>
                <a:lnTo>
                  <a:pt x="2150058" y="181869"/>
                </a:lnTo>
                <a:lnTo>
                  <a:pt x="2150058" y="183512"/>
                </a:lnTo>
                <a:lnTo>
                  <a:pt x="2151790" y="183512"/>
                </a:lnTo>
                <a:lnTo>
                  <a:pt x="2151790" y="183564"/>
                </a:lnTo>
                <a:lnTo>
                  <a:pt x="2151790" y="185206"/>
                </a:lnTo>
                <a:lnTo>
                  <a:pt x="2153522" y="185206"/>
                </a:lnTo>
                <a:lnTo>
                  <a:pt x="2153522" y="185260"/>
                </a:lnTo>
                <a:lnTo>
                  <a:pt x="2153522" y="186902"/>
                </a:lnTo>
                <a:lnTo>
                  <a:pt x="2155255" y="186902"/>
                </a:lnTo>
                <a:lnTo>
                  <a:pt x="2155255" y="186955"/>
                </a:lnTo>
                <a:lnTo>
                  <a:pt x="2155255" y="188597"/>
                </a:lnTo>
                <a:lnTo>
                  <a:pt x="2156987" y="188597"/>
                </a:lnTo>
                <a:lnTo>
                  <a:pt x="2156987" y="188650"/>
                </a:lnTo>
                <a:lnTo>
                  <a:pt x="2156987" y="190293"/>
                </a:lnTo>
                <a:lnTo>
                  <a:pt x="2158719" y="190293"/>
                </a:lnTo>
                <a:lnTo>
                  <a:pt x="2158719" y="190346"/>
                </a:lnTo>
                <a:lnTo>
                  <a:pt x="2158719" y="191987"/>
                </a:lnTo>
                <a:lnTo>
                  <a:pt x="2160452" y="191987"/>
                </a:lnTo>
                <a:lnTo>
                  <a:pt x="2160452" y="192041"/>
                </a:lnTo>
                <a:lnTo>
                  <a:pt x="2160452" y="193684"/>
                </a:lnTo>
                <a:lnTo>
                  <a:pt x="2162184" y="193684"/>
                </a:lnTo>
                <a:lnTo>
                  <a:pt x="2162184" y="193736"/>
                </a:lnTo>
                <a:lnTo>
                  <a:pt x="2162184" y="195379"/>
                </a:lnTo>
                <a:lnTo>
                  <a:pt x="2163916" y="195379"/>
                </a:lnTo>
                <a:lnTo>
                  <a:pt x="2163916" y="195431"/>
                </a:lnTo>
                <a:lnTo>
                  <a:pt x="2163916" y="197074"/>
                </a:lnTo>
                <a:lnTo>
                  <a:pt x="2165648" y="197074"/>
                </a:lnTo>
                <a:lnTo>
                  <a:pt x="2165648" y="197127"/>
                </a:lnTo>
                <a:lnTo>
                  <a:pt x="2165648" y="198769"/>
                </a:lnTo>
                <a:lnTo>
                  <a:pt x="2167380" y="198769"/>
                </a:lnTo>
                <a:lnTo>
                  <a:pt x="2167380" y="198822"/>
                </a:lnTo>
                <a:lnTo>
                  <a:pt x="2167380" y="200465"/>
                </a:lnTo>
                <a:lnTo>
                  <a:pt x="2169112" y="200465"/>
                </a:lnTo>
                <a:lnTo>
                  <a:pt x="2169112" y="200518"/>
                </a:lnTo>
                <a:lnTo>
                  <a:pt x="2169112" y="202160"/>
                </a:lnTo>
                <a:lnTo>
                  <a:pt x="2170845" y="202160"/>
                </a:lnTo>
                <a:lnTo>
                  <a:pt x="2170845" y="202213"/>
                </a:lnTo>
                <a:lnTo>
                  <a:pt x="2170845" y="203855"/>
                </a:lnTo>
                <a:lnTo>
                  <a:pt x="2172577" y="203855"/>
                </a:lnTo>
                <a:lnTo>
                  <a:pt x="2172577" y="203908"/>
                </a:lnTo>
                <a:lnTo>
                  <a:pt x="2172577" y="205550"/>
                </a:lnTo>
                <a:lnTo>
                  <a:pt x="2174309" y="205550"/>
                </a:lnTo>
                <a:lnTo>
                  <a:pt x="2174309" y="205604"/>
                </a:lnTo>
                <a:lnTo>
                  <a:pt x="2174309" y="207246"/>
                </a:lnTo>
                <a:lnTo>
                  <a:pt x="2176042" y="207246"/>
                </a:lnTo>
                <a:lnTo>
                  <a:pt x="2176042" y="207300"/>
                </a:lnTo>
                <a:lnTo>
                  <a:pt x="2176042" y="208941"/>
                </a:lnTo>
                <a:lnTo>
                  <a:pt x="2177774" y="208941"/>
                </a:lnTo>
                <a:lnTo>
                  <a:pt x="2177774" y="208995"/>
                </a:lnTo>
                <a:lnTo>
                  <a:pt x="2177774" y="210636"/>
                </a:lnTo>
                <a:lnTo>
                  <a:pt x="2179506" y="210636"/>
                </a:lnTo>
                <a:lnTo>
                  <a:pt x="2179506" y="210690"/>
                </a:lnTo>
                <a:lnTo>
                  <a:pt x="2179506" y="212331"/>
                </a:lnTo>
                <a:lnTo>
                  <a:pt x="2181239" y="212331"/>
                </a:lnTo>
                <a:lnTo>
                  <a:pt x="2181239" y="212385"/>
                </a:lnTo>
                <a:lnTo>
                  <a:pt x="2181239" y="214027"/>
                </a:lnTo>
                <a:lnTo>
                  <a:pt x="2182971" y="214027"/>
                </a:lnTo>
                <a:lnTo>
                  <a:pt x="2182971" y="214081"/>
                </a:lnTo>
                <a:lnTo>
                  <a:pt x="2182971" y="215721"/>
                </a:lnTo>
                <a:lnTo>
                  <a:pt x="2184703" y="215721"/>
                </a:lnTo>
                <a:lnTo>
                  <a:pt x="2184703" y="215776"/>
                </a:lnTo>
                <a:lnTo>
                  <a:pt x="2184703" y="217417"/>
                </a:lnTo>
                <a:lnTo>
                  <a:pt x="2186436" y="217417"/>
                </a:lnTo>
                <a:lnTo>
                  <a:pt x="2186436" y="217472"/>
                </a:lnTo>
                <a:lnTo>
                  <a:pt x="2186436" y="219112"/>
                </a:lnTo>
                <a:lnTo>
                  <a:pt x="2188168" y="219112"/>
                </a:lnTo>
                <a:lnTo>
                  <a:pt x="2188168" y="219167"/>
                </a:lnTo>
                <a:lnTo>
                  <a:pt x="2188168" y="220808"/>
                </a:lnTo>
                <a:lnTo>
                  <a:pt x="2189900" y="220808"/>
                </a:lnTo>
                <a:lnTo>
                  <a:pt x="2189900" y="220862"/>
                </a:lnTo>
                <a:lnTo>
                  <a:pt x="2189900" y="222503"/>
                </a:lnTo>
                <a:lnTo>
                  <a:pt x="2191633" y="222503"/>
                </a:lnTo>
                <a:lnTo>
                  <a:pt x="2191633" y="222557"/>
                </a:lnTo>
                <a:lnTo>
                  <a:pt x="2191633" y="224198"/>
                </a:lnTo>
                <a:lnTo>
                  <a:pt x="2193365" y="224198"/>
                </a:lnTo>
                <a:lnTo>
                  <a:pt x="2193365" y="224253"/>
                </a:lnTo>
                <a:lnTo>
                  <a:pt x="2193365" y="225894"/>
                </a:lnTo>
                <a:lnTo>
                  <a:pt x="2195097" y="225894"/>
                </a:lnTo>
                <a:lnTo>
                  <a:pt x="2195097" y="225948"/>
                </a:lnTo>
                <a:lnTo>
                  <a:pt x="2195097" y="227588"/>
                </a:lnTo>
                <a:lnTo>
                  <a:pt x="2196830" y="227588"/>
                </a:lnTo>
                <a:lnTo>
                  <a:pt x="2196830" y="227643"/>
                </a:lnTo>
                <a:lnTo>
                  <a:pt x="2196830" y="229283"/>
                </a:lnTo>
                <a:lnTo>
                  <a:pt x="2198561" y="229283"/>
                </a:lnTo>
                <a:lnTo>
                  <a:pt x="2198561" y="229339"/>
                </a:lnTo>
                <a:lnTo>
                  <a:pt x="2198561" y="230978"/>
                </a:lnTo>
                <a:lnTo>
                  <a:pt x="2200293" y="230978"/>
                </a:lnTo>
                <a:lnTo>
                  <a:pt x="2200293" y="231034"/>
                </a:lnTo>
                <a:lnTo>
                  <a:pt x="2200293" y="232674"/>
                </a:lnTo>
                <a:lnTo>
                  <a:pt x="2202026" y="232674"/>
                </a:lnTo>
                <a:lnTo>
                  <a:pt x="2202026" y="232729"/>
                </a:lnTo>
                <a:lnTo>
                  <a:pt x="2202026" y="234369"/>
                </a:lnTo>
                <a:lnTo>
                  <a:pt x="2203758" y="234369"/>
                </a:lnTo>
                <a:lnTo>
                  <a:pt x="2203758" y="234425"/>
                </a:lnTo>
                <a:lnTo>
                  <a:pt x="2203758" y="236065"/>
                </a:lnTo>
                <a:lnTo>
                  <a:pt x="2205490" y="236065"/>
                </a:lnTo>
                <a:lnTo>
                  <a:pt x="2205490" y="236121"/>
                </a:lnTo>
                <a:lnTo>
                  <a:pt x="2205490" y="237760"/>
                </a:lnTo>
                <a:lnTo>
                  <a:pt x="2207223" y="237760"/>
                </a:lnTo>
                <a:lnTo>
                  <a:pt x="2207223" y="237815"/>
                </a:lnTo>
                <a:lnTo>
                  <a:pt x="2207223" y="239456"/>
                </a:lnTo>
                <a:lnTo>
                  <a:pt x="2208955" y="239456"/>
                </a:lnTo>
                <a:lnTo>
                  <a:pt x="2208955" y="239511"/>
                </a:lnTo>
                <a:lnTo>
                  <a:pt x="2208955" y="241150"/>
                </a:lnTo>
                <a:lnTo>
                  <a:pt x="2210687" y="241150"/>
                </a:lnTo>
                <a:lnTo>
                  <a:pt x="2210687" y="241206"/>
                </a:lnTo>
                <a:lnTo>
                  <a:pt x="2210687" y="242846"/>
                </a:lnTo>
                <a:lnTo>
                  <a:pt x="2212420" y="242846"/>
                </a:lnTo>
                <a:lnTo>
                  <a:pt x="2212420" y="242902"/>
                </a:lnTo>
                <a:lnTo>
                  <a:pt x="2212420" y="244541"/>
                </a:lnTo>
                <a:lnTo>
                  <a:pt x="2214152" y="244541"/>
                </a:lnTo>
                <a:lnTo>
                  <a:pt x="2214152" y="244597"/>
                </a:lnTo>
                <a:lnTo>
                  <a:pt x="2214152" y="246237"/>
                </a:lnTo>
                <a:lnTo>
                  <a:pt x="2215884" y="246237"/>
                </a:lnTo>
                <a:lnTo>
                  <a:pt x="2215884" y="246293"/>
                </a:lnTo>
                <a:lnTo>
                  <a:pt x="2215884" y="247931"/>
                </a:lnTo>
                <a:lnTo>
                  <a:pt x="2217617" y="247931"/>
                </a:lnTo>
                <a:lnTo>
                  <a:pt x="2217617" y="247988"/>
                </a:lnTo>
                <a:lnTo>
                  <a:pt x="2217617" y="249627"/>
                </a:lnTo>
                <a:lnTo>
                  <a:pt x="2219349" y="249627"/>
                </a:lnTo>
                <a:lnTo>
                  <a:pt x="2219349" y="249683"/>
                </a:lnTo>
                <a:lnTo>
                  <a:pt x="2219349" y="251322"/>
                </a:lnTo>
                <a:lnTo>
                  <a:pt x="2221081" y="251322"/>
                </a:lnTo>
                <a:lnTo>
                  <a:pt x="2221081" y="251379"/>
                </a:lnTo>
                <a:lnTo>
                  <a:pt x="2221081" y="253017"/>
                </a:lnTo>
                <a:lnTo>
                  <a:pt x="2222814" y="253017"/>
                </a:lnTo>
                <a:lnTo>
                  <a:pt x="2222814" y="253074"/>
                </a:lnTo>
                <a:lnTo>
                  <a:pt x="2222814" y="254712"/>
                </a:lnTo>
                <a:lnTo>
                  <a:pt x="2224546" y="254712"/>
                </a:lnTo>
                <a:lnTo>
                  <a:pt x="2224546" y="254769"/>
                </a:lnTo>
                <a:lnTo>
                  <a:pt x="2224546" y="256408"/>
                </a:lnTo>
                <a:lnTo>
                  <a:pt x="2226278" y="256408"/>
                </a:lnTo>
                <a:lnTo>
                  <a:pt x="2226278" y="256465"/>
                </a:lnTo>
                <a:lnTo>
                  <a:pt x="2226278" y="258103"/>
                </a:lnTo>
                <a:lnTo>
                  <a:pt x="2228010" y="258103"/>
                </a:lnTo>
                <a:lnTo>
                  <a:pt x="2228010" y="258160"/>
                </a:lnTo>
                <a:lnTo>
                  <a:pt x="2228010" y="259798"/>
                </a:lnTo>
                <a:lnTo>
                  <a:pt x="2229742" y="259798"/>
                </a:lnTo>
                <a:lnTo>
                  <a:pt x="2229742" y="259855"/>
                </a:lnTo>
                <a:lnTo>
                  <a:pt x="2229742" y="261493"/>
                </a:lnTo>
                <a:lnTo>
                  <a:pt x="2231474" y="261493"/>
                </a:lnTo>
                <a:lnTo>
                  <a:pt x="2231474" y="261550"/>
                </a:lnTo>
                <a:lnTo>
                  <a:pt x="2231474" y="263188"/>
                </a:lnTo>
                <a:lnTo>
                  <a:pt x="2233207" y="263188"/>
                </a:lnTo>
                <a:lnTo>
                  <a:pt x="2233207" y="263246"/>
                </a:lnTo>
                <a:lnTo>
                  <a:pt x="2233207" y="264884"/>
                </a:lnTo>
                <a:lnTo>
                  <a:pt x="2234939" y="264884"/>
                </a:lnTo>
                <a:lnTo>
                  <a:pt x="2234939" y="264941"/>
                </a:lnTo>
                <a:lnTo>
                  <a:pt x="2234939" y="266579"/>
                </a:lnTo>
                <a:lnTo>
                  <a:pt x="2236671" y="266579"/>
                </a:lnTo>
                <a:lnTo>
                  <a:pt x="2236671" y="266636"/>
                </a:lnTo>
                <a:lnTo>
                  <a:pt x="2236671" y="268274"/>
                </a:lnTo>
                <a:lnTo>
                  <a:pt x="2238404" y="268274"/>
                </a:lnTo>
                <a:lnTo>
                  <a:pt x="2238404" y="268332"/>
                </a:lnTo>
                <a:lnTo>
                  <a:pt x="2238404" y="269969"/>
                </a:lnTo>
                <a:lnTo>
                  <a:pt x="2240136" y="269969"/>
                </a:lnTo>
                <a:lnTo>
                  <a:pt x="2240136" y="270027"/>
                </a:lnTo>
                <a:lnTo>
                  <a:pt x="2240136" y="271665"/>
                </a:lnTo>
                <a:lnTo>
                  <a:pt x="2241868" y="271665"/>
                </a:lnTo>
                <a:lnTo>
                  <a:pt x="2241868" y="271722"/>
                </a:lnTo>
                <a:lnTo>
                  <a:pt x="2241868" y="273360"/>
                </a:lnTo>
                <a:lnTo>
                  <a:pt x="2243601" y="273360"/>
                </a:lnTo>
                <a:lnTo>
                  <a:pt x="2243601" y="273418"/>
                </a:lnTo>
                <a:lnTo>
                  <a:pt x="2243601" y="275056"/>
                </a:lnTo>
                <a:lnTo>
                  <a:pt x="2245333" y="275056"/>
                </a:lnTo>
                <a:lnTo>
                  <a:pt x="2245333" y="275114"/>
                </a:lnTo>
                <a:lnTo>
                  <a:pt x="2245333" y="276751"/>
                </a:lnTo>
                <a:lnTo>
                  <a:pt x="2247065" y="276751"/>
                </a:lnTo>
                <a:lnTo>
                  <a:pt x="2247065" y="276808"/>
                </a:lnTo>
                <a:lnTo>
                  <a:pt x="2247065" y="278446"/>
                </a:lnTo>
                <a:lnTo>
                  <a:pt x="2248798" y="278446"/>
                </a:lnTo>
                <a:lnTo>
                  <a:pt x="2248798" y="278504"/>
                </a:lnTo>
                <a:lnTo>
                  <a:pt x="2248798" y="280141"/>
                </a:lnTo>
                <a:lnTo>
                  <a:pt x="2250530" y="280141"/>
                </a:lnTo>
                <a:lnTo>
                  <a:pt x="2250530" y="280199"/>
                </a:lnTo>
                <a:lnTo>
                  <a:pt x="2250530" y="281837"/>
                </a:lnTo>
                <a:lnTo>
                  <a:pt x="2252262" y="281837"/>
                </a:lnTo>
                <a:lnTo>
                  <a:pt x="2252262" y="281895"/>
                </a:lnTo>
                <a:lnTo>
                  <a:pt x="2252262" y="283532"/>
                </a:lnTo>
                <a:lnTo>
                  <a:pt x="2253995" y="283532"/>
                </a:lnTo>
                <a:lnTo>
                  <a:pt x="2253995" y="283590"/>
                </a:lnTo>
                <a:lnTo>
                  <a:pt x="2253995" y="285227"/>
                </a:lnTo>
                <a:lnTo>
                  <a:pt x="2255727" y="285227"/>
                </a:lnTo>
                <a:lnTo>
                  <a:pt x="2255727" y="285286"/>
                </a:lnTo>
                <a:lnTo>
                  <a:pt x="2255727" y="286922"/>
                </a:lnTo>
                <a:lnTo>
                  <a:pt x="2257459" y="286922"/>
                </a:lnTo>
                <a:lnTo>
                  <a:pt x="2257459" y="286981"/>
                </a:lnTo>
                <a:lnTo>
                  <a:pt x="2257459" y="288618"/>
                </a:lnTo>
                <a:lnTo>
                  <a:pt x="2259191" y="288618"/>
                </a:lnTo>
                <a:lnTo>
                  <a:pt x="2259191" y="288676"/>
                </a:lnTo>
                <a:lnTo>
                  <a:pt x="2259191" y="290313"/>
                </a:lnTo>
                <a:lnTo>
                  <a:pt x="2260923" y="290313"/>
                </a:lnTo>
                <a:lnTo>
                  <a:pt x="2260923" y="290371"/>
                </a:lnTo>
                <a:lnTo>
                  <a:pt x="2260923" y="292008"/>
                </a:lnTo>
                <a:lnTo>
                  <a:pt x="2262656" y="292008"/>
                </a:lnTo>
                <a:lnTo>
                  <a:pt x="2262656" y="292067"/>
                </a:lnTo>
                <a:lnTo>
                  <a:pt x="2262656" y="293703"/>
                </a:lnTo>
                <a:lnTo>
                  <a:pt x="2264388" y="293703"/>
                </a:lnTo>
                <a:lnTo>
                  <a:pt x="2264388" y="293762"/>
                </a:lnTo>
                <a:lnTo>
                  <a:pt x="2264388" y="295399"/>
                </a:lnTo>
                <a:lnTo>
                  <a:pt x="2266120" y="295399"/>
                </a:lnTo>
                <a:lnTo>
                  <a:pt x="2266120" y="295458"/>
                </a:lnTo>
                <a:lnTo>
                  <a:pt x="2266120" y="297094"/>
                </a:lnTo>
                <a:lnTo>
                  <a:pt x="2267852" y="297094"/>
                </a:lnTo>
                <a:lnTo>
                  <a:pt x="2267852" y="297153"/>
                </a:lnTo>
                <a:lnTo>
                  <a:pt x="2267852" y="298789"/>
                </a:lnTo>
                <a:lnTo>
                  <a:pt x="2269585" y="298789"/>
                </a:lnTo>
                <a:lnTo>
                  <a:pt x="2269585" y="298848"/>
                </a:lnTo>
                <a:lnTo>
                  <a:pt x="2269585" y="300484"/>
                </a:lnTo>
                <a:lnTo>
                  <a:pt x="2271317" y="300484"/>
                </a:lnTo>
                <a:lnTo>
                  <a:pt x="2271317" y="300543"/>
                </a:lnTo>
                <a:lnTo>
                  <a:pt x="2271317" y="302180"/>
                </a:lnTo>
                <a:lnTo>
                  <a:pt x="2273049" y="302180"/>
                </a:lnTo>
                <a:lnTo>
                  <a:pt x="2273049" y="302240"/>
                </a:lnTo>
                <a:lnTo>
                  <a:pt x="2273049" y="303875"/>
                </a:lnTo>
                <a:lnTo>
                  <a:pt x="2274782" y="303875"/>
                </a:lnTo>
                <a:lnTo>
                  <a:pt x="2274782" y="303934"/>
                </a:lnTo>
                <a:lnTo>
                  <a:pt x="2274782" y="305570"/>
                </a:lnTo>
                <a:lnTo>
                  <a:pt x="2276514" y="305570"/>
                </a:lnTo>
                <a:lnTo>
                  <a:pt x="2276514" y="305629"/>
                </a:lnTo>
                <a:lnTo>
                  <a:pt x="2276514" y="307265"/>
                </a:lnTo>
                <a:lnTo>
                  <a:pt x="2278246" y="307265"/>
                </a:lnTo>
                <a:lnTo>
                  <a:pt x="2278246" y="307325"/>
                </a:lnTo>
                <a:lnTo>
                  <a:pt x="2278246" y="308961"/>
                </a:lnTo>
                <a:lnTo>
                  <a:pt x="2279979" y="308961"/>
                </a:lnTo>
                <a:lnTo>
                  <a:pt x="2279979" y="309021"/>
                </a:lnTo>
                <a:lnTo>
                  <a:pt x="2279979" y="310656"/>
                </a:lnTo>
                <a:lnTo>
                  <a:pt x="2281711" y="310656"/>
                </a:lnTo>
                <a:lnTo>
                  <a:pt x="2281711" y="310715"/>
                </a:lnTo>
                <a:lnTo>
                  <a:pt x="2281711" y="312351"/>
                </a:lnTo>
                <a:lnTo>
                  <a:pt x="2283443" y="312351"/>
                </a:lnTo>
                <a:lnTo>
                  <a:pt x="2283443" y="312411"/>
                </a:lnTo>
                <a:lnTo>
                  <a:pt x="2283443" y="314046"/>
                </a:lnTo>
                <a:lnTo>
                  <a:pt x="2285176" y="314046"/>
                </a:lnTo>
                <a:lnTo>
                  <a:pt x="2285176" y="314107"/>
                </a:lnTo>
                <a:lnTo>
                  <a:pt x="2285176" y="315742"/>
                </a:lnTo>
                <a:lnTo>
                  <a:pt x="2286908" y="315742"/>
                </a:lnTo>
                <a:lnTo>
                  <a:pt x="2286908" y="315801"/>
                </a:lnTo>
                <a:lnTo>
                  <a:pt x="2286908" y="317437"/>
                </a:lnTo>
                <a:lnTo>
                  <a:pt x="2288640" y="317437"/>
                </a:lnTo>
                <a:lnTo>
                  <a:pt x="2288640" y="317497"/>
                </a:lnTo>
                <a:lnTo>
                  <a:pt x="2288640" y="319131"/>
                </a:lnTo>
                <a:lnTo>
                  <a:pt x="2290373" y="319131"/>
                </a:lnTo>
                <a:lnTo>
                  <a:pt x="2290373" y="319192"/>
                </a:lnTo>
                <a:lnTo>
                  <a:pt x="2290373" y="320827"/>
                </a:lnTo>
                <a:lnTo>
                  <a:pt x="2292104" y="320827"/>
                </a:lnTo>
                <a:lnTo>
                  <a:pt x="2292104" y="320888"/>
                </a:lnTo>
                <a:lnTo>
                  <a:pt x="2292104" y="322522"/>
                </a:lnTo>
                <a:lnTo>
                  <a:pt x="2293837" y="322522"/>
                </a:lnTo>
                <a:lnTo>
                  <a:pt x="2293837" y="322582"/>
                </a:lnTo>
                <a:lnTo>
                  <a:pt x="2293837" y="324218"/>
                </a:lnTo>
                <a:lnTo>
                  <a:pt x="2295569" y="324218"/>
                </a:lnTo>
                <a:lnTo>
                  <a:pt x="2295569" y="324279"/>
                </a:lnTo>
                <a:lnTo>
                  <a:pt x="2295569" y="325912"/>
                </a:lnTo>
                <a:lnTo>
                  <a:pt x="2297301" y="325912"/>
                </a:lnTo>
                <a:lnTo>
                  <a:pt x="2297301" y="325974"/>
                </a:lnTo>
                <a:lnTo>
                  <a:pt x="2297301" y="327608"/>
                </a:lnTo>
                <a:lnTo>
                  <a:pt x="2299034" y="327608"/>
                </a:lnTo>
                <a:lnTo>
                  <a:pt x="2299034" y="327669"/>
                </a:lnTo>
                <a:lnTo>
                  <a:pt x="2299034" y="329303"/>
                </a:lnTo>
                <a:lnTo>
                  <a:pt x="2300766" y="329303"/>
                </a:lnTo>
                <a:lnTo>
                  <a:pt x="2300766" y="329364"/>
                </a:lnTo>
                <a:lnTo>
                  <a:pt x="2300766" y="330999"/>
                </a:lnTo>
                <a:lnTo>
                  <a:pt x="2302498" y="330999"/>
                </a:lnTo>
                <a:lnTo>
                  <a:pt x="2302498" y="331060"/>
                </a:lnTo>
                <a:lnTo>
                  <a:pt x="2302498" y="332694"/>
                </a:lnTo>
                <a:lnTo>
                  <a:pt x="2304230" y="332694"/>
                </a:lnTo>
                <a:lnTo>
                  <a:pt x="2304230" y="332755"/>
                </a:lnTo>
                <a:lnTo>
                  <a:pt x="2304230" y="334390"/>
                </a:lnTo>
                <a:lnTo>
                  <a:pt x="2305963" y="334390"/>
                </a:lnTo>
                <a:lnTo>
                  <a:pt x="2305963" y="334451"/>
                </a:lnTo>
                <a:lnTo>
                  <a:pt x="2305963" y="336085"/>
                </a:lnTo>
                <a:lnTo>
                  <a:pt x="2307695" y="336085"/>
                </a:lnTo>
                <a:lnTo>
                  <a:pt x="2307695" y="336146"/>
                </a:lnTo>
                <a:lnTo>
                  <a:pt x="2307695" y="337780"/>
                </a:lnTo>
                <a:lnTo>
                  <a:pt x="2309427" y="337780"/>
                </a:lnTo>
                <a:lnTo>
                  <a:pt x="2309427" y="337841"/>
                </a:lnTo>
                <a:lnTo>
                  <a:pt x="2309427" y="339475"/>
                </a:lnTo>
                <a:lnTo>
                  <a:pt x="2311160" y="339475"/>
                </a:lnTo>
                <a:lnTo>
                  <a:pt x="2311160" y="339536"/>
                </a:lnTo>
                <a:lnTo>
                  <a:pt x="2311160" y="341171"/>
                </a:lnTo>
                <a:lnTo>
                  <a:pt x="2312892" y="341171"/>
                </a:lnTo>
                <a:lnTo>
                  <a:pt x="2312892" y="341232"/>
                </a:lnTo>
                <a:lnTo>
                  <a:pt x="2312892" y="342866"/>
                </a:lnTo>
                <a:lnTo>
                  <a:pt x="2314624" y="342866"/>
                </a:lnTo>
                <a:lnTo>
                  <a:pt x="2314624" y="342927"/>
                </a:lnTo>
                <a:lnTo>
                  <a:pt x="2314624" y="344560"/>
                </a:lnTo>
                <a:lnTo>
                  <a:pt x="2316357" y="344560"/>
                </a:lnTo>
                <a:lnTo>
                  <a:pt x="2316357" y="344622"/>
                </a:lnTo>
                <a:lnTo>
                  <a:pt x="2316357" y="346256"/>
                </a:lnTo>
                <a:lnTo>
                  <a:pt x="2318089" y="346256"/>
                </a:lnTo>
                <a:lnTo>
                  <a:pt x="2318089" y="346318"/>
                </a:lnTo>
                <a:lnTo>
                  <a:pt x="2318089" y="347951"/>
                </a:lnTo>
                <a:lnTo>
                  <a:pt x="2319821" y="347951"/>
                </a:lnTo>
                <a:lnTo>
                  <a:pt x="2319821" y="348013"/>
                </a:lnTo>
                <a:lnTo>
                  <a:pt x="2319821" y="349647"/>
                </a:lnTo>
                <a:lnTo>
                  <a:pt x="2321553" y="349647"/>
                </a:lnTo>
                <a:lnTo>
                  <a:pt x="2321553" y="349708"/>
                </a:lnTo>
                <a:lnTo>
                  <a:pt x="2321553" y="351341"/>
                </a:lnTo>
                <a:lnTo>
                  <a:pt x="2323285" y="351341"/>
                </a:lnTo>
                <a:lnTo>
                  <a:pt x="2323285" y="351403"/>
                </a:lnTo>
                <a:lnTo>
                  <a:pt x="2323285" y="353037"/>
                </a:lnTo>
                <a:lnTo>
                  <a:pt x="2325018" y="353037"/>
                </a:lnTo>
                <a:lnTo>
                  <a:pt x="2325018" y="353099"/>
                </a:lnTo>
                <a:lnTo>
                  <a:pt x="2325018" y="354732"/>
                </a:lnTo>
                <a:lnTo>
                  <a:pt x="2326750" y="354732"/>
                </a:lnTo>
                <a:lnTo>
                  <a:pt x="2326750" y="354794"/>
                </a:lnTo>
                <a:lnTo>
                  <a:pt x="2326750" y="356427"/>
                </a:lnTo>
                <a:lnTo>
                  <a:pt x="2328482" y="356427"/>
                </a:lnTo>
                <a:lnTo>
                  <a:pt x="2328482" y="356490"/>
                </a:lnTo>
                <a:lnTo>
                  <a:pt x="2328482" y="358122"/>
                </a:lnTo>
                <a:lnTo>
                  <a:pt x="2330215" y="358122"/>
                </a:lnTo>
                <a:lnTo>
                  <a:pt x="2330215" y="358185"/>
                </a:lnTo>
                <a:lnTo>
                  <a:pt x="2330215" y="359818"/>
                </a:lnTo>
                <a:lnTo>
                  <a:pt x="2331947" y="359818"/>
                </a:lnTo>
                <a:lnTo>
                  <a:pt x="2331947" y="359881"/>
                </a:lnTo>
                <a:lnTo>
                  <a:pt x="2331947" y="361513"/>
                </a:lnTo>
                <a:lnTo>
                  <a:pt x="2333679" y="361513"/>
                </a:lnTo>
                <a:lnTo>
                  <a:pt x="2333679" y="361575"/>
                </a:lnTo>
                <a:lnTo>
                  <a:pt x="2333679" y="363208"/>
                </a:lnTo>
                <a:lnTo>
                  <a:pt x="2335412" y="363208"/>
                </a:lnTo>
                <a:lnTo>
                  <a:pt x="2335412" y="363271"/>
                </a:lnTo>
                <a:lnTo>
                  <a:pt x="2335412" y="364903"/>
                </a:lnTo>
                <a:lnTo>
                  <a:pt x="2337144" y="364903"/>
                </a:lnTo>
                <a:lnTo>
                  <a:pt x="2337144" y="364966"/>
                </a:lnTo>
                <a:lnTo>
                  <a:pt x="2337144" y="366599"/>
                </a:lnTo>
                <a:lnTo>
                  <a:pt x="2338876" y="366599"/>
                </a:lnTo>
                <a:lnTo>
                  <a:pt x="2338876" y="366662"/>
                </a:lnTo>
                <a:lnTo>
                  <a:pt x="2338876" y="368294"/>
                </a:lnTo>
                <a:lnTo>
                  <a:pt x="2340608" y="368294"/>
                </a:lnTo>
                <a:lnTo>
                  <a:pt x="2340608" y="368357"/>
                </a:lnTo>
                <a:lnTo>
                  <a:pt x="2340608" y="369989"/>
                </a:lnTo>
                <a:lnTo>
                  <a:pt x="2342341" y="369989"/>
                </a:lnTo>
                <a:lnTo>
                  <a:pt x="2342341" y="370053"/>
                </a:lnTo>
                <a:lnTo>
                  <a:pt x="2342341" y="371684"/>
                </a:lnTo>
                <a:lnTo>
                  <a:pt x="2344073" y="371684"/>
                </a:lnTo>
                <a:lnTo>
                  <a:pt x="2344073" y="371748"/>
                </a:lnTo>
                <a:lnTo>
                  <a:pt x="2344073" y="373380"/>
                </a:lnTo>
                <a:lnTo>
                  <a:pt x="2345805" y="373380"/>
                </a:lnTo>
                <a:lnTo>
                  <a:pt x="2345805" y="373443"/>
                </a:lnTo>
                <a:lnTo>
                  <a:pt x="2345805" y="375075"/>
                </a:lnTo>
                <a:lnTo>
                  <a:pt x="2347538" y="375075"/>
                </a:lnTo>
                <a:lnTo>
                  <a:pt x="2347538" y="375138"/>
                </a:lnTo>
                <a:lnTo>
                  <a:pt x="2347538" y="376770"/>
                </a:lnTo>
                <a:lnTo>
                  <a:pt x="2349269" y="376770"/>
                </a:lnTo>
                <a:lnTo>
                  <a:pt x="2349269" y="376834"/>
                </a:lnTo>
                <a:lnTo>
                  <a:pt x="2349269" y="378465"/>
                </a:lnTo>
                <a:lnTo>
                  <a:pt x="2351002" y="378465"/>
                </a:lnTo>
                <a:lnTo>
                  <a:pt x="2351002" y="378529"/>
                </a:lnTo>
                <a:lnTo>
                  <a:pt x="2351002" y="380161"/>
                </a:lnTo>
                <a:lnTo>
                  <a:pt x="2352734" y="380161"/>
                </a:lnTo>
                <a:lnTo>
                  <a:pt x="2352734" y="380225"/>
                </a:lnTo>
                <a:lnTo>
                  <a:pt x="2352734" y="381856"/>
                </a:lnTo>
                <a:lnTo>
                  <a:pt x="2354466" y="381856"/>
                </a:lnTo>
                <a:lnTo>
                  <a:pt x="2354466" y="381920"/>
                </a:lnTo>
                <a:lnTo>
                  <a:pt x="2354466" y="383551"/>
                </a:lnTo>
                <a:lnTo>
                  <a:pt x="2356199" y="383551"/>
                </a:lnTo>
                <a:lnTo>
                  <a:pt x="2356199" y="383615"/>
                </a:lnTo>
                <a:lnTo>
                  <a:pt x="2356199" y="385246"/>
                </a:lnTo>
                <a:lnTo>
                  <a:pt x="2357931" y="385246"/>
                </a:lnTo>
                <a:lnTo>
                  <a:pt x="2357931" y="385310"/>
                </a:lnTo>
                <a:lnTo>
                  <a:pt x="2357931" y="386941"/>
                </a:lnTo>
                <a:lnTo>
                  <a:pt x="2359663" y="386941"/>
                </a:lnTo>
                <a:lnTo>
                  <a:pt x="2359663" y="387005"/>
                </a:lnTo>
                <a:lnTo>
                  <a:pt x="2359663" y="388637"/>
                </a:lnTo>
                <a:lnTo>
                  <a:pt x="2361396" y="388637"/>
                </a:lnTo>
                <a:lnTo>
                  <a:pt x="2361396" y="388701"/>
                </a:lnTo>
                <a:lnTo>
                  <a:pt x="2361396" y="390332"/>
                </a:lnTo>
                <a:lnTo>
                  <a:pt x="2363128" y="390332"/>
                </a:lnTo>
                <a:lnTo>
                  <a:pt x="2363128" y="390397"/>
                </a:lnTo>
                <a:lnTo>
                  <a:pt x="2363128" y="392028"/>
                </a:lnTo>
                <a:lnTo>
                  <a:pt x="2364860" y="392028"/>
                </a:lnTo>
                <a:lnTo>
                  <a:pt x="2364860" y="392092"/>
                </a:lnTo>
                <a:lnTo>
                  <a:pt x="2364860" y="393723"/>
                </a:lnTo>
                <a:lnTo>
                  <a:pt x="2366593" y="393723"/>
                </a:lnTo>
                <a:lnTo>
                  <a:pt x="2366593" y="393787"/>
                </a:lnTo>
                <a:lnTo>
                  <a:pt x="2366593" y="395418"/>
                </a:lnTo>
                <a:lnTo>
                  <a:pt x="2368325" y="395418"/>
                </a:lnTo>
                <a:lnTo>
                  <a:pt x="2368325" y="395482"/>
                </a:lnTo>
                <a:lnTo>
                  <a:pt x="2368325" y="397113"/>
                </a:lnTo>
                <a:lnTo>
                  <a:pt x="2370057" y="397113"/>
                </a:lnTo>
                <a:lnTo>
                  <a:pt x="2370057" y="397177"/>
                </a:lnTo>
                <a:lnTo>
                  <a:pt x="2370057" y="398808"/>
                </a:lnTo>
                <a:lnTo>
                  <a:pt x="2371790" y="398808"/>
                </a:lnTo>
                <a:lnTo>
                  <a:pt x="2371790" y="398873"/>
                </a:lnTo>
                <a:lnTo>
                  <a:pt x="2371790" y="400503"/>
                </a:lnTo>
                <a:lnTo>
                  <a:pt x="2373522" y="400503"/>
                </a:lnTo>
                <a:lnTo>
                  <a:pt x="2373522" y="400568"/>
                </a:lnTo>
                <a:lnTo>
                  <a:pt x="2373522" y="402199"/>
                </a:lnTo>
                <a:lnTo>
                  <a:pt x="2375254" y="402199"/>
                </a:lnTo>
                <a:lnTo>
                  <a:pt x="2375254" y="402263"/>
                </a:lnTo>
                <a:lnTo>
                  <a:pt x="2375254" y="403893"/>
                </a:lnTo>
                <a:lnTo>
                  <a:pt x="2376986" y="403893"/>
                </a:lnTo>
                <a:lnTo>
                  <a:pt x="2376986" y="403958"/>
                </a:lnTo>
                <a:lnTo>
                  <a:pt x="2376986" y="405589"/>
                </a:lnTo>
                <a:lnTo>
                  <a:pt x="2378719" y="405589"/>
                </a:lnTo>
                <a:lnTo>
                  <a:pt x="2378719" y="405653"/>
                </a:lnTo>
                <a:lnTo>
                  <a:pt x="2378719" y="407284"/>
                </a:lnTo>
                <a:lnTo>
                  <a:pt x="2380451" y="407284"/>
                </a:lnTo>
                <a:lnTo>
                  <a:pt x="2380451" y="407348"/>
                </a:lnTo>
                <a:lnTo>
                  <a:pt x="2380451" y="408980"/>
                </a:lnTo>
                <a:lnTo>
                  <a:pt x="2382183" y="408980"/>
                </a:lnTo>
                <a:lnTo>
                  <a:pt x="2382183" y="409042"/>
                </a:lnTo>
                <a:lnTo>
                  <a:pt x="2382183" y="410674"/>
                </a:lnTo>
                <a:lnTo>
                  <a:pt x="2383915" y="410674"/>
                </a:lnTo>
                <a:lnTo>
                  <a:pt x="2383915" y="410739"/>
                </a:lnTo>
                <a:lnTo>
                  <a:pt x="2383915" y="412370"/>
                </a:lnTo>
                <a:lnTo>
                  <a:pt x="2385647" y="412370"/>
                </a:lnTo>
                <a:lnTo>
                  <a:pt x="2385647" y="412434"/>
                </a:lnTo>
                <a:lnTo>
                  <a:pt x="2385647" y="414065"/>
                </a:lnTo>
                <a:lnTo>
                  <a:pt x="2387380" y="414065"/>
                </a:lnTo>
                <a:lnTo>
                  <a:pt x="2387380" y="414130"/>
                </a:lnTo>
                <a:lnTo>
                  <a:pt x="2387380" y="415761"/>
                </a:lnTo>
                <a:lnTo>
                  <a:pt x="2389112" y="415761"/>
                </a:lnTo>
                <a:lnTo>
                  <a:pt x="2389112" y="415825"/>
                </a:lnTo>
                <a:lnTo>
                  <a:pt x="2389112" y="417455"/>
                </a:lnTo>
                <a:lnTo>
                  <a:pt x="2390844" y="417455"/>
                </a:lnTo>
                <a:lnTo>
                  <a:pt x="2390844" y="417521"/>
                </a:lnTo>
                <a:lnTo>
                  <a:pt x="2390844" y="419151"/>
                </a:lnTo>
                <a:lnTo>
                  <a:pt x="2392577" y="419151"/>
                </a:lnTo>
                <a:lnTo>
                  <a:pt x="2392577" y="419215"/>
                </a:lnTo>
                <a:lnTo>
                  <a:pt x="2392577" y="420845"/>
                </a:lnTo>
                <a:lnTo>
                  <a:pt x="2394309" y="420845"/>
                </a:lnTo>
                <a:lnTo>
                  <a:pt x="2394309" y="420909"/>
                </a:lnTo>
                <a:lnTo>
                  <a:pt x="2394309" y="422541"/>
                </a:lnTo>
                <a:lnTo>
                  <a:pt x="2396041" y="422541"/>
                </a:lnTo>
                <a:lnTo>
                  <a:pt x="2396041" y="422604"/>
                </a:lnTo>
                <a:lnTo>
                  <a:pt x="2396041" y="424236"/>
                </a:lnTo>
                <a:lnTo>
                  <a:pt x="2397774" y="424236"/>
                </a:lnTo>
                <a:lnTo>
                  <a:pt x="2397774" y="424300"/>
                </a:lnTo>
                <a:lnTo>
                  <a:pt x="2397774" y="425931"/>
                </a:lnTo>
                <a:lnTo>
                  <a:pt x="2399506" y="425931"/>
                </a:lnTo>
                <a:lnTo>
                  <a:pt x="2399506" y="425994"/>
                </a:lnTo>
                <a:lnTo>
                  <a:pt x="2399506" y="427625"/>
                </a:lnTo>
                <a:lnTo>
                  <a:pt x="2401238" y="427625"/>
                </a:lnTo>
                <a:lnTo>
                  <a:pt x="2401238" y="427689"/>
                </a:lnTo>
                <a:lnTo>
                  <a:pt x="2401238" y="429320"/>
                </a:lnTo>
                <a:lnTo>
                  <a:pt x="2402971" y="429320"/>
                </a:lnTo>
                <a:lnTo>
                  <a:pt x="2402971" y="429382"/>
                </a:lnTo>
                <a:lnTo>
                  <a:pt x="2402971" y="431014"/>
                </a:lnTo>
                <a:lnTo>
                  <a:pt x="2404703" y="431014"/>
                </a:lnTo>
                <a:lnTo>
                  <a:pt x="2404703" y="431071"/>
                </a:lnTo>
                <a:lnTo>
                  <a:pt x="2404703" y="432711"/>
                </a:lnTo>
                <a:lnTo>
                  <a:pt x="2406435" y="432711"/>
                </a:lnTo>
                <a:lnTo>
                  <a:pt x="2406435" y="432778"/>
                </a:lnTo>
                <a:lnTo>
                  <a:pt x="2406435" y="434407"/>
                </a:lnTo>
                <a:lnTo>
                  <a:pt x="2408168" y="434407"/>
                </a:lnTo>
                <a:lnTo>
                  <a:pt x="2408168" y="434471"/>
                </a:lnTo>
                <a:lnTo>
                  <a:pt x="2408168" y="436102"/>
                </a:lnTo>
                <a:lnTo>
                  <a:pt x="2409900" y="436102"/>
                </a:lnTo>
                <a:lnTo>
                  <a:pt x="2409900" y="436166"/>
                </a:lnTo>
                <a:lnTo>
                  <a:pt x="2409900" y="437798"/>
                </a:lnTo>
                <a:lnTo>
                  <a:pt x="2411632" y="437798"/>
                </a:lnTo>
                <a:lnTo>
                  <a:pt x="2411632" y="437861"/>
                </a:lnTo>
                <a:lnTo>
                  <a:pt x="2411632" y="439492"/>
                </a:lnTo>
                <a:lnTo>
                  <a:pt x="2413364" y="439492"/>
                </a:lnTo>
                <a:lnTo>
                  <a:pt x="2413364" y="439557"/>
                </a:lnTo>
                <a:lnTo>
                  <a:pt x="2413364" y="441188"/>
                </a:lnTo>
                <a:lnTo>
                  <a:pt x="2415097" y="441188"/>
                </a:lnTo>
                <a:lnTo>
                  <a:pt x="2415097" y="441251"/>
                </a:lnTo>
                <a:lnTo>
                  <a:pt x="2415097" y="442883"/>
                </a:lnTo>
                <a:lnTo>
                  <a:pt x="2416828" y="442883"/>
                </a:lnTo>
                <a:lnTo>
                  <a:pt x="2416828" y="442948"/>
                </a:lnTo>
                <a:lnTo>
                  <a:pt x="2416828" y="444578"/>
                </a:lnTo>
                <a:lnTo>
                  <a:pt x="2418561" y="444578"/>
                </a:lnTo>
                <a:lnTo>
                  <a:pt x="2418561" y="444644"/>
                </a:lnTo>
                <a:lnTo>
                  <a:pt x="2418561" y="446274"/>
                </a:lnTo>
                <a:lnTo>
                  <a:pt x="2420293" y="446274"/>
                </a:lnTo>
                <a:lnTo>
                  <a:pt x="2420293" y="446338"/>
                </a:lnTo>
                <a:lnTo>
                  <a:pt x="2420293" y="447969"/>
                </a:lnTo>
                <a:lnTo>
                  <a:pt x="2422025" y="447969"/>
                </a:lnTo>
                <a:lnTo>
                  <a:pt x="2422025" y="448033"/>
                </a:lnTo>
                <a:lnTo>
                  <a:pt x="2422025" y="449663"/>
                </a:lnTo>
                <a:lnTo>
                  <a:pt x="2423758" y="449663"/>
                </a:lnTo>
                <a:lnTo>
                  <a:pt x="2423758" y="449727"/>
                </a:lnTo>
                <a:lnTo>
                  <a:pt x="2423758" y="451358"/>
                </a:lnTo>
                <a:lnTo>
                  <a:pt x="2425490" y="451358"/>
                </a:lnTo>
                <a:lnTo>
                  <a:pt x="2425490" y="451422"/>
                </a:lnTo>
                <a:lnTo>
                  <a:pt x="2425490" y="453053"/>
                </a:lnTo>
                <a:lnTo>
                  <a:pt x="2427222" y="453053"/>
                </a:lnTo>
                <a:lnTo>
                  <a:pt x="2427222" y="453117"/>
                </a:lnTo>
                <a:lnTo>
                  <a:pt x="2427222" y="454749"/>
                </a:lnTo>
                <a:lnTo>
                  <a:pt x="2428955" y="454749"/>
                </a:lnTo>
                <a:lnTo>
                  <a:pt x="2428955" y="454813"/>
                </a:lnTo>
                <a:lnTo>
                  <a:pt x="2428955" y="456444"/>
                </a:lnTo>
                <a:lnTo>
                  <a:pt x="2430687" y="456444"/>
                </a:lnTo>
                <a:lnTo>
                  <a:pt x="2430687" y="456508"/>
                </a:lnTo>
                <a:lnTo>
                  <a:pt x="2430687" y="458140"/>
                </a:lnTo>
                <a:lnTo>
                  <a:pt x="2432419" y="458140"/>
                </a:lnTo>
                <a:lnTo>
                  <a:pt x="2432419" y="458205"/>
                </a:lnTo>
                <a:lnTo>
                  <a:pt x="2432419" y="459835"/>
                </a:lnTo>
                <a:lnTo>
                  <a:pt x="2434152" y="459835"/>
                </a:lnTo>
                <a:lnTo>
                  <a:pt x="2434152" y="459899"/>
                </a:lnTo>
                <a:lnTo>
                  <a:pt x="2434152" y="461530"/>
                </a:lnTo>
                <a:lnTo>
                  <a:pt x="2435884" y="461530"/>
                </a:lnTo>
                <a:lnTo>
                  <a:pt x="2435884" y="461596"/>
                </a:lnTo>
                <a:lnTo>
                  <a:pt x="2435884" y="463226"/>
                </a:lnTo>
                <a:lnTo>
                  <a:pt x="2437616" y="463226"/>
                </a:lnTo>
                <a:lnTo>
                  <a:pt x="2437616" y="463292"/>
                </a:lnTo>
                <a:lnTo>
                  <a:pt x="2437616" y="464921"/>
                </a:lnTo>
                <a:lnTo>
                  <a:pt x="2439349" y="464921"/>
                </a:lnTo>
                <a:lnTo>
                  <a:pt x="2439349" y="464988"/>
                </a:lnTo>
                <a:lnTo>
                  <a:pt x="2439349" y="466616"/>
                </a:lnTo>
                <a:lnTo>
                  <a:pt x="2441081" y="466616"/>
                </a:lnTo>
                <a:lnTo>
                  <a:pt x="2441081" y="466683"/>
                </a:lnTo>
                <a:lnTo>
                  <a:pt x="2441081" y="468311"/>
                </a:lnTo>
                <a:lnTo>
                  <a:pt x="2442813" y="468311"/>
                </a:lnTo>
                <a:lnTo>
                  <a:pt x="2442813" y="468379"/>
                </a:lnTo>
                <a:lnTo>
                  <a:pt x="2442813" y="470007"/>
                </a:lnTo>
                <a:lnTo>
                  <a:pt x="2444545" y="470007"/>
                </a:lnTo>
                <a:lnTo>
                  <a:pt x="2444545" y="470075"/>
                </a:lnTo>
                <a:lnTo>
                  <a:pt x="2444545" y="471704"/>
                </a:lnTo>
                <a:lnTo>
                  <a:pt x="2446277" y="471704"/>
                </a:lnTo>
                <a:lnTo>
                  <a:pt x="2446277" y="471771"/>
                </a:lnTo>
                <a:lnTo>
                  <a:pt x="2446277" y="473398"/>
                </a:lnTo>
                <a:lnTo>
                  <a:pt x="2448009" y="473398"/>
                </a:lnTo>
                <a:lnTo>
                  <a:pt x="2448009" y="473466"/>
                </a:lnTo>
                <a:lnTo>
                  <a:pt x="2448009" y="475094"/>
                </a:lnTo>
                <a:lnTo>
                  <a:pt x="2449742" y="475094"/>
                </a:lnTo>
                <a:lnTo>
                  <a:pt x="2449742" y="475162"/>
                </a:lnTo>
                <a:lnTo>
                  <a:pt x="2449742" y="476789"/>
                </a:lnTo>
                <a:lnTo>
                  <a:pt x="2451474" y="476789"/>
                </a:lnTo>
                <a:lnTo>
                  <a:pt x="2451474" y="476858"/>
                </a:lnTo>
                <a:lnTo>
                  <a:pt x="2451474" y="478483"/>
                </a:lnTo>
                <a:lnTo>
                  <a:pt x="2453206" y="478483"/>
                </a:lnTo>
                <a:lnTo>
                  <a:pt x="2453206" y="478552"/>
                </a:lnTo>
                <a:lnTo>
                  <a:pt x="2453206" y="480179"/>
                </a:lnTo>
                <a:lnTo>
                  <a:pt x="2454939" y="480179"/>
                </a:lnTo>
                <a:lnTo>
                  <a:pt x="2454939" y="480246"/>
                </a:lnTo>
                <a:lnTo>
                  <a:pt x="2454939" y="481873"/>
                </a:lnTo>
                <a:lnTo>
                  <a:pt x="2456671" y="481873"/>
                </a:lnTo>
                <a:lnTo>
                  <a:pt x="2456671" y="481941"/>
                </a:lnTo>
                <a:lnTo>
                  <a:pt x="2456671" y="483569"/>
                </a:lnTo>
                <a:lnTo>
                  <a:pt x="2458403" y="483569"/>
                </a:lnTo>
                <a:lnTo>
                  <a:pt x="2458403" y="483636"/>
                </a:lnTo>
                <a:lnTo>
                  <a:pt x="2458403" y="485263"/>
                </a:lnTo>
                <a:lnTo>
                  <a:pt x="2460136" y="485263"/>
                </a:lnTo>
                <a:lnTo>
                  <a:pt x="2460136" y="485330"/>
                </a:lnTo>
                <a:lnTo>
                  <a:pt x="2460136" y="486958"/>
                </a:lnTo>
                <a:lnTo>
                  <a:pt x="2461868" y="486958"/>
                </a:lnTo>
                <a:lnTo>
                  <a:pt x="2461868" y="487025"/>
                </a:lnTo>
                <a:lnTo>
                  <a:pt x="2461868" y="488653"/>
                </a:lnTo>
                <a:lnTo>
                  <a:pt x="2463600" y="488653"/>
                </a:lnTo>
                <a:lnTo>
                  <a:pt x="2463600" y="488720"/>
                </a:lnTo>
                <a:lnTo>
                  <a:pt x="2463600" y="490349"/>
                </a:lnTo>
                <a:lnTo>
                  <a:pt x="2465333" y="490349"/>
                </a:lnTo>
                <a:lnTo>
                  <a:pt x="2465333" y="490415"/>
                </a:lnTo>
                <a:lnTo>
                  <a:pt x="2465333" y="492043"/>
                </a:lnTo>
                <a:lnTo>
                  <a:pt x="2467065" y="492043"/>
                </a:lnTo>
                <a:lnTo>
                  <a:pt x="2467065" y="492109"/>
                </a:lnTo>
                <a:lnTo>
                  <a:pt x="2467065" y="493739"/>
                </a:lnTo>
                <a:lnTo>
                  <a:pt x="2468797" y="493739"/>
                </a:lnTo>
                <a:lnTo>
                  <a:pt x="2468797" y="493805"/>
                </a:lnTo>
                <a:lnTo>
                  <a:pt x="2468797" y="495433"/>
                </a:lnTo>
                <a:lnTo>
                  <a:pt x="2470530" y="495433"/>
                </a:lnTo>
                <a:lnTo>
                  <a:pt x="2470530" y="495498"/>
                </a:lnTo>
                <a:lnTo>
                  <a:pt x="2470530" y="497128"/>
                </a:lnTo>
                <a:lnTo>
                  <a:pt x="2472262" y="497128"/>
                </a:lnTo>
                <a:lnTo>
                  <a:pt x="2472262" y="497195"/>
                </a:lnTo>
                <a:lnTo>
                  <a:pt x="2472262" y="498823"/>
                </a:lnTo>
                <a:lnTo>
                  <a:pt x="2473994" y="498823"/>
                </a:lnTo>
                <a:lnTo>
                  <a:pt x="2473994" y="498887"/>
                </a:lnTo>
                <a:lnTo>
                  <a:pt x="2473994" y="500519"/>
                </a:lnTo>
                <a:lnTo>
                  <a:pt x="2475727" y="500519"/>
                </a:lnTo>
                <a:lnTo>
                  <a:pt x="2475727" y="500583"/>
                </a:lnTo>
                <a:lnTo>
                  <a:pt x="2475727" y="502213"/>
                </a:lnTo>
                <a:lnTo>
                  <a:pt x="2477458" y="502213"/>
                </a:lnTo>
                <a:lnTo>
                  <a:pt x="2477458" y="502278"/>
                </a:lnTo>
                <a:lnTo>
                  <a:pt x="2477458" y="503909"/>
                </a:lnTo>
                <a:lnTo>
                  <a:pt x="2479190" y="503909"/>
                </a:lnTo>
                <a:lnTo>
                  <a:pt x="2479190" y="503973"/>
                </a:lnTo>
                <a:lnTo>
                  <a:pt x="2479190" y="505603"/>
                </a:lnTo>
                <a:lnTo>
                  <a:pt x="2480923" y="505603"/>
                </a:lnTo>
                <a:lnTo>
                  <a:pt x="2480923" y="505668"/>
                </a:lnTo>
                <a:lnTo>
                  <a:pt x="2480923" y="507298"/>
                </a:lnTo>
                <a:lnTo>
                  <a:pt x="2482655" y="507298"/>
                </a:lnTo>
                <a:lnTo>
                  <a:pt x="2482655" y="507363"/>
                </a:lnTo>
                <a:lnTo>
                  <a:pt x="2482655" y="508993"/>
                </a:lnTo>
                <a:lnTo>
                  <a:pt x="2484387" y="508993"/>
                </a:lnTo>
                <a:lnTo>
                  <a:pt x="2484387" y="509056"/>
                </a:lnTo>
                <a:lnTo>
                  <a:pt x="2484387" y="510687"/>
                </a:lnTo>
                <a:lnTo>
                  <a:pt x="2486120" y="510687"/>
                </a:lnTo>
                <a:lnTo>
                  <a:pt x="2486120" y="510749"/>
                </a:lnTo>
                <a:lnTo>
                  <a:pt x="2486120" y="512383"/>
                </a:lnTo>
                <a:lnTo>
                  <a:pt x="2487852" y="512383"/>
                </a:lnTo>
                <a:lnTo>
                  <a:pt x="2487852" y="512445"/>
                </a:lnTo>
                <a:lnTo>
                  <a:pt x="2487852" y="514077"/>
                </a:lnTo>
                <a:lnTo>
                  <a:pt x="2489584" y="514077"/>
                </a:lnTo>
                <a:lnTo>
                  <a:pt x="2489584" y="514140"/>
                </a:lnTo>
                <a:lnTo>
                  <a:pt x="2489584" y="515772"/>
                </a:lnTo>
                <a:lnTo>
                  <a:pt x="2491317" y="515772"/>
                </a:lnTo>
                <a:lnTo>
                  <a:pt x="2491317" y="515833"/>
                </a:lnTo>
                <a:lnTo>
                  <a:pt x="2491317" y="517468"/>
                </a:lnTo>
                <a:lnTo>
                  <a:pt x="2493049" y="517468"/>
                </a:lnTo>
                <a:lnTo>
                  <a:pt x="2493049" y="517530"/>
                </a:lnTo>
                <a:lnTo>
                  <a:pt x="2493049" y="519164"/>
                </a:lnTo>
                <a:lnTo>
                  <a:pt x="2494781" y="519164"/>
                </a:lnTo>
                <a:lnTo>
                  <a:pt x="2494781" y="519227"/>
                </a:lnTo>
                <a:lnTo>
                  <a:pt x="2494781" y="520857"/>
                </a:lnTo>
                <a:lnTo>
                  <a:pt x="2496514" y="520857"/>
                </a:lnTo>
                <a:lnTo>
                  <a:pt x="2496514" y="520922"/>
                </a:lnTo>
                <a:lnTo>
                  <a:pt x="2496514" y="522555"/>
                </a:lnTo>
                <a:lnTo>
                  <a:pt x="2498246" y="522555"/>
                </a:lnTo>
                <a:lnTo>
                  <a:pt x="2498246" y="522617"/>
                </a:lnTo>
                <a:lnTo>
                  <a:pt x="2498246" y="524249"/>
                </a:lnTo>
                <a:lnTo>
                  <a:pt x="2499978" y="524249"/>
                </a:lnTo>
                <a:lnTo>
                  <a:pt x="2499978" y="524313"/>
                </a:lnTo>
                <a:lnTo>
                  <a:pt x="2499978" y="525946"/>
                </a:lnTo>
                <a:lnTo>
                  <a:pt x="2501711" y="525946"/>
                </a:lnTo>
                <a:lnTo>
                  <a:pt x="2501711" y="526009"/>
                </a:lnTo>
                <a:lnTo>
                  <a:pt x="2501711" y="527641"/>
                </a:lnTo>
                <a:lnTo>
                  <a:pt x="2503443" y="527641"/>
                </a:lnTo>
                <a:lnTo>
                  <a:pt x="2503443" y="527705"/>
                </a:lnTo>
                <a:lnTo>
                  <a:pt x="2503443" y="529336"/>
                </a:lnTo>
                <a:lnTo>
                  <a:pt x="2505175" y="529336"/>
                </a:lnTo>
                <a:lnTo>
                  <a:pt x="2505175" y="529401"/>
                </a:lnTo>
                <a:lnTo>
                  <a:pt x="2505175" y="531031"/>
                </a:lnTo>
                <a:lnTo>
                  <a:pt x="2506907" y="531031"/>
                </a:lnTo>
                <a:lnTo>
                  <a:pt x="2506907" y="531097"/>
                </a:lnTo>
                <a:lnTo>
                  <a:pt x="2506907" y="532727"/>
                </a:lnTo>
                <a:lnTo>
                  <a:pt x="2508639" y="532727"/>
                </a:lnTo>
                <a:lnTo>
                  <a:pt x="2508639" y="532792"/>
                </a:lnTo>
                <a:lnTo>
                  <a:pt x="2508639" y="534422"/>
                </a:lnTo>
                <a:lnTo>
                  <a:pt x="2510372" y="534422"/>
                </a:lnTo>
                <a:lnTo>
                  <a:pt x="2510372" y="534487"/>
                </a:lnTo>
                <a:lnTo>
                  <a:pt x="2510372" y="536118"/>
                </a:lnTo>
                <a:lnTo>
                  <a:pt x="2512104" y="536118"/>
                </a:lnTo>
                <a:lnTo>
                  <a:pt x="2512104" y="536184"/>
                </a:lnTo>
                <a:lnTo>
                  <a:pt x="2512104" y="537814"/>
                </a:lnTo>
                <a:lnTo>
                  <a:pt x="2513836" y="537814"/>
                </a:lnTo>
                <a:lnTo>
                  <a:pt x="2513836" y="537878"/>
                </a:lnTo>
                <a:lnTo>
                  <a:pt x="2513836" y="539509"/>
                </a:lnTo>
                <a:lnTo>
                  <a:pt x="2515568" y="539509"/>
                </a:lnTo>
                <a:lnTo>
                  <a:pt x="2515568" y="539575"/>
                </a:lnTo>
                <a:lnTo>
                  <a:pt x="2515568" y="541203"/>
                </a:lnTo>
                <a:lnTo>
                  <a:pt x="2517301" y="541203"/>
                </a:lnTo>
                <a:lnTo>
                  <a:pt x="2517301" y="541271"/>
                </a:lnTo>
                <a:lnTo>
                  <a:pt x="2517301" y="542900"/>
                </a:lnTo>
                <a:lnTo>
                  <a:pt x="2519033" y="542900"/>
                </a:lnTo>
                <a:lnTo>
                  <a:pt x="2519033" y="542967"/>
                </a:lnTo>
                <a:lnTo>
                  <a:pt x="2519033" y="544595"/>
                </a:lnTo>
                <a:lnTo>
                  <a:pt x="2520765" y="544595"/>
                </a:lnTo>
                <a:lnTo>
                  <a:pt x="2520765" y="544664"/>
                </a:lnTo>
                <a:lnTo>
                  <a:pt x="2520765" y="546291"/>
                </a:lnTo>
                <a:lnTo>
                  <a:pt x="2522498" y="546291"/>
                </a:lnTo>
                <a:lnTo>
                  <a:pt x="2522498" y="546360"/>
                </a:lnTo>
                <a:lnTo>
                  <a:pt x="2522498" y="547985"/>
                </a:lnTo>
                <a:lnTo>
                  <a:pt x="2524230" y="547985"/>
                </a:lnTo>
                <a:lnTo>
                  <a:pt x="2524230" y="548056"/>
                </a:lnTo>
                <a:lnTo>
                  <a:pt x="2524230" y="549680"/>
                </a:lnTo>
                <a:lnTo>
                  <a:pt x="2525962" y="549680"/>
                </a:lnTo>
                <a:lnTo>
                  <a:pt x="2525962" y="549750"/>
                </a:lnTo>
                <a:lnTo>
                  <a:pt x="2525962" y="551376"/>
                </a:lnTo>
                <a:lnTo>
                  <a:pt x="2527695" y="551376"/>
                </a:lnTo>
                <a:lnTo>
                  <a:pt x="2527695" y="551445"/>
                </a:lnTo>
                <a:lnTo>
                  <a:pt x="2527695" y="553072"/>
                </a:lnTo>
                <a:lnTo>
                  <a:pt x="2529427" y="553072"/>
                </a:lnTo>
                <a:lnTo>
                  <a:pt x="2529427" y="553139"/>
                </a:lnTo>
                <a:lnTo>
                  <a:pt x="2529427" y="554766"/>
                </a:lnTo>
                <a:lnTo>
                  <a:pt x="2531159" y="554766"/>
                </a:lnTo>
                <a:lnTo>
                  <a:pt x="2531159" y="554835"/>
                </a:lnTo>
                <a:lnTo>
                  <a:pt x="2531159" y="556460"/>
                </a:lnTo>
                <a:lnTo>
                  <a:pt x="2532892" y="556460"/>
                </a:lnTo>
                <a:lnTo>
                  <a:pt x="2532892" y="556531"/>
                </a:lnTo>
                <a:lnTo>
                  <a:pt x="2532892" y="558156"/>
                </a:lnTo>
                <a:lnTo>
                  <a:pt x="2534624" y="558156"/>
                </a:lnTo>
                <a:lnTo>
                  <a:pt x="2534624" y="558224"/>
                </a:lnTo>
                <a:lnTo>
                  <a:pt x="2534624" y="559852"/>
                </a:lnTo>
                <a:lnTo>
                  <a:pt x="2536356" y="559852"/>
                </a:lnTo>
                <a:lnTo>
                  <a:pt x="2536356" y="559919"/>
                </a:lnTo>
                <a:lnTo>
                  <a:pt x="2536356" y="561548"/>
                </a:lnTo>
                <a:lnTo>
                  <a:pt x="2538088" y="561548"/>
                </a:lnTo>
                <a:lnTo>
                  <a:pt x="2538088" y="561620"/>
                </a:lnTo>
                <a:lnTo>
                  <a:pt x="2538088" y="563242"/>
                </a:lnTo>
                <a:lnTo>
                  <a:pt x="2539820" y="563242"/>
                </a:lnTo>
                <a:lnTo>
                  <a:pt x="2539820" y="563314"/>
                </a:lnTo>
                <a:lnTo>
                  <a:pt x="2539820" y="564939"/>
                </a:lnTo>
                <a:lnTo>
                  <a:pt x="2541553" y="564939"/>
                </a:lnTo>
                <a:lnTo>
                  <a:pt x="2541553" y="565009"/>
                </a:lnTo>
                <a:lnTo>
                  <a:pt x="2541553" y="566632"/>
                </a:lnTo>
                <a:lnTo>
                  <a:pt x="2543285" y="566632"/>
                </a:lnTo>
                <a:lnTo>
                  <a:pt x="2543285" y="566701"/>
                </a:lnTo>
                <a:lnTo>
                  <a:pt x="2543285" y="568329"/>
                </a:lnTo>
                <a:lnTo>
                  <a:pt x="2545017" y="568329"/>
                </a:lnTo>
                <a:lnTo>
                  <a:pt x="2545017" y="568398"/>
                </a:lnTo>
                <a:lnTo>
                  <a:pt x="2545017" y="570023"/>
                </a:lnTo>
                <a:lnTo>
                  <a:pt x="2546750" y="570023"/>
                </a:lnTo>
                <a:lnTo>
                  <a:pt x="2546750" y="570090"/>
                </a:lnTo>
                <a:lnTo>
                  <a:pt x="2546750" y="571717"/>
                </a:lnTo>
                <a:lnTo>
                  <a:pt x="2548482" y="571717"/>
                </a:lnTo>
                <a:lnTo>
                  <a:pt x="2548482" y="571784"/>
                </a:lnTo>
                <a:lnTo>
                  <a:pt x="2548482" y="573412"/>
                </a:lnTo>
                <a:lnTo>
                  <a:pt x="2550214" y="573412"/>
                </a:lnTo>
                <a:lnTo>
                  <a:pt x="2550214" y="573477"/>
                </a:lnTo>
                <a:lnTo>
                  <a:pt x="2550214" y="575106"/>
                </a:lnTo>
                <a:lnTo>
                  <a:pt x="2551946" y="575106"/>
                </a:lnTo>
                <a:lnTo>
                  <a:pt x="2551946" y="575171"/>
                </a:lnTo>
                <a:lnTo>
                  <a:pt x="2551946" y="576804"/>
                </a:lnTo>
                <a:lnTo>
                  <a:pt x="2553679" y="576804"/>
                </a:lnTo>
                <a:lnTo>
                  <a:pt x="2553679" y="576871"/>
                </a:lnTo>
                <a:lnTo>
                  <a:pt x="2553679" y="578497"/>
                </a:lnTo>
                <a:lnTo>
                  <a:pt x="2555411" y="578497"/>
                </a:lnTo>
                <a:lnTo>
                  <a:pt x="2555411" y="578564"/>
                </a:lnTo>
                <a:lnTo>
                  <a:pt x="2555411" y="580192"/>
                </a:lnTo>
                <a:lnTo>
                  <a:pt x="2557143" y="580192"/>
                </a:lnTo>
                <a:lnTo>
                  <a:pt x="2557143" y="580260"/>
                </a:lnTo>
                <a:lnTo>
                  <a:pt x="2557143" y="581888"/>
                </a:lnTo>
                <a:lnTo>
                  <a:pt x="2558876" y="581888"/>
                </a:lnTo>
                <a:lnTo>
                  <a:pt x="2558876" y="581955"/>
                </a:lnTo>
                <a:lnTo>
                  <a:pt x="2558876" y="583584"/>
                </a:lnTo>
                <a:lnTo>
                  <a:pt x="2560608" y="583584"/>
                </a:lnTo>
                <a:lnTo>
                  <a:pt x="2560608" y="583652"/>
                </a:lnTo>
                <a:lnTo>
                  <a:pt x="2560608" y="585279"/>
                </a:lnTo>
                <a:lnTo>
                  <a:pt x="2562340" y="585279"/>
                </a:lnTo>
                <a:lnTo>
                  <a:pt x="2562340" y="585345"/>
                </a:lnTo>
                <a:lnTo>
                  <a:pt x="2562340" y="586972"/>
                </a:lnTo>
                <a:lnTo>
                  <a:pt x="2564073" y="586972"/>
                </a:lnTo>
                <a:lnTo>
                  <a:pt x="2564073" y="587040"/>
                </a:lnTo>
                <a:lnTo>
                  <a:pt x="2564073" y="588669"/>
                </a:lnTo>
                <a:lnTo>
                  <a:pt x="2565805" y="588669"/>
                </a:lnTo>
                <a:lnTo>
                  <a:pt x="2565805" y="588736"/>
                </a:lnTo>
                <a:lnTo>
                  <a:pt x="2565805" y="590363"/>
                </a:lnTo>
                <a:lnTo>
                  <a:pt x="2567537" y="590363"/>
                </a:lnTo>
                <a:lnTo>
                  <a:pt x="2567537" y="590431"/>
                </a:lnTo>
                <a:lnTo>
                  <a:pt x="2567537" y="592058"/>
                </a:lnTo>
                <a:lnTo>
                  <a:pt x="2569269" y="592058"/>
                </a:lnTo>
                <a:lnTo>
                  <a:pt x="2569269" y="592125"/>
                </a:lnTo>
                <a:lnTo>
                  <a:pt x="2569269" y="593753"/>
                </a:lnTo>
                <a:lnTo>
                  <a:pt x="2571001" y="593753"/>
                </a:lnTo>
                <a:lnTo>
                  <a:pt x="2571001" y="593819"/>
                </a:lnTo>
                <a:lnTo>
                  <a:pt x="2571001" y="595449"/>
                </a:lnTo>
                <a:lnTo>
                  <a:pt x="2572734" y="595449"/>
                </a:lnTo>
                <a:lnTo>
                  <a:pt x="2572734" y="595514"/>
                </a:lnTo>
                <a:lnTo>
                  <a:pt x="2572734" y="597143"/>
                </a:lnTo>
                <a:lnTo>
                  <a:pt x="2574466" y="597143"/>
                </a:lnTo>
                <a:lnTo>
                  <a:pt x="2574466" y="597209"/>
                </a:lnTo>
                <a:lnTo>
                  <a:pt x="2574466" y="598838"/>
                </a:lnTo>
                <a:lnTo>
                  <a:pt x="2576198" y="598838"/>
                </a:lnTo>
                <a:lnTo>
                  <a:pt x="2576198" y="598903"/>
                </a:lnTo>
                <a:lnTo>
                  <a:pt x="2576198" y="600533"/>
                </a:lnTo>
                <a:lnTo>
                  <a:pt x="2577931" y="600533"/>
                </a:lnTo>
                <a:lnTo>
                  <a:pt x="2577931" y="600598"/>
                </a:lnTo>
                <a:lnTo>
                  <a:pt x="2577931" y="602228"/>
                </a:lnTo>
                <a:lnTo>
                  <a:pt x="2579663" y="602228"/>
                </a:lnTo>
                <a:lnTo>
                  <a:pt x="2579663" y="602292"/>
                </a:lnTo>
                <a:lnTo>
                  <a:pt x="2579663" y="603923"/>
                </a:lnTo>
                <a:lnTo>
                  <a:pt x="2581395" y="603923"/>
                </a:lnTo>
                <a:lnTo>
                  <a:pt x="2581395" y="603987"/>
                </a:lnTo>
                <a:lnTo>
                  <a:pt x="2581395" y="605618"/>
                </a:lnTo>
                <a:lnTo>
                  <a:pt x="2583128" y="605618"/>
                </a:lnTo>
                <a:lnTo>
                  <a:pt x="2583128" y="605683"/>
                </a:lnTo>
                <a:lnTo>
                  <a:pt x="2583128" y="607314"/>
                </a:lnTo>
                <a:lnTo>
                  <a:pt x="2584860" y="607314"/>
                </a:lnTo>
                <a:lnTo>
                  <a:pt x="2584860" y="607379"/>
                </a:lnTo>
                <a:lnTo>
                  <a:pt x="2584860" y="609009"/>
                </a:lnTo>
                <a:lnTo>
                  <a:pt x="2586592" y="609009"/>
                </a:lnTo>
                <a:lnTo>
                  <a:pt x="2586592" y="609075"/>
                </a:lnTo>
                <a:lnTo>
                  <a:pt x="2586592" y="610706"/>
                </a:lnTo>
                <a:lnTo>
                  <a:pt x="2588324" y="610706"/>
                </a:lnTo>
                <a:lnTo>
                  <a:pt x="2588324" y="610771"/>
                </a:lnTo>
                <a:lnTo>
                  <a:pt x="2588324" y="612400"/>
                </a:lnTo>
                <a:lnTo>
                  <a:pt x="2590057" y="612400"/>
                </a:lnTo>
                <a:lnTo>
                  <a:pt x="2590057" y="612465"/>
                </a:lnTo>
                <a:lnTo>
                  <a:pt x="2590057" y="614095"/>
                </a:lnTo>
                <a:lnTo>
                  <a:pt x="2591789" y="614095"/>
                </a:lnTo>
                <a:lnTo>
                  <a:pt x="2591789" y="614161"/>
                </a:lnTo>
                <a:lnTo>
                  <a:pt x="2591789" y="615791"/>
                </a:lnTo>
                <a:lnTo>
                  <a:pt x="2593521" y="615791"/>
                </a:lnTo>
                <a:lnTo>
                  <a:pt x="2593521" y="615856"/>
                </a:lnTo>
                <a:lnTo>
                  <a:pt x="2593521" y="617485"/>
                </a:lnTo>
                <a:lnTo>
                  <a:pt x="2595254" y="617485"/>
                </a:lnTo>
                <a:lnTo>
                  <a:pt x="2595254" y="617553"/>
                </a:lnTo>
                <a:lnTo>
                  <a:pt x="2595254" y="619181"/>
                </a:lnTo>
                <a:lnTo>
                  <a:pt x="2596986" y="619181"/>
                </a:lnTo>
                <a:lnTo>
                  <a:pt x="2596986" y="619249"/>
                </a:lnTo>
                <a:lnTo>
                  <a:pt x="2596986" y="620877"/>
                </a:lnTo>
                <a:lnTo>
                  <a:pt x="2598718" y="620877"/>
                </a:lnTo>
                <a:lnTo>
                  <a:pt x="2598718" y="620945"/>
                </a:lnTo>
                <a:lnTo>
                  <a:pt x="2598718" y="622571"/>
                </a:lnTo>
                <a:lnTo>
                  <a:pt x="2600451" y="622571"/>
                </a:lnTo>
                <a:lnTo>
                  <a:pt x="2600451" y="622638"/>
                </a:lnTo>
                <a:lnTo>
                  <a:pt x="2600451" y="624267"/>
                </a:lnTo>
                <a:lnTo>
                  <a:pt x="2602182" y="624267"/>
                </a:lnTo>
                <a:lnTo>
                  <a:pt x="2602182" y="624334"/>
                </a:lnTo>
                <a:lnTo>
                  <a:pt x="2602182" y="625962"/>
                </a:lnTo>
                <a:lnTo>
                  <a:pt x="2603915" y="625962"/>
                </a:lnTo>
                <a:lnTo>
                  <a:pt x="2603915" y="626029"/>
                </a:lnTo>
                <a:lnTo>
                  <a:pt x="2603915" y="627658"/>
                </a:lnTo>
                <a:lnTo>
                  <a:pt x="2605647" y="627658"/>
                </a:lnTo>
                <a:lnTo>
                  <a:pt x="2605647" y="627725"/>
                </a:lnTo>
                <a:lnTo>
                  <a:pt x="2605647" y="629352"/>
                </a:lnTo>
                <a:lnTo>
                  <a:pt x="2607379" y="629352"/>
                </a:lnTo>
                <a:lnTo>
                  <a:pt x="2607379" y="629420"/>
                </a:lnTo>
                <a:lnTo>
                  <a:pt x="2607379" y="631048"/>
                </a:lnTo>
                <a:lnTo>
                  <a:pt x="2609112" y="631048"/>
                </a:lnTo>
                <a:lnTo>
                  <a:pt x="2609112" y="631115"/>
                </a:lnTo>
                <a:lnTo>
                  <a:pt x="2609112" y="632743"/>
                </a:lnTo>
                <a:lnTo>
                  <a:pt x="2610844" y="632743"/>
                </a:lnTo>
                <a:lnTo>
                  <a:pt x="2610844" y="632810"/>
                </a:lnTo>
                <a:lnTo>
                  <a:pt x="2610844" y="634438"/>
                </a:lnTo>
                <a:lnTo>
                  <a:pt x="2612576" y="634438"/>
                </a:lnTo>
                <a:lnTo>
                  <a:pt x="2612576" y="634507"/>
                </a:lnTo>
                <a:lnTo>
                  <a:pt x="2612576" y="636133"/>
                </a:lnTo>
                <a:lnTo>
                  <a:pt x="2614309" y="636133"/>
                </a:lnTo>
                <a:lnTo>
                  <a:pt x="2614309" y="636202"/>
                </a:lnTo>
                <a:lnTo>
                  <a:pt x="2614309" y="637828"/>
                </a:lnTo>
                <a:lnTo>
                  <a:pt x="2616041" y="637828"/>
                </a:lnTo>
                <a:lnTo>
                  <a:pt x="2616041" y="637897"/>
                </a:lnTo>
                <a:lnTo>
                  <a:pt x="2616041" y="639524"/>
                </a:lnTo>
                <a:lnTo>
                  <a:pt x="2617773" y="639524"/>
                </a:lnTo>
                <a:lnTo>
                  <a:pt x="2617773" y="639593"/>
                </a:lnTo>
                <a:lnTo>
                  <a:pt x="2617773" y="641218"/>
                </a:lnTo>
                <a:lnTo>
                  <a:pt x="2619506" y="641218"/>
                </a:lnTo>
                <a:lnTo>
                  <a:pt x="2619506" y="641287"/>
                </a:lnTo>
                <a:lnTo>
                  <a:pt x="2619506" y="642914"/>
                </a:lnTo>
                <a:lnTo>
                  <a:pt x="2621238" y="642914"/>
                </a:lnTo>
                <a:lnTo>
                  <a:pt x="2621238" y="642983"/>
                </a:lnTo>
                <a:lnTo>
                  <a:pt x="2621238" y="644609"/>
                </a:lnTo>
                <a:lnTo>
                  <a:pt x="2622570" y="644609"/>
                </a:lnTo>
                <a:lnTo>
                  <a:pt x="2622570" y="2535904"/>
                </a:lnTo>
                <a:lnTo>
                  <a:pt x="734248" y="2535904"/>
                </a:lnTo>
                <a:lnTo>
                  <a:pt x="734248" y="2534280"/>
                </a:lnTo>
                <a:lnTo>
                  <a:pt x="732516" y="2534280"/>
                </a:lnTo>
                <a:lnTo>
                  <a:pt x="732516" y="2532585"/>
                </a:lnTo>
                <a:lnTo>
                  <a:pt x="730784" y="2532585"/>
                </a:lnTo>
                <a:lnTo>
                  <a:pt x="730784" y="2530889"/>
                </a:lnTo>
                <a:lnTo>
                  <a:pt x="729051" y="2530889"/>
                </a:lnTo>
                <a:lnTo>
                  <a:pt x="729051" y="2529194"/>
                </a:lnTo>
                <a:lnTo>
                  <a:pt x="727319" y="2529194"/>
                </a:lnTo>
                <a:lnTo>
                  <a:pt x="727319" y="2527499"/>
                </a:lnTo>
                <a:lnTo>
                  <a:pt x="725587" y="2527499"/>
                </a:lnTo>
                <a:lnTo>
                  <a:pt x="725587" y="2525804"/>
                </a:lnTo>
                <a:lnTo>
                  <a:pt x="723855" y="2525804"/>
                </a:lnTo>
                <a:lnTo>
                  <a:pt x="723855" y="2524108"/>
                </a:lnTo>
                <a:lnTo>
                  <a:pt x="722122" y="2524108"/>
                </a:lnTo>
                <a:lnTo>
                  <a:pt x="722122" y="2522414"/>
                </a:lnTo>
                <a:lnTo>
                  <a:pt x="720390" y="2522414"/>
                </a:lnTo>
                <a:lnTo>
                  <a:pt x="720390" y="2520718"/>
                </a:lnTo>
                <a:lnTo>
                  <a:pt x="718658" y="2520718"/>
                </a:lnTo>
                <a:lnTo>
                  <a:pt x="718658" y="2519023"/>
                </a:lnTo>
                <a:lnTo>
                  <a:pt x="716926" y="2519023"/>
                </a:lnTo>
                <a:lnTo>
                  <a:pt x="716926" y="2517327"/>
                </a:lnTo>
                <a:lnTo>
                  <a:pt x="715193" y="2517327"/>
                </a:lnTo>
                <a:lnTo>
                  <a:pt x="715193" y="2515633"/>
                </a:lnTo>
                <a:lnTo>
                  <a:pt x="713461" y="2515633"/>
                </a:lnTo>
                <a:lnTo>
                  <a:pt x="713461" y="2513937"/>
                </a:lnTo>
                <a:lnTo>
                  <a:pt x="711729" y="2513937"/>
                </a:lnTo>
                <a:lnTo>
                  <a:pt x="711729" y="2512242"/>
                </a:lnTo>
                <a:lnTo>
                  <a:pt x="709996" y="2512242"/>
                </a:lnTo>
                <a:lnTo>
                  <a:pt x="709996" y="2510546"/>
                </a:lnTo>
                <a:lnTo>
                  <a:pt x="708264" y="2510546"/>
                </a:lnTo>
                <a:lnTo>
                  <a:pt x="708264" y="2508852"/>
                </a:lnTo>
                <a:lnTo>
                  <a:pt x="706532" y="2508852"/>
                </a:lnTo>
                <a:lnTo>
                  <a:pt x="706532" y="2507156"/>
                </a:lnTo>
                <a:lnTo>
                  <a:pt x="704799" y="2507156"/>
                </a:lnTo>
                <a:lnTo>
                  <a:pt x="704799" y="2505461"/>
                </a:lnTo>
                <a:lnTo>
                  <a:pt x="703067" y="2505461"/>
                </a:lnTo>
                <a:lnTo>
                  <a:pt x="703067" y="2503766"/>
                </a:lnTo>
                <a:lnTo>
                  <a:pt x="701335" y="2503766"/>
                </a:lnTo>
                <a:lnTo>
                  <a:pt x="701335" y="2502071"/>
                </a:lnTo>
                <a:lnTo>
                  <a:pt x="699603" y="2502071"/>
                </a:lnTo>
                <a:lnTo>
                  <a:pt x="699603" y="2500375"/>
                </a:lnTo>
                <a:lnTo>
                  <a:pt x="697870" y="2500375"/>
                </a:lnTo>
                <a:lnTo>
                  <a:pt x="697870" y="2498680"/>
                </a:lnTo>
                <a:lnTo>
                  <a:pt x="696138" y="2498680"/>
                </a:lnTo>
                <a:lnTo>
                  <a:pt x="696138" y="2496985"/>
                </a:lnTo>
                <a:lnTo>
                  <a:pt x="694406" y="2496985"/>
                </a:lnTo>
                <a:lnTo>
                  <a:pt x="694406" y="2495290"/>
                </a:lnTo>
                <a:lnTo>
                  <a:pt x="692673" y="2495290"/>
                </a:lnTo>
                <a:lnTo>
                  <a:pt x="692673" y="2493594"/>
                </a:lnTo>
                <a:lnTo>
                  <a:pt x="690942" y="2493594"/>
                </a:lnTo>
                <a:lnTo>
                  <a:pt x="690942" y="2491899"/>
                </a:lnTo>
                <a:lnTo>
                  <a:pt x="689209" y="2491899"/>
                </a:lnTo>
                <a:lnTo>
                  <a:pt x="689209" y="2490204"/>
                </a:lnTo>
                <a:lnTo>
                  <a:pt x="687477" y="2490204"/>
                </a:lnTo>
                <a:lnTo>
                  <a:pt x="687477" y="2488509"/>
                </a:lnTo>
                <a:lnTo>
                  <a:pt x="685745" y="2488509"/>
                </a:lnTo>
                <a:lnTo>
                  <a:pt x="685745" y="2486814"/>
                </a:lnTo>
                <a:lnTo>
                  <a:pt x="684012" y="2486814"/>
                </a:lnTo>
                <a:lnTo>
                  <a:pt x="684012" y="2485118"/>
                </a:lnTo>
                <a:lnTo>
                  <a:pt x="682280" y="2485118"/>
                </a:lnTo>
                <a:lnTo>
                  <a:pt x="682280" y="2483423"/>
                </a:lnTo>
                <a:lnTo>
                  <a:pt x="680548" y="2483423"/>
                </a:lnTo>
                <a:lnTo>
                  <a:pt x="680548" y="2481728"/>
                </a:lnTo>
                <a:lnTo>
                  <a:pt x="678815" y="2481728"/>
                </a:lnTo>
                <a:lnTo>
                  <a:pt x="678815" y="2480033"/>
                </a:lnTo>
                <a:lnTo>
                  <a:pt x="677083" y="2480033"/>
                </a:lnTo>
                <a:lnTo>
                  <a:pt x="677083" y="2478337"/>
                </a:lnTo>
                <a:lnTo>
                  <a:pt x="675351" y="2478337"/>
                </a:lnTo>
                <a:lnTo>
                  <a:pt x="675351" y="2476642"/>
                </a:lnTo>
                <a:lnTo>
                  <a:pt x="673618" y="2476642"/>
                </a:lnTo>
                <a:lnTo>
                  <a:pt x="673618" y="2474947"/>
                </a:lnTo>
                <a:lnTo>
                  <a:pt x="671886" y="2474947"/>
                </a:lnTo>
                <a:lnTo>
                  <a:pt x="671886" y="2473252"/>
                </a:lnTo>
                <a:lnTo>
                  <a:pt x="670154" y="2473252"/>
                </a:lnTo>
                <a:lnTo>
                  <a:pt x="670154" y="2471556"/>
                </a:lnTo>
                <a:lnTo>
                  <a:pt x="668421" y="2471556"/>
                </a:lnTo>
                <a:lnTo>
                  <a:pt x="668421" y="2469861"/>
                </a:lnTo>
                <a:lnTo>
                  <a:pt x="666689" y="2469861"/>
                </a:lnTo>
                <a:lnTo>
                  <a:pt x="666689" y="2468166"/>
                </a:lnTo>
                <a:lnTo>
                  <a:pt x="664957" y="2468166"/>
                </a:lnTo>
                <a:lnTo>
                  <a:pt x="664957" y="2466471"/>
                </a:lnTo>
                <a:lnTo>
                  <a:pt x="663225" y="2466471"/>
                </a:lnTo>
                <a:lnTo>
                  <a:pt x="663225" y="2464775"/>
                </a:lnTo>
                <a:lnTo>
                  <a:pt x="661492" y="2464775"/>
                </a:lnTo>
                <a:lnTo>
                  <a:pt x="661492" y="2463080"/>
                </a:lnTo>
                <a:lnTo>
                  <a:pt x="659761" y="2463080"/>
                </a:lnTo>
                <a:lnTo>
                  <a:pt x="659761" y="2461385"/>
                </a:lnTo>
                <a:lnTo>
                  <a:pt x="658028" y="2461385"/>
                </a:lnTo>
                <a:lnTo>
                  <a:pt x="658028" y="2459690"/>
                </a:lnTo>
                <a:lnTo>
                  <a:pt x="656296" y="2459690"/>
                </a:lnTo>
                <a:lnTo>
                  <a:pt x="656296" y="2457994"/>
                </a:lnTo>
                <a:lnTo>
                  <a:pt x="654564" y="2457994"/>
                </a:lnTo>
                <a:lnTo>
                  <a:pt x="654564" y="2456300"/>
                </a:lnTo>
                <a:lnTo>
                  <a:pt x="652831" y="2456300"/>
                </a:lnTo>
                <a:lnTo>
                  <a:pt x="652831" y="2454604"/>
                </a:lnTo>
                <a:lnTo>
                  <a:pt x="651099" y="2454604"/>
                </a:lnTo>
                <a:lnTo>
                  <a:pt x="651099" y="2452909"/>
                </a:lnTo>
                <a:lnTo>
                  <a:pt x="649367" y="2452909"/>
                </a:lnTo>
                <a:lnTo>
                  <a:pt x="649367" y="2451214"/>
                </a:lnTo>
                <a:lnTo>
                  <a:pt x="647634" y="2451214"/>
                </a:lnTo>
                <a:lnTo>
                  <a:pt x="647634" y="2449519"/>
                </a:lnTo>
                <a:lnTo>
                  <a:pt x="645902" y="2449519"/>
                </a:lnTo>
                <a:lnTo>
                  <a:pt x="645902" y="2447824"/>
                </a:lnTo>
                <a:lnTo>
                  <a:pt x="644170" y="2447824"/>
                </a:lnTo>
                <a:lnTo>
                  <a:pt x="644170" y="2446128"/>
                </a:lnTo>
                <a:lnTo>
                  <a:pt x="642437" y="2446128"/>
                </a:lnTo>
                <a:lnTo>
                  <a:pt x="642437" y="2444433"/>
                </a:lnTo>
                <a:lnTo>
                  <a:pt x="640705" y="2444433"/>
                </a:lnTo>
                <a:lnTo>
                  <a:pt x="640705" y="2442738"/>
                </a:lnTo>
                <a:lnTo>
                  <a:pt x="638973" y="2442738"/>
                </a:lnTo>
                <a:lnTo>
                  <a:pt x="638973" y="2441043"/>
                </a:lnTo>
                <a:lnTo>
                  <a:pt x="637240" y="2441043"/>
                </a:lnTo>
                <a:lnTo>
                  <a:pt x="637240" y="2439347"/>
                </a:lnTo>
                <a:lnTo>
                  <a:pt x="635508" y="2439347"/>
                </a:lnTo>
                <a:lnTo>
                  <a:pt x="635508" y="2437652"/>
                </a:lnTo>
                <a:lnTo>
                  <a:pt x="633776" y="2437652"/>
                </a:lnTo>
                <a:lnTo>
                  <a:pt x="633776" y="2435957"/>
                </a:lnTo>
                <a:lnTo>
                  <a:pt x="632044" y="2435957"/>
                </a:lnTo>
                <a:lnTo>
                  <a:pt x="632044" y="2434262"/>
                </a:lnTo>
                <a:lnTo>
                  <a:pt x="630312" y="2434262"/>
                </a:lnTo>
                <a:lnTo>
                  <a:pt x="630312" y="2432566"/>
                </a:lnTo>
                <a:lnTo>
                  <a:pt x="628580" y="2432566"/>
                </a:lnTo>
                <a:lnTo>
                  <a:pt x="628580" y="2430871"/>
                </a:lnTo>
                <a:lnTo>
                  <a:pt x="626847" y="2430871"/>
                </a:lnTo>
                <a:lnTo>
                  <a:pt x="626847" y="2429176"/>
                </a:lnTo>
                <a:lnTo>
                  <a:pt x="625115" y="2429176"/>
                </a:lnTo>
                <a:lnTo>
                  <a:pt x="625115" y="2427481"/>
                </a:lnTo>
                <a:lnTo>
                  <a:pt x="623383" y="2427481"/>
                </a:lnTo>
                <a:lnTo>
                  <a:pt x="623383" y="2425785"/>
                </a:lnTo>
                <a:lnTo>
                  <a:pt x="621650" y="2425785"/>
                </a:lnTo>
                <a:lnTo>
                  <a:pt x="621650" y="2424090"/>
                </a:lnTo>
                <a:lnTo>
                  <a:pt x="619918" y="2424090"/>
                </a:lnTo>
                <a:lnTo>
                  <a:pt x="619918" y="2422395"/>
                </a:lnTo>
                <a:lnTo>
                  <a:pt x="618186" y="2422395"/>
                </a:lnTo>
                <a:lnTo>
                  <a:pt x="618186" y="2420700"/>
                </a:lnTo>
                <a:lnTo>
                  <a:pt x="616453" y="2420700"/>
                </a:lnTo>
                <a:lnTo>
                  <a:pt x="616453" y="2419004"/>
                </a:lnTo>
                <a:lnTo>
                  <a:pt x="614721" y="2419004"/>
                </a:lnTo>
                <a:lnTo>
                  <a:pt x="614721" y="2417309"/>
                </a:lnTo>
                <a:lnTo>
                  <a:pt x="612989" y="2417309"/>
                </a:lnTo>
                <a:lnTo>
                  <a:pt x="612989" y="2415614"/>
                </a:lnTo>
                <a:lnTo>
                  <a:pt x="611256" y="2415614"/>
                </a:lnTo>
                <a:lnTo>
                  <a:pt x="611256" y="2413919"/>
                </a:lnTo>
                <a:lnTo>
                  <a:pt x="609524" y="2413919"/>
                </a:lnTo>
                <a:lnTo>
                  <a:pt x="609524" y="2412223"/>
                </a:lnTo>
                <a:lnTo>
                  <a:pt x="607792" y="2412223"/>
                </a:lnTo>
                <a:lnTo>
                  <a:pt x="607792" y="2410528"/>
                </a:lnTo>
                <a:lnTo>
                  <a:pt x="606059" y="2410528"/>
                </a:lnTo>
                <a:lnTo>
                  <a:pt x="606059" y="2408834"/>
                </a:lnTo>
                <a:lnTo>
                  <a:pt x="604327" y="2408834"/>
                </a:lnTo>
                <a:lnTo>
                  <a:pt x="604327" y="2407138"/>
                </a:lnTo>
                <a:lnTo>
                  <a:pt x="602595" y="2407138"/>
                </a:lnTo>
                <a:lnTo>
                  <a:pt x="602595" y="2405443"/>
                </a:lnTo>
                <a:lnTo>
                  <a:pt x="600862" y="2405443"/>
                </a:lnTo>
                <a:lnTo>
                  <a:pt x="600862" y="2403747"/>
                </a:lnTo>
                <a:lnTo>
                  <a:pt x="599131" y="2403747"/>
                </a:lnTo>
                <a:lnTo>
                  <a:pt x="599131" y="2402053"/>
                </a:lnTo>
                <a:lnTo>
                  <a:pt x="597398" y="2402053"/>
                </a:lnTo>
                <a:lnTo>
                  <a:pt x="597398" y="2400357"/>
                </a:lnTo>
                <a:lnTo>
                  <a:pt x="595666" y="2400357"/>
                </a:lnTo>
                <a:lnTo>
                  <a:pt x="595666" y="2398662"/>
                </a:lnTo>
                <a:lnTo>
                  <a:pt x="593934" y="2398662"/>
                </a:lnTo>
                <a:lnTo>
                  <a:pt x="593934" y="2396966"/>
                </a:lnTo>
                <a:lnTo>
                  <a:pt x="592202" y="2396966"/>
                </a:lnTo>
                <a:lnTo>
                  <a:pt x="592202" y="2395272"/>
                </a:lnTo>
                <a:lnTo>
                  <a:pt x="590469" y="2395272"/>
                </a:lnTo>
                <a:lnTo>
                  <a:pt x="590469" y="2393576"/>
                </a:lnTo>
                <a:lnTo>
                  <a:pt x="588737" y="2393576"/>
                </a:lnTo>
                <a:lnTo>
                  <a:pt x="588737" y="2391881"/>
                </a:lnTo>
                <a:lnTo>
                  <a:pt x="587005" y="2391881"/>
                </a:lnTo>
                <a:lnTo>
                  <a:pt x="587005" y="2390186"/>
                </a:lnTo>
                <a:lnTo>
                  <a:pt x="585272" y="2390186"/>
                </a:lnTo>
                <a:lnTo>
                  <a:pt x="585272" y="2388491"/>
                </a:lnTo>
                <a:lnTo>
                  <a:pt x="583540" y="2388491"/>
                </a:lnTo>
                <a:lnTo>
                  <a:pt x="583540" y="2386795"/>
                </a:lnTo>
                <a:lnTo>
                  <a:pt x="581808" y="2386795"/>
                </a:lnTo>
                <a:lnTo>
                  <a:pt x="581808" y="2385100"/>
                </a:lnTo>
                <a:lnTo>
                  <a:pt x="580075" y="2385100"/>
                </a:lnTo>
                <a:lnTo>
                  <a:pt x="580075" y="2383405"/>
                </a:lnTo>
                <a:lnTo>
                  <a:pt x="578343" y="2383405"/>
                </a:lnTo>
                <a:lnTo>
                  <a:pt x="578343" y="2381710"/>
                </a:lnTo>
                <a:lnTo>
                  <a:pt x="576611" y="2381710"/>
                </a:lnTo>
                <a:lnTo>
                  <a:pt x="576611" y="2380014"/>
                </a:lnTo>
                <a:lnTo>
                  <a:pt x="574878" y="2380014"/>
                </a:lnTo>
                <a:lnTo>
                  <a:pt x="574878" y="2378319"/>
                </a:lnTo>
                <a:lnTo>
                  <a:pt x="573146" y="2378319"/>
                </a:lnTo>
                <a:lnTo>
                  <a:pt x="573146" y="2376624"/>
                </a:lnTo>
                <a:lnTo>
                  <a:pt x="571414" y="2376624"/>
                </a:lnTo>
                <a:lnTo>
                  <a:pt x="571414" y="2374929"/>
                </a:lnTo>
                <a:lnTo>
                  <a:pt x="569681" y="2374929"/>
                </a:lnTo>
                <a:lnTo>
                  <a:pt x="569681" y="2373233"/>
                </a:lnTo>
                <a:lnTo>
                  <a:pt x="567950" y="2373233"/>
                </a:lnTo>
                <a:lnTo>
                  <a:pt x="567950" y="2371538"/>
                </a:lnTo>
                <a:lnTo>
                  <a:pt x="566218" y="2371538"/>
                </a:lnTo>
                <a:lnTo>
                  <a:pt x="566218" y="2369843"/>
                </a:lnTo>
                <a:lnTo>
                  <a:pt x="564485" y="2369843"/>
                </a:lnTo>
                <a:lnTo>
                  <a:pt x="564485" y="2368148"/>
                </a:lnTo>
                <a:lnTo>
                  <a:pt x="562753" y="2368148"/>
                </a:lnTo>
                <a:lnTo>
                  <a:pt x="562753" y="2366453"/>
                </a:lnTo>
                <a:lnTo>
                  <a:pt x="561021" y="2366453"/>
                </a:lnTo>
                <a:lnTo>
                  <a:pt x="561021" y="2364757"/>
                </a:lnTo>
                <a:lnTo>
                  <a:pt x="559288" y="2364757"/>
                </a:lnTo>
                <a:lnTo>
                  <a:pt x="559288" y="2363062"/>
                </a:lnTo>
                <a:lnTo>
                  <a:pt x="557556" y="2363062"/>
                </a:lnTo>
                <a:lnTo>
                  <a:pt x="557556" y="2361367"/>
                </a:lnTo>
                <a:lnTo>
                  <a:pt x="555824" y="2361367"/>
                </a:lnTo>
                <a:lnTo>
                  <a:pt x="555824" y="2359672"/>
                </a:lnTo>
                <a:lnTo>
                  <a:pt x="554091" y="2359672"/>
                </a:lnTo>
                <a:lnTo>
                  <a:pt x="554091" y="2357976"/>
                </a:lnTo>
                <a:lnTo>
                  <a:pt x="552359" y="2357976"/>
                </a:lnTo>
                <a:lnTo>
                  <a:pt x="552359" y="2356281"/>
                </a:lnTo>
                <a:lnTo>
                  <a:pt x="550627" y="2356281"/>
                </a:lnTo>
                <a:lnTo>
                  <a:pt x="550627" y="2354586"/>
                </a:lnTo>
                <a:lnTo>
                  <a:pt x="548894" y="2354586"/>
                </a:lnTo>
                <a:lnTo>
                  <a:pt x="548894" y="2352891"/>
                </a:lnTo>
                <a:lnTo>
                  <a:pt x="547162" y="2352891"/>
                </a:lnTo>
                <a:lnTo>
                  <a:pt x="547162" y="2351195"/>
                </a:lnTo>
                <a:lnTo>
                  <a:pt x="545430" y="2351195"/>
                </a:lnTo>
                <a:lnTo>
                  <a:pt x="545430" y="2349500"/>
                </a:lnTo>
                <a:lnTo>
                  <a:pt x="543697" y="2349500"/>
                </a:lnTo>
                <a:lnTo>
                  <a:pt x="543697" y="2347805"/>
                </a:lnTo>
                <a:lnTo>
                  <a:pt x="541965" y="2347805"/>
                </a:lnTo>
                <a:lnTo>
                  <a:pt x="541965" y="2346110"/>
                </a:lnTo>
                <a:lnTo>
                  <a:pt x="540233" y="2346110"/>
                </a:lnTo>
                <a:lnTo>
                  <a:pt x="540233" y="2344414"/>
                </a:lnTo>
                <a:lnTo>
                  <a:pt x="538501" y="2344414"/>
                </a:lnTo>
                <a:lnTo>
                  <a:pt x="538501" y="2342720"/>
                </a:lnTo>
                <a:lnTo>
                  <a:pt x="536768" y="2342720"/>
                </a:lnTo>
                <a:lnTo>
                  <a:pt x="536768" y="2341024"/>
                </a:lnTo>
                <a:lnTo>
                  <a:pt x="535036" y="2341024"/>
                </a:lnTo>
                <a:lnTo>
                  <a:pt x="535036" y="2339329"/>
                </a:lnTo>
                <a:lnTo>
                  <a:pt x="533304" y="2339329"/>
                </a:lnTo>
                <a:lnTo>
                  <a:pt x="533304" y="2337633"/>
                </a:lnTo>
                <a:lnTo>
                  <a:pt x="531572" y="2337633"/>
                </a:lnTo>
                <a:lnTo>
                  <a:pt x="531572" y="2335939"/>
                </a:lnTo>
                <a:lnTo>
                  <a:pt x="529840" y="2335939"/>
                </a:lnTo>
                <a:lnTo>
                  <a:pt x="529840" y="2334244"/>
                </a:lnTo>
                <a:lnTo>
                  <a:pt x="528107" y="2334244"/>
                </a:lnTo>
                <a:lnTo>
                  <a:pt x="528107" y="2332548"/>
                </a:lnTo>
                <a:lnTo>
                  <a:pt x="526375" y="2332548"/>
                </a:lnTo>
                <a:lnTo>
                  <a:pt x="526375" y="2330852"/>
                </a:lnTo>
                <a:lnTo>
                  <a:pt x="524643" y="2330852"/>
                </a:lnTo>
                <a:lnTo>
                  <a:pt x="524643" y="2329158"/>
                </a:lnTo>
                <a:lnTo>
                  <a:pt x="522910" y="2329158"/>
                </a:lnTo>
                <a:lnTo>
                  <a:pt x="522910" y="2327463"/>
                </a:lnTo>
                <a:lnTo>
                  <a:pt x="521178" y="2327463"/>
                </a:lnTo>
                <a:lnTo>
                  <a:pt x="521178" y="2325767"/>
                </a:lnTo>
                <a:lnTo>
                  <a:pt x="519446" y="2325767"/>
                </a:lnTo>
                <a:lnTo>
                  <a:pt x="519446" y="2324072"/>
                </a:lnTo>
                <a:lnTo>
                  <a:pt x="517713" y="2324072"/>
                </a:lnTo>
                <a:lnTo>
                  <a:pt x="517713" y="2322377"/>
                </a:lnTo>
                <a:lnTo>
                  <a:pt x="515981" y="2322377"/>
                </a:lnTo>
                <a:lnTo>
                  <a:pt x="515981" y="2320682"/>
                </a:lnTo>
                <a:lnTo>
                  <a:pt x="514249" y="2320682"/>
                </a:lnTo>
                <a:lnTo>
                  <a:pt x="514249" y="2318986"/>
                </a:lnTo>
                <a:lnTo>
                  <a:pt x="512516" y="2318986"/>
                </a:lnTo>
                <a:lnTo>
                  <a:pt x="512516" y="2317291"/>
                </a:lnTo>
                <a:lnTo>
                  <a:pt x="510784" y="2317291"/>
                </a:lnTo>
                <a:lnTo>
                  <a:pt x="510784" y="2315596"/>
                </a:lnTo>
                <a:lnTo>
                  <a:pt x="509052" y="2315596"/>
                </a:lnTo>
                <a:lnTo>
                  <a:pt x="509052" y="2313901"/>
                </a:lnTo>
                <a:lnTo>
                  <a:pt x="507319" y="2313901"/>
                </a:lnTo>
                <a:lnTo>
                  <a:pt x="507319" y="2312205"/>
                </a:lnTo>
                <a:lnTo>
                  <a:pt x="505588" y="2312205"/>
                </a:lnTo>
                <a:lnTo>
                  <a:pt x="505588" y="2310510"/>
                </a:lnTo>
                <a:lnTo>
                  <a:pt x="503855" y="2310510"/>
                </a:lnTo>
                <a:lnTo>
                  <a:pt x="503855" y="2308815"/>
                </a:lnTo>
                <a:lnTo>
                  <a:pt x="502123" y="2308815"/>
                </a:lnTo>
                <a:lnTo>
                  <a:pt x="502123" y="2307120"/>
                </a:lnTo>
                <a:lnTo>
                  <a:pt x="500391" y="2307120"/>
                </a:lnTo>
                <a:lnTo>
                  <a:pt x="500391" y="2305424"/>
                </a:lnTo>
                <a:lnTo>
                  <a:pt x="498658" y="2305424"/>
                </a:lnTo>
                <a:lnTo>
                  <a:pt x="498658" y="2303729"/>
                </a:lnTo>
                <a:lnTo>
                  <a:pt x="496926" y="2303729"/>
                </a:lnTo>
                <a:lnTo>
                  <a:pt x="496926" y="2302034"/>
                </a:lnTo>
                <a:lnTo>
                  <a:pt x="495194" y="2302034"/>
                </a:lnTo>
                <a:lnTo>
                  <a:pt x="495194" y="2300339"/>
                </a:lnTo>
                <a:lnTo>
                  <a:pt x="493461" y="2300339"/>
                </a:lnTo>
                <a:lnTo>
                  <a:pt x="493461" y="2298643"/>
                </a:lnTo>
                <a:lnTo>
                  <a:pt x="491729" y="2298643"/>
                </a:lnTo>
                <a:lnTo>
                  <a:pt x="491729" y="2296948"/>
                </a:lnTo>
                <a:lnTo>
                  <a:pt x="489997" y="2296948"/>
                </a:lnTo>
                <a:lnTo>
                  <a:pt x="489997" y="2295253"/>
                </a:lnTo>
                <a:lnTo>
                  <a:pt x="488265" y="2295253"/>
                </a:lnTo>
                <a:lnTo>
                  <a:pt x="488265" y="2293558"/>
                </a:lnTo>
                <a:lnTo>
                  <a:pt x="486532" y="2293558"/>
                </a:lnTo>
                <a:lnTo>
                  <a:pt x="486532" y="2291862"/>
                </a:lnTo>
                <a:lnTo>
                  <a:pt x="484800" y="2291862"/>
                </a:lnTo>
                <a:lnTo>
                  <a:pt x="484800" y="2290167"/>
                </a:lnTo>
                <a:lnTo>
                  <a:pt x="483068" y="2290167"/>
                </a:lnTo>
                <a:lnTo>
                  <a:pt x="483068" y="2288472"/>
                </a:lnTo>
                <a:lnTo>
                  <a:pt x="481335" y="2288472"/>
                </a:lnTo>
                <a:lnTo>
                  <a:pt x="481335" y="2286777"/>
                </a:lnTo>
                <a:lnTo>
                  <a:pt x="479603" y="2286777"/>
                </a:lnTo>
                <a:lnTo>
                  <a:pt x="479603" y="2285082"/>
                </a:lnTo>
                <a:lnTo>
                  <a:pt x="477871" y="2285082"/>
                </a:lnTo>
                <a:lnTo>
                  <a:pt x="477871" y="2283386"/>
                </a:lnTo>
                <a:lnTo>
                  <a:pt x="476138" y="2283386"/>
                </a:lnTo>
                <a:lnTo>
                  <a:pt x="476138" y="2281692"/>
                </a:lnTo>
                <a:lnTo>
                  <a:pt x="474407" y="2281692"/>
                </a:lnTo>
                <a:lnTo>
                  <a:pt x="474407" y="2279996"/>
                </a:lnTo>
                <a:lnTo>
                  <a:pt x="472674" y="2279996"/>
                </a:lnTo>
                <a:lnTo>
                  <a:pt x="472674" y="2278301"/>
                </a:lnTo>
                <a:lnTo>
                  <a:pt x="470942" y="2278301"/>
                </a:lnTo>
                <a:lnTo>
                  <a:pt x="470942" y="2276606"/>
                </a:lnTo>
                <a:lnTo>
                  <a:pt x="469210" y="2276606"/>
                </a:lnTo>
                <a:lnTo>
                  <a:pt x="469210" y="2274911"/>
                </a:lnTo>
                <a:lnTo>
                  <a:pt x="467477" y="2274911"/>
                </a:lnTo>
                <a:lnTo>
                  <a:pt x="467477" y="2273215"/>
                </a:lnTo>
                <a:lnTo>
                  <a:pt x="465745" y="2273215"/>
                </a:lnTo>
                <a:lnTo>
                  <a:pt x="465745" y="2271520"/>
                </a:lnTo>
                <a:lnTo>
                  <a:pt x="464013" y="2271520"/>
                </a:lnTo>
                <a:lnTo>
                  <a:pt x="464013" y="2269825"/>
                </a:lnTo>
                <a:lnTo>
                  <a:pt x="462280" y="2269825"/>
                </a:lnTo>
                <a:lnTo>
                  <a:pt x="462280" y="2268130"/>
                </a:lnTo>
                <a:lnTo>
                  <a:pt x="460548" y="2268130"/>
                </a:lnTo>
                <a:lnTo>
                  <a:pt x="460548" y="2266434"/>
                </a:lnTo>
                <a:lnTo>
                  <a:pt x="458816" y="2266434"/>
                </a:lnTo>
                <a:lnTo>
                  <a:pt x="458816" y="2264739"/>
                </a:lnTo>
                <a:lnTo>
                  <a:pt x="457083" y="2264739"/>
                </a:lnTo>
                <a:lnTo>
                  <a:pt x="457083" y="2263044"/>
                </a:lnTo>
                <a:lnTo>
                  <a:pt x="455351" y="2263044"/>
                </a:lnTo>
                <a:lnTo>
                  <a:pt x="455351" y="2261349"/>
                </a:lnTo>
                <a:lnTo>
                  <a:pt x="453619" y="2261349"/>
                </a:lnTo>
                <a:lnTo>
                  <a:pt x="453619" y="2259653"/>
                </a:lnTo>
                <a:lnTo>
                  <a:pt x="451887" y="2259653"/>
                </a:lnTo>
                <a:lnTo>
                  <a:pt x="451887" y="2257958"/>
                </a:lnTo>
                <a:lnTo>
                  <a:pt x="450154" y="2257958"/>
                </a:lnTo>
                <a:lnTo>
                  <a:pt x="450154" y="2256263"/>
                </a:lnTo>
                <a:lnTo>
                  <a:pt x="448422" y="2256263"/>
                </a:lnTo>
                <a:lnTo>
                  <a:pt x="448422" y="2254568"/>
                </a:lnTo>
                <a:lnTo>
                  <a:pt x="446690" y="2254568"/>
                </a:lnTo>
                <a:lnTo>
                  <a:pt x="446690" y="2252872"/>
                </a:lnTo>
                <a:lnTo>
                  <a:pt x="444958" y="2252872"/>
                </a:lnTo>
                <a:lnTo>
                  <a:pt x="444958" y="2251177"/>
                </a:lnTo>
                <a:lnTo>
                  <a:pt x="443226" y="2251177"/>
                </a:lnTo>
                <a:lnTo>
                  <a:pt x="443226" y="2249482"/>
                </a:lnTo>
                <a:lnTo>
                  <a:pt x="441493" y="2249482"/>
                </a:lnTo>
                <a:lnTo>
                  <a:pt x="441493" y="2247787"/>
                </a:lnTo>
                <a:lnTo>
                  <a:pt x="439761" y="2247787"/>
                </a:lnTo>
                <a:lnTo>
                  <a:pt x="439761" y="2246092"/>
                </a:lnTo>
                <a:lnTo>
                  <a:pt x="438029" y="2246092"/>
                </a:lnTo>
                <a:lnTo>
                  <a:pt x="438029" y="2244396"/>
                </a:lnTo>
                <a:lnTo>
                  <a:pt x="436296" y="2244396"/>
                </a:lnTo>
                <a:lnTo>
                  <a:pt x="436296" y="2242701"/>
                </a:lnTo>
                <a:lnTo>
                  <a:pt x="434564" y="2242701"/>
                </a:lnTo>
                <a:lnTo>
                  <a:pt x="434564" y="2241006"/>
                </a:lnTo>
                <a:lnTo>
                  <a:pt x="432832" y="2241006"/>
                </a:lnTo>
                <a:lnTo>
                  <a:pt x="432832" y="2239311"/>
                </a:lnTo>
                <a:lnTo>
                  <a:pt x="431099" y="2239311"/>
                </a:lnTo>
                <a:lnTo>
                  <a:pt x="431099" y="2237615"/>
                </a:lnTo>
                <a:lnTo>
                  <a:pt x="429367" y="2237615"/>
                </a:lnTo>
                <a:lnTo>
                  <a:pt x="429367" y="2235920"/>
                </a:lnTo>
                <a:lnTo>
                  <a:pt x="427635" y="2235920"/>
                </a:lnTo>
                <a:lnTo>
                  <a:pt x="427635" y="2234225"/>
                </a:lnTo>
                <a:lnTo>
                  <a:pt x="425902" y="2234225"/>
                </a:lnTo>
                <a:lnTo>
                  <a:pt x="425902" y="2232530"/>
                </a:lnTo>
                <a:lnTo>
                  <a:pt x="424170" y="2232530"/>
                </a:lnTo>
                <a:lnTo>
                  <a:pt x="424170" y="2230834"/>
                </a:lnTo>
                <a:lnTo>
                  <a:pt x="422438" y="2230834"/>
                </a:lnTo>
                <a:lnTo>
                  <a:pt x="422438" y="2229140"/>
                </a:lnTo>
                <a:lnTo>
                  <a:pt x="420705" y="2229140"/>
                </a:lnTo>
                <a:lnTo>
                  <a:pt x="420705" y="2227444"/>
                </a:lnTo>
                <a:lnTo>
                  <a:pt x="418973" y="2227444"/>
                </a:lnTo>
                <a:lnTo>
                  <a:pt x="418973" y="2225749"/>
                </a:lnTo>
                <a:lnTo>
                  <a:pt x="417241" y="2225749"/>
                </a:lnTo>
                <a:lnTo>
                  <a:pt x="417241" y="2224053"/>
                </a:lnTo>
                <a:lnTo>
                  <a:pt x="415509" y="2224053"/>
                </a:lnTo>
                <a:lnTo>
                  <a:pt x="415509" y="2222359"/>
                </a:lnTo>
                <a:lnTo>
                  <a:pt x="413777" y="2222359"/>
                </a:lnTo>
                <a:lnTo>
                  <a:pt x="413777" y="2220663"/>
                </a:lnTo>
                <a:lnTo>
                  <a:pt x="412045" y="2220663"/>
                </a:lnTo>
                <a:lnTo>
                  <a:pt x="412045" y="2218968"/>
                </a:lnTo>
                <a:lnTo>
                  <a:pt x="410312" y="2218968"/>
                </a:lnTo>
                <a:lnTo>
                  <a:pt x="410312" y="2217272"/>
                </a:lnTo>
                <a:lnTo>
                  <a:pt x="408580" y="2217272"/>
                </a:lnTo>
                <a:lnTo>
                  <a:pt x="408580" y="2215578"/>
                </a:lnTo>
                <a:lnTo>
                  <a:pt x="406848" y="2215578"/>
                </a:lnTo>
                <a:lnTo>
                  <a:pt x="406848" y="2213882"/>
                </a:lnTo>
                <a:lnTo>
                  <a:pt x="405116" y="2213882"/>
                </a:lnTo>
                <a:lnTo>
                  <a:pt x="405116" y="2212187"/>
                </a:lnTo>
                <a:lnTo>
                  <a:pt x="403384" y="2212187"/>
                </a:lnTo>
                <a:lnTo>
                  <a:pt x="403384" y="2210492"/>
                </a:lnTo>
                <a:lnTo>
                  <a:pt x="401651" y="2210492"/>
                </a:lnTo>
                <a:lnTo>
                  <a:pt x="401651" y="2208797"/>
                </a:lnTo>
                <a:lnTo>
                  <a:pt x="399919" y="2208797"/>
                </a:lnTo>
                <a:lnTo>
                  <a:pt x="399919" y="2207101"/>
                </a:lnTo>
                <a:lnTo>
                  <a:pt x="398187" y="2207101"/>
                </a:lnTo>
                <a:lnTo>
                  <a:pt x="398187" y="2205406"/>
                </a:lnTo>
                <a:lnTo>
                  <a:pt x="396454" y="2205406"/>
                </a:lnTo>
                <a:lnTo>
                  <a:pt x="396454" y="2203711"/>
                </a:lnTo>
                <a:lnTo>
                  <a:pt x="394722" y="2203711"/>
                </a:lnTo>
                <a:lnTo>
                  <a:pt x="394722" y="2202016"/>
                </a:lnTo>
                <a:lnTo>
                  <a:pt x="392990" y="2202016"/>
                </a:lnTo>
                <a:lnTo>
                  <a:pt x="392990" y="2200321"/>
                </a:lnTo>
                <a:lnTo>
                  <a:pt x="391257" y="2200321"/>
                </a:lnTo>
                <a:lnTo>
                  <a:pt x="391257" y="2198625"/>
                </a:lnTo>
                <a:lnTo>
                  <a:pt x="389524" y="2198625"/>
                </a:lnTo>
                <a:lnTo>
                  <a:pt x="389524" y="2196930"/>
                </a:lnTo>
                <a:lnTo>
                  <a:pt x="387793" y="2196930"/>
                </a:lnTo>
                <a:lnTo>
                  <a:pt x="387793" y="2195235"/>
                </a:lnTo>
                <a:lnTo>
                  <a:pt x="386061" y="2195235"/>
                </a:lnTo>
                <a:lnTo>
                  <a:pt x="386061" y="2193540"/>
                </a:lnTo>
                <a:lnTo>
                  <a:pt x="384327" y="2193540"/>
                </a:lnTo>
                <a:lnTo>
                  <a:pt x="384327" y="2191844"/>
                </a:lnTo>
                <a:lnTo>
                  <a:pt x="382596" y="2191844"/>
                </a:lnTo>
                <a:lnTo>
                  <a:pt x="382596" y="2190149"/>
                </a:lnTo>
                <a:lnTo>
                  <a:pt x="380864" y="2190149"/>
                </a:lnTo>
                <a:lnTo>
                  <a:pt x="380864" y="2188454"/>
                </a:lnTo>
                <a:lnTo>
                  <a:pt x="379132" y="2188454"/>
                </a:lnTo>
                <a:lnTo>
                  <a:pt x="379132" y="2186759"/>
                </a:lnTo>
                <a:lnTo>
                  <a:pt x="377399" y="2186759"/>
                </a:lnTo>
                <a:lnTo>
                  <a:pt x="377399" y="2185063"/>
                </a:lnTo>
                <a:lnTo>
                  <a:pt x="375667" y="2185063"/>
                </a:lnTo>
                <a:lnTo>
                  <a:pt x="375667" y="2183368"/>
                </a:lnTo>
                <a:lnTo>
                  <a:pt x="373935" y="2183368"/>
                </a:lnTo>
                <a:lnTo>
                  <a:pt x="373935" y="2181673"/>
                </a:lnTo>
                <a:lnTo>
                  <a:pt x="372202" y="2181673"/>
                </a:lnTo>
                <a:lnTo>
                  <a:pt x="372202" y="2179978"/>
                </a:lnTo>
                <a:lnTo>
                  <a:pt x="370470" y="2179978"/>
                </a:lnTo>
                <a:lnTo>
                  <a:pt x="370470" y="2178282"/>
                </a:lnTo>
                <a:lnTo>
                  <a:pt x="368738" y="2178282"/>
                </a:lnTo>
                <a:lnTo>
                  <a:pt x="368738" y="2176587"/>
                </a:lnTo>
                <a:lnTo>
                  <a:pt x="367005" y="2176587"/>
                </a:lnTo>
                <a:lnTo>
                  <a:pt x="367005" y="2174892"/>
                </a:lnTo>
                <a:lnTo>
                  <a:pt x="365273" y="2174892"/>
                </a:lnTo>
                <a:lnTo>
                  <a:pt x="365273" y="2173197"/>
                </a:lnTo>
                <a:lnTo>
                  <a:pt x="363541" y="2173197"/>
                </a:lnTo>
                <a:lnTo>
                  <a:pt x="363541" y="2171501"/>
                </a:lnTo>
                <a:lnTo>
                  <a:pt x="361808" y="2171501"/>
                </a:lnTo>
                <a:lnTo>
                  <a:pt x="361808" y="2169806"/>
                </a:lnTo>
                <a:lnTo>
                  <a:pt x="360076" y="2169806"/>
                </a:lnTo>
                <a:lnTo>
                  <a:pt x="360076" y="2168111"/>
                </a:lnTo>
                <a:lnTo>
                  <a:pt x="358344" y="2168111"/>
                </a:lnTo>
                <a:lnTo>
                  <a:pt x="358344" y="2166416"/>
                </a:lnTo>
                <a:lnTo>
                  <a:pt x="356611" y="2166416"/>
                </a:lnTo>
                <a:lnTo>
                  <a:pt x="356611" y="2164721"/>
                </a:lnTo>
                <a:lnTo>
                  <a:pt x="354879" y="2164721"/>
                </a:lnTo>
                <a:lnTo>
                  <a:pt x="354879" y="2163026"/>
                </a:lnTo>
                <a:lnTo>
                  <a:pt x="353147" y="2163026"/>
                </a:lnTo>
                <a:lnTo>
                  <a:pt x="353147" y="2161331"/>
                </a:lnTo>
                <a:lnTo>
                  <a:pt x="351416" y="2161331"/>
                </a:lnTo>
                <a:lnTo>
                  <a:pt x="351416" y="2159635"/>
                </a:lnTo>
                <a:lnTo>
                  <a:pt x="349683" y="2159635"/>
                </a:lnTo>
                <a:lnTo>
                  <a:pt x="349683" y="2157940"/>
                </a:lnTo>
                <a:lnTo>
                  <a:pt x="347950" y="2157940"/>
                </a:lnTo>
                <a:lnTo>
                  <a:pt x="347950" y="2156245"/>
                </a:lnTo>
                <a:lnTo>
                  <a:pt x="346219" y="2156245"/>
                </a:lnTo>
                <a:lnTo>
                  <a:pt x="346219" y="2154550"/>
                </a:lnTo>
                <a:lnTo>
                  <a:pt x="344486" y="2154550"/>
                </a:lnTo>
                <a:lnTo>
                  <a:pt x="344486" y="2152854"/>
                </a:lnTo>
                <a:lnTo>
                  <a:pt x="342753" y="2152854"/>
                </a:lnTo>
                <a:lnTo>
                  <a:pt x="342753" y="2151159"/>
                </a:lnTo>
                <a:lnTo>
                  <a:pt x="341022" y="2151159"/>
                </a:lnTo>
                <a:lnTo>
                  <a:pt x="341022" y="2149464"/>
                </a:lnTo>
                <a:lnTo>
                  <a:pt x="339289" y="2149464"/>
                </a:lnTo>
                <a:lnTo>
                  <a:pt x="339289" y="2147769"/>
                </a:lnTo>
                <a:lnTo>
                  <a:pt x="337556" y="2147769"/>
                </a:lnTo>
                <a:lnTo>
                  <a:pt x="337556" y="2146073"/>
                </a:lnTo>
                <a:lnTo>
                  <a:pt x="335825" y="2146073"/>
                </a:lnTo>
                <a:lnTo>
                  <a:pt x="335825" y="2144378"/>
                </a:lnTo>
                <a:lnTo>
                  <a:pt x="334092" y="2144378"/>
                </a:lnTo>
                <a:lnTo>
                  <a:pt x="334092" y="2142683"/>
                </a:lnTo>
                <a:lnTo>
                  <a:pt x="332359" y="2142683"/>
                </a:lnTo>
                <a:lnTo>
                  <a:pt x="332359" y="2140988"/>
                </a:lnTo>
                <a:lnTo>
                  <a:pt x="330628" y="2140988"/>
                </a:lnTo>
                <a:lnTo>
                  <a:pt x="330628" y="2139292"/>
                </a:lnTo>
                <a:lnTo>
                  <a:pt x="328895" y="2139292"/>
                </a:lnTo>
                <a:lnTo>
                  <a:pt x="328895" y="2137597"/>
                </a:lnTo>
                <a:lnTo>
                  <a:pt x="327162" y="2137597"/>
                </a:lnTo>
                <a:lnTo>
                  <a:pt x="327162" y="2135902"/>
                </a:lnTo>
                <a:lnTo>
                  <a:pt x="325431" y="2135902"/>
                </a:lnTo>
                <a:lnTo>
                  <a:pt x="325431" y="2134207"/>
                </a:lnTo>
                <a:lnTo>
                  <a:pt x="323698" y="2134207"/>
                </a:lnTo>
                <a:lnTo>
                  <a:pt x="323698" y="2132511"/>
                </a:lnTo>
                <a:lnTo>
                  <a:pt x="321965" y="2132511"/>
                </a:lnTo>
                <a:lnTo>
                  <a:pt x="321965" y="2130816"/>
                </a:lnTo>
                <a:lnTo>
                  <a:pt x="320234" y="2130816"/>
                </a:lnTo>
                <a:lnTo>
                  <a:pt x="320234" y="2129121"/>
                </a:lnTo>
                <a:lnTo>
                  <a:pt x="318502" y="2129121"/>
                </a:lnTo>
                <a:lnTo>
                  <a:pt x="318502" y="2127426"/>
                </a:lnTo>
                <a:lnTo>
                  <a:pt x="316770" y="2127426"/>
                </a:lnTo>
                <a:lnTo>
                  <a:pt x="316770" y="2125730"/>
                </a:lnTo>
                <a:lnTo>
                  <a:pt x="315038" y="2125730"/>
                </a:lnTo>
                <a:lnTo>
                  <a:pt x="315038" y="2124035"/>
                </a:lnTo>
                <a:lnTo>
                  <a:pt x="313305" y="2124035"/>
                </a:lnTo>
                <a:lnTo>
                  <a:pt x="313305" y="2122340"/>
                </a:lnTo>
                <a:lnTo>
                  <a:pt x="311573" y="2122340"/>
                </a:lnTo>
                <a:lnTo>
                  <a:pt x="311573" y="2120645"/>
                </a:lnTo>
                <a:lnTo>
                  <a:pt x="309841" y="2120645"/>
                </a:lnTo>
                <a:lnTo>
                  <a:pt x="309841" y="2118950"/>
                </a:lnTo>
                <a:lnTo>
                  <a:pt x="308108" y="2118950"/>
                </a:lnTo>
                <a:lnTo>
                  <a:pt x="308108" y="2117254"/>
                </a:lnTo>
                <a:lnTo>
                  <a:pt x="306376" y="2117254"/>
                </a:lnTo>
                <a:lnTo>
                  <a:pt x="306376" y="2115560"/>
                </a:lnTo>
                <a:lnTo>
                  <a:pt x="304644" y="2115560"/>
                </a:lnTo>
                <a:lnTo>
                  <a:pt x="304644" y="2113864"/>
                </a:lnTo>
                <a:lnTo>
                  <a:pt x="302911" y="2113864"/>
                </a:lnTo>
                <a:lnTo>
                  <a:pt x="302911" y="2112169"/>
                </a:lnTo>
                <a:lnTo>
                  <a:pt x="301179" y="2112169"/>
                </a:lnTo>
                <a:lnTo>
                  <a:pt x="301179" y="2110473"/>
                </a:lnTo>
                <a:lnTo>
                  <a:pt x="299447" y="2110473"/>
                </a:lnTo>
                <a:lnTo>
                  <a:pt x="299447" y="2108779"/>
                </a:lnTo>
                <a:lnTo>
                  <a:pt x="297714" y="2108779"/>
                </a:lnTo>
                <a:lnTo>
                  <a:pt x="297714" y="2107083"/>
                </a:lnTo>
                <a:lnTo>
                  <a:pt x="295982" y="2107083"/>
                </a:lnTo>
                <a:lnTo>
                  <a:pt x="295982" y="2105388"/>
                </a:lnTo>
                <a:lnTo>
                  <a:pt x="294250" y="2105388"/>
                </a:lnTo>
                <a:lnTo>
                  <a:pt x="294250" y="2103692"/>
                </a:lnTo>
                <a:lnTo>
                  <a:pt x="292517" y="2103692"/>
                </a:lnTo>
                <a:lnTo>
                  <a:pt x="292517" y="2101998"/>
                </a:lnTo>
                <a:lnTo>
                  <a:pt x="290785" y="2101998"/>
                </a:lnTo>
                <a:lnTo>
                  <a:pt x="290785" y="2100302"/>
                </a:lnTo>
                <a:lnTo>
                  <a:pt x="289053" y="2100302"/>
                </a:lnTo>
                <a:lnTo>
                  <a:pt x="289053" y="2098607"/>
                </a:lnTo>
                <a:lnTo>
                  <a:pt x="287321" y="2098607"/>
                </a:lnTo>
                <a:lnTo>
                  <a:pt x="287321" y="2096912"/>
                </a:lnTo>
                <a:lnTo>
                  <a:pt x="285588" y="2096912"/>
                </a:lnTo>
                <a:lnTo>
                  <a:pt x="285588" y="2095217"/>
                </a:lnTo>
                <a:lnTo>
                  <a:pt x="283857" y="2095217"/>
                </a:lnTo>
                <a:lnTo>
                  <a:pt x="283857" y="2093521"/>
                </a:lnTo>
                <a:lnTo>
                  <a:pt x="282124" y="2093521"/>
                </a:lnTo>
                <a:lnTo>
                  <a:pt x="282124" y="2091826"/>
                </a:lnTo>
                <a:lnTo>
                  <a:pt x="280392" y="2091826"/>
                </a:lnTo>
                <a:lnTo>
                  <a:pt x="280391" y="2091826"/>
                </a:lnTo>
                <a:lnTo>
                  <a:pt x="280391" y="2090131"/>
                </a:lnTo>
                <a:lnTo>
                  <a:pt x="278660" y="2090131"/>
                </a:lnTo>
                <a:lnTo>
                  <a:pt x="278660" y="2088436"/>
                </a:lnTo>
                <a:lnTo>
                  <a:pt x="276927" y="2088436"/>
                </a:lnTo>
                <a:lnTo>
                  <a:pt x="276927" y="2086740"/>
                </a:lnTo>
                <a:lnTo>
                  <a:pt x="275195" y="2086740"/>
                </a:lnTo>
                <a:lnTo>
                  <a:pt x="275194" y="2086740"/>
                </a:lnTo>
                <a:lnTo>
                  <a:pt x="275194" y="2085045"/>
                </a:lnTo>
                <a:lnTo>
                  <a:pt x="273463" y="2085045"/>
                </a:lnTo>
                <a:lnTo>
                  <a:pt x="273463" y="1628467"/>
                </a:lnTo>
                <a:lnTo>
                  <a:pt x="273438" y="1628382"/>
                </a:lnTo>
                <a:lnTo>
                  <a:pt x="273051" y="1627091"/>
                </a:lnTo>
                <a:lnTo>
                  <a:pt x="271964" y="1627549"/>
                </a:lnTo>
                <a:lnTo>
                  <a:pt x="271318" y="1625395"/>
                </a:lnTo>
                <a:lnTo>
                  <a:pt x="270232" y="1625854"/>
                </a:lnTo>
                <a:lnTo>
                  <a:pt x="269586" y="1623700"/>
                </a:lnTo>
                <a:lnTo>
                  <a:pt x="268500" y="1624159"/>
                </a:lnTo>
                <a:lnTo>
                  <a:pt x="267855" y="1622005"/>
                </a:lnTo>
                <a:lnTo>
                  <a:pt x="266768" y="1622463"/>
                </a:lnTo>
                <a:lnTo>
                  <a:pt x="266122" y="1620310"/>
                </a:lnTo>
                <a:lnTo>
                  <a:pt x="265036" y="1620768"/>
                </a:lnTo>
                <a:lnTo>
                  <a:pt x="264389" y="1618614"/>
                </a:lnTo>
                <a:lnTo>
                  <a:pt x="263303" y="1619073"/>
                </a:lnTo>
                <a:lnTo>
                  <a:pt x="262658" y="1616919"/>
                </a:lnTo>
                <a:lnTo>
                  <a:pt x="261571" y="1617378"/>
                </a:lnTo>
                <a:lnTo>
                  <a:pt x="260925" y="1615224"/>
                </a:lnTo>
                <a:lnTo>
                  <a:pt x="259839" y="1615682"/>
                </a:lnTo>
                <a:lnTo>
                  <a:pt x="259404" y="1614233"/>
                </a:lnTo>
                <a:lnTo>
                  <a:pt x="259192" y="1613529"/>
                </a:lnTo>
                <a:lnTo>
                  <a:pt x="258106" y="1613987"/>
                </a:lnTo>
                <a:lnTo>
                  <a:pt x="257461" y="1611833"/>
                </a:lnTo>
                <a:lnTo>
                  <a:pt x="256374" y="1612292"/>
                </a:lnTo>
                <a:lnTo>
                  <a:pt x="255728" y="1610138"/>
                </a:lnTo>
                <a:lnTo>
                  <a:pt x="254642" y="1610597"/>
                </a:lnTo>
                <a:lnTo>
                  <a:pt x="253995" y="1608443"/>
                </a:lnTo>
                <a:lnTo>
                  <a:pt x="252909" y="1608901"/>
                </a:lnTo>
                <a:lnTo>
                  <a:pt x="252264" y="1606748"/>
                </a:lnTo>
                <a:lnTo>
                  <a:pt x="251177" y="1607206"/>
                </a:lnTo>
                <a:lnTo>
                  <a:pt x="250531" y="1605053"/>
                </a:lnTo>
                <a:lnTo>
                  <a:pt x="249445" y="1605512"/>
                </a:lnTo>
                <a:lnTo>
                  <a:pt x="248798" y="1603357"/>
                </a:lnTo>
                <a:lnTo>
                  <a:pt x="247713" y="1603816"/>
                </a:lnTo>
                <a:lnTo>
                  <a:pt x="247067" y="1601662"/>
                </a:lnTo>
                <a:lnTo>
                  <a:pt x="245980" y="1602121"/>
                </a:lnTo>
                <a:lnTo>
                  <a:pt x="245334" y="1599967"/>
                </a:lnTo>
                <a:lnTo>
                  <a:pt x="244248" y="1600426"/>
                </a:lnTo>
                <a:lnTo>
                  <a:pt x="243602" y="1598272"/>
                </a:lnTo>
                <a:lnTo>
                  <a:pt x="242516" y="1598731"/>
                </a:lnTo>
                <a:lnTo>
                  <a:pt x="241869" y="1596576"/>
                </a:lnTo>
                <a:lnTo>
                  <a:pt x="240783" y="1597035"/>
                </a:lnTo>
                <a:lnTo>
                  <a:pt x="240137" y="1594882"/>
                </a:lnTo>
                <a:lnTo>
                  <a:pt x="239051" y="1595340"/>
                </a:lnTo>
                <a:lnTo>
                  <a:pt x="238404" y="1593186"/>
                </a:lnTo>
                <a:lnTo>
                  <a:pt x="237319" y="1593645"/>
                </a:lnTo>
                <a:lnTo>
                  <a:pt x="236673" y="1591492"/>
                </a:lnTo>
                <a:lnTo>
                  <a:pt x="235587" y="1591950"/>
                </a:lnTo>
                <a:lnTo>
                  <a:pt x="234940" y="1589795"/>
                </a:lnTo>
                <a:lnTo>
                  <a:pt x="233855" y="1590254"/>
                </a:lnTo>
                <a:lnTo>
                  <a:pt x="233209" y="1588101"/>
                </a:lnTo>
                <a:lnTo>
                  <a:pt x="232122" y="1588559"/>
                </a:lnTo>
                <a:lnTo>
                  <a:pt x="231477" y="1586405"/>
                </a:lnTo>
                <a:lnTo>
                  <a:pt x="230390" y="1586864"/>
                </a:lnTo>
                <a:lnTo>
                  <a:pt x="229954" y="1585411"/>
                </a:lnTo>
                <a:lnTo>
                  <a:pt x="229743" y="1584710"/>
                </a:lnTo>
                <a:lnTo>
                  <a:pt x="228658" y="1585169"/>
                </a:lnTo>
                <a:lnTo>
                  <a:pt x="228012" y="1583014"/>
                </a:lnTo>
                <a:lnTo>
                  <a:pt x="226925" y="1583473"/>
                </a:lnTo>
                <a:lnTo>
                  <a:pt x="226280" y="1581320"/>
                </a:lnTo>
                <a:lnTo>
                  <a:pt x="225193" y="1581778"/>
                </a:lnTo>
                <a:lnTo>
                  <a:pt x="224547" y="1579624"/>
                </a:lnTo>
                <a:lnTo>
                  <a:pt x="223461" y="1580083"/>
                </a:lnTo>
                <a:lnTo>
                  <a:pt x="222815" y="1577929"/>
                </a:lnTo>
                <a:lnTo>
                  <a:pt x="221728" y="1578388"/>
                </a:lnTo>
                <a:lnTo>
                  <a:pt x="221082" y="1576234"/>
                </a:lnTo>
                <a:lnTo>
                  <a:pt x="219996" y="1576692"/>
                </a:lnTo>
                <a:lnTo>
                  <a:pt x="219561" y="1575240"/>
                </a:lnTo>
                <a:lnTo>
                  <a:pt x="219350" y="1574539"/>
                </a:lnTo>
                <a:lnTo>
                  <a:pt x="218264" y="1574997"/>
                </a:lnTo>
                <a:lnTo>
                  <a:pt x="217618" y="1572843"/>
                </a:lnTo>
                <a:lnTo>
                  <a:pt x="216531" y="1573302"/>
                </a:lnTo>
                <a:lnTo>
                  <a:pt x="215886" y="1571148"/>
                </a:lnTo>
                <a:lnTo>
                  <a:pt x="214799" y="1571607"/>
                </a:lnTo>
                <a:lnTo>
                  <a:pt x="214153" y="1569453"/>
                </a:lnTo>
                <a:lnTo>
                  <a:pt x="213067" y="1569911"/>
                </a:lnTo>
                <a:lnTo>
                  <a:pt x="212421" y="1567758"/>
                </a:lnTo>
                <a:lnTo>
                  <a:pt x="211335" y="1568216"/>
                </a:lnTo>
                <a:lnTo>
                  <a:pt x="210689" y="1566063"/>
                </a:lnTo>
                <a:lnTo>
                  <a:pt x="209602" y="1566521"/>
                </a:lnTo>
                <a:lnTo>
                  <a:pt x="208956" y="1564367"/>
                </a:lnTo>
                <a:lnTo>
                  <a:pt x="207870" y="1564826"/>
                </a:lnTo>
                <a:lnTo>
                  <a:pt x="207224" y="1562672"/>
                </a:lnTo>
                <a:lnTo>
                  <a:pt x="206138" y="1563131"/>
                </a:lnTo>
                <a:lnTo>
                  <a:pt x="205492" y="1560977"/>
                </a:lnTo>
                <a:lnTo>
                  <a:pt x="204406" y="1561435"/>
                </a:lnTo>
                <a:lnTo>
                  <a:pt x="203760" y="1559282"/>
                </a:lnTo>
                <a:lnTo>
                  <a:pt x="202674" y="1559740"/>
                </a:lnTo>
                <a:lnTo>
                  <a:pt x="202027" y="1557586"/>
                </a:lnTo>
                <a:lnTo>
                  <a:pt x="200941" y="1558045"/>
                </a:lnTo>
                <a:lnTo>
                  <a:pt x="200295" y="1555891"/>
                </a:lnTo>
                <a:lnTo>
                  <a:pt x="199209" y="1556350"/>
                </a:lnTo>
                <a:lnTo>
                  <a:pt x="198562" y="1554196"/>
                </a:lnTo>
                <a:lnTo>
                  <a:pt x="197477" y="1554654"/>
                </a:lnTo>
                <a:lnTo>
                  <a:pt x="196831" y="1552501"/>
                </a:lnTo>
                <a:lnTo>
                  <a:pt x="195744" y="1552960"/>
                </a:lnTo>
                <a:lnTo>
                  <a:pt x="195098" y="1550805"/>
                </a:lnTo>
                <a:lnTo>
                  <a:pt x="194012" y="1551264"/>
                </a:lnTo>
                <a:lnTo>
                  <a:pt x="193366" y="1549110"/>
                </a:lnTo>
                <a:lnTo>
                  <a:pt x="192280" y="1549569"/>
                </a:lnTo>
                <a:lnTo>
                  <a:pt x="191634" y="1547415"/>
                </a:lnTo>
                <a:lnTo>
                  <a:pt x="190547" y="1547873"/>
                </a:lnTo>
                <a:lnTo>
                  <a:pt x="189902" y="1545720"/>
                </a:lnTo>
                <a:lnTo>
                  <a:pt x="188815" y="1546179"/>
                </a:lnTo>
                <a:lnTo>
                  <a:pt x="188169" y="1544024"/>
                </a:lnTo>
                <a:lnTo>
                  <a:pt x="187083" y="1544483"/>
                </a:lnTo>
                <a:lnTo>
                  <a:pt x="186437" y="1542329"/>
                </a:lnTo>
                <a:lnTo>
                  <a:pt x="185350" y="1542788"/>
                </a:lnTo>
                <a:lnTo>
                  <a:pt x="184704" y="1540634"/>
                </a:lnTo>
                <a:lnTo>
                  <a:pt x="183618" y="1541092"/>
                </a:lnTo>
                <a:lnTo>
                  <a:pt x="182972" y="1538939"/>
                </a:lnTo>
                <a:lnTo>
                  <a:pt x="181886" y="1539398"/>
                </a:lnTo>
                <a:lnTo>
                  <a:pt x="181240" y="1537243"/>
                </a:lnTo>
                <a:lnTo>
                  <a:pt x="180153" y="1537702"/>
                </a:lnTo>
                <a:lnTo>
                  <a:pt x="179555" y="1535708"/>
                </a:lnTo>
                <a:lnTo>
                  <a:pt x="179507" y="1535548"/>
                </a:lnTo>
                <a:lnTo>
                  <a:pt x="178421" y="1536007"/>
                </a:lnTo>
                <a:lnTo>
                  <a:pt x="177775" y="1533853"/>
                </a:lnTo>
                <a:lnTo>
                  <a:pt x="176689" y="1534312"/>
                </a:lnTo>
                <a:lnTo>
                  <a:pt x="176043" y="1532158"/>
                </a:lnTo>
                <a:lnTo>
                  <a:pt x="174957" y="1532617"/>
                </a:lnTo>
                <a:lnTo>
                  <a:pt x="174310" y="1530463"/>
                </a:lnTo>
                <a:lnTo>
                  <a:pt x="173225" y="1530921"/>
                </a:lnTo>
                <a:lnTo>
                  <a:pt x="172579" y="1528768"/>
                </a:lnTo>
                <a:lnTo>
                  <a:pt x="171493" y="1529226"/>
                </a:lnTo>
                <a:lnTo>
                  <a:pt x="170847" y="1527072"/>
                </a:lnTo>
                <a:lnTo>
                  <a:pt x="169760" y="1527531"/>
                </a:lnTo>
                <a:lnTo>
                  <a:pt x="169114" y="1525377"/>
                </a:lnTo>
                <a:lnTo>
                  <a:pt x="168028" y="1525836"/>
                </a:lnTo>
                <a:lnTo>
                  <a:pt x="167590" y="1524378"/>
                </a:lnTo>
                <a:lnTo>
                  <a:pt x="167381" y="1523682"/>
                </a:lnTo>
                <a:lnTo>
                  <a:pt x="166296" y="1524141"/>
                </a:lnTo>
                <a:lnTo>
                  <a:pt x="165649" y="1521987"/>
                </a:lnTo>
                <a:lnTo>
                  <a:pt x="164563" y="1522445"/>
                </a:lnTo>
                <a:lnTo>
                  <a:pt x="163917" y="1520292"/>
                </a:lnTo>
                <a:lnTo>
                  <a:pt x="162832" y="1520750"/>
                </a:lnTo>
                <a:lnTo>
                  <a:pt x="162831" y="1520750"/>
                </a:lnTo>
                <a:lnTo>
                  <a:pt x="162184" y="1518596"/>
                </a:lnTo>
                <a:lnTo>
                  <a:pt x="161101" y="1519054"/>
                </a:lnTo>
                <a:lnTo>
                  <a:pt x="161099" y="1519055"/>
                </a:lnTo>
                <a:lnTo>
                  <a:pt x="160453" y="1516901"/>
                </a:lnTo>
                <a:lnTo>
                  <a:pt x="159366" y="1517360"/>
                </a:lnTo>
                <a:lnTo>
                  <a:pt x="158720" y="1515206"/>
                </a:lnTo>
                <a:lnTo>
                  <a:pt x="157635" y="1515664"/>
                </a:lnTo>
                <a:lnTo>
                  <a:pt x="157634" y="1515664"/>
                </a:lnTo>
                <a:lnTo>
                  <a:pt x="156988" y="1513511"/>
                </a:lnTo>
                <a:lnTo>
                  <a:pt x="155903" y="1513969"/>
                </a:lnTo>
                <a:lnTo>
                  <a:pt x="155902" y="1513969"/>
                </a:lnTo>
                <a:lnTo>
                  <a:pt x="155255" y="1511815"/>
                </a:lnTo>
                <a:lnTo>
                  <a:pt x="154169" y="1512274"/>
                </a:lnTo>
                <a:lnTo>
                  <a:pt x="153524" y="1510120"/>
                </a:lnTo>
                <a:lnTo>
                  <a:pt x="152438" y="1510579"/>
                </a:lnTo>
                <a:lnTo>
                  <a:pt x="152437" y="1510579"/>
                </a:lnTo>
                <a:lnTo>
                  <a:pt x="151791" y="1508425"/>
                </a:lnTo>
                <a:lnTo>
                  <a:pt x="150708" y="1508882"/>
                </a:lnTo>
                <a:lnTo>
                  <a:pt x="150705" y="1508883"/>
                </a:lnTo>
                <a:lnTo>
                  <a:pt x="150059" y="1506730"/>
                </a:lnTo>
                <a:lnTo>
                  <a:pt x="148972" y="1507188"/>
                </a:lnTo>
                <a:lnTo>
                  <a:pt x="148326" y="1505034"/>
                </a:lnTo>
                <a:lnTo>
                  <a:pt x="147241" y="1505493"/>
                </a:lnTo>
                <a:lnTo>
                  <a:pt x="147240" y="1505493"/>
                </a:lnTo>
                <a:lnTo>
                  <a:pt x="146594" y="1503339"/>
                </a:lnTo>
                <a:lnTo>
                  <a:pt x="145511" y="1503796"/>
                </a:lnTo>
                <a:lnTo>
                  <a:pt x="145508" y="1503798"/>
                </a:lnTo>
                <a:lnTo>
                  <a:pt x="144862" y="1501644"/>
                </a:lnTo>
                <a:lnTo>
                  <a:pt x="143777" y="1502102"/>
                </a:lnTo>
                <a:lnTo>
                  <a:pt x="143776" y="1502102"/>
                </a:lnTo>
                <a:lnTo>
                  <a:pt x="143130" y="1499949"/>
                </a:lnTo>
                <a:lnTo>
                  <a:pt x="142044" y="1500407"/>
                </a:lnTo>
                <a:lnTo>
                  <a:pt x="141398" y="1498253"/>
                </a:lnTo>
                <a:lnTo>
                  <a:pt x="140314" y="1498711"/>
                </a:lnTo>
                <a:lnTo>
                  <a:pt x="140312" y="1498712"/>
                </a:lnTo>
                <a:lnTo>
                  <a:pt x="139666" y="1496558"/>
                </a:lnTo>
                <a:lnTo>
                  <a:pt x="138580" y="1497017"/>
                </a:lnTo>
                <a:lnTo>
                  <a:pt x="138579" y="1497017"/>
                </a:lnTo>
                <a:lnTo>
                  <a:pt x="137933" y="1494863"/>
                </a:lnTo>
                <a:lnTo>
                  <a:pt x="136849" y="1495321"/>
                </a:lnTo>
                <a:lnTo>
                  <a:pt x="136847" y="1495321"/>
                </a:lnTo>
                <a:lnTo>
                  <a:pt x="136201" y="1493168"/>
                </a:lnTo>
                <a:lnTo>
                  <a:pt x="135117" y="1493626"/>
                </a:lnTo>
                <a:lnTo>
                  <a:pt x="135115" y="1493626"/>
                </a:lnTo>
                <a:lnTo>
                  <a:pt x="134468" y="1491472"/>
                </a:lnTo>
                <a:lnTo>
                  <a:pt x="133388" y="1491929"/>
                </a:lnTo>
                <a:lnTo>
                  <a:pt x="133383" y="1491931"/>
                </a:lnTo>
                <a:lnTo>
                  <a:pt x="133382" y="1491931"/>
                </a:lnTo>
                <a:lnTo>
                  <a:pt x="132736" y="1489777"/>
                </a:lnTo>
                <a:lnTo>
                  <a:pt x="131658" y="1490233"/>
                </a:lnTo>
                <a:lnTo>
                  <a:pt x="131651" y="1490236"/>
                </a:lnTo>
                <a:lnTo>
                  <a:pt x="131650" y="1490236"/>
                </a:lnTo>
                <a:lnTo>
                  <a:pt x="131004" y="1488082"/>
                </a:lnTo>
                <a:lnTo>
                  <a:pt x="129927" y="1488537"/>
                </a:lnTo>
                <a:lnTo>
                  <a:pt x="129918" y="1488540"/>
                </a:lnTo>
                <a:lnTo>
                  <a:pt x="129918" y="1488540"/>
                </a:lnTo>
                <a:lnTo>
                  <a:pt x="129272" y="1486387"/>
                </a:lnTo>
                <a:lnTo>
                  <a:pt x="128186" y="1486846"/>
                </a:lnTo>
                <a:lnTo>
                  <a:pt x="0" y="1059560"/>
                </a:lnTo>
                <a:cubicBezTo>
                  <a:pt x="67299" y="1015396"/>
                  <a:pt x="138865" y="961140"/>
                  <a:pt x="214703" y="896793"/>
                </a:cubicBezTo>
                <a:lnTo>
                  <a:pt x="269955" y="848368"/>
                </a:lnTo>
                <a:lnTo>
                  <a:pt x="269770" y="848473"/>
                </a:lnTo>
                <a:lnTo>
                  <a:pt x="268842" y="846325"/>
                </a:lnTo>
                <a:lnTo>
                  <a:pt x="268037" y="846777"/>
                </a:lnTo>
                <a:lnTo>
                  <a:pt x="267110" y="844630"/>
                </a:lnTo>
                <a:lnTo>
                  <a:pt x="266305" y="845082"/>
                </a:lnTo>
                <a:lnTo>
                  <a:pt x="265378" y="842934"/>
                </a:lnTo>
                <a:lnTo>
                  <a:pt x="264573" y="843387"/>
                </a:lnTo>
                <a:lnTo>
                  <a:pt x="263645" y="841240"/>
                </a:lnTo>
                <a:lnTo>
                  <a:pt x="262840" y="841692"/>
                </a:lnTo>
                <a:lnTo>
                  <a:pt x="261913" y="839544"/>
                </a:lnTo>
                <a:lnTo>
                  <a:pt x="261108" y="839996"/>
                </a:lnTo>
                <a:lnTo>
                  <a:pt x="260181" y="837848"/>
                </a:lnTo>
                <a:lnTo>
                  <a:pt x="259376" y="838301"/>
                </a:lnTo>
                <a:lnTo>
                  <a:pt x="258448" y="836153"/>
                </a:lnTo>
                <a:lnTo>
                  <a:pt x="257643" y="836606"/>
                </a:lnTo>
                <a:lnTo>
                  <a:pt x="256716" y="834458"/>
                </a:lnTo>
                <a:lnTo>
                  <a:pt x="255911" y="834911"/>
                </a:lnTo>
                <a:lnTo>
                  <a:pt x="254984" y="832763"/>
                </a:lnTo>
                <a:lnTo>
                  <a:pt x="254179" y="833215"/>
                </a:lnTo>
                <a:lnTo>
                  <a:pt x="253251" y="831068"/>
                </a:lnTo>
                <a:lnTo>
                  <a:pt x="252447" y="831520"/>
                </a:lnTo>
                <a:lnTo>
                  <a:pt x="251519" y="829372"/>
                </a:lnTo>
                <a:lnTo>
                  <a:pt x="250714" y="829825"/>
                </a:lnTo>
                <a:lnTo>
                  <a:pt x="249787" y="827678"/>
                </a:lnTo>
                <a:lnTo>
                  <a:pt x="248982" y="828130"/>
                </a:lnTo>
                <a:lnTo>
                  <a:pt x="248055" y="825981"/>
                </a:lnTo>
                <a:lnTo>
                  <a:pt x="247250" y="826434"/>
                </a:lnTo>
                <a:lnTo>
                  <a:pt x="246322" y="824286"/>
                </a:lnTo>
                <a:lnTo>
                  <a:pt x="245517" y="824739"/>
                </a:lnTo>
                <a:lnTo>
                  <a:pt x="244590" y="822592"/>
                </a:lnTo>
                <a:lnTo>
                  <a:pt x="243785" y="823044"/>
                </a:lnTo>
                <a:lnTo>
                  <a:pt x="242858" y="820897"/>
                </a:lnTo>
                <a:lnTo>
                  <a:pt x="242053" y="821349"/>
                </a:lnTo>
                <a:lnTo>
                  <a:pt x="241126" y="819202"/>
                </a:lnTo>
                <a:lnTo>
                  <a:pt x="240321" y="819654"/>
                </a:lnTo>
                <a:lnTo>
                  <a:pt x="239394" y="817506"/>
                </a:lnTo>
                <a:lnTo>
                  <a:pt x="238589" y="817958"/>
                </a:lnTo>
                <a:lnTo>
                  <a:pt x="237661" y="815811"/>
                </a:lnTo>
                <a:lnTo>
                  <a:pt x="236856" y="816263"/>
                </a:lnTo>
                <a:lnTo>
                  <a:pt x="235929" y="814116"/>
                </a:lnTo>
                <a:lnTo>
                  <a:pt x="235124" y="814568"/>
                </a:lnTo>
                <a:lnTo>
                  <a:pt x="234197" y="812420"/>
                </a:lnTo>
                <a:lnTo>
                  <a:pt x="233392" y="812873"/>
                </a:lnTo>
                <a:lnTo>
                  <a:pt x="232464" y="810724"/>
                </a:lnTo>
                <a:lnTo>
                  <a:pt x="231659" y="811177"/>
                </a:lnTo>
                <a:lnTo>
                  <a:pt x="230732" y="809030"/>
                </a:lnTo>
                <a:lnTo>
                  <a:pt x="229927" y="809482"/>
                </a:lnTo>
                <a:lnTo>
                  <a:pt x="229000" y="807335"/>
                </a:lnTo>
                <a:lnTo>
                  <a:pt x="228195" y="807787"/>
                </a:lnTo>
                <a:lnTo>
                  <a:pt x="227267" y="805639"/>
                </a:lnTo>
                <a:lnTo>
                  <a:pt x="226462" y="806092"/>
                </a:lnTo>
                <a:lnTo>
                  <a:pt x="225535" y="803944"/>
                </a:lnTo>
                <a:lnTo>
                  <a:pt x="224730" y="804396"/>
                </a:lnTo>
                <a:lnTo>
                  <a:pt x="223803" y="802249"/>
                </a:lnTo>
                <a:lnTo>
                  <a:pt x="222998" y="802702"/>
                </a:lnTo>
                <a:lnTo>
                  <a:pt x="222070" y="800553"/>
                </a:lnTo>
                <a:lnTo>
                  <a:pt x="221265" y="801006"/>
                </a:lnTo>
                <a:lnTo>
                  <a:pt x="220338" y="798858"/>
                </a:lnTo>
                <a:lnTo>
                  <a:pt x="219533" y="799311"/>
                </a:lnTo>
                <a:lnTo>
                  <a:pt x="218606" y="797163"/>
                </a:lnTo>
                <a:lnTo>
                  <a:pt x="217801" y="797615"/>
                </a:lnTo>
                <a:lnTo>
                  <a:pt x="216873" y="795468"/>
                </a:lnTo>
                <a:lnTo>
                  <a:pt x="216069" y="795921"/>
                </a:lnTo>
                <a:lnTo>
                  <a:pt x="215141" y="793773"/>
                </a:lnTo>
                <a:lnTo>
                  <a:pt x="214336" y="794225"/>
                </a:lnTo>
                <a:lnTo>
                  <a:pt x="213409" y="792078"/>
                </a:lnTo>
                <a:lnTo>
                  <a:pt x="212604" y="792530"/>
                </a:lnTo>
                <a:lnTo>
                  <a:pt x="211676" y="790382"/>
                </a:lnTo>
                <a:lnTo>
                  <a:pt x="210872" y="790834"/>
                </a:lnTo>
                <a:lnTo>
                  <a:pt x="209944" y="788687"/>
                </a:lnTo>
                <a:lnTo>
                  <a:pt x="209139" y="789140"/>
                </a:lnTo>
                <a:lnTo>
                  <a:pt x="208212" y="786992"/>
                </a:lnTo>
                <a:lnTo>
                  <a:pt x="207408" y="787444"/>
                </a:lnTo>
                <a:lnTo>
                  <a:pt x="206637" y="785658"/>
                </a:lnTo>
                <a:lnTo>
                  <a:pt x="206480" y="785296"/>
                </a:lnTo>
                <a:lnTo>
                  <a:pt x="205675" y="785749"/>
                </a:lnTo>
                <a:lnTo>
                  <a:pt x="204748" y="783601"/>
                </a:lnTo>
                <a:lnTo>
                  <a:pt x="203943" y="784054"/>
                </a:lnTo>
                <a:lnTo>
                  <a:pt x="203016" y="781906"/>
                </a:lnTo>
                <a:lnTo>
                  <a:pt x="202211" y="782359"/>
                </a:lnTo>
                <a:lnTo>
                  <a:pt x="201283" y="780212"/>
                </a:lnTo>
                <a:lnTo>
                  <a:pt x="200478" y="780664"/>
                </a:lnTo>
                <a:lnTo>
                  <a:pt x="199551" y="778516"/>
                </a:lnTo>
                <a:lnTo>
                  <a:pt x="198746" y="778968"/>
                </a:lnTo>
                <a:lnTo>
                  <a:pt x="197819" y="776821"/>
                </a:lnTo>
                <a:lnTo>
                  <a:pt x="197014" y="777273"/>
                </a:lnTo>
                <a:lnTo>
                  <a:pt x="196086" y="775126"/>
                </a:lnTo>
                <a:lnTo>
                  <a:pt x="195281" y="775578"/>
                </a:lnTo>
                <a:lnTo>
                  <a:pt x="194354" y="773430"/>
                </a:lnTo>
                <a:lnTo>
                  <a:pt x="193549" y="773883"/>
                </a:lnTo>
                <a:lnTo>
                  <a:pt x="192769" y="772076"/>
                </a:lnTo>
                <a:lnTo>
                  <a:pt x="192621" y="771735"/>
                </a:lnTo>
                <a:lnTo>
                  <a:pt x="191817" y="772187"/>
                </a:lnTo>
                <a:lnTo>
                  <a:pt x="191046" y="770402"/>
                </a:lnTo>
                <a:lnTo>
                  <a:pt x="190889" y="770039"/>
                </a:lnTo>
                <a:lnTo>
                  <a:pt x="190084" y="770492"/>
                </a:lnTo>
                <a:lnTo>
                  <a:pt x="190083" y="770489"/>
                </a:lnTo>
                <a:lnTo>
                  <a:pt x="189157" y="768487"/>
                </a:lnTo>
                <a:lnTo>
                  <a:pt x="188352" y="768921"/>
                </a:lnTo>
                <a:lnTo>
                  <a:pt x="187425" y="766792"/>
                </a:lnTo>
                <a:lnTo>
                  <a:pt x="186620" y="767244"/>
                </a:lnTo>
                <a:lnTo>
                  <a:pt x="185692" y="765097"/>
                </a:lnTo>
                <a:lnTo>
                  <a:pt x="184887" y="765551"/>
                </a:lnTo>
                <a:lnTo>
                  <a:pt x="183960" y="763402"/>
                </a:lnTo>
                <a:lnTo>
                  <a:pt x="183155" y="763857"/>
                </a:lnTo>
                <a:lnTo>
                  <a:pt x="182228" y="761707"/>
                </a:lnTo>
                <a:lnTo>
                  <a:pt x="181423" y="762159"/>
                </a:lnTo>
                <a:lnTo>
                  <a:pt x="180495" y="760012"/>
                </a:lnTo>
                <a:lnTo>
                  <a:pt x="179691" y="760466"/>
                </a:lnTo>
                <a:lnTo>
                  <a:pt x="178763" y="758317"/>
                </a:lnTo>
                <a:lnTo>
                  <a:pt x="177959" y="758770"/>
                </a:lnTo>
                <a:lnTo>
                  <a:pt x="177032" y="756622"/>
                </a:lnTo>
                <a:lnTo>
                  <a:pt x="176227" y="757075"/>
                </a:lnTo>
                <a:lnTo>
                  <a:pt x="175299" y="754925"/>
                </a:lnTo>
                <a:lnTo>
                  <a:pt x="174494" y="755378"/>
                </a:lnTo>
                <a:lnTo>
                  <a:pt x="173567" y="753231"/>
                </a:lnTo>
                <a:lnTo>
                  <a:pt x="172762" y="753684"/>
                </a:lnTo>
                <a:lnTo>
                  <a:pt x="171835" y="751535"/>
                </a:lnTo>
                <a:lnTo>
                  <a:pt x="171030" y="751988"/>
                </a:lnTo>
                <a:lnTo>
                  <a:pt x="170103" y="749841"/>
                </a:lnTo>
                <a:lnTo>
                  <a:pt x="169298" y="750293"/>
                </a:lnTo>
                <a:lnTo>
                  <a:pt x="168370" y="748146"/>
                </a:lnTo>
                <a:lnTo>
                  <a:pt x="167566" y="748598"/>
                </a:lnTo>
                <a:lnTo>
                  <a:pt x="166638" y="746451"/>
                </a:lnTo>
                <a:lnTo>
                  <a:pt x="165833" y="746904"/>
                </a:lnTo>
                <a:lnTo>
                  <a:pt x="164906" y="744755"/>
                </a:lnTo>
                <a:lnTo>
                  <a:pt x="164101" y="745208"/>
                </a:lnTo>
                <a:lnTo>
                  <a:pt x="163174" y="743060"/>
                </a:lnTo>
                <a:lnTo>
                  <a:pt x="162369" y="743512"/>
                </a:lnTo>
                <a:lnTo>
                  <a:pt x="0" y="367483"/>
                </a:lnTo>
                <a:cubicBezTo>
                  <a:pt x="210795" y="242132"/>
                  <a:pt x="387405" y="119630"/>
                  <a:pt x="529834" y="0"/>
                </a:cubicBezTo>
                <a:close/>
              </a:path>
            </a:pathLst>
          </a:custGeom>
          <a:gradFill flip="none" rotWithShape="1">
            <a:gsLst>
              <a:gs pos="0">
                <a:schemeClr val="tx1">
                  <a:lumMod val="95000"/>
                  <a:lumOff val="5000"/>
                  <a:alpha val="40000"/>
                </a:schemeClr>
              </a:gs>
              <a:gs pos="73000">
                <a:schemeClr val="tx1">
                  <a:lumMod val="95000"/>
                  <a:lumOff val="5000"/>
                  <a:alpha val="15000"/>
                </a:schemeClr>
              </a:gs>
              <a:gs pos="83000">
                <a:schemeClr val="tx1">
                  <a:lumMod val="95000"/>
                  <a:lumOff val="5000"/>
                  <a:alpha val="10000"/>
                </a:schemeClr>
              </a:gs>
              <a:gs pos="100000">
                <a:schemeClr val="tx1">
                  <a:lumMod val="95000"/>
                  <a:lumOff val="5000"/>
                  <a:alpha val="0"/>
                </a:schemeClr>
              </a:gs>
            </a:gsLst>
            <a:lin ang="27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23900">
              <a:solidFill>
                <a:schemeClr val="tx1"/>
              </a:solidFill>
              <a:latin charset="-122" panose="03000509000000000000" pitchFamily="65" typeface="方正超粗黑简体"/>
              <a:ea charset="-122" panose="03000509000000000000" pitchFamily="65" typeface="方正超粗黑简体"/>
            </a:endParaRPr>
          </a:p>
        </p:txBody>
      </p:sp>
      <p:sp>
        <p:nvSpPr>
          <p:cNvPr id="50" name="文本框 49"/>
          <p:cNvSpPr txBox="1"/>
          <p:nvPr/>
        </p:nvSpPr>
        <p:spPr>
          <a:xfrm>
            <a:off x="1259147" y="5978110"/>
            <a:ext cx="4094480" cy="426720"/>
          </a:xfrm>
          <a:prstGeom prst="rect">
            <a:avLst/>
          </a:prstGeom>
          <a:noFill/>
        </p:spPr>
        <p:txBody>
          <a:bodyPr rtlCol="0" wrap="none">
            <a:spAutoFit/>
          </a:bodyPr>
          <a:lstStyle/>
          <a:p>
            <a:pPr algn="ctr"/>
            <a:r>
              <a:rPr altLang="en-US" b="1" lang="zh-CN" sz="2200">
                <a:solidFill>
                  <a:schemeClr val="bg1"/>
                </a:solidFill>
              </a:rPr>
              <a:t>奖惩实施、考核关联与具体项目</a:t>
            </a:r>
          </a:p>
        </p:txBody>
      </p:sp>
      <p:sp>
        <p:nvSpPr>
          <p:cNvPr id="53" name="矩形 52"/>
          <p:cNvSpPr/>
          <p:nvPr/>
        </p:nvSpPr>
        <p:spPr>
          <a:xfrm>
            <a:off x="7035726" y="3525448"/>
            <a:ext cx="1859280" cy="426720"/>
          </a:xfrm>
          <a:prstGeom prst="rect">
            <a:avLst/>
          </a:prstGeom>
          <a:noFill/>
        </p:spPr>
        <p:txBody>
          <a:bodyPr rtlCol="0" wrap="none">
            <a:spAutoFit/>
          </a:bodyPr>
          <a:lstStyle/>
          <a:p>
            <a:r>
              <a:rPr altLang="en-US" b="1" lang="zh-CN" smtClean="0" sz="2200">
                <a:solidFill>
                  <a:schemeClr val="bg1"/>
                </a:solidFill>
              </a:rPr>
              <a:t>制度层的建设</a:t>
            </a:r>
          </a:p>
        </p:txBody>
      </p:sp>
      <p:sp>
        <p:nvSpPr>
          <p:cNvPr id="56" name="椭圆 55"/>
          <p:cNvSpPr/>
          <p:nvPr/>
        </p:nvSpPr>
        <p:spPr>
          <a:xfrm>
            <a:off x="6258372" y="3389419"/>
            <a:ext cx="648000" cy="64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6258372" y="4883572"/>
            <a:ext cx="648000" cy="64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6258372" y="1494833"/>
            <a:ext cx="648000" cy="648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a:off x="7035726" y="4992127"/>
            <a:ext cx="1859280" cy="426720"/>
          </a:xfrm>
          <a:prstGeom prst="rect">
            <a:avLst/>
          </a:prstGeom>
          <a:noFill/>
        </p:spPr>
        <p:txBody>
          <a:bodyPr rtlCol="0" wrap="none">
            <a:spAutoFit/>
          </a:bodyPr>
          <a:lstStyle/>
          <a:p>
            <a:r>
              <a:rPr altLang="en-US" b="1" lang="zh-CN" smtClean="0" sz="2200">
                <a:solidFill>
                  <a:schemeClr val="bg1"/>
                </a:solidFill>
              </a:rPr>
              <a:t>具体项目参与</a:t>
            </a:r>
          </a:p>
        </p:txBody>
      </p:sp>
      <p:sp>
        <p:nvSpPr>
          <p:cNvPr id="67" name="矩形 66"/>
          <p:cNvSpPr/>
          <p:nvPr/>
        </p:nvSpPr>
        <p:spPr>
          <a:xfrm>
            <a:off x="7035726" y="3956334"/>
            <a:ext cx="4368499" cy="676656"/>
          </a:xfrm>
          <a:prstGeom prst="rect">
            <a:avLst/>
          </a:prstGeom>
        </p:spPr>
        <p:txBody>
          <a:bodyPr wrap="square">
            <a:spAutoFit/>
          </a:bodyPr>
          <a:lstStyle/>
          <a:p>
            <a:pPr>
              <a:lnSpc>
                <a:spcPct val="120000"/>
              </a:lnSpc>
            </a:pPr>
            <a:r>
              <a:rPr altLang="zh-CN" lang="en-US" sz="1600">
                <a:solidFill>
                  <a:schemeClr val="bg1"/>
                </a:solidFill>
              </a:rPr>
              <a:t>A、激励奖惩制度的建设与实施</a:t>
            </a:r>
          </a:p>
          <a:p>
            <a:pPr>
              <a:lnSpc>
                <a:spcPct val="120000"/>
              </a:lnSpc>
            </a:pPr>
            <a:r>
              <a:rPr altLang="zh-CN" lang="en-US" sz="1600">
                <a:solidFill>
                  <a:schemeClr val="bg1"/>
                </a:solidFill>
              </a:rPr>
              <a:t>B、与绩效考核关联</a:t>
            </a:r>
          </a:p>
        </p:txBody>
      </p:sp>
      <p:sp>
        <p:nvSpPr>
          <p:cNvPr id="68" name="矩形 67"/>
          <p:cNvSpPr/>
          <p:nvPr/>
        </p:nvSpPr>
        <p:spPr>
          <a:xfrm>
            <a:off x="7035726" y="5449562"/>
            <a:ext cx="4368499" cy="969264"/>
          </a:xfrm>
          <a:prstGeom prst="rect">
            <a:avLst/>
          </a:prstGeom>
        </p:spPr>
        <p:txBody>
          <a:bodyPr wrap="square">
            <a:spAutoFit/>
          </a:bodyPr>
          <a:lstStyle/>
          <a:p>
            <a:pPr>
              <a:lnSpc>
                <a:spcPct val="120000"/>
              </a:lnSpc>
            </a:pPr>
            <a:r>
              <a:rPr altLang="en-US" lang="zh-CN" smtClean="0" sz="1600">
                <a:solidFill>
                  <a:schemeClr val="bg1"/>
                </a:solidFill>
              </a:rPr>
              <a:t>通过参与具体的业务项目，将文化价值观融入其中。企业文化工作只有与业务结合才能真正落地。</a:t>
            </a:r>
          </a:p>
        </p:txBody>
      </p:sp>
      <p:sp>
        <p:nvSpPr>
          <p:cNvPr id="69" name="文本框 68"/>
          <p:cNvSpPr txBox="1"/>
          <p:nvPr/>
        </p:nvSpPr>
        <p:spPr>
          <a:xfrm>
            <a:off x="3210560" y="242320"/>
            <a:ext cx="5770880" cy="76200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pPr algn="ctr"/>
            <a:r>
              <a:rPr altLang="en-US" lang="zh-CN" smtClean="0" sz="4400"/>
              <a:t>“行”的文化落地措施</a:t>
            </a:r>
          </a:p>
        </p:txBody>
      </p:sp>
      <p:sp>
        <p:nvSpPr>
          <p:cNvPr id="73" name="文本框 72"/>
          <p:cNvSpPr txBox="1">
            <a:spLocks noChangeAspect="1"/>
          </p:cNvSpPr>
          <p:nvPr/>
        </p:nvSpPr>
        <p:spPr>
          <a:xfrm>
            <a:off x="2183422" y="2554453"/>
            <a:ext cx="2102400" cy="2077928"/>
          </a:xfrm>
          <a:custGeom>
            <a:rect b="b" l="l" r="r" t="t"/>
            <a:pathLst>
              <a:path h="2897529" w="2931654">
                <a:moveTo>
                  <a:pt x="890179" y="664666"/>
                </a:moveTo>
                <a:lnTo>
                  <a:pt x="1127560" y="890178"/>
                </a:lnTo>
                <a:lnTo>
                  <a:pt x="2931654" y="890178"/>
                </a:lnTo>
                <a:lnTo>
                  <a:pt x="2931654" y="1483631"/>
                </a:lnTo>
                <a:lnTo>
                  <a:pt x="2504368" y="1483631"/>
                </a:lnTo>
                <a:lnTo>
                  <a:pt x="2504368" y="2504368"/>
                </a:lnTo>
                <a:cubicBezTo>
                  <a:pt x="2512281" y="2686360"/>
                  <a:pt x="2460848" y="2793181"/>
                  <a:pt x="2350071" y="2824832"/>
                </a:cubicBezTo>
                <a:cubicBezTo>
                  <a:pt x="2247206" y="2880221"/>
                  <a:pt x="1994000" y="2903959"/>
                  <a:pt x="1590452" y="2896046"/>
                </a:cubicBezTo>
                <a:lnTo>
                  <a:pt x="1412417" y="2338201"/>
                </a:lnTo>
                <a:cubicBezTo>
                  <a:pt x="1776401" y="2385677"/>
                  <a:pt x="1938611" y="2322376"/>
                  <a:pt x="1899047" y="2148297"/>
                </a:cubicBezTo>
                <a:lnTo>
                  <a:pt x="1899047" y="1483631"/>
                </a:lnTo>
                <a:lnTo>
                  <a:pt x="1127560" y="1483631"/>
                </a:lnTo>
                <a:lnTo>
                  <a:pt x="1127560" y="1222511"/>
                </a:lnTo>
                <a:cubicBezTo>
                  <a:pt x="1103821" y="1277900"/>
                  <a:pt x="1052389" y="1349115"/>
                  <a:pt x="973262" y="1436154"/>
                </a:cubicBezTo>
                <a:lnTo>
                  <a:pt x="973262" y="2896046"/>
                </a:lnTo>
                <a:lnTo>
                  <a:pt x="379810" y="2896046"/>
                </a:lnTo>
                <a:lnTo>
                  <a:pt x="379810" y="1922785"/>
                </a:lnTo>
                <a:cubicBezTo>
                  <a:pt x="316508" y="1993999"/>
                  <a:pt x="249250" y="2041475"/>
                  <a:pt x="178036" y="2065213"/>
                </a:cubicBezTo>
                <a:lnTo>
                  <a:pt x="0" y="1471761"/>
                </a:lnTo>
                <a:cubicBezTo>
                  <a:pt x="253207" y="1305595"/>
                  <a:pt x="549933" y="1036563"/>
                  <a:pt x="890179" y="664666"/>
                </a:cubicBezTo>
                <a:close/>
                <a:moveTo>
                  <a:pt x="1269988" y="83083"/>
                </a:moveTo>
                <a:lnTo>
                  <a:pt x="2812964" y="83083"/>
                </a:lnTo>
                <a:lnTo>
                  <a:pt x="2812964" y="664666"/>
                </a:lnTo>
                <a:lnTo>
                  <a:pt x="1269988" y="664666"/>
                </a:lnTo>
                <a:close/>
                <a:moveTo>
                  <a:pt x="735881" y="0"/>
                </a:moveTo>
                <a:lnTo>
                  <a:pt x="1198774" y="367940"/>
                </a:lnTo>
                <a:cubicBezTo>
                  <a:pt x="882266" y="636972"/>
                  <a:pt x="557845" y="858527"/>
                  <a:pt x="225512" y="1032607"/>
                </a:cubicBezTo>
                <a:lnTo>
                  <a:pt x="0" y="510369"/>
                </a:lnTo>
                <a:cubicBezTo>
                  <a:pt x="292770" y="336289"/>
                  <a:pt x="538064" y="166167"/>
                  <a:pt x="7358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altLang="en-US" lang="zh-CN"/>
          </a:p>
        </p:txBody>
      </p:sp>
      <p:sp>
        <p:nvSpPr>
          <p:cNvPr id="75" name="矩形 74"/>
          <p:cNvSpPr/>
          <p:nvPr/>
        </p:nvSpPr>
        <p:spPr>
          <a:xfrm>
            <a:off x="7035726" y="1608301"/>
            <a:ext cx="1859280" cy="426720"/>
          </a:xfrm>
          <a:prstGeom prst="rect">
            <a:avLst/>
          </a:prstGeom>
          <a:noFill/>
        </p:spPr>
        <p:txBody>
          <a:bodyPr rtlCol="0" wrap="none">
            <a:spAutoFit/>
          </a:bodyPr>
          <a:lstStyle/>
          <a:p>
            <a:r>
              <a:rPr altLang="en-US" b="1" lang="zh-CN" smtClean="0" sz="2200">
                <a:solidFill>
                  <a:schemeClr val="bg1"/>
                </a:solidFill>
              </a:rPr>
              <a:t>行为层的建设</a:t>
            </a:r>
          </a:p>
        </p:txBody>
      </p:sp>
      <p:sp>
        <p:nvSpPr>
          <p:cNvPr id="76" name="矩形 75"/>
          <p:cNvSpPr/>
          <p:nvPr/>
        </p:nvSpPr>
        <p:spPr>
          <a:xfrm>
            <a:off x="7035726" y="2024383"/>
            <a:ext cx="4368499" cy="1261872"/>
          </a:xfrm>
          <a:prstGeom prst="rect">
            <a:avLst/>
          </a:prstGeom>
        </p:spPr>
        <p:txBody>
          <a:bodyPr wrap="square">
            <a:spAutoFit/>
          </a:bodyPr>
          <a:lstStyle/>
          <a:p>
            <a:pPr>
              <a:lnSpc>
                <a:spcPct val="120000"/>
              </a:lnSpc>
            </a:pPr>
            <a:r>
              <a:rPr altLang="zh-CN" lang="en-US" sz="1600">
                <a:solidFill>
                  <a:schemeClr val="bg1"/>
                </a:solidFill>
              </a:rPr>
              <a:t>A、基本的员工行为规范</a:t>
            </a:r>
          </a:p>
          <a:p>
            <a:pPr>
              <a:lnSpc>
                <a:spcPct val="120000"/>
              </a:lnSpc>
            </a:pPr>
            <a:r>
              <a:rPr altLang="zh-CN" lang="en-US" sz="1600">
                <a:solidFill>
                  <a:schemeClr val="bg1"/>
                </a:solidFill>
              </a:rPr>
              <a:t>B、倡导与反对行为</a:t>
            </a:r>
          </a:p>
          <a:p>
            <a:pPr>
              <a:lnSpc>
                <a:spcPct val="120000"/>
              </a:lnSpc>
            </a:pPr>
            <a:r>
              <a:rPr altLang="zh-CN" lang="en-US" sz="1600">
                <a:solidFill>
                  <a:schemeClr val="bg1"/>
                </a:solidFill>
              </a:rPr>
              <a:t>C、企业高压线</a:t>
            </a:r>
          </a:p>
          <a:p>
            <a:pPr>
              <a:lnSpc>
                <a:spcPct val="120000"/>
              </a:lnSpc>
            </a:pPr>
            <a:r>
              <a:rPr altLang="zh-CN" lang="en-US" sz="1600">
                <a:solidFill>
                  <a:schemeClr val="bg1"/>
                </a:solidFill>
              </a:rPr>
              <a:t>D、案例集锦</a:t>
            </a:r>
          </a:p>
        </p:txBody>
      </p:sp>
      <p:grpSp>
        <p:nvGrpSpPr>
          <p:cNvPr id="77" name="组合 76"/>
          <p:cNvGrpSpPr/>
          <p:nvPr/>
        </p:nvGrpSpPr>
        <p:grpSpPr>
          <a:xfrm>
            <a:off x="6366435" y="1565928"/>
            <a:ext cx="392497" cy="489410"/>
            <a:chOff x="6059488" y="2238376"/>
            <a:chExt cx="514350" cy="641350"/>
          </a:xfrm>
          <a:solidFill>
            <a:schemeClr val="bg1"/>
          </a:solidFill>
        </p:grpSpPr>
        <p:sp>
          <p:nvSpPr>
            <p:cNvPr id="78" name="Freeform 48"/>
            <p:cNvSpPr/>
            <p:nvPr/>
          </p:nvSpPr>
          <p:spPr bwMode="auto">
            <a:xfrm>
              <a:off x="6535738" y="2392363"/>
              <a:ext cx="38100" cy="38100"/>
            </a:xfrm>
            <a:custGeom>
              <a:gdLst>
                <a:gd fmla="*/ 0 w 10" name="T0"/>
                <a:gd fmla="*/ 5 h 10" name="T1"/>
                <a:gd fmla="*/ 4 w 10" name="T2"/>
                <a:gd fmla="*/ 10 h 10" name="T3"/>
                <a:gd fmla="*/ 10 w 10" name="T4"/>
                <a:gd fmla="*/ 4 h 10" name="T5"/>
                <a:gd fmla="*/ 6 w 10" name="T6"/>
                <a:gd fmla="*/ 0 h 10" name="T7"/>
                <a:gd fmla="*/ 0 w 10" name="T8"/>
                <a:gd fmla="*/ 5 h 10" name="T9"/>
              </a:gdLst>
              <a:cxnLst>
                <a:cxn ang="0">
                  <a:pos x="T0" y="T1"/>
                </a:cxn>
                <a:cxn ang="0">
                  <a:pos x="T2" y="T3"/>
                </a:cxn>
                <a:cxn ang="0">
                  <a:pos x="T4" y="T5"/>
                </a:cxn>
                <a:cxn ang="0">
                  <a:pos x="T6" y="T7"/>
                </a:cxn>
                <a:cxn ang="0">
                  <a:pos x="T8" y="T9"/>
                </a:cxn>
              </a:cxnLst>
              <a:rect b="b" l="0" r="r" t="0"/>
              <a:pathLst>
                <a:path h="10" w="10">
                  <a:moveTo>
                    <a:pt x="0" y="5"/>
                  </a:moveTo>
                  <a:cubicBezTo>
                    <a:pt x="0" y="7"/>
                    <a:pt x="1" y="10"/>
                    <a:pt x="4" y="10"/>
                  </a:cubicBezTo>
                  <a:cubicBezTo>
                    <a:pt x="6" y="10"/>
                    <a:pt x="10" y="7"/>
                    <a:pt x="10" y="4"/>
                  </a:cubicBezTo>
                  <a:cubicBezTo>
                    <a:pt x="10" y="2"/>
                    <a:pt x="9" y="0"/>
                    <a:pt x="6" y="0"/>
                  </a:cubicBezTo>
                  <a:cubicBezTo>
                    <a:pt x="3" y="0"/>
                    <a:pt x="0" y="2"/>
                    <a:pt x="0"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49"/>
            <p:cNvSpPr/>
            <p:nvPr/>
          </p:nvSpPr>
          <p:spPr bwMode="auto">
            <a:xfrm>
              <a:off x="6340475" y="2347913"/>
              <a:ext cx="209550" cy="382588"/>
            </a:xfrm>
            <a:custGeom>
              <a:gdLst>
                <a:gd fmla="*/ 54 w 56" name="T0"/>
                <a:gd fmla="*/ 57 h 102" name="T1"/>
                <a:gd fmla="*/ 55 w 56" name="T2"/>
                <a:gd fmla="*/ 51 h 102" name="T3"/>
                <a:gd fmla="*/ 55 w 56" name="T4"/>
                <a:gd fmla="*/ 40 h 102" name="T5"/>
                <a:gd fmla="*/ 22 w 56" name="T6"/>
                <a:gd fmla="*/ 1 h 102" name="T7"/>
                <a:gd fmla="*/ 1 w 56" name="T8"/>
                <a:gd fmla="*/ 19 h 102" name="T9"/>
                <a:gd fmla="*/ 1 w 56" name="T10"/>
                <a:gd fmla="*/ 20 h 102" name="T11"/>
                <a:gd fmla="*/ 13 w 56" name="T12"/>
                <a:gd fmla="*/ 50 h 102" name="T13"/>
                <a:gd fmla="*/ 11 w 56" name="T14"/>
                <a:gd fmla="*/ 57 h 102" name="T15"/>
                <a:gd fmla="*/ 4 w 56" name="T16"/>
                <a:gd fmla="*/ 80 h 102" name="T17"/>
                <a:gd fmla="*/ 4 w 56" name="T18"/>
                <a:gd fmla="*/ 83 h 102" name="T19"/>
                <a:gd fmla="*/ 15 w 56" name="T20"/>
                <a:gd fmla="*/ 100 h 102" name="T21"/>
                <a:gd fmla="*/ 24 w 56" name="T22"/>
                <a:gd fmla="*/ 100 h 102" name="T23"/>
                <a:gd fmla="*/ 46 w 56" name="T24"/>
                <a:gd fmla="*/ 76 h 102" name="T25"/>
                <a:gd fmla="*/ 54 w 56" name="T26"/>
                <a:gd fmla="*/ 57 h 10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2" w="56">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50"/>
            <p:cNvSpPr/>
            <p:nvPr/>
          </p:nvSpPr>
          <p:spPr bwMode="auto">
            <a:xfrm>
              <a:off x="6472238" y="2298701"/>
              <a:ext cx="52388" cy="55563"/>
            </a:xfrm>
            <a:custGeom>
              <a:gdLst>
                <a:gd fmla="*/ 5 w 14" name="T0"/>
                <a:gd fmla="*/ 15 h 15" name="T1"/>
                <a:gd fmla="*/ 14 w 14" name="T2"/>
                <a:gd fmla="*/ 6 h 15" name="T3"/>
                <a:gd fmla="*/ 9 w 14" name="T4"/>
                <a:gd fmla="*/ 0 h 15" name="T5"/>
                <a:gd fmla="*/ 0 w 14" name="T6"/>
                <a:gd fmla="*/ 8 h 15" name="T7"/>
                <a:gd fmla="*/ 5 w 14" name="T8"/>
                <a:gd fmla="*/ 15 h 15" name="T9"/>
              </a:gdLst>
              <a:cxnLst>
                <a:cxn ang="0">
                  <a:pos x="T0" y="T1"/>
                </a:cxn>
                <a:cxn ang="0">
                  <a:pos x="T2" y="T3"/>
                </a:cxn>
                <a:cxn ang="0">
                  <a:pos x="T4" y="T5"/>
                </a:cxn>
                <a:cxn ang="0">
                  <a:pos x="T6" y="T7"/>
                </a:cxn>
                <a:cxn ang="0">
                  <a:pos x="T8" y="T9"/>
                </a:cxn>
              </a:cxnLst>
              <a:rect b="b" l="0" r="r" t="0"/>
              <a:pathLst>
                <a:path h="15" w="14">
                  <a:moveTo>
                    <a:pt x="5" y="15"/>
                  </a:moveTo>
                  <a:cubicBezTo>
                    <a:pt x="9" y="15"/>
                    <a:pt x="14" y="10"/>
                    <a:pt x="14" y="6"/>
                  </a:cubicBezTo>
                  <a:cubicBezTo>
                    <a:pt x="14" y="4"/>
                    <a:pt x="12" y="1"/>
                    <a:pt x="9" y="0"/>
                  </a:cubicBezTo>
                  <a:cubicBezTo>
                    <a:pt x="5" y="0"/>
                    <a:pt x="1" y="4"/>
                    <a:pt x="0" y="8"/>
                  </a:cubicBezTo>
                  <a:cubicBezTo>
                    <a:pt x="0" y="11"/>
                    <a:pt x="2" y="14"/>
                    <a:pt x="5" y="1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51"/>
            <p:cNvSpPr/>
            <p:nvPr/>
          </p:nvSpPr>
          <p:spPr bwMode="auto">
            <a:xfrm>
              <a:off x="6419850" y="2260601"/>
              <a:ext cx="60325" cy="71438"/>
            </a:xfrm>
            <a:custGeom>
              <a:gdLst>
                <a:gd fmla="*/ 6 w 16" name="T0"/>
                <a:gd fmla="*/ 18 h 19" name="T1"/>
                <a:gd fmla="*/ 9 w 16" name="T2"/>
                <a:gd fmla="*/ 18 h 19" name="T3"/>
                <a:gd fmla="*/ 16 w 16" name="T4"/>
                <a:gd fmla="*/ 8 h 19" name="T5"/>
                <a:gd fmla="*/ 9 w 16" name="T6"/>
                <a:gd fmla="*/ 0 h 19" name="T7"/>
                <a:gd fmla="*/ 1 w 16" name="T8"/>
                <a:gd fmla="*/ 8 h 19" name="T9"/>
                <a:gd fmla="*/ 6 w 16" name="T10"/>
                <a:gd fmla="*/ 18 h 19" name="T11"/>
              </a:gdLst>
              <a:cxnLst>
                <a:cxn ang="0">
                  <a:pos x="T0" y="T1"/>
                </a:cxn>
                <a:cxn ang="0">
                  <a:pos x="T2" y="T3"/>
                </a:cxn>
                <a:cxn ang="0">
                  <a:pos x="T4" y="T5"/>
                </a:cxn>
                <a:cxn ang="0">
                  <a:pos x="T6" y="T7"/>
                </a:cxn>
                <a:cxn ang="0">
                  <a:pos x="T8" y="T9"/>
                </a:cxn>
                <a:cxn ang="0">
                  <a:pos x="T10" y="T11"/>
                </a:cxn>
              </a:cxnLst>
              <a:rect b="b" l="0" r="r" t="0"/>
              <a:pathLst>
                <a:path h="19" w="16">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52"/>
            <p:cNvSpPr/>
            <p:nvPr/>
          </p:nvSpPr>
          <p:spPr bwMode="auto">
            <a:xfrm>
              <a:off x="6510338" y="2343151"/>
              <a:ext cx="39688" cy="46038"/>
            </a:xfrm>
            <a:custGeom>
              <a:gdLst>
                <a:gd fmla="*/ 1 w 11" name="T0"/>
                <a:gd fmla="*/ 4 h 12" name="T1"/>
                <a:gd fmla="*/ 1 w 11" name="T2"/>
                <a:gd fmla="*/ 9 h 12" name="T3"/>
                <a:gd fmla="*/ 5 w 11" name="T4"/>
                <a:gd fmla="*/ 12 h 12" name="T5"/>
                <a:gd fmla="*/ 11 w 11" name="T6"/>
                <a:gd fmla="*/ 5 h 12" name="T7"/>
                <a:gd fmla="*/ 7 w 11" name="T8"/>
                <a:gd fmla="*/ 1 h 12" name="T9"/>
                <a:gd fmla="*/ 1 w 11" name="T10"/>
                <a:gd fmla="*/ 4 h 12" name="T11"/>
              </a:gdLst>
              <a:cxnLst>
                <a:cxn ang="0">
                  <a:pos x="T0" y="T1"/>
                </a:cxn>
                <a:cxn ang="0">
                  <a:pos x="T2" y="T3"/>
                </a:cxn>
                <a:cxn ang="0">
                  <a:pos x="T4" y="T5"/>
                </a:cxn>
                <a:cxn ang="0">
                  <a:pos x="T6" y="T7"/>
                </a:cxn>
                <a:cxn ang="0">
                  <a:pos x="T8" y="T9"/>
                </a:cxn>
                <a:cxn ang="0">
                  <a:pos x="T10" y="T11"/>
                </a:cxn>
              </a:cxnLst>
              <a:rect b="b" l="0" r="r" t="0"/>
              <a:pathLst>
                <a:path h="12" w="11">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53"/>
            <p:cNvSpPr/>
            <p:nvPr/>
          </p:nvSpPr>
          <p:spPr bwMode="auto">
            <a:xfrm>
              <a:off x="6334125" y="2238376"/>
              <a:ext cx="80963" cy="101600"/>
            </a:xfrm>
            <a:custGeom>
              <a:gdLst>
                <a:gd fmla="*/ 10 w 22" name="T0"/>
                <a:gd fmla="*/ 27 h 27" name="T1"/>
                <a:gd fmla="*/ 22 w 22" name="T2"/>
                <a:gd fmla="*/ 15 h 27" name="T3"/>
                <a:gd fmla="*/ 22 w 22" name="T4"/>
                <a:gd fmla="*/ 9 h 27" name="T5"/>
                <a:gd fmla="*/ 12 w 22" name="T6"/>
                <a:gd fmla="*/ 0 h 27" name="T7"/>
                <a:gd fmla="*/ 1 w 22" name="T8"/>
                <a:gd fmla="*/ 14 h 27" name="T9"/>
                <a:gd fmla="*/ 10 w 22" name="T10"/>
                <a:gd fmla="*/ 27 h 27" name="T11"/>
              </a:gdLst>
              <a:cxnLst>
                <a:cxn ang="0">
                  <a:pos x="T0" y="T1"/>
                </a:cxn>
                <a:cxn ang="0">
                  <a:pos x="T2" y="T3"/>
                </a:cxn>
                <a:cxn ang="0">
                  <a:pos x="T4" y="T5"/>
                </a:cxn>
                <a:cxn ang="0">
                  <a:pos x="T6" y="T7"/>
                </a:cxn>
                <a:cxn ang="0">
                  <a:pos x="T8" y="T9"/>
                </a:cxn>
                <a:cxn ang="0">
                  <a:pos x="T10" y="T11"/>
                </a:cxn>
              </a:cxnLst>
              <a:rect b="b" l="0" r="r" t="0"/>
              <a:pathLst>
                <a:path h="27" w="22">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54"/>
            <p:cNvSpPr/>
            <p:nvPr/>
          </p:nvSpPr>
          <p:spPr bwMode="auto">
            <a:xfrm>
              <a:off x="6164263" y="2455863"/>
              <a:ext cx="52388" cy="63500"/>
            </a:xfrm>
            <a:custGeom>
              <a:gdLst>
                <a:gd fmla="*/ 7 w 14" name="T0"/>
                <a:gd fmla="*/ 17 h 17" name="T1"/>
                <a:gd fmla="*/ 14 w 14" name="T2"/>
                <a:gd fmla="*/ 9 h 17" name="T3"/>
                <a:gd fmla="*/ 7 w 14" name="T4"/>
                <a:gd fmla="*/ 0 h 17" name="T5"/>
                <a:gd fmla="*/ 0 w 14" name="T6"/>
                <a:gd fmla="*/ 8 h 17" name="T7"/>
                <a:gd fmla="*/ 7 w 14" name="T8"/>
                <a:gd fmla="*/ 17 h 17" name="T9"/>
              </a:gdLst>
              <a:cxnLst>
                <a:cxn ang="0">
                  <a:pos x="T0" y="T1"/>
                </a:cxn>
                <a:cxn ang="0">
                  <a:pos x="T2" y="T3"/>
                </a:cxn>
                <a:cxn ang="0">
                  <a:pos x="T4" y="T5"/>
                </a:cxn>
                <a:cxn ang="0">
                  <a:pos x="T6" y="T7"/>
                </a:cxn>
                <a:cxn ang="0">
                  <a:pos x="T8" y="T9"/>
                </a:cxn>
              </a:cxnLst>
              <a:rect b="b" l="0" r="r" t="0"/>
              <a:pathLst>
                <a:path h="17" w="14">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55"/>
            <p:cNvSpPr/>
            <p:nvPr/>
          </p:nvSpPr>
          <p:spPr bwMode="auto">
            <a:xfrm>
              <a:off x="6119813" y="2486026"/>
              <a:ext cx="44450" cy="49213"/>
            </a:xfrm>
            <a:custGeom>
              <a:gdLst>
                <a:gd fmla="*/ 6 w 12" name="T0"/>
                <a:gd fmla="*/ 13 h 13" name="T1"/>
                <a:gd fmla="*/ 11 w 12" name="T2"/>
                <a:gd fmla="*/ 7 h 13" name="T3"/>
                <a:gd fmla="*/ 5 w 12" name="T4"/>
                <a:gd fmla="*/ 0 h 13" name="T5"/>
                <a:gd fmla="*/ 0 w 12" name="T6"/>
                <a:gd fmla="*/ 5 h 13" name="T7"/>
                <a:gd fmla="*/ 6 w 12" name="T8"/>
                <a:gd fmla="*/ 13 h 13" name="T9"/>
              </a:gdLst>
              <a:cxnLst>
                <a:cxn ang="0">
                  <a:pos x="T0" y="T1"/>
                </a:cxn>
                <a:cxn ang="0">
                  <a:pos x="T2" y="T3"/>
                </a:cxn>
                <a:cxn ang="0">
                  <a:pos x="T4" y="T5"/>
                </a:cxn>
                <a:cxn ang="0">
                  <a:pos x="T6" y="T7"/>
                </a:cxn>
                <a:cxn ang="0">
                  <a:pos x="T8" y="T9"/>
                </a:cxn>
              </a:cxnLst>
              <a:rect b="b" l="0" r="r" t="0"/>
              <a:pathLst>
                <a:path h="13" w="12">
                  <a:moveTo>
                    <a:pt x="6" y="13"/>
                  </a:moveTo>
                  <a:cubicBezTo>
                    <a:pt x="9" y="13"/>
                    <a:pt x="12" y="10"/>
                    <a:pt x="11" y="7"/>
                  </a:cubicBezTo>
                  <a:cubicBezTo>
                    <a:pt x="11" y="4"/>
                    <a:pt x="8" y="0"/>
                    <a:pt x="5" y="0"/>
                  </a:cubicBezTo>
                  <a:cubicBezTo>
                    <a:pt x="2" y="0"/>
                    <a:pt x="0" y="2"/>
                    <a:pt x="0" y="5"/>
                  </a:cubicBezTo>
                  <a:cubicBezTo>
                    <a:pt x="0" y="8"/>
                    <a:pt x="2" y="13"/>
                    <a:pt x="6" y="1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56"/>
            <p:cNvSpPr/>
            <p:nvPr/>
          </p:nvSpPr>
          <p:spPr bwMode="auto">
            <a:xfrm>
              <a:off x="6081713" y="2524126"/>
              <a:ext cx="46038" cy="44450"/>
            </a:xfrm>
            <a:custGeom>
              <a:gdLst>
                <a:gd fmla="*/ 5 w 12" name="T0"/>
                <a:gd fmla="*/ 11 h 12" name="T1"/>
                <a:gd fmla="*/ 9 w 12" name="T2"/>
                <a:gd fmla="*/ 11 h 12" name="T3"/>
                <a:gd fmla="*/ 12 w 12" name="T4"/>
                <a:gd fmla="*/ 8 h 12" name="T5"/>
                <a:gd fmla="*/ 5 w 12" name="T6"/>
                <a:gd fmla="*/ 0 h 12" name="T7"/>
                <a:gd fmla="*/ 1 w 12" name="T8"/>
                <a:gd fmla="*/ 1 h 12" name="T9"/>
                <a:gd fmla="*/ 0 w 12" name="T10"/>
                <a:gd fmla="*/ 5 h 12" name="T11"/>
                <a:gd fmla="*/ 5 w 12" name="T12"/>
                <a:gd fmla="*/ 11 h 12" name="T13"/>
              </a:gdLst>
              <a:cxnLst>
                <a:cxn ang="0">
                  <a:pos x="T0" y="T1"/>
                </a:cxn>
                <a:cxn ang="0">
                  <a:pos x="T2" y="T3"/>
                </a:cxn>
                <a:cxn ang="0">
                  <a:pos x="T4" y="T5"/>
                </a:cxn>
                <a:cxn ang="0">
                  <a:pos x="T6" y="T7"/>
                </a:cxn>
                <a:cxn ang="0">
                  <a:pos x="T8" y="T9"/>
                </a:cxn>
                <a:cxn ang="0">
                  <a:pos x="T10" y="T11"/>
                </a:cxn>
                <a:cxn ang="0">
                  <a:pos x="T12" y="T13"/>
                </a:cxn>
              </a:cxnLst>
              <a:rect b="b" l="0" r="r" t="0"/>
              <a:pathLst>
                <a:path h="12" w="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57"/>
            <p:cNvSpPr/>
            <p:nvPr/>
          </p:nvSpPr>
          <p:spPr bwMode="auto">
            <a:xfrm>
              <a:off x="6221413" y="2436813"/>
              <a:ext cx="74613" cy="93663"/>
            </a:xfrm>
            <a:custGeom>
              <a:gdLst>
                <a:gd fmla="*/ 11 w 20" name="T0"/>
                <a:gd fmla="*/ 0 h 25" name="T1"/>
                <a:gd fmla="*/ 0 w 20" name="T2"/>
                <a:gd fmla="*/ 11 h 25" name="T3"/>
                <a:gd fmla="*/ 5 w 20" name="T4"/>
                <a:gd fmla="*/ 22 h 25" name="T5"/>
                <a:gd fmla="*/ 12 w 20" name="T6"/>
                <a:gd fmla="*/ 24 h 25" name="T7"/>
                <a:gd fmla="*/ 20 w 20" name="T8"/>
                <a:gd fmla="*/ 12 h 25" name="T9"/>
                <a:gd fmla="*/ 11 w 20" name="T10"/>
                <a:gd fmla="*/ 0 h 25" name="T11"/>
              </a:gdLst>
              <a:cxnLst>
                <a:cxn ang="0">
                  <a:pos x="T0" y="T1"/>
                </a:cxn>
                <a:cxn ang="0">
                  <a:pos x="T2" y="T3"/>
                </a:cxn>
                <a:cxn ang="0">
                  <a:pos x="T4" y="T5"/>
                </a:cxn>
                <a:cxn ang="0">
                  <a:pos x="T6" y="T7"/>
                </a:cxn>
                <a:cxn ang="0">
                  <a:pos x="T8" y="T9"/>
                </a:cxn>
                <a:cxn ang="0">
                  <a:pos x="T10" y="T11"/>
                </a:cxn>
              </a:cxnLst>
              <a:rect b="b" l="0" r="r" t="0"/>
              <a:pathLst>
                <a:path h="25" w="20">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58"/>
            <p:cNvSpPr/>
            <p:nvPr/>
          </p:nvSpPr>
          <p:spPr bwMode="auto">
            <a:xfrm>
              <a:off x="6078538" y="2535238"/>
              <a:ext cx="209550" cy="344488"/>
            </a:xfrm>
            <a:custGeom>
              <a:gdLst>
                <a:gd fmla="*/ 56 w 56" name="T0"/>
                <a:gd fmla="*/ 16 h 92" name="T1"/>
                <a:gd fmla="*/ 37 w 56" name="T2"/>
                <a:gd fmla="*/ 1 h 92" name="T3"/>
                <a:gd fmla="*/ 0 w 56" name="T4"/>
                <a:gd fmla="*/ 36 h 92" name="T5"/>
                <a:gd fmla="*/ 0 w 56" name="T6"/>
                <a:gd fmla="*/ 39 h 92" name="T7"/>
                <a:gd fmla="*/ 0 w 56" name="T8"/>
                <a:gd fmla="*/ 39 h 92" name="T9"/>
                <a:gd fmla="*/ 0 w 56" name="T10"/>
                <a:gd fmla="*/ 43 h 92" name="T11"/>
                <a:gd fmla="*/ 0 w 56" name="T12"/>
                <a:gd fmla="*/ 48 h 92" name="T13"/>
                <a:gd fmla="*/ 37 w 56" name="T14"/>
                <a:gd fmla="*/ 92 h 92" name="T15"/>
                <a:gd fmla="*/ 52 w 56" name="T16"/>
                <a:gd fmla="*/ 81 h 92" name="T17"/>
                <a:gd fmla="*/ 43 w 56" name="T18"/>
                <a:gd fmla="*/ 50 h 92" name="T19"/>
                <a:gd fmla="*/ 46 w 56" name="T20"/>
                <a:gd fmla="*/ 39 h 92" name="T21"/>
                <a:gd fmla="*/ 56 w 56" name="T22"/>
                <a:gd fmla="*/ 16 h 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 w="56">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59"/>
            <p:cNvSpPr/>
            <p:nvPr/>
          </p:nvSpPr>
          <p:spPr bwMode="auto">
            <a:xfrm>
              <a:off x="6059488" y="2557463"/>
              <a:ext cx="38100" cy="41275"/>
            </a:xfrm>
            <a:custGeom>
              <a:gdLst>
                <a:gd fmla="*/ 10 w 10" name="T0"/>
                <a:gd fmla="*/ 7 h 11" name="T1"/>
                <a:gd fmla="*/ 7 w 10" name="T2"/>
                <a:gd fmla="*/ 1 h 11" name="T3"/>
                <a:gd fmla="*/ 2 w 10" name="T4"/>
                <a:gd fmla="*/ 1 h 11" name="T5"/>
                <a:gd fmla="*/ 0 w 10" name="T6"/>
                <a:gd fmla="*/ 5 h 11" name="T7"/>
                <a:gd fmla="*/ 6 w 10" name="T8"/>
                <a:gd fmla="*/ 11 h 11" name="T9"/>
                <a:gd fmla="*/ 10 w 10" name="T10"/>
                <a:gd fmla="*/ 7 h 11" name="T11"/>
              </a:gdLst>
              <a:cxnLst>
                <a:cxn ang="0">
                  <a:pos x="T0" y="T1"/>
                </a:cxn>
                <a:cxn ang="0">
                  <a:pos x="T2" y="T3"/>
                </a:cxn>
                <a:cxn ang="0">
                  <a:pos x="T4" y="T5"/>
                </a:cxn>
                <a:cxn ang="0">
                  <a:pos x="T6" y="T7"/>
                </a:cxn>
                <a:cxn ang="0">
                  <a:pos x="T8" y="T9"/>
                </a:cxn>
                <a:cxn ang="0">
                  <a:pos x="T10" y="T11"/>
                </a:cxn>
              </a:cxnLst>
              <a:rect b="b" l="0" r="r" t="0"/>
              <a:pathLst>
                <a:path h="11" w="10">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1" name="组合 90"/>
          <p:cNvGrpSpPr/>
          <p:nvPr/>
        </p:nvGrpSpPr>
        <p:grpSpPr>
          <a:xfrm>
            <a:off x="6412110" y="5040771"/>
            <a:ext cx="340524" cy="341623"/>
            <a:chOff x="7897815" y="614362"/>
            <a:chExt cx="982662" cy="985836"/>
          </a:xfrm>
          <a:solidFill>
            <a:schemeClr val="bg1"/>
          </a:solidFill>
        </p:grpSpPr>
        <p:sp>
          <p:nvSpPr>
            <p:cNvPr id="92" name="Freeform 15"/>
            <p:cNvSpPr/>
            <p:nvPr/>
          </p:nvSpPr>
          <p:spPr bwMode="auto">
            <a:xfrm>
              <a:off x="8310565" y="944562"/>
              <a:ext cx="82550" cy="82550"/>
            </a:xfrm>
            <a:custGeom>
              <a:gdLst>
                <a:gd fmla="*/ 52 w 52" name="T0"/>
                <a:gd fmla="*/ 52 h 52" name="T1"/>
                <a:gd fmla="*/ 0 w 52" name="T2"/>
                <a:gd fmla="*/ 0 h 52" name="T3"/>
                <a:gd fmla="*/ 52 w 52" name="T4"/>
                <a:gd fmla="*/ 52 h 52" name="T5"/>
                <a:gd fmla="*/ 52 w 52" name="T6"/>
                <a:gd fmla="*/ 52 h 52" name="T7"/>
              </a:gdLst>
              <a:cxnLst>
                <a:cxn ang="0">
                  <a:pos x="T0" y="T1"/>
                </a:cxn>
                <a:cxn ang="0">
                  <a:pos x="T2" y="T3"/>
                </a:cxn>
                <a:cxn ang="0">
                  <a:pos x="T4" y="T5"/>
                </a:cxn>
                <a:cxn ang="0">
                  <a:pos x="T6" y="T7"/>
                </a:cxn>
              </a:cxnLst>
              <a:rect b="b" l="0" r="r" t="0"/>
              <a:pathLst>
                <a:path h="52" w="52">
                  <a:moveTo>
                    <a:pt x="52" y="52"/>
                  </a:moveTo>
                  <a:lnTo>
                    <a:pt x="0" y="0"/>
                  </a:lnTo>
                  <a:lnTo>
                    <a:pt x="52" y="52"/>
                  </a:lnTo>
                  <a:lnTo>
                    <a:pt x="52"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6"/>
            <p:cNvSpPr/>
            <p:nvPr/>
          </p:nvSpPr>
          <p:spPr bwMode="auto">
            <a:xfrm>
              <a:off x="8497890" y="1131886"/>
              <a:ext cx="71438" cy="74612"/>
            </a:xfrm>
            <a:custGeom>
              <a:gdLst>
                <a:gd fmla="*/ 0 w 45" name="T0"/>
                <a:gd fmla="*/ 0 h 47" name="T1"/>
                <a:gd fmla="*/ 45 w 45" name="T2"/>
                <a:gd fmla="*/ 47 h 47" name="T3"/>
                <a:gd fmla="*/ 0 w 45" name="T4"/>
                <a:gd fmla="*/ 0 h 47" name="T5"/>
                <a:gd fmla="*/ 0 w 45" name="T6"/>
                <a:gd fmla="*/ 0 h 47" name="T7"/>
              </a:gdLst>
              <a:cxnLst>
                <a:cxn ang="0">
                  <a:pos x="T0" y="T1"/>
                </a:cxn>
                <a:cxn ang="0">
                  <a:pos x="T2" y="T3"/>
                </a:cxn>
                <a:cxn ang="0">
                  <a:pos x="T4" y="T5"/>
                </a:cxn>
                <a:cxn ang="0">
                  <a:pos x="T6" y="T7"/>
                </a:cxn>
              </a:cxnLst>
              <a:rect b="b" l="0" r="r" t="0"/>
              <a:pathLst>
                <a:path h="47" w="45">
                  <a:moveTo>
                    <a:pt x="0" y="0"/>
                  </a:moveTo>
                  <a:lnTo>
                    <a:pt x="45" y="47"/>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7"/>
            <p:cNvSpPr/>
            <p:nvPr/>
          </p:nvSpPr>
          <p:spPr bwMode="auto">
            <a:xfrm>
              <a:off x="8415340" y="1236661"/>
              <a:ext cx="60325" cy="60325"/>
            </a:xfrm>
            <a:custGeom>
              <a:gdLst>
                <a:gd fmla="*/ 0 w 38" name="T0"/>
                <a:gd fmla="*/ 0 h 38" name="T1"/>
                <a:gd fmla="*/ 38 w 38" name="T2"/>
                <a:gd fmla="*/ 38 h 38" name="T3"/>
                <a:gd fmla="*/ 0 w 38" name="T4"/>
                <a:gd fmla="*/ 0 h 38" name="T5"/>
                <a:gd fmla="*/ 0 w 38" name="T6"/>
                <a:gd fmla="*/ 0 h 38" name="T7"/>
              </a:gdLst>
              <a:cxnLst>
                <a:cxn ang="0">
                  <a:pos x="T0" y="T1"/>
                </a:cxn>
                <a:cxn ang="0">
                  <a:pos x="T2" y="T3"/>
                </a:cxn>
                <a:cxn ang="0">
                  <a:pos x="T4" y="T5"/>
                </a:cxn>
                <a:cxn ang="0">
                  <a:pos x="T6" y="T7"/>
                </a:cxn>
              </a:cxnLst>
              <a:rect b="b" l="0" r="r" t="0"/>
              <a:pathLst>
                <a:path h="38" w="38">
                  <a:moveTo>
                    <a:pt x="0" y="0"/>
                  </a:moveTo>
                  <a:lnTo>
                    <a:pt x="38" y="38"/>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18"/>
            <p:cNvSpPr/>
            <p:nvPr/>
          </p:nvSpPr>
          <p:spPr bwMode="auto">
            <a:xfrm>
              <a:off x="7897815" y="614362"/>
              <a:ext cx="966788" cy="985836"/>
            </a:xfrm>
            <a:custGeom>
              <a:gdLst>
                <a:gd fmla="*/ 180 w 258" name="T0"/>
                <a:gd fmla="*/ 156 h 263" name="T1"/>
                <a:gd fmla="*/ 160 w 258" name="T2"/>
                <a:gd fmla="*/ 135 h 263" name="T3"/>
                <a:gd fmla="*/ 160 w 258" name="T4"/>
                <a:gd fmla="*/ 135 h 263" name="T5"/>
                <a:gd fmla="*/ 130 w 258" name="T6"/>
                <a:gd fmla="*/ 104 h 263" name="T7"/>
                <a:gd fmla="*/ 130 w 258" name="T8"/>
                <a:gd fmla="*/ 104 h 263" name="T9"/>
                <a:gd fmla="*/ 106 w 258" name="T10"/>
                <a:gd fmla="*/ 80 h 263" name="T11"/>
                <a:gd fmla="*/ 97 w 258" name="T12"/>
                <a:gd fmla="*/ 19 h 263" name="T13"/>
                <a:gd fmla="*/ 36 w 258" name="T14"/>
                <a:gd fmla="*/ 9 h 263" name="T15"/>
                <a:gd fmla="*/ 65 w 258" name="T16"/>
                <a:gd fmla="*/ 40 h 263" name="T17"/>
                <a:gd fmla="*/ 44 w 258" name="T18"/>
                <a:gd fmla="*/ 61 h 263" name="T19"/>
                <a:gd fmla="*/ 11 w 258" name="T20"/>
                <a:gd fmla="*/ 30 h 263" name="T21"/>
                <a:gd fmla="*/ 19 w 258" name="T22"/>
                <a:gd fmla="*/ 95 h 263" name="T23"/>
                <a:gd fmla="*/ 79 w 258" name="T24"/>
                <a:gd fmla="*/ 106 h 263" name="T25"/>
                <a:gd fmla="*/ 136 w 258" name="T26"/>
                <a:gd fmla="*/ 165 h 263" name="T27"/>
                <a:gd fmla="*/ 136 w 258" name="T28"/>
                <a:gd fmla="*/ 165 h 263" name="T29"/>
                <a:gd fmla="*/ 153 w 258" name="T30"/>
                <a:gd fmla="*/ 183 h 263" name="T31"/>
                <a:gd fmla="*/ 161 w 258" name="T32"/>
                <a:gd fmla="*/ 244 h 263" name="T33"/>
                <a:gd fmla="*/ 223 w 258" name="T34"/>
                <a:gd fmla="*/ 254 h 263" name="T35"/>
                <a:gd fmla="*/ 193 w 258" name="T36"/>
                <a:gd fmla="*/ 223 h 263" name="T37"/>
                <a:gd fmla="*/ 218 w 258" name="T38"/>
                <a:gd fmla="*/ 198 h 263" name="T39"/>
                <a:gd fmla="*/ 248 w 258" name="T40"/>
                <a:gd fmla="*/ 229 h 263" name="T41"/>
                <a:gd fmla="*/ 239 w 258" name="T42"/>
                <a:gd fmla="*/ 166 h 263" name="T43"/>
                <a:gd fmla="*/ 180 w 258" name="T44"/>
                <a:gd fmla="*/ 156 h 2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3" w="258">
                  <a:moveTo>
                    <a:pt x="180" y="156"/>
                  </a:moveTo>
                  <a:cubicBezTo>
                    <a:pt x="160" y="135"/>
                    <a:pt x="160" y="135"/>
                    <a:pt x="160" y="135"/>
                  </a:cubicBezTo>
                  <a:cubicBezTo>
                    <a:pt x="160" y="135"/>
                    <a:pt x="160" y="135"/>
                    <a:pt x="160" y="135"/>
                  </a:cubicBezTo>
                  <a:cubicBezTo>
                    <a:pt x="130" y="104"/>
                    <a:pt x="130" y="104"/>
                    <a:pt x="130" y="104"/>
                  </a:cubicBezTo>
                  <a:cubicBezTo>
                    <a:pt x="130" y="104"/>
                    <a:pt x="130" y="104"/>
                    <a:pt x="130" y="104"/>
                  </a:cubicBezTo>
                  <a:cubicBezTo>
                    <a:pt x="106" y="80"/>
                    <a:pt x="106" y="80"/>
                    <a:pt x="106" y="80"/>
                  </a:cubicBezTo>
                  <a:cubicBezTo>
                    <a:pt x="115" y="60"/>
                    <a:pt x="113" y="35"/>
                    <a:pt x="97" y="19"/>
                  </a:cubicBezTo>
                  <a:cubicBezTo>
                    <a:pt x="81" y="2"/>
                    <a:pt x="55" y="0"/>
                    <a:pt x="36" y="9"/>
                  </a:cubicBezTo>
                  <a:cubicBezTo>
                    <a:pt x="65" y="40"/>
                    <a:pt x="65" y="40"/>
                    <a:pt x="65" y="40"/>
                  </a:cubicBezTo>
                  <a:cubicBezTo>
                    <a:pt x="44" y="61"/>
                    <a:pt x="44" y="61"/>
                    <a:pt x="44" y="61"/>
                  </a:cubicBezTo>
                  <a:cubicBezTo>
                    <a:pt x="11" y="30"/>
                    <a:pt x="11" y="30"/>
                    <a:pt x="11" y="30"/>
                  </a:cubicBezTo>
                  <a:cubicBezTo>
                    <a:pt x="1" y="50"/>
                    <a:pt x="0" y="77"/>
                    <a:pt x="19" y="95"/>
                  </a:cubicBezTo>
                  <a:cubicBezTo>
                    <a:pt x="35" y="111"/>
                    <a:pt x="60" y="115"/>
                    <a:pt x="79" y="106"/>
                  </a:cubicBezTo>
                  <a:cubicBezTo>
                    <a:pt x="136" y="165"/>
                    <a:pt x="136" y="165"/>
                    <a:pt x="136" y="165"/>
                  </a:cubicBezTo>
                  <a:cubicBezTo>
                    <a:pt x="136" y="165"/>
                    <a:pt x="136" y="165"/>
                    <a:pt x="136" y="165"/>
                  </a:cubicBezTo>
                  <a:cubicBezTo>
                    <a:pt x="153" y="183"/>
                    <a:pt x="153" y="183"/>
                    <a:pt x="153" y="183"/>
                  </a:cubicBezTo>
                  <a:cubicBezTo>
                    <a:pt x="144" y="202"/>
                    <a:pt x="145" y="227"/>
                    <a:pt x="161" y="244"/>
                  </a:cubicBezTo>
                  <a:cubicBezTo>
                    <a:pt x="177" y="260"/>
                    <a:pt x="203" y="263"/>
                    <a:pt x="223" y="254"/>
                  </a:cubicBezTo>
                  <a:cubicBezTo>
                    <a:pt x="193" y="223"/>
                    <a:pt x="193" y="223"/>
                    <a:pt x="193" y="223"/>
                  </a:cubicBezTo>
                  <a:cubicBezTo>
                    <a:pt x="218" y="198"/>
                    <a:pt x="218" y="198"/>
                    <a:pt x="218" y="198"/>
                  </a:cubicBezTo>
                  <a:cubicBezTo>
                    <a:pt x="248" y="229"/>
                    <a:pt x="248" y="229"/>
                    <a:pt x="248" y="229"/>
                  </a:cubicBezTo>
                  <a:cubicBezTo>
                    <a:pt x="258" y="210"/>
                    <a:pt x="256" y="183"/>
                    <a:pt x="239" y="166"/>
                  </a:cubicBezTo>
                  <a:cubicBezTo>
                    <a:pt x="224" y="150"/>
                    <a:pt x="200" y="148"/>
                    <a:pt x="180" y="15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6" name="Freeform 19"/>
            <p:cNvSpPr/>
            <p:nvPr/>
          </p:nvSpPr>
          <p:spPr bwMode="auto">
            <a:xfrm>
              <a:off x="7912102" y="614362"/>
              <a:ext cx="968375" cy="985836"/>
            </a:xfrm>
            <a:custGeom>
              <a:gdLst>
                <a:gd fmla="*/ 78 w 258" name="T0"/>
                <a:gd fmla="*/ 156 h 263" name="T1"/>
                <a:gd fmla="*/ 99 w 258" name="T2"/>
                <a:gd fmla="*/ 135 h 263" name="T3"/>
                <a:gd fmla="*/ 99 w 258" name="T4"/>
                <a:gd fmla="*/ 135 h 263" name="T5"/>
                <a:gd fmla="*/ 128 w 258" name="T6"/>
                <a:gd fmla="*/ 104 h 263" name="T7"/>
                <a:gd fmla="*/ 128 w 258" name="T8"/>
                <a:gd fmla="*/ 104 h 263" name="T9"/>
                <a:gd fmla="*/ 152 w 258" name="T10"/>
                <a:gd fmla="*/ 80 h 263" name="T11"/>
                <a:gd fmla="*/ 161 w 258" name="T12"/>
                <a:gd fmla="*/ 19 h 263" name="T13"/>
                <a:gd fmla="*/ 222 w 258" name="T14"/>
                <a:gd fmla="*/ 9 h 263" name="T15"/>
                <a:gd fmla="*/ 193 w 258" name="T16"/>
                <a:gd fmla="*/ 40 h 263" name="T17"/>
                <a:gd fmla="*/ 214 w 258" name="T18"/>
                <a:gd fmla="*/ 61 h 263" name="T19"/>
                <a:gd fmla="*/ 247 w 258" name="T20"/>
                <a:gd fmla="*/ 30 h 263" name="T21"/>
                <a:gd fmla="*/ 239 w 258" name="T22"/>
                <a:gd fmla="*/ 95 h 263" name="T23"/>
                <a:gd fmla="*/ 179 w 258" name="T24"/>
                <a:gd fmla="*/ 106 h 263" name="T25"/>
                <a:gd fmla="*/ 122 w 258" name="T26"/>
                <a:gd fmla="*/ 165 h 263" name="T27"/>
                <a:gd fmla="*/ 122 w 258" name="T28"/>
                <a:gd fmla="*/ 165 h 263" name="T29"/>
                <a:gd fmla="*/ 105 w 258" name="T30"/>
                <a:gd fmla="*/ 183 h 263" name="T31"/>
                <a:gd fmla="*/ 97 w 258" name="T32"/>
                <a:gd fmla="*/ 244 h 263" name="T33"/>
                <a:gd fmla="*/ 35 w 258" name="T34"/>
                <a:gd fmla="*/ 254 h 263" name="T35"/>
                <a:gd fmla="*/ 65 w 258" name="T36"/>
                <a:gd fmla="*/ 223 h 263" name="T37"/>
                <a:gd fmla="*/ 40 w 258" name="T38"/>
                <a:gd fmla="*/ 198 h 263" name="T39"/>
                <a:gd fmla="*/ 10 w 258" name="T40"/>
                <a:gd fmla="*/ 229 h 263" name="T41"/>
                <a:gd fmla="*/ 19 w 258" name="T42"/>
                <a:gd fmla="*/ 166 h 263" name="T43"/>
                <a:gd fmla="*/ 78 w 258" name="T44"/>
                <a:gd fmla="*/ 156 h 2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3" w="258">
                  <a:moveTo>
                    <a:pt x="78" y="156"/>
                  </a:moveTo>
                  <a:cubicBezTo>
                    <a:pt x="99" y="135"/>
                    <a:pt x="99" y="135"/>
                    <a:pt x="99" y="135"/>
                  </a:cubicBezTo>
                  <a:cubicBezTo>
                    <a:pt x="99" y="135"/>
                    <a:pt x="99" y="135"/>
                    <a:pt x="99" y="135"/>
                  </a:cubicBezTo>
                  <a:cubicBezTo>
                    <a:pt x="128" y="104"/>
                    <a:pt x="128" y="104"/>
                    <a:pt x="128" y="104"/>
                  </a:cubicBezTo>
                  <a:cubicBezTo>
                    <a:pt x="128" y="104"/>
                    <a:pt x="128" y="104"/>
                    <a:pt x="128" y="104"/>
                  </a:cubicBezTo>
                  <a:cubicBezTo>
                    <a:pt x="152" y="80"/>
                    <a:pt x="152" y="80"/>
                    <a:pt x="152" y="80"/>
                  </a:cubicBezTo>
                  <a:cubicBezTo>
                    <a:pt x="143" y="60"/>
                    <a:pt x="145" y="35"/>
                    <a:pt x="161" y="19"/>
                  </a:cubicBezTo>
                  <a:cubicBezTo>
                    <a:pt x="177" y="2"/>
                    <a:pt x="203" y="0"/>
                    <a:pt x="222" y="9"/>
                  </a:cubicBezTo>
                  <a:cubicBezTo>
                    <a:pt x="193" y="40"/>
                    <a:pt x="193" y="40"/>
                    <a:pt x="193" y="40"/>
                  </a:cubicBezTo>
                  <a:cubicBezTo>
                    <a:pt x="214" y="61"/>
                    <a:pt x="214" y="61"/>
                    <a:pt x="214" y="61"/>
                  </a:cubicBezTo>
                  <a:cubicBezTo>
                    <a:pt x="247" y="30"/>
                    <a:pt x="247" y="30"/>
                    <a:pt x="247" y="30"/>
                  </a:cubicBezTo>
                  <a:cubicBezTo>
                    <a:pt x="257" y="50"/>
                    <a:pt x="258" y="77"/>
                    <a:pt x="239" y="95"/>
                  </a:cubicBezTo>
                  <a:cubicBezTo>
                    <a:pt x="223" y="111"/>
                    <a:pt x="198" y="115"/>
                    <a:pt x="179" y="106"/>
                  </a:cubicBezTo>
                  <a:cubicBezTo>
                    <a:pt x="122" y="165"/>
                    <a:pt x="122" y="165"/>
                    <a:pt x="122" y="165"/>
                  </a:cubicBezTo>
                  <a:cubicBezTo>
                    <a:pt x="122" y="165"/>
                    <a:pt x="122" y="165"/>
                    <a:pt x="122" y="165"/>
                  </a:cubicBezTo>
                  <a:cubicBezTo>
                    <a:pt x="105" y="183"/>
                    <a:pt x="105" y="183"/>
                    <a:pt x="105" y="183"/>
                  </a:cubicBezTo>
                  <a:cubicBezTo>
                    <a:pt x="114" y="202"/>
                    <a:pt x="113" y="227"/>
                    <a:pt x="97" y="244"/>
                  </a:cubicBezTo>
                  <a:cubicBezTo>
                    <a:pt x="81" y="260"/>
                    <a:pt x="55" y="263"/>
                    <a:pt x="35" y="254"/>
                  </a:cubicBezTo>
                  <a:cubicBezTo>
                    <a:pt x="65" y="223"/>
                    <a:pt x="65" y="223"/>
                    <a:pt x="65" y="223"/>
                  </a:cubicBezTo>
                  <a:cubicBezTo>
                    <a:pt x="40" y="198"/>
                    <a:pt x="40" y="198"/>
                    <a:pt x="40" y="198"/>
                  </a:cubicBezTo>
                  <a:cubicBezTo>
                    <a:pt x="10" y="229"/>
                    <a:pt x="10" y="229"/>
                    <a:pt x="10" y="229"/>
                  </a:cubicBezTo>
                  <a:cubicBezTo>
                    <a:pt x="0" y="210"/>
                    <a:pt x="3" y="183"/>
                    <a:pt x="19" y="166"/>
                  </a:cubicBezTo>
                  <a:cubicBezTo>
                    <a:pt x="34" y="150"/>
                    <a:pt x="58" y="148"/>
                    <a:pt x="78" y="1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7" name="Freeform 46"/>
          <p:cNvSpPr>
            <a:spLocks noEditPoints="1"/>
          </p:cNvSpPr>
          <p:nvPr/>
        </p:nvSpPr>
        <p:spPr bwMode="auto">
          <a:xfrm>
            <a:off x="6369437" y="3505112"/>
            <a:ext cx="425870" cy="471557"/>
          </a:xfrm>
          <a:custGeom>
            <a:gdLst>
              <a:gd fmla="*/ 218 w 221" name="T0"/>
              <a:gd fmla="*/ 82 h 245" name="T1"/>
              <a:gd fmla="*/ 212 w 221" name="T2"/>
              <a:gd fmla="*/ 72 h 245" name="T3"/>
              <a:gd fmla="*/ 127 w 221" name="T4"/>
              <a:gd fmla="*/ 8 h 245" name="T5"/>
              <a:gd fmla="*/ 90 w 221" name="T6"/>
              <a:gd fmla="*/ 14 h 245" name="T7"/>
              <a:gd fmla="*/ 1 w 221" name="T8"/>
              <a:gd fmla="*/ 134 h 245" name="T9"/>
              <a:gd fmla="*/ 19 w 221" name="T10"/>
              <a:gd fmla="*/ 190 h 245" name="T11"/>
              <a:gd fmla="*/ 86 w 221" name="T12"/>
              <a:gd fmla="*/ 240 h 245" name="T13"/>
              <a:gd fmla="*/ 114 w 221" name="T14"/>
              <a:gd fmla="*/ 237 h 245" name="T15"/>
              <a:gd fmla="*/ 114 w 221" name="T16"/>
              <a:gd fmla="*/ 237 h 245" name="T17"/>
              <a:gd fmla="*/ 22 w 221" name="T18"/>
              <a:gd fmla="*/ 177 h 245" name="T19"/>
              <a:gd fmla="*/ 28 w 221" name="T20"/>
              <a:gd fmla="*/ 155 h 245" name="T21"/>
              <a:gd fmla="*/ 32 w 221" name="T22"/>
              <a:gd fmla="*/ 160 h 245" name="T23"/>
              <a:gd fmla="*/ 22 w 221" name="T24"/>
              <a:gd fmla="*/ 177 h 245" name="T25"/>
              <a:gd fmla="*/ 107 w 221" name="T26"/>
              <a:gd fmla="*/ 233 h 245" name="T27"/>
              <a:gd fmla="*/ 90 w 221" name="T28"/>
              <a:gd fmla="*/ 234 h 245" name="T29"/>
              <a:gd fmla="*/ 36 w 221" name="T30"/>
              <a:gd fmla="*/ 170 h 245" name="T31"/>
              <a:gd fmla="*/ 32 w 221" name="T32"/>
              <a:gd fmla="*/ 149 h 245" name="T33"/>
              <a:gd fmla="*/ 96 w 221" name="T34"/>
              <a:gd fmla="*/ 18 h 245" name="T35"/>
              <a:gd fmla="*/ 108 w 221" name="T36"/>
              <a:gd fmla="*/ 10 h 245" name="T37"/>
              <a:gd fmla="*/ 207 w 221" name="T38"/>
              <a:gd fmla="*/ 78 h 245" name="T39"/>
              <a:gd fmla="*/ 212 w 221" name="T40"/>
              <a:gd fmla="*/ 88 h 245" name="T41"/>
              <a:gd fmla="*/ 108 w 221" name="T42"/>
              <a:gd fmla="*/ 232 h 245" name="T43"/>
              <a:gd fmla="*/ 191 w 221" name="T44"/>
              <a:gd fmla="*/ 100 h 245" name="T45"/>
              <a:gd fmla="*/ 109 w 221" name="T46"/>
              <a:gd fmla="*/ 29 h 245" name="T47"/>
              <a:gd fmla="*/ 186 w 221" name="T48"/>
              <a:gd fmla="*/ 107 h 245" name="T49"/>
              <a:gd fmla="*/ 96 w 221" name="T50"/>
              <a:gd fmla="*/ 48 h 245" name="T51"/>
              <a:gd fmla="*/ 186 w 221" name="T52"/>
              <a:gd fmla="*/ 107 h 245" name="T53"/>
              <a:gd fmla="*/ 172 w 221" name="T54"/>
              <a:gd fmla="*/ 125 h 245" name="T55"/>
              <a:gd fmla="*/ 91 w 221" name="T56"/>
              <a:gd fmla="*/ 54 h 245" name="T57"/>
              <a:gd fmla="*/ 77 w 221" name="T58"/>
              <a:gd fmla="*/ 72 h 245" name="T59"/>
              <a:gd fmla="*/ 167 w 221" name="T60"/>
              <a:gd fmla="*/ 131 h 245" name="T61"/>
              <a:gd fmla="*/ 77 w 221" name="T62"/>
              <a:gd fmla="*/ 72 h 245" name="T63"/>
              <a:gd fmla="*/ 112 w 221" name="T64"/>
              <a:gd fmla="*/ 111 h 245" name="T65"/>
              <a:gd fmla="*/ 151 w 221" name="T66"/>
              <a:gd fmla="*/ 149 h 245" name="T67"/>
              <a:gd fmla="*/ 132 w 221" name="T68"/>
              <a:gd fmla="*/ 175 h 245" name="T69"/>
              <a:gd fmla="*/ 93 w 221" name="T70"/>
              <a:gd fmla="*/ 136 h 245" name="T71"/>
              <a:gd fmla="*/ 132 w 221" name="T72"/>
              <a:gd fmla="*/ 175 h 245" name="T73"/>
              <a:gd fmla="*/ 123 w 221" name="T74"/>
              <a:gd fmla="*/ 186 h 245" name="T75"/>
              <a:gd fmla="*/ 84 w 221" name="T76"/>
              <a:gd fmla="*/ 148 h 24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5" w="221">
                <a:moveTo>
                  <a:pt x="215" y="103"/>
                </a:moveTo>
                <a:cubicBezTo>
                  <a:pt x="221" y="95"/>
                  <a:pt x="220" y="87"/>
                  <a:pt x="218" y="82"/>
                </a:cubicBezTo>
                <a:cubicBezTo>
                  <a:pt x="216" y="76"/>
                  <a:pt x="212" y="73"/>
                  <a:pt x="212" y="73"/>
                </a:cubicBezTo>
                <a:cubicBezTo>
                  <a:pt x="212" y="72"/>
                  <a:pt x="212" y="72"/>
                  <a:pt x="212" y="72"/>
                </a:cubicBezTo>
                <a:cubicBezTo>
                  <a:pt x="212" y="72"/>
                  <a:pt x="212" y="72"/>
                  <a:pt x="212" y="72"/>
                </a:cubicBezTo>
                <a:cubicBezTo>
                  <a:pt x="212" y="72"/>
                  <a:pt x="145" y="21"/>
                  <a:pt x="127" y="8"/>
                </a:cubicBezTo>
                <a:cubicBezTo>
                  <a:pt x="117" y="0"/>
                  <a:pt x="107" y="2"/>
                  <a:pt x="101" y="5"/>
                </a:cubicBezTo>
                <a:cubicBezTo>
                  <a:pt x="94" y="8"/>
                  <a:pt x="90" y="13"/>
                  <a:pt x="90" y="14"/>
                </a:cubicBezTo>
                <a:cubicBezTo>
                  <a:pt x="0" y="132"/>
                  <a:pt x="0" y="132"/>
                  <a:pt x="0" y="132"/>
                </a:cubicBezTo>
                <a:cubicBezTo>
                  <a:pt x="1" y="134"/>
                  <a:pt x="1" y="134"/>
                  <a:pt x="1" y="134"/>
                </a:cubicBezTo>
                <a:cubicBezTo>
                  <a:pt x="18" y="189"/>
                  <a:pt x="18" y="189"/>
                  <a:pt x="18" y="189"/>
                </a:cubicBezTo>
                <a:cubicBezTo>
                  <a:pt x="19" y="190"/>
                  <a:pt x="19" y="190"/>
                  <a:pt x="19" y="190"/>
                </a:cubicBezTo>
                <a:cubicBezTo>
                  <a:pt x="19" y="190"/>
                  <a:pt x="74" y="231"/>
                  <a:pt x="86" y="240"/>
                </a:cubicBezTo>
                <a:cubicBezTo>
                  <a:pt x="86" y="240"/>
                  <a:pt x="86" y="240"/>
                  <a:pt x="86" y="240"/>
                </a:cubicBezTo>
                <a:cubicBezTo>
                  <a:pt x="93" y="245"/>
                  <a:pt x="100" y="245"/>
                  <a:pt x="105" y="242"/>
                </a:cubicBezTo>
                <a:cubicBezTo>
                  <a:pt x="110" y="240"/>
                  <a:pt x="113" y="237"/>
                  <a:pt x="114" y="237"/>
                </a:cubicBezTo>
                <a:cubicBezTo>
                  <a:pt x="114" y="237"/>
                  <a:pt x="114" y="237"/>
                  <a:pt x="114" y="237"/>
                </a:cubicBezTo>
                <a:cubicBezTo>
                  <a:pt x="114" y="237"/>
                  <a:pt x="114" y="237"/>
                  <a:pt x="114" y="237"/>
                </a:cubicBezTo>
                <a:cubicBezTo>
                  <a:pt x="114" y="237"/>
                  <a:pt x="206" y="116"/>
                  <a:pt x="215" y="103"/>
                </a:cubicBezTo>
                <a:close/>
                <a:moveTo>
                  <a:pt x="22" y="177"/>
                </a:moveTo>
                <a:cubicBezTo>
                  <a:pt x="11" y="142"/>
                  <a:pt x="11" y="142"/>
                  <a:pt x="11" y="142"/>
                </a:cubicBezTo>
                <a:cubicBezTo>
                  <a:pt x="28" y="155"/>
                  <a:pt x="28" y="155"/>
                  <a:pt x="28" y="155"/>
                </a:cubicBezTo>
                <a:cubicBezTo>
                  <a:pt x="28" y="155"/>
                  <a:pt x="28" y="155"/>
                  <a:pt x="29" y="156"/>
                </a:cubicBezTo>
                <a:cubicBezTo>
                  <a:pt x="30" y="157"/>
                  <a:pt x="31" y="158"/>
                  <a:pt x="32" y="160"/>
                </a:cubicBezTo>
                <a:cubicBezTo>
                  <a:pt x="32" y="162"/>
                  <a:pt x="32" y="163"/>
                  <a:pt x="31" y="166"/>
                </a:cubicBezTo>
                <a:cubicBezTo>
                  <a:pt x="28" y="170"/>
                  <a:pt x="24" y="174"/>
                  <a:pt x="22" y="177"/>
                </a:cubicBezTo>
                <a:close/>
                <a:moveTo>
                  <a:pt x="108" y="232"/>
                </a:moveTo>
                <a:cubicBezTo>
                  <a:pt x="108" y="232"/>
                  <a:pt x="108" y="233"/>
                  <a:pt x="107" y="233"/>
                </a:cubicBezTo>
                <a:cubicBezTo>
                  <a:pt x="105" y="235"/>
                  <a:pt x="103" y="236"/>
                  <a:pt x="100" y="237"/>
                </a:cubicBezTo>
                <a:cubicBezTo>
                  <a:pt x="97" y="237"/>
                  <a:pt x="94" y="237"/>
                  <a:pt x="90" y="234"/>
                </a:cubicBezTo>
                <a:cubicBezTo>
                  <a:pt x="80" y="227"/>
                  <a:pt x="34" y="192"/>
                  <a:pt x="25" y="185"/>
                </a:cubicBezTo>
                <a:cubicBezTo>
                  <a:pt x="27" y="182"/>
                  <a:pt x="32" y="176"/>
                  <a:pt x="36" y="170"/>
                </a:cubicBezTo>
                <a:cubicBezTo>
                  <a:pt x="40" y="165"/>
                  <a:pt x="39" y="159"/>
                  <a:pt x="37" y="155"/>
                </a:cubicBezTo>
                <a:cubicBezTo>
                  <a:pt x="35" y="151"/>
                  <a:pt x="32" y="149"/>
                  <a:pt x="32" y="149"/>
                </a:cubicBezTo>
                <a:cubicBezTo>
                  <a:pt x="9" y="132"/>
                  <a:pt x="9" y="132"/>
                  <a:pt x="9" y="132"/>
                </a:cubicBezTo>
                <a:cubicBezTo>
                  <a:pt x="96" y="18"/>
                  <a:pt x="96" y="18"/>
                  <a:pt x="96" y="18"/>
                </a:cubicBezTo>
                <a:cubicBezTo>
                  <a:pt x="96" y="18"/>
                  <a:pt x="97" y="17"/>
                  <a:pt x="98" y="16"/>
                </a:cubicBezTo>
                <a:cubicBezTo>
                  <a:pt x="100" y="14"/>
                  <a:pt x="104" y="11"/>
                  <a:pt x="108" y="10"/>
                </a:cubicBezTo>
                <a:cubicBezTo>
                  <a:pt x="112" y="9"/>
                  <a:pt x="117" y="9"/>
                  <a:pt x="123" y="13"/>
                </a:cubicBezTo>
                <a:cubicBezTo>
                  <a:pt x="140" y="26"/>
                  <a:pt x="203" y="74"/>
                  <a:pt x="207" y="78"/>
                </a:cubicBezTo>
                <a:cubicBezTo>
                  <a:pt x="208" y="78"/>
                  <a:pt x="208" y="79"/>
                  <a:pt x="209" y="79"/>
                </a:cubicBezTo>
                <a:cubicBezTo>
                  <a:pt x="210" y="81"/>
                  <a:pt x="212" y="84"/>
                  <a:pt x="212" y="88"/>
                </a:cubicBezTo>
                <a:cubicBezTo>
                  <a:pt x="213" y="91"/>
                  <a:pt x="213" y="95"/>
                  <a:pt x="210" y="99"/>
                </a:cubicBezTo>
                <a:cubicBezTo>
                  <a:pt x="200" y="111"/>
                  <a:pt x="113" y="226"/>
                  <a:pt x="108" y="232"/>
                </a:cubicBezTo>
                <a:close/>
                <a:moveTo>
                  <a:pt x="105" y="35"/>
                </a:moveTo>
                <a:cubicBezTo>
                  <a:pt x="191" y="100"/>
                  <a:pt x="191" y="100"/>
                  <a:pt x="191" y="100"/>
                </a:cubicBezTo>
                <a:cubicBezTo>
                  <a:pt x="195" y="94"/>
                  <a:pt x="195" y="94"/>
                  <a:pt x="195" y="94"/>
                </a:cubicBezTo>
                <a:cubicBezTo>
                  <a:pt x="109" y="29"/>
                  <a:pt x="109" y="29"/>
                  <a:pt x="109" y="29"/>
                </a:cubicBezTo>
                <a:lnTo>
                  <a:pt x="105" y="35"/>
                </a:lnTo>
                <a:close/>
                <a:moveTo>
                  <a:pt x="186" y="107"/>
                </a:moveTo>
                <a:cubicBezTo>
                  <a:pt x="100" y="42"/>
                  <a:pt x="100" y="42"/>
                  <a:pt x="100" y="42"/>
                </a:cubicBezTo>
                <a:cubicBezTo>
                  <a:pt x="96" y="48"/>
                  <a:pt x="96" y="48"/>
                  <a:pt x="96" y="48"/>
                </a:cubicBezTo>
                <a:cubicBezTo>
                  <a:pt x="181" y="113"/>
                  <a:pt x="181" y="113"/>
                  <a:pt x="181" y="113"/>
                </a:cubicBezTo>
                <a:lnTo>
                  <a:pt x="186" y="107"/>
                </a:lnTo>
                <a:close/>
                <a:moveTo>
                  <a:pt x="86" y="60"/>
                </a:moveTo>
                <a:cubicBezTo>
                  <a:pt x="172" y="125"/>
                  <a:pt x="172" y="125"/>
                  <a:pt x="172" y="125"/>
                </a:cubicBezTo>
                <a:cubicBezTo>
                  <a:pt x="176" y="119"/>
                  <a:pt x="176" y="119"/>
                  <a:pt x="176" y="119"/>
                </a:cubicBezTo>
                <a:cubicBezTo>
                  <a:pt x="91" y="54"/>
                  <a:pt x="91" y="54"/>
                  <a:pt x="91" y="54"/>
                </a:cubicBezTo>
                <a:lnTo>
                  <a:pt x="86" y="60"/>
                </a:lnTo>
                <a:close/>
                <a:moveTo>
                  <a:pt x="77" y="72"/>
                </a:moveTo>
                <a:cubicBezTo>
                  <a:pt x="163" y="137"/>
                  <a:pt x="163" y="137"/>
                  <a:pt x="163" y="137"/>
                </a:cubicBezTo>
                <a:cubicBezTo>
                  <a:pt x="167" y="131"/>
                  <a:pt x="167" y="131"/>
                  <a:pt x="167" y="131"/>
                </a:cubicBezTo>
                <a:cubicBezTo>
                  <a:pt x="82" y="66"/>
                  <a:pt x="82" y="66"/>
                  <a:pt x="82" y="66"/>
                </a:cubicBezTo>
                <a:lnTo>
                  <a:pt x="77" y="72"/>
                </a:lnTo>
                <a:close/>
                <a:moveTo>
                  <a:pt x="156" y="144"/>
                </a:moveTo>
                <a:cubicBezTo>
                  <a:pt x="112" y="111"/>
                  <a:pt x="112" y="111"/>
                  <a:pt x="112" y="111"/>
                </a:cubicBezTo>
                <a:cubicBezTo>
                  <a:pt x="108" y="116"/>
                  <a:pt x="108" y="116"/>
                  <a:pt x="108" y="116"/>
                </a:cubicBezTo>
                <a:cubicBezTo>
                  <a:pt x="151" y="149"/>
                  <a:pt x="151" y="149"/>
                  <a:pt x="151" y="149"/>
                </a:cubicBezTo>
                <a:lnTo>
                  <a:pt x="156" y="144"/>
                </a:lnTo>
                <a:close/>
                <a:moveTo>
                  <a:pt x="132" y="175"/>
                </a:moveTo>
                <a:cubicBezTo>
                  <a:pt x="136" y="169"/>
                  <a:pt x="136" y="169"/>
                  <a:pt x="136" y="169"/>
                </a:cubicBezTo>
                <a:cubicBezTo>
                  <a:pt x="93" y="136"/>
                  <a:pt x="93" y="136"/>
                  <a:pt x="93" y="136"/>
                </a:cubicBezTo>
                <a:cubicBezTo>
                  <a:pt x="89" y="142"/>
                  <a:pt x="89" y="142"/>
                  <a:pt x="89" y="142"/>
                </a:cubicBezTo>
                <a:lnTo>
                  <a:pt x="132" y="175"/>
                </a:lnTo>
                <a:close/>
                <a:moveTo>
                  <a:pt x="80" y="153"/>
                </a:moveTo>
                <a:cubicBezTo>
                  <a:pt x="123" y="186"/>
                  <a:pt x="123" y="186"/>
                  <a:pt x="123" y="186"/>
                </a:cubicBezTo>
                <a:cubicBezTo>
                  <a:pt x="128" y="180"/>
                  <a:pt x="128" y="180"/>
                  <a:pt x="128" y="180"/>
                </a:cubicBezTo>
                <a:cubicBezTo>
                  <a:pt x="84" y="148"/>
                  <a:pt x="84" y="148"/>
                  <a:pt x="84" y="148"/>
                </a:cubicBezTo>
                <a:lnTo>
                  <a:pt x="80" y="15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693293657"/>
      </p:ext>
    </p:extLst>
  </p:cSld>
  <p:clrMapOvr>
    <a:masterClrMapping/>
  </p:clrMapOvr>
  <mc:AlternateContent>
    <mc:Choice Requires="p14">
      <p:transition spd="med">
        <p14:flip dir="r"/>
      </p:transition>
    </mc:Choice>
    <mc:Fallback>
      <p:transition spd="med">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2">
            <a:extLst>
              <a:ext uri="{28A0092B-C50C-407E-A947-70E740481C1C}">
                <a14:useLocalDpi/>
              </a:ext>
            </a:extLst>
          </a:blip>
          <a:stretch>
            <a:fillRect/>
          </a:stretch>
        </p:blipFill>
        <p:spPr>
          <a:xfrm>
            <a:off x="0" y="0"/>
            <a:ext cx="12192000" cy="6858000"/>
          </a:xfrm>
          <a:prstGeom prst="rect">
            <a:avLst/>
          </a:prstGeom>
        </p:spPr>
      </p:pic>
      <p:sp>
        <p:nvSpPr>
          <p:cNvPr id="3" name="矩形 2"/>
          <p:cNvSpPr/>
          <p:nvPr/>
        </p:nvSpPr>
        <p:spPr>
          <a:xfrm>
            <a:off x="0" y="0"/>
            <a:ext cx="12192000" cy="6858000"/>
          </a:xfrm>
          <a:prstGeom prst="rect">
            <a:avLst/>
          </a:prstGeom>
          <a:solidFill>
            <a:srgbClr val="0D0D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5349320" y="2383870"/>
            <a:ext cx="2926080" cy="91440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pPr algn="l"/>
            <a:r>
              <a:rPr altLang="en-US" lang="zh-CN" sz="5400"/>
              <a:t>互动环节</a:t>
            </a:r>
          </a:p>
        </p:txBody>
      </p:sp>
      <p:grpSp>
        <p:nvGrpSpPr>
          <p:cNvPr id="21" name="组合 20"/>
          <p:cNvGrpSpPr/>
          <p:nvPr/>
        </p:nvGrpSpPr>
        <p:grpSpPr>
          <a:xfrm>
            <a:off x="3695393" y="2235313"/>
            <a:ext cx="1544310" cy="1733547"/>
            <a:chOff x="-923152" y="1734501"/>
            <a:chExt cx="2134802" cy="2396396"/>
          </a:xfrm>
        </p:grpSpPr>
        <p:sp>
          <p:nvSpPr>
            <p:cNvPr id="19" name="Freeform 13"/>
            <p:cNvSpPr/>
            <p:nvPr/>
          </p:nvSpPr>
          <p:spPr bwMode="auto">
            <a:xfrm>
              <a:off x="-923152" y="1734501"/>
              <a:ext cx="2134802" cy="2396396"/>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0F0F0"/>
            </a:soli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p:spPr>
          <p:txBody>
            <a:bodyPr anchor="ctr" rtlCol="0"/>
            <a:lstStyle/>
            <a:p>
              <a:pPr algn="ctr"/>
              <a:endParaRPr altLang="en-US" kern="0" lang="zh-CN">
                <a:solidFill>
                  <a:prstClr val="white"/>
                </a:solidFill>
                <a:latin typeface="Calibri"/>
                <a:ea charset="-122" panose="02010600030101010101" pitchFamily="2" typeface="宋体"/>
              </a:endParaRPr>
            </a:p>
          </p:txBody>
        </p:sp>
        <p:sp>
          <p:nvSpPr>
            <p:cNvPr id="20" name="Freeform 13"/>
            <p:cNvSpPr/>
            <p:nvPr/>
          </p:nvSpPr>
          <p:spPr bwMode="auto">
            <a:xfrm>
              <a:off x="-771621" y="1904601"/>
              <a:ext cx="1831737" cy="2056194"/>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0">
                  <a:srgbClr val="F9F307"/>
                </a:gs>
                <a:gs pos="87000">
                  <a:srgbClr val="9CC535"/>
                </a:gs>
              </a:gsLst>
              <a:lin ang="2700000" scaled="0"/>
            </a:gradFill>
            <a:ln cap="flat" w="28575">
              <a:noFill/>
              <a:prstDash val="solid"/>
              <a:miter lim="800000"/>
            </a:ln>
            <a:effectLst>
              <a:innerShdw blurRad="152400" dir="13500000" dist="76200">
                <a:prstClr val="black">
                  <a:alpha val="28000"/>
                </a:prstClr>
              </a:innerShdw>
            </a:effectLst>
          </p:spPr>
          <p:txBody>
            <a:bodyPr anchor="t" anchorCtr="0" bIns="45720" compatLnSpc="1" lIns="91440" numCol="1" rIns="91440" tIns="45720" vert="horz" wrap="square">
              <a:prstTxWarp prst="textNoShape">
                <a:avLst/>
              </a:prstTxWarp>
            </a:bodyPr>
            <a:lstStyle/>
            <a:p>
              <a:endParaRPr altLang="en-US" lang="zh-CN"/>
            </a:p>
          </p:txBody>
        </p:sp>
      </p:grpSp>
      <p:grpSp>
        <p:nvGrpSpPr>
          <p:cNvPr id="22" name="组合 21"/>
          <p:cNvGrpSpPr/>
          <p:nvPr/>
        </p:nvGrpSpPr>
        <p:grpSpPr>
          <a:xfrm>
            <a:off x="4115076" y="2557660"/>
            <a:ext cx="833278" cy="992599"/>
            <a:chOff x="9217027" y="468312"/>
            <a:chExt cx="938213" cy="1117599"/>
          </a:xfrm>
          <a:solidFill>
            <a:schemeClr val="bg1"/>
          </a:solidFill>
        </p:grpSpPr>
        <p:sp>
          <p:nvSpPr>
            <p:cNvPr id="23" name="Freeform 6"/>
            <p:cNvSpPr/>
            <p:nvPr/>
          </p:nvSpPr>
          <p:spPr bwMode="auto">
            <a:xfrm>
              <a:off x="9412290" y="468312"/>
              <a:ext cx="98425" cy="250825"/>
            </a:xfrm>
            <a:custGeom>
              <a:gdLst>
                <a:gd fmla="*/ 17 w 26" name="T0"/>
                <a:gd fmla="*/ 26 h 67" name="T1"/>
                <a:gd fmla="*/ 12 w 26" name="T2"/>
                <a:gd fmla="*/ 14 h 67" name="T3"/>
                <a:gd fmla="*/ 18 w 26" name="T4"/>
                <a:gd fmla="*/ 1 h 67" name="T5"/>
                <a:gd fmla="*/ 9 w 26" name="T6"/>
                <a:gd fmla="*/ 4 h 67" name="T7"/>
                <a:gd fmla="*/ 0 w 26" name="T8"/>
                <a:gd fmla="*/ 16 h 67" name="T9"/>
                <a:gd fmla="*/ 5 w 26" name="T10"/>
                <a:gd fmla="*/ 32 h 67" name="T11"/>
                <a:gd fmla="*/ 13 w 26" name="T12"/>
                <a:gd fmla="*/ 47 h 67" name="T13"/>
                <a:gd fmla="*/ 4 w 26" name="T14"/>
                <a:gd fmla="*/ 65 h 67" name="T15"/>
                <a:gd fmla="*/ 24 w 26" name="T16"/>
                <a:gd fmla="*/ 51 h 67" name="T17"/>
                <a:gd fmla="*/ 19 w 26" name="T18"/>
                <a:gd fmla="*/ 28 h 67" name="T19"/>
                <a:gd fmla="*/ 17 w 26" name="T20"/>
                <a:gd fmla="*/ 26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26">
                  <a:moveTo>
                    <a:pt x="17" y="26"/>
                  </a:moveTo>
                  <a:cubicBezTo>
                    <a:pt x="15" y="22"/>
                    <a:pt x="12" y="18"/>
                    <a:pt x="12" y="14"/>
                  </a:cubicBezTo>
                  <a:cubicBezTo>
                    <a:pt x="11" y="9"/>
                    <a:pt x="16" y="4"/>
                    <a:pt x="18" y="1"/>
                  </a:cubicBezTo>
                  <a:cubicBezTo>
                    <a:pt x="16" y="0"/>
                    <a:pt x="12" y="2"/>
                    <a:pt x="9" y="4"/>
                  </a:cubicBezTo>
                  <a:cubicBezTo>
                    <a:pt x="4" y="7"/>
                    <a:pt x="1" y="11"/>
                    <a:pt x="0" y="16"/>
                  </a:cubicBezTo>
                  <a:cubicBezTo>
                    <a:pt x="0" y="22"/>
                    <a:pt x="2" y="27"/>
                    <a:pt x="5" y="32"/>
                  </a:cubicBezTo>
                  <a:cubicBezTo>
                    <a:pt x="8" y="36"/>
                    <a:pt x="13" y="41"/>
                    <a:pt x="13" y="47"/>
                  </a:cubicBezTo>
                  <a:cubicBezTo>
                    <a:pt x="13" y="57"/>
                    <a:pt x="8" y="64"/>
                    <a:pt x="4" y="65"/>
                  </a:cubicBezTo>
                  <a:cubicBezTo>
                    <a:pt x="5" y="65"/>
                    <a:pt x="20" y="67"/>
                    <a:pt x="24" y="51"/>
                  </a:cubicBezTo>
                  <a:cubicBezTo>
                    <a:pt x="26" y="43"/>
                    <a:pt x="23" y="35"/>
                    <a:pt x="19" y="28"/>
                  </a:cubicBezTo>
                  <a:cubicBezTo>
                    <a:pt x="18" y="27"/>
                    <a:pt x="18" y="26"/>
                    <a:pt x="17"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7"/>
            <p:cNvSpPr/>
            <p:nvPr/>
          </p:nvSpPr>
          <p:spPr bwMode="auto">
            <a:xfrm>
              <a:off x="9558340" y="468312"/>
              <a:ext cx="98425" cy="250825"/>
            </a:xfrm>
            <a:custGeom>
              <a:gdLst>
                <a:gd fmla="*/ 17 w 26" name="T0"/>
                <a:gd fmla="*/ 26 h 67" name="T1"/>
                <a:gd fmla="*/ 12 w 26" name="T2"/>
                <a:gd fmla="*/ 14 h 67" name="T3"/>
                <a:gd fmla="*/ 18 w 26" name="T4"/>
                <a:gd fmla="*/ 1 h 67" name="T5"/>
                <a:gd fmla="*/ 9 w 26" name="T6"/>
                <a:gd fmla="*/ 4 h 67" name="T7"/>
                <a:gd fmla="*/ 0 w 26" name="T8"/>
                <a:gd fmla="*/ 16 h 67" name="T9"/>
                <a:gd fmla="*/ 5 w 26" name="T10"/>
                <a:gd fmla="*/ 32 h 67" name="T11"/>
                <a:gd fmla="*/ 13 w 26" name="T12"/>
                <a:gd fmla="*/ 47 h 67" name="T13"/>
                <a:gd fmla="*/ 4 w 26" name="T14"/>
                <a:gd fmla="*/ 65 h 67" name="T15"/>
                <a:gd fmla="*/ 24 w 26" name="T16"/>
                <a:gd fmla="*/ 51 h 67" name="T17"/>
                <a:gd fmla="*/ 18 w 26" name="T18"/>
                <a:gd fmla="*/ 28 h 67" name="T19"/>
                <a:gd fmla="*/ 17 w 26" name="T20"/>
                <a:gd fmla="*/ 26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26">
                  <a:moveTo>
                    <a:pt x="17" y="26"/>
                  </a:moveTo>
                  <a:cubicBezTo>
                    <a:pt x="15" y="22"/>
                    <a:pt x="12" y="18"/>
                    <a:pt x="12" y="14"/>
                  </a:cubicBezTo>
                  <a:cubicBezTo>
                    <a:pt x="11" y="9"/>
                    <a:pt x="16" y="4"/>
                    <a:pt x="18" y="1"/>
                  </a:cubicBezTo>
                  <a:cubicBezTo>
                    <a:pt x="16" y="0"/>
                    <a:pt x="12" y="2"/>
                    <a:pt x="9" y="4"/>
                  </a:cubicBezTo>
                  <a:cubicBezTo>
                    <a:pt x="4" y="7"/>
                    <a:pt x="1" y="11"/>
                    <a:pt x="0" y="16"/>
                  </a:cubicBezTo>
                  <a:cubicBezTo>
                    <a:pt x="0" y="22"/>
                    <a:pt x="2" y="27"/>
                    <a:pt x="5" y="32"/>
                  </a:cubicBezTo>
                  <a:cubicBezTo>
                    <a:pt x="8" y="36"/>
                    <a:pt x="13" y="41"/>
                    <a:pt x="13" y="47"/>
                  </a:cubicBezTo>
                  <a:cubicBezTo>
                    <a:pt x="13" y="57"/>
                    <a:pt x="7" y="64"/>
                    <a:pt x="4" y="65"/>
                  </a:cubicBezTo>
                  <a:cubicBezTo>
                    <a:pt x="5" y="65"/>
                    <a:pt x="20" y="67"/>
                    <a:pt x="24" y="51"/>
                  </a:cubicBezTo>
                  <a:cubicBezTo>
                    <a:pt x="26" y="43"/>
                    <a:pt x="23" y="35"/>
                    <a:pt x="18" y="28"/>
                  </a:cubicBezTo>
                  <a:cubicBezTo>
                    <a:pt x="18" y="27"/>
                    <a:pt x="17" y="26"/>
                    <a:pt x="17"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8"/>
            <p:cNvSpPr/>
            <p:nvPr/>
          </p:nvSpPr>
          <p:spPr bwMode="auto">
            <a:xfrm>
              <a:off x="9704390" y="468312"/>
              <a:ext cx="98425" cy="250825"/>
            </a:xfrm>
            <a:custGeom>
              <a:gdLst>
                <a:gd fmla="*/ 17 w 26" name="T0"/>
                <a:gd fmla="*/ 26 h 67" name="T1"/>
                <a:gd fmla="*/ 12 w 26" name="T2"/>
                <a:gd fmla="*/ 14 h 67" name="T3"/>
                <a:gd fmla="*/ 18 w 26" name="T4"/>
                <a:gd fmla="*/ 1 h 67" name="T5"/>
                <a:gd fmla="*/ 9 w 26" name="T6"/>
                <a:gd fmla="*/ 4 h 67" name="T7"/>
                <a:gd fmla="*/ 0 w 26" name="T8"/>
                <a:gd fmla="*/ 16 h 67" name="T9"/>
                <a:gd fmla="*/ 5 w 26" name="T10"/>
                <a:gd fmla="*/ 32 h 67" name="T11"/>
                <a:gd fmla="*/ 13 w 26" name="T12"/>
                <a:gd fmla="*/ 47 h 67" name="T13"/>
                <a:gd fmla="*/ 4 w 26" name="T14"/>
                <a:gd fmla="*/ 65 h 67" name="T15"/>
                <a:gd fmla="*/ 24 w 26" name="T16"/>
                <a:gd fmla="*/ 51 h 67" name="T17"/>
                <a:gd fmla="*/ 18 w 26" name="T18"/>
                <a:gd fmla="*/ 28 h 67" name="T19"/>
                <a:gd fmla="*/ 17 w 26" name="T20"/>
                <a:gd fmla="*/ 26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26">
                  <a:moveTo>
                    <a:pt x="17" y="26"/>
                  </a:moveTo>
                  <a:cubicBezTo>
                    <a:pt x="15" y="22"/>
                    <a:pt x="12" y="18"/>
                    <a:pt x="12" y="14"/>
                  </a:cubicBezTo>
                  <a:cubicBezTo>
                    <a:pt x="11" y="9"/>
                    <a:pt x="16" y="4"/>
                    <a:pt x="18" y="1"/>
                  </a:cubicBezTo>
                  <a:cubicBezTo>
                    <a:pt x="15" y="0"/>
                    <a:pt x="12" y="2"/>
                    <a:pt x="9" y="4"/>
                  </a:cubicBezTo>
                  <a:cubicBezTo>
                    <a:pt x="4" y="7"/>
                    <a:pt x="1" y="11"/>
                    <a:pt x="0" y="16"/>
                  </a:cubicBezTo>
                  <a:cubicBezTo>
                    <a:pt x="0" y="22"/>
                    <a:pt x="2" y="27"/>
                    <a:pt x="5" y="32"/>
                  </a:cubicBezTo>
                  <a:cubicBezTo>
                    <a:pt x="8" y="36"/>
                    <a:pt x="13" y="41"/>
                    <a:pt x="13" y="47"/>
                  </a:cubicBezTo>
                  <a:cubicBezTo>
                    <a:pt x="13" y="57"/>
                    <a:pt x="7" y="64"/>
                    <a:pt x="4" y="65"/>
                  </a:cubicBezTo>
                  <a:cubicBezTo>
                    <a:pt x="5" y="65"/>
                    <a:pt x="20" y="67"/>
                    <a:pt x="24" y="51"/>
                  </a:cubicBezTo>
                  <a:cubicBezTo>
                    <a:pt x="26" y="43"/>
                    <a:pt x="23" y="35"/>
                    <a:pt x="18" y="28"/>
                  </a:cubicBezTo>
                  <a:cubicBezTo>
                    <a:pt x="18" y="27"/>
                    <a:pt x="17" y="26"/>
                    <a:pt x="17"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9"/>
            <p:cNvSpPr/>
            <p:nvPr/>
          </p:nvSpPr>
          <p:spPr bwMode="auto">
            <a:xfrm>
              <a:off x="9217027" y="1503361"/>
              <a:ext cx="800100" cy="82550"/>
            </a:xfrm>
            <a:custGeom>
              <a:gdLst>
                <a:gd fmla="*/ 0 w 213" name="T0"/>
                <a:gd fmla="*/ 0 h 22" name="T1"/>
                <a:gd fmla="*/ 30 w 213" name="T2"/>
                <a:gd fmla="*/ 22 h 22" name="T3"/>
                <a:gd fmla="*/ 184 w 213" name="T4"/>
                <a:gd fmla="*/ 22 h 22" name="T5"/>
                <a:gd fmla="*/ 213 w 213" name="T6"/>
                <a:gd fmla="*/ 0 h 22" name="T7"/>
                <a:gd fmla="*/ 0 w 213" name="T8"/>
                <a:gd fmla="*/ 0 h 22" name="T9"/>
              </a:gdLst>
              <a:cxnLst>
                <a:cxn ang="0">
                  <a:pos x="T0" y="T1"/>
                </a:cxn>
                <a:cxn ang="0">
                  <a:pos x="T2" y="T3"/>
                </a:cxn>
                <a:cxn ang="0">
                  <a:pos x="T4" y="T5"/>
                </a:cxn>
                <a:cxn ang="0">
                  <a:pos x="T6" y="T7"/>
                </a:cxn>
                <a:cxn ang="0">
                  <a:pos x="T8" y="T9"/>
                </a:cxn>
              </a:cxnLst>
              <a:rect b="b" l="0" r="r" t="0"/>
              <a:pathLst>
                <a:path h="22" w="213">
                  <a:moveTo>
                    <a:pt x="0" y="0"/>
                  </a:moveTo>
                  <a:cubicBezTo>
                    <a:pt x="6" y="13"/>
                    <a:pt x="17" y="22"/>
                    <a:pt x="30" y="22"/>
                  </a:cubicBezTo>
                  <a:cubicBezTo>
                    <a:pt x="184" y="22"/>
                    <a:pt x="184" y="22"/>
                    <a:pt x="184" y="22"/>
                  </a:cubicBezTo>
                  <a:cubicBezTo>
                    <a:pt x="197" y="22"/>
                    <a:pt x="208" y="13"/>
                    <a:pt x="213" y="0"/>
                  </a:cubicBezTo>
                  <a:lnTo>
                    <a:pt x="0" y="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10"/>
            <p:cNvSpPr/>
            <p:nvPr/>
          </p:nvSpPr>
          <p:spPr bwMode="auto">
            <a:xfrm>
              <a:off x="9240840" y="771525"/>
              <a:ext cx="711200" cy="671511"/>
            </a:xfrm>
            <a:custGeom>
              <a:gdLst>
                <a:gd fmla="*/ 0 w 190" name="T0"/>
                <a:gd fmla="*/ 0 h 179" name="T1"/>
                <a:gd fmla="*/ 7 w 190" name="T2"/>
                <a:gd fmla="*/ 121 h 179" name="T3"/>
                <a:gd fmla="*/ 93 w 190" name="T4"/>
                <a:gd fmla="*/ 177 h 179" name="T5"/>
                <a:gd fmla="*/ 98 w 190" name="T6"/>
                <a:gd fmla="*/ 177 h 179" name="T7"/>
                <a:gd fmla="*/ 184 w 190" name="T8"/>
                <a:gd fmla="*/ 128 h 179" name="T9"/>
                <a:gd fmla="*/ 190 w 190" name="T10"/>
                <a:gd fmla="*/ 0 h 179" name="T11"/>
                <a:gd fmla="*/ 0 w 190" name="T12"/>
                <a:gd fmla="*/ 0 h 179" name="T13"/>
              </a:gdLst>
              <a:cxnLst>
                <a:cxn ang="0">
                  <a:pos x="T0" y="T1"/>
                </a:cxn>
                <a:cxn ang="0">
                  <a:pos x="T2" y="T3"/>
                </a:cxn>
                <a:cxn ang="0">
                  <a:pos x="T4" y="T5"/>
                </a:cxn>
                <a:cxn ang="0">
                  <a:pos x="T6" y="T7"/>
                </a:cxn>
                <a:cxn ang="0">
                  <a:pos x="T8" y="T9"/>
                </a:cxn>
                <a:cxn ang="0">
                  <a:pos x="T10" y="T11"/>
                </a:cxn>
                <a:cxn ang="0">
                  <a:pos x="T12" y="T13"/>
                </a:cxn>
              </a:cxnLst>
              <a:rect b="b" l="0" r="r" t="0"/>
              <a:pathLst>
                <a:path h="179" w="190">
                  <a:moveTo>
                    <a:pt x="0" y="0"/>
                  </a:moveTo>
                  <a:cubicBezTo>
                    <a:pt x="7" y="121"/>
                    <a:pt x="7" y="121"/>
                    <a:pt x="7" y="121"/>
                  </a:cubicBezTo>
                  <a:cubicBezTo>
                    <a:pt x="7" y="121"/>
                    <a:pt x="2" y="179"/>
                    <a:pt x="93" y="177"/>
                  </a:cubicBezTo>
                  <a:cubicBezTo>
                    <a:pt x="98" y="177"/>
                    <a:pt x="98" y="177"/>
                    <a:pt x="98" y="177"/>
                  </a:cubicBezTo>
                  <a:cubicBezTo>
                    <a:pt x="189" y="179"/>
                    <a:pt x="184" y="128"/>
                    <a:pt x="184" y="128"/>
                  </a:cubicBezTo>
                  <a:cubicBezTo>
                    <a:pt x="190" y="0"/>
                    <a:pt x="190" y="0"/>
                    <a:pt x="190"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1"/>
            <p:cNvSpPr>
              <a:spLocks noEditPoints="1"/>
            </p:cNvSpPr>
            <p:nvPr/>
          </p:nvSpPr>
          <p:spPr bwMode="auto">
            <a:xfrm>
              <a:off x="9840915" y="857249"/>
              <a:ext cx="314325" cy="315912"/>
            </a:xfrm>
            <a:custGeom>
              <a:gdLst>
                <a:gd fmla="*/ 42 w 84" name="T0"/>
                <a:gd fmla="*/ 0 h 84" name="T1"/>
                <a:gd fmla="*/ 0 w 84" name="T2"/>
                <a:gd fmla="*/ 42 h 84" name="T3"/>
                <a:gd fmla="*/ 42 w 84" name="T4"/>
                <a:gd fmla="*/ 84 h 84" name="T5"/>
                <a:gd fmla="*/ 84 w 84" name="T6"/>
                <a:gd fmla="*/ 42 h 84" name="T7"/>
                <a:gd fmla="*/ 42 w 84" name="T8"/>
                <a:gd fmla="*/ 0 h 84" name="T9"/>
                <a:gd fmla="*/ 42 w 84" name="T10"/>
                <a:gd fmla="*/ 67 h 84" name="T11"/>
                <a:gd fmla="*/ 17 w 84" name="T12"/>
                <a:gd fmla="*/ 42 h 84" name="T13"/>
                <a:gd fmla="*/ 42 w 84" name="T14"/>
                <a:gd fmla="*/ 18 h 84" name="T15"/>
                <a:gd fmla="*/ 67 w 84" name="T16"/>
                <a:gd fmla="*/ 42 h 84" name="T17"/>
                <a:gd fmla="*/ 42 w 84" name="T18"/>
                <a:gd fmla="*/ 67 h 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 w="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67"/>
                  </a:moveTo>
                  <a:cubicBezTo>
                    <a:pt x="28" y="67"/>
                    <a:pt x="17" y="56"/>
                    <a:pt x="17" y="42"/>
                  </a:cubicBezTo>
                  <a:cubicBezTo>
                    <a:pt x="17" y="29"/>
                    <a:pt x="28" y="18"/>
                    <a:pt x="42" y="18"/>
                  </a:cubicBezTo>
                  <a:cubicBezTo>
                    <a:pt x="56" y="18"/>
                    <a:pt x="67" y="29"/>
                    <a:pt x="67" y="42"/>
                  </a:cubicBezTo>
                  <a:cubicBezTo>
                    <a:pt x="67" y="56"/>
                    <a:pt x="56" y="67"/>
                    <a:pt x="42" y="6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9" name="文本框 28"/>
          <p:cNvSpPr txBox="1"/>
          <p:nvPr/>
        </p:nvSpPr>
        <p:spPr>
          <a:xfrm>
            <a:off x="5397446" y="3230067"/>
            <a:ext cx="3535680" cy="457200"/>
          </a:xfrm>
          <a:prstGeom prst="rect">
            <a:avLst/>
          </a:prstGeom>
          <a:noFill/>
        </p:spPr>
        <p:txBody>
          <a:bodyPr rtlCol="0" wrap="none">
            <a:spAutoFit/>
          </a:bodyPr>
          <a:lstStyle/>
          <a:p>
            <a:r>
              <a:rPr altLang="en-US" lang="zh-CN" smtClean="0" sz="2400">
                <a:solidFill>
                  <a:srgbClr val="DCFF00"/>
                </a:solidFill>
              </a:rPr>
              <a:t>热诚欢迎您的意见或建议</a:t>
            </a:r>
          </a:p>
        </p:txBody>
      </p:sp>
      <p:sp>
        <p:nvSpPr>
          <p:cNvPr id="30" name="文本框 29"/>
          <p:cNvSpPr txBox="1"/>
          <p:nvPr/>
        </p:nvSpPr>
        <p:spPr>
          <a:xfrm>
            <a:off x="8081242" y="6179670"/>
            <a:ext cx="3352077" cy="457200"/>
          </a:xfrm>
          <a:prstGeom prst="rect">
            <a:avLst/>
          </a:prstGeom>
          <a:noFill/>
        </p:spPr>
        <p:txBody>
          <a:bodyPr rtlCol="0" wrap="square">
            <a:spAutoFit/>
          </a:bodyPr>
          <a:lstStyle/>
          <a:p>
            <a:pPr algn="r"/>
            <a:r>
              <a:rPr altLang="en-US" lang="zh-CN" smtClean="0" sz="1200">
                <a:solidFill>
                  <a:schemeClr val="bg1">
                    <a:lumMod val="50000"/>
                  </a:schemeClr>
                </a:solidFill>
              </a:rPr>
              <a:t>布衣公子作品 </a:t>
            </a:r>
          </a:p>
          <a:p>
            <a:pPr algn="r"/>
            <a:r>
              <a:rPr altLang="en-US" lang="zh-CN" smtClean="0" sz="1200">
                <a:solidFill>
                  <a:schemeClr val="bg1">
                    <a:lumMod val="50000"/>
                  </a:schemeClr>
                </a:solidFill>
              </a:rPr>
              <a:t>http://teliss.yanj.cn</a:t>
            </a:r>
          </a:p>
        </p:txBody>
      </p:sp>
      <p:grpSp>
        <p:nvGrpSpPr>
          <p:cNvPr id="31" name="组合 30"/>
          <p:cNvGrpSpPr/>
          <p:nvPr/>
        </p:nvGrpSpPr>
        <p:grpSpPr>
          <a:xfrm>
            <a:off x="11406507" y="6156507"/>
            <a:ext cx="507992" cy="507990"/>
            <a:chOff x="11071849" y="6115758"/>
            <a:chExt cx="553608" cy="553606"/>
          </a:xfrm>
        </p:grpSpPr>
        <p:grpSp>
          <p:nvGrpSpPr>
            <p:cNvPr id="32" name="组合 31"/>
            <p:cNvGrpSpPr/>
            <p:nvPr userDrawn="1"/>
          </p:nvGrpSpPr>
          <p:grpSpPr>
            <a:xfrm>
              <a:off x="11071849" y="6115758"/>
              <a:ext cx="553608" cy="553606"/>
              <a:chOff x="408381" y="5309856"/>
              <a:chExt cx="1084216" cy="1084216"/>
            </a:xfrm>
          </p:grpSpPr>
          <p:sp>
            <p:nvSpPr>
              <p:cNvPr id="50" name="椭圆 49"/>
              <p:cNvSpPr/>
              <p:nvPr/>
            </p:nvSpPr>
            <p:spPr>
              <a:xfrm>
                <a:off x="408381" y="5309856"/>
                <a:ext cx="1084216" cy="1084216"/>
              </a:xfrm>
              <a:prstGeom prst="ellipse">
                <a:avLst/>
              </a:prstGeom>
              <a:solidFill>
                <a:srgbClr val="FFFFFF">
                  <a:alpha val="30196"/>
                </a:srgb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51" name="椭圆 50"/>
              <p:cNvSpPr/>
              <p:nvPr userDrawn="1"/>
            </p:nvSpPr>
            <p:spPr>
              <a:xfrm>
                <a:off x="486758" y="5388234"/>
                <a:ext cx="927461" cy="927463"/>
              </a:xfrm>
              <a:prstGeom prst="ellipse">
                <a:avLst/>
              </a:prstGeom>
              <a:solidFill>
                <a:srgbClr val="FFFFFF">
                  <a:alpha val="80000"/>
                </a:srgb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grpSp>
        <p:grpSp>
          <p:nvGrpSpPr>
            <p:cNvPr id="33" name="组合 32"/>
            <p:cNvGrpSpPr/>
            <p:nvPr userDrawn="1"/>
          </p:nvGrpSpPr>
          <p:grpSpPr>
            <a:xfrm>
              <a:off x="11132589" y="6209929"/>
              <a:ext cx="441726" cy="311702"/>
              <a:chOff x="5455444" y="233363"/>
              <a:chExt cx="1281113" cy="904009"/>
            </a:xfrm>
          </p:grpSpPr>
          <p:grpSp>
            <p:nvGrpSpPr>
              <p:cNvPr id="34" name="组合 33"/>
              <p:cNvGrpSpPr/>
              <p:nvPr/>
            </p:nvGrpSpPr>
            <p:grpSpPr>
              <a:xfrm>
                <a:off x="5455444" y="233363"/>
                <a:ext cx="1281113" cy="661987"/>
                <a:chOff x="5194301" y="233363"/>
                <a:chExt cx="1281113" cy="661987"/>
              </a:xfrm>
            </p:grpSpPr>
            <p:sp>
              <p:nvSpPr>
                <p:cNvPr id="44" name="Freeform 24"/>
                <p:cNvSpPr/>
                <p:nvPr/>
              </p:nvSpPr>
              <p:spPr bwMode="auto">
                <a:xfrm>
                  <a:off x="5964238" y="487363"/>
                  <a:ext cx="260350" cy="223837"/>
                </a:xfrm>
                <a:custGeom>
                  <a:gdLst>
                    <a:gd fmla="*/ 183 w 204" name="T0"/>
                    <a:gd fmla="*/ 0 h 175" name="T1"/>
                    <a:gd fmla="*/ 191 w 204" name="T2"/>
                    <a:gd fmla="*/ 22 h 175" name="T3"/>
                    <a:gd fmla="*/ 203 w 204" name="T4"/>
                    <a:gd fmla="*/ 114 h 175" name="T5"/>
                    <a:gd fmla="*/ 198 w 204" name="T6"/>
                    <a:gd fmla="*/ 165 h 175" name="T7"/>
                    <a:gd fmla="*/ 196 w 204" name="T8"/>
                    <a:gd fmla="*/ 175 h 175" name="T9"/>
                    <a:gd fmla="*/ 186 w 204" name="T10"/>
                    <a:gd fmla="*/ 169 h 175" name="T11"/>
                    <a:gd fmla="*/ 27 w 204" name="T12"/>
                    <a:gd fmla="*/ 117 h 175" name="T13"/>
                    <a:gd fmla="*/ 0 w 204" name="T14"/>
                    <a:gd fmla="*/ 113 h 175" name="T15"/>
                    <a:gd fmla="*/ 14 w 204" name="T16"/>
                    <a:gd fmla="*/ 96 h 175" name="T17"/>
                    <a:gd fmla="*/ 158 w 204" name="T18"/>
                    <a:gd fmla="*/ 6 h 175" name="T19"/>
                    <a:gd fmla="*/ 183 w 204" name="T20"/>
                    <a:gd fmla="*/ 0 h 1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5" w="204">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5"/>
                <p:cNvSpPr/>
                <p:nvPr/>
              </p:nvSpPr>
              <p:spPr bwMode="auto">
                <a:xfrm>
                  <a:off x="5927726" y="273050"/>
                  <a:ext cx="250825" cy="255587"/>
                </a:xfrm>
                <a:custGeom>
                  <a:gdLst>
                    <a:gd fmla="*/ 52 w 197" name="T0"/>
                    <a:gd fmla="*/ 0 h 200" name="T1"/>
                    <a:gd fmla="*/ 76 w 197" name="T2"/>
                    <a:gd fmla="*/ 12 h 200" name="T3"/>
                    <a:gd fmla="*/ 183 w 197" name="T4"/>
                    <a:gd fmla="*/ 113 h 200" name="T5"/>
                    <a:gd fmla="*/ 197 w 197" name="T6"/>
                    <a:gd fmla="*/ 137 h 200" name="T7"/>
                    <a:gd fmla="*/ 194 w 197" name="T8"/>
                    <a:gd fmla="*/ 139 h 200" name="T9"/>
                    <a:gd fmla="*/ 8 w 197" name="T10"/>
                    <a:gd fmla="*/ 200 h 200" name="T11"/>
                    <a:gd fmla="*/ 0 w 197" name="T12"/>
                    <a:gd fmla="*/ 200 h 200" name="T13"/>
                    <a:gd fmla="*/ 0 w 197" name="T14"/>
                    <a:gd fmla="*/ 196 h 200" name="T15"/>
                    <a:gd fmla="*/ 49 w 197" name="T16"/>
                    <a:gd fmla="*/ 4 h 200" name="T17"/>
                    <a:gd fmla="*/ 52 w 197" name="T18"/>
                    <a:gd fmla="*/ 0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197">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6"/>
                <p:cNvSpPr/>
                <p:nvPr/>
              </p:nvSpPr>
              <p:spPr bwMode="auto">
                <a:xfrm>
                  <a:off x="5194301" y="649288"/>
                  <a:ext cx="1281113" cy="246062"/>
                </a:xfrm>
                <a:custGeom>
                  <a:gdLst>
                    <a:gd fmla="*/ 511 w 1008" name="T0"/>
                    <a:gd fmla="*/ 0 h 193" name="T1"/>
                    <a:gd fmla="*/ 944 w 1008" name="T2"/>
                    <a:gd fmla="*/ 147 h 193" name="T3"/>
                    <a:gd fmla="*/ 989 w 1008" name="T4"/>
                    <a:gd fmla="*/ 178 h 193" name="T5"/>
                    <a:gd fmla="*/ 990 w 1008" name="T6"/>
                    <a:gd fmla="*/ 178 h 193" name="T7"/>
                    <a:gd fmla="*/ 995 w 1008" name="T8"/>
                    <a:gd fmla="*/ 181 h 193" name="T9"/>
                    <a:gd fmla="*/ 1007 w 1008" name="T10"/>
                    <a:gd fmla="*/ 192 h 193" name="T11"/>
                    <a:gd fmla="*/ 991 w 1008" name="T12"/>
                    <a:gd fmla="*/ 189 h 193" name="T13"/>
                    <a:gd fmla="*/ 989 w 1008" name="T14"/>
                    <a:gd fmla="*/ 188 h 193" name="T15"/>
                    <a:gd fmla="*/ 989 w 1008" name="T16"/>
                    <a:gd fmla="*/ 188 h 193" name="T17"/>
                    <a:gd fmla="*/ 503 w 1008" name="T18"/>
                    <a:gd fmla="*/ 101 h 193" name="T19"/>
                    <a:gd fmla="*/ 17 w 1008" name="T20"/>
                    <a:gd fmla="*/ 188 h 193" name="T21"/>
                    <a:gd fmla="*/ 17 w 1008" name="T22"/>
                    <a:gd fmla="*/ 188 h 193" name="T23"/>
                    <a:gd fmla="*/ 16 w 1008" name="T24"/>
                    <a:gd fmla="*/ 188 h 193" name="T25"/>
                    <a:gd fmla="*/ 0 w 1008" name="T26"/>
                    <a:gd fmla="*/ 191 h 193" name="T27"/>
                    <a:gd fmla="*/ 3 w 1008" name="T28"/>
                    <a:gd fmla="*/ 188 h 193" name="T29"/>
                    <a:gd fmla="*/ 6 w 1008" name="T30"/>
                    <a:gd fmla="*/ 185 h 193" name="T31"/>
                    <a:gd fmla="*/ 6 w 1008" name="T32"/>
                    <a:gd fmla="*/ 185 h 193" name="T33"/>
                    <a:gd fmla="*/ 62 w 1008" name="T34"/>
                    <a:gd fmla="*/ 147 h 193" name="T35"/>
                    <a:gd fmla="*/ 511 w 1008" name="T36"/>
                    <a:gd fmla="*/ 0 h 19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3" w="1007">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7"/>
                <p:cNvSpPr/>
                <p:nvPr/>
              </p:nvSpPr>
              <p:spPr bwMode="auto">
                <a:xfrm>
                  <a:off x="5703888" y="233363"/>
                  <a:ext cx="255588" cy="257175"/>
                </a:xfrm>
                <a:custGeom>
                  <a:gdLst>
                    <a:gd fmla="*/ 0 w 201" name="T0"/>
                    <a:gd fmla="*/ 21 h 201" name="T1"/>
                    <a:gd fmla="*/ 26 w 201" name="T2"/>
                    <a:gd fmla="*/ 13 h 201" name="T3"/>
                    <a:gd fmla="*/ 174 w 201" name="T4"/>
                    <a:gd fmla="*/ 11 h 201" name="T5"/>
                    <a:gd fmla="*/ 201 w 201" name="T6"/>
                    <a:gd fmla="*/ 18 h 201" name="T7"/>
                    <a:gd fmla="*/ 200 w 201" name="T8"/>
                    <a:gd fmla="*/ 22 h 201" name="T9"/>
                    <a:gd fmla="*/ 108 w 201" name="T10"/>
                    <a:gd fmla="*/ 195 h 201" name="T11"/>
                    <a:gd fmla="*/ 102 w 201" name="T12"/>
                    <a:gd fmla="*/ 201 h 201" name="T13"/>
                    <a:gd fmla="*/ 100 w 201" name="T14"/>
                    <a:gd fmla="*/ 198 h 201" name="T15"/>
                    <a:gd fmla="*/ 2 w 201" name="T16"/>
                    <a:gd fmla="*/ 26 h 201" name="T17"/>
                    <a:gd fmla="*/ 0 w 201" name="T18"/>
                    <a:gd fmla="*/ 21 h 20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1" w="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8"/>
                <p:cNvSpPr/>
                <p:nvPr/>
              </p:nvSpPr>
              <p:spPr bwMode="auto">
                <a:xfrm>
                  <a:off x="5491163" y="274638"/>
                  <a:ext cx="252413" cy="254000"/>
                </a:xfrm>
                <a:custGeom>
                  <a:gdLst>
                    <a:gd fmla="*/ 0 w 199" name="T0"/>
                    <a:gd fmla="*/ 141 h 199" name="T1"/>
                    <a:gd fmla="*/ 13 w 199" name="T2"/>
                    <a:gd fmla="*/ 117 h 199" name="T3"/>
                    <a:gd fmla="*/ 118 w 199" name="T4"/>
                    <a:gd fmla="*/ 13 h 199" name="T5"/>
                    <a:gd fmla="*/ 143 w 199" name="T6"/>
                    <a:gd fmla="*/ 0 h 199" name="T7"/>
                    <a:gd fmla="*/ 145 w 199" name="T8"/>
                    <a:gd fmla="*/ 3 h 199" name="T9"/>
                    <a:gd fmla="*/ 199 w 199" name="T10"/>
                    <a:gd fmla="*/ 191 h 199" name="T11"/>
                    <a:gd fmla="*/ 199 w 199" name="T12"/>
                    <a:gd fmla="*/ 199 h 199" name="T13"/>
                    <a:gd fmla="*/ 195 w 199" name="T14"/>
                    <a:gd fmla="*/ 199 h 199" name="T15"/>
                    <a:gd fmla="*/ 5 w 199" name="T16"/>
                    <a:gd fmla="*/ 144 h 199" name="T17"/>
                    <a:gd fmla="*/ 0 w 199" name="T18"/>
                    <a:gd fmla="*/ 141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9"/>
                <p:cNvSpPr/>
                <p:nvPr/>
              </p:nvSpPr>
              <p:spPr bwMode="auto">
                <a:xfrm>
                  <a:off x="5448301" y="488950"/>
                  <a:ext cx="258763" cy="222250"/>
                </a:xfrm>
                <a:custGeom>
                  <a:gdLst>
                    <a:gd fmla="*/ 20 w 203" name="T0"/>
                    <a:gd fmla="*/ 0 h 174" name="T1"/>
                    <a:gd fmla="*/ 12 w 203" name="T2"/>
                    <a:gd fmla="*/ 21 h 174" name="T3"/>
                    <a:gd fmla="*/ 0 w 203" name="T4"/>
                    <a:gd fmla="*/ 114 h 174" name="T5"/>
                    <a:gd fmla="*/ 5 w 203" name="T6"/>
                    <a:gd fmla="*/ 165 h 174" name="T7"/>
                    <a:gd fmla="*/ 7 w 203" name="T8"/>
                    <a:gd fmla="*/ 174 h 174" name="T9"/>
                    <a:gd fmla="*/ 17 w 203" name="T10"/>
                    <a:gd fmla="*/ 169 h 174" name="T11"/>
                    <a:gd fmla="*/ 176 w 203" name="T12"/>
                    <a:gd fmla="*/ 117 h 174" name="T13"/>
                    <a:gd fmla="*/ 203 w 203" name="T14"/>
                    <a:gd fmla="*/ 113 h 174" name="T15"/>
                    <a:gd fmla="*/ 189 w 203" name="T16"/>
                    <a:gd fmla="*/ 96 h 174" name="T17"/>
                    <a:gd fmla="*/ 45 w 203" name="T18"/>
                    <a:gd fmla="*/ 5 h 174" name="T19"/>
                    <a:gd fmla="*/ 20 w 203" name="T20"/>
                    <a:gd fmla="*/ 0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203">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5653485" y="881618"/>
                <a:ext cx="885031" cy="255754"/>
                <a:chOff x="6484938" y="241300"/>
                <a:chExt cx="1598613" cy="461963"/>
              </a:xfrm>
            </p:grpSpPr>
            <p:sp>
              <p:nvSpPr>
                <p:cNvPr id="36" name="Freeform 19"/>
                <p:cNvSpPr/>
                <p:nvPr/>
              </p:nvSpPr>
              <p:spPr bwMode="auto">
                <a:xfrm>
                  <a:off x="6484938" y="249238"/>
                  <a:ext cx="106363" cy="49212"/>
                </a:xfrm>
                <a:custGeom>
                  <a:gdLst>
                    <a:gd fmla="*/ 0 w 67" name="T0"/>
                    <a:gd fmla="*/ 0 h 31" name="T1"/>
                    <a:gd fmla="*/ 67 w 67" name="T2"/>
                    <a:gd fmla="*/ 0 h 31" name="T3"/>
                    <a:gd fmla="*/ 67 w 67" name="T4"/>
                    <a:gd fmla="*/ 31 h 31" name="T5"/>
                    <a:gd fmla="*/ 0 w 67" name="T6"/>
                    <a:gd fmla="*/ 31 h 31" name="T7"/>
                    <a:gd fmla="*/ 0 w 67" name="T8"/>
                    <a:gd fmla="*/ 0 h 31" name="T9"/>
                    <a:gd fmla="*/ 0 w 67" name="T10"/>
                    <a:gd fmla="*/ 0 h 31" name="T11"/>
                  </a:gdLst>
                  <a:cxnLst>
                    <a:cxn ang="0">
                      <a:pos x="T0" y="T1"/>
                    </a:cxn>
                    <a:cxn ang="0">
                      <a:pos x="T2" y="T3"/>
                    </a:cxn>
                    <a:cxn ang="0">
                      <a:pos x="T4" y="T5"/>
                    </a:cxn>
                    <a:cxn ang="0">
                      <a:pos x="T6" y="T7"/>
                    </a:cxn>
                    <a:cxn ang="0">
                      <a:pos x="T8" y="T9"/>
                    </a:cxn>
                    <a:cxn ang="0">
                      <a:pos x="T10" y="T11"/>
                    </a:cxn>
                  </a:cxnLst>
                  <a:rect b="b" l="0" r="r" t="0"/>
                  <a:pathLst>
                    <a:path h="31" w="67">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0"/>
                <p:cNvSpPr/>
                <p:nvPr/>
              </p:nvSpPr>
              <p:spPr bwMode="auto">
                <a:xfrm>
                  <a:off x="6484938" y="436563"/>
                  <a:ext cx="106363" cy="49212"/>
                </a:xfrm>
                <a:custGeom>
                  <a:gdLst>
                    <a:gd fmla="*/ 0 w 67" name="T0"/>
                    <a:gd fmla="*/ 0 h 31" name="T1"/>
                    <a:gd fmla="*/ 67 w 67" name="T2"/>
                    <a:gd fmla="*/ 0 h 31" name="T3"/>
                    <a:gd fmla="*/ 67 w 67" name="T4"/>
                    <a:gd fmla="*/ 31 h 31" name="T5"/>
                    <a:gd fmla="*/ 0 w 67" name="T6"/>
                    <a:gd fmla="*/ 31 h 31" name="T7"/>
                    <a:gd fmla="*/ 0 w 67" name="T8"/>
                    <a:gd fmla="*/ 0 h 31" name="T9"/>
                    <a:gd fmla="*/ 0 w 67" name="T10"/>
                    <a:gd fmla="*/ 0 h 31" name="T11"/>
                  </a:gdLst>
                  <a:cxnLst>
                    <a:cxn ang="0">
                      <a:pos x="T0" y="T1"/>
                    </a:cxn>
                    <a:cxn ang="0">
                      <a:pos x="T2" y="T3"/>
                    </a:cxn>
                    <a:cxn ang="0">
                      <a:pos x="T4" y="T5"/>
                    </a:cxn>
                    <a:cxn ang="0">
                      <a:pos x="T6" y="T7"/>
                    </a:cxn>
                    <a:cxn ang="0">
                      <a:pos x="T8" y="T9"/>
                    </a:cxn>
                    <a:cxn ang="0">
                      <a:pos x="T10" y="T11"/>
                    </a:cxn>
                  </a:cxnLst>
                  <a:rect b="b" l="0" r="r" t="0"/>
                  <a:pathLst>
                    <a:path h="31" w="67">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1"/>
                <p:cNvSpPr/>
                <p:nvPr/>
              </p:nvSpPr>
              <p:spPr bwMode="auto">
                <a:xfrm>
                  <a:off x="6870701" y="455613"/>
                  <a:ext cx="358775" cy="247650"/>
                </a:xfrm>
                <a:custGeom>
                  <a:gdLst>
                    <a:gd fmla="*/ 227 w 282" name="T0"/>
                    <a:gd fmla="*/ 0 h 194" name="T1"/>
                    <a:gd fmla="*/ 282 w 282" name="T2"/>
                    <a:gd fmla="*/ 0 h 194" name="T3"/>
                    <a:gd fmla="*/ 269 w 282" name="T4"/>
                    <a:gd fmla="*/ 16 h 194" name="T5"/>
                    <a:gd fmla="*/ 257 w 282" name="T6"/>
                    <a:gd fmla="*/ 29 h 194" name="T7"/>
                    <a:gd fmla="*/ 229 w 282" name="T8"/>
                    <a:gd fmla="*/ 51 h 194" name="T9"/>
                    <a:gd fmla="*/ 229 w 282" name="T10"/>
                    <a:gd fmla="*/ 75 h 194" name="T11"/>
                    <a:gd fmla="*/ 222 w 282" name="T12"/>
                    <a:gd fmla="*/ 128 h 194" name="T13"/>
                    <a:gd fmla="*/ 172 w 282" name="T14"/>
                    <a:gd fmla="*/ 182 h 194" name="T15"/>
                    <a:gd fmla="*/ 128 w 282" name="T16"/>
                    <a:gd fmla="*/ 192 h 194" name="T17"/>
                    <a:gd fmla="*/ 64 w 282" name="T18"/>
                    <a:gd fmla="*/ 192 h 194" name="T19"/>
                    <a:gd fmla="*/ 28 w 282" name="T20"/>
                    <a:gd fmla="*/ 182 h 194" name="T21"/>
                    <a:gd fmla="*/ 0 w 282" name="T22"/>
                    <a:gd fmla="*/ 131 h 194" name="T23"/>
                    <a:gd fmla="*/ 38 w 282" name="T24"/>
                    <a:gd fmla="*/ 131 h 194" name="T25"/>
                    <a:gd fmla="*/ 54 w 282" name="T26"/>
                    <a:gd fmla="*/ 154 h 194" name="T27"/>
                    <a:gd fmla="*/ 128 w 282" name="T28"/>
                    <a:gd fmla="*/ 158 h 194" name="T29"/>
                    <a:gd fmla="*/ 180 w 282" name="T30"/>
                    <a:gd fmla="*/ 125 h 194" name="T31"/>
                    <a:gd fmla="*/ 190 w 282" name="T32"/>
                    <a:gd fmla="*/ 72 h 194" name="T33"/>
                    <a:gd fmla="*/ 128 w 282" name="T34"/>
                    <a:gd fmla="*/ 85 h 194" name="T35"/>
                    <a:gd fmla="*/ 128 w 282" name="T36"/>
                    <a:gd fmla="*/ 45 h 194" name="T37"/>
                    <a:gd fmla="*/ 184 w 282" name="T38"/>
                    <a:gd fmla="*/ 31 h 194" name="T39"/>
                    <a:gd fmla="*/ 215 w 282" name="T40"/>
                    <a:gd fmla="*/ 11 h 194" name="T41"/>
                    <a:gd fmla="*/ 227 w 282" name="T42"/>
                    <a:gd fmla="*/ 0 h 1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4" w="282">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2"/>
                <p:cNvSpPr/>
                <p:nvPr/>
              </p:nvSpPr>
              <p:spPr bwMode="auto">
                <a:xfrm>
                  <a:off x="7335838" y="241300"/>
                  <a:ext cx="747713" cy="458787"/>
                </a:xfrm>
                <a:custGeom>
                  <a:gdLst>
                    <a:gd fmla="*/ 255 w 588" name="T0"/>
                    <a:gd fmla="*/ 0 h 359" name="T1"/>
                    <a:gd fmla="*/ 527 w 588" name="T2"/>
                    <a:gd fmla="*/ 0 h 359" name="T3"/>
                    <a:gd fmla="*/ 571 w 588" name="T4"/>
                    <a:gd fmla="*/ 14 h 359" name="T5"/>
                    <a:gd fmla="*/ 588 w 588" name="T6"/>
                    <a:gd fmla="*/ 56 h 359" name="T7"/>
                    <a:gd fmla="*/ 588 w 588" name="T8"/>
                    <a:gd fmla="*/ 304 h 359" name="T9"/>
                    <a:gd fmla="*/ 573 w 588" name="T10"/>
                    <a:gd fmla="*/ 342 h 359" name="T11"/>
                    <a:gd fmla="*/ 531 w 588" name="T12"/>
                    <a:gd fmla="*/ 358 h 359" name="T13"/>
                    <a:gd fmla="*/ 497 w 588" name="T14"/>
                    <a:gd fmla="*/ 358 h 359" name="T15"/>
                    <a:gd fmla="*/ 497 w 588" name="T16"/>
                    <a:gd fmla="*/ 359 h 359" name="T17"/>
                    <a:gd fmla="*/ 141 w 588" name="T18"/>
                    <a:gd fmla="*/ 359 h 359" name="T19"/>
                    <a:gd fmla="*/ 141 w 588" name="T20"/>
                    <a:gd fmla="*/ 359 h 359" name="T21"/>
                    <a:gd fmla="*/ 117 w 588" name="T22"/>
                    <a:gd fmla="*/ 359 h 359" name="T23"/>
                    <a:gd fmla="*/ 86 w 588" name="T24"/>
                    <a:gd fmla="*/ 350 h 359" name="T25"/>
                    <a:gd fmla="*/ 75 w 588" name="T26"/>
                    <a:gd fmla="*/ 327 h 359" name="T27"/>
                    <a:gd fmla="*/ 75 w 588" name="T28"/>
                    <a:gd fmla="*/ 304 h 359" name="T29"/>
                    <a:gd fmla="*/ 75 w 588" name="T30"/>
                    <a:gd fmla="*/ 304 h 359" name="T31"/>
                    <a:gd fmla="*/ 75 w 588" name="T32"/>
                    <a:gd fmla="*/ 230 h 359" name="T33"/>
                    <a:gd fmla="*/ 34 w 588" name="T34"/>
                    <a:gd fmla="*/ 202 h 359" name="T35"/>
                    <a:gd fmla="*/ 17 w 588" name="T36"/>
                    <a:gd fmla="*/ 187 h 359" name="T37"/>
                    <a:gd fmla="*/ 0 w 588" name="T38"/>
                    <a:gd fmla="*/ 167 h 359" name="T39"/>
                    <a:gd fmla="*/ 55 w 588" name="T40"/>
                    <a:gd fmla="*/ 167 h 359" name="T41"/>
                    <a:gd fmla="*/ 68 w 588" name="T42"/>
                    <a:gd fmla="*/ 178 h 359" name="T43"/>
                    <a:gd fmla="*/ 103 w 588" name="T44"/>
                    <a:gd fmla="*/ 200 h 359" name="T45"/>
                    <a:gd fmla="*/ 155 w 588" name="T46"/>
                    <a:gd fmla="*/ 212 h 359" name="T47"/>
                    <a:gd fmla="*/ 155 w 588" name="T48"/>
                    <a:gd fmla="*/ 252 h 359" name="T49"/>
                    <a:gd fmla="*/ 114 w 588" name="T50"/>
                    <a:gd fmla="*/ 246 h 359" name="T51"/>
                    <a:gd fmla="*/ 114 w 588" name="T52"/>
                    <a:gd fmla="*/ 303 h 359" name="T53"/>
                    <a:gd fmla="*/ 114 w 588" name="T54"/>
                    <a:gd fmla="*/ 303 h 359" name="T55"/>
                    <a:gd fmla="*/ 115 w 588" name="T56"/>
                    <a:gd fmla="*/ 312 h 359" name="T57"/>
                    <a:gd fmla="*/ 119 w 588" name="T58"/>
                    <a:gd fmla="*/ 320 h 359" name="T59"/>
                    <a:gd fmla="*/ 130 w 588" name="T60"/>
                    <a:gd fmla="*/ 323 h 359" name="T61"/>
                    <a:gd fmla="*/ 138 w 588" name="T62"/>
                    <a:gd fmla="*/ 324 h 359" name="T63"/>
                    <a:gd fmla="*/ 495 w 588" name="T64"/>
                    <a:gd fmla="*/ 324 h 359" name="T65"/>
                    <a:gd fmla="*/ 495 w 588" name="T66"/>
                    <a:gd fmla="*/ 324 h 359" name="T67"/>
                    <a:gd fmla="*/ 525 w 588" name="T68"/>
                    <a:gd fmla="*/ 323 h 359" name="T69"/>
                    <a:gd fmla="*/ 542 w 588" name="T70"/>
                    <a:gd fmla="*/ 314 h 359" name="T71"/>
                    <a:gd fmla="*/ 548 w 588" name="T72"/>
                    <a:gd fmla="*/ 299 h 359" name="T73"/>
                    <a:gd fmla="*/ 548 w 588" name="T74"/>
                    <a:gd fmla="*/ 65 h 359" name="T75"/>
                    <a:gd fmla="*/ 521 w 588" name="T76"/>
                    <a:gd fmla="*/ 39 h 359" name="T77"/>
                    <a:gd fmla="*/ 264 w 588" name="T78"/>
                    <a:gd fmla="*/ 39 h 359" name="T79"/>
                    <a:gd fmla="*/ 237 w 588" name="T80"/>
                    <a:gd fmla="*/ 65 h 359" name="T81"/>
                    <a:gd fmla="*/ 237 w 588" name="T82"/>
                    <a:gd fmla="*/ 300 h 359" name="T83"/>
                    <a:gd fmla="*/ 198 w 588" name="T84"/>
                    <a:gd fmla="*/ 300 h 359" name="T85"/>
                    <a:gd fmla="*/ 198 w 588" name="T86"/>
                    <a:gd fmla="*/ 54 h 359" name="T87"/>
                    <a:gd fmla="*/ 213 w 588" name="T88"/>
                    <a:gd fmla="*/ 15 h 359" name="T89"/>
                    <a:gd fmla="*/ 255 w 588" name="T90"/>
                    <a:gd fmla="*/ 0 h 35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9" w="588">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3"/>
                <p:cNvSpPr>
                  <a:spLocks noEditPoints="1"/>
                </p:cNvSpPr>
                <p:nvPr/>
              </p:nvSpPr>
              <p:spPr bwMode="auto">
                <a:xfrm>
                  <a:off x="7037388" y="241300"/>
                  <a:ext cx="495300" cy="214312"/>
                </a:xfrm>
                <a:custGeom>
                  <a:gdLst>
                    <a:gd fmla="*/ 213 w 390" name="T0"/>
                    <a:gd fmla="*/ 127 h 167" name="T1"/>
                    <a:gd fmla="*/ 342 w 390" name="T2"/>
                    <a:gd fmla="*/ 127 h 167" name="T3"/>
                    <a:gd fmla="*/ 351 w 390" name="T4"/>
                    <a:gd fmla="*/ 104 h 167" name="T5"/>
                    <a:gd fmla="*/ 39 w 390" name="T6"/>
                    <a:gd fmla="*/ 103 h 167" name="T7"/>
                    <a:gd fmla="*/ 43 w 390" name="T8"/>
                    <a:gd fmla="*/ 127 h 167" name="T9"/>
                    <a:gd fmla="*/ 174 w 390" name="T10"/>
                    <a:gd fmla="*/ 127 h 167" name="T11"/>
                    <a:gd fmla="*/ 39 w 390" name="T12"/>
                    <a:gd fmla="*/ 104 h 167" name="T13"/>
                    <a:gd fmla="*/ 39 w 390" name="T14"/>
                    <a:gd fmla="*/ 103 h 167" name="T15"/>
                    <a:gd fmla="*/ 247 w 390" name="T16"/>
                    <a:gd fmla="*/ 39 h 167" name="T17"/>
                    <a:gd fmla="*/ 213 w 390" name="T18"/>
                    <a:gd fmla="*/ 64 h 167" name="T19"/>
                    <a:gd fmla="*/ 351 w 390" name="T20"/>
                    <a:gd fmla="*/ 51 h 167" name="T21"/>
                    <a:gd fmla="*/ 337 w 390" name="T22"/>
                    <a:gd fmla="*/ 39 h 167" name="T23"/>
                    <a:gd fmla="*/ 326 w 390" name="T24"/>
                    <a:gd fmla="*/ 39 h 167" name="T25"/>
                    <a:gd fmla="*/ 77 w 390" name="T26"/>
                    <a:gd fmla="*/ 39 h 167" name="T27"/>
                    <a:gd fmla="*/ 57 w 390" name="T28"/>
                    <a:gd fmla="*/ 39 h 167" name="T29"/>
                    <a:gd fmla="*/ 39 w 390" name="T30"/>
                    <a:gd fmla="*/ 54 h 167" name="T31"/>
                    <a:gd fmla="*/ 39 w 390" name="T32"/>
                    <a:gd fmla="*/ 64 h 167" name="T33"/>
                    <a:gd fmla="*/ 174 w 390" name="T34"/>
                    <a:gd fmla="*/ 64 h 167" name="T35"/>
                    <a:gd fmla="*/ 144 w 390" name="T36"/>
                    <a:gd fmla="*/ 39 h 167" name="T37"/>
                    <a:gd fmla="*/ 77 w 390" name="T38"/>
                    <a:gd fmla="*/ 39 h 167" name="T39"/>
                    <a:gd fmla="*/ 77 w 390" name="T40"/>
                    <a:gd fmla="*/ 39 h 167" name="T41"/>
                    <a:gd fmla="*/ 77 w 390" name="T42"/>
                    <a:gd fmla="*/ 0 h 167" name="T43"/>
                    <a:gd fmla="*/ 77 w 390" name="T44"/>
                    <a:gd fmla="*/ 4 h 167" name="T45"/>
                    <a:gd fmla="*/ 144 w 390" name="T46"/>
                    <a:gd fmla="*/ 0 h 167" name="T47"/>
                    <a:gd fmla="*/ 247 w 390" name="T48"/>
                    <a:gd fmla="*/ 0 h 167" name="T49"/>
                    <a:gd fmla="*/ 326 w 390" name="T50"/>
                    <a:gd fmla="*/ 0 h 167" name="T51"/>
                    <a:gd fmla="*/ 379 w 390" name="T52"/>
                    <a:gd fmla="*/ 10 h 167" name="T53"/>
                    <a:gd fmla="*/ 390 w 390" name="T54"/>
                    <a:gd fmla="*/ 125 h 167" name="T55"/>
                    <a:gd fmla="*/ 367 w 390" name="T56"/>
                    <a:gd fmla="*/ 165 h 167" name="T57"/>
                    <a:gd fmla="*/ 326 w 390" name="T58"/>
                    <a:gd fmla="*/ 167 h 167" name="T59"/>
                    <a:gd fmla="*/ 247 w 390" name="T60"/>
                    <a:gd fmla="*/ 167 h 167" name="T61"/>
                    <a:gd fmla="*/ 144 w 390" name="T62"/>
                    <a:gd fmla="*/ 167 h 167" name="T63"/>
                    <a:gd fmla="*/ 77 w 390" name="T64"/>
                    <a:gd fmla="*/ 166 h 167" name="T65"/>
                    <a:gd fmla="*/ 77 w 390" name="T66"/>
                    <a:gd fmla="*/ 167 h 167" name="T67"/>
                    <a:gd fmla="*/ 25 w 390" name="T68"/>
                    <a:gd fmla="*/ 165 h 167" name="T69"/>
                    <a:gd fmla="*/ 0 w 390" name="T70"/>
                    <a:gd fmla="*/ 39 h 16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7" w="390">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0"/>
                <p:cNvSpPr>
                  <a:spLocks noEditPoints="1"/>
                </p:cNvSpPr>
                <p:nvPr/>
              </p:nvSpPr>
              <p:spPr bwMode="auto">
                <a:xfrm>
                  <a:off x="6484938" y="241300"/>
                  <a:ext cx="495300" cy="458787"/>
                </a:xfrm>
                <a:custGeom>
                  <a:gdLst>
                    <a:gd fmla="*/ 267 w 390" name="T0"/>
                    <a:gd fmla="*/ 258 h 359" name="T1"/>
                    <a:gd fmla="*/ 341 w 390" name="T2"/>
                    <a:gd fmla="*/ 258 h 359" name="T3"/>
                    <a:gd fmla="*/ 350 w 390" name="T4"/>
                    <a:gd fmla="*/ 235 h 359" name="T5"/>
                    <a:gd fmla="*/ 147 w 390" name="T6"/>
                    <a:gd fmla="*/ 235 h 359" name="T7"/>
                    <a:gd fmla="*/ 152 w 390" name="T8"/>
                    <a:gd fmla="*/ 258 h 359" name="T9"/>
                    <a:gd fmla="*/ 228 w 390" name="T10"/>
                    <a:gd fmla="*/ 258 h 359" name="T11"/>
                    <a:gd fmla="*/ 147 w 390" name="T12"/>
                    <a:gd fmla="*/ 235 h 359" name="T13"/>
                    <a:gd fmla="*/ 301 w 390" name="T14"/>
                    <a:gd fmla="*/ 170 h 359" name="T15"/>
                    <a:gd fmla="*/ 267 w 390" name="T16"/>
                    <a:gd fmla="*/ 195 h 359" name="T17"/>
                    <a:gd fmla="*/ 350 w 390" name="T18"/>
                    <a:gd fmla="*/ 182 h 359" name="T19"/>
                    <a:gd fmla="*/ 336 w 390" name="T20"/>
                    <a:gd fmla="*/ 170 h 359" name="T21"/>
                    <a:gd fmla="*/ 325 w 390" name="T22"/>
                    <a:gd fmla="*/ 170 h 359" name="T23"/>
                    <a:gd fmla="*/ 186 w 390" name="T24"/>
                    <a:gd fmla="*/ 170 h 359" name="T25"/>
                    <a:gd fmla="*/ 166 w 390" name="T26"/>
                    <a:gd fmla="*/ 170 h 359" name="T27"/>
                    <a:gd fmla="*/ 147 w 390" name="T28"/>
                    <a:gd fmla="*/ 185 h 359" name="T29"/>
                    <a:gd fmla="*/ 228 w 390" name="T30"/>
                    <a:gd fmla="*/ 195 h 359" name="T31"/>
                    <a:gd fmla="*/ 198 w 390" name="T32"/>
                    <a:gd fmla="*/ 170 h 359" name="T33"/>
                    <a:gd fmla="*/ 186 w 390" name="T34"/>
                    <a:gd fmla="*/ 170 h 359" name="T35"/>
                    <a:gd fmla="*/ 163 w 390" name="T36"/>
                    <a:gd fmla="*/ 54 h 359" name="T37"/>
                    <a:gd fmla="*/ 147 w 390" name="T38"/>
                    <a:gd fmla="*/ 74 h 359" name="T39"/>
                    <a:gd fmla="*/ 351 w 390" name="T40"/>
                    <a:gd fmla="*/ 65 h 359" name="T41"/>
                    <a:gd fmla="*/ 225 w 390" name="T42"/>
                    <a:gd fmla="*/ 0 h 359" name="T43"/>
                    <a:gd fmla="*/ 265 w 390" name="T44"/>
                    <a:gd fmla="*/ 14 h 359" name="T45"/>
                    <a:gd fmla="*/ 377 w 390" name="T46"/>
                    <a:gd fmla="*/ 25 h 359" name="T47"/>
                    <a:gd fmla="*/ 390 w 390" name="T48"/>
                    <a:gd fmla="*/ 75 h 359" name="T49"/>
                    <a:gd fmla="*/ 269 w 390" name="T50"/>
                    <a:gd fmla="*/ 113 h 359" name="T51"/>
                    <a:gd fmla="*/ 301 w 390" name="T52"/>
                    <a:gd fmla="*/ 131 h 359" name="T53"/>
                    <a:gd fmla="*/ 325 w 390" name="T54"/>
                    <a:gd fmla="*/ 131 h 359" name="T55"/>
                    <a:gd fmla="*/ 353 w 390" name="T56"/>
                    <a:gd fmla="*/ 131 h 359" name="T57"/>
                    <a:gd fmla="*/ 378 w 390" name="T58"/>
                    <a:gd fmla="*/ 141 h 359" name="T59"/>
                    <a:gd fmla="*/ 390 w 390" name="T60"/>
                    <a:gd fmla="*/ 256 h 359" name="T61"/>
                    <a:gd fmla="*/ 367 w 390" name="T62"/>
                    <a:gd fmla="*/ 296 h 359" name="T63"/>
                    <a:gd fmla="*/ 350 w 390" name="T64"/>
                    <a:gd fmla="*/ 298 h 359" name="T65"/>
                    <a:gd fmla="*/ 301 w 390" name="T66"/>
                    <a:gd fmla="*/ 298 h 359" name="T67"/>
                    <a:gd fmla="*/ 198 w 390" name="T68"/>
                    <a:gd fmla="*/ 298 h 359" name="T69"/>
                    <a:gd fmla="*/ 196 w 390" name="T70"/>
                    <a:gd fmla="*/ 298 h 359" name="T71"/>
                    <a:gd fmla="*/ 194 w 390" name="T72"/>
                    <a:gd fmla="*/ 304 h 359" name="T73"/>
                    <a:gd fmla="*/ 170 w 390" name="T74"/>
                    <a:gd fmla="*/ 345 h 359" name="T75"/>
                    <a:gd fmla="*/ 123 w 390" name="T76"/>
                    <a:gd fmla="*/ 359 h 359" name="T77"/>
                    <a:gd fmla="*/ 0 w 390" name="T78"/>
                    <a:gd fmla="*/ 359 h 359" name="T79"/>
                    <a:gd fmla="*/ 123 w 390" name="T80"/>
                    <a:gd fmla="*/ 324 h 359" name="T81"/>
                    <a:gd fmla="*/ 148 w 390" name="T82"/>
                    <a:gd fmla="*/ 302 h 359" name="T83"/>
                    <a:gd fmla="*/ 134 w 390" name="T84"/>
                    <a:gd fmla="*/ 296 h 359" name="T85"/>
                    <a:gd fmla="*/ 108 w 390" name="T86"/>
                    <a:gd fmla="*/ 170 h 359" name="T87"/>
                    <a:gd fmla="*/ 148 w 390" name="T88"/>
                    <a:gd fmla="*/ 131 h 359" name="T89"/>
                    <a:gd fmla="*/ 186 w 390" name="T90"/>
                    <a:gd fmla="*/ 131 h 359" name="T91"/>
                    <a:gd fmla="*/ 198 w 390" name="T92"/>
                    <a:gd fmla="*/ 131 h 359" name="T93"/>
                    <a:gd fmla="*/ 230 w 390" name="T94"/>
                    <a:gd fmla="*/ 113 h 359" name="T95"/>
                    <a:gd fmla="*/ 108 w 390" name="T96"/>
                    <a:gd fmla="*/ 75 h 359" name="T97"/>
                    <a:gd fmla="*/ 108 w 390" name="T98"/>
                    <a:gd fmla="*/ 54 h 359" name="T99"/>
                    <a:gd fmla="*/ 152 w 390" name="T100"/>
                    <a:gd fmla="*/ 14 h 359" name="T101"/>
                    <a:gd fmla="*/ 225 w 390" name="T102"/>
                    <a:gd fmla="*/ 0 h 35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9" w="390">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1"/>
                <p:cNvSpPr/>
                <p:nvPr/>
              </p:nvSpPr>
              <p:spPr bwMode="auto">
                <a:xfrm>
                  <a:off x="7656513" y="325438"/>
                  <a:ext cx="166688" cy="300037"/>
                </a:xfrm>
                <a:custGeom>
                  <a:gdLst>
                    <a:gd fmla="*/ 0 w 132" name="T0"/>
                    <a:gd fmla="*/ 0 h 235" name="T1"/>
                    <a:gd fmla="*/ 37 w 132" name="T2"/>
                    <a:gd fmla="*/ 0 h 235" name="T3"/>
                    <a:gd fmla="*/ 41 w 132" name="T4"/>
                    <a:gd fmla="*/ 15 h 235" name="T5"/>
                    <a:gd fmla="*/ 41 w 132" name="T6"/>
                    <a:gd fmla="*/ 15 h 235" name="T7"/>
                    <a:gd fmla="*/ 49 w 132" name="T8"/>
                    <a:gd fmla="*/ 43 h 235" name="T9"/>
                    <a:gd fmla="*/ 65 w 132" name="T10"/>
                    <a:gd fmla="*/ 101 h 235" name="T11"/>
                    <a:gd fmla="*/ 90 w 132" name="T12"/>
                    <a:gd fmla="*/ 15 h 235" name="T13"/>
                    <a:gd fmla="*/ 90 w 132" name="T14"/>
                    <a:gd fmla="*/ 15 h 235" name="T15"/>
                    <a:gd fmla="*/ 95 w 132" name="T16"/>
                    <a:gd fmla="*/ 0 h 235" name="T17"/>
                    <a:gd fmla="*/ 132 w 132" name="T18"/>
                    <a:gd fmla="*/ 0 h 235" name="T19"/>
                    <a:gd fmla="*/ 129 w 132" name="T20"/>
                    <a:gd fmla="*/ 10 h 235" name="T21"/>
                    <a:gd fmla="*/ 127 w 132" name="T22"/>
                    <a:gd fmla="*/ 15 h 235" name="T23"/>
                    <a:gd fmla="*/ 128 w 132" name="T24"/>
                    <a:gd fmla="*/ 15 h 235" name="T25"/>
                    <a:gd fmla="*/ 112 w 132" name="T26"/>
                    <a:gd fmla="*/ 72 h 235" name="T27"/>
                    <a:gd fmla="*/ 85 w 132" name="T28"/>
                    <a:gd fmla="*/ 143 h 235" name="T29"/>
                    <a:gd fmla="*/ 127 w 132" name="T30"/>
                    <a:gd fmla="*/ 191 h 235" name="T31"/>
                    <a:gd fmla="*/ 127 w 132" name="T32"/>
                    <a:gd fmla="*/ 235 h 235" name="T33"/>
                    <a:gd fmla="*/ 66 w 132" name="T34"/>
                    <a:gd fmla="*/ 177 h 235" name="T35"/>
                    <a:gd fmla="*/ 38 w 132" name="T36"/>
                    <a:gd fmla="*/ 209 h 235" name="T37"/>
                    <a:gd fmla="*/ 4 w 132" name="T38"/>
                    <a:gd fmla="*/ 235 h 235" name="T39"/>
                    <a:gd fmla="*/ 4 w 132" name="T40"/>
                    <a:gd fmla="*/ 189 h 235" name="T41"/>
                    <a:gd fmla="*/ 46 w 132" name="T42"/>
                    <a:gd fmla="*/ 144 h 235" name="T43"/>
                    <a:gd fmla="*/ 24 w 132" name="T44"/>
                    <a:gd fmla="*/ 86 h 235" name="T45"/>
                    <a:gd fmla="*/ 4 w 132" name="T46"/>
                    <a:gd fmla="*/ 15 h 235" name="T47"/>
                    <a:gd fmla="*/ 4 w 132" name="T48"/>
                    <a:gd fmla="*/ 15 h 235" name="T49"/>
                    <a:gd fmla="*/ 0 w 132" name="T50"/>
                    <a:gd fmla="*/ 0 h 2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5" w="132">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2"/>
                <p:cNvSpPr/>
                <p:nvPr/>
              </p:nvSpPr>
              <p:spPr bwMode="auto">
                <a:xfrm>
                  <a:off x="7837488" y="325438"/>
                  <a:ext cx="169863" cy="300037"/>
                </a:xfrm>
                <a:custGeom>
                  <a:gdLst>
                    <a:gd fmla="*/ 0 w 133" name="T0"/>
                    <a:gd fmla="*/ 0 h 235" name="T1"/>
                    <a:gd fmla="*/ 37 w 133" name="T2"/>
                    <a:gd fmla="*/ 0 h 235" name="T3"/>
                    <a:gd fmla="*/ 42 w 133" name="T4"/>
                    <a:gd fmla="*/ 15 h 235" name="T5"/>
                    <a:gd fmla="*/ 42 w 133" name="T6"/>
                    <a:gd fmla="*/ 15 h 235" name="T7"/>
                    <a:gd fmla="*/ 66 w 133" name="T8"/>
                    <a:gd fmla="*/ 103 h 235" name="T9"/>
                    <a:gd fmla="*/ 80 w 133" name="T10"/>
                    <a:gd fmla="*/ 53 h 235" name="T11"/>
                    <a:gd fmla="*/ 91 w 133" name="T12"/>
                    <a:gd fmla="*/ 15 h 235" name="T13"/>
                    <a:gd fmla="*/ 91 w 133" name="T14"/>
                    <a:gd fmla="*/ 15 h 235" name="T15"/>
                    <a:gd fmla="*/ 95 w 133" name="T16"/>
                    <a:gd fmla="*/ 0 h 235" name="T17"/>
                    <a:gd fmla="*/ 133 w 133" name="T18"/>
                    <a:gd fmla="*/ 0 h 235" name="T19"/>
                    <a:gd fmla="*/ 130 w 133" name="T20"/>
                    <a:gd fmla="*/ 10 h 235" name="T21"/>
                    <a:gd fmla="*/ 128 w 133" name="T22"/>
                    <a:gd fmla="*/ 15 h 235" name="T23"/>
                    <a:gd fmla="*/ 128 w 133" name="T24"/>
                    <a:gd fmla="*/ 15 h 235" name="T25"/>
                    <a:gd fmla="*/ 120 w 133" name="T26"/>
                    <a:gd fmla="*/ 46 h 235" name="T27"/>
                    <a:gd fmla="*/ 113 w 133" name="T28"/>
                    <a:gd fmla="*/ 70 h 235" name="T29"/>
                    <a:gd fmla="*/ 101 w 133" name="T30"/>
                    <a:gd fmla="*/ 107 h 235" name="T31"/>
                    <a:gd fmla="*/ 86 w 133" name="T32"/>
                    <a:gd fmla="*/ 143 h 235" name="T33"/>
                    <a:gd fmla="*/ 105 w 133" name="T34"/>
                    <a:gd fmla="*/ 168 h 235" name="T35"/>
                    <a:gd fmla="*/ 128 w 133" name="T36"/>
                    <a:gd fmla="*/ 190 h 235" name="T37"/>
                    <a:gd fmla="*/ 128 w 133" name="T38"/>
                    <a:gd fmla="*/ 190 h 235" name="T39"/>
                    <a:gd fmla="*/ 128 w 133" name="T40"/>
                    <a:gd fmla="*/ 235 h 235" name="T41"/>
                    <a:gd fmla="*/ 128 w 133" name="T42"/>
                    <a:gd fmla="*/ 235 h 235" name="T43"/>
                    <a:gd fmla="*/ 88 w 133" name="T44"/>
                    <a:gd fmla="*/ 202 h 235" name="T45"/>
                    <a:gd fmla="*/ 66 w 133" name="T46"/>
                    <a:gd fmla="*/ 177 h 235" name="T47"/>
                    <a:gd fmla="*/ 4 w 133" name="T48"/>
                    <a:gd fmla="*/ 235 h 235" name="T49"/>
                    <a:gd fmla="*/ 4 w 133" name="T50"/>
                    <a:gd fmla="*/ 234 h 235" name="T51"/>
                    <a:gd fmla="*/ 4 w 133" name="T52"/>
                    <a:gd fmla="*/ 190 h 235" name="T53"/>
                    <a:gd fmla="*/ 4 w 133" name="T54"/>
                    <a:gd fmla="*/ 190 h 235" name="T55"/>
                    <a:gd fmla="*/ 28 w 133" name="T56"/>
                    <a:gd fmla="*/ 167 h 235" name="T57"/>
                    <a:gd fmla="*/ 46 w 133" name="T58"/>
                    <a:gd fmla="*/ 143 h 235" name="T59"/>
                    <a:gd fmla="*/ 32 w 133" name="T60"/>
                    <a:gd fmla="*/ 108 h 235" name="T61"/>
                    <a:gd fmla="*/ 23 w 133" name="T62"/>
                    <a:gd fmla="*/ 82 h 235" name="T63"/>
                    <a:gd fmla="*/ 21 w 133" name="T64"/>
                    <a:gd fmla="*/ 74 h 235" name="T65"/>
                    <a:gd fmla="*/ 20 w 133" name="T66"/>
                    <a:gd fmla="*/ 71 h 235" name="T67"/>
                    <a:gd fmla="*/ 19 w 133" name="T68"/>
                    <a:gd fmla="*/ 69 h 235" name="T69"/>
                    <a:gd fmla="*/ 18 w 133" name="T70"/>
                    <a:gd fmla="*/ 64 h 235" name="T71"/>
                    <a:gd fmla="*/ 16 w 133" name="T72"/>
                    <a:gd fmla="*/ 56 h 235" name="T73"/>
                    <a:gd fmla="*/ 16 w 133" name="T74"/>
                    <a:gd fmla="*/ 56 h 235" name="T75"/>
                    <a:gd fmla="*/ 15 w 133" name="T76"/>
                    <a:gd fmla="*/ 55 h 235" name="T77"/>
                    <a:gd fmla="*/ 11 w 133" name="T78"/>
                    <a:gd fmla="*/ 37 h 235" name="T79"/>
                    <a:gd fmla="*/ 5 w 133" name="T80"/>
                    <a:gd fmla="*/ 15 h 235" name="T81"/>
                    <a:gd fmla="*/ 4 w 133" name="T82"/>
                    <a:gd fmla="*/ 15 h 235" name="T83"/>
                    <a:gd fmla="*/ 0 w 133" name="T84"/>
                    <a:gd fmla="*/ 0 h 2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5" w="133">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spTree>
    <p:extLst>
      <p:ext uri="{BB962C8B-B14F-4D97-AF65-F5344CB8AC3E}">
        <p14:creationId val="2253778080"/>
      </p:ext>
    </p:extLst>
  </p:cSld>
  <p:clrMapOvr>
    <a:masterClrMapping/>
  </p:clrMapOvr>
  <p:transition>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9"/>
          <p:cNvSpPr/>
          <p:nvPr/>
        </p:nvSpPr>
        <p:spPr bwMode="auto">
          <a:xfrm flipH="1" flipV="1">
            <a:off x="10933037" y="539335"/>
            <a:ext cx="252000" cy="252000"/>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p:nvPr/>
        </p:nvSpPr>
        <p:spPr bwMode="auto">
          <a:xfrm>
            <a:off x="7898829" y="1746849"/>
            <a:ext cx="592085" cy="592085"/>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9"/>
          <p:cNvSpPr/>
          <p:nvPr/>
        </p:nvSpPr>
        <p:spPr bwMode="auto">
          <a:xfrm>
            <a:off x="7412939" y="1132193"/>
            <a:ext cx="343696" cy="343054"/>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9"/>
          <p:cNvSpPr/>
          <p:nvPr/>
        </p:nvSpPr>
        <p:spPr bwMode="auto">
          <a:xfrm flipH="1" flipV="1">
            <a:off x="9538456" y="1408721"/>
            <a:ext cx="266438" cy="266438"/>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9"/>
          <p:cNvSpPr/>
          <p:nvPr/>
        </p:nvSpPr>
        <p:spPr bwMode="auto">
          <a:xfrm>
            <a:off x="10200290" y="3029531"/>
            <a:ext cx="460127" cy="459267"/>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9"/>
          <p:cNvSpPr/>
          <p:nvPr/>
        </p:nvSpPr>
        <p:spPr bwMode="auto">
          <a:xfrm>
            <a:off x="4686172" y="1209165"/>
            <a:ext cx="466866" cy="465994"/>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9"/>
          <p:cNvSpPr/>
          <p:nvPr/>
        </p:nvSpPr>
        <p:spPr bwMode="auto">
          <a:xfrm flipH="1" flipV="1">
            <a:off x="2080379" y="1743859"/>
            <a:ext cx="443354" cy="443354"/>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9"/>
          <p:cNvSpPr/>
          <p:nvPr/>
        </p:nvSpPr>
        <p:spPr bwMode="auto">
          <a:xfrm flipH="1" flipV="1">
            <a:off x="570484" y="2912052"/>
            <a:ext cx="234958" cy="234958"/>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9"/>
          <p:cNvSpPr/>
          <p:nvPr/>
        </p:nvSpPr>
        <p:spPr bwMode="auto">
          <a:xfrm>
            <a:off x="3295101" y="1514251"/>
            <a:ext cx="398026" cy="397282"/>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9"/>
          <p:cNvSpPr/>
          <p:nvPr/>
        </p:nvSpPr>
        <p:spPr bwMode="auto">
          <a:xfrm flipH="1" flipV="1">
            <a:off x="744545" y="1024758"/>
            <a:ext cx="234958" cy="234958"/>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9"/>
          <p:cNvSpPr/>
          <p:nvPr/>
        </p:nvSpPr>
        <p:spPr bwMode="auto">
          <a:xfrm>
            <a:off x="1647244" y="979024"/>
            <a:ext cx="325304" cy="324696"/>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9"/>
          <p:cNvSpPr/>
          <p:nvPr/>
        </p:nvSpPr>
        <p:spPr bwMode="auto">
          <a:xfrm flipH="1" flipV="1">
            <a:off x="386803" y="343569"/>
            <a:ext cx="180000" cy="180000"/>
          </a:xfrm>
          <a:custGeom>
            <a:gdLst>
              <a:gd fmla="*/ 224 w 224" name="T0"/>
              <a:gd fmla="*/ 111 h 223" name="T1"/>
              <a:gd fmla="*/ 112 w 224" name="T2"/>
              <a:gd fmla="*/ 223 h 223" name="T3"/>
              <a:gd fmla="*/ 0 w 224" name="T4"/>
              <a:gd fmla="*/ 111 h 223" name="T5"/>
              <a:gd fmla="*/ 112 w 224" name="T6"/>
              <a:gd fmla="*/ 0 h 223" name="T7"/>
              <a:gd fmla="*/ 224 w 224" name="T8"/>
              <a:gd fmla="*/ 111 h 223" name="T9"/>
            </a:gdLst>
            <a:cxnLst>
              <a:cxn ang="0">
                <a:pos x="T0" y="T1"/>
              </a:cxn>
              <a:cxn ang="0">
                <a:pos x="T2" y="T3"/>
              </a:cxn>
              <a:cxn ang="0">
                <a:pos x="T4" y="T5"/>
              </a:cxn>
              <a:cxn ang="0">
                <a:pos x="T6" y="T7"/>
              </a:cxn>
              <a:cxn ang="0">
                <a:pos x="T8" y="T9"/>
              </a:cxn>
            </a:cxnLst>
            <a:rect b="b" l="0" r="r" t="0"/>
            <a:pathLst>
              <a:path h="223" w="224">
                <a:moveTo>
                  <a:pt x="224" y="111"/>
                </a:moveTo>
                <a:cubicBezTo>
                  <a:pt x="111" y="111"/>
                  <a:pt x="112" y="110"/>
                  <a:pt x="112" y="223"/>
                </a:cubicBezTo>
                <a:cubicBezTo>
                  <a:pt x="113" y="110"/>
                  <a:pt x="113" y="111"/>
                  <a:pt x="0" y="111"/>
                </a:cubicBezTo>
                <a:cubicBezTo>
                  <a:pt x="113" y="112"/>
                  <a:pt x="113" y="112"/>
                  <a:pt x="112" y="0"/>
                </a:cubicBezTo>
                <a:cubicBezTo>
                  <a:pt x="112" y="112"/>
                  <a:pt x="111" y="112"/>
                  <a:pt x="224" y="111"/>
                </a:cubicBezTo>
                <a:close/>
              </a:path>
            </a:pathLst>
          </a:custGeom>
          <a:solidFill>
            <a:srgbClr val="FFFFFF"/>
          </a:solidFill>
          <a:ln cap="flat" w="158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9457892"/>
      </p:ext>
    </p:extLst>
  </p:cSld>
  <p:clrMapOvr>
    <a:masterClrMapping/>
  </p:clrMapOvr>
  <p:transition spd="med">
    <p:cove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6AA725"/>
        </a:solidFill>
        <a:effectLst/>
      </p:bgPr>
    </p:bg>
    <p:spTree>
      <p:nvGrpSpPr>
        <p:cNvPr id="1" name=""/>
        <p:cNvGrpSpPr/>
        <p:nvPr/>
      </p:nvGrpSpPr>
      <p:grpSpPr>
        <a:xfrm>
          <a:off x="0" y="0"/>
          <a:ext cx="0" cy="0"/>
        </a:xfrm>
      </p:grpSpPr>
      <p:grpSp>
        <p:nvGrpSpPr>
          <p:cNvPr id="36" name="组合 35"/>
          <p:cNvGrpSpPr/>
          <p:nvPr/>
        </p:nvGrpSpPr>
        <p:grpSpPr>
          <a:xfrm>
            <a:off x="-1757522" y="-4480892"/>
            <a:ext cx="15707044" cy="15819785"/>
            <a:chOff x="3258810" y="-5464233"/>
            <a:chExt cx="15707044" cy="15819785"/>
          </a:xfrm>
        </p:grpSpPr>
        <p:grpSp>
          <p:nvGrpSpPr>
            <p:cNvPr id="37" name="组合 36"/>
            <p:cNvGrpSpPr/>
            <p:nvPr/>
          </p:nvGrpSpPr>
          <p:grpSpPr>
            <a:xfrm>
              <a:off x="3258810" y="-5464233"/>
              <a:ext cx="15707044" cy="15819785"/>
              <a:chOff x="4447173" y="-5058188"/>
              <a:chExt cx="4865689" cy="4900613"/>
            </a:xfrm>
            <a:solidFill>
              <a:schemeClr val="bg1">
                <a:alpha val="20000"/>
              </a:schemeClr>
            </a:solidFill>
          </p:grpSpPr>
          <p:sp>
            <p:nvSpPr>
              <p:cNvPr id="39" name="Freeform 6"/>
              <p:cNvSpPr/>
              <p:nvPr/>
            </p:nvSpPr>
            <p:spPr bwMode="auto">
              <a:xfrm>
                <a:off x="6882718" y="-5057926"/>
                <a:ext cx="775968" cy="2442597"/>
              </a:xfrm>
              <a:custGeom>
                <a:gdLst>
                  <a:gd fmla="*/ 473 w 473" name="T0"/>
                  <a:gd fmla="*/ 0 h 1521" name="T1"/>
                  <a:gd fmla="*/ 250 w 473" name="T2"/>
                  <a:gd fmla="*/ 0 h 1521" name="T3"/>
                  <a:gd fmla="*/ 0 w 473" name="T4"/>
                  <a:gd fmla="*/ 1521 h 1521" name="T5"/>
                  <a:gd fmla="*/ 473 w 473" name="T6"/>
                  <a:gd fmla="*/ 0 h 1521" name="T7"/>
                  <a:gd fmla="*/ 10334 w 10334" name="connsiteX0"/>
                  <a:gd fmla="*/ 0 h 10116" name="connsiteY0"/>
                  <a:gd fmla="*/ 5619 w 10334" name="connsiteX1"/>
                  <a:gd fmla="*/ 0 h 10116" name="connsiteY1"/>
                  <a:gd fmla="*/ 0 w 10334" name="connsiteX2"/>
                  <a:gd fmla="*/ 10116 h 10116" name="connsiteY2"/>
                  <a:gd fmla="*/ 10334 w 10334" name="connsiteX3"/>
                  <a:gd fmla="*/ 0 h 10116" name="connsiteY3"/>
                </a:gdLst>
                <a:cxnLst>
                  <a:cxn ang="0">
                    <a:pos x="connsiteX0" y="connsiteY0"/>
                  </a:cxn>
                  <a:cxn ang="0">
                    <a:pos x="connsiteX1" y="connsiteY1"/>
                  </a:cxn>
                  <a:cxn ang="0">
                    <a:pos x="connsiteX2" y="connsiteY2"/>
                  </a:cxn>
                  <a:cxn ang="0">
                    <a:pos x="connsiteX3" y="connsiteY3"/>
                  </a:cxn>
                </a:cxnLst>
                <a:rect b="b" l="l" r="r" t="t"/>
                <a:pathLst>
                  <a:path h="10116" w="10334">
                    <a:moveTo>
                      <a:pt x="10334" y="0"/>
                    </a:moveTo>
                    <a:lnTo>
                      <a:pt x="5619" y="0"/>
                    </a:lnTo>
                    <a:lnTo>
                      <a:pt x="0" y="10116"/>
                    </a:lnTo>
                    <a:lnTo>
                      <a:pt x="1033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7"/>
              <p:cNvSpPr>
                <a:spLocks noEditPoints="1"/>
              </p:cNvSpPr>
              <p:nvPr/>
            </p:nvSpPr>
            <p:spPr bwMode="auto">
              <a:xfrm>
                <a:off x="4447174" y="-5058188"/>
                <a:ext cx="4865688" cy="4900613"/>
              </a:xfrm>
              <a:custGeom>
                <a:gdLst>
                  <a:gd fmla="*/ 1544 w 3065" name="T0"/>
                  <a:gd fmla="*/ 1531 h 3087" name="T1"/>
                  <a:gd fmla="*/ 1548 w 3065" name="T2"/>
                  <a:gd fmla="*/ 1544 h 3087" name="T3"/>
                  <a:gd fmla="*/ 1534 w 3065" name="T4"/>
                  <a:gd fmla="*/ 1539 h 3087" name="T5"/>
                  <a:gd fmla="*/ 1536 w 3065" name="T6"/>
                  <a:gd fmla="*/ 1531 h 3087" name="T7"/>
                  <a:gd fmla="*/ 1528 w 3065" name="T8"/>
                  <a:gd fmla="*/ 1506 h 3087" name="T9"/>
                  <a:gd fmla="*/ 1529 w 3065" name="T10"/>
                  <a:gd fmla="*/ 1531 h 3087" name="T11"/>
                  <a:gd fmla="*/ 556 w 3065" name="T12"/>
                  <a:gd fmla="*/ 0 h 3087" name="T13"/>
                  <a:gd fmla="*/ 1529 w 3065" name="T14"/>
                  <a:gd fmla="*/ 1544 h 3087" name="T15"/>
                  <a:gd fmla="*/ 1526 w 3065" name="T16"/>
                  <a:gd fmla="*/ 1544 h 3087" name="T17"/>
                  <a:gd fmla="*/ 1521 w 3065" name="T18"/>
                  <a:gd fmla="*/ 1542 h 3087" name="T19"/>
                  <a:gd fmla="*/ 0 w 3065" name="T20"/>
                  <a:gd fmla="*/ 0 h 3087" name="T21"/>
                  <a:gd fmla="*/ 1511 w 3065" name="T22"/>
                  <a:gd fmla="*/ 1540 h 3087" name="T23"/>
                  <a:gd fmla="*/ 1488 w 3065" name="T24"/>
                  <a:gd fmla="*/ 1537 h 3087" name="T25"/>
                  <a:gd fmla="*/ 1498 w 3065" name="T26"/>
                  <a:gd fmla="*/ 1542 h 3087" name="T27"/>
                  <a:gd fmla="*/ 0 w 3065" name="T28"/>
                  <a:gd fmla="*/ 1466 h 3087" name="T29"/>
                  <a:gd fmla="*/ 0 w 3065" name="T30"/>
                  <a:gd fmla="*/ 1622 h 3087" name="T31"/>
                  <a:gd fmla="*/ 1496 w 3065" name="T32"/>
                  <a:gd fmla="*/ 1547 h 3087" name="T33"/>
                  <a:gd fmla="*/ 1488 w 3065" name="T34"/>
                  <a:gd fmla="*/ 1550 h 3087" name="T35"/>
                  <a:gd fmla="*/ 1511 w 3065" name="T36"/>
                  <a:gd fmla="*/ 1547 h 3087" name="T37"/>
                  <a:gd fmla="*/ 0 w 3065" name="T38"/>
                  <a:gd fmla="*/ 3087 h 3087" name="T39"/>
                  <a:gd fmla="*/ 1521 w 3065" name="T40"/>
                  <a:gd fmla="*/ 1545 h 3087" name="T41"/>
                  <a:gd fmla="*/ 1528 w 3065" name="T42"/>
                  <a:gd fmla="*/ 1545 h 3087" name="T43"/>
                  <a:gd fmla="*/ 556 w 3065" name="T44"/>
                  <a:gd fmla="*/ 3087 h 3087" name="T45"/>
                  <a:gd fmla="*/ 1529 w 3065" name="T46"/>
                  <a:gd fmla="*/ 1554 h 3087" name="T47"/>
                  <a:gd fmla="*/ 1529 w 3065" name="T48"/>
                  <a:gd fmla="*/ 1562 h 3087" name="T49"/>
                  <a:gd fmla="*/ 1634 w 3065" name="T50"/>
                  <a:gd fmla="*/ 3087 h 3087" name="T51"/>
                  <a:gd fmla="*/ 2011 w 3065" name="T52"/>
                  <a:gd fmla="*/ 3087 h 3087" name="T53"/>
                  <a:gd fmla="*/ 1534 w 3065" name="T54"/>
                  <a:gd fmla="*/ 1552 h 3087" name="T55"/>
                  <a:gd fmla="*/ 1534 w 3065" name="T56"/>
                  <a:gd fmla="*/ 1550 h 3087" name="T57"/>
                  <a:gd fmla="*/ 1534 w 3065" name="T58"/>
                  <a:gd fmla="*/ 1545 h 3087" name="T59"/>
                  <a:gd fmla="*/ 1546 w 3065" name="T60"/>
                  <a:gd fmla="*/ 1545 h 3087" name="T61"/>
                  <a:gd fmla="*/ 1544 w 3065" name="T62"/>
                  <a:gd fmla="*/ 1555 h 3087" name="T63"/>
                  <a:gd fmla="*/ 3065 w 3065" name="T64"/>
                  <a:gd fmla="*/ 2768 h 3087" name="T65"/>
                  <a:gd fmla="*/ 3065 w 3065" name="T66"/>
                  <a:gd fmla="*/ 2512 h 3087" name="T67"/>
                  <a:gd fmla="*/ 1597 w 3065" name="T68"/>
                  <a:gd fmla="*/ 1550 h 3087" name="T69"/>
                  <a:gd fmla="*/ 3065 w 3065" name="T70"/>
                  <a:gd fmla="*/ 1772 h 3087" name="T71"/>
                  <a:gd fmla="*/ 3065 w 3065" name="T72"/>
                  <a:gd fmla="*/ 1550 h 3087" name="T73"/>
                  <a:gd fmla="*/ 1594 w 3065" name="T74"/>
                  <a:gd fmla="*/ 1540 h 3087" name="T75"/>
                  <a:gd fmla="*/ 1602 w 3065" name="T76"/>
                  <a:gd fmla="*/ 1539 h 3087" name="T77"/>
                  <a:gd fmla="*/ 3065 w 3065" name="T78"/>
                  <a:gd fmla="*/ 915 h 3087" name="T79"/>
                  <a:gd fmla="*/ 1549 w 3065" name="T80"/>
                  <a:gd fmla="*/ 1537 h 3087" name="T81"/>
                  <a:gd fmla="*/ 1531 w 3065" name="T82"/>
                  <a:gd fmla="*/ 1547 h 3087" name="T83"/>
                  <a:gd fmla="*/ 1531 w 3065" name="T84"/>
                  <a:gd fmla="*/ 1549 h 3087" name="T85"/>
                  <a:gd fmla="*/ 1569 w 3065" name="T86"/>
                  <a:gd fmla="*/ 1545 h 3087" name="T87"/>
                  <a:gd fmla="*/ 1577 w 3065" name="T88"/>
                  <a:gd fmla="*/ 1542 h 3087" name="T89"/>
                  <a:gd fmla="*/ 1577 w 3065" name="T90"/>
                  <a:gd fmla="*/ 1542 h 308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087" w="3065">
                    <a:moveTo>
                      <a:pt x="3065" y="0"/>
                    </a:moveTo>
                    <a:lnTo>
                      <a:pt x="2757" y="0"/>
                    </a:lnTo>
                    <a:lnTo>
                      <a:pt x="1544" y="1531"/>
                    </a:lnTo>
                    <a:lnTo>
                      <a:pt x="1544" y="1542"/>
                    </a:lnTo>
                    <a:lnTo>
                      <a:pt x="1544" y="1542"/>
                    </a:lnTo>
                    <a:lnTo>
                      <a:pt x="1548" y="1544"/>
                    </a:lnTo>
                    <a:lnTo>
                      <a:pt x="1536" y="1544"/>
                    </a:lnTo>
                    <a:lnTo>
                      <a:pt x="1534" y="1544"/>
                    </a:lnTo>
                    <a:lnTo>
                      <a:pt x="1534" y="1539"/>
                    </a:lnTo>
                    <a:lnTo>
                      <a:pt x="2509" y="0"/>
                    </a:lnTo>
                    <a:lnTo>
                      <a:pt x="2218" y="0"/>
                    </a:lnTo>
                    <a:lnTo>
                      <a:pt x="1536" y="1531"/>
                    </a:lnTo>
                    <a:lnTo>
                      <a:pt x="1634" y="0"/>
                    </a:lnTo>
                    <a:lnTo>
                      <a:pt x="1425" y="0"/>
                    </a:lnTo>
                    <a:lnTo>
                      <a:pt x="1528" y="1506"/>
                    </a:lnTo>
                    <a:lnTo>
                      <a:pt x="1278" y="0"/>
                    </a:lnTo>
                    <a:lnTo>
                      <a:pt x="1054" y="0"/>
                    </a:lnTo>
                    <a:lnTo>
                      <a:pt x="1529" y="1531"/>
                    </a:lnTo>
                    <a:lnTo>
                      <a:pt x="1529" y="1532"/>
                    </a:lnTo>
                    <a:lnTo>
                      <a:pt x="848" y="0"/>
                    </a:lnTo>
                    <a:lnTo>
                      <a:pt x="556" y="0"/>
                    </a:lnTo>
                    <a:lnTo>
                      <a:pt x="1529" y="1536"/>
                    </a:lnTo>
                    <a:lnTo>
                      <a:pt x="1531" y="1542"/>
                    </a:lnTo>
                    <a:lnTo>
                      <a:pt x="1529" y="1544"/>
                    </a:lnTo>
                    <a:lnTo>
                      <a:pt x="1529" y="1544"/>
                    </a:lnTo>
                    <a:lnTo>
                      <a:pt x="1524" y="1529"/>
                    </a:lnTo>
                    <a:lnTo>
                      <a:pt x="1526" y="1544"/>
                    </a:lnTo>
                    <a:lnTo>
                      <a:pt x="1518" y="1544"/>
                    </a:lnTo>
                    <a:lnTo>
                      <a:pt x="1521" y="1542"/>
                    </a:lnTo>
                    <a:lnTo>
                      <a:pt x="1521" y="1542"/>
                    </a:lnTo>
                    <a:lnTo>
                      <a:pt x="1521" y="1531"/>
                    </a:lnTo>
                    <a:lnTo>
                      <a:pt x="308" y="0"/>
                    </a:lnTo>
                    <a:lnTo>
                      <a:pt x="0" y="0"/>
                    </a:lnTo>
                    <a:lnTo>
                      <a:pt x="0" y="320"/>
                    </a:lnTo>
                    <a:lnTo>
                      <a:pt x="1516" y="1537"/>
                    </a:lnTo>
                    <a:lnTo>
                      <a:pt x="1511" y="1540"/>
                    </a:lnTo>
                    <a:lnTo>
                      <a:pt x="0" y="574"/>
                    </a:lnTo>
                    <a:lnTo>
                      <a:pt x="0" y="915"/>
                    </a:lnTo>
                    <a:lnTo>
                      <a:pt x="1488" y="1537"/>
                    </a:lnTo>
                    <a:lnTo>
                      <a:pt x="1481" y="1537"/>
                    </a:lnTo>
                    <a:lnTo>
                      <a:pt x="1518" y="1542"/>
                    </a:lnTo>
                    <a:lnTo>
                      <a:pt x="1498" y="1542"/>
                    </a:lnTo>
                    <a:lnTo>
                      <a:pt x="1495" y="1540"/>
                    </a:lnTo>
                    <a:lnTo>
                      <a:pt x="1490" y="1542"/>
                    </a:lnTo>
                    <a:lnTo>
                      <a:pt x="0" y="1466"/>
                    </a:lnTo>
                    <a:lnTo>
                      <a:pt x="0" y="1537"/>
                    </a:lnTo>
                    <a:lnTo>
                      <a:pt x="0" y="1550"/>
                    </a:lnTo>
                    <a:lnTo>
                      <a:pt x="0" y="1622"/>
                    </a:lnTo>
                    <a:lnTo>
                      <a:pt x="1491" y="1547"/>
                    </a:lnTo>
                    <a:lnTo>
                      <a:pt x="1495" y="1547"/>
                    </a:lnTo>
                    <a:lnTo>
                      <a:pt x="1496" y="1547"/>
                    </a:lnTo>
                    <a:lnTo>
                      <a:pt x="1508" y="1545"/>
                    </a:lnTo>
                    <a:lnTo>
                      <a:pt x="1481" y="1550"/>
                    </a:lnTo>
                    <a:lnTo>
                      <a:pt x="1488" y="1550"/>
                    </a:lnTo>
                    <a:lnTo>
                      <a:pt x="0" y="2171"/>
                    </a:lnTo>
                    <a:lnTo>
                      <a:pt x="0" y="2512"/>
                    </a:lnTo>
                    <a:lnTo>
                      <a:pt x="1511" y="1547"/>
                    </a:lnTo>
                    <a:lnTo>
                      <a:pt x="1516" y="1549"/>
                    </a:lnTo>
                    <a:lnTo>
                      <a:pt x="0" y="2768"/>
                    </a:lnTo>
                    <a:lnTo>
                      <a:pt x="0" y="3087"/>
                    </a:lnTo>
                    <a:lnTo>
                      <a:pt x="308" y="3087"/>
                    </a:lnTo>
                    <a:lnTo>
                      <a:pt x="1521" y="1555"/>
                    </a:lnTo>
                    <a:lnTo>
                      <a:pt x="1521" y="1545"/>
                    </a:lnTo>
                    <a:lnTo>
                      <a:pt x="1521" y="1545"/>
                    </a:lnTo>
                    <a:lnTo>
                      <a:pt x="1519" y="1545"/>
                    </a:lnTo>
                    <a:lnTo>
                      <a:pt x="1528" y="1545"/>
                    </a:lnTo>
                    <a:lnTo>
                      <a:pt x="1528" y="1549"/>
                    </a:lnTo>
                    <a:lnTo>
                      <a:pt x="1526" y="1550"/>
                    </a:lnTo>
                    <a:lnTo>
                      <a:pt x="556" y="3087"/>
                    </a:lnTo>
                    <a:lnTo>
                      <a:pt x="848" y="3087"/>
                    </a:lnTo>
                    <a:lnTo>
                      <a:pt x="1528" y="1552"/>
                    </a:lnTo>
                    <a:lnTo>
                      <a:pt x="1529" y="1554"/>
                    </a:lnTo>
                    <a:lnTo>
                      <a:pt x="1054" y="3087"/>
                    </a:lnTo>
                    <a:lnTo>
                      <a:pt x="1278" y="3087"/>
                    </a:lnTo>
                    <a:lnTo>
                      <a:pt x="1529" y="1562"/>
                    </a:lnTo>
                    <a:lnTo>
                      <a:pt x="1531" y="1567"/>
                    </a:lnTo>
                    <a:lnTo>
                      <a:pt x="1425" y="3087"/>
                    </a:lnTo>
                    <a:lnTo>
                      <a:pt x="1634" y="3087"/>
                    </a:lnTo>
                    <a:lnTo>
                      <a:pt x="1536" y="1603"/>
                    </a:lnTo>
                    <a:lnTo>
                      <a:pt x="1788" y="3087"/>
                    </a:lnTo>
                    <a:lnTo>
                      <a:pt x="2011" y="3087"/>
                    </a:lnTo>
                    <a:lnTo>
                      <a:pt x="1534" y="1560"/>
                    </a:lnTo>
                    <a:lnTo>
                      <a:pt x="1534" y="1557"/>
                    </a:lnTo>
                    <a:lnTo>
                      <a:pt x="1534" y="1552"/>
                    </a:lnTo>
                    <a:lnTo>
                      <a:pt x="2218" y="3087"/>
                    </a:lnTo>
                    <a:lnTo>
                      <a:pt x="2509" y="3087"/>
                    </a:lnTo>
                    <a:lnTo>
                      <a:pt x="1534" y="1550"/>
                    </a:lnTo>
                    <a:lnTo>
                      <a:pt x="1534" y="1545"/>
                    </a:lnTo>
                    <a:lnTo>
                      <a:pt x="1534" y="1545"/>
                    </a:lnTo>
                    <a:lnTo>
                      <a:pt x="1534" y="1545"/>
                    </a:lnTo>
                    <a:lnTo>
                      <a:pt x="1534" y="1544"/>
                    </a:lnTo>
                    <a:lnTo>
                      <a:pt x="1536" y="1544"/>
                    </a:lnTo>
                    <a:lnTo>
                      <a:pt x="1546" y="1545"/>
                    </a:lnTo>
                    <a:lnTo>
                      <a:pt x="1544" y="1545"/>
                    </a:lnTo>
                    <a:lnTo>
                      <a:pt x="1544" y="1545"/>
                    </a:lnTo>
                    <a:lnTo>
                      <a:pt x="1544" y="1555"/>
                    </a:lnTo>
                    <a:lnTo>
                      <a:pt x="2757" y="3087"/>
                    </a:lnTo>
                    <a:lnTo>
                      <a:pt x="3065" y="3087"/>
                    </a:lnTo>
                    <a:lnTo>
                      <a:pt x="3065" y="2768"/>
                    </a:lnTo>
                    <a:lnTo>
                      <a:pt x="1549" y="1549"/>
                    </a:lnTo>
                    <a:lnTo>
                      <a:pt x="1554" y="1547"/>
                    </a:lnTo>
                    <a:lnTo>
                      <a:pt x="3065" y="2512"/>
                    </a:lnTo>
                    <a:lnTo>
                      <a:pt x="3065" y="2171"/>
                    </a:lnTo>
                    <a:lnTo>
                      <a:pt x="1577" y="1550"/>
                    </a:lnTo>
                    <a:lnTo>
                      <a:pt x="1597" y="1550"/>
                    </a:lnTo>
                    <a:lnTo>
                      <a:pt x="1602" y="1549"/>
                    </a:lnTo>
                    <a:lnTo>
                      <a:pt x="3065" y="1969"/>
                    </a:lnTo>
                    <a:lnTo>
                      <a:pt x="3065" y="1772"/>
                    </a:lnTo>
                    <a:lnTo>
                      <a:pt x="1602" y="1547"/>
                    </a:lnTo>
                    <a:lnTo>
                      <a:pt x="3065" y="1622"/>
                    </a:lnTo>
                    <a:lnTo>
                      <a:pt x="3065" y="1550"/>
                    </a:lnTo>
                    <a:lnTo>
                      <a:pt x="3065" y="1537"/>
                    </a:lnTo>
                    <a:lnTo>
                      <a:pt x="3065" y="1466"/>
                    </a:lnTo>
                    <a:lnTo>
                      <a:pt x="1594" y="1540"/>
                    </a:lnTo>
                    <a:lnTo>
                      <a:pt x="3065" y="1315"/>
                    </a:lnTo>
                    <a:lnTo>
                      <a:pt x="3065" y="1119"/>
                    </a:lnTo>
                    <a:lnTo>
                      <a:pt x="1602" y="1539"/>
                    </a:lnTo>
                    <a:lnTo>
                      <a:pt x="1597" y="1537"/>
                    </a:lnTo>
                    <a:lnTo>
                      <a:pt x="1577" y="1537"/>
                    </a:lnTo>
                    <a:lnTo>
                      <a:pt x="3065" y="915"/>
                    </a:lnTo>
                    <a:lnTo>
                      <a:pt x="3065" y="574"/>
                    </a:lnTo>
                    <a:lnTo>
                      <a:pt x="1554" y="1540"/>
                    </a:lnTo>
                    <a:lnTo>
                      <a:pt x="1549" y="1537"/>
                    </a:lnTo>
                    <a:lnTo>
                      <a:pt x="3065" y="320"/>
                    </a:lnTo>
                    <a:lnTo>
                      <a:pt x="3065" y="0"/>
                    </a:lnTo>
                    <a:close/>
                    <a:moveTo>
                      <a:pt x="1531" y="1547"/>
                    </a:moveTo>
                    <a:lnTo>
                      <a:pt x="1531" y="1547"/>
                    </a:lnTo>
                    <a:lnTo>
                      <a:pt x="1531" y="1547"/>
                    </a:lnTo>
                    <a:lnTo>
                      <a:pt x="1531" y="1549"/>
                    </a:lnTo>
                    <a:lnTo>
                      <a:pt x="1531" y="1547"/>
                    </a:lnTo>
                    <a:close/>
                    <a:moveTo>
                      <a:pt x="1571" y="1547"/>
                    </a:moveTo>
                    <a:lnTo>
                      <a:pt x="1569" y="1545"/>
                    </a:lnTo>
                    <a:lnTo>
                      <a:pt x="1574" y="1545"/>
                    </a:lnTo>
                    <a:lnTo>
                      <a:pt x="1571" y="1547"/>
                    </a:lnTo>
                    <a:close/>
                    <a:moveTo>
                      <a:pt x="1577" y="1542"/>
                    </a:moveTo>
                    <a:lnTo>
                      <a:pt x="1566" y="1542"/>
                    </a:lnTo>
                    <a:lnTo>
                      <a:pt x="1571" y="1540"/>
                    </a:lnTo>
                    <a:lnTo>
                      <a:pt x="1577" y="15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8"/>
              <p:cNvSpPr/>
              <p:nvPr/>
            </p:nvSpPr>
            <p:spPr bwMode="auto">
              <a:xfrm>
                <a:off x="4447173" y="-2605621"/>
                <a:ext cx="2401532" cy="675437"/>
              </a:xfrm>
              <a:custGeom>
                <a:gdLst>
                  <a:gd fmla="*/ 0 w 1438" name="T0"/>
                  <a:gd fmla="*/ 412 h 412" name="T1"/>
                  <a:gd fmla="*/ 1438 w 1438" name="T2"/>
                  <a:gd fmla="*/ 0 h 412" name="T3"/>
                  <a:gd fmla="*/ 0 w 1438" name="T4"/>
                  <a:gd fmla="*/ 215 h 412" name="T5"/>
                  <a:gd fmla="*/ 0 w 1438" name="T6"/>
                  <a:gd fmla="*/ 412 h 412" name="T7"/>
                  <a:gd fmla="*/ 0 w 10520" name="connsiteX0"/>
                  <a:gd fmla="*/ 10327 h 10327" name="connsiteY0"/>
                  <a:gd fmla="*/ 10520 w 10520" name="connsiteX1"/>
                  <a:gd fmla="*/ 0 h 10327" name="connsiteY1"/>
                  <a:gd fmla="*/ 0 w 10520" name="connsiteX2"/>
                  <a:gd fmla="*/ 5545 h 10327" name="connsiteY2"/>
                  <a:gd fmla="*/ 0 w 10520" name="connsiteX3"/>
                  <a:gd fmla="*/ 10327 h 10327" name="connsiteY3"/>
                </a:gdLst>
                <a:cxnLst>
                  <a:cxn ang="0">
                    <a:pos x="connsiteX0" y="connsiteY0"/>
                  </a:cxn>
                  <a:cxn ang="0">
                    <a:pos x="connsiteX1" y="connsiteY1"/>
                  </a:cxn>
                  <a:cxn ang="0">
                    <a:pos x="connsiteX2" y="connsiteY2"/>
                  </a:cxn>
                  <a:cxn ang="0">
                    <a:pos x="connsiteX3" y="connsiteY3"/>
                  </a:cxn>
                </a:cxnLst>
                <a:rect b="b" l="l" r="r" t="t"/>
                <a:pathLst>
                  <a:path h="10327" w="10520">
                    <a:moveTo>
                      <a:pt x="0" y="10327"/>
                    </a:moveTo>
                    <a:lnTo>
                      <a:pt x="10520" y="0"/>
                    </a:lnTo>
                    <a:lnTo>
                      <a:pt x="0" y="5545"/>
                    </a:lnTo>
                    <a:lnTo>
                      <a:pt x="0" y="1032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1"/>
              <p:cNvSpPr/>
              <p:nvPr/>
            </p:nvSpPr>
            <p:spPr bwMode="auto">
              <a:xfrm>
                <a:off x="4447173" y="-3279558"/>
                <a:ext cx="2410435" cy="677661"/>
              </a:xfrm>
              <a:custGeom>
                <a:gdLst>
                  <a:gd fmla="*/ 0 w 1438" name="T0"/>
                  <a:gd fmla="*/ 196 h 412" name="T1"/>
                  <a:gd fmla="*/ 1438 w 1438" name="T2"/>
                  <a:gd fmla="*/ 412 h 412" name="T3"/>
                  <a:gd fmla="*/ 0 w 1438" name="T4"/>
                  <a:gd fmla="*/ 0 h 412" name="T5"/>
                  <a:gd fmla="*/ 0 w 1438" name="T6"/>
                  <a:gd fmla="*/ 196 h 412" name="T7"/>
                  <a:gd fmla="*/ 0 w 10559" name="connsiteX0"/>
                  <a:gd fmla="*/ 4757 h 10361" name="connsiteY0"/>
                  <a:gd fmla="*/ 10559 w 10559" name="connsiteX1"/>
                  <a:gd fmla="*/ 10361 h 10361" name="connsiteY1"/>
                  <a:gd fmla="*/ 0 w 10559" name="connsiteX2"/>
                  <a:gd fmla="*/ 0 h 10361" name="connsiteY2"/>
                  <a:gd fmla="*/ 0 w 10559" name="connsiteX3"/>
                  <a:gd fmla="*/ 4757 h 10361" name="connsiteY3"/>
                </a:gdLst>
                <a:cxnLst>
                  <a:cxn ang="0">
                    <a:pos x="connsiteX0" y="connsiteY0"/>
                  </a:cxn>
                  <a:cxn ang="0">
                    <a:pos x="connsiteX1" y="connsiteY1"/>
                  </a:cxn>
                  <a:cxn ang="0">
                    <a:pos x="connsiteX2" y="connsiteY2"/>
                  </a:cxn>
                  <a:cxn ang="0">
                    <a:pos x="connsiteX3" y="connsiteY3"/>
                  </a:cxn>
                </a:cxnLst>
                <a:rect b="b" l="l" r="r" t="t"/>
                <a:pathLst>
                  <a:path h="10361" w="10559">
                    <a:moveTo>
                      <a:pt x="0" y="4757"/>
                    </a:moveTo>
                    <a:lnTo>
                      <a:pt x="10559" y="10361"/>
                    </a:lnTo>
                    <a:lnTo>
                      <a:pt x="0" y="0"/>
                    </a:lnTo>
                    <a:lnTo>
                      <a:pt x="0" y="47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8" name="椭圆 37"/>
            <p:cNvSpPr/>
            <p:nvPr userDrawn="1"/>
          </p:nvSpPr>
          <p:spPr>
            <a:xfrm>
              <a:off x="10644680" y="1976695"/>
              <a:ext cx="952522" cy="952522"/>
            </a:xfrm>
            <a:prstGeom prst="ellipse">
              <a:avLst/>
            </a:prstGeom>
            <a:solidFill>
              <a:srgbClr val="FFFFFF">
                <a:alpha val="30196"/>
              </a:srgb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AutoShape 43"/>
          <p:cNvSpPr>
            <a:spLocks noChangeArrowheads="1" noChangeAspect="1" noTextEdit="1"/>
          </p:cNvSpPr>
          <p:nvPr/>
        </p:nvSpPr>
        <p:spPr bwMode="auto">
          <a:xfrm>
            <a:off x="1852" y="-1588"/>
            <a:ext cx="6858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44" name="组合 43"/>
          <p:cNvGrpSpPr/>
          <p:nvPr/>
        </p:nvGrpSpPr>
        <p:grpSpPr>
          <a:xfrm>
            <a:off x="4583832" y="1628800"/>
            <a:ext cx="3101528" cy="2892662"/>
            <a:chOff x="5122863" y="90488"/>
            <a:chExt cx="1720850" cy="1604963"/>
          </a:xfrm>
        </p:grpSpPr>
        <p:sp>
          <p:nvSpPr>
            <p:cNvPr id="45" name="Freeform 5"/>
            <p:cNvSpPr/>
            <p:nvPr/>
          </p:nvSpPr>
          <p:spPr bwMode="auto">
            <a:xfrm>
              <a:off x="5122863" y="90488"/>
              <a:ext cx="1720850" cy="1068388"/>
            </a:xfrm>
            <a:custGeom>
              <a:gdLst>
                <a:gd fmla="*/ 113 w 456" name="T0"/>
                <a:gd fmla="*/ 15 h 283" name="T1"/>
                <a:gd fmla="*/ 206 w 456" name="T2"/>
                <a:gd fmla="*/ 1 h 283" name="T3"/>
                <a:gd fmla="*/ 340 w 456" name="T4"/>
                <a:gd fmla="*/ 15 h 283" name="T5"/>
                <a:gd fmla="*/ 366 w 456" name="T6"/>
                <a:gd fmla="*/ 36 h 283" name="T7"/>
                <a:gd fmla="*/ 383 w 456" name="T8"/>
                <a:gd fmla="*/ 155 h 283" name="T9"/>
                <a:gd fmla="*/ 443 w 456" name="T10"/>
                <a:gd fmla="*/ 187 h 283" name="T11"/>
                <a:gd fmla="*/ 448 w 456" name="T12"/>
                <a:gd fmla="*/ 226 h 283" name="T13"/>
                <a:gd fmla="*/ 394 w 456" name="T14"/>
                <a:gd fmla="*/ 260 h 283" name="T15"/>
                <a:gd fmla="*/ 230 w 456" name="T16"/>
                <a:gd fmla="*/ 283 h 283" name="T17"/>
                <a:gd fmla="*/ 80 w 456" name="T18"/>
                <a:gd fmla="*/ 266 h 283" name="T19"/>
                <a:gd fmla="*/ 10 w 456" name="T20"/>
                <a:gd fmla="*/ 229 h 283" name="T21"/>
                <a:gd fmla="*/ 10 w 456" name="T22"/>
                <a:gd fmla="*/ 189 h 283" name="T23"/>
                <a:gd fmla="*/ 72 w 456" name="T24"/>
                <a:gd fmla="*/ 155 h 283" name="T25"/>
                <a:gd fmla="*/ 90 w 456" name="T26"/>
                <a:gd fmla="*/ 36 h 283" name="T27"/>
                <a:gd fmla="*/ 113 w 456" name="T28"/>
                <a:gd fmla="*/ 15 h 2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3" w="456">
                  <a:moveTo>
                    <a:pt x="113" y="15"/>
                  </a:moveTo>
                  <a:cubicBezTo>
                    <a:pt x="143" y="6"/>
                    <a:pt x="175" y="3"/>
                    <a:pt x="206" y="1"/>
                  </a:cubicBezTo>
                  <a:cubicBezTo>
                    <a:pt x="251" y="0"/>
                    <a:pt x="296" y="2"/>
                    <a:pt x="340" y="15"/>
                  </a:cubicBezTo>
                  <a:cubicBezTo>
                    <a:pt x="350" y="18"/>
                    <a:pt x="365" y="23"/>
                    <a:pt x="366" y="36"/>
                  </a:cubicBezTo>
                  <a:cubicBezTo>
                    <a:pt x="372" y="76"/>
                    <a:pt x="377" y="116"/>
                    <a:pt x="383" y="155"/>
                  </a:cubicBezTo>
                  <a:cubicBezTo>
                    <a:pt x="404" y="164"/>
                    <a:pt x="427" y="171"/>
                    <a:pt x="443" y="187"/>
                  </a:cubicBezTo>
                  <a:cubicBezTo>
                    <a:pt x="454" y="196"/>
                    <a:pt x="456" y="214"/>
                    <a:pt x="448" y="226"/>
                  </a:cubicBezTo>
                  <a:cubicBezTo>
                    <a:pt x="435" y="244"/>
                    <a:pt x="414" y="253"/>
                    <a:pt x="394" y="260"/>
                  </a:cubicBezTo>
                  <a:cubicBezTo>
                    <a:pt x="342" y="278"/>
                    <a:pt x="285" y="282"/>
                    <a:pt x="230" y="283"/>
                  </a:cubicBezTo>
                  <a:cubicBezTo>
                    <a:pt x="180" y="283"/>
                    <a:pt x="129" y="279"/>
                    <a:pt x="80" y="266"/>
                  </a:cubicBezTo>
                  <a:cubicBezTo>
                    <a:pt x="55" y="259"/>
                    <a:pt x="27" y="250"/>
                    <a:pt x="10" y="229"/>
                  </a:cubicBezTo>
                  <a:cubicBezTo>
                    <a:pt x="0" y="217"/>
                    <a:pt x="0" y="199"/>
                    <a:pt x="10" y="189"/>
                  </a:cubicBezTo>
                  <a:cubicBezTo>
                    <a:pt x="27" y="171"/>
                    <a:pt x="51" y="165"/>
                    <a:pt x="72" y="155"/>
                  </a:cubicBezTo>
                  <a:cubicBezTo>
                    <a:pt x="78" y="116"/>
                    <a:pt x="83" y="76"/>
                    <a:pt x="90" y="36"/>
                  </a:cubicBezTo>
                  <a:cubicBezTo>
                    <a:pt x="91" y="23"/>
                    <a:pt x="103" y="19"/>
                    <a:pt x="113" y="15"/>
                  </a:cubicBezTo>
                  <a:close/>
                </a:path>
              </a:pathLst>
            </a:custGeom>
            <a:solidFill>
              <a:srgbClr val="563007"/>
            </a:solidFill>
            <a:ln cap="flat" w="0">
              <a:solidFill>
                <a:srgbClr val="27241E"/>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6"/>
            <p:cNvSpPr/>
            <p:nvPr/>
          </p:nvSpPr>
          <p:spPr bwMode="auto">
            <a:xfrm>
              <a:off x="5749925" y="230188"/>
              <a:ext cx="715963" cy="76200"/>
            </a:xfrm>
            <a:custGeom>
              <a:gdLst>
                <a:gd fmla="*/ 128 w 190" name="T0"/>
                <a:gd fmla="*/ 7 h 20" name="T1"/>
                <a:gd fmla="*/ 190 w 190" name="T2"/>
                <a:gd fmla="*/ 3 h 20" name="T3"/>
                <a:gd fmla="*/ 147 w 190" name="T4"/>
                <a:gd fmla="*/ 13 h 20" name="T5"/>
                <a:gd fmla="*/ 0 w 190" name="T6"/>
                <a:gd fmla="*/ 8 h 20" name="T7"/>
                <a:gd fmla="*/ 128 w 190" name="T8"/>
                <a:gd fmla="*/ 7 h 20" name="T9"/>
              </a:gdLst>
              <a:cxnLst>
                <a:cxn ang="0">
                  <a:pos x="T0" y="T1"/>
                </a:cxn>
                <a:cxn ang="0">
                  <a:pos x="T2" y="T3"/>
                </a:cxn>
                <a:cxn ang="0">
                  <a:pos x="T4" y="T5"/>
                </a:cxn>
                <a:cxn ang="0">
                  <a:pos x="T6" y="T7"/>
                </a:cxn>
                <a:cxn ang="0">
                  <a:pos x="T8" y="T9"/>
                </a:cxn>
              </a:cxnLst>
              <a:rect b="b" l="0" r="r" t="0"/>
              <a:pathLst>
                <a:path h="20" w="190">
                  <a:moveTo>
                    <a:pt x="128" y="7"/>
                  </a:moveTo>
                  <a:cubicBezTo>
                    <a:pt x="149" y="6"/>
                    <a:pt x="169" y="0"/>
                    <a:pt x="190" y="3"/>
                  </a:cubicBezTo>
                  <a:cubicBezTo>
                    <a:pt x="178" y="12"/>
                    <a:pt x="162" y="12"/>
                    <a:pt x="147" y="13"/>
                  </a:cubicBezTo>
                  <a:cubicBezTo>
                    <a:pt x="98" y="18"/>
                    <a:pt x="48" y="20"/>
                    <a:pt x="0" y="8"/>
                  </a:cubicBezTo>
                  <a:cubicBezTo>
                    <a:pt x="42" y="11"/>
                    <a:pt x="85" y="12"/>
                    <a:pt x="128" y="7"/>
                  </a:cubicBezTo>
                  <a:close/>
                </a:path>
              </a:pathLst>
            </a:custGeom>
            <a:solidFill>
              <a:srgbClr val="FFD398"/>
            </a:solidFill>
            <a:ln cap="flat"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7"/>
            <p:cNvSpPr/>
            <p:nvPr/>
          </p:nvSpPr>
          <p:spPr bwMode="auto">
            <a:xfrm>
              <a:off x="5372100" y="709613"/>
              <a:ext cx="1219200" cy="257175"/>
            </a:xfrm>
            <a:custGeom>
              <a:gdLst>
                <a:gd fmla="*/ 6 w 323" name="T0"/>
                <a:gd fmla="*/ 0 h 68" name="T1"/>
                <a:gd fmla="*/ 180 w 323" name="T2"/>
                <a:gd fmla="*/ 28 h 68" name="T3"/>
                <a:gd fmla="*/ 317 w 323" name="T4"/>
                <a:gd fmla="*/ 0 h 68" name="T5"/>
                <a:gd fmla="*/ 323 w 323" name="T6"/>
                <a:gd fmla="*/ 32 h 68" name="T7"/>
                <a:gd fmla="*/ 122 w 323" name="T8"/>
                <a:gd fmla="*/ 62 h 68" name="T9"/>
                <a:gd fmla="*/ 0 w 323" name="T10"/>
                <a:gd fmla="*/ 32 h 68" name="T11"/>
                <a:gd fmla="*/ 6 w 323" name="T12"/>
                <a:gd fmla="*/ 0 h 68" name="T13"/>
              </a:gdLst>
              <a:cxnLst>
                <a:cxn ang="0">
                  <a:pos x="T0" y="T1"/>
                </a:cxn>
                <a:cxn ang="0">
                  <a:pos x="T2" y="T3"/>
                </a:cxn>
                <a:cxn ang="0">
                  <a:pos x="T4" y="T5"/>
                </a:cxn>
                <a:cxn ang="0">
                  <a:pos x="T6" y="T7"/>
                </a:cxn>
                <a:cxn ang="0">
                  <a:pos x="T8" y="T9"/>
                </a:cxn>
                <a:cxn ang="0">
                  <a:pos x="T10" y="T11"/>
                </a:cxn>
                <a:cxn ang="0">
                  <a:pos x="T12" y="T13"/>
                </a:cxn>
              </a:cxnLst>
              <a:rect b="b" l="0" r="r" t="0"/>
              <a:pathLst>
                <a:path h="68" w="323">
                  <a:moveTo>
                    <a:pt x="6" y="0"/>
                  </a:moveTo>
                  <a:cubicBezTo>
                    <a:pt x="60" y="24"/>
                    <a:pt x="121" y="30"/>
                    <a:pt x="180" y="28"/>
                  </a:cubicBezTo>
                  <a:cubicBezTo>
                    <a:pt x="227" y="26"/>
                    <a:pt x="274" y="19"/>
                    <a:pt x="317" y="0"/>
                  </a:cubicBezTo>
                  <a:cubicBezTo>
                    <a:pt x="319" y="10"/>
                    <a:pt x="321" y="21"/>
                    <a:pt x="323" y="32"/>
                  </a:cubicBezTo>
                  <a:cubicBezTo>
                    <a:pt x="261" y="60"/>
                    <a:pt x="190" y="68"/>
                    <a:pt x="122" y="62"/>
                  </a:cubicBezTo>
                  <a:cubicBezTo>
                    <a:pt x="80" y="58"/>
                    <a:pt x="38" y="50"/>
                    <a:pt x="0" y="32"/>
                  </a:cubicBezTo>
                  <a:cubicBezTo>
                    <a:pt x="2" y="21"/>
                    <a:pt x="4" y="11"/>
                    <a:pt x="6" y="0"/>
                  </a:cubicBezTo>
                  <a:close/>
                </a:path>
              </a:pathLst>
            </a:custGeom>
            <a:solidFill>
              <a:srgbClr val="FFD398"/>
            </a:solidFill>
            <a:ln cap="flat"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8"/>
            <p:cNvSpPr/>
            <p:nvPr/>
          </p:nvSpPr>
          <p:spPr bwMode="auto">
            <a:xfrm>
              <a:off x="5243513" y="1227138"/>
              <a:ext cx="1476375" cy="468313"/>
            </a:xfrm>
            <a:custGeom>
              <a:gdLst>
                <a:gd fmla="*/ 1 w 391" name="T0"/>
                <a:gd fmla="*/ 0 h 124" name="T1"/>
                <a:gd fmla="*/ 142 w 391" name="T2"/>
                <a:gd fmla="*/ 11 h 124" name="T3"/>
                <a:gd fmla="*/ 187 w 391" name="T4"/>
                <a:gd fmla="*/ 22 h 124" name="T5"/>
                <a:gd fmla="*/ 214 w 391" name="T6"/>
                <a:gd fmla="*/ 19 h 124" name="T7"/>
                <a:gd fmla="*/ 277 w 391" name="T8"/>
                <a:gd fmla="*/ 9 h 124" name="T9"/>
                <a:gd fmla="*/ 391 w 391" name="T10"/>
                <a:gd fmla="*/ 0 h 124" name="T11"/>
                <a:gd fmla="*/ 390 w 391" name="T12"/>
                <a:gd fmla="*/ 22 h 124" name="T13"/>
                <a:gd fmla="*/ 369 w 391" name="T14"/>
                <a:gd fmla="*/ 50 h 124" name="T15"/>
                <a:gd fmla="*/ 337 w 391" name="T16"/>
                <a:gd fmla="*/ 114 h 124" name="T17"/>
                <a:gd fmla="*/ 255 w 391" name="T18"/>
                <a:gd fmla="*/ 119 h 124" name="T19"/>
                <a:gd fmla="*/ 213 w 391" name="T20"/>
                <a:gd fmla="*/ 76 h 124" name="T21"/>
                <a:gd fmla="*/ 191 w 391" name="T22"/>
                <a:gd fmla="*/ 52 h 124" name="T23"/>
                <a:gd fmla="*/ 162 w 391" name="T24"/>
                <a:gd fmla="*/ 103 h 124" name="T25"/>
                <a:gd fmla="*/ 100 w 391" name="T26"/>
                <a:gd fmla="*/ 122 h 124" name="T27"/>
                <a:gd fmla="*/ 43 w 391" name="T28"/>
                <a:gd fmla="*/ 106 h 124" name="T29"/>
                <a:gd fmla="*/ 21 w 391" name="T30"/>
                <a:gd fmla="*/ 48 h 124" name="T31"/>
                <a:gd fmla="*/ 2 w 391" name="T32"/>
                <a:gd fmla="*/ 22 h 124" name="T33"/>
                <a:gd fmla="*/ 1 w 391" name="T34"/>
                <a:gd fmla="*/ 0 h 12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4" w="391">
                  <a:moveTo>
                    <a:pt x="1" y="0"/>
                  </a:moveTo>
                  <a:cubicBezTo>
                    <a:pt x="48" y="1"/>
                    <a:pt x="95" y="8"/>
                    <a:pt x="142" y="11"/>
                  </a:cubicBezTo>
                  <a:cubicBezTo>
                    <a:pt x="158" y="12"/>
                    <a:pt x="173" y="17"/>
                    <a:pt x="187" y="22"/>
                  </a:cubicBezTo>
                  <a:cubicBezTo>
                    <a:pt x="196" y="27"/>
                    <a:pt x="206" y="22"/>
                    <a:pt x="214" y="19"/>
                  </a:cubicBezTo>
                  <a:cubicBezTo>
                    <a:pt x="234" y="11"/>
                    <a:pt x="256" y="11"/>
                    <a:pt x="277" y="9"/>
                  </a:cubicBezTo>
                  <a:cubicBezTo>
                    <a:pt x="315" y="6"/>
                    <a:pt x="353" y="0"/>
                    <a:pt x="391" y="0"/>
                  </a:cubicBezTo>
                  <a:cubicBezTo>
                    <a:pt x="391" y="7"/>
                    <a:pt x="391" y="15"/>
                    <a:pt x="390" y="22"/>
                  </a:cubicBezTo>
                  <a:cubicBezTo>
                    <a:pt x="383" y="31"/>
                    <a:pt x="371" y="37"/>
                    <a:pt x="369" y="50"/>
                  </a:cubicBezTo>
                  <a:cubicBezTo>
                    <a:pt x="363" y="73"/>
                    <a:pt x="361" y="102"/>
                    <a:pt x="337" y="114"/>
                  </a:cubicBezTo>
                  <a:cubicBezTo>
                    <a:pt x="311" y="123"/>
                    <a:pt x="282" y="124"/>
                    <a:pt x="255" y="119"/>
                  </a:cubicBezTo>
                  <a:cubicBezTo>
                    <a:pt x="234" y="114"/>
                    <a:pt x="220" y="95"/>
                    <a:pt x="213" y="76"/>
                  </a:cubicBezTo>
                  <a:cubicBezTo>
                    <a:pt x="209" y="66"/>
                    <a:pt x="205" y="49"/>
                    <a:pt x="191" y="52"/>
                  </a:cubicBezTo>
                  <a:cubicBezTo>
                    <a:pt x="178" y="67"/>
                    <a:pt x="177" y="89"/>
                    <a:pt x="162" y="103"/>
                  </a:cubicBezTo>
                  <a:cubicBezTo>
                    <a:pt x="147" y="121"/>
                    <a:pt x="121" y="122"/>
                    <a:pt x="100" y="122"/>
                  </a:cubicBezTo>
                  <a:cubicBezTo>
                    <a:pt x="80" y="120"/>
                    <a:pt x="58" y="119"/>
                    <a:pt x="43" y="106"/>
                  </a:cubicBezTo>
                  <a:cubicBezTo>
                    <a:pt x="28" y="90"/>
                    <a:pt x="27" y="67"/>
                    <a:pt x="21" y="48"/>
                  </a:cubicBezTo>
                  <a:cubicBezTo>
                    <a:pt x="19" y="36"/>
                    <a:pt x="8" y="30"/>
                    <a:pt x="2" y="22"/>
                  </a:cubicBezTo>
                  <a:cubicBezTo>
                    <a:pt x="0" y="15"/>
                    <a:pt x="1" y="7"/>
                    <a:pt x="1" y="0"/>
                  </a:cubicBezTo>
                  <a:close/>
                </a:path>
              </a:pathLst>
            </a:custGeom>
            <a:solidFill>
              <a:srgbClr val="563007"/>
            </a:solidFill>
            <a:ln cap="flat" w="0">
              <a:solidFill>
                <a:srgbClr val="27241E"/>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9"/>
            <p:cNvSpPr/>
            <p:nvPr/>
          </p:nvSpPr>
          <p:spPr bwMode="auto">
            <a:xfrm>
              <a:off x="5391150" y="1301751"/>
              <a:ext cx="493713" cy="341313"/>
            </a:xfrm>
            <a:custGeom>
              <a:gdLst>
                <a:gd fmla="*/ 9 w 131" name="T0"/>
                <a:gd fmla="*/ 1 h 90" name="T1"/>
                <a:gd fmla="*/ 79 w 131" name="T2"/>
                <a:gd fmla="*/ 7 h 90" name="T3"/>
                <a:gd fmla="*/ 123 w 131" name="T4"/>
                <a:gd fmla="*/ 15 h 90" name="T5"/>
                <a:gd fmla="*/ 121 w 131" name="T6"/>
                <a:gd fmla="*/ 54 h 90" name="T7"/>
                <a:gd fmla="*/ 90 w 131" name="T8"/>
                <a:gd fmla="*/ 87 h 90" name="T9"/>
                <a:gd fmla="*/ 22 w 131" name="T10"/>
                <a:gd fmla="*/ 81 h 90" name="T11"/>
                <a:gd fmla="*/ 1 w 131" name="T12"/>
                <a:gd fmla="*/ 23 h 90" name="T13"/>
                <a:gd fmla="*/ 9 w 131" name="T14"/>
                <a:gd fmla="*/ 1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131">
                  <a:moveTo>
                    <a:pt x="9" y="1"/>
                  </a:moveTo>
                  <a:cubicBezTo>
                    <a:pt x="32" y="0"/>
                    <a:pt x="55" y="6"/>
                    <a:pt x="79" y="7"/>
                  </a:cubicBezTo>
                  <a:cubicBezTo>
                    <a:pt x="93" y="9"/>
                    <a:pt x="109" y="9"/>
                    <a:pt x="123" y="15"/>
                  </a:cubicBezTo>
                  <a:cubicBezTo>
                    <a:pt x="131" y="27"/>
                    <a:pt x="126" y="42"/>
                    <a:pt x="121" y="54"/>
                  </a:cubicBezTo>
                  <a:cubicBezTo>
                    <a:pt x="115" y="68"/>
                    <a:pt x="107" y="84"/>
                    <a:pt x="90" y="87"/>
                  </a:cubicBezTo>
                  <a:cubicBezTo>
                    <a:pt x="68" y="89"/>
                    <a:pt x="43" y="90"/>
                    <a:pt x="22" y="81"/>
                  </a:cubicBezTo>
                  <a:cubicBezTo>
                    <a:pt x="2" y="69"/>
                    <a:pt x="2" y="43"/>
                    <a:pt x="1" y="23"/>
                  </a:cubicBezTo>
                  <a:cubicBezTo>
                    <a:pt x="2" y="16"/>
                    <a:pt x="0" y="2"/>
                    <a:pt x="9" y="1"/>
                  </a:cubicBezTo>
                  <a:close/>
                </a:path>
              </a:pathLst>
            </a:custGeom>
            <a:solidFill>
              <a:srgbClr val="FFD398"/>
            </a:solidFill>
            <a:ln cap="flat"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10"/>
            <p:cNvSpPr/>
            <p:nvPr/>
          </p:nvSpPr>
          <p:spPr bwMode="auto">
            <a:xfrm>
              <a:off x="6089650" y="1301751"/>
              <a:ext cx="485775" cy="344488"/>
            </a:xfrm>
            <a:custGeom>
              <a:gdLst>
                <a:gd fmla="*/ 28 w 129" name="T0"/>
                <a:gd fmla="*/ 9 h 91" name="T1"/>
                <a:gd fmla="*/ 125 w 129" name="T2"/>
                <a:gd fmla="*/ 0 h 91" name="T3"/>
                <a:gd fmla="*/ 119 w 129" name="T4"/>
                <a:gd fmla="*/ 68 h 91" name="T5"/>
                <a:gd fmla="*/ 70 w 129" name="T6"/>
                <a:gd fmla="*/ 88 h 91" name="T7"/>
                <a:gd fmla="*/ 19 w 129" name="T8"/>
                <a:gd fmla="*/ 75 h 91" name="T9"/>
                <a:gd fmla="*/ 2 w 129" name="T10"/>
                <a:gd fmla="*/ 24 h 91" name="T11"/>
                <a:gd fmla="*/ 28 w 129" name="T12"/>
                <a:gd fmla="*/ 9 h 91" name="T13"/>
              </a:gdLst>
              <a:cxnLst>
                <a:cxn ang="0">
                  <a:pos x="T0" y="T1"/>
                </a:cxn>
                <a:cxn ang="0">
                  <a:pos x="T2" y="T3"/>
                </a:cxn>
                <a:cxn ang="0">
                  <a:pos x="T4" y="T5"/>
                </a:cxn>
                <a:cxn ang="0">
                  <a:pos x="T6" y="T7"/>
                </a:cxn>
                <a:cxn ang="0">
                  <a:pos x="T8" y="T9"/>
                </a:cxn>
                <a:cxn ang="0">
                  <a:pos x="T10" y="T11"/>
                </a:cxn>
                <a:cxn ang="0">
                  <a:pos x="T12" y="T13"/>
                </a:cxn>
              </a:cxnLst>
              <a:rect b="b" l="0" r="r" t="0"/>
              <a:pathLst>
                <a:path h="91" w="129">
                  <a:moveTo>
                    <a:pt x="28" y="9"/>
                  </a:moveTo>
                  <a:cubicBezTo>
                    <a:pt x="60" y="7"/>
                    <a:pt x="92" y="1"/>
                    <a:pt x="125" y="0"/>
                  </a:cubicBezTo>
                  <a:cubicBezTo>
                    <a:pt x="129" y="23"/>
                    <a:pt x="128" y="47"/>
                    <a:pt x="119" y="68"/>
                  </a:cubicBezTo>
                  <a:cubicBezTo>
                    <a:pt x="110" y="86"/>
                    <a:pt x="88" y="87"/>
                    <a:pt x="70" y="88"/>
                  </a:cubicBezTo>
                  <a:cubicBezTo>
                    <a:pt x="53" y="88"/>
                    <a:pt x="30" y="91"/>
                    <a:pt x="19" y="75"/>
                  </a:cubicBezTo>
                  <a:cubicBezTo>
                    <a:pt x="8" y="60"/>
                    <a:pt x="0" y="42"/>
                    <a:pt x="2" y="24"/>
                  </a:cubicBezTo>
                  <a:cubicBezTo>
                    <a:pt x="4" y="12"/>
                    <a:pt x="18" y="11"/>
                    <a:pt x="28" y="9"/>
                  </a:cubicBezTo>
                  <a:close/>
                </a:path>
              </a:pathLst>
            </a:custGeom>
            <a:solidFill>
              <a:srgbClr val="FFD398"/>
            </a:solidFill>
            <a:ln cap="flat"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grpSp>
      <p:sp>
        <p:nvSpPr>
          <p:cNvPr id="51" name="文本框 50"/>
          <p:cNvSpPr txBox="1"/>
          <p:nvPr/>
        </p:nvSpPr>
        <p:spPr>
          <a:xfrm>
            <a:off x="4346630" y="4653136"/>
            <a:ext cx="3535680" cy="762000"/>
          </a:xfrm>
          <a:prstGeom prst="rect">
            <a:avLst/>
          </a:prstGeom>
          <a:noFill/>
        </p:spPr>
        <p:txBody>
          <a:bodyPr rtlCol="0" wrap="none">
            <a:spAutoFit/>
          </a:bodyPr>
          <a:lstStyle/>
          <a:p>
            <a:r>
              <a:rPr altLang="en-US" lang="zh-CN" sz="4400">
                <a:solidFill>
                  <a:srgbClr val="563007"/>
                </a:solidFill>
                <a:latin charset="-122" panose="02000000000000000000" pitchFamily="2" typeface="方正粗谭黑简体"/>
                <a:ea charset="-122" panose="02000000000000000000" pitchFamily="2" typeface="方正粗谭黑简体"/>
              </a:rPr>
              <a:t>布衣公子作品</a:t>
            </a:r>
          </a:p>
        </p:txBody>
      </p:sp>
      <p:sp>
        <p:nvSpPr>
          <p:cNvPr id="52" name="文本框 51"/>
          <p:cNvSpPr txBox="1"/>
          <p:nvPr/>
        </p:nvSpPr>
        <p:spPr>
          <a:xfrm>
            <a:off x="5038660" y="5299226"/>
            <a:ext cx="2094230" cy="420624"/>
          </a:xfrm>
          <a:prstGeom prst="rect">
            <a:avLst/>
          </a:prstGeom>
          <a:noFill/>
        </p:spPr>
        <p:txBody>
          <a:bodyPr rtlCol="0" wrap="none">
            <a:spAutoFit/>
          </a:bodyPr>
          <a:lstStyle/>
          <a:p>
            <a:pPr>
              <a:lnSpc>
                <a:spcPct val="120000"/>
              </a:lnSpc>
            </a:pPr>
            <a:r>
              <a:rPr altLang="zh-CN" lang="en-US" smtClean="0">
                <a:solidFill>
                  <a:srgbClr val="563007"/>
                </a:solidFill>
                <a:latin charset="-122" panose="020b0502040204020203" pitchFamily="34" typeface="微软雅黑 Light"/>
                <a:ea charset="-122" panose="020b0502040204020203" pitchFamily="34" typeface="微软雅黑 Light"/>
              </a:rPr>
              <a:t>http://teliss.yanj.cn</a:t>
            </a:r>
          </a:p>
        </p:txBody>
      </p:sp>
    </p:spTree>
    <p:extLst>
      <p:ext uri="{BB962C8B-B14F-4D97-AF65-F5344CB8AC3E}">
        <p14:creationId val="2218745802"/>
      </p:ext>
    </p:extLst>
  </p:cSld>
  <p:clrMapOvr>
    <a:masterClrMapping/>
  </p:clrMapOvr>
  <p:transition>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750" id="7"/>
                                        <p:tgtEl>
                                          <p:spTgt spid="36"/>
                                        </p:tgtEl>
                                      </p:cBhvr>
                                    </p:animEffect>
                                  </p:childTnLst>
                                </p:cTn>
                              </p:par>
                              <p:par>
                                <p:cTn fill="hold" id="8" nodeType="withEffect" presetClass="emph" presetID="6" presetSubtype="0">
                                  <p:stCondLst>
                                    <p:cond delay="200"/>
                                  </p:stCondLst>
                                  <p:childTnLst>
                                    <p:animScale>
                                      <p:cBhvr>
                                        <p:cTn dur="1500" fill="hold" id="9"/>
                                        <p:tgtEl>
                                          <p:spTgt spid="36"/>
                                        </p:tgtEl>
                                      </p:cBhvr>
                                      <p:by x="150000" y="150000"/>
                                    </p:animScale>
                                  </p:childTnLst>
                                </p:cTn>
                              </p:par>
                              <p:par>
                                <p:cTn fill="hold" id="10" nodeType="withEffect" presetClass="emph" presetID="8" presetSubtype="0">
                                  <p:stCondLst>
                                    <p:cond delay="200"/>
                                  </p:stCondLst>
                                  <p:childTnLst>
                                    <p:animRot by="21600000">
                                      <p:cBhvr>
                                        <p:cTn dur="5000" fill="hold" id="11"/>
                                        <p:tgtEl>
                                          <p:spTgt spid="3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920400866"/>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581400" y="7048500"/>
            <a:ext cx="4761950" cy="365760"/>
          </a:xfrm>
          <a:prstGeom prst="rect">
            <a:avLst/>
          </a:prstGeom>
          <a:noFill/>
        </p:spPr>
        <p:txBody>
          <a:bodyPr rtlCol="0" wrap="none">
            <a:spAutoFit/>
          </a:bodyPr>
          <a:lstStyle/>
          <a:p>
            <a:r>
              <a:rPr altLang="zh-CN" lang="en-US" smtClean="0"/>
              <a:t>51PPT模板网  www.51pptmoban.com  授权发布</a:t>
            </a:r>
          </a:p>
        </p:txBody>
      </p:sp>
    </p:spTree>
    <p:extLst>
      <p:ext uri="{BB962C8B-B14F-4D97-AF65-F5344CB8AC3E}">
        <p14:creationId val="14621490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grpSp>
        <p:nvGrpSpPr>
          <p:cNvPr id="56" name="组合 55"/>
          <p:cNvGrpSpPr/>
          <p:nvPr/>
        </p:nvGrpSpPr>
        <p:grpSpPr>
          <a:xfrm>
            <a:off x="646536" y="-1053291"/>
            <a:ext cx="2162440" cy="2427422"/>
            <a:chOff x="1253300" y="1544456"/>
            <a:chExt cx="2162440" cy="2427422"/>
          </a:xfrm>
        </p:grpSpPr>
        <p:sp>
          <p:nvSpPr>
            <p:cNvPr id="51" name="Freeform 13"/>
            <p:cNvSpPr/>
            <p:nvPr/>
          </p:nvSpPr>
          <p:spPr bwMode="auto">
            <a:xfrm>
              <a:off x="1380410" y="1687142"/>
              <a:ext cx="1908221" cy="2142051"/>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4" name="Freeform 13"/>
            <p:cNvSpPr/>
            <p:nvPr/>
          </p:nvSpPr>
          <p:spPr bwMode="auto">
            <a:xfrm>
              <a:off x="1471387" y="1789267"/>
              <a:ext cx="1726266" cy="1937800"/>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a:gsLst>
                <a:gs pos="100000">
                  <a:srgbClr val="E7E507"/>
                </a:gs>
                <a:gs pos="13000">
                  <a:srgbClr val="A6C43C"/>
                </a:gs>
              </a:gsLst>
              <a:lin ang="18900000" scaled="0"/>
            </a:gradFill>
            <a:ln cap="flat" w="14288">
              <a:noFill/>
              <a:prstDash val="solid"/>
              <a:miter lim="800000"/>
            </a:ln>
            <a:effectLst/>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55" name="Freeform 13"/>
            <p:cNvSpPr/>
            <p:nvPr/>
          </p:nvSpPr>
          <p:spPr bwMode="auto">
            <a:xfrm>
              <a:off x="1253300" y="1544456"/>
              <a:ext cx="2162440" cy="2427422"/>
            </a:xfrm>
            <a:custGeom>
              <a:gdLst>
                <a:gd fmla="*/ 1036 w 1102" name="T0"/>
                <a:gd fmla="*/ 975 h 1238" name="T1"/>
                <a:gd fmla="*/ 1102 w 1102" name="T2"/>
                <a:gd fmla="*/ 861 h 1238" name="T3"/>
                <a:gd fmla="*/ 1102 w 1102" name="T4"/>
                <a:gd fmla="*/ 377 h 1238" name="T5"/>
                <a:gd fmla="*/ 1036 w 1102" name="T6"/>
                <a:gd fmla="*/ 262 h 1238" name="T7"/>
                <a:gd fmla="*/ 617 w 1102" name="T8"/>
                <a:gd fmla="*/ 21 h 1238" name="T9"/>
                <a:gd fmla="*/ 485 w 1102" name="T10"/>
                <a:gd fmla="*/ 21 h 1238" name="T11"/>
                <a:gd fmla="*/ 66 w 1102" name="T12"/>
                <a:gd fmla="*/ 262 h 1238" name="T13"/>
                <a:gd fmla="*/ 0 w 1102" name="T14"/>
                <a:gd fmla="*/ 377 h 1238" name="T15"/>
                <a:gd fmla="*/ 0 w 1102" name="T16"/>
                <a:gd fmla="*/ 861 h 1238" name="T17"/>
                <a:gd fmla="*/ 66 w 1102" name="T18"/>
                <a:gd fmla="*/ 975 h 1238" name="T19"/>
                <a:gd fmla="*/ 485 w 1102" name="T20"/>
                <a:gd fmla="*/ 1217 h 1238" name="T21"/>
                <a:gd fmla="*/ 617 w 1102" name="T22"/>
                <a:gd fmla="*/ 1217 h 1238" name="T23"/>
                <a:gd fmla="*/ 1036 w 1102" name="T24"/>
                <a:gd fmla="*/ 975 h 12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38" w="1102">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typeface="Calibri"/>
                <a:ea charset="-122" panose="02010600030101010101" pitchFamily="2" typeface="宋体"/>
              </a:endParaRPr>
            </a:p>
          </p:txBody>
        </p:sp>
      </p:grpSp>
      <p:sp>
        <p:nvSpPr>
          <p:cNvPr id="22" name="文本框 21"/>
          <p:cNvSpPr txBox="1"/>
          <p:nvPr/>
        </p:nvSpPr>
        <p:spPr>
          <a:xfrm>
            <a:off x="8081242" y="6179670"/>
            <a:ext cx="3352077" cy="457200"/>
          </a:xfrm>
          <a:prstGeom prst="rect">
            <a:avLst/>
          </a:prstGeom>
          <a:noFill/>
        </p:spPr>
        <p:txBody>
          <a:bodyPr rtlCol="0" wrap="square">
            <a:spAutoFit/>
          </a:bodyPr>
          <a:lstStyle/>
          <a:p>
            <a:pPr algn="r"/>
            <a:r>
              <a:rPr altLang="en-US" lang="zh-CN" smtClean="0" sz="1200">
                <a:solidFill>
                  <a:schemeClr val="bg1">
                    <a:lumMod val="50000"/>
                  </a:schemeClr>
                </a:solidFill>
              </a:rPr>
              <a:t>布衣公子作品 </a:t>
            </a:r>
          </a:p>
          <a:p>
            <a:pPr algn="r"/>
            <a:r>
              <a:rPr altLang="en-US" lang="zh-CN" smtClean="0" sz="1200">
                <a:solidFill>
                  <a:schemeClr val="bg1">
                    <a:lumMod val="50000"/>
                  </a:schemeClr>
                </a:solidFill>
              </a:rPr>
              <a:t>http://teliss.yanj.cn</a:t>
            </a:r>
          </a:p>
        </p:txBody>
      </p:sp>
      <p:grpSp>
        <p:nvGrpSpPr>
          <p:cNvPr id="23" name="组合 22"/>
          <p:cNvGrpSpPr/>
          <p:nvPr/>
        </p:nvGrpSpPr>
        <p:grpSpPr>
          <a:xfrm>
            <a:off x="11406507" y="6156507"/>
            <a:ext cx="507992" cy="507990"/>
            <a:chOff x="11071849" y="6115758"/>
            <a:chExt cx="553608" cy="553606"/>
          </a:xfrm>
        </p:grpSpPr>
        <p:grpSp>
          <p:nvGrpSpPr>
            <p:cNvPr id="24" name="组合 23"/>
            <p:cNvGrpSpPr/>
            <p:nvPr userDrawn="1"/>
          </p:nvGrpSpPr>
          <p:grpSpPr>
            <a:xfrm>
              <a:off x="11071849" y="6115758"/>
              <a:ext cx="553608" cy="553606"/>
              <a:chOff x="408381" y="5309856"/>
              <a:chExt cx="1084216" cy="1084216"/>
            </a:xfrm>
          </p:grpSpPr>
          <p:sp>
            <p:nvSpPr>
              <p:cNvPr id="42" name="椭圆 41"/>
              <p:cNvSpPr/>
              <p:nvPr/>
            </p:nvSpPr>
            <p:spPr>
              <a:xfrm>
                <a:off x="408381" y="5309856"/>
                <a:ext cx="1084216" cy="1084216"/>
              </a:xfrm>
              <a:prstGeom prst="ellipse">
                <a:avLst/>
              </a:prstGeom>
              <a:solidFill>
                <a:srgbClr val="FFFFFF">
                  <a:alpha val="30196"/>
                </a:srgb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sp>
            <p:nvSpPr>
              <p:cNvPr id="43" name="椭圆 42"/>
              <p:cNvSpPr/>
              <p:nvPr userDrawn="1"/>
            </p:nvSpPr>
            <p:spPr>
              <a:xfrm>
                <a:off x="486758" y="5388234"/>
                <a:ext cx="927461" cy="927463"/>
              </a:xfrm>
              <a:prstGeom prst="ellipse">
                <a:avLst/>
              </a:prstGeom>
              <a:solidFill>
                <a:srgbClr val="FFFFFF">
                  <a:alpha val="80000"/>
                </a:srgbClr>
              </a:solidFill>
              <a:ln>
                <a:noFill/>
              </a:ln>
            </p:spPr>
            <p:txBody>
              <a:bodyPr anchor="t" anchorCtr="0" bIns="45720" compatLnSpc="1" lIns="91440" numCol="1" rIns="91440" tIns="45720" vert="horz" wrap="square">
                <a:prstTxWarp prst="textNoShape">
                  <a:avLst/>
                </a:prstTxWarp>
              </a:bodyPr>
              <a:lstStyle/>
              <a:p>
                <a:endParaRPr altLang="en-US" lang="zh-CN">
                  <a:solidFill>
                    <a:schemeClr val="tx1"/>
                  </a:solidFill>
                </a:endParaRPr>
              </a:p>
            </p:txBody>
          </p:sp>
        </p:grpSp>
        <p:grpSp>
          <p:nvGrpSpPr>
            <p:cNvPr id="25" name="组合 24"/>
            <p:cNvGrpSpPr/>
            <p:nvPr userDrawn="1"/>
          </p:nvGrpSpPr>
          <p:grpSpPr>
            <a:xfrm>
              <a:off x="11132589" y="6209929"/>
              <a:ext cx="441726" cy="311702"/>
              <a:chOff x="5455444" y="233363"/>
              <a:chExt cx="1281113" cy="904009"/>
            </a:xfrm>
          </p:grpSpPr>
          <p:grpSp>
            <p:nvGrpSpPr>
              <p:cNvPr id="26" name="组合 25"/>
              <p:cNvGrpSpPr/>
              <p:nvPr/>
            </p:nvGrpSpPr>
            <p:grpSpPr>
              <a:xfrm>
                <a:off x="5455444" y="233363"/>
                <a:ext cx="1281113" cy="661987"/>
                <a:chOff x="5194301" y="233363"/>
                <a:chExt cx="1281113" cy="661987"/>
              </a:xfrm>
            </p:grpSpPr>
            <p:sp>
              <p:nvSpPr>
                <p:cNvPr id="36" name="Freeform 24"/>
                <p:cNvSpPr/>
                <p:nvPr/>
              </p:nvSpPr>
              <p:spPr bwMode="auto">
                <a:xfrm>
                  <a:off x="5964238" y="487363"/>
                  <a:ext cx="260350" cy="223837"/>
                </a:xfrm>
                <a:custGeom>
                  <a:gdLst>
                    <a:gd fmla="*/ 183 w 204" name="T0"/>
                    <a:gd fmla="*/ 0 h 175" name="T1"/>
                    <a:gd fmla="*/ 191 w 204" name="T2"/>
                    <a:gd fmla="*/ 22 h 175" name="T3"/>
                    <a:gd fmla="*/ 203 w 204" name="T4"/>
                    <a:gd fmla="*/ 114 h 175" name="T5"/>
                    <a:gd fmla="*/ 198 w 204" name="T6"/>
                    <a:gd fmla="*/ 165 h 175" name="T7"/>
                    <a:gd fmla="*/ 196 w 204" name="T8"/>
                    <a:gd fmla="*/ 175 h 175" name="T9"/>
                    <a:gd fmla="*/ 186 w 204" name="T10"/>
                    <a:gd fmla="*/ 169 h 175" name="T11"/>
                    <a:gd fmla="*/ 27 w 204" name="T12"/>
                    <a:gd fmla="*/ 117 h 175" name="T13"/>
                    <a:gd fmla="*/ 0 w 204" name="T14"/>
                    <a:gd fmla="*/ 113 h 175" name="T15"/>
                    <a:gd fmla="*/ 14 w 204" name="T16"/>
                    <a:gd fmla="*/ 96 h 175" name="T17"/>
                    <a:gd fmla="*/ 158 w 204" name="T18"/>
                    <a:gd fmla="*/ 6 h 175" name="T19"/>
                    <a:gd fmla="*/ 183 w 204" name="T20"/>
                    <a:gd fmla="*/ 0 h 1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5" w="204">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rgbClr val="1F999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5"/>
                <p:cNvSpPr/>
                <p:nvPr/>
              </p:nvSpPr>
              <p:spPr bwMode="auto">
                <a:xfrm>
                  <a:off x="5927726" y="273050"/>
                  <a:ext cx="250825" cy="255587"/>
                </a:xfrm>
                <a:custGeom>
                  <a:gdLst>
                    <a:gd fmla="*/ 52 w 197" name="T0"/>
                    <a:gd fmla="*/ 0 h 200" name="T1"/>
                    <a:gd fmla="*/ 76 w 197" name="T2"/>
                    <a:gd fmla="*/ 12 h 200" name="T3"/>
                    <a:gd fmla="*/ 183 w 197" name="T4"/>
                    <a:gd fmla="*/ 113 h 200" name="T5"/>
                    <a:gd fmla="*/ 197 w 197" name="T6"/>
                    <a:gd fmla="*/ 137 h 200" name="T7"/>
                    <a:gd fmla="*/ 194 w 197" name="T8"/>
                    <a:gd fmla="*/ 139 h 200" name="T9"/>
                    <a:gd fmla="*/ 8 w 197" name="T10"/>
                    <a:gd fmla="*/ 200 h 200" name="T11"/>
                    <a:gd fmla="*/ 0 w 197" name="T12"/>
                    <a:gd fmla="*/ 200 h 200" name="T13"/>
                    <a:gd fmla="*/ 0 w 197" name="T14"/>
                    <a:gd fmla="*/ 196 h 200" name="T15"/>
                    <a:gd fmla="*/ 49 w 197" name="T16"/>
                    <a:gd fmla="*/ 4 h 200" name="T17"/>
                    <a:gd fmla="*/ 52 w 197" name="T18"/>
                    <a:gd fmla="*/ 0 h 2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0" w="197">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rgbClr val="7BB84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6"/>
                <p:cNvSpPr/>
                <p:nvPr/>
              </p:nvSpPr>
              <p:spPr bwMode="auto">
                <a:xfrm>
                  <a:off x="5194301" y="649288"/>
                  <a:ext cx="1281113" cy="246062"/>
                </a:xfrm>
                <a:custGeom>
                  <a:gdLst>
                    <a:gd fmla="*/ 511 w 1008" name="T0"/>
                    <a:gd fmla="*/ 0 h 193" name="T1"/>
                    <a:gd fmla="*/ 944 w 1008" name="T2"/>
                    <a:gd fmla="*/ 147 h 193" name="T3"/>
                    <a:gd fmla="*/ 989 w 1008" name="T4"/>
                    <a:gd fmla="*/ 178 h 193" name="T5"/>
                    <a:gd fmla="*/ 990 w 1008" name="T6"/>
                    <a:gd fmla="*/ 178 h 193" name="T7"/>
                    <a:gd fmla="*/ 995 w 1008" name="T8"/>
                    <a:gd fmla="*/ 181 h 193" name="T9"/>
                    <a:gd fmla="*/ 1007 w 1008" name="T10"/>
                    <a:gd fmla="*/ 192 h 193" name="T11"/>
                    <a:gd fmla="*/ 991 w 1008" name="T12"/>
                    <a:gd fmla="*/ 189 h 193" name="T13"/>
                    <a:gd fmla="*/ 989 w 1008" name="T14"/>
                    <a:gd fmla="*/ 188 h 193" name="T15"/>
                    <a:gd fmla="*/ 989 w 1008" name="T16"/>
                    <a:gd fmla="*/ 188 h 193" name="T17"/>
                    <a:gd fmla="*/ 503 w 1008" name="T18"/>
                    <a:gd fmla="*/ 101 h 193" name="T19"/>
                    <a:gd fmla="*/ 17 w 1008" name="T20"/>
                    <a:gd fmla="*/ 188 h 193" name="T21"/>
                    <a:gd fmla="*/ 17 w 1008" name="T22"/>
                    <a:gd fmla="*/ 188 h 193" name="T23"/>
                    <a:gd fmla="*/ 16 w 1008" name="T24"/>
                    <a:gd fmla="*/ 188 h 193" name="T25"/>
                    <a:gd fmla="*/ 0 w 1008" name="T26"/>
                    <a:gd fmla="*/ 191 h 193" name="T27"/>
                    <a:gd fmla="*/ 3 w 1008" name="T28"/>
                    <a:gd fmla="*/ 188 h 193" name="T29"/>
                    <a:gd fmla="*/ 6 w 1008" name="T30"/>
                    <a:gd fmla="*/ 185 h 193" name="T31"/>
                    <a:gd fmla="*/ 6 w 1008" name="T32"/>
                    <a:gd fmla="*/ 185 h 193" name="T33"/>
                    <a:gd fmla="*/ 62 w 1008" name="T34"/>
                    <a:gd fmla="*/ 147 h 193" name="T35"/>
                    <a:gd fmla="*/ 511 w 1008" name="T36"/>
                    <a:gd fmla="*/ 0 h 19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3" w="1007">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7"/>
                <p:cNvSpPr/>
                <p:nvPr/>
              </p:nvSpPr>
              <p:spPr bwMode="auto">
                <a:xfrm>
                  <a:off x="5703888" y="233363"/>
                  <a:ext cx="255588" cy="257175"/>
                </a:xfrm>
                <a:custGeom>
                  <a:gdLst>
                    <a:gd fmla="*/ 0 w 201" name="T0"/>
                    <a:gd fmla="*/ 21 h 201" name="T1"/>
                    <a:gd fmla="*/ 26 w 201" name="T2"/>
                    <a:gd fmla="*/ 13 h 201" name="T3"/>
                    <a:gd fmla="*/ 174 w 201" name="T4"/>
                    <a:gd fmla="*/ 11 h 201" name="T5"/>
                    <a:gd fmla="*/ 201 w 201" name="T6"/>
                    <a:gd fmla="*/ 18 h 201" name="T7"/>
                    <a:gd fmla="*/ 200 w 201" name="T8"/>
                    <a:gd fmla="*/ 22 h 201" name="T9"/>
                    <a:gd fmla="*/ 108 w 201" name="T10"/>
                    <a:gd fmla="*/ 195 h 201" name="T11"/>
                    <a:gd fmla="*/ 102 w 201" name="T12"/>
                    <a:gd fmla="*/ 201 h 201" name="T13"/>
                    <a:gd fmla="*/ 100 w 201" name="T14"/>
                    <a:gd fmla="*/ 198 h 201" name="T15"/>
                    <a:gd fmla="*/ 2 w 201" name="T16"/>
                    <a:gd fmla="*/ 26 h 201" name="T17"/>
                    <a:gd fmla="*/ 0 w 201" name="T18"/>
                    <a:gd fmla="*/ 21 h 20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1" w="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rgbClr val="EDA1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8"/>
                <p:cNvSpPr/>
                <p:nvPr/>
              </p:nvSpPr>
              <p:spPr bwMode="auto">
                <a:xfrm>
                  <a:off x="5491163" y="274638"/>
                  <a:ext cx="252413" cy="254000"/>
                </a:xfrm>
                <a:custGeom>
                  <a:gdLst>
                    <a:gd fmla="*/ 0 w 199" name="T0"/>
                    <a:gd fmla="*/ 141 h 199" name="T1"/>
                    <a:gd fmla="*/ 13 w 199" name="T2"/>
                    <a:gd fmla="*/ 117 h 199" name="T3"/>
                    <a:gd fmla="*/ 118 w 199" name="T4"/>
                    <a:gd fmla="*/ 13 h 199" name="T5"/>
                    <a:gd fmla="*/ 143 w 199" name="T6"/>
                    <a:gd fmla="*/ 0 h 199" name="T7"/>
                    <a:gd fmla="*/ 145 w 199" name="T8"/>
                    <a:gd fmla="*/ 3 h 199" name="T9"/>
                    <a:gd fmla="*/ 199 w 199" name="T10"/>
                    <a:gd fmla="*/ 191 h 199" name="T11"/>
                    <a:gd fmla="*/ 199 w 199" name="T12"/>
                    <a:gd fmla="*/ 199 h 199" name="T13"/>
                    <a:gd fmla="*/ 195 w 199" name="T14"/>
                    <a:gd fmla="*/ 199 h 199" name="T15"/>
                    <a:gd fmla="*/ 5 w 199" name="T16"/>
                    <a:gd fmla="*/ 144 h 199" name="T17"/>
                    <a:gd fmla="*/ 0 w 199" name="T18"/>
                    <a:gd fmla="*/ 141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rgbClr val="D073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9"/>
                <p:cNvSpPr/>
                <p:nvPr/>
              </p:nvSpPr>
              <p:spPr bwMode="auto">
                <a:xfrm>
                  <a:off x="5448301" y="488950"/>
                  <a:ext cx="258763" cy="222250"/>
                </a:xfrm>
                <a:custGeom>
                  <a:gdLst>
                    <a:gd fmla="*/ 20 w 203" name="T0"/>
                    <a:gd fmla="*/ 0 h 174" name="T1"/>
                    <a:gd fmla="*/ 12 w 203" name="T2"/>
                    <a:gd fmla="*/ 21 h 174" name="T3"/>
                    <a:gd fmla="*/ 0 w 203" name="T4"/>
                    <a:gd fmla="*/ 114 h 174" name="T5"/>
                    <a:gd fmla="*/ 5 w 203" name="T6"/>
                    <a:gd fmla="*/ 165 h 174" name="T7"/>
                    <a:gd fmla="*/ 7 w 203" name="T8"/>
                    <a:gd fmla="*/ 174 h 174" name="T9"/>
                    <a:gd fmla="*/ 17 w 203" name="T10"/>
                    <a:gd fmla="*/ 169 h 174" name="T11"/>
                    <a:gd fmla="*/ 176 w 203" name="T12"/>
                    <a:gd fmla="*/ 117 h 174" name="T13"/>
                    <a:gd fmla="*/ 203 w 203" name="T14"/>
                    <a:gd fmla="*/ 113 h 174" name="T15"/>
                    <a:gd fmla="*/ 189 w 203" name="T16"/>
                    <a:gd fmla="*/ 96 h 174" name="T17"/>
                    <a:gd fmla="*/ 45 w 203" name="T18"/>
                    <a:gd fmla="*/ 5 h 174" name="T19"/>
                    <a:gd fmla="*/ 20 w 203" name="T20"/>
                    <a:gd fmla="*/ 0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203">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rgbClr val="BF23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7" name="组合 26"/>
              <p:cNvGrpSpPr/>
              <p:nvPr/>
            </p:nvGrpSpPr>
            <p:grpSpPr>
              <a:xfrm>
                <a:off x="5653485" y="881618"/>
                <a:ext cx="885031" cy="255754"/>
                <a:chOff x="6484938" y="241300"/>
                <a:chExt cx="1598613" cy="461963"/>
              </a:xfrm>
            </p:grpSpPr>
            <p:sp>
              <p:nvSpPr>
                <p:cNvPr id="28" name="Freeform 19"/>
                <p:cNvSpPr/>
                <p:nvPr/>
              </p:nvSpPr>
              <p:spPr bwMode="auto">
                <a:xfrm>
                  <a:off x="6484938" y="249238"/>
                  <a:ext cx="106363" cy="49212"/>
                </a:xfrm>
                <a:custGeom>
                  <a:gdLst>
                    <a:gd fmla="*/ 0 w 67" name="T0"/>
                    <a:gd fmla="*/ 0 h 31" name="T1"/>
                    <a:gd fmla="*/ 67 w 67" name="T2"/>
                    <a:gd fmla="*/ 0 h 31" name="T3"/>
                    <a:gd fmla="*/ 67 w 67" name="T4"/>
                    <a:gd fmla="*/ 31 h 31" name="T5"/>
                    <a:gd fmla="*/ 0 w 67" name="T6"/>
                    <a:gd fmla="*/ 31 h 31" name="T7"/>
                    <a:gd fmla="*/ 0 w 67" name="T8"/>
                    <a:gd fmla="*/ 0 h 31" name="T9"/>
                    <a:gd fmla="*/ 0 w 67" name="T10"/>
                    <a:gd fmla="*/ 0 h 31" name="T11"/>
                  </a:gdLst>
                  <a:cxnLst>
                    <a:cxn ang="0">
                      <a:pos x="T0" y="T1"/>
                    </a:cxn>
                    <a:cxn ang="0">
                      <a:pos x="T2" y="T3"/>
                    </a:cxn>
                    <a:cxn ang="0">
                      <a:pos x="T4" y="T5"/>
                    </a:cxn>
                    <a:cxn ang="0">
                      <a:pos x="T6" y="T7"/>
                    </a:cxn>
                    <a:cxn ang="0">
                      <a:pos x="T8" y="T9"/>
                    </a:cxn>
                    <a:cxn ang="0">
                      <a:pos x="T10" y="T11"/>
                    </a:cxn>
                  </a:cxnLst>
                  <a:rect b="b" l="0" r="r" t="0"/>
                  <a:pathLst>
                    <a:path h="31" w="67">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0"/>
                <p:cNvSpPr/>
                <p:nvPr/>
              </p:nvSpPr>
              <p:spPr bwMode="auto">
                <a:xfrm>
                  <a:off x="6484938" y="436563"/>
                  <a:ext cx="106363" cy="49212"/>
                </a:xfrm>
                <a:custGeom>
                  <a:gdLst>
                    <a:gd fmla="*/ 0 w 67" name="T0"/>
                    <a:gd fmla="*/ 0 h 31" name="T1"/>
                    <a:gd fmla="*/ 67 w 67" name="T2"/>
                    <a:gd fmla="*/ 0 h 31" name="T3"/>
                    <a:gd fmla="*/ 67 w 67" name="T4"/>
                    <a:gd fmla="*/ 31 h 31" name="T5"/>
                    <a:gd fmla="*/ 0 w 67" name="T6"/>
                    <a:gd fmla="*/ 31 h 31" name="T7"/>
                    <a:gd fmla="*/ 0 w 67" name="T8"/>
                    <a:gd fmla="*/ 0 h 31" name="T9"/>
                    <a:gd fmla="*/ 0 w 67" name="T10"/>
                    <a:gd fmla="*/ 0 h 31" name="T11"/>
                  </a:gdLst>
                  <a:cxnLst>
                    <a:cxn ang="0">
                      <a:pos x="T0" y="T1"/>
                    </a:cxn>
                    <a:cxn ang="0">
                      <a:pos x="T2" y="T3"/>
                    </a:cxn>
                    <a:cxn ang="0">
                      <a:pos x="T4" y="T5"/>
                    </a:cxn>
                    <a:cxn ang="0">
                      <a:pos x="T6" y="T7"/>
                    </a:cxn>
                    <a:cxn ang="0">
                      <a:pos x="T8" y="T9"/>
                    </a:cxn>
                    <a:cxn ang="0">
                      <a:pos x="T10" y="T11"/>
                    </a:cxn>
                  </a:cxnLst>
                  <a:rect b="b" l="0" r="r" t="0"/>
                  <a:pathLst>
                    <a:path h="31" w="67">
                      <a:moveTo>
                        <a:pt x="0" y="0"/>
                      </a:moveTo>
                      <a:lnTo>
                        <a:pt x="67" y="0"/>
                      </a:lnTo>
                      <a:lnTo>
                        <a:pt x="67" y="31"/>
                      </a:lnTo>
                      <a:lnTo>
                        <a:pt x="0" y="31"/>
                      </a:lnTo>
                      <a:lnTo>
                        <a:pt x="0" y="0"/>
                      </a:lnTo>
                      <a:lnTo>
                        <a:pt x="0"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1"/>
                <p:cNvSpPr/>
                <p:nvPr/>
              </p:nvSpPr>
              <p:spPr bwMode="auto">
                <a:xfrm>
                  <a:off x="6870701" y="455613"/>
                  <a:ext cx="358775" cy="247650"/>
                </a:xfrm>
                <a:custGeom>
                  <a:gdLst>
                    <a:gd fmla="*/ 227 w 282" name="T0"/>
                    <a:gd fmla="*/ 0 h 194" name="T1"/>
                    <a:gd fmla="*/ 282 w 282" name="T2"/>
                    <a:gd fmla="*/ 0 h 194" name="T3"/>
                    <a:gd fmla="*/ 269 w 282" name="T4"/>
                    <a:gd fmla="*/ 16 h 194" name="T5"/>
                    <a:gd fmla="*/ 257 w 282" name="T6"/>
                    <a:gd fmla="*/ 29 h 194" name="T7"/>
                    <a:gd fmla="*/ 229 w 282" name="T8"/>
                    <a:gd fmla="*/ 51 h 194" name="T9"/>
                    <a:gd fmla="*/ 229 w 282" name="T10"/>
                    <a:gd fmla="*/ 75 h 194" name="T11"/>
                    <a:gd fmla="*/ 222 w 282" name="T12"/>
                    <a:gd fmla="*/ 128 h 194" name="T13"/>
                    <a:gd fmla="*/ 172 w 282" name="T14"/>
                    <a:gd fmla="*/ 182 h 194" name="T15"/>
                    <a:gd fmla="*/ 128 w 282" name="T16"/>
                    <a:gd fmla="*/ 192 h 194" name="T17"/>
                    <a:gd fmla="*/ 64 w 282" name="T18"/>
                    <a:gd fmla="*/ 192 h 194" name="T19"/>
                    <a:gd fmla="*/ 28 w 282" name="T20"/>
                    <a:gd fmla="*/ 182 h 194" name="T21"/>
                    <a:gd fmla="*/ 0 w 282" name="T22"/>
                    <a:gd fmla="*/ 131 h 194" name="T23"/>
                    <a:gd fmla="*/ 38 w 282" name="T24"/>
                    <a:gd fmla="*/ 131 h 194" name="T25"/>
                    <a:gd fmla="*/ 54 w 282" name="T26"/>
                    <a:gd fmla="*/ 154 h 194" name="T27"/>
                    <a:gd fmla="*/ 128 w 282" name="T28"/>
                    <a:gd fmla="*/ 158 h 194" name="T29"/>
                    <a:gd fmla="*/ 180 w 282" name="T30"/>
                    <a:gd fmla="*/ 125 h 194" name="T31"/>
                    <a:gd fmla="*/ 190 w 282" name="T32"/>
                    <a:gd fmla="*/ 72 h 194" name="T33"/>
                    <a:gd fmla="*/ 128 w 282" name="T34"/>
                    <a:gd fmla="*/ 85 h 194" name="T35"/>
                    <a:gd fmla="*/ 128 w 282" name="T36"/>
                    <a:gd fmla="*/ 45 h 194" name="T37"/>
                    <a:gd fmla="*/ 184 w 282" name="T38"/>
                    <a:gd fmla="*/ 31 h 194" name="T39"/>
                    <a:gd fmla="*/ 215 w 282" name="T40"/>
                    <a:gd fmla="*/ 11 h 194" name="T41"/>
                    <a:gd fmla="*/ 227 w 282" name="T42"/>
                    <a:gd fmla="*/ 0 h 1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94" w="282">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2"/>
                <p:cNvSpPr/>
                <p:nvPr/>
              </p:nvSpPr>
              <p:spPr bwMode="auto">
                <a:xfrm>
                  <a:off x="7335838" y="241300"/>
                  <a:ext cx="747713" cy="458787"/>
                </a:xfrm>
                <a:custGeom>
                  <a:gdLst>
                    <a:gd fmla="*/ 255 w 588" name="T0"/>
                    <a:gd fmla="*/ 0 h 359" name="T1"/>
                    <a:gd fmla="*/ 527 w 588" name="T2"/>
                    <a:gd fmla="*/ 0 h 359" name="T3"/>
                    <a:gd fmla="*/ 571 w 588" name="T4"/>
                    <a:gd fmla="*/ 14 h 359" name="T5"/>
                    <a:gd fmla="*/ 588 w 588" name="T6"/>
                    <a:gd fmla="*/ 56 h 359" name="T7"/>
                    <a:gd fmla="*/ 588 w 588" name="T8"/>
                    <a:gd fmla="*/ 304 h 359" name="T9"/>
                    <a:gd fmla="*/ 573 w 588" name="T10"/>
                    <a:gd fmla="*/ 342 h 359" name="T11"/>
                    <a:gd fmla="*/ 531 w 588" name="T12"/>
                    <a:gd fmla="*/ 358 h 359" name="T13"/>
                    <a:gd fmla="*/ 497 w 588" name="T14"/>
                    <a:gd fmla="*/ 358 h 359" name="T15"/>
                    <a:gd fmla="*/ 497 w 588" name="T16"/>
                    <a:gd fmla="*/ 359 h 359" name="T17"/>
                    <a:gd fmla="*/ 141 w 588" name="T18"/>
                    <a:gd fmla="*/ 359 h 359" name="T19"/>
                    <a:gd fmla="*/ 141 w 588" name="T20"/>
                    <a:gd fmla="*/ 359 h 359" name="T21"/>
                    <a:gd fmla="*/ 117 w 588" name="T22"/>
                    <a:gd fmla="*/ 359 h 359" name="T23"/>
                    <a:gd fmla="*/ 86 w 588" name="T24"/>
                    <a:gd fmla="*/ 350 h 359" name="T25"/>
                    <a:gd fmla="*/ 75 w 588" name="T26"/>
                    <a:gd fmla="*/ 327 h 359" name="T27"/>
                    <a:gd fmla="*/ 75 w 588" name="T28"/>
                    <a:gd fmla="*/ 304 h 359" name="T29"/>
                    <a:gd fmla="*/ 75 w 588" name="T30"/>
                    <a:gd fmla="*/ 304 h 359" name="T31"/>
                    <a:gd fmla="*/ 75 w 588" name="T32"/>
                    <a:gd fmla="*/ 230 h 359" name="T33"/>
                    <a:gd fmla="*/ 34 w 588" name="T34"/>
                    <a:gd fmla="*/ 202 h 359" name="T35"/>
                    <a:gd fmla="*/ 17 w 588" name="T36"/>
                    <a:gd fmla="*/ 187 h 359" name="T37"/>
                    <a:gd fmla="*/ 0 w 588" name="T38"/>
                    <a:gd fmla="*/ 167 h 359" name="T39"/>
                    <a:gd fmla="*/ 55 w 588" name="T40"/>
                    <a:gd fmla="*/ 167 h 359" name="T41"/>
                    <a:gd fmla="*/ 68 w 588" name="T42"/>
                    <a:gd fmla="*/ 178 h 359" name="T43"/>
                    <a:gd fmla="*/ 103 w 588" name="T44"/>
                    <a:gd fmla="*/ 200 h 359" name="T45"/>
                    <a:gd fmla="*/ 155 w 588" name="T46"/>
                    <a:gd fmla="*/ 212 h 359" name="T47"/>
                    <a:gd fmla="*/ 155 w 588" name="T48"/>
                    <a:gd fmla="*/ 252 h 359" name="T49"/>
                    <a:gd fmla="*/ 114 w 588" name="T50"/>
                    <a:gd fmla="*/ 246 h 359" name="T51"/>
                    <a:gd fmla="*/ 114 w 588" name="T52"/>
                    <a:gd fmla="*/ 303 h 359" name="T53"/>
                    <a:gd fmla="*/ 114 w 588" name="T54"/>
                    <a:gd fmla="*/ 303 h 359" name="T55"/>
                    <a:gd fmla="*/ 115 w 588" name="T56"/>
                    <a:gd fmla="*/ 312 h 359" name="T57"/>
                    <a:gd fmla="*/ 119 w 588" name="T58"/>
                    <a:gd fmla="*/ 320 h 359" name="T59"/>
                    <a:gd fmla="*/ 130 w 588" name="T60"/>
                    <a:gd fmla="*/ 323 h 359" name="T61"/>
                    <a:gd fmla="*/ 138 w 588" name="T62"/>
                    <a:gd fmla="*/ 324 h 359" name="T63"/>
                    <a:gd fmla="*/ 495 w 588" name="T64"/>
                    <a:gd fmla="*/ 324 h 359" name="T65"/>
                    <a:gd fmla="*/ 495 w 588" name="T66"/>
                    <a:gd fmla="*/ 324 h 359" name="T67"/>
                    <a:gd fmla="*/ 525 w 588" name="T68"/>
                    <a:gd fmla="*/ 323 h 359" name="T69"/>
                    <a:gd fmla="*/ 542 w 588" name="T70"/>
                    <a:gd fmla="*/ 314 h 359" name="T71"/>
                    <a:gd fmla="*/ 548 w 588" name="T72"/>
                    <a:gd fmla="*/ 299 h 359" name="T73"/>
                    <a:gd fmla="*/ 548 w 588" name="T74"/>
                    <a:gd fmla="*/ 65 h 359" name="T75"/>
                    <a:gd fmla="*/ 521 w 588" name="T76"/>
                    <a:gd fmla="*/ 39 h 359" name="T77"/>
                    <a:gd fmla="*/ 264 w 588" name="T78"/>
                    <a:gd fmla="*/ 39 h 359" name="T79"/>
                    <a:gd fmla="*/ 237 w 588" name="T80"/>
                    <a:gd fmla="*/ 65 h 359" name="T81"/>
                    <a:gd fmla="*/ 237 w 588" name="T82"/>
                    <a:gd fmla="*/ 300 h 359" name="T83"/>
                    <a:gd fmla="*/ 198 w 588" name="T84"/>
                    <a:gd fmla="*/ 300 h 359" name="T85"/>
                    <a:gd fmla="*/ 198 w 588" name="T86"/>
                    <a:gd fmla="*/ 54 h 359" name="T87"/>
                    <a:gd fmla="*/ 213 w 588" name="T88"/>
                    <a:gd fmla="*/ 15 h 359" name="T89"/>
                    <a:gd fmla="*/ 255 w 588" name="T90"/>
                    <a:gd fmla="*/ 0 h 35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9" w="588">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3"/>
                <p:cNvSpPr>
                  <a:spLocks noEditPoints="1"/>
                </p:cNvSpPr>
                <p:nvPr/>
              </p:nvSpPr>
              <p:spPr bwMode="auto">
                <a:xfrm>
                  <a:off x="7037388" y="241300"/>
                  <a:ext cx="495300" cy="214312"/>
                </a:xfrm>
                <a:custGeom>
                  <a:gdLst>
                    <a:gd fmla="*/ 213 w 390" name="T0"/>
                    <a:gd fmla="*/ 127 h 167" name="T1"/>
                    <a:gd fmla="*/ 342 w 390" name="T2"/>
                    <a:gd fmla="*/ 127 h 167" name="T3"/>
                    <a:gd fmla="*/ 351 w 390" name="T4"/>
                    <a:gd fmla="*/ 104 h 167" name="T5"/>
                    <a:gd fmla="*/ 39 w 390" name="T6"/>
                    <a:gd fmla="*/ 103 h 167" name="T7"/>
                    <a:gd fmla="*/ 43 w 390" name="T8"/>
                    <a:gd fmla="*/ 127 h 167" name="T9"/>
                    <a:gd fmla="*/ 174 w 390" name="T10"/>
                    <a:gd fmla="*/ 127 h 167" name="T11"/>
                    <a:gd fmla="*/ 39 w 390" name="T12"/>
                    <a:gd fmla="*/ 104 h 167" name="T13"/>
                    <a:gd fmla="*/ 39 w 390" name="T14"/>
                    <a:gd fmla="*/ 103 h 167" name="T15"/>
                    <a:gd fmla="*/ 247 w 390" name="T16"/>
                    <a:gd fmla="*/ 39 h 167" name="T17"/>
                    <a:gd fmla="*/ 213 w 390" name="T18"/>
                    <a:gd fmla="*/ 64 h 167" name="T19"/>
                    <a:gd fmla="*/ 351 w 390" name="T20"/>
                    <a:gd fmla="*/ 51 h 167" name="T21"/>
                    <a:gd fmla="*/ 337 w 390" name="T22"/>
                    <a:gd fmla="*/ 39 h 167" name="T23"/>
                    <a:gd fmla="*/ 326 w 390" name="T24"/>
                    <a:gd fmla="*/ 39 h 167" name="T25"/>
                    <a:gd fmla="*/ 77 w 390" name="T26"/>
                    <a:gd fmla="*/ 39 h 167" name="T27"/>
                    <a:gd fmla="*/ 57 w 390" name="T28"/>
                    <a:gd fmla="*/ 39 h 167" name="T29"/>
                    <a:gd fmla="*/ 39 w 390" name="T30"/>
                    <a:gd fmla="*/ 54 h 167" name="T31"/>
                    <a:gd fmla="*/ 39 w 390" name="T32"/>
                    <a:gd fmla="*/ 64 h 167" name="T33"/>
                    <a:gd fmla="*/ 174 w 390" name="T34"/>
                    <a:gd fmla="*/ 64 h 167" name="T35"/>
                    <a:gd fmla="*/ 144 w 390" name="T36"/>
                    <a:gd fmla="*/ 39 h 167" name="T37"/>
                    <a:gd fmla="*/ 77 w 390" name="T38"/>
                    <a:gd fmla="*/ 39 h 167" name="T39"/>
                    <a:gd fmla="*/ 77 w 390" name="T40"/>
                    <a:gd fmla="*/ 39 h 167" name="T41"/>
                    <a:gd fmla="*/ 77 w 390" name="T42"/>
                    <a:gd fmla="*/ 0 h 167" name="T43"/>
                    <a:gd fmla="*/ 77 w 390" name="T44"/>
                    <a:gd fmla="*/ 4 h 167" name="T45"/>
                    <a:gd fmla="*/ 144 w 390" name="T46"/>
                    <a:gd fmla="*/ 0 h 167" name="T47"/>
                    <a:gd fmla="*/ 247 w 390" name="T48"/>
                    <a:gd fmla="*/ 0 h 167" name="T49"/>
                    <a:gd fmla="*/ 326 w 390" name="T50"/>
                    <a:gd fmla="*/ 0 h 167" name="T51"/>
                    <a:gd fmla="*/ 379 w 390" name="T52"/>
                    <a:gd fmla="*/ 10 h 167" name="T53"/>
                    <a:gd fmla="*/ 390 w 390" name="T54"/>
                    <a:gd fmla="*/ 125 h 167" name="T55"/>
                    <a:gd fmla="*/ 367 w 390" name="T56"/>
                    <a:gd fmla="*/ 165 h 167" name="T57"/>
                    <a:gd fmla="*/ 326 w 390" name="T58"/>
                    <a:gd fmla="*/ 167 h 167" name="T59"/>
                    <a:gd fmla="*/ 247 w 390" name="T60"/>
                    <a:gd fmla="*/ 167 h 167" name="T61"/>
                    <a:gd fmla="*/ 144 w 390" name="T62"/>
                    <a:gd fmla="*/ 167 h 167" name="T63"/>
                    <a:gd fmla="*/ 77 w 390" name="T64"/>
                    <a:gd fmla="*/ 166 h 167" name="T65"/>
                    <a:gd fmla="*/ 77 w 390" name="T66"/>
                    <a:gd fmla="*/ 167 h 167" name="T67"/>
                    <a:gd fmla="*/ 25 w 390" name="T68"/>
                    <a:gd fmla="*/ 165 h 167" name="T69"/>
                    <a:gd fmla="*/ 0 w 390" name="T70"/>
                    <a:gd fmla="*/ 39 h 16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7" w="390">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30"/>
                <p:cNvSpPr>
                  <a:spLocks noEditPoints="1"/>
                </p:cNvSpPr>
                <p:nvPr/>
              </p:nvSpPr>
              <p:spPr bwMode="auto">
                <a:xfrm>
                  <a:off x="6484938" y="241300"/>
                  <a:ext cx="495300" cy="458787"/>
                </a:xfrm>
                <a:custGeom>
                  <a:gdLst>
                    <a:gd fmla="*/ 267 w 390" name="T0"/>
                    <a:gd fmla="*/ 258 h 359" name="T1"/>
                    <a:gd fmla="*/ 341 w 390" name="T2"/>
                    <a:gd fmla="*/ 258 h 359" name="T3"/>
                    <a:gd fmla="*/ 350 w 390" name="T4"/>
                    <a:gd fmla="*/ 235 h 359" name="T5"/>
                    <a:gd fmla="*/ 147 w 390" name="T6"/>
                    <a:gd fmla="*/ 235 h 359" name="T7"/>
                    <a:gd fmla="*/ 152 w 390" name="T8"/>
                    <a:gd fmla="*/ 258 h 359" name="T9"/>
                    <a:gd fmla="*/ 228 w 390" name="T10"/>
                    <a:gd fmla="*/ 258 h 359" name="T11"/>
                    <a:gd fmla="*/ 147 w 390" name="T12"/>
                    <a:gd fmla="*/ 235 h 359" name="T13"/>
                    <a:gd fmla="*/ 301 w 390" name="T14"/>
                    <a:gd fmla="*/ 170 h 359" name="T15"/>
                    <a:gd fmla="*/ 267 w 390" name="T16"/>
                    <a:gd fmla="*/ 195 h 359" name="T17"/>
                    <a:gd fmla="*/ 350 w 390" name="T18"/>
                    <a:gd fmla="*/ 182 h 359" name="T19"/>
                    <a:gd fmla="*/ 336 w 390" name="T20"/>
                    <a:gd fmla="*/ 170 h 359" name="T21"/>
                    <a:gd fmla="*/ 325 w 390" name="T22"/>
                    <a:gd fmla="*/ 170 h 359" name="T23"/>
                    <a:gd fmla="*/ 186 w 390" name="T24"/>
                    <a:gd fmla="*/ 170 h 359" name="T25"/>
                    <a:gd fmla="*/ 166 w 390" name="T26"/>
                    <a:gd fmla="*/ 170 h 359" name="T27"/>
                    <a:gd fmla="*/ 147 w 390" name="T28"/>
                    <a:gd fmla="*/ 185 h 359" name="T29"/>
                    <a:gd fmla="*/ 228 w 390" name="T30"/>
                    <a:gd fmla="*/ 195 h 359" name="T31"/>
                    <a:gd fmla="*/ 198 w 390" name="T32"/>
                    <a:gd fmla="*/ 170 h 359" name="T33"/>
                    <a:gd fmla="*/ 186 w 390" name="T34"/>
                    <a:gd fmla="*/ 170 h 359" name="T35"/>
                    <a:gd fmla="*/ 163 w 390" name="T36"/>
                    <a:gd fmla="*/ 54 h 359" name="T37"/>
                    <a:gd fmla="*/ 147 w 390" name="T38"/>
                    <a:gd fmla="*/ 74 h 359" name="T39"/>
                    <a:gd fmla="*/ 351 w 390" name="T40"/>
                    <a:gd fmla="*/ 65 h 359" name="T41"/>
                    <a:gd fmla="*/ 225 w 390" name="T42"/>
                    <a:gd fmla="*/ 0 h 359" name="T43"/>
                    <a:gd fmla="*/ 265 w 390" name="T44"/>
                    <a:gd fmla="*/ 14 h 359" name="T45"/>
                    <a:gd fmla="*/ 377 w 390" name="T46"/>
                    <a:gd fmla="*/ 25 h 359" name="T47"/>
                    <a:gd fmla="*/ 390 w 390" name="T48"/>
                    <a:gd fmla="*/ 75 h 359" name="T49"/>
                    <a:gd fmla="*/ 269 w 390" name="T50"/>
                    <a:gd fmla="*/ 113 h 359" name="T51"/>
                    <a:gd fmla="*/ 301 w 390" name="T52"/>
                    <a:gd fmla="*/ 131 h 359" name="T53"/>
                    <a:gd fmla="*/ 325 w 390" name="T54"/>
                    <a:gd fmla="*/ 131 h 359" name="T55"/>
                    <a:gd fmla="*/ 353 w 390" name="T56"/>
                    <a:gd fmla="*/ 131 h 359" name="T57"/>
                    <a:gd fmla="*/ 378 w 390" name="T58"/>
                    <a:gd fmla="*/ 141 h 359" name="T59"/>
                    <a:gd fmla="*/ 390 w 390" name="T60"/>
                    <a:gd fmla="*/ 256 h 359" name="T61"/>
                    <a:gd fmla="*/ 367 w 390" name="T62"/>
                    <a:gd fmla="*/ 296 h 359" name="T63"/>
                    <a:gd fmla="*/ 350 w 390" name="T64"/>
                    <a:gd fmla="*/ 298 h 359" name="T65"/>
                    <a:gd fmla="*/ 301 w 390" name="T66"/>
                    <a:gd fmla="*/ 298 h 359" name="T67"/>
                    <a:gd fmla="*/ 198 w 390" name="T68"/>
                    <a:gd fmla="*/ 298 h 359" name="T69"/>
                    <a:gd fmla="*/ 196 w 390" name="T70"/>
                    <a:gd fmla="*/ 298 h 359" name="T71"/>
                    <a:gd fmla="*/ 194 w 390" name="T72"/>
                    <a:gd fmla="*/ 304 h 359" name="T73"/>
                    <a:gd fmla="*/ 170 w 390" name="T74"/>
                    <a:gd fmla="*/ 345 h 359" name="T75"/>
                    <a:gd fmla="*/ 123 w 390" name="T76"/>
                    <a:gd fmla="*/ 359 h 359" name="T77"/>
                    <a:gd fmla="*/ 0 w 390" name="T78"/>
                    <a:gd fmla="*/ 359 h 359" name="T79"/>
                    <a:gd fmla="*/ 123 w 390" name="T80"/>
                    <a:gd fmla="*/ 324 h 359" name="T81"/>
                    <a:gd fmla="*/ 148 w 390" name="T82"/>
                    <a:gd fmla="*/ 302 h 359" name="T83"/>
                    <a:gd fmla="*/ 134 w 390" name="T84"/>
                    <a:gd fmla="*/ 296 h 359" name="T85"/>
                    <a:gd fmla="*/ 108 w 390" name="T86"/>
                    <a:gd fmla="*/ 170 h 359" name="T87"/>
                    <a:gd fmla="*/ 148 w 390" name="T88"/>
                    <a:gd fmla="*/ 131 h 359" name="T89"/>
                    <a:gd fmla="*/ 186 w 390" name="T90"/>
                    <a:gd fmla="*/ 131 h 359" name="T91"/>
                    <a:gd fmla="*/ 198 w 390" name="T92"/>
                    <a:gd fmla="*/ 131 h 359" name="T93"/>
                    <a:gd fmla="*/ 230 w 390" name="T94"/>
                    <a:gd fmla="*/ 113 h 359" name="T95"/>
                    <a:gd fmla="*/ 108 w 390" name="T96"/>
                    <a:gd fmla="*/ 75 h 359" name="T97"/>
                    <a:gd fmla="*/ 108 w 390" name="T98"/>
                    <a:gd fmla="*/ 54 h 359" name="T99"/>
                    <a:gd fmla="*/ 152 w 390" name="T100"/>
                    <a:gd fmla="*/ 14 h 359" name="T101"/>
                    <a:gd fmla="*/ 225 w 390" name="T102"/>
                    <a:gd fmla="*/ 0 h 35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59" w="390">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31"/>
                <p:cNvSpPr/>
                <p:nvPr/>
              </p:nvSpPr>
              <p:spPr bwMode="auto">
                <a:xfrm>
                  <a:off x="7656513" y="325438"/>
                  <a:ext cx="166688" cy="300037"/>
                </a:xfrm>
                <a:custGeom>
                  <a:gdLst>
                    <a:gd fmla="*/ 0 w 132" name="T0"/>
                    <a:gd fmla="*/ 0 h 235" name="T1"/>
                    <a:gd fmla="*/ 37 w 132" name="T2"/>
                    <a:gd fmla="*/ 0 h 235" name="T3"/>
                    <a:gd fmla="*/ 41 w 132" name="T4"/>
                    <a:gd fmla="*/ 15 h 235" name="T5"/>
                    <a:gd fmla="*/ 41 w 132" name="T6"/>
                    <a:gd fmla="*/ 15 h 235" name="T7"/>
                    <a:gd fmla="*/ 49 w 132" name="T8"/>
                    <a:gd fmla="*/ 43 h 235" name="T9"/>
                    <a:gd fmla="*/ 65 w 132" name="T10"/>
                    <a:gd fmla="*/ 101 h 235" name="T11"/>
                    <a:gd fmla="*/ 90 w 132" name="T12"/>
                    <a:gd fmla="*/ 15 h 235" name="T13"/>
                    <a:gd fmla="*/ 90 w 132" name="T14"/>
                    <a:gd fmla="*/ 15 h 235" name="T15"/>
                    <a:gd fmla="*/ 95 w 132" name="T16"/>
                    <a:gd fmla="*/ 0 h 235" name="T17"/>
                    <a:gd fmla="*/ 132 w 132" name="T18"/>
                    <a:gd fmla="*/ 0 h 235" name="T19"/>
                    <a:gd fmla="*/ 129 w 132" name="T20"/>
                    <a:gd fmla="*/ 10 h 235" name="T21"/>
                    <a:gd fmla="*/ 127 w 132" name="T22"/>
                    <a:gd fmla="*/ 15 h 235" name="T23"/>
                    <a:gd fmla="*/ 128 w 132" name="T24"/>
                    <a:gd fmla="*/ 15 h 235" name="T25"/>
                    <a:gd fmla="*/ 112 w 132" name="T26"/>
                    <a:gd fmla="*/ 72 h 235" name="T27"/>
                    <a:gd fmla="*/ 85 w 132" name="T28"/>
                    <a:gd fmla="*/ 143 h 235" name="T29"/>
                    <a:gd fmla="*/ 127 w 132" name="T30"/>
                    <a:gd fmla="*/ 191 h 235" name="T31"/>
                    <a:gd fmla="*/ 127 w 132" name="T32"/>
                    <a:gd fmla="*/ 235 h 235" name="T33"/>
                    <a:gd fmla="*/ 66 w 132" name="T34"/>
                    <a:gd fmla="*/ 177 h 235" name="T35"/>
                    <a:gd fmla="*/ 38 w 132" name="T36"/>
                    <a:gd fmla="*/ 209 h 235" name="T37"/>
                    <a:gd fmla="*/ 4 w 132" name="T38"/>
                    <a:gd fmla="*/ 235 h 235" name="T39"/>
                    <a:gd fmla="*/ 4 w 132" name="T40"/>
                    <a:gd fmla="*/ 189 h 235" name="T41"/>
                    <a:gd fmla="*/ 46 w 132" name="T42"/>
                    <a:gd fmla="*/ 144 h 235" name="T43"/>
                    <a:gd fmla="*/ 24 w 132" name="T44"/>
                    <a:gd fmla="*/ 86 h 235" name="T45"/>
                    <a:gd fmla="*/ 4 w 132" name="T46"/>
                    <a:gd fmla="*/ 15 h 235" name="T47"/>
                    <a:gd fmla="*/ 4 w 132" name="T48"/>
                    <a:gd fmla="*/ 15 h 235" name="T49"/>
                    <a:gd fmla="*/ 0 w 132" name="T50"/>
                    <a:gd fmla="*/ 0 h 2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5" w="132">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2"/>
                <p:cNvSpPr/>
                <p:nvPr/>
              </p:nvSpPr>
              <p:spPr bwMode="auto">
                <a:xfrm>
                  <a:off x="7837488" y="325438"/>
                  <a:ext cx="169863" cy="300037"/>
                </a:xfrm>
                <a:custGeom>
                  <a:gdLst>
                    <a:gd fmla="*/ 0 w 133" name="T0"/>
                    <a:gd fmla="*/ 0 h 235" name="T1"/>
                    <a:gd fmla="*/ 37 w 133" name="T2"/>
                    <a:gd fmla="*/ 0 h 235" name="T3"/>
                    <a:gd fmla="*/ 42 w 133" name="T4"/>
                    <a:gd fmla="*/ 15 h 235" name="T5"/>
                    <a:gd fmla="*/ 42 w 133" name="T6"/>
                    <a:gd fmla="*/ 15 h 235" name="T7"/>
                    <a:gd fmla="*/ 66 w 133" name="T8"/>
                    <a:gd fmla="*/ 103 h 235" name="T9"/>
                    <a:gd fmla="*/ 80 w 133" name="T10"/>
                    <a:gd fmla="*/ 53 h 235" name="T11"/>
                    <a:gd fmla="*/ 91 w 133" name="T12"/>
                    <a:gd fmla="*/ 15 h 235" name="T13"/>
                    <a:gd fmla="*/ 91 w 133" name="T14"/>
                    <a:gd fmla="*/ 15 h 235" name="T15"/>
                    <a:gd fmla="*/ 95 w 133" name="T16"/>
                    <a:gd fmla="*/ 0 h 235" name="T17"/>
                    <a:gd fmla="*/ 133 w 133" name="T18"/>
                    <a:gd fmla="*/ 0 h 235" name="T19"/>
                    <a:gd fmla="*/ 130 w 133" name="T20"/>
                    <a:gd fmla="*/ 10 h 235" name="T21"/>
                    <a:gd fmla="*/ 128 w 133" name="T22"/>
                    <a:gd fmla="*/ 15 h 235" name="T23"/>
                    <a:gd fmla="*/ 128 w 133" name="T24"/>
                    <a:gd fmla="*/ 15 h 235" name="T25"/>
                    <a:gd fmla="*/ 120 w 133" name="T26"/>
                    <a:gd fmla="*/ 46 h 235" name="T27"/>
                    <a:gd fmla="*/ 113 w 133" name="T28"/>
                    <a:gd fmla="*/ 70 h 235" name="T29"/>
                    <a:gd fmla="*/ 101 w 133" name="T30"/>
                    <a:gd fmla="*/ 107 h 235" name="T31"/>
                    <a:gd fmla="*/ 86 w 133" name="T32"/>
                    <a:gd fmla="*/ 143 h 235" name="T33"/>
                    <a:gd fmla="*/ 105 w 133" name="T34"/>
                    <a:gd fmla="*/ 168 h 235" name="T35"/>
                    <a:gd fmla="*/ 128 w 133" name="T36"/>
                    <a:gd fmla="*/ 190 h 235" name="T37"/>
                    <a:gd fmla="*/ 128 w 133" name="T38"/>
                    <a:gd fmla="*/ 190 h 235" name="T39"/>
                    <a:gd fmla="*/ 128 w 133" name="T40"/>
                    <a:gd fmla="*/ 235 h 235" name="T41"/>
                    <a:gd fmla="*/ 128 w 133" name="T42"/>
                    <a:gd fmla="*/ 235 h 235" name="T43"/>
                    <a:gd fmla="*/ 88 w 133" name="T44"/>
                    <a:gd fmla="*/ 202 h 235" name="T45"/>
                    <a:gd fmla="*/ 66 w 133" name="T46"/>
                    <a:gd fmla="*/ 177 h 235" name="T47"/>
                    <a:gd fmla="*/ 4 w 133" name="T48"/>
                    <a:gd fmla="*/ 235 h 235" name="T49"/>
                    <a:gd fmla="*/ 4 w 133" name="T50"/>
                    <a:gd fmla="*/ 234 h 235" name="T51"/>
                    <a:gd fmla="*/ 4 w 133" name="T52"/>
                    <a:gd fmla="*/ 190 h 235" name="T53"/>
                    <a:gd fmla="*/ 4 w 133" name="T54"/>
                    <a:gd fmla="*/ 190 h 235" name="T55"/>
                    <a:gd fmla="*/ 28 w 133" name="T56"/>
                    <a:gd fmla="*/ 167 h 235" name="T57"/>
                    <a:gd fmla="*/ 46 w 133" name="T58"/>
                    <a:gd fmla="*/ 143 h 235" name="T59"/>
                    <a:gd fmla="*/ 32 w 133" name="T60"/>
                    <a:gd fmla="*/ 108 h 235" name="T61"/>
                    <a:gd fmla="*/ 23 w 133" name="T62"/>
                    <a:gd fmla="*/ 82 h 235" name="T63"/>
                    <a:gd fmla="*/ 21 w 133" name="T64"/>
                    <a:gd fmla="*/ 74 h 235" name="T65"/>
                    <a:gd fmla="*/ 20 w 133" name="T66"/>
                    <a:gd fmla="*/ 71 h 235" name="T67"/>
                    <a:gd fmla="*/ 19 w 133" name="T68"/>
                    <a:gd fmla="*/ 69 h 235" name="T69"/>
                    <a:gd fmla="*/ 18 w 133" name="T70"/>
                    <a:gd fmla="*/ 64 h 235" name="T71"/>
                    <a:gd fmla="*/ 16 w 133" name="T72"/>
                    <a:gd fmla="*/ 56 h 235" name="T73"/>
                    <a:gd fmla="*/ 16 w 133" name="T74"/>
                    <a:gd fmla="*/ 56 h 235" name="T75"/>
                    <a:gd fmla="*/ 15 w 133" name="T76"/>
                    <a:gd fmla="*/ 55 h 235" name="T77"/>
                    <a:gd fmla="*/ 11 w 133" name="T78"/>
                    <a:gd fmla="*/ 37 h 235" name="T79"/>
                    <a:gd fmla="*/ 5 w 133" name="T80"/>
                    <a:gd fmla="*/ 15 h 235" name="T81"/>
                    <a:gd fmla="*/ 4 w 133" name="T82"/>
                    <a:gd fmla="*/ 15 h 235" name="T83"/>
                    <a:gd fmla="*/ 0 w 133" name="T84"/>
                    <a:gd fmla="*/ 0 h 2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5" w="133">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rgbClr val="7E7E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sp>
        <p:nvSpPr>
          <p:cNvPr id="50" name="文本框 49"/>
          <p:cNvSpPr txBox="1"/>
          <p:nvPr/>
        </p:nvSpPr>
        <p:spPr>
          <a:xfrm>
            <a:off x="932954" y="128336"/>
            <a:ext cx="1605280" cy="51816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r>
              <a:rPr altLang="en-US" lang="zh-CN" sz="2800"/>
              <a:t>课程目标</a:t>
            </a:r>
          </a:p>
        </p:txBody>
      </p:sp>
      <p:sp>
        <p:nvSpPr>
          <p:cNvPr id="8" name="文本框 7"/>
          <p:cNvSpPr txBox="1"/>
          <p:nvPr/>
        </p:nvSpPr>
        <p:spPr>
          <a:xfrm>
            <a:off x="917277" y="2027792"/>
            <a:ext cx="1097280" cy="694944"/>
          </a:xfrm>
          <a:prstGeom prst="rect">
            <a:avLst/>
          </a:prstGeom>
          <a:noFill/>
        </p:spPr>
        <p:txBody>
          <a:bodyPr rtlCol="0" wrap="none">
            <a:spAutoFit/>
          </a:bodyPr>
          <a:lstStyle>
            <a:defPPr>
              <a:defRPr lang="zh-CN"/>
            </a:defPPr>
            <a:lvl1pPr>
              <a:lnSpc>
                <a:spcPct val="110000"/>
              </a:lnSpc>
              <a:defRPr b="1" sz="3600">
                <a:solidFill>
                  <a:schemeClr val="bg1"/>
                </a:solidFill>
                <a:effectLst>
                  <a:outerShdw algn="tl" blurRad="279400" dir="2700000" dist="152400" rotWithShape="0" sx="102000" sy="102000">
                    <a:prstClr val="black">
                      <a:alpha val="28000"/>
                    </a:prstClr>
                  </a:outerShdw>
                </a:effectLst>
              </a:defRPr>
            </a:lvl1pPr>
          </a:lstStyle>
          <a:p>
            <a:r>
              <a:rPr altLang="en-US" lang="zh-CN">
                <a:solidFill>
                  <a:srgbClr val="DCFF00"/>
                </a:solidFill>
              </a:rPr>
              <a:t>了解</a:t>
            </a:r>
          </a:p>
        </p:txBody>
      </p:sp>
      <p:sp>
        <p:nvSpPr>
          <p:cNvPr id="93" name="文本框 92"/>
          <p:cNvSpPr txBox="1"/>
          <p:nvPr/>
        </p:nvSpPr>
        <p:spPr>
          <a:xfrm>
            <a:off x="917277" y="2818864"/>
            <a:ext cx="1097280" cy="694944"/>
          </a:xfrm>
          <a:prstGeom prst="rect">
            <a:avLst/>
          </a:prstGeom>
          <a:noFill/>
        </p:spPr>
        <p:txBody>
          <a:bodyPr rtlCol="0" wrap="none">
            <a:spAutoFit/>
          </a:bodyPr>
          <a:lstStyle>
            <a:defPPr>
              <a:defRPr lang="zh-CN"/>
            </a:defPPr>
            <a:lvl1pPr>
              <a:lnSpc>
                <a:spcPct val="110000"/>
              </a:lnSpc>
              <a:defRPr b="1" sz="3600">
                <a:solidFill>
                  <a:schemeClr val="bg1"/>
                </a:solidFill>
                <a:effectLst>
                  <a:outerShdw algn="tl" blurRad="279400" dir="2700000" dist="152400" rotWithShape="0" sx="102000" sy="102000">
                    <a:prstClr val="black">
                      <a:alpha val="28000"/>
                    </a:prstClr>
                  </a:outerShdw>
                </a:effectLst>
              </a:defRPr>
            </a:lvl1pPr>
          </a:lstStyle>
          <a:p>
            <a:r>
              <a:rPr altLang="en-US" lang="zh-CN" smtClean="0">
                <a:solidFill>
                  <a:srgbClr val="DCFF00"/>
                </a:solidFill>
              </a:rPr>
              <a:t>理解</a:t>
            </a:r>
          </a:p>
        </p:txBody>
      </p:sp>
      <p:sp>
        <p:nvSpPr>
          <p:cNvPr id="94" name="文本框 93"/>
          <p:cNvSpPr txBox="1"/>
          <p:nvPr/>
        </p:nvSpPr>
        <p:spPr>
          <a:xfrm>
            <a:off x="917277" y="3609936"/>
            <a:ext cx="1097280" cy="694944"/>
          </a:xfrm>
          <a:prstGeom prst="rect">
            <a:avLst/>
          </a:prstGeom>
          <a:noFill/>
        </p:spPr>
        <p:txBody>
          <a:bodyPr rtlCol="0" wrap="none">
            <a:spAutoFit/>
          </a:bodyPr>
          <a:lstStyle>
            <a:defPPr>
              <a:defRPr lang="zh-CN"/>
            </a:defPPr>
            <a:lvl1pPr>
              <a:lnSpc>
                <a:spcPct val="110000"/>
              </a:lnSpc>
              <a:defRPr b="1" sz="3600">
                <a:solidFill>
                  <a:schemeClr val="bg1"/>
                </a:solidFill>
                <a:effectLst>
                  <a:outerShdw algn="tl" blurRad="279400" dir="2700000" dist="152400" rotWithShape="0" sx="102000" sy="102000">
                    <a:prstClr val="black">
                      <a:alpha val="28000"/>
                    </a:prstClr>
                  </a:outerShdw>
                </a:effectLst>
              </a:defRPr>
            </a:lvl1pPr>
          </a:lstStyle>
          <a:p>
            <a:r>
              <a:rPr altLang="en-US" lang="zh-CN" smtClean="0">
                <a:solidFill>
                  <a:srgbClr val="DCFF00"/>
                </a:solidFill>
              </a:rPr>
              <a:t>掌握</a:t>
            </a:r>
          </a:p>
        </p:txBody>
      </p:sp>
      <p:sp>
        <p:nvSpPr>
          <p:cNvPr id="95" name="文本框 94"/>
          <p:cNvSpPr txBox="1"/>
          <p:nvPr/>
        </p:nvSpPr>
        <p:spPr>
          <a:xfrm>
            <a:off x="917277" y="4401007"/>
            <a:ext cx="1097280" cy="694944"/>
          </a:xfrm>
          <a:prstGeom prst="rect">
            <a:avLst/>
          </a:prstGeom>
          <a:noFill/>
        </p:spPr>
        <p:txBody>
          <a:bodyPr rtlCol="0" wrap="none">
            <a:spAutoFit/>
          </a:bodyPr>
          <a:lstStyle>
            <a:defPPr>
              <a:defRPr lang="zh-CN"/>
            </a:defPPr>
            <a:lvl1pPr>
              <a:lnSpc>
                <a:spcPct val="110000"/>
              </a:lnSpc>
              <a:defRPr b="1" sz="3600">
                <a:solidFill>
                  <a:schemeClr val="bg1"/>
                </a:solidFill>
                <a:effectLst>
                  <a:outerShdw algn="tl" blurRad="279400" dir="2700000" dist="152400" rotWithShape="0" sx="102000" sy="102000">
                    <a:prstClr val="black">
                      <a:alpha val="28000"/>
                    </a:prstClr>
                  </a:outerShdw>
                </a:effectLst>
              </a:defRPr>
            </a:lvl1pPr>
          </a:lstStyle>
          <a:p>
            <a:r>
              <a:rPr altLang="en-US" lang="zh-CN" smtClean="0">
                <a:solidFill>
                  <a:srgbClr val="DCFF00"/>
                </a:solidFill>
              </a:rPr>
              <a:t>运用</a:t>
            </a:r>
          </a:p>
        </p:txBody>
      </p:sp>
      <p:cxnSp>
        <p:nvCxnSpPr>
          <p:cNvPr id="10" name="直接连接符 9"/>
          <p:cNvCxnSpPr/>
          <p:nvPr/>
        </p:nvCxnSpPr>
        <p:spPr>
          <a:xfrm flipH="1">
            <a:off x="2039341" y="1941342"/>
            <a:ext cx="0" cy="6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2039341" y="2736319"/>
            <a:ext cx="0" cy="6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2039341" y="3531296"/>
            <a:ext cx="0" cy="6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2039341" y="4326274"/>
            <a:ext cx="0" cy="64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096082" y="2221670"/>
            <a:ext cx="2240280" cy="365760"/>
          </a:xfrm>
          <a:prstGeom prst="rect">
            <a:avLst/>
          </a:prstGeom>
          <a:noFill/>
        </p:spPr>
        <p:txBody>
          <a:bodyPr rtlCol="0" wrap="none">
            <a:spAutoFit/>
          </a:bodyPr>
          <a:lstStyle/>
          <a:p>
            <a:r>
              <a:rPr altLang="en-US" lang="zh-CN" smtClean="0">
                <a:solidFill>
                  <a:schemeClr val="bg1">
                    <a:lumMod val="85000"/>
                  </a:schemeClr>
                </a:solidFill>
              </a:rPr>
              <a:t>企业文化落地的目标</a:t>
            </a:r>
          </a:p>
        </p:txBody>
      </p:sp>
      <p:sp>
        <p:nvSpPr>
          <p:cNvPr id="99" name="文本框 98"/>
          <p:cNvSpPr txBox="1"/>
          <p:nvPr/>
        </p:nvSpPr>
        <p:spPr>
          <a:xfrm>
            <a:off x="2096082" y="2998012"/>
            <a:ext cx="2697480" cy="365760"/>
          </a:xfrm>
          <a:prstGeom prst="rect">
            <a:avLst/>
          </a:prstGeom>
          <a:noFill/>
        </p:spPr>
        <p:txBody>
          <a:bodyPr rtlCol="0" wrap="none">
            <a:spAutoFit/>
          </a:bodyPr>
          <a:lstStyle/>
          <a:p>
            <a:r>
              <a:rPr altLang="en-US" lang="zh-CN" smtClean="0">
                <a:solidFill>
                  <a:schemeClr val="bg1">
                    <a:lumMod val="85000"/>
                  </a:schemeClr>
                </a:solidFill>
              </a:rPr>
              <a:t>企业文化落地的推演思路</a:t>
            </a:r>
          </a:p>
        </p:txBody>
      </p:sp>
      <p:sp>
        <p:nvSpPr>
          <p:cNvPr id="100" name="文本框 99"/>
          <p:cNvSpPr txBox="1"/>
          <p:nvPr/>
        </p:nvSpPr>
        <p:spPr>
          <a:xfrm>
            <a:off x="2096082" y="3774354"/>
            <a:ext cx="2697480" cy="365760"/>
          </a:xfrm>
          <a:prstGeom prst="rect">
            <a:avLst/>
          </a:prstGeom>
          <a:noFill/>
        </p:spPr>
        <p:txBody>
          <a:bodyPr rtlCol="0" wrap="none">
            <a:spAutoFit/>
          </a:bodyPr>
          <a:lstStyle/>
          <a:p>
            <a:r>
              <a:rPr altLang="en-US" lang="zh-CN">
                <a:solidFill>
                  <a:schemeClr val="bg1">
                    <a:lumMod val="85000"/>
                  </a:schemeClr>
                </a:solidFill>
              </a:rPr>
              <a:t>企业文化落地的具体措施</a:t>
            </a:r>
          </a:p>
        </p:txBody>
      </p:sp>
      <p:sp>
        <p:nvSpPr>
          <p:cNvPr id="101" name="文本框 100"/>
          <p:cNvSpPr txBox="1"/>
          <p:nvPr/>
        </p:nvSpPr>
        <p:spPr>
          <a:xfrm>
            <a:off x="2096082" y="4550695"/>
            <a:ext cx="2468880" cy="365760"/>
          </a:xfrm>
          <a:prstGeom prst="rect">
            <a:avLst/>
          </a:prstGeom>
          <a:noFill/>
        </p:spPr>
        <p:txBody>
          <a:bodyPr rtlCol="0" wrap="none">
            <a:spAutoFit/>
          </a:bodyPr>
          <a:lstStyle/>
          <a:p>
            <a:r>
              <a:rPr altLang="en-US" lang="zh-CN" smtClean="0">
                <a:solidFill>
                  <a:schemeClr val="bg1">
                    <a:lumMod val="85000"/>
                  </a:schemeClr>
                </a:solidFill>
              </a:rPr>
              <a:t>对落地项目的实际运用</a:t>
            </a:r>
          </a:p>
        </p:txBody>
      </p:sp>
    </p:spTree>
    <p:extLst>
      <p:ext uri="{BB962C8B-B14F-4D97-AF65-F5344CB8AC3E}">
        <p14:creationId val="2555603353"/>
      </p:ext>
    </p:extLst>
  </p:cSld>
  <p:clrMapOvr>
    <a:masterClrMapping/>
  </p:clrMapOvr>
  <p:transition>
    <p:fad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DCFF02"/>
        </a:solidFill>
        <a:effectLst/>
      </p:bgPr>
    </p:bg>
    <p:spTree>
      <p:nvGrpSpPr>
        <p:cNvPr id="1" name=""/>
        <p:cNvGrpSpPr/>
        <p:nvPr/>
      </p:nvGrpSpPr>
      <p:grpSpPr>
        <a:xfrm>
          <a:off x="0" y="0"/>
          <a:ext cx="0" cy="0"/>
        </a:xfrm>
      </p:grpSpPr>
      <p:sp>
        <p:nvSpPr>
          <p:cNvPr id="54" name="文本框 53"/>
          <p:cNvSpPr txBox="1"/>
          <p:nvPr/>
        </p:nvSpPr>
        <p:spPr>
          <a:xfrm>
            <a:off x="2375239" y="5322307"/>
            <a:ext cx="1808480" cy="57912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z="3200"/>
              <a:t>思路推演</a:t>
            </a:r>
          </a:p>
        </p:txBody>
      </p:sp>
      <p:sp>
        <p:nvSpPr>
          <p:cNvPr id="55" name="文本框 54"/>
          <p:cNvSpPr txBox="1"/>
          <p:nvPr/>
        </p:nvSpPr>
        <p:spPr>
          <a:xfrm>
            <a:off x="4262344" y="5322307"/>
            <a:ext cx="1808480" cy="57912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mtClean="0" sz="3200"/>
              <a:t>知的措施</a:t>
            </a:r>
          </a:p>
        </p:txBody>
      </p:sp>
      <p:sp>
        <p:nvSpPr>
          <p:cNvPr id="78" name="文本框 77"/>
          <p:cNvSpPr txBox="1"/>
          <p:nvPr/>
        </p:nvSpPr>
        <p:spPr>
          <a:xfrm>
            <a:off x="6149451" y="5322307"/>
            <a:ext cx="1808480" cy="57912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mtClean="0" sz="3200"/>
              <a:t>信的措施</a:t>
            </a:r>
          </a:p>
        </p:txBody>
      </p:sp>
      <p:sp>
        <p:nvSpPr>
          <p:cNvPr id="83" name="文本框 82"/>
          <p:cNvSpPr txBox="1"/>
          <p:nvPr/>
        </p:nvSpPr>
        <p:spPr>
          <a:xfrm>
            <a:off x="8036559" y="5322307"/>
            <a:ext cx="1808480" cy="57912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mtClean="0" sz="3200"/>
              <a:t>行的措施</a:t>
            </a:r>
          </a:p>
        </p:txBody>
      </p:sp>
    </p:spTree>
    <p:extLst>
      <p:ext uri="{BB962C8B-B14F-4D97-AF65-F5344CB8AC3E}">
        <p14:creationId val="1653258083"/>
      </p:ext>
    </p:extLst>
  </p:cSld>
  <p:clrMapOvr>
    <a:masterClrMapping/>
  </p:clrMapOvr>
  <p:transition spd="med">
    <p:pull/>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nvSpPr>
        <p:spPr>
          <a:xfrm>
            <a:off x="5671024" y="4491034"/>
            <a:ext cx="6024880" cy="1844040"/>
          </a:xfrm>
          <a:prstGeom prst="rect">
            <a:avLst/>
          </a:prstGeom>
          <a:noFill/>
        </p:spPr>
        <p:txBody>
          <a:bodyPr rtlCol="0" wrap="none">
            <a:spAutoFit/>
          </a:bodyPr>
          <a:lstStyle>
            <a:defPPr>
              <a:defRPr lang="zh-CN"/>
            </a:defPPr>
            <a:lvl1pPr algn="r">
              <a:defRPr b="1" sz="6000">
                <a:solidFill>
                  <a:schemeClr val="bg1"/>
                </a:solidFill>
                <a:effectLst>
                  <a:outerShdw algn="tl" blurRad="279400" dir="2700000" dist="152400" rotWithShape="0" sx="102000" sy="102000">
                    <a:prstClr val="black">
                      <a:alpha val="28000"/>
                    </a:prstClr>
                  </a:outerShdw>
                </a:effectLst>
              </a:defRPr>
            </a:lvl1pPr>
          </a:lstStyle>
          <a:p>
            <a:r>
              <a:rPr altLang="en-US" lang="zh-CN" sz="11500"/>
              <a:t>思路推演</a:t>
            </a:r>
          </a:p>
        </p:txBody>
      </p:sp>
      <p:sp>
        <p:nvSpPr>
          <p:cNvPr id="12" name="文本框 11"/>
          <p:cNvSpPr txBox="1"/>
          <p:nvPr/>
        </p:nvSpPr>
        <p:spPr>
          <a:xfrm>
            <a:off x="10141424" y="3844703"/>
            <a:ext cx="1554480" cy="640080"/>
          </a:xfrm>
          <a:prstGeom prst="rect">
            <a:avLst/>
          </a:prstGeom>
          <a:noFill/>
        </p:spPr>
        <p:txBody>
          <a:bodyPr rtlCol="0" wrap="none">
            <a:spAutoFit/>
          </a:bodyPr>
          <a:lstStyle>
            <a:defPPr>
              <a:defRPr lang="zh-CN"/>
            </a:defPPr>
            <a:lvl1pPr algn="ctr">
              <a:defRPr b="1" sz="11500">
                <a:solidFill>
                  <a:schemeClr val="bg1"/>
                </a:solidFill>
                <a:effectLst>
                  <a:outerShdw algn="tl" blurRad="279400" dir="2700000" dist="152400" rotWithShape="0" sx="102000" sy="102000">
                    <a:prstClr val="black">
                      <a:alpha val="28000"/>
                    </a:prstClr>
                  </a:outerShdw>
                </a:effectLst>
              </a:defRPr>
            </a:lvl1pPr>
          </a:lstStyle>
          <a:p>
            <a:pPr algn="r"/>
            <a:r>
              <a:rPr altLang="en-US" b="0" lang="zh-CN" sz="3600"/>
              <a:t>第一章</a:t>
            </a:r>
          </a:p>
        </p:txBody>
      </p:sp>
      <p:sp>
        <p:nvSpPr>
          <p:cNvPr id="13" name="文本框 12"/>
          <p:cNvSpPr txBox="1"/>
          <p:nvPr/>
        </p:nvSpPr>
        <p:spPr>
          <a:xfrm>
            <a:off x="748146" y="1505822"/>
            <a:ext cx="7032566" cy="749808"/>
          </a:xfrm>
          <a:prstGeom prst="rect">
            <a:avLst/>
          </a:prstGeom>
          <a:noFill/>
        </p:spPr>
        <p:txBody>
          <a:bodyPr rtlCol="0" wrap="square">
            <a:spAutoFit/>
          </a:bodyPr>
          <a:lstStyle/>
          <a:p>
            <a:pPr>
              <a:lnSpc>
                <a:spcPct val="120000"/>
              </a:lnSpc>
            </a:pPr>
            <a:r>
              <a:rPr altLang="en-US" lang="zh-CN" smtClean="0">
                <a:solidFill>
                  <a:schemeClr val="tx1">
                    <a:lumMod val="65000"/>
                    <a:lumOff val="35000"/>
                  </a:schemeClr>
                </a:solidFill>
              </a:rPr>
              <a:t>企业文化落地究竟该如何去做？一定是有方法可循的，具体的措施来源于下面的推演。</a:t>
            </a:r>
          </a:p>
        </p:txBody>
      </p:sp>
    </p:spTree>
    <p:extLst>
      <p:ext uri="{BB962C8B-B14F-4D97-AF65-F5344CB8AC3E}">
        <p14:creationId val="2656704046"/>
      </p:ext>
    </p:extLst>
  </p:cSld>
  <p:clrMapOvr>
    <a:masterClrMapping/>
  </p:clrMapOvr>
  <mc:AlternateContent>
    <mc:Choice Requires="p14">
      <p:transition spd="med">
        <p14:prism/>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矩形 28"/>
          <p:cNvSpPr/>
          <p:nvPr/>
        </p:nvSpPr>
        <p:spPr>
          <a:xfrm>
            <a:off x="-13439" y="-8431"/>
            <a:ext cx="6109439" cy="686643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Freeform 5"/>
          <p:cNvSpPr/>
          <p:nvPr/>
        </p:nvSpPr>
        <p:spPr bwMode="auto">
          <a:xfrm>
            <a:off x="8956292" y="4198051"/>
            <a:ext cx="1591056" cy="1400149"/>
          </a:xfrm>
          <a:custGeom>
            <a:gdLst>
              <a:gd fmla="*/ 365 w 1306" name="T0"/>
              <a:gd fmla="*/ 1149 h 1149" name="T1"/>
              <a:gd fmla="*/ 300 w 1306" name="T2"/>
              <a:gd fmla="*/ 1111 h 1149" name="T3"/>
              <a:gd fmla="*/ 12 w 1306" name="T4"/>
              <a:gd fmla="*/ 613 h 1149" name="T5"/>
              <a:gd fmla="*/ 12 w 1306" name="T6"/>
              <a:gd fmla="*/ 537 h 1149" name="T7"/>
              <a:gd fmla="*/ 300 w 1306" name="T8"/>
              <a:gd fmla="*/ 38 h 1149" name="T9"/>
              <a:gd fmla="*/ 365 w 1306" name="T10"/>
              <a:gd fmla="*/ 0 h 1149" name="T11"/>
              <a:gd fmla="*/ 941 w 1306" name="T12"/>
              <a:gd fmla="*/ 0 h 1149" name="T13"/>
              <a:gd fmla="*/ 1006 w 1306" name="T14"/>
              <a:gd fmla="*/ 38 h 1149" name="T15"/>
              <a:gd fmla="*/ 1294 w 1306" name="T16"/>
              <a:gd fmla="*/ 537 h 1149" name="T17"/>
              <a:gd fmla="*/ 1294 w 1306" name="T18"/>
              <a:gd fmla="*/ 613 h 1149" name="T19"/>
              <a:gd fmla="*/ 1006 w 1306" name="T20"/>
              <a:gd fmla="*/ 1111 h 1149" name="T21"/>
              <a:gd fmla="*/ 941 w 1306" name="T22"/>
              <a:gd fmla="*/ 1149 h 1149" name="T23"/>
              <a:gd fmla="*/ 365 w 1306" name="T24"/>
              <a:gd fmla="*/ 1149 h 1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49" w="1306">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9F307"/>
              </a:gs>
              <a:gs pos="87000">
                <a:srgbClr val="9CC535"/>
              </a:gs>
            </a:gsLst>
            <a:lin ang="8100000" scaled="0"/>
          </a:gradFill>
          <a:ln cap="flat" w="28575">
            <a:noFill/>
            <a:prstDash val="solid"/>
            <a:miter lim="800000"/>
          </a:ln>
          <a:effectLst>
            <a:innerShdw blurRad="152400" dir="18900000" dist="76200">
              <a:prstClr val="black">
                <a:alpha val="28000"/>
              </a:prstClr>
            </a:innerShdw>
          </a:effec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46"/>
          <p:cNvSpPr/>
          <p:nvPr/>
        </p:nvSpPr>
        <p:spPr bwMode="auto">
          <a:xfrm>
            <a:off x="0" y="2208212"/>
            <a:ext cx="4868863" cy="4645025"/>
          </a:xfrm>
          <a:custGeom>
            <a:gdLst>
              <a:gd fmla="*/ 1888 w 3067" name="T0"/>
              <a:gd fmla="*/ 2926 h 2926" name="T1"/>
              <a:gd fmla="*/ 0 w 3067" name="T2"/>
              <a:gd fmla="*/ 2926 h 2926" name="T3"/>
              <a:gd fmla="*/ 0 w 3067" name="T4"/>
              <a:gd fmla="*/ 1529 h 2926" name="T5"/>
              <a:gd fmla="*/ 1271 w 3067" name="T6"/>
              <a:gd fmla="*/ 0 h 2926" name="T7"/>
              <a:gd fmla="*/ 3067 w 3067" name="T8"/>
              <a:gd fmla="*/ 1506 h 2926" name="T9"/>
              <a:gd fmla="*/ 1888 w 3067" name="T10"/>
              <a:gd fmla="*/ 2926 h 2926" name="T11"/>
            </a:gdLst>
            <a:cxnLst>
              <a:cxn ang="0">
                <a:pos x="T0" y="T1"/>
              </a:cxn>
              <a:cxn ang="0">
                <a:pos x="T2" y="T3"/>
              </a:cxn>
              <a:cxn ang="0">
                <a:pos x="T4" y="T5"/>
              </a:cxn>
              <a:cxn ang="0">
                <a:pos x="T6" y="T7"/>
              </a:cxn>
              <a:cxn ang="0">
                <a:pos x="T8" y="T9"/>
              </a:cxn>
              <a:cxn ang="0">
                <a:pos x="T10" y="T11"/>
              </a:cxn>
            </a:cxnLst>
            <a:rect b="b" l="0" r="r" t="0"/>
            <a:pathLst>
              <a:path h="2926" w="3067">
                <a:moveTo>
                  <a:pt x="1888" y="2926"/>
                </a:moveTo>
                <a:lnTo>
                  <a:pt x="0" y="2926"/>
                </a:lnTo>
                <a:lnTo>
                  <a:pt x="0" y="1529"/>
                </a:lnTo>
                <a:lnTo>
                  <a:pt x="1271" y="0"/>
                </a:lnTo>
                <a:lnTo>
                  <a:pt x="3067" y="1506"/>
                </a:lnTo>
                <a:lnTo>
                  <a:pt x="1888" y="2926"/>
                </a:lnTo>
                <a:close/>
              </a:path>
            </a:pathLst>
          </a:custGeom>
          <a:gradFill flip="none" rotWithShape="1">
            <a:gsLst>
              <a:gs pos="0">
                <a:schemeClr val="tx1">
                  <a:lumMod val="95000"/>
                  <a:lumOff val="5000"/>
                  <a:alpha val="0"/>
                </a:schemeClr>
              </a:gs>
              <a:gs pos="42000">
                <a:srgbClr val="0D0D0D">
                  <a:alpha val="8000"/>
                </a:srgbClr>
              </a:gs>
              <a:gs pos="100000">
                <a:schemeClr val="tx1">
                  <a:lumMod val="95000"/>
                  <a:lumOff val="5000"/>
                  <a:alpha val="78000"/>
                </a:schemeClr>
              </a:gs>
            </a:gsLst>
            <a:lin ang="18900000" scaled="1"/>
          </a:gradFill>
          <a:ln cap="flat" w="7938">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16" name="Oval 47"/>
          <p:cNvSpPr>
            <a:spLocks noChangeArrowheads="1"/>
          </p:cNvSpPr>
          <p:nvPr/>
        </p:nvSpPr>
        <p:spPr bwMode="auto">
          <a:xfrm>
            <a:off x="1562100" y="1568450"/>
            <a:ext cx="3722688" cy="3722688"/>
          </a:xfrm>
          <a:prstGeom prst="ellipse">
            <a:avLst/>
          </a:pr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7" name="Oval 48"/>
          <p:cNvSpPr>
            <a:spLocks noChangeArrowheads="1"/>
          </p:cNvSpPr>
          <p:nvPr/>
        </p:nvSpPr>
        <p:spPr bwMode="auto">
          <a:xfrm>
            <a:off x="1651000" y="1655762"/>
            <a:ext cx="3546475" cy="3546475"/>
          </a:xfrm>
          <a:prstGeom prst="ellipse">
            <a:avLst/>
          </a:prstGeom>
          <a:gradFill>
            <a:gsLst>
              <a:gs pos="100000">
                <a:srgbClr val="E7E507"/>
              </a:gs>
              <a:gs pos="13000">
                <a:srgbClr val="A6C43C"/>
              </a:gs>
            </a:gsLst>
            <a:lin ang="18900000" scaled="0"/>
          </a:gradFill>
          <a:ln cap="flat" w="14288">
            <a:noFill/>
            <a:prstDash val="solid"/>
            <a:miter lim="800000"/>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18" name="Oval 49"/>
          <p:cNvSpPr>
            <a:spLocks noChangeArrowheads="1"/>
          </p:cNvSpPr>
          <p:nvPr/>
        </p:nvSpPr>
        <p:spPr bwMode="auto">
          <a:xfrm>
            <a:off x="2003425" y="2006600"/>
            <a:ext cx="2843213" cy="2843213"/>
          </a:xfrm>
          <a:prstGeom prst="ellipse">
            <a:avLst/>
          </a:prstGeom>
          <a:solidFill>
            <a:srgbClr val="F4F4F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Oval 50"/>
          <p:cNvSpPr>
            <a:spLocks noChangeArrowheads="1"/>
          </p:cNvSpPr>
          <p:nvPr/>
        </p:nvSpPr>
        <p:spPr bwMode="auto">
          <a:xfrm>
            <a:off x="2273300" y="2279650"/>
            <a:ext cx="2300288" cy="2300288"/>
          </a:xfrm>
          <a:prstGeom prst="ellipse">
            <a:avLst/>
          </a:prstGeom>
          <a:gradFill>
            <a:gsLst>
              <a:gs pos="100000">
                <a:srgbClr val="E7E507"/>
              </a:gs>
              <a:gs pos="13000">
                <a:srgbClr val="A6C43C"/>
              </a:gs>
            </a:gsLst>
            <a:lin ang="18900000" scaled="0"/>
          </a:gradFill>
          <a:ln cap="flat" w="14288">
            <a:noFill/>
            <a:prstDash val="solid"/>
            <a:miter lim="800000"/>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0" name="Oval 51"/>
          <p:cNvSpPr>
            <a:spLocks noChangeArrowheads="1"/>
          </p:cNvSpPr>
          <p:nvPr/>
        </p:nvSpPr>
        <p:spPr bwMode="auto">
          <a:xfrm>
            <a:off x="2493963" y="2497137"/>
            <a:ext cx="1862138" cy="1862138"/>
          </a:xfrm>
          <a:prstGeom prst="ellipse">
            <a:avLst/>
          </a:prstGeom>
          <a:solidFill>
            <a:srgbClr val="F4F4F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Oval 52"/>
          <p:cNvSpPr>
            <a:spLocks noChangeArrowheads="1"/>
          </p:cNvSpPr>
          <p:nvPr/>
        </p:nvSpPr>
        <p:spPr bwMode="auto">
          <a:xfrm>
            <a:off x="2924175" y="2927350"/>
            <a:ext cx="1001713" cy="1001713"/>
          </a:xfrm>
          <a:prstGeom prst="ellipse">
            <a:avLst/>
          </a:prstGeom>
          <a:gradFill>
            <a:gsLst>
              <a:gs pos="100000">
                <a:srgbClr val="E7E507"/>
              </a:gs>
              <a:gs pos="13000">
                <a:srgbClr val="A6C43C"/>
              </a:gs>
            </a:gsLst>
            <a:lin ang="18900000" scaled="0"/>
          </a:gradFill>
          <a:ln cap="flat" w="14288">
            <a:noFill/>
            <a:prstDash val="solid"/>
            <a:miter lim="800000"/>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3"/>
          <p:cNvSpPr/>
          <p:nvPr/>
        </p:nvSpPr>
        <p:spPr bwMode="auto">
          <a:xfrm>
            <a:off x="2984500" y="2919412"/>
            <a:ext cx="439738" cy="509588"/>
          </a:xfrm>
          <a:custGeom>
            <a:gdLst>
              <a:gd fmla="*/ 79 w 206" name="T0"/>
              <a:gd fmla="*/ 30 h 238" name="T1"/>
              <a:gd fmla="*/ 206 w 206" name="T2"/>
              <a:gd fmla="*/ 238 h 238" name="T3"/>
              <a:gd fmla="*/ 24 w 206" name="T4"/>
              <a:gd fmla="*/ 76 h 238" name="T5"/>
              <a:gd fmla="*/ 79 w 206" name="T6"/>
              <a:gd fmla="*/ 30 h 238" name="T7"/>
            </a:gdLst>
            <a:cxnLst>
              <a:cxn ang="0">
                <a:pos x="T0" y="T1"/>
              </a:cxn>
              <a:cxn ang="0">
                <a:pos x="T2" y="T3"/>
              </a:cxn>
              <a:cxn ang="0">
                <a:pos x="T4" y="T5"/>
              </a:cxn>
              <a:cxn ang="0">
                <a:pos x="T6" y="T7"/>
              </a:cxn>
            </a:cxnLst>
            <a:rect b="b" l="0" r="r" t="0"/>
            <a:pathLst>
              <a:path h="238" w="206">
                <a:moveTo>
                  <a:pt x="79" y="30"/>
                </a:moveTo>
                <a:cubicBezTo>
                  <a:pt x="206" y="238"/>
                  <a:pt x="206" y="238"/>
                  <a:pt x="206" y="238"/>
                </a:cubicBezTo>
                <a:cubicBezTo>
                  <a:pt x="24" y="76"/>
                  <a:pt x="24" y="76"/>
                  <a:pt x="24" y="76"/>
                </a:cubicBezTo>
                <a:cubicBezTo>
                  <a:pt x="0" y="54"/>
                  <a:pt x="62" y="0"/>
                  <a:pt x="79" y="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4"/>
          <p:cNvSpPr/>
          <p:nvPr/>
        </p:nvSpPr>
        <p:spPr bwMode="auto">
          <a:xfrm>
            <a:off x="1463675" y="1071562"/>
            <a:ext cx="1887538" cy="2198688"/>
          </a:xfrm>
          <a:custGeom>
            <a:gdLst>
              <a:gd fmla="*/ 772 w 882" name="T0"/>
              <a:gd fmla="*/ 799 h 1027" name="T1"/>
              <a:gd fmla="*/ 0 w 882" name="T2"/>
              <a:gd fmla="*/ 0 h 1027" name="T3"/>
              <a:gd fmla="*/ 645 w 882" name="T4"/>
              <a:gd fmla="*/ 905 h 1027" name="T5"/>
              <a:gd fmla="*/ 772 w 882" name="T6"/>
              <a:gd fmla="*/ 799 h 1027" name="T7"/>
            </a:gdLst>
            <a:cxnLst>
              <a:cxn ang="0">
                <a:pos x="T0" y="T1"/>
              </a:cxn>
              <a:cxn ang="0">
                <a:pos x="T2" y="T3"/>
              </a:cxn>
              <a:cxn ang="0">
                <a:pos x="T4" y="T5"/>
              </a:cxn>
              <a:cxn ang="0">
                <a:pos x="T6" y="T7"/>
              </a:cxn>
            </a:cxnLst>
            <a:rect b="b" l="0" r="r" t="0"/>
            <a:pathLst>
              <a:path h="1027" w="882">
                <a:moveTo>
                  <a:pt x="772" y="799"/>
                </a:moveTo>
                <a:cubicBezTo>
                  <a:pt x="0" y="0"/>
                  <a:pt x="0" y="0"/>
                  <a:pt x="0" y="0"/>
                </a:cubicBezTo>
                <a:cubicBezTo>
                  <a:pt x="645" y="905"/>
                  <a:pt x="645" y="905"/>
                  <a:pt x="645" y="905"/>
                </a:cubicBezTo>
                <a:cubicBezTo>
                  <a:pt x="732" y="1027"/>
                  <a:pt x="882" y="911"/>
                  <a:pt x="772" y="799"/>
                </a:cubicBezTo>
                <a:close/>
              </a:path>
            </a:pathLst>
          </a:custGeom>
          <a:solidFill>
            <a:schemeClr val="tx1">
              <a:lumMod val="50000"/>
              <a:lumOff val="5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55"/>
          <p:cNvSpPr/>
          <p:nvPr/>
        </p:nvSpPr>
        <p:spPr bwMode="auto">
          <a:xfrm>
            <a:off x="1463675" y="1071562"/>
            <a:ext cx="1770063" cy="2012950"/>
          </a:xfrm>
          <a:custGeom>
            <a:gdLst>
              <a:gd fmla="*/ 0 w 827" name="T0"/>
              <a:gd fmla="*/ 0 h 940" name="T1"/>
              <a:gd fmla="*/ 782 w 827" name="T2"/>
              <a:gd fmla="*/ 940 h 940" name="T3"/>
              <a:gd fmla="*/ 772 w 827" name="T4"/>
              <a:gd fmla="*/ 799 h 940" name="T5"/>
              <a:gd fmla="*/ 0 w 827" name="T6"/>
              <a:gd fmla="*/ 0 h 940" name="T7"/>
            </a:gdLst>
            <a:cxnLst>
              <a:cxn ang="0">
                <a:pos x="T0" y="T1"/>
              </a:cxn>
              <a:cxn ang="0">
                <a:pos x="T2" y="T3"/>
              </a:cxn>
              <a:cxn ang="0">
                <a:pos x="T4" y="T5"/>
              </a:cxn>
              <a:cxn ang="0">
                <a:pos x="T6" y="T7"/>
              </a:cxn>
            </a:cxnLst>
            <a:rect b="b" l="0" r="r" t="0"/>
            <a:pathLst>
              <a:path h="940" w="826">
                <a:moveTo>
                  <a:pt x="0" y="0"/>
                </a:moveTo>
                <a:cubicBezTo>
                  <a:pt x="782" y="940"/>
                  <a:pt x="782" y="940"/>
                  <a:pt x="782" y="940"/>
                </a:cubicBezTo>
                <a:cubicBezTo>
                  <a:pt x="817" y="912"/>
                  <a:pt x="827" y="855"/>
                  <a:pt x="772" y="799"/>
                </a:cubicBezTo>
                <a:lnTo>
                  <a:pt x="0"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56"/>
          <p:cNvSpPr/>
          <p:nvPr/>
        </p:nvSpPr>
        <p:spPr bwMode="auto">
          <a:xfrm>
            <a:off x="1463675" y="757237"/>
            <a:ext cx="511175" cy="787400"/>
          </a:xfrm>
          <a:custGeom>
            <a:gdLst>
              <a:gd fmla="*/ 184 w 239" name="T0"/>
              <a:gd fmla="*/ 368 h 368" name="T1"/>
              <a:gd fmla="*/ 185 w 239" name="T2"/>
              <a:gd fmla="*/ 72 h 368" name="T3"/>
              <a:gd fmla="*/ 0 w 239" name="T4"/>
              <a:gd fmla="*/ 147 h 368" name="T5"/>
              <a:gd fmla="*/ 184 w 239" name="T6"/>
              <a:gd fmla="*/ 368 h 368" name="T7"/>
            </a:gdLst>
            <a:cxnLst>
              <a:cxn ang="0">
                <a:pos x="T0" y="T1"/>
              </a:cxn>
              <a:cxn ang="0">
                <a:pos x="T2" y="T3"/>
              </a:cxn>
              <a:cxn ang="0">
                <a:pos x="T4" y="T5"/>
              </a:cxn>
              <a:cxn ang="0">
                <a:pos x="T6" y="T7"/>
              </a:cxn>
            </a:cxnLst>
            <a:rect b="b" l="0" r="r" t="0"/>
            <a:pathLst>
              <a:path h="368" w="239">
                <a:moveTo>
                  <a:pt x="184" y="368"/>
                </a:moveTo>
                <a:cubicBezTo>
                  <a:pt x="204" y="311"/>
                  <a:pt x="239" y="142"/>
                  <a:pt x="185" y="72"/>
                </a:cubicBezTo>
                <a:cubicBezTo>
                  <a:pt x="130" y="0"/>
                  <a:pt x="25" y="13"/>
                  <a:pt x="0" y="147"/>
                </a:cubicBezTo>
                <a:lnTo>
                  <a:pt x="184" y="368"/>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7"/>
          <p:cNvSpPr/>
          <p:nvPr/>
        </p:nvSpPr>
        <p:spPr bwMode="auto">
          <a:xfrm>
            <a:off x="1144588" y="1071562"/>
            <a:ext cx="712788" cy="492125"/>
          </a:xfrm>
          <a:custGeom>
            <a:gdLst>
              <a:gd fmla="*/ 333 w 333" name="T0"/>
              <a:gd fmla="*/ 221 h 230" name="T1"/>
              <a:gd fmla="*/ 60 w 333" name="T2"/>
              <a:gd fmla="*/ 148 h 230" name="T3"/>
              <a:gd fmla="*/ 149 w 333" name="T4"/>
              <a:gd fmla="*/ 0 h 230" name="T5"/>
              <a:gd fmla="*/ 333 w 333" name="T6"/>
              <a:gd fmla="*/ 221 h 230" name="T7"/>
            </a:gdLst>
            <a:cxnLst>
              <a:cxn ang="0">
                <a:pos x="T0" y="T1"/>
              </a:cxn>
              <a:cxn ang="0">
                <a:pos x="T2" y="T3"/>
              </a:cxn>
              <a:cxn ang="0">
                <a:pos x="T4" y="T5"/>
              </a:cxn>
              <a:cxn ang="0">
                <a:pos x="T6" y="T7"/>
              </a:cxn>
            </a:cxnLst>
            <a:rect b="b" l="0" r="r" t="0"/>
            <a:pathLst>
              <a:path h="230" w="333">
                <a:moveTo>
                  <a:pt x="333" y="221"/>
                </a:moveTo>
                <a:cubicBezTo>
                  <a:pt x="273" y="230"/>
                  <a:pt x="120" y="214"/>
                  <a:pt x="60" y="148"/>
                </a:cubicBezTo>
                <a:cubicBezTo>
                  <a:pt x="0" y="82"/>
                  <a:pt x="30" y="0"/>
                  <a:pt x="149" y="0"/>
                </a:cubicBezTo>
                <a:lnTo>
                  <a:pt x="333" y="221"/>
                </a:lnTo>
                <a:close/>
              </a:path>
            </a:pathLst>
          </a:custGeom>
          <a:solidFill>
            <a:schemeClr val="bg1">
              <a:lumMod val="5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58"/>
          <p:cNvSpPr/>
          <p:nvPr/>
        </p:nvSpPr>
        <p:spPr bwMode="auto">
          <a:xfrm>
            <a:off x="1144588" y="3429000"/>
            <a:ext cx="2279650" cy="2668588"/>
          </a:xfrm>
          <a:custGeom>
            <a:gdLst>
              <a:gd fmla="*/ 921 w 1065" name="T0"/>
              <a:gd fmla="*/ 301 h 1247" name="T1"/>
              <a:gd fmla="*/ 340 w 1065" name="T2"/>
              <a:gd fmla="*/ 902 h 1247" name="T3"/>
              <a:gd fmla="*/ 334 w 1065" name="T4"/>
              <a:gd fmla="*/ 1175 h 1247" name="T5"/>
              <a:gd fmla="*/ 149 w 1065" name="T6"/>
              <a:gd fmla="*/ 1100 h 1247" name="T7"/>
              <a:gd fmla="*/ 60 w 1065" name="T8"/>
              <a:gd fmla="*/ 952 h 1247" name="T9"/>
              <a:gd fmla="*/ 308 w 1065" name="T10"/>
              <a:gd fmla="*/ 877 h 1247" name="T11"/>
              <a:gd fmla="*/ 794 w 1065" name="T12"/>
              <a:gd fmla="*/ 195 h 1247" name="T13"/>
              <a:gd fmla="*/ 901 w 1065" name="T14"/>
              <a:gd fmla="*/ 145 h 1247" name="T15"/>
              <a:gd fmla="*/ 1065 w 1065" name="T16"/>
              <a:gd fmla="*/ 0 h 1247" name="T17"/>
              <a:gd fmla="*/ 952 w 1065" name="T18"/>
              <a:gd fmla="*/ 185 h 1247" name="T19"/>
              <a:gd fmla="*/ 921 w 1065" name="T20"/>
              <a:gd fmla="*/ 301 h 12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47" w="1065">
                <a:moveTo>
                  <a:pt x="921" y="301"/>
                </a:moveTo>
                <a:cubicBezTo>
                  <a:pt x="340" y="902"/>
                  <a:pt x="340" y="902"/>
                  <a:pt x="340" y="902"/>
                </a:cubicBezTo>
                <a:cubicBezTo>
                  <a:pt x="360" y="973"/>
                  <a:pt x="382" y="1113"/>
                  <a:pt x="334" y="1175"/>
                </a:cubicBezTo>
                <a:cubicBezTo>
                  <a:pt x="279" y="1247"/>
                  <a:pt x="174" y="1234"/>
                  <a:pt x="149" y="1100"/>
                </a:cubicBezTo>
                <a:cubicBezTo>
                  <a:pt x="30" y="1101"/>
                  <a:pt x="0" y="1019"/>
                  <a:pt x="60" y="952"/>
                </a:cubicBezTo>
                <a:cubicBezTo>
                  <a:pt x="113" y="894"/>
                  <a:pt x="238" y="874"/>
                  <a:pt x="308" y="877"/>
                </a:cubicBezTo>
                <a:cubicBezTo>
                  <a:pt x="794" y="195"/>
                  <a:pt x="794" y="195"/>
                  <a:pt x="794" y="195"/>
                </a:cubicBezTo>
                <a:cubicBezTo>
                  <a:pt x="827" y="150"/>
                  <a:pt x="868" y="137"/>
                  <a:pt x="901" y="145"/>
                </a:cubicBezTo>
                <a:cubicBezTo>
                  <a:pt x="1065" y="0"/>
                  <a:pt x="1065" y="0"/>
                  <a:pt x="1065" y="0"/>
                </a:cubicBezTo>
                <a:cubicBezTo>
                  <a:pt x="952" y="185"/>
                  <a:pt x="952" y="185"/>
                  <a:pt x="952" y="185"/>
                </a:cubicBezTo>
                <a:cubicBezTo>
                  <a:pt x="967" y="216"/>
                  <a:pt x="963" y="259"/>
                  <a:pt x="921" y="301"/>
                </a:cubicBezTo>
                <a:close/>
              </a:path>
            </a:pathLst>
          </a:custGeom>
          <a:gradFill flip="none" rotWithShape="1">
            <a:gsLst>
              <a:gs pos="0">
                <a:schemeClr val="tx1">
                  <a:lumMod val="95000"/>
                  <a:lumOff val="5000"/>
                  <a:alpha val="0"/>
                </a:schemeClr>
              </a:gs>
              <a:gs pos="42000">
                <a:srgbClr val="0D0D0D">
                  <a:alpha val="5000"/>
                </a:srgbClr>
              </a:gs>
              <a:gs pos="100000">
                <a:schemeClr val="tx1">
                  <a:lumMod val="95000"/>
                  <a:lumOff val="5000"/>
                  <a:alpha val="36000"/>
                </a:schemeClr>
              </a:gs>
            </a:gsLst>
            <a:lin ang="18900000" scaled="1"/>
          </a:gradFill>
          <a:ln cap="flat" w="7938">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 name="矩形 31"/>
          <p:cNvSpPr/>
          <p:nvPr/>
        </p:nvSpPr>
        <p:spPr>
          <a:xfrm>
            <a:off x="6513511" y="1783480"/>
            <a:ext cx="5254417" cy="1103681"/>
          </a:xfrm>
          <a:prstGeom prst="rect">
            <a:avLst/>
          </a:prstGeom>
        </p:spPr>
        <p:txBody>
          <a:bodyPr wrap="square">
            <a:spAutoFit/>
          </a:bodyPr>
          <a:lstStyle/>
          <a:p>
            <a:pPr algn="just">
              <a:lnSpc>
                <a:spcPct val="123000"/>
              </a:lnSpc>
            </a:pPr>
            <a:r>
              <a:rPr altLang="en-US" lang="zh-CN" smtClean="0">
                <a:solidFill>
                  <a:schemeClr val="tx1">
                    <a:lumMod val="65000"/>
                    <a:lumOff val="35000"/>
                  </a:schemeClr>
                </a:solidFill>
                <a:latin charset="-122" pitchFamily="34" typeface="微软雅黑"/>
                <a:ea charset="-122" pitchFamily="34" typeface="微软雅黑"/>
              </a:rPr>
              <a:t>真正让汇川文化成为全体员工的价值判断标准和行为习惯导向，促使员工责任感和使命感的提升，最终推动组织目标达成。</a:t>
            </a:r>
          </a:p>
        </p:txBody>
      </p:sp>
      <p:sp>
        <p:nvSpPr>
          <p:cNvPr id="33" name="圆角矩形 32"/>
          <p:cNvSpPr/>
          <p:nvPr/>
        </p:nvSpPr>
        <p:spPr>
          <a:xfrm>
            <a:off x="5702300" y="873850"/>
            <a:ext cx="3235374" cy="693281"/>
          </a:xfrm>
          <a:prstGeom prst="roundRect">
            <a:avLst>
              <a:gd fmla="val 0" name="adj"/>
            </a:avLst>
          </a:prstGeom>
          <a:solidFill>
            <a:srgbClr val="6AA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t>文化落地的目的</a:t>
            </a:r>
          </a:p>
        </p:txBody>
      </p:sp>
      <p:sp>
        <p:nvSpPr>
          <p:cNvPr id="34" name="Freeform 5"/>
          <p:cNvSpPr/>
          <p:nvPr/>
        </p:nvSpPr>
        <p:spPr bwMode="auto">
          <a:xfrm>
            <a:off x="7602055" y="3440863"/>
            <a:ext cx="1591056" cy="1400149"/>
          </a:xfrm>
          <a:custGeom>
            <a:gdLst>
              <a:gd fmla="*/ 365 w 1306" name="T0"/>
              <a:gd fmla="*/ 1149 h 1149" name="T1"/>
              <a:gd fmla="*/ 300 w 1306" name="T2"/>
              <a:gd fmla="*/ 1111 h 1149" name="T3"/>
              <a:gd fmla="*/ 12 w 1306" name="T4"/>
              <a:gd fmla="*/ 613 h 1149" name="T5"/>
              <a:gd fmla="*/ 12 w 1306" name="T6"/>
              <a:gd fmla="*/ 537 h 1149" name="T7"/>
              <a:gd fmla="*/ 300 w 1306" name="T8"/>
              <a:gd fmla="*/ 38 h 1149" name="T9"/>
              <a:gd fmla="*/ 365 w 1306" name="T10"/>
              <a:gd fmla="*/ 0 h 1149" name="T11"/>
              <a:gd fmla="*/ 941 w 1306" name="T12"/>
              <a:gd fmla="*/ 0 h 1149" name="T13"/>
              <a:gd fmla="*/ 1006 w 1306" name="T14"/>
              <a:gd fmla="*/ 38 h 1149" name="T15"/>
              <a:gd fmla="*/ 1294 w 1306" name="T16"/>
              <a:gd fmla="*/ 537 h 1149" name="T17"/>
              <a:gd fmla="*/ 1294 w 1306" name="T18"/>
              <a:gd fmla="*/ 613 h 1149" name="T19"/>
              <a:gd fmla="*/ 1006 w 1306" name="T20"/>
              <a:gd fmla="*/ 1111 h 1149" name="T21"/>
              <a:gd fmla="*/ 941 w 1306" name="T22"/>
              <a:gd fmla="*/ 1149 h 1149" name="T23"/>
              <a:gd fmla="*/ 365 w 1306" name="T24"/>
              <a:gd fmla="*/ 1149 h 1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49" w="1306">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9F307"/>
              </a:gs>
              <a:gs pos="87000">
                <a:srgbClr val="9CC535"/>
              </a:gs>
            </a:gsLst>
            <a:lin ang="8100000" scaled="0"/>
          </a:gradFill>
          <a:ln cap="flat" w="28575">
            <a:noFill/>
            <a:prstDash val="solid"/>
            <a:miter lim="800000"/>
          </a:ln>
          <a:effectLst>
            <a:innerShdw blurRad="152400" dir="18900000" dist="76200">
              <a:prstClr val="black">
                <a:alpha val="28000"/>
              </a:prstClr>
            </a:innerShdw>
          </a:effec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5"/>
          <p:cNvSpPr/>
          <p:nvPr/>
        </p:nvSpPr>
        <p:spPr bwMode="auto">
          <a:xfrm>
            <a:off x="7602055" y="4955240"/>
            <a:ext cx="1591056" cy="1400149"/>
          </a:xfrm>
          <a:custGeom>
            <a:gdLst>
              <a:gd fmla="*/ 365 w 1306" name="T0"/>
              <a:gd fmla="*/ 1149 h 1149" name="T1"/>
              <a:gd fmla="*/ 300 w 1306" name="T2"/>
              <a:gd fmla="*/ 1111 h 1149" name="T3"/>
              <a:gd fmla="*/ 12 w 1306" name="T4"/>
              <a:gd fmla="*/ 613 h 1149" name="T5"/>
              <a:gd fmla="*/ 12 w 1306" name="T6"/>
              <a:gd fmla="*/ 537 h 1149" name="T7"/>
              <a:gd fmla="*/ 300 w 1306" name="T8"/>
              <a:gd fmla="*/ 38 h 1149" name="T9"/>
              <a:gd fmla="*/ 365 w 1306" name="T10"/>
              <a:gd fmla="*/ 0 h 1149" name="T11"/>
              <a:gd fmla="*/ 941 w 1306" name="T12"/>
              <a:gd fmla="*/ 0 h 1149" name="T13"/>
              <a:gd fmla="*/ 1006 w 1306" name="T14"/>
              <a:gd fmla="*/ 38 h 1149" name="T15"/>
              <a:gd fmla="*/ 1294 w 1306" name="T16"/>
              <a:gd fmla="*/ 537 h 1149" name="T17"/>
              <a:gd fmla="*/ 1294 w 1306" name="T18"/>
              <a:gd fmla="*/ 613 h 1149" name="T19"/>
              <a:gd fmla="*/ 1006 w 1306" name="T20"/>
              <a:gd fmla="*/ 1111 h 1149" name="T21"/>
              <a:gd fmla="*/ 941 w 1306" name="T22"/>
              <a:gd fmla="*/ 1149 h 1149" name="T23"/>
              <a:gd fmla="*/ 365 w 1306" name="T24"/>
              <a:gd fmla="*/ 1149 h 11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49" w="1306">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9F307"/>
              </a:gs>
              <a:gs pos="87000">
                <a:srgbClr val="9CC535"/>
              </a:gs>
            </a:gsLst>
            <a:lin ang="8100000" scaled="0"/>
          </a:gradFill>
          <a:ln cap="flat" w="28575">
            <a:noFill/>
            <a:prstDash val="solid"/>
            <a:miter lim="800000"/>
          </a:ln>
          <a:effectLst>
            <a:innerShdw blurRad="152400" dir="18900000" dist="76200">
              <a:prstClr val="black">
                <a:alpha val="28000"/>
              </a:prstClr>
            </a:innerShdw>
          </a:effectLst>
        </p:spPr>
        <p:txBody>
          <a:bodyPr anchor="t" anchorCtr="0" bIns="45720" compatLnSpc="1" lIns="91440" numCol="1" rIns="91440" tIns="45720" vert="horz" wrap="square">
            <a:prstTxWarp prst="textNoShape">
              <a:avLst/>
            </a:prstTxWarp>
          </a:bodyPr>
          <a:lstStyle/>
          <a:p>
            <a:endParaRPr altLang="en-US" lang="zh-CN"/>
          </a:p>
        </p:txBody>
      </p:sp>
      <p:sp>
        <p:nvSpPr>
          <p:cNvPr id="54" name="文本框 53"/>
          <p:cNvSpPr txBox="1"/>
          <p:nvPr/>
        </p:nvSpPr>
        <p:spPr>
          <a:xfrm>
            <a:off x="8005211" y="3725438"/>
            <a:ext cx="792480" cy="822960"/>
          </a:xfrm>
          <a:prstGeom prst="rect">
            <a:avLst/>
          </a:prstGeom>
          <a:noFill/>
        </p:spPr>
        <p:txBody>
          <a:bodyPr rtlCol="0" wrap="none">
            <a:spAutoFit/>
          </a:bodyPr>
          <a:lstStyle>
            <a:defPPr>
              <a:defRPr lang="zh-CN"/>
            </a:defPPr>
            <a:lvl1pPr algn="r">
              <a:defRPr b="1" sz="2800">
                <a:solidFill>
                  <a:schemeClr val="bg1"/>
                </a:solidFill>
                <a:effectLst>
                  <a:outerShdw algn="tl" blurRad="279400" dir="2700000" dist="152400" rotWithShape="0" sx="102000" sy="102000">
                    <a:prstClr val="black">
                      <a:alpha val="28000"/>
                    </a:prstClr>
                  </a:outerShdw>
                </a:effectLst>
              </a:defRPr>
            </a:lvl1pPr>
          </a:lstStyle>
          <a:p>
            <a:r>
              <a:rPr altLang="en-US" lang="zh-CN" smtClean="0" sz="2400">
                <a:effectLst>
                  <a:outerShdw algn="tl" blurRad="279400" dir="8100000" dist="152400" rotWithShape="0" sx="102000" sy="102000">
                    <a:prstClr val="black">
                      <a:alpha val="28000"/>
                    </a:prstClr>
                  </a:outerShdw>
                </a:effectLst>
              </a:rPr>
              <a:t>行为</a:t>
            </a:r>
          </a:p>
          <a:p>
            <a:r>
              <a:rPr altLang="en-US" lang="zh-CN" smtClean="0" sz="2400">
                <a:effectLst>
                  <a:outerShdw algn="tl" blurRad="279400" dir="8100000" dist="152400" rotWithShape="0" sx="102000" sy="102000">
                    <a:prstClr val="black">
                      <a:alpha val="28000"/>
                    </a:prstClr>
                  </a:outerShdw>
                </a:effectLst>
              </a:rPr>
              <a:t>导向</a:t>
            </a:r>
          </a:p>
        </p:txBody>
      </p:sp>
      <p:sp>
        <p:nvSpPr>
          <p:cNvPr id="55" name="文本框 54"/>
          <p:cNvSpPr txBox="1"/>
          <p:nvPr/>
        </p:nvSpPr>
        <p:spPr>
          <a:xfrm>
            <a:off x="7848553" y="5245706"/>
            <a:ext cx="1097280" cy="822960"/>
          </a:xfrm>
          <a:prstGeom prst="rect">
            <a:avLst/>
          </a:prstGeom>
          <a:noFill/>
        </p:spPr>
        <p:txBody>
          <a:bodyPr rtlCol="0" wrap="none">
            <a:spAutoFit/>
          </a:bodyPr>
          <a:lstStyle>
            <a:defPPr>
              <a:defRPr lang="zh-CN"/>
            </a:defPPr>
            <a:lvl1pPr algn="r">
              <a:defRPr b="1">
                <a:solidFill>
                  <a:schemeClr val="bg1"/>
                </a:solidFill>
                <a:effectLst>
                  <a:outerShdw algn="tl" blurRad="279400" dir="2700000" dist="152400" rotWithShape="0" sx="102000" sy="102000">
                    <a:prstClr val="black">
                      <a:alpha val="28000"/>
                    </a:prstClr>
                  </a:outerShdw>
                </a:effectLst>
              </a:defRPr>
            </a:lvl1pPr>
          </a:lstStyle>
          <a:p>
            <a:r>
              <a:rPr altLang="en-US" lang="zh-CN" sz="2400">
                <a:effectLst>
                  <a:outerShdw algn="tl" blurRad="279400" dir="8100000" dist="152400" rotWithShape="0" sx="102000" sy="102000">
                    <a:prstClr val="black">
                      <a:alpha val="28000"/>
                    </a:prstClr>
                  </a:outerShdw>
                </a:effectLst>
              </a:rPr>
              <a:t>使命感</a:t>
            </a:r>
          </a:p>
          <a:p>
            <a:r>
              <a:rPr altLang="en-US" lang="zh-CN" sz="2400">
                <a:effectLst>
                  <a:outerShdw algn="tl" blurRad="279400" dir="8100000" dist="152400" rotWithShape="0" sx="102000" sy="102000">
                    <a:prstClr val="black">
                      <a:alpha val="28000"/>
                    </a:prstClr>
                  </a:outerShdw>
                </a:effectLst>
              </a:rPr>
              <a:t>责任感</a:t>
            </a:r>
          </a:p>
        </p:txBody>
      </p:sp>
      <p:sp>
        <p:nvSpPr>
          <p:cNvPr id="56" name="文本框 55"/>
          <p:cNvSpPr txBox="1"/>
          <p:nvPr/>
        </p:nvSpPr>
        <p:spPr>
          <a:xfrm>
            <a:off x="9214286" y="4482626"/>
            <a:ext cx="1097280" cy="822960"/>
          </a:xfrm>
          <a:prstGeom prst="rect">
            <a:avLst/>
          </a:prstGeom>
          <a:noFill/>
        </p:spPr>
        <p:txBody>
          <a:bodyPr rtlCol="0" wrap="none">
            <a:spAutoFit/>
          </a:bodyPr>
          <a:lstStyle>
            <a:defPPr>
              <a:defRPr lang="zh-CN"/>
            </a:defPPr>
            <a:lvl1pPr algn="r">
              <a:defRPr b="1" sz="2800">
                <a:solidFill>
                  <a:schemeClr val="bg1"/>
                </a:solidFill>
                <a:effectLst>
                  <a:outerShdw algn="tl" blurRad="279400" dir="2700000" dist="152400" rotWithShape="0" sx="102000" sy="102000">
                    <a:prstClr val="black">
                      <a:alpha val="28000"/>
                    </a:prstClr>
                  </a:outerShdw>
                </a:effectLst>
              </a:defRPr>
            </a:lvl1pPr>
          </a:lstStyle>
          <a:p>
            <a:r>
              <a:rPr altLang="en-US" lang="zh-CN" smtClean="0" sz="2400"/>
              <a:t>组织目</a:t>
            </a:r>
          </a:p>
          <a:p>
            <a:r>
              <a:rPr altLang="en-US" lang="zh-CN" smtClean="0" sz="2400"/>
              <a:t>标达成</a:t>
            </a:r>
          </a:p>
        </p:txBody>
      </p:sp>
      <p:grpSp>
        <p:nvGrpSpPr>
          <p:cNvPr id="69" name="组合 68"/>
          <p:cNvGrpSpPr/>
          <p:nvPr/>
        </p:nvGrpSpPr>
        <p:grpSpPr>
          <a:xfrm>
            <a:off x="8937674" y="3392488"/>
            <a:ext cx="1246475" cy="667307"/>
            <a:chOff x="8780969" y="3005208"/>
            <a:chExt cx="1246475" cy="667307"/>
          </a:xfrm>
        </p:grpSpPr>
        <p:cxnSp>
          <p:nvCxnSpPr>
            <p:cNvPr id="59" name="直接连接符 58"/>
            <p:cNvCxnSpPr/>
            <p:nvPr/>
          </p:nvCxnSpPr>
          <p:spPr>
            <a:xfrm>
              <a:off x="8780969" y="3005208"/>
              <a:ext cx="369248" cy="66730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9150217" y="3672515"/>
              <a:ext cx="877227"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flipV="1">
            <a:off x="8937674" y="5749155"/>
            <a:ext cx="1246475" cy="667307"/>
            <a:chOff x="8780969" y="3005208"/>
            <a:chExt cx="1246475" cy="667307"/>
          </a:xfrm>
        </p:grpSpPr>
        <p:cxnSp>
          <p:nvCxnSpPr>
            <p:cNvPr id="71" name="直接连接符 70"/>
            <p:cNvCxnSpPr/>
            <p:nvPr/>
          </p:nvCxnSpPr>
          <p:spPr>
            <a:xfrm>
              <a:off x="8780969" y="3005208"/>
              <a:ext cx="369248" cy="66730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9150217" y="3672515"/>
              <a:ext cx="877227"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441984090"/>
      </p:ext>
    </p:extLst>
  </p:cSld>
  <p:clrMapOvr>
    <a:masterClrMapping/>
  </p:clrMapOvr>
  <p:transition>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0" name="矩形 29"/>
          <p:cNvSpPr/>
          <p:nvPr/>
        </p:nvSpPr>
        <p:spPr>
          <a:xfrm>
            <a:off x="0" y="0"/>
            <a:ext cx="12192000" cy="6858000"/>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Freeform 67"/>
          <p:cNvSpPr/>
          <p:nvPr/>
        </p:nvSpPr>
        <p:spPr bwMode="auto">
          <a:xfrm>
            <a:off x="3480593" y="3022467"/>
            <a:ext cx="2725738" cy="3503613"/>
          </a:xfrm>
          <a:custGeom>
            <a:gdLst>
              <a:gd fmla="*/ 551 w 723" name="T0"/>
              <a:gd fmla="*/ 488 h 931" name="T1"/>
              <a:gd fmla="*/ 428 w 723" name="T2"/>
              <a:gd fmla="*/ 93 h 931" name="T3"/>
              <a:gd fmla="*/ 18 w 723" name="T4"/>
              <a:gd fmla="*/ 333 h 931" name="T5"/>
              <a:gd fmla="*/ 181 w 723" name="T6"/>
              <a:gd fmla="*/ 792 h 931" name="T7"/>
              <a:gd fmla="*/ 399 w 723" name="T8"/>
              <a:gd fmla="*/ 915 h 931" name="T9"/>
              <a:gd fmla="*/ 586 w 723" name="T10"/>
              <a:gd fmla="*/ 705 h 931" name="T11"/>
              <a:gd fmla="*/ 551 w 723" name="T12"/>
              <a:gd fmla="*/ 488 h 931" name="T13"/>
            </a:gdLst>
            <a:cxnLst>
              <a:cxn ang="0">
                <a:pos x="T0" y="T1"/>
              </a:cxn>
              <a:cxn ang="0">
                <a:pos x="T2" y="T3"/>
              </a:cxn>
              <a:cxn ang="0">
                <a:pos x="T4" y="T5"/>
              </a:cxn>
              <a:cxn ang="0">
                <a:pos x="T6" y="T7"/>
              </a:cxn>
              <a:cxn ang="0">
                <a:pos x="T8" y="T9"/>
              </a:cxn>
              <a:cxn ang="0">
                <a:pos x="T10" y="T11"/>
              </a:cxn>
              <a:cxn ang="0">
                <a:pos x="T12" y="T13"/>
              </a:cxn>
            </a:cxnLst>
            <a:rect b="b" l="0" r="r" t="0"/>
            <a:pathLst>
              <a:path h="931" w="723">
                <a:moveTo>
                  <a:pt x="551" y="488"/>
                </a:moveTo>
                <a:cubicBezTo>
                  <a:pt x="551" y="488"/>
                  <a:pt x="723" y="187"/>
                  <a:pt x="428" y="93"/>
                </a:cubicBezTo>
                <a:cubicBezTo>
                  <a:pt x="134" y="0"/>
                  <a:pt x="18" y="313"/>
                  <a:pt x="18" y="333"/>
                </a:cubicBezTo>
                <a:cubicBezTo>
                  <a:pt x="18" y="353"/>
                  <a:pt x="0" y="532"/>
                  <a:pt x="181" y="792"/>
                </a:cubicBezTo>
                <a:cubicBezTo>
                  <a:pt x="181" y="792"/>
                  <a:pt x="292" y="931"/>
                  <a:pt x="399" y="915"/>
                </a:cubicBezTo>
                <a:cubicBezTo>
                  <a:pt x="506" y="898"/>
                  <a:pt x="581" y="794"/>
                  <a:pt x="586" y="705"/>
                </a:cubicBezTo>
                <a:cubicBezTo>
                  <a:pt x="590" y="616"/>
                  <a:pt x="499" y="567"/>
                  <a:pt x="551" y="488"/>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53"/>
          <p:cNvSpPr>
            <a:spLocks noEditPoints="1"/>
          </p:cNvSpPr>
          <p:nvPr/>
        </p:nvSpPr>
        <p:spPr bwMode="auto">
          <a:xfrm>
            <a:off x="3439319" y="3184392"/>
            <a:ext cx="2522538" cy="3406775"/>
          </a:xfrm>
          <a:custGeom>
            <a:gdLst>
              <a:gd fmla="*/ 410 w 670" name="T0"/>
              <a:gd fmla="*/ 891 h 906" name="T1"/>
              <a:gd fmla="*/ 414 w 670" name="T2"/>
              <a:gd fmla="*/ 890 h 906" name="T3"/>
              <a:gd fmla="*/ 621 w 670" name="T4"/>
              <a:gd fmla="*/ 658 h 906" name="T5"/>
              <a:gd fmla="*/ 591 w 670" name="T6"/>
              <a:gd fmla="*/ 549 h 906" name="T7"/>
              <a:gd fmla="*/ 582 w 670" name="T8"/>
              <a:gd fmla="*/ 453 h 906" name="T9"/>
              <a:gd fmla="*/ 583 w 670" name="T10"/>
              <a:gd fmla="*/ 451 h 906" name="T11"/>
              <a:gd fmla="*/ 620 w 670" name="T12"/>
              <a:gd fmla="*/ 167 h 906" name="T13"/>
              <a:gd fmla="*/ 447 w 670" name="T14"/>
              <a:gd fmla="*/ 22 h 906" name="T15"/>
              <a:gd fmla="*/ 295 w 670" name="T16"/>
              <a:gd fmla="*/ 6 h 906" name="T17"/>
              <a:gd fmla="*/ 73 w 670" name="T18"/>
              <a:gd fmla="*/ 147 h 906" name="T19"/>
              <a:gd fmla="*/ 5 w 670" name="T20"/>
              <a:gd fmla="*/ 285 h 906" name="T21"/>
              <a:gd fmla="*/ 5 w 670" name="T22"/>
              <a:gd fmla="*/ 289 h 906" name="T23"/>
              <a:gd fmla="*/ 173 w 670" name="T24"/>
              <a:gd fmla="*/ 758 h 906" name="T25"/>
              <a:gd fmla="*/ 174 w 670" name="T26"/>
              <a:gd fmla="*/ 759 h 906" name="T27"/>
              <a:gd fmla="*/ 410 w 670" name="T28"/>
              <a:gd fmla="*/ 891 h 906" name="T29"/>
              <a:gd fmla="*/ 541 w 670" name="T30"/>
              <a:gd fmla="*/ 427 h 906" name="T31"/>
              <a:gd fmla="*/ 548 w 670" name="T32"/>
              <a:gd fmla="*/ 571 h 906" name="T33"/>
              <a:gd fmla="*/ 573 w 670" name="T34"/>
              <a:gd fmla="*/ 656 h 906" name="T35"/>
              <a:gd fmla="*/ 406 w 670" name="T36"/>
              <a:gd fmla="*/ 843 h 906" name="T37"/>
              <a:gd fmla="*/ 212 w 670" name="T38"/>
              <a:gd fmla="*/ 730 h 906" name="T39"/>
              <a:gd fmla="*/ 53 w 670" name="T40"/>
              <a:gd fmla="*/ 291 h 906" name="T41"/>
              <a:gd fmla="*/ 53 w 670" name="T42"/>
              <a:gd fmla="*/ 287 h 906" name="T43"/>
              <a:gd fmla="*/ 301 w 670" name="T44"/>
              <a:gd fmla="*/ 54 h 906" name="T45"/>
              <a:gd fmla="*/ 432 w 670" name="T46"/>
              <a:gd fmla="*/ 68 h 906" name="T47"/>
              <a:gd fmla="*/ 575 w 670" name="T48"/>
              <a:gd fmla="*/ 185 h 906" name="T49"/>
              <a:gd fmla="*/ 541 w 670" name="T50"/>
              <a:gd fmla="*/ 427 h 90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05" w="670">
                <a:moveTo>
                  <a:pt x="410" y="891"/>
                </a:moveTo>
                <a:cubicBezTo>
                  <a:pt x="411" y="891"/>
                  <a:pt x="413" y="890"/>
                  <a:pt x="414" y="890"/>
                </a:cubicBezTo>
                <a:cubicBezTo>
                  <a:pt x="535" y="871"/>
                  <a:pt x="616" y="755"/>
                  <a:pt x="621" y="658"/>
                </a:cubicBezTo>
                <a:cubicBezTo>
                  <a:pt x="623" y="614"/>
                  <a:pt x="606" y="580"/>
                  <a:pt x="591" y="549"/>
                </a:cubicBezTo>
                <a:cubicBezTo>
                  <a:pt x="570" y="508"/>
                  <a:pt x="561" y="485"/>
                  <a:pt x="582" y="453"/>
                </a:cubicBezTo>
                <a:cubicBezTo>
                  <a:pt x="583" y="451"/>
                  <a:pt x="583" y="451"/>
                  <a:pt x="583" y="451"/>
                </a:cubicBezTo>
                <a:cubicBezTo>
                  <a:pt x="586" y="445"/>
                  <a:pt x="670" y="296"/>
                  <a:pt x="620" y="167"/>
                </a:cubicBezTo>
                <a:cubicBezTo>
                  <a:pt x="594" y="99"/>
                  <a:pt x="535" y="51"/>
                  <a:pt x="447" y="22"/>
                </a:cubicBezTo>
                <a:cubicBezTo>
                  <a:pt x="394" y="6"/>
                  <a:pt x="343" y="0"/>
                  <a:pt x="295" y="6"/>
                </a:cubicBezTo>
                <a:cubicBezTo>
                  <a:pt x="186" y="20"/>
                  <a:pt x="114" y="90"/>
                  <a:pt x="73" y="147"/>
                </a:cubicBezTo>
                <a:cubicBezTo>
                  <a:pt x="29" y="206"/>
                  <a:pt x="6" y="269"/>
                  <a:pt x="5" y="285"/>
                </a:cubicBezTo>
                <a:cubicBezTo>
                  <a:pt x="5" y="286"/>
                  <a:pt x="5" y="288"/>
                  <a:pt x="5" y="289"/>
                </a:cubicBezTo>
                <a:cubicBezTo>
                  <a:pt x="0" y="429"/>
                  <a:pt x="59" y="595"/>
                  <a:pt x="173" y="758"/>
                </a:cubicBezTo>
                <a:cubicBezTo>
                  <a:pt x="174" y="759"/>
                  <a:pt x="174" y="759"/>
                  <a:pt x="174" y="759"/>
                </a:cubicBezTo>
                <a:cubicBezTo>
                  <a:pt x="178" y="765"/>
                  <a:pt x="292" y="906"/>
                  <a:pt x="410" y="891"/>
                </a:cubicBezTo>
                <a:close/>
                <a:moveTo>
                  <a:pt x="541" y="427"/>
                </a:moveTo>
                <a:cubicBezTo>
                  <a:pt x="505" y="484"/>
                  <a:pt x="528" y="530"/>
                  <a:pt x="548" y="571"/>
                </a:cubicBezTo>
                <a:cubicBezTo>
                  <a:pt x="561" y="598"/>
                  <a:pt x="574" y="624"/>
                  <a:pt x="573" y="656"/>
                </a:cubicBezTo>
                <a:cubicBezTo>
                  <a:pt x="569" y="734"/>
                  <a:pt x="501" y="828"/>
                  <a:pt x="406" y="843"/>
                </a:cubicBezTo>
                <a:cubicBezTo>
                  <a:pt x="330" y="855"/>
                  <a:pt x="240" y="766"/>
                  <a:pt x="212" y="730"/>
                </a:cubicBezTo>
                <a:cubicBezTo>
                  <a:pt x="105" y="576"/>
                  <a:pt x="48" y="420"/>
                  <a:pt x="53" y="291"/>
                </a:cubicBezTo>
                <a:cubicBezTo>
                  <a:pt x="53" y="289"/>
                  <a:pt x="53" y="288"/>
                  <a:pt x="53" y="287"/>
                </a:cubicBezTo>
                <a:cubicBezTo>
                  <a:pt x="58" y="260"/>
                  <a:pt x="133" y="76"/>
                  <a:pt x="301" y="54"/>
                </a:cubicBezTo>
                <a:cubicBezTo>
                  <a:pt x="342" y="49"/>
                  <a:pt x="386" y="53"/>
                  <a:pt x="432" y="68"/>
                </a:cubicBezTo>
                <a:cubicBezTo>
                  <a:pt x="506" y="92"/>
                  <a:pt x="554" y="131"/>
                  <a:pt x="575" y="185"/>
                </a:cubicBezTo>
                <a:cubicBezTo>
                  <a:pt x="616" y="289"/>
                  <a:pt x="546" y="418"/>
                  <a:pt x="541" y="427"/>
                </a:cubicBezTo>
                <a:close/>
              </a:path>
            </a:pathLst>
          </a:custGeom>
          <a:solidFill>
            <a:srgbClr val="6AA72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5"/>
          <p:cNvSpPr/>
          <p:nvPr/>
        </p:nvSpPr>
        <p:spPr bwMode="auto">
          <a:xfrm>
            <a:off x="6074569" y="1892167"/>
            <a:ext cx="2809875" cy="3536950"/>
          </a:xfrm>
          <a:custGeom>
            <a:gdLst>
              <a:gd fmla="*/ 196 w 748" name="T0"/>
              <a:gd fmla="*/ 520 h 941" name="T1"/>
              <a:gd fmla="*/ 285 w 748" name="T2"/>
              <a:gd fmla="*/ 117 h 941" name="T3"/>
              <a:gd fmla="*/ 714 w 748" name="T4"/>
              <a:gd fmla="*/ 322 h 941" name="T5"/>
              <a:gd fmla="*/ 589 w 748" name="T6"/>
              <a:gd fmla="*/ 793 h 941" name="T7"/>
              <a:gd fmla="*/ 382 w 748" name="T8"/>
              <a:gd fmla="*/ 933 h 941" name="T9"/>
              <a:gd fmla="*/ 179 w 748" name="T10"/>
              <a:gd fmla="*/ 739 h 941" name="T11"/>
              <a:gd fmla="*/ 196 w 748" name="T12"/>
              <a:gd fmla="*/ 520 h 941" name="T13"/>
            </a:gdLst>
            <a:cxnLst>
              <a:cxn ang="0">
                <a:pos x="T0" y="T1"/>
              </a:cxn>
              <a:cxn ang="0">
                <a:pos x="T2" y="T3"/>
              </a:cxn>
              <a:cxn ang="0">
                <a:pos x="T4" y="T5"/>
              </a:cxn>
              <a:cxn ang="0">
                <a:pos x="T6" y="T7"/>
              </a:cxn>
              <a:cxn ang="0">
                <a:pos x="T8" y="T9"/>
              </a:cxn>
              <a:cxn ang="0">
                <a:pos x="T10" y="T11"/>
              </a:cxn>
              <a:cxn ang="0">
                <a:pos x="T12" y="T13"/>
              </a:cxn>
            </a:cxnLst>
            <a:rect b="b" l="0" r="r" t="0"/>
            <a:pathLst>
              <a:path h="941" w="748">
                <a:moveTo>
                  <a:pt x="196" y="520"/>
                </a:moveTo>
                <a:cubicBezTo>
                  <a:pt x="196" y="520"/>
                  <a:pt x="0" y="235"/>
                  <a:pt x="285" y="117"/>
                </a:cubicBezTo>
                <a:cubicBezTo>
                  <a:pt x="571" y="0"/>
                  <a:pt x="712" y="302"/>
                  <a:pt x="714" y="322"/>
                </a:cubicBezTo>
                <a:cubicBezTo>
                  <a:pt x="715" y="343"/>
                  <a:pt x="748" y="519"/>
                  <a:pt x="589" y="793"/>
                </a:cubicBezTo>
                <a:cubicBezTo>
                  <a:pt x="589" y="793"/>
                  <a:pt x="490" y="941"/>
                  <a:pt x="382" y="933"/>
                </a:cubicBezTo>
                <a:cubicBezTo>
                  <a:pt x="274" y="925"/>
                  <a:pt x="191" y="828"/>
                  <a:pt x="179" y="739"/>
                </a:cubicBezTo>
                <a:cubicBezTo>
                  <a:pt x="167" y="651"/>
                  <a:pt x="254" y="595"/>
                  <a:pt x="196" y="520"/>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5" name="Freeform 6"/>
          <p:cNvSpPr>
            <a:spLocks noEditPoints="1"/>
          </p:cNvSpPr>
          <p:nvPr/>
        </p:nvSpPr>
        <p:spPr bwMode="auto">
          <a:xfrm>
            <a:off x="6358731" y="2133467"/>
            <a:ext cx="2552700" cy="3378200"/>
          </a:xfrm>
          <a:custGeom>
            <a:gdLst>
              <a:gd fmla="*/ 308 w 679" name="T0"/>
              <a:gd fmla="*/ 893 h 899" name="T1"/>
              <a:gd fmla="*/ 304 w 679" name="T2"/>
              <a:gd fmla="*/ 893 h 899" name="T3"/>
              <a:gd fmla="*/ 79 w 679" name="T4"/>
              <a:gd fmla="*/ 679 h 899" name="T5"/>
              <a:gd fmla="*/ 100 w 679" name="T6"/>
              <a:gd fmla="*/ 568 h 899" name="T7"/>
              <a:gd fmla="*/ 101 w 679" name="T8"/>
              <a:gd fmla="*/ 471 h 899" name="T9"/>
              <a:gd fmla="*/ 100 w 679" name="T10"/>
              <a:gd fmla="*/ 470 h 899" name="T11"/>
              <a:gd fmla="*/ 40 w 679" name="T12"/>
              <a:gd fmla="*/ 190 h 899" name="T13"/>
              <a:gd fmla="*/ 200 w 679" name="T14"/>
              <a:gd fmla="*/ 31 h 899" name="T15"/>
              <a:gd fmla="*/ 350 w 679" name="T16"/>
              <a:gd fmla="*/ 2 h 899" name="T17"/>
              <a:gd fmla="*/ 583 w 679" name="T18"/>
              <a:gd fmla="*/ 124 h 899" name="T19"/>
              <a:gd fmla="*/ 661 w 679" name="T20"/>
              <a:gd fmla="*/ 256 h 899" name="T21"/>
              <a:gd fmla="*/ 662 w 679" name="T22"/>
              <a:gd fmla="*/ 261 h 899" name="T23"/>
              <a:gd fmla="*/ 534 w 679" name="T24"/>
              <a:gd fmla="*/ 741 h 899" name="T25"/>
              <a:gd fmla="*/ 533 w 679" name="T26"/>
              <a:gd fmla="*/ 743 h 899" name="T27"/>
              <a:gd fmla="*/ 308 w 679" name="T28"/>
              <a:gd fmla="*/ 893 h 899" name="T29"/>
              <a:gd fmla="*/ 139 w 679" name="T30"/>
              <a:gd fmla="*/ 442 h 899" name="T31"/>
              <a:gd fmla="*/ 145 w 679" name="T32"/>
              <a:gd fmla="*/ 585 h 899" name="T33"/>
              <a:gd fmla="*/ 127 w 679" name="T34"/>
              <a:gd fmla="*/ 672 h 899" name="T35"/>
              <a:gd fmla="*/ 308 w 679" name="T36"/>
              <a:gd fmla="*/ 845 h 899" name="T37"/>
              <a:gd fmla="*/ 493 w 679" name="T38"/>
              <a:gd fmla="*/ 716 h 899" name="T39"/>
              <a:gd fmla="*/ 614 w 679" name="T40"/>
              <a:gd fmla="*/ 266 h 899" name="T41"/>
              <a:gd fmla="*/ 614 w 679" name="T42"/>
              <a:gd fmla="*/ 262 h 899" name="T43"/>
              <a:gd fmla="*/ 348 w 679" name="T44"/>
              <a:gd fmla="*/ 50 h 899" name="T45"/>
              <a:gd fmla="*/ 218 w 679" name="T46"/>
              <a:gd fmla="*/ 75 h 899" name="T47"/>
              <a:gd fmla="*/ 86 w 679" name="T48"/>
              <a:gd fmla="*/ 203 h 899" name="T49"/>
              <a:gd fmla="*/ 139 w 679" name="T50"/>
              <a:gd fmla="*/ 442 h 89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99" w="679">
                <a:moveTo>
                  <a:pt x="308" y="893"/>
                </a:moveTo>
                <a:cubicBezTo>
                  <a:pt x="307" y="893"/>
                  <a:pt x="306" y="893"/>
                  <a:pt x="304" y="893"/>
                </a:cubicBezTo>
                <a:cubicBezTo>
                  <a:pt x="182" y="884"/>
                  <a:pt x="92" y="775"/>
                  <a:pt x="79" y="679"/>
                </a:cubicBezTo>
                <a:cubicBezTo>
                  <a:pt x="73" y="635"/>
                  <a:pt x="88" y="599"/>
                  <a:pt x="100" y="568"/>
                </a:cubicBezTo>
                <a:cubicBezTo>
                  <a:pt x="117" y="525"/>
                  <a:pt x="125" y="502"/>
                  <a:pt x="101" y="471"/>
                </a:cubicBezTo>
                <a:cubicBezTo>
                  <a:pt x="100" y="470"/>
                  <a:pt x="100" y="470"/>
                  <a:pt x="100" y="470"/>
                </a:cubicBezTo>
                <a:cubicBezTo>
                  <a:pt x="96" y="464"/>
                  <a:pt x="0" y="322"/>
                  <a:pt x="40" y="190"/>
                </a:cubicBezTo>
                <a:cubicBezTo>
                  <a:pt x="60" y="120"/>
                  <a:pt x="114" y="66"/>
                  <a:pt x="200" y="31"/>
                </a:cubicBezTo>
                <a:cubicBezTo>
                  <a:pt x="252" y="10"/>
                  <a:pt x="302" y="0"/>
                  <a:pt x="350" y="2"/>
                </a:cubicBezTo>
                <a:cubicBezTo>
                  <a:pt x="459" y="7"/>
                  <a:pt x="537" y="71"/>
                  <a:pt x="583" y="124"/>
                </a:cubicBezTo>
                <a:cubicBezTo>
                  <a:pt x="632" y="180"/>
                  <a:pt x="660" y="240"/>
                  <a:pt x="661" y="256"/>
                </a:cubicBezTo>
                <a:cubicBezTo>
                  <a:pt x="662" y="257"/>
                  <a:pt x="662" y="259"/>
                  <a:pt x="662" y="261"/>
                </a:cubicBezTo>
                <a:cubicBezTo>
                  <a:pt x="679" y="399"/>
                  <a:pt x="633" y="570"/>
                  <a:pt x="534" y="741"/>
                </a:cubicBezTo>
                <a:cubicBezTo>
                  <a:pt x="533" y="743"/>
                  <a:pt x="533" y="743"/>
                  <a:pt x="533" y="743"/>
                </a:cubicBezTo>
                <a:cubicBezTo>
                  <a:pt x="529" y="749"/>
                  <a:pt x="427" y="899"/>
                  <a:pt x="308" y="893"/>
                </a:cubicBezTo>
                <a:close/>
                <a:moveTo>
                  <a:pt x="139" y="442"/>
                </a:moveTo>
                <a:cubicBezTo>
                  <a:pt x="180" y="496"/>
                  <a:pt x="161" y="543"/>
                  <a:pt x="145" y="585"/>
                </a:cubicBezTo>
                <a:cubicBezTo>
                  <a:pt x="133" y="614"/>
                  <a:pt x="123" y="641"/>
                  <a:pt x="127" y="672"/>
                </a:cubicBezTo>
                <a:cubicBezTo>
                  <a:pt x="137" y="750"/>
                  <a:pt x="213" y="838"/>
                  <a:pt x="308" y="845"/>
                </a:cubicBezTo>
                <a:cubicBezTo>
                  <a:pt x="385" y="851"/>
                  <a:pt x="467" y="754"/>
                  <a:pt x="493" y="716"/>
                </a:cubicBezTo>
                <a:cubicBezTo>
                  <a:pt x="587" y="554"/>
                  <a:pt x="630" y="395"/>
                  <a:pt x="614" y="266"/>
                </a:cubicBezTo>
                <a:cubicBezTo>
                  <a:pt x="614" y="265"/>
                  <a:pt x="614" y="263"/>
                  <a:pt x="614" y="262"/>
                </a:cubicBezTo>
                <a:cubicBezTo>
                  <a:pt x="607" y="236"/>
                  <a:pt x="517" y="58"/>
                  <a:pt x="348" y="50"/>
                </a:cubicBezTo>
                <a:cubicBezTo>
                  <a:pt x="307" y="48"/>
                  <a:pt x="263" y="57"/>
                  <a:pt x="218" y="75"/>
                </a:cubicBezTo>
                <a:cubicBezTo>
                  <a:pt x="147" y="105"/>
                  <a:pt x="102" y="148"/>
                  <a:pt x="86" y="203"/>
                </a:cubicBezTo>
                <a:cubicBezTo>
                  <a:pt x="54" y="310"/>
                  <a:pt x="134" y="433"/>
                  <a:pt x="139" y="442"/>
                </a:cubicBezTo>
                <a:close/>
              </a:path>
            </a:pathLst>
          </a:custGeom>
          <a:solidFill>
            <a:srgbClr val="A1B7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7"/>
          <p:cNvSpPr/>
          <p:nvPr/>
        </p:nvSpPr>
        <p:spPr bwMode="auto">
          <a:xfrm>
            <a:off x="6374606" y="1554030"/>
            <a:ext cx="860425" cy="947738"/>
          </a:xfrm>
          <a:custGeom>
            <a:gdLst>
              <a:gd fmla="*/ 225 w 229" name="T0"/>
              <a:gd fmla="*/ 131 h 252" name="T1"/>
              <a:gd fmla="*/ 108 w 229" name="T2"/>
              <a:gd fmla="*/ 249 h 252" name="T3"/>
              <a:gd fmla="*/ 3 w 229" name="T4"/>
              <a:gd fmla="*/ 121 h 252" name="T5"/>
              <a:gd fmla="*/ 120 w 229" name="T6"/>
              <a:gd fmla="*/ 2 h 252" name="T7"/>
              <a:gd fmla="*/ 225 w 229" name="T8"/>
              <a:gd fmla="*/ 131 h 252" name="T9"/>
            </a:gdLst>
            <a:cxnLst>
              <a:cxn ang="0">
                <a:pos x="T0" y="T1"/>
              </a:cxn>
              <a:cxn ang="0">
                <a:pos x="T2" y="T3"/>
              </a:cxn>
              <a:cxn ang="0">
                <a:pos x="T4" y="T5"/>
              </a:cxn>
              <a:cxn ang="0">
                <a:pos x="T6" y="T7"/>
              </a:cxn>
              <a:cxn ang="0">
                <a:pos x="T8" y="T9"/>
              </a:cxn>
            </a:cxnLst>
            <a:rect b="b" l="0" r="r" t="0"/>
            <a:pathLst>
              <a:path h="251" w="229">
                <a:moveTo>
                  <a:pt x="225" y="131"/>
                </a:moveTo>
                <a:cubicBezTo>
                  <a:pt x="222" y="199"/>
                  <a:pt x="170" y="252"/>
                  <a:pt x="108" y="249"/>
                </a:cubicBezTo>
                <a:cubicBezTo>
                  <a:pt x="47" y="246"/>
                  <a:pt x="0" y="189"/>
                  <a:pt x="3" y="121"/>
                </a:cubicBezTo>
                <a:cubicBezTo>
                  <a:pt x="6" y="52"/>
                  <a:pt x="59" y="0"/>
                  <a:pt x="120" y="2"/>
                </a:cubicBezTo>
                <a:cubicBezTo>
                  <a:pt x="181" y="5"/>
                  <a:pt x="229" y="63"/>
                  <a:pt x="225" y="131"/>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 name="Freeform 8"/>
          <p:cNvSpPr>
            <a:spLocks noEditPoints="1"/>
          </p:cNvSpPr>
          <p:nvPr/>
        </p:nvSpPr>
        <p:spPr bwMode="auto">
          <a:xfrm>
            <a:off x="6311106" y="1490530"/>
            <a:ext cx="984250" cy="1071563"/>
          </a:xfrm>
          <a:custGeom>
            <a:gdLst>
              <a:gd fmla="*/ 125 w 262" name="T0"/>
              <a:gd fmla="*/ 282 h 285" name="T1"/>
              <a:gd fmla="*/ 4 w 262" name="T2"/>
              <a:gd fmla="*/ 137 h 285" name="T3"/>
              <a:gd fmla="*/ 138 w 262" name="T4"/>
              <a:gd fmla="*/ 4 h 285" name="T5"/>
              <a:gd fmla="*/ 258 w 262" name="T6"/>
              <a:gd fmla="*/ 149 h 285" name="T7"/>
              <a:gd fmla="*/ 125 w 262" name="T8"/>
              <a:gd fmla="*/ 282 h 285" name="T9"/>
              <a:gd fmla="*/ 136 w 262" name="T10"/>
              <a:gd fmla="*/ 35 h 285" name="T11"/>
              <a:gd fmla="*/ 36 w 262" name="T12"/>
              <a:gd fmla="*/ 138 h 285" name="T13"/>
              <a:gd fmla="*/ 126 w 262" name="T14"/>
              <a:gd fmla="*/ 250 h 285" name="T15"/>
              <a:gd fmla="*/ 226 w 262" name="T16"/>
              <a:gd fmla="*/ 147 h 285" name="T17"/>
              <a:gd fmla="*/ 136 w 262" name="T18"/>
              <a:gd fmla="*/ 35 h 2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5" w="262">
                <a:moveTo>
                  <a:pt x="125" y="282"/>
                </a:moveTo>
                <a:cubicBezTo>
                  <a:pt x="55" y="279"/>
                  <a:pt x="0" y="214"/>
                  <a:pt x="4" y="137"/>
                </a:cubicBezTo>
                <a:cubicBezTo>
                  <a:pt x="8" y="60"/>
                  <a:pt x="68" y="0"/>
                  <a:pt x="138" y="4"/>
                </a:cubicBezTo>
                <a:cubicBezTo>
                  <a:pt x="208" y="7"/>
                  <a:pt x="262" y="72"/>
                  <a:pt x="258" y="149"/>
                </a:cubicBezTo>
                <a:cubicBezTo>
                  <a:pt x="255" y="225"/>
                  <a:pt x="195" y="285"/>
                  <a:pt x="125" y="282"/>
                </a:cubicBezTo>
                <a:close/>
                <a:moveTo>
                  <a:pt x="136" y="35"/>
                </a:moveTo>
                <a:cubicBezTo>
                  <a:pt x="84" y="33"/>
                  <a:pt x="39" y="79"/>
                  <a:pt x="36" y="138"/>
                </a:cubicBezTo>
                <a:cubicBezTo>
                  <a:pt x="33" y="197"/>
                  <a:pt x="74" y="247"/>
                  <a:pt x="126" y="250"/>
                </a:cubicBezTo>
                <a:cubicBezTo>
                  <a:pt x="179" y="252"/>
                  <a:pt x="224" y="206"/>
                  <a:pt x="226" y="147"/>
                </a:cubicBezTo>
                <a:cubicBezTo>
                  <a:pt x="229" y="88"/>
                  <a:pt x="189" y="38"/>
                  <a:pt x="136" y="35"/>
                </a:cubicBezTo>
                <a:close/>
              </a:path>
            </a:pathLst>
          </a:custGeom>
          <a:solidFill>
            <a:srgbClr val="A1B7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9"/>
          <p:cNvSpPr/>
          <p:nvPr/>
        </p:nvSpPr>
        <p:spPr bwMode="auto">
          <a:xfrm>
            <a:off x="7220744" y="1628642"/>
            <a:ext cx="566738" cy="628650"/>
          </a:xfrm>
          <a:custGeom>
            <a:gdLst>
              <a:gd fmla="*/ 149 w 151" name="T0"/>
              <a:gd fmla="*/ 87 h 167" name="T1"/>
              <a:gd fmla="*/ 71 w 151" name="T2"/>
              <a:gd fmla="*/ 165 h 167" name="T3"/>
              <a:gd fmla="*/ 2 w 151" name="T4"/>
              <a:gd fmla="*/ 80 h 167" name="T5"/>
              <a:gd fmla="*/ 79 w 151" name="T6"/>
              <a:gd fmla="*/ 2 h 167" name="T7"/>
              <a:gd fmla="*/ 149 w 151" name="T8"/>
              <a:gd fmla="*/ 87 h 167" name="T9"/>
            </a:gdLst>
            <a:cxnLst>
              <a:cxn ang="0">
                <a:pos x="T0" y="T1"/>
              </a:cxn>
              <a:cxn ang="0">
                <a:pos x="T2" y="T3"/>
              </a:cxn>
              <a:cxn ang="0">
                <a:pos x="T4" y="T5"/>
              </a:cxn>
              <a:cxn ang="0">
                <a:pos x="T6" y="T7"/>
              </a:cxn>
              <a:cxn ang="0">
                <a:pos x="T8" y="T9"/>
              </a:cxn>
            </a:cxnLst>
            <a:rect b="b" l="0" r="r" t="0"/>
            <a:pathLst>
              <a:path h="167" w="151">
                <a:moveTo>
                  <a:pt x="149" y="87"/>
                </a:moveTo>
                <a:cubicBezTo>
                  <a:pt x="146" y="132"/>
                  <a:pt x="112" y="167"/>
                  <a:pt x="71" y="165"/>
                </a:cubicBezTo>
                <a:cubicBezTo>
                  <a:pt x="31" y="163"/>
                  <a:pt x="0" y="125"/>
                  <a:pt x="2" y="80"/>
                </a:cubicBezTo>
                <a:cubicBezTo>
                  <a:pt x="4" y="35"/>
                  <a:pt x="38" y="0"/>
                  <a:pt x="79" y="2"/>
                </a:cubicBezTo>
                <a:cubicBezTo>
                  <a:pt x="119" y="4"/>
                  <a:pt x="151" y="42"/>
                  <a:pt x="149" y="87"/>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9" name="Freeform 10"/>
          <p:cNvSpPr>
            <a:spLocks noEditPoints="1"/>
          </p:cNvSpPr>
          <p:nvPr/>
        </p:nvSpPr>
        <p:spPr bwMode="auto">
          <a:xfrm>
            <a:off x="7155656" y="1568317"/>
            <a:ext cx="692150" cy="749300"/>
          </a:xfrm>
          <a:custGeom>
            <a:gdLst>
              <a:gd fmla="*/ 88 w 184" name="T0"/>
              <a:gd fmla="*/ 197 h 199" name="T1"/>
              <a:gd fmla="*/ 3 w 184" name="T2"/>
              <a:gd fmla="*/ 95 h 199" name="T3"/>
              <a:gd fmla="*/ 97 w 184" name="T4"/>
              <a:gd fmla="*/ 2 h 199" name="T5"/>
              <a:gd fmla="*/ 182 w 184" name="T6"/>
              <a:gd fmla="*/ 104 h 199" name="T7"/>
              <a:gd fmla="*/ 88 w 184" name="T8"/>
              <a:gd fmla="*/ 197 h 199" name="T9"/>
              <a:gd fmla="*/ 95 w 184" name="T10"/>
              <a:gd fmla="*/ 34 h 199" name="T11"/>
              <a:gd fmla="*/ 35 w 184" name="T12"/>
              <a:gd fmla="*/ 97 h 199" name="T13"/>
              <a:gd fmla="*/ 89 w 184" name="T14"/>
              <a:gd fmla="*/ 165 h 199" name="T15"/>
              <a:gd fmla="*/ 150 w 184" name="T16"/>
              <a:gd fmla="*/ 102 h 199" name="T17"/>
              <a:gd fmla="*/ 95 w 184" name="T18"/>
              <a:gd fmla="*/ 34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84">
                <a:moveTo>
                  <a:pt x="88" y="197"/>
                </a:moveTo>
                <a:cubicBezTo>
                  <a:pt x="38" y="195"/>
                  <a:pt x="0" y="149"/>
                  <a:pt x="3" y="95"/>
                </a:cubicBezTo>
                <a:cubicBezTo>
                  <a:pt x="5" y="42"/>
                  <a:pt x="47" y="0"/>
                  <a:pt x="97" y="2"/>
                </a:cubicBezTo>
                <a:cubicBezTo>
                  <a:pt x="146" y="5"/>
                  <a:pt x="184" y="50"/>
                  <a:pt x="182" y="104"/>
                </a:cubicBezTo>
                <a:cubicBezTo>
                  <a:pt x="179" y="157"/>
                  <a:pt x="137" y="199"/>
                  <a:pt x="88" y="197"/>
                </a:cubicBezTo>
                <a:close/>
                <a:moveTo>
                  <a:pt x="95" y="34"/>
                </a:moveTo>
                <a:cubicBezTo>
                  <a:pt x="64" y="33"/>
                  <a:pt x="37" y="61"/>
                  <a:pt x="35" y="97"/>
                </a:cubicBezTo>
                <a:cubicBezTo>
                  <a:pt x="33" y="133"/>
                  <a:pt x="58" y="163"/>
                  <a:pt x="89" y="165"/>
                </a:cubicBezTo>
                <a:cubicBezTo>
                  <a:pt x="121" y="166"/>
                  <a:pt x="148" y="138"/>
                  <a:pt x="150" y="102"/>
                </a:cubicBezTo>
                <a:cubicBezTo>
                  <a:pt x="151" y="66"/>
                  <a:pt x="127" y="36"/>
                  <a:pt x="95" y="34"/>
                </a:cubicBezTo>
                <a:close/>
              </a:path>
            </a:pathLst>
          </a:custGeom>
          <a:solidFill>
            <a:srgbClr val="A1B7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1"/>
          <p:cNvSpPr/>
          <p:nvPr/>
        </p:nvSpPr>
        <p:spPr bwMode="auto">
          <a:xfrm>
            <a:off x="7806531" y="1757230"/>
            <a:ext cx="522288" cy="574675"/>
          </a:xfrm>
          <a:custGeom>
            <a:gdLst>
              <a:gd fmla="*/ 137 w 139" name="T0"/>
              <a:gd fmla="*/ 80 h 153" name="T1"/>
              <a:gd fmla="*/ 66 w 139" name="T2"/>
              <a:gd fmla="*/ 151 h 153" name="T3"/>
              <a:gd fmla="*/ 2 w 139" name="T4"/>
              <a:gd fmla="*/ 74 h 153" name="T5"/>
              <a:gd fmla="*/ 73 w 139" name="T6"/>
              <a:gd fmla="*/ 2 h 153" name="T7"/>
              <a:gd fmla="*/ 137 w 139" name="T8"/>
              <a:gd fmla="*/ 80 h 153" name="T9"/>
            </a:gdLst>
            <a:cxnLst>
              <a:cxn ang="0">
                <a:pos x="T0" y="T1"/>
              </a:cxn>
              <a:cxn ang="0">
                <a:pos x="T2" y="T3"/>
              </a:cxn>
              <a:cxn ang="0">
                <a:pos x="T4" y="T5"/>
              </a:cxn>
              <a:cxn ang="0">
                <a:pos x="T6" y="T7"/>
              </a:cxn>
              <a:cxn ang="0">
                <a:pos x="T8" y="T9"/>
              </a:cxn>
            </a:cxnLst>
            <a:rect b="b" l="0" r="r" t="0"/>
            <a:pathLst>
              <a:path h="153" w="139">
                <a:moveTo>
                  <a:pt x="137" y="80"/>
                </a:moveTo>
                <a:cubicBezTo>
                  <a:pt x="135" y="121"/>
                  <a:pt x="103" y="153"/>
                  <a:pt x="66" y="151"/>
                </a:cubicBezTo>
                <a:cubicBezTo>
                  <a:pt x="29" y="149"/>
                  <a:pt x="0" y="115"/>
                  <a:pt x="2" y="74"/>
                </a:cubicBezTo>
                <a:cubicBezTo>
                  <a:pt x="4" y="32"/>
                  <a:pt x="36" y="0"/>
                  <a:pt x="73" y="2"/>
                </a:cubicBezTo>
                <a:cubicBezTo>
                  <a:pt x="110" y="4"/>
                  <a:pt x="139" y="39"/>
                  <a:pt x="137" y="80"/>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1" name="Freeform 12"/>
          <p:cNvSpPr>
            <a:spLocks noEditPoints="1"/>
          </p:cNvSpPr>
          <p:nvPr/>
        </p:nvSpPr>
        <p:spPr bwMode="auto">
          <a:xfrm>
            <a:off x="7746206" y="1696905"/>
            <a:ext cx="642938" cy="695325"/>
          </a:xfrm>
          <a:custGeom>
            <a:gdLst>
              <a:gd fmla="*/ 81 w 171" name="T0"/>
              <a:gd fmla="*/ 183 h 185" name="T1"/>
              <a:gd fmla="*/ 2 w 171" name="T2"/>
              <a:gd fmla="*/ 89 h 185" name="T3"/>
              <a:gd fmla="*/ 90 w 171" name="T4"/>
              <a:gd fmla="*/ 2 h 185" name="T5"/>
              <a:gd fmla="*/ 169 w 171" name="T6"/>
              <a:gd fmla="*/ 97 h 185" name="T7"/>
              <a:gd fmla="*/ 81 w 171" name="T8"/>
              <a:gd fmla="*/ 183 h 185" name="T9"/>
              <a:gd fmla="*/ 88 w 171" name="T10"/>
              <a:gd fmla="*/ 34 h 185" name="T11"/>
              <a:gd fmla="*/ 34 w 171" name="T12"/>
              <a:gd fmla="*/ 90 h 185" name="T13"/>
              <a:gd fmla="*/ 83 w 171" name="T14"/>
              <a:gd fmla="*/ 151 h 185" name="T15"/>
              <a:gd fmla="*/ 137 w 171" name="T16"/>
              <a:gd fmla="*/ 95 h 185" name="T17"/>
              <a:gd fmla="*/ 88 w 171" name="T18"/>
              <a:gd fmla="*/ 34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71">
                <a:moveTo>
                  <a:pt x="81" y="183"/>
                </a:moveTo>
                <a:cubicBezTo>
                  <a:pt x="35" y="181"/>
                  <a:pt x="0" y="139"/>
                  <a:pt x="2" y="89"/>
                </a:cubicBezTo>
                <a:cubicBezTo>
                  <a:pt x="4" y="39"/>
                  <a:pt x="44" y="0"/>
                  <a:pt x="90" y="2"/>
                </a:cubicBezTo>
                <a:cubicBezTo>
                  <a:pt x="136" y="4"/>
                  <a:pt x="171" y="47"/>
                  <a:pt x="169" y="97"/>
                </a:cubicBezTo>
                <a:cubicBezTo>
                  <a:pt x="166" y="146"/>
                  <a:pt x="127" y="185"/>
                  <a:pt x="81" y="183"/>
                </a:cubicBezTo>
                <a:close/>
                <a:moveTo>
                  <a:pt x="88" y="34"/>
                </a:moveTo>
                <a:cubicBezTo>
                  <a:pt x="60" y="33"/>
                  <a:pt x="36" y="58"/>
                  <a:pt x="34" y="90"/>
                </a:cubicBezTo>
                <a:cubicBezTo>
                  <a:pt x="33" y="123"/>
                  <a:pt x="54" y="150"/>
                  <a:pt x="83" y="151"/>
                </a:cubicBezTo>
                <a:cubicBezTo>
                  <a:pt x="111" y="153"/>
                  <a:pt x="135" y="127"/>
                  <a:pt x="137" y="95"/>
                </a:cubicBezTo>
                <a:cubicBezTo>
                  <a:pt x="138" y="63"/>
                  <a:pt x="116" y="35"/>
                  <a:pt x="88" y="34"/>
                </a:cubicBezTo>
                <a:close/>
              </a:path>
            </a:pathLst>
          </a:custGeom>
          <a:solidFill>
            <a:srgbClr val="A1B7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3"/>
          <p:cNvSpPr/>
          <p:nvPr/>
        </p:nvSpPr>
        <p:spPr bwMode="auto">
          <a:xfrm>
            <a:off x="8246269" y="2084255"/>
            <a:ext cx="495300" cy="522288"/>
          </a:xfrm>
          <a:custGeom>
            <a:gdLst>
              <a:gd fmla="*/ 113 w 132" name="T0"/>
              <a:gd fmla="*/ 101 h 139" name="T1"/>
              <a:gd fmla="*/ 31 w 132" name="T2"/>
              <a:gd fmla="*/ 122 h 139" name="T3"/>
              <a:gd fmla="*/ 19 w 132" name="T4"/>
              <a:gd fmla="*/ 39 h 139" name="T5"/>
              <a:gd fmla="*/ 101 w 132" name="T6"/>
              <a:gd fmla="*/ 17 h 139" name="T7"/>
              <a:gd fmla="*/ 113 w 132" name="T8"/>
              <a:gd fmla="*/ 101 h 139" name="T9"/>
            </a:gdLst>
            <a:cxnLst>
              <a:cxn ang="0">
                <a:pos x="T0" y="T1"/>
              </a:cxn>
              <a:cxn ang="0">
                <a:pos x="T2" y="T3"/>
              </a:cxn>
              <a:cxn ang="0">
                <a:pos x="T4" y="T5"/>
              </a:cxn>
              <a:cxn ang="0">
                <a:pos x="T6" y="T7"/>
              </a:cxn>
              <a:cxn ang="0">
                <a:pos x="T8" y="T9"/>
              </a:cxn>
            </a:cxnLst>
            <a:rect b="b" l="0" r="r" t="0"/>
            <a:pathLst>
              <a:path h="139" w="132">
                <a:moveTo>
                  <a:pt x="113" y="101"/>
                </a:moveTo>
                <a:cubicBezTo>
                  <a:pt x="94" y="130"/>
                  <a:pt x="57" y="139"/>
                  <a:pt x="31" y="122"/>
                </a:cubicBezTo>
                <a:cubicBezTo>
                  <a:pt x="5" y="105"/>
                  <a:pt x="0" y="67"/>
                  <a:pt x="19" y="39"/>
                </a:cubicBezTo>
                <a:cubicBezTo>
                  <a:pt x="39" y="10"/>
                  <a:pt x="75" y="0"/>
                  <a:pt x="101" y="17"/>
                </a:cubicBezTo>
                <a:cubicBezTo>
                  <a:pt x="127" y="35"/>
                  <a:pt x="132" y="72"/>
                  <a:pt x="113" y="101"/>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3" name="Freeform 14"/>
          <p:cNvSpPr>
            <a:spLocks noEditPoints="1"/>
          </p:cNvSpPr>
          <p:nvPr/>
        </p:nvSpPr>
        <p:spPr bwMode="auto">
          <a:xfrm>
            <a:off x="8208169" y="2054092"/>
            <a:ext cx="601663" cy="585788"/>
          </a:xfrm>
          <a:custGeom>
            <a:gdLst>
              <a:gd fmla="*/ 67 w 160" name="T0"/>
              <a:gd fmla="*/ 154 h 156" name="T1"/>
              <a:gd fmla="*/ 32 w 160" name="T2"/>
              <a:gd fmla="*/ 143 h 156" name="T3"/>
              <a:gd fmla="*/ 3 w 160" name="T4"/>
              <a:gd fmla="*/ 95 h 156" name="T5"/>
              <a:gd fmla="*/ 16 w 160" name="T6"/>
              <a:gd fmla="*/ 38 h 156" name="T7"/>
              <a:gd fmla="*/ 85 w 160" name="T8"/>
              <a:gd fmla="*/ 1 h 156" name="T9"/>
              <a:gd fmla="*/ 120 w 160" name="T10"/>
              <a:gd fmla="*/ 12 h 156" name="T11"/>
              <a:gd fmla="*/ 136 w 160" name="T12"/>
              <a:gd fmla="*/ 118 h 156" name="T13"/>
              <a:gd fmla="*/ 67 w 160" name="T14"/>
              <a:gd fmla="*/ 154 h 156" name="T15"/>
              <a:gd fmla="*/ 84 w 160" name="T16"/>
              <a:gd fmla="*/ 33 h 156" name="T17"/>
              <a:gd fmla="*/ 43 w 160" name="T18"/>
              <a:gd fmla="*/ 55 h 156" name="T19"/>
              <a:gd fmla="*/ 34 w 160" name="T20"/>
              <a:gd fmla="*/ 90 h 156" name="T21"/>
              <a:gd fmla="*/ 50 w 160" name="T22"/>
              <a:gd fmla="*/ 117 h 156" name="T23"/>
              <a:gd fmla="*/ 68 w 160" name="T24"/>
              <a:gd fmla="*/ 122 h 156" name="T25"/>
              <a:gd fmla="*/ 110 w 160" name="T26"/>
              <a:gd fmla="*/ 100 h 156" name="T27"/>
              <a:gd fmla="*/ 102 w 160" name="T28"/>
              <a:gd fmla="*/ 39 h 156" name="T29"/>
              <a:gd fmla="*/ 84 w 160" name="T30"/>
              <a:gd fmla="*/ 33 h 15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6" w="160">
                <a:moveTo>
                  <a:pt x="67" y="154"/>
                </a:moveTo>
                <a:cubicBezTo>
                  <a:pt x="54" y="154"/>
                  <a:pt x="43" y="150"/>
                  <a:pt x="32" y="143"/>
                </a:cubicBezTo>
                <a:cubicBezTo>
                  <a:pt x="16" y="132"/>
                  <a:pt x="5" y="115"/>
                  <a:pt x="3" y="95"/>
                </a:cubicBezTo>
                <a:cubicBezTo>
                  <a:pt x="0" y="75"/>
                  <a:pt x="5" y="55"/>
                  <a:pt x="16" y="38"/>
                </a:cubicBezTo>
                <a:cubicBezTo>
                  <a:pt x="32" y="14"/>
                  <a:pt x="59" y="0"/>
                  <a:pt x="85" y="1"/>
                </a:cubicBezTo>
                <a:cubicBezTo>
                  <a:pt x="98" y="1"/>
                  <a:pt x="110" y="5"/>
                  <a:pt x="120" y="12"/>
                </a:cubicBezTo>
                <a:cubicBezTo>
                  <a:pt x="153" y="34"/>
                  <a:pt x="160" y="82"/>
                  <a:pt x="136" y="118"/>
                </a:cubicBezTo>
                <a:cubicBezTo>
                  <a:pt x="120" y="142"/>
                  <a:pt x="94" y="156"/>
                  <a:pt x="67" y="154"/>
                </a:cubicBezTo>
                <a:close/>
                <a:moveTo>
                  <a:pt x="84" y="33"/>
                </a:moveTo>
                <a:cubicBezTo>
                  <a:pt x="68" y="32"/>
                  <a:pt x="52" y="41"/>
                  <a:pt x="43" y="55"/>
                </a:cubicBezTo>
                <a:cubicBezTo>
                  <a:pt x="36" y="66"/>
                  <a:pt x="33" y="78"/>
                  <a:pt x="34" y="90"/>
                </a:cubicBezTo>
                <a:cubicBezTo>
                  <a:pt x="36" y="102"/>
                  <a:pt x="41" y="111"/>
                  <a:pt x="50" y="117"/>
                </a:cubicBezTo>
                <a:cubicBezTo>
                  <a:pt x="56" y="120"/>
                  <a:pt x="62" y="122"/>
                  <a:pt x="68" y="122"/>
                </a:cubicBezTo>
                <a:cubicBezTo>
                  <a:pt x="84" y="123"/>
                  <a:pt x="100" y="115"/>
                  <a:pt x="110" y="100"/>
                </a:cubicBezTo>
                <a:cubicBezTo>
                  <a:pt x="124" y="78"/>
                  <a:pt x="121" y="51"/>
                  <a:pt x="102" y="39"/>
                </a:cubicBezTo>
                <a:cubicBezTo>
                  <a:pt x="97" y="35"/>
                  <a:pt x="91" y="33"/>
                  <a:pt x="84" y="33"/>
                </a:cubicBezTo>
                <a:close/>
              </a:path>
            </a:pathLst>
          </a:custGeom>
          <a:solidFill>
            <a:srgbClr val="A1B7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5"/>
          <p:cNvSpPr/>
          <p:nvPr/>
        </p:nvSpPr>
        <p:spPr bwMode="auto">
          <a:xfrm>
            <a:off x="8538369" y="2512880"/>
            <a:ext cx="414338" cy="398463"/>
          </a:xfrm>
          <a:custGeom>
            <a:gdLst>
              <a:gd fmla="*/ 85 w 110" name="T0"/>
              <a:gd fmla="*/ 87 h 106" name="T1"/>
              <a:gd fmla="*/ 17 w 110" name="T2"/>
              <a:gd fmla="*/ 86 h 106" name="T3"/>
              <a:gd fmla="*/ 25 w 110" name="T4"/>
              <a:gd fmla="*/ 18 h 106" name="T5"/>
              <a:gd fmla="*/ 93 w 110" name="T6"/>
              <a:gd fmla="*/ 20 h 106" name="T7"/>
              <a:gd fmla="*/ 85 w 110" name="T8"/>
              <a:gd fmla="*/ 87 h 106" name="T9"/>
            </a:gdLst>
            <a:cxnLst>
              <a:cxn ang="0">
                <a:pos x="T0" y="T1"/>
              </a:cxn>
              <a:cxn ang="0">
                <a:pos x="T2" y="T3"/>
              </a:cxn>
              <a:cxn ang="0">
                <a:pos x="T4" y="T5"/>
              </a:cxn>
              <a:cxn ang="0">
                <a:pos x="T6" y="T7"/>
              </a:cxn>
              <a:cxn ang="0">
                <a:pos x="T8" y="T9"/>
              </a:cxn>
            </a:cxnLst>
            <a:rect b="b" l="0" r="r" t="0"/>
            <a:pathLst>
              <a:path h="105" w="110">
                <a:moveTo>
                  <a:pt x="85" y="87"/>
                </a:moveTo>
                <a:cubicBezTo>
                  <a:pt x="64" y="106"/>
                  <a:pt x="33" y="105"/>
                  <a:pt x="17" y="86"/>
                </a:cubicBezTo>
                <a:cubicBezTo>
                  <a:pt x="0" y="67"/>
                  <a:pt x="4" y="37"/>
                  <a:pt x="25" y="18"/>
                </a:cubicBezTo>
                <a:cubicBezTo>
                  <a:pt x="47" y="0"/>
                  <a:pt x="77" y="1"/>
                  <a:pt x="93" y="20"/>
                </a:cubicBezTo>
                <a:cubicBezTo>
                  <a:pt x="110" y="39"/>
                  <a:pt x="106" y="69"/>
                  <a:pt x="85" y="87"/>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5" name="Freeform 16"/>
          <p:cNvSpPr>
            <a:spLocks noEditPoints="1"/>
          </p:cNvSpPr>
          <p:nvPr/>
        </p:nvSpPr>
        <p:spPr bwMode="auto">
          <a:xfrm>
            <a:off x="8497094" y="2466842"/>
            <a:ext cx="496888" cy="485775"/>
          </a:xfrm>
          <a:custGeom>
            <a:gdLst>
              <a:gd fmla="*/ 58 w 132" name="T0"/>
              <a:gd fmla="*/ 129 h 129" name="T1"/>
              <a:gd fmla="*/ 16 w 132" name="T2"/>
              <a:gd fmla="*/ 109 h 129" name="T3"/>
              <a:gd fmla="*/ 2 w 132" name="T4"/>
              <a:gd fmla="*/ 62 h 129" name="T5"/>
              <a:gd fmla="*/ 26 w 132" name="T6"/>
              <a:gd fmla="*/ 18 h 129" name="T7"/>
              <a:gd fmla="*/ 74 w 132" name="T8"/>
              <a:gd fmla="*/ 1 h 129" name="T9"/>
              <a:gd fmla="*/ 117 w 132" name="T10"/>
              <a:gd fmla="*/ 21 h 129" name="T11"/>
              <a:gd fmla="*/ 130 w 132" name="T12"/>
              <a:gd fmla="*/ 68 h 129" name="T13"/>
              <a:gd fmla="*/ 106 w 132" name="T14"/>
              <a:gd fmla="*/ 111 h 129" name="T15"/>
              <a:gd fmla="*/ 58 w 132" name="T16"/>
              <a:gd fmla="*/ 129 h 129" name="T17"/>
              <a:gd fmla="*/ 73 w 132" name="T18"/>
              <a:gd fmla="*/ 33 h 129" name="T19"/>
              <a:gd fmla="*/ 47 w 132" name="T20"/>
              <a:gd fmla="*/ 43 h 129" name="T21"/>
              <a:gd fmla="*/ 34 w 132" name="T22"/>
              <a:gd fmla="*/ 66 h 129" name="T23"/>
              <a:gd fmla="*/ 40 w 132" name="T24"/>
              <a:gd fmla="*/ 88 h 129" name="T25"/>
              <a:gd fmla="*/ 59 w 132" name="T26"/>
              <a:gd fmla="*/ 97 h 129" name="T27"/>
              <a:gd fmla="*/ 85 w 132" name="T28"/>
              <a:gd fmla="*/ 87 h 129" name="T29"/>
              <a:gd fmla="*/ 98 w 132" name="T30"/>
              <a:gd fmla="*/ 64 h 129" name="T31"/>
              <a:gd fmla="*/ 92 w 132" name="T32"/>
              <a:gd fmla="*/ 42 h 129" name="T33"/>
              <a:gd fmla="*/ 73 w 132" name="T34"/>
              <a:gd fmla="*/ 33 h 1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9" w="132">
                <a:moveTo>
                  <a:pt x="58" y="129"/>
                </a:moveTo>
                <a:cubicBezTo>
                  <a:pt x="41" y="128"/>
                  <a:pt x="26" y="121"/>
                  <a:pt x="16" y="109"/>
                </a:cubicBezTo>
                <a:cubicBezTo>
                  <a:pt x="5" y="96"/>
                  <a:pt x="0" y="79"/>
                  <a:pt x="2" y="62"/>
                </a:cubicBezTo>
                <a:cubicBezTo>
                  <a:pt x="4" y="45"/>
                  <a:pt x="13" y="30"/>
                  <a:pt x="26" y="18"/>
                </a:cubicBezTo>
                <a:cubicBezTo>
                  <a:pt x="40" y="6"/>
                  <a:pt x="57" y="0"/>
                  <a:pt x="74" y="1"/>
                </a:cubicBezTo>
                <a:cubicBezTo>
                  <a:pt x="91" y="2"/>
                  <a:pt x="106" y="9"/>
                  <a:pt x="117" y="21"/>
                </a:cubicBezTo>
                <a:cubicBezTo>
                  <a:pt x="128" y="34"/>
                  <a:pt x="132" y="50"/>
                  <a:pt x="130" y="68"/>
                </a:cubicBezTo>
                <a:cubicBezTo>
                  <a:pt x="128" y="84"/>
                  <a:pt x="120" y="100"/>
                  <a:pt x="106" y="111"/>
                </a:cubicBezTo>
                <a:cubicBezTo>
                  <a:pt x="92" y="123"/>
                  <a:pt x="75" y="129"/>
                  <a:pt x="58" y="129"/>
                </a:cubicBezTo>
                <a:close/>
                <a:moveTo>
                  <a:pt x="73" y="33"/>
                </a:moveTo>
                <a:cubicBezTo>
                  <a:pt x="64" y="33"/>
                  <a:pt x="54" y="36"/>
                  <a:pt x="47" y="43"/>
                </a:cubicBezTo>
                <a:cubicBezTo>
                  <a:pt x="39" y="49"/>
                  <a:pt x="35" y="57"/>
                  <a:pt x="34" y="66"/>
                </a:cubicBezTo>
                <a:cubicBezTo>
                  <a:pt x="33" y="74"/>
                  <a:pt x="35" y="82"/>
                  <a:pt x="40" y="88"/>
                </a:cubicBezTo>
                <a:cubicBezTo>
                  <a:pt x="44" y="93"/>
                  <a:pt x="51" y="96"/>
                  <a:pt x="59" y="97"/>
                </a:cubicBezTo>
                <a:cubicBezTo>
                  <a:pt x="68" y="97"/>
                  <a:pt x="78" y="94"/>
                  <a:pt x="85" y="87"/>
                </a:cubicBezTo>
                <a:cubicBezTo>
                  <a:pt x="93" y="81"/>
                  <a:pt x="97" y="72"/>
                  <a:pt x="98" y="64"/>
                </a:cubicBezTo>
                <a:cubicBezTo>
                  <a:pt x="99" y="55"/>
                  <a:pt x="97" y="48"/>
                  <a:pt x="92" y="42"/>
                </a:cubicBezTo>
                <a:cubicBezTo>
                  <a:pt x="88" y="37"/>
                  <a:pt x="81" y="33"/>
                  <a:pt x="73" y="33"/>
                </a:cubicBezTo>
                <a:close/>
              </a:path>
            </a:pathLst>
          </a:custGeom>
          <a:solidFill>
            <a:srgbClr val="A1B7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54"/>
          <p:cNvSpPr/>
          <p:nvPr/>
        </p:nvSpPr>
        <p:spPr bwMode="auto">
          <a:xfrm>
            <a:off x="4963319" y="2533517"/>
            <a:ext cx="896938" cy="977900"/>
          </a:xfrm>
          <a:custGeom>
            <a:gdLst>
              <a:gd fmla="*/ 8 w 238" name="T0"/>
              <a:gd fmla="*/ 144 h 260" name="T1"/>
              <a:gd fmla="*/ 135 w 238" name="T2"/>
              <a:gd fmla="*/ 252 h 260" name="T3"/>
              <a:gd fmla="*/ 229 w 238" name="T4"/>
              <a:gd fmla="*/ 115 h 260" name="T5"/>
              <a:gd fmla="*/ 103 w 238" name="T6"/>
              <a:gd fmla="*/ 7 h 260" name="T7"/>
              <a:gd fmla="*/ 8 w 238" name="T8"/>
              <a:gd fmla="*/ 144 h 260" name="T9"/>
            </a:gdLst>
            <a:cxnLst>
              <a:cxn ang="0">
                <a:pos x="T0" y="T1"/>
              </a:cxn>
              <a:cxn ang="0">
                <a:pos x="T2" y="T3"/>
              </a:cxn>
              <a:cxn ang="0">
                <a:pos x="T4" y="T5"/>
              </a:cxn>
              <a:cxn ang="0">
                <a:pos x="T6" y="T7"/>
              </a:cxn>
              <a:cxn ang="0">
                <a:pos x="T8" y="T9"/>
              </a:cxn>
            </a:cxnLst>
            <a:rect b="b" l="0" r="r" t="0"/>
            <a:pathLst>
              <a:path h="260" w="238">
                <a:moveTo>
                  <a:pt x="8" y="144"/>
                </a:moveTo>
                <a:cubicBezTo>
                  <a:pt x="17" y="212"/>
                  <a:pt x="74" y="260"/>
                  <a:pt x="135" y="252"/>
                </a:cubicBezTo>
                <a:cubicBezTo>
                  <a:pt x="196" y="244"/>
                  <a:pt x="238" y="183"/>
                  <a:pt x="229" y="115"/>
                </a:cubicBezTo>
                <a:cubicBezTo>
                  <a:pt x="220" y="48"/>
                  <a:pt x="164" y="0"/>
                  <a:pt x="103" y="7"/>
                </a:cubicBezTo>
                <a:cubicBezTo>
                  <a:pt x="42" y="15"/>
                  <a:pt x="0" y="76"/>
                  <a:pt x="8" y="144"/>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7" name="Freeform 55"/>
          <p:cNvSpPr>
            <a:spLocks noEditPoints="1"/>
          </p:cNvSpPr>
          <p:nvPr/>
        </p:nvSpPr>
        <p:spPr bwMode="auto">
          <a:xfrm>
            <a:off x="4899819" y="2470017"/>
            <a:ext cx="1023938" cy="1104900"/>
          </a:xfrm>
          <a:custGeom>
            <a:gdLst>
              <a:gd fmla="*/ 154 w 272" name="T0"/>
              <a:gd fmla="*/ 285 h 294" name="T1"/>
              <a:gd fmla="*/ 262 w 272" name="T2"/>
              <a:gd fmla="*/ 130 h 294" name="T3"/>
              <a:gd fmla="*/ 118 w 272" name="T4"/>
              <a:gd fmla="*/ 9 h 294" name="T5"/>
              <a:gd fmla="*/ 9 w 272" name="T6"/>
              <a:gd fmla="*/ 163 h 294" name="T7"/>
              <a:gd fmla="*/ 154 w 272" name="T8"/>
              <a:gd fmla="*/ 285 h 294" name="T9"/>
              <a:gd fmla="*/ 122 w 272" name="T10"/>
              <a:gd fmla="*/ 40 h 294" name="T11"/>
              <a:gd fmla="*/ 230 w 272" name="T12"/>
              <a:gd fmla="*/ 134 h 294" name="T13"/>
              <a:gd fmla="*/ 150 w 272" name="T14"/>
              <a:gd fmla="*/ 253 h 294" name="T15"/>
              <a:gd fmla="*/ 41 w 272" name="T16"/>
              <a:gd fmla="*/ 159 h 294" name="T17"/>
              <a:gd fmla="*/ 122 w 272" name="T18"/>
              <a:gd fmla="*/ 40 h 2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4" w="272">
                <a:moveTo>
                  <a:pt x="154" y="285"/>
                </a:moveTo>
                <a:cubicBezTo>
                  <a:pt x="223" y="276"/>
                  <a:pt x="272" y="207"/>
                  <a:pt x="262" y="130"/>
                </a:cubicBezTo>
                <a:cubicBezTo>
                  <a:pt x="252" y="54"/>
                  <a:pt x="188" y="0"/>
                  <a:pt x="118" y="9"/>
                </a:cubicBezTo>
                <a:cubicBezTo>
                  <a:pt x="48" y="18"/>
                  <a:pt x="0" y="87"/>
                  <a:pt x="9" y="163"/>
                </a:cubicBezTo>
                <a:cubicBezTo>
                  <a:pt x="19" y="239"/>
                  <a:pt x="84" y="294"/>
                  <a:pt x="154" y="285"/>
                </a:cubicBezTo>
                <a:close/>
                <a:moveTo>
                  <a:pt x="122" y="40"/>
                </a:moveTo>
                <a:cubicBezTo>
                  <a:pt x="174" y="34"/>
                  <a:pt x="223" y="76"/>
                  <a:pt x="230" y="134"/>
                </a:cubicBezTo>
                <a:cubicBezTo>
                  <a:pt x="238" y="193"/>
                  <a:pt x="202" y="246"/>
                  <a:pt x="150" y="253"/>
                </a:cubicBezTo>
                <a:cubicBezTo>
                  <a:pt x="97" y="260"/>
                  <a:pt x="49" y="218"/>
                  <a:pt x="41" y="159"/>
                </a:cubicBezTo>
                <a:cubicBezTo>
                  <a:pt x="34" y="100"/>
                  <a:pt x="70" y="47"/>
                  <a:pt x="122" y="40"/>
                </a:cubicBezTo>
                <a:close/>
              </a:path>
            </a:pathLst>
          </a:custGeom>
          <a:solidFill>
            <a:srgbClr val="6AA72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56"/>
          <p:cNvSpPr/>
          <p:nvPr/>
        </p:nvSpPr>
        <p:spPr bwMode="auto">
          <a:xfrm>
            <a:off x="4410869" y="2673217"/>
            <a:ext cx="590550" cy="646113"/>
          </a:xfrm>
          <a:custGeom>
            <a:gdLst>
              <a:gd fmla="*/ 6 w 157" name="T0"/>
              <a:gd fmla="*/ 95 h 172" name="T1"/>
              <a:gd fmla="*/ 89 w 157" name="T2"/>
              <a:gd fmla="*/ 167 h 172" name="T3"/>
              <a:gd fmla="*/ 151 w 157" name="T4"/>
              <a:gd fmla="*/ 77 h 172" name="T5"/>
              <a:gd fmla="*/ 68 w 157" name="T6"/>
              <a:gd fmla="*/ 5 h 172" name="T7"/>
              <a:gd fmla="*/ 6 w 157" name="T8"/>
              <a:gd fmla="*/ 95 h 172" name="T9"/>
            </a:gdLst>
            <a:cxnLst>
              <a:cxn ang="0">
                <a:pos x="T0" y="T1"/>
              </a:cxn>
              <a:cxn ang="0">
                <a:pos x="T2" y="T3"/>
              </a:cxn>
              <a:cxn ang="0">
                <a:pos x="T4" y="T5"/>
              </a:cxn>
              <a:cxn ang="0">
                <a:pos x="T6" y="T7"/>
              </a:cxn>
              <a:cxn ang="0">
                <a:pos x="T8" y="T9"/>
              </a:cxn>
            </a:cxnLst>
            <a:rect b="b" l="0" r="r" t="0"/>
            <a:pathLst>
              <a:path h="172" w="157">
                <a:moveTo>
                  <a:pt x="6" y="95"/>
                </a:moveTo>
                <a:cubicBezTo>
                  <a:pt x="11" y="140"/>
                  <a:pt x="49" y="172"/>
                  <a:pt x="89" y="167"/>
                </a:cubicBezTo>
                <a:cubicBezTo>
                  <a:pt x="129" y="161"/>
                  <a:pt x="157" y="121"/>
                  <a:pt x="151" y="77"/>
                </a:cubicBezTo>
                <a:cubicBezTo>
                  <a:pt x="146" y="32"/>
                  <a:pt x="108" y="0"/>
                  <a:pt x="68" y="5"/>
                </a:cubicBezTo>
                <a:cubicBezTo>
                  <a:pt x="28" y="11"/>
                  <a:pt x="0" y="51"/>
                  <a:pt x="6" y="95"/>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9" name="Freeform 57"/>
          <p:cNvSpPr>
            <a:spLocks noEditPoints="1"/>
          </p:cNvSpPr>
          <p:nvPr/>
        </p:nvSpPr>
        <p:spPr bwMode="auto">
          <a:xfrm>
            <a:off x="4347369" y="2608129"/>
            <a:ext cx="717550" cy="774700"/>
          </a:xfrm>
          <a:custGeom>
            <a:gdLst>
              <a:gd fmla="*/ 108 w 191" name="T0"/>
              <a:gd fmla="*/ 200 h 206" name="T1"/>
              <a:gd fmla="*/ 184 w 191" name="T2"/>
              <a:gd fmla="*/ 92 h 206" name="T3"/>
              <a:gd fmla="*/ 83 w 191" name="T4"/>
              <a:gd fmla="*/ 6 h 206" name="T5"/>
              <a:gd fmla="*/ 7 w 191" name="T6"/>
              <a:gd fmla="*/ 114 h 206" name="T7"/>
              <a:gd fmla="*/ 108 w 191" name="T8"/>
              <a:gd fmla="*/ 200 h 206" name="T9"/>
              <a:gd fmla="*/ 87 w 191" name="T10"/>
              <a:gd fmla="*/ 38 h 206" name="T11"/>
              <a:gd fmla="*/ 152 w 191" name="T12"/>
              <a:gd fmla="*/ 96 h 206" name="T13"/>
              <a:gd fmla="*/ 104 w 191" name="T14"/>
              <a:gd fmla="*/ 168 h 206" name="T15"/>
              <a:gd fmla="*/ 38 w 191" name="T16"/>
              <a:gd fmla="*/ 110 h 206" name="T17"/>
              <a:gd fmla="*/ 87 w 191" name="T18"/>
              <a:gd fmla="*/ 38 h 2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6" w="191">
                <a:moveTo>
                  <a:pt x="108" y="200"/>
                </a:moveTo>
                <a:cubicBezTo>
                  <a:pt x="157" y="193"/>
                  <a:pt x="191" y="145"/>
                  <a:pt x="184" y="92"/>
                </a:cubicBezTo>
                <a:cubicBezTo>
                  <a:pt x="177" y="38"/>
                  <a:pt x="132" y="0"/>
                  <a:pt x="83" y="6"/>
                </a:cubicBezTo>
                <a:cubicBezTo>
                  <a:pt x="34" y="13"/>
                  <a:pt x="0" y="61"/>
                  <a:pt x="7" y="114"/>
                </a:cubicBezTo>
                <a:cubicBezTo>
                  <a:pt x="14" y="168"/>
                  <a:pt x="59" y="206"/>
                  <a:pt x="108" y="200"/>
                </a:cubicBezTo>
                <a:close/>
                <a:moveTo>
                  <a:pt x="87" y="38"/>
                </a:moveTo>
                <a:cubicBezTo>
                  <a:pt x="119" y="34"/>
                  <a:pt x="148" y="60"/>
                  <a:pt x="152" y="96"/>
                </a:cubicBezTo>
                <a:cubicBezTo>
                  <a:pt x="157" y="131"/>
                  <a:pt x="135" y="164"/>
                  <a:pt x="104" y="168"/>
                </a:cubicBezTo>
                <a:cubicBezTo>
                  <a:pt x="72" y="172"/>
                  <a:pt x="43" y="146"/>
                  <a:pt x="38" y="110"/>
                </a:cubicBezTo>
                <a:cubicBezTo>
                  <a:pt x="34" y="75"/>
                  <a:pt x="56" y="42"/>
                  <a:pt x="87" y="38"/>
                </a:cubicBezTo>
                <a:close/>
              </a:path>
            </a:pathLst>
          </a:custGeom>
          <a:solidFill>
            <a:srgbClr val="6AA72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58"/>
          <p:cNvSpPr/>
          <p:nvPr/>
        </p:nvSpPr>
        <p:spPr bwMode="auto">
          <a:xfrm>
            <a:off x="3880644" y="2844667"/>
            <a:ext cx="541338" cy="595313"/>
          </a:xfrm>
          <a:custGeom>
            <a:gdLst>
              <a:gd fmla="*/ 5 w 144" name="T0"/>
              <a:gd fmla="*/ 88 h 158" name="T1"/>
              <a:gd fmla="*/ 81 w 144" name="T2"/>
              <a:gd fmla="*/ 153 h 158" name="T3"/>
              <a:gd fmla="*/ 139 w 144" name="T4"/>
              <a:gd fmla="*/ 71 h 158" name="T5"/>
              <a:gd fmla="*/ 62 w 144" name="T6"/>
              <a:gd fmla="*/ 5 h 158" name="T7"/>
              <a:gd fmla="*/ 5 w 144" name="T8"/>
              <a:gd fmla="*/ 88 h 158" name="T9"/>
            </a:gdLst>
            <a:cxnLst>
              <a:cxn ang="0">
                <a:pos x="T0" y="T1"/>
              </a:cxn>
              <a:cxn ang="0">
                <a:pos x="T2" y="T3"/>
              </a:cxn>
              <a:cxn ang="0">
                <a:pos x="T4" y="T5"/>
              </a:cxn>
              <a:cxn ang="0">
                <a:pos x="T6" y="T7"/>
              </a:cxn>
              <a:cxn ang="0">
                <a:pos x="T8" y="T9"/>
              </a:cxn>
            </a:cxnLst>
            <a:rect b="b" l="0" r="r" t="0"/>
            <a:pathLst>
              <a:path h="158" w="144">
                <a:moveTo>
                  <a:pt x="5" y="88"/>
                </a:moveTo>
                <a:cubicBezTo>
                  <a:pt x="10" y="129"/>
                  <a:pt x="45" y="158"/>
                  <a:pt x="81" y="153"/>
                </a:cubicBezTo>
                <a:cubicBezTo>
                  <a:pt x="118" y="149"/>
                  <a:pt x="144" y="112"/>
                  <a:pt x="139" y="71"/>
                </a:cubicBezTo>
                <a:cubicBezTo>
                  <a:pt x="133" y="30"/>
                  <a:pt x="99" y="0"/>
                  <a:pt x="62" y="5"/>
                </a:cubicBezTo>
                <a:cubicBezTo>
                  <a:pt x="25" y="10"/>
                  <a:pt x="0" y="47"/>
                  <a:pt x="5" y="88"/>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1" name="Freeform 59"/>
          <p:cNvSpPr>
            <a:spLocks noEditPoints="1"/>
          </p:cNvSpPr>
          <p:nvPr/>
        </p:nvSpPr>
        <p:spPr bwMode="auto">
          <a:xfrm>
            <a:off x="3815556" y="2781167"/>
            <a:ext cx="669925" cy="722313"/>
          </a:xfrm>
          <a:custGeom>
            <a:gdLst>
              <a:gd fmla="*/ 101 w 178" name="T0"/>
              <a:gd fmla="*/ 186 h 192" name="T1"/>
              <a:gd fmla="*/ 172 w 178" name="T2"/>
              <a:gd fmla="*/ 86 h 192" name="T3"/>
              <a:gd fmla="*/ 77 w 178" name="T4"/>
              <a:gd fmla="*/ 6 h 192" name="T5"/>
              <a:gd fmla="*/ 6 w 178" name="T6"/>
              <a:gd fmla="*/ 107 h 192" name="T7"/>
              <a:gd fmla="*/ 101 w 178" name="T8"/>
              <a:gd fmla="*/ 186 h 192" name="T9"/>
              <a:gd fmla="*/ 81 w 178" name="T10"/>
              <a:gd fmla="*/ 38 h 192" name="T11"/>
              <a:gd fmla="*/ 140 w 178" name="T12"/>
              <a:gd fmla="*/ 90 h 192" name="T13"/>
              <a:gd fmla="*/ 96 w 178" name="T14"/>
              <a:gd fmla="*/ 154 h 192" name="T15"/>
              <a:gd fmla="*/ 38 w 178" name="T16"/>
              <a:gd fmla="*/ 103 h 192" name="T17"/>
              <a:gd fmla="*/ 81 w 178" name="T18"/>
              <a:gd fmla="*/ 38 h 1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2" w="178">
                <a:moveTo>
                  <a:pt x="101" y="186"/>
                </a:moveTo>
                <a:cubicBezTo>
                  <a:pt x="146" y="180"/>
                  <a:pt x="178" y="135"/>
                  <a:pt x="172" y="86"/>
                </a:cubicBezTo>
                <a:cubicBezTo>
                  <a:pt x="165" y="36"/>
                  <a:pt x="123" y="0"/>
                  <a:pt x="77" y="6"/>
                </a:cubicBezTo>
                <a:cubicBezTo>
                  <a:pt x="32" y="12"/>
                  <a:pt x="0" y="57"/>
                  <a:pt x="6" y="107"/>
                </a:cubicBezTo>
                <a:cubicBezTo>
                  <a:pt x="13" y="157"/>
                  <a:pt x="55" y="192"/>
                  <a:pt x="101" y="186"/>
                </a:cubicBezTo>
                <a:close/>
                <a:moveTo>
                  <a:pt x="81" y="38"/>
                </a:moveTo>
                <a:cubicBezTo>
                  <a:pt x="109" y="34"/>
                  <a:pt x="136" y="58"/>
                  <a:pt x="140" y="90"/>
                </a:cubicBezTo>
                <a:cubicBezTo>
                  <a:pt x="144" y="122"/>
                  <a:pt x="125" y="151"/>
                  <a:pt x="96" y="154"/>
                </a:cubicBezTo>
                <a:cubicBezTo>
                  <a:pt x="68" y="158"/>
                  <a:pt x="42" y="135"/>
                  <a:pt x="38" y="103"/>
                </a:cubicBezTo>
                <a:cubicBezTo>
                  <a:pt x="34" y="71"/>
                  <a:pt x="53" y="42"/>
                  <a:pt x="81" y="38"/>
                </a:cubicBezTo>
                <a:close/>
              </a:path>
            </a:pathLst>
          </a:custGeom>
          <a:solidFill>
            <a:srgbClr val="6AA72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0"/>
          <p:cNvSpPr/>
          <p:nvPr/>
        </p:nvSpPr>
        <p:spPr bwMode="auto">
          <a:xfrm>
            <a:off x="3499644" y="3220904"/>
            <a:ext cx="496888" cy="515938"/>
          </a:xfrm>
          <a:custGeom>
            <a:gdLst>
              <a:gd fmla="*/ 22 w 132" name="T0"/>
              <a:gd fmla="*/ 103 h 137" name="T1"/>
              <a:gd fmla="*/ 105 w 132" name="T2"/>
              <a:gd fmla="*/ 118 h 137" name="T3"/>
              <a:gd fmla="*/ 110 w 132" name="T4"/>
              <a:gd fmla="*/ 34 h 137" name="T5"/>
              <a:gd fmla="*/ 27 w 132" name="T6"/>
              <a:gd fmla="*/ 19 h 137" name="T7"/>
              <a:gd fmla="*/ 22 w 132" name="T8"/>
              <a:gd fmla="*/ 103 h 137" name="T9"/>
            </a:gdLst>
            <a:cxnLst>
              <a:cxn ang="0">
                <a:pos x="T0" y="T1"/>
              </a:cxn>
              <a:cxn ang="0">
                <a:pos x="T2" y="T3"/>
              </a:cxn>
              <a:cxn ang="0">
                <a:pos x="T4" y="T5"/>
              </a:cxn>
              <a:cxn ang="0">
                <a:pos x="T6" y="T7"/>
              </a:cxn>
              <a:cxn ang="0">
                <a:pos x="T8" y="T9"/>
              </a:cxn>
            </a:cxnLst>
            <a:rect b="b" l="0" r="r" t="0"/>
            <a:pathLst>
              <a:path h="137" w="132">
                <a:moveTo>
                  <a:pt x="22" y="103"/>
                </a:moveTo>
                <a:cubicBezTo>
                  <a:pt x="44" y="131"/>
                  <a:pt x="81" y="137"/>
                  <a:pt x="105" y="118"/>
                </a:cubicBezTo>
                <a:cubicBezTo>
                  <a:pt x="129" y="98"/>
                  <a:pt x="132" y="61"/>
                  <a:pt x="110" y="34"/>
                </a:cubicBezTo>
                <a:cubicBezTo>
                  <a:pt x="89" y="6"/>
                  <a:pt x="51" y="0"/>
                  <a:pt x="27" y="19"/>
                </a:cubicBezTo>
                <a:cubicBezTo>
                  <a:pt x="3" y="38"/>
                  <a:pt x="0" y="76"/>
                  <a:pt x="22" y="103"/>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3" name="Freeform 61"/>
          <p:cNvSpPr>
            <a:spLocks noEditPoints="1"/>
          </p:cNvSpPr>
          <p:nvPr/>
        </p:nvSpPr>
        <p:spPr bwMode="auto">
          <a:xfrm>
            <a:off x="3431381" y="3179629"/>
            <a:ext cx="603250" cy="598488"/>
          </a:xfrm>
          <a:custGeom>
            <a:gdLst>
              <a:gd fmla="*/ 100 w 160" name="T0"/>
              <a:gd fmla="*/ 155 h 159" name="T1"/>
              <a:gd fmla="*/ 133 w 160" name="T2"/>
              <a:gd fmla="*/ 141 h 159" name="T3"/>
              <a:gd fmla="*/ 159 w 160" name="T4"/>
              <a:gd fmla="*/ 91 h 159" name="T5"/>
              <a:gd fmla="*/ 141 w 160" name="T6"/>
              <a:gd fmla="*/ 35 h 159" name="T7"/>
              <a:gd fmla="*/ 68 w 160" name="T8"/>
              <a:gd fmla="*/ 4 h 159" name="T9"/>
              <a:gd fmla="*/ 35 w 160" name="T10"/>
              <a:gd fmla="*/ 18 h 159" name="T11"/>
              <a:gd fmla="*/ 27 w 160" name="T12"/>
              <a:gd fmla="*/ 124 h 159" name="T13"/>
              <a:gd fmla="*/ 100 w 160" name="T14"/>
              <a:gd fmla="*/ 155 h 159" name="T15"/>
              <a:gd fmla="*/ 73 w 160" name="T16"/>
              <a:gd fmla="*/ 35 h 159" name="T17"/>
              <a:gd fmla="*/ 116 w 160" name="T18"/>
              <a:gd fmla="*/ 54 h 159" name="T19"/>
              <a:gd fmla="*/ 127 w 160" name="T20"/>
              <a:gd fmla="*/ 89 h 159" name="T21"/>
              <a:gd fmla="*/ 113 w 160" name="T22"/>
              <a:gd fmla="*/ 116 h 159" name="T23"/>
              <a:gd fmla="*/ 96 w 160" name="T24"/>
              <a:gd fmla="*/ 123 h 159" name="T25"/>
              <a:gd fmla="*/ 53 w 160" name="T26"/>
              <a:gd fmla="*/ 104 h 159" name="T27"/>
              <a:gd fmla="*/ 55 w 160" name="T28"/>
              <a:gd fmla="*/ 43 h 159" name="T29"/>
              <a:gd fmla="*/ 73 w 160" name="T30"/>
              <a:gd fmla="*/ 35 h 15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9" w="160">
                <a:moveTo>
                  <a:pt x="100" y="155"/>
                </a:moveTo>
                <a:cubicBezTo>
                  <a:pt x="112" y="154"/>
                  <a:pt x="124" y="149"/>
                  <a:pt x="133" y="141"/>
                </a:cubicBezTo>
                <a:cubicBezTo>
                  <a:pt x="148" y="129"/>
                  <a:pt x="158" y="111"/>
                  <a:pt x="159" y="91"/>
                </a:cubicBezTo>
                <a:cubicBezTo>
                  <a:pt x="160" y="71"/>
                  <a:pt x="154" y="51"/>
                  <a:pt x="141" y="35"/>
                </a:cubicBezTo>
                <a:cubicBezTo>
                  <a:pt x="123" y="12"/>
                  <a:pt x="95" y="0"/>
                  <a:pt x="68" y="4"/>
                </a:cubicBezTo>
                <a:cubicBezTo>
                  <a:pt x="56" y="5"/>
                  <a:pt x="45" y="10"/>
                  <a:pt x="35" y="18"/>
                </a:cubicBezTo>
                <a:cubicBezTo>
                  <a:pt x="4" y="42"/>
                  <a:pt x="0" y="90"/>
                  <a:pt x="27" y="124"/>
                </a:cubicBezTo>
                <a:cubicBezTo>
                  <a:pt x="45" y="147"/>
                  <a:pt x="73" y="159"/>
                  <a:pt x="100" y="155"/>
                </a:cubicBezTo>
                <a:close/>
                <a:moveTo>
                  <a:pt x="73" y="35"/>
                </a:moveTo>
                <a:cubicBezTo>
                  <a:pt x="88" y="33"/>
                  <a:pt x="105" y="41"/>
                  <a:pt x="116" y="54"/>
                </a:cubicBezTo>
                <a:cubicBezTo>
                  <a:pt x="124" y="65"/>
                  <a:pt x="128" y="77"/>
                  <a:pt x="127" y="89"/>
                </a:cubicBezTo>
                <a:cubicBezTo>
                  <a:pt x="126" y="100"/>
                  <a:pt x="121" y="110"/>
                  <a:pt x="113" y="116"/>
                </a:cubicBezTo>
                <a:cubicBezTo>
                  <a:pt x="108" y="120"/>
                  <a:pt x="102" y="123"/>
                  <a:pt x="96" y="123"/>
                </a:cubicBezTo>
                <a:cubicBezTo>
                  <a:pt x="80" y="125"/>
                  <a:pt x="64" y="118"/>
                  <a:pt x="53" y="104"/>
                </a:cubicBezTo>
                <a:cubicBezTo>
                  <a:pt x="37" y="84"/>
                  <a:pt x="38" y="56"/>
                  <a:pt x="55" y="43"/>
                </a:cubicBezTo>
                <a:cubicBezTo>
                  <a:pt x="60" y="39"/>
                  <a:pt x="66" y="36"/>
                  <a:pt x="73" y="35"/>
                </a:cubicBezTo>
                <a:close/>
              </a:path>
            </a:pathLst>
          </a:custGeom>
          <a:solidFill>
            <a:srgbClr val="6AA72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62"/>
          <p:cNvSpPr/>
          <p:nvPr/>
        </p:nvSpPr>
        <p:spPr bwMode="auto">
          <a:xfrm>
            <a:off x="3315494" y="3665404"/>
            <a:ext cx="420688" cy="398463"/>
          </a:xfrm>
          <a:custGeom>
            <a:gdLst>
              <a:gd fmla="*/ 29 w 112" name="T0"/>
              <a:gd fmla="*/ 89 h 106" name="T1"/>
              <a:gd fmla="*/ 97 w 112" name="T2"/>
              <a:gd fmla="*/ 83 h 106" name="T3"/>
              <a:gd fmla="*/ 83 w 112" name="T4"/>
              <a:gd fmla="*/ 16 h 106" name="T5"/>
              <a:gd fmla="*/ 15 w 112" name="T6"/>
              <a:gd fmla="*/ 23 h 106" name="T7"/>
              <a:gd fmla="*/ 29 w 112" name="T8"/>
              <a:gd fmla="*/ 89 h 106" name="T9"/>
            </a:gdLst>
            <a:cxnLst>
              <a:cxn ang="0">
                <a:pos x="T0" y="T1"/>
              </a:cxn>
              <a:cxn ang="0">
                <a:pos x="T2" y="T3"/>
              </a:cxn>
              <a:cxn ang="0">
                <a:pos x="T4" y="T5"/>
              </a:cxn>
              <a:cxn ang="0">
                <a:pos x="T6" y="T7"/>
              </a:cxn>
              <a:cxn ang="0">
                <a:pos x="T8" y="T9"/>
              </a:cxn>
            </a:cxnLst>
            <a:rect b="b" l="0" r="r" t="0"/>
            <a:pathLst>
              <a:path h="105" w="112">
                <a:moveTo>
                  <a:pt x="29" y="89"/>
                </a:moveTo>
                <a:cubicBezTo>
                  <a:pt x="52" y="106"/>
                  <a:pt x="83" y="103"/>
                  <a:pt x="97" y="83"/>
                </a:cubicBezTo>
                <a:cubicBezTo>
                  <a:pt x="112" y="63"/>
                  <a:pt x="106" y="33"/>
                  <a:pt x="83" y="16"/>
                </a:cubicBezTo>
                <a:cubicBezTo>
                  <a:pt x="61" y="0"/>
                  <a:pt x="30" y="3"/>
                  <a:pt x="15" y="23"/>
                </a:cubicBezTo>
                <a:cubicBezTo>
                  <a:pt x="0" y="43"/>
                  <a:pt x="7" y="73"/>
                  <a:pt x="29" y="89"/>
                </a:cubicBezTo>
                <a:close/>
              </a:path>
            </a:pathLst>
          </a:custGeom>
          <a:gradFill flip="none" rotWithShape="1">
            <a:gsLst>
              <a:gs pos="0">
                <a:srgbClr val="F0F0F0"/>
              </a:gs>
              <a:gs pos="100000">
                <a:srgbClr val="F1F1F1"/>
              </a:gs>
            </a:gsLst>
            <a:lin ang="2700000" scaled="0"/>
          </a:gradFill>
          <a:ln w="28575">
            <a:gradFill flip="none" rotWithShape="1">
              <a:gsLst>
                <a:gs pos="100000">
                  <a:srgbClr val="FFFFFF"/>
                </a:gs>
                <a:gs pos="0">
                  <a:srgbClr val="CECED0"/>
                </a:gs>
              </a:gsLst>
              <a:lin ang="13500000" scaled="1"/>
            </a:gradFill>
          </a:ln>
          <a:effectLst>
            <a:outerShdw algn="tl" blurRad="190500" dir="8100000" dist="88900" rotWithShape="0">
              <a:prstClr val="black">
                <a:alpha val="2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5" name="Freeform 63"/>
          <p:cNvSpPr>
            <a:spLocks noEditPoints="1"/>
          </p:cNvSpPr>
          <p:nvPr/>
        </p:nvSpPr>
        <p:spPr bwMode="auto">
          <a:xfrm>
            <a:off x="3274219" y="3619367"/>
            <a:ext cx="508000" cy="488950"/>
          </a:xfrm>
          <a:custGeom>
            <a:gdLst>
              <a:gd fmla="*/ 81 w 135" name="T0"/>
              <a:gd fmla="*/ 128 h 130" name="T1"/>
              <a:gd fmla="*/ 121 w 135" name="T2"/>
              <a:gd fmla="*/ 104 h 130" name="T3"/>
              <a:gd fmla="*/ 131 w 135" name="T4"/>
              <a:gd fmla="*/ 57 h 130" name="T5"/>
              <a:gd fmla="*/ 104 w 135" name="T6"/>
              <a:gd fmla="*/ 15 h 130" name="T7"/>
              <a:gd fmla="*/ 54 w 135" name="T8"/>
              <a:gd fmla="*/ 2 h 130" name="T9"/>
              <a:gd fmla="*/ 13 w 135" name="T10"/>
              <a:gd fmla="*/ 25 h 130" name="T11"/>
              <a:gd fmla="*/ 4 w 135" name="T12"/>
              <a:gd fmla="*/ 73 h 130" name="T13"/>
              <a:gd fmla="*/ 31 w 135" name="T14"/>
              <a:gd fmla="*/ 114 h 130" name="T15"/>
              <a:gd fmla="*/ 81 w 135" name="T16"/>
              <a:gd fmla="*/ 128 h 130" name="T17"/>
              <a:gd fmla="*/ 58 w 135" name="T18"/>
              <a:gd fmla="*/ 34 h 130" name="T19"/>
              <a:gd fmla="*/ 85 w 135" name="T20"/>
              <a:gd fmla="*/ 41 h 130" name="T21"/>
              <a:gd fmla="*/ 100 w 135" name="T22"/>
              <a:gd fmla="*/ 63 h 130" name="T23"/>
              <a:gd fmla="*/ 95 w 135" name="T24"/>
              <a:gd fmla="*/ 85 h 130" name="T25"/>
              <a:gd fmla="*/ 77 w 135" name="T26"/>
              <a:gd fmla="*/ 96 h 130" name="T27"/>
              <a:gd fmla="*/ 50 w 135" name="T28"/>
              <a:gd fmla="*/ 89 h 130" name="T29"/>
              <a:gd fmla="*/ 35 w 135" name="T30"/>
              <a:gd fmla="*/ 66 h 130" name="T31"/>
              <a:gd fmla="*/ 39 w 135" name="T32"/>
              <a:gd fmla="*/ 44 h 130" name="T33"/>
              <a:gd fmla="*/ 58 w 135" name="T34"/>
              <a:gd fmla="*/ 34 h 13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0" w="135">
                <a:moveTo>
                  <a:pt x="81" y="128"/>
                </a:moveTo>
                <a:cubicBezTo>
                  <a:pt x="97" y="125"/>
                  <a:pt x="112" y="117"/>
                  <a:pt x="121" y="104"/>
                </a:cubicBezTo>
                <a:cubicBezTo>
                  <a:pt x="131" y="91"/>
                  <a:pt x="135" y="74"/>
                  <a:pt x="131" y="57"/>
                </a:cubicBezTo>
                <a:cubicBezTo>
                  <a:pt x="127" y="40"/>
                  <a:pt x="118" y="26"/>
                  <a:pt x="104" y="15"/>
                </a:cubicBezTo>
                <a:cubicBezTo>
                  <a:pt x="89" y="4"/>
                  <a:pt x="71" y="0"/>
                  <a:pt x="54" y="2"/>
                </a:cubicBezTo>
                <a:cubicBezTo>
                  <a:pt x="37" y="4"/>
                  <a:pt x="23" y="12"/>
                  <a:pt x="13" y="25"/>
                </a:cubicBezTo>
                <a:cubicBezTo>
                  <a:pt x="3" y="39"/>
                  <a:pt x="0" y="56"/>
                  <a:pt x="4" y="73"/>
                </a:cubicBezTo>
                <a:cubicBezTo>
                  <a:pt x="7" y="89"/>
                  <a:pt x="17" y="104"/>
                  <a:pt x="31" y="114"/>
                </a:cubicBezTo>
                <a:cubicBezTo>
                  <a:pt x="46" y="125"/>
                  <a:pt x="64" y="130"/>
                  <a:pt x="81" y="128"/>
                </a:cubicBezTo>
                <a:close/>
                <a:moveTo>
                  <a:pt x="58" y="34"/>
                </a:moveTo>
                <a:cubicBezTo>
                  <a:pt x="67" y="32"/>
                  <a:pt x="77" y="35"/>
                  <a:pt x="85" y="41"/>
                </a:cubicBezTo>
                <a:cubicBezTo>
                  <a:pt x="93" y="47"/>
                  <a:pt x="98" y="55"/>
                  <a:pt x="100" y="63"/>
                </a:cubicBezTo>
                <a:cubicBezTo>
                  <a:pt x="101" y="71"/>
                  <a:pt x="100" y="79"/>
                  <a:pt x="95" y="85"/>
                </a:cubicBezTo>
                <a:cubicBezTo>
                  <a:pt x="91" y="91"/>
                  <a:pt x="85" y="95"/>
                  <a:pt x="77" y="96"/>
                </a:cubicBezTo>
                <a:cubicBezTo>
                  <a:pt x="68" y="97"/>
                  <a:pt x="58" y="94"/>
                  <a:pt x="50" y="89"/>
                </a:cubicBezTo>
                <a:cubicBezTo>
                  <a:pt x="42" y="83"/>
                  <a:pt x="37" y="75"/>
                  <a:pt x="35" y="66"/>
                </a:cubicBezTo>
                <a:cubicBezTo>
                  <a:pt x="33" y="58"/>
                  <a:pt x="35" y="50"/>
                  <a:pt x="39" y="44"/>
                </a:cubicBezTo>
                <a:cubicBezTo>
                  <a:pt x="43" y="38"/>
                  <a:pt x="50" y="35"/>
                  <a:pt x="58" y="34"/>
                </a:cubicBezTo>
                <a:close/>
              </a:path>
            </a:pathLst>
          </a:custGeom>
          <a:solidFill>
            <a:srgbClr val="6AA72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文本框 26"/>
          <p:cNvSpPr txBox="1"/>
          <p:nvPr/>
        </p:nvSpPr>
        <p:spPr>
          <a:xfrm>
            <a:off x="4207312" y="3749508"/>
            <a:ext cx="853440" cy="1839986"/>
          </a:xfrm>
          <a:prstGeom prst="rect">
            <a:avLst/>
          </a:prstGeom>
          <a:noFill/>
        </p:spPr>
        <p:txBody>
          <a:bodyPr rtlCol="0" vert="eaVert" wrap="none">
            <a:spAutoFit/>
          </a:bodyPr>
          <a:lstStyle/>
          <a:p>
            <a:pPr algn="ctr"/>
            <a:r>
              <a:rPr altLang="en-US" b="1" lang="zh-CN" smtClean="0" sz="4400">
                <a:solidFill>
                  <a:schemeClr val="tx1">
                    <a:lumMod val="65000"/>
                    <a:lumOff val="35000"/>
                  </a:schemeClr>
                </a:solidFill>
                <a:latin charset="0" panose="020b0a04020102020204" pitchFamily="34" typeface="Arial Black"/>
              </a:rPr>
              <a:t>责任感</a:t>
            </a:r>
          </a:p>
        </p:txBody>
      </p:sp>
      <p:sp>
        <p:nvSpPr>
          <p:cNvPr id="28" name="矩形 47"/>
          <p:cNvSpPr>
            <a:spLocks noChangeArrowheads="1"/>
          </p:cNvSpPr>
          <p:nvPr/>
        </p:nvSpPr>
        <p:spPr bwMode="auto">
          <a:xfrm>
            <a:off x="9035256" y="4235664"/>
            <a:ext cx="2842694" cy="2115922"/>
          </a:xfrm>
          <a:prstGeom prst="rect">
            <a:avLst/>
          </a:prstGeom>
          <a:extLst/>
        </p:spPr>
        <p:txBody>
          <a:bodyPr wrap="square">
            <a:spAutoFit/>
          </a:bodyPr>
          <a:lstStyle/>
          <a:p>
            <a:pPr algn="just">
              <a:lnSpc>
                <a:spcPct val="123000"/>
              </a:lnSpc>
            </a:pPr>
            <a:r>
              <a:rPr altLang="en-US" lang="zh-CN">
                <a:solidFill>
                  <a:schemeClr val="bg1">
                    <a:lumMod val="95000"/>
                  </a:schemeClr>
                </a:solidFill>
                <a:latin charset="-122" pitchFamily="34" typeface="微软雅黑"/>
                <a:ea charset="-122" pitchFamily="34" typeface="微软雅黑"/>
                <a:sym charset="0" panose="020f0502020204030204" pitchFamily="34" typeface="Calibri"/>
              </a:rPr>
              <a:t>如果不是我们所必须肩负之责任，我们却视之为己任，敢于担当，这就达到了使命感的层次。使命感让一个人的追求超脱了物质层面，成就非凡。</a:t>
            </a:r>
          </a:p>
        </p:txBody>
      </p:sp>
      <p:sp>
        <p:nvSpPr>
          <p:cNvPr id="29" name="矩形 47"/>
          <p:cNvSpPr>
            <a:spLocks noChangeArrowheads="1"/>
          </p:cNvSpPr>
          <p:nvPr/>
        </p:nvSpPr>
        <p:spPr bwMode="auto">
          <a:xfrm>
            <a:off x="362190" y="1497541"/>
            <a:ext cx="2848530" cy="5490057"/>
          </a:xfrm>
          <a:prstGeom prst="rect">
            <a:avLst/>
          </a:prstGeom>
          <a:extLst/>
        </p:spPr>
        <p:txBody>
          <a:bodyPr wrap="square">
            <a:spAutoFit/>
          </a:bodyPr>
          <a:lstStyle/>
          <a:p>
            <a:pPr algn="just">
              <a:lnSpc>
                <a:spcPct val="123000"/>
              </a:lnSpc>
            </a:pPr>
            <a:r>
              <a:rPr altLang="en-US" b="1" lang="zh-CN" sz="2400">
                <a:solidFill>
                  <a:schemeClr val="bg1"/>
                </a:solidFill>
                <a:sym charset="0" panose="020f0502020204030204" pitchFamily="34" typeface="Calibri"/>
              </a:rPr>
              <a:t>责任感是基本的</a:t>
            </a:r>
          </a:p>
          <a:p>
            <a:pPr algn="just">
              <a:lnSpc>
                <a:spcPct val="123000"/>
              </a:lnSpc>
            </a:pPr>
            <a:r>
              <a:rPr altLang="en-US" b="1" lang="zh-CN" sz="2400">
                <a:solidFill>
                  <a:schemeClr val="bg1"/>
                </a:solidFill>
                <a:sym charset="0" panose="020f0502020204030204" pitchFamily="34" typeface="Calibri"/>
              </a:rPr>
              <a:t>职业素养</a:t>
            </a:r>
          </a:p>
          <a:p>
            <a:pPr algn="just">
              <a:lnSpc>
                <a:spcPct val="123000"/>
              </a:lnSpc>
            </a:pPr>
            <a:r>
              <a:rPr altLang="en-US" b="1" lang="zh-CN" sz="2400">
                <a:solidFill>
                  <a:schemeClr val="bg1"/>
                </a:solidFill>
                <a:sym charset="0" panose="020f0502020204030204" pitchFamily="34" typeface="Calibri"/>
              </a:rPr>
              <a:t>是一种忠诚于劳动合同的契约精神，如果员工缺乏责任感，就失去了劳动合同所成立的先决条件。责任感与我们身份之高低贵贱无关，而是要与我们所背负的责任相匹配。</a:t>
            </a:r>
          </a:p>
        </p:txBody>
      </p:sp>
      <p:sp>
        <p:nvSpPr>
          <p:cNvPr id="31" name="文本框 30"/>
          <p:cNvSpPr txBox="1"/>
          <p:nvPr/>
        </p:nvSpPr>
        <p:spPr>
          <a:xfrm>
            <a:off x="7242612" y="2757355"/>
            <a:ext cx="853440" cy="1833437"/>
          </a:xfrm>
          <a:prstGeom prst="rect">
            <a:avLst/>
          </a:prstGeom>
          <a:noFill/>
        </p:spPr>
        <p:txBody>
          <a:bodyPr rtlCol="0" vert="eaVert" wrap="none">
            <a:spAutoFit/>
          </a:bodyPr>
          <a:lstStyle/>
          <a:p>
            <a:pPr algn="ctr"/>
            <a:r>
              <a:rPr altLang="en-US" b="1" lang="zh-CN" smtClean="0" sz="4400">
                <a:solidFill>
                  <a:schemeClr val="tx1">
                    <a:lumMod val="65000"/>
                    <a:lumOff val="35000"/>
                  </a:schemeClr>
                </a:solidFill>
                <a:latin charset="0" panose="020b0a04020102020204" pitchFamily="34" typeface="Arial Black"/>
              </a:rPr>
              <a:t>使命感</a:t>
            </a:r>
          </a:p>
        </p:txBody>
      </p:sp>
      <p:sp>
        <p:nvSpPr>
          <p:cNvPr id="33" name="矩形 32"/>
          <p:cNvSpPr/>
          <p:nvPr/>
        </p:nvSpPr>
        <p:spPr>
          <a:xfrm>
            <a:off x="9035255" y="3319330"/>
            <a:ext cx="1706880" cy="822960"/>
          </a:xfrm>
          <a:prstGeom prst="rect">
            <a:avLst/>
          </a:prstGeom>
        </p:spPr>
        <p:txBody>
          <a:bodyPr wrap="none">
            <a:spAutoFit/>
          </a:bodyPr>
          <a:lstStyle/>
          <a:p>
            <a:r>
              <a:rPr altLang="en-US" b="1" lang="zh-CN" sz="2400">
                <a:solidFill>
                  <a:schemeClr val="bg1"/>
                </a:solidFill>
              </a:rPr>
              <a:t>视之为己任</a:t>
            </a:r>
          </a:p>
          <a:p>
            <a:r>
              <a:rPr altLang="en-US" b="1" lang="zh-CN" sz="2400">
                <a:solidFill>
                  <a:schemeClr val="bg1"/>
                </a:solidFill>
              </a:rPr>
              <a:t>敢于担当</a:t>
            </a:r>
          </a:p>
        </p:txBody>
      </p:sp>
      <p:sp>
        <p:nvSpPr>
          <p:cNvPr id="26" name="文本框 25"/>
          <p:cNvSpPr txBox="1"/>
          <p:nvPr/>
        </p:nvSpPr>
        <p:spPr>
          <a:xfrm>
            <a:off x="4567377" y="685886"/>
            <a:ext cx="3027680" cy="579120"/>
          </a:xfrm>
          <a:prstGeom prst="rect">
            <a:avLst/>
          </a:prstGeom>
          <a:noFill/>
        </p:spPr>
        <p:txBody>
          <a:bodyPr rtlCol="0" wrap="none">
            <a:spAutoFit/>
          </a:bodyPr>
          <a:lstStyle/>
          <a:p>
            <a:r>
              <a:rPr altLang="en-US" b="1" lang="zh-CN" smtClean="0" sz="3200">
                <a:solidFill>
                  <a:schemeClr val="bg1"/>
                </a:solidFill>
              </a:rPr>
              <a:t>责任感与使命感</a:t>
            </a:r>
          </a:p>
        </p:txBody>
      </p:sp>
    </p:spTree>
    <p:extLst>
      <p:ext uri="{BB962C8B-B14F-4D97-AF65-F5344CB8AC3E}">
        <p14:creationId val="3419970985"/>
      </p:ext>
    </p:extLst>
  </p:cSld>
  <p:clrMapOvr>
    <a:masterClrMapping/>
  </p:clrMapOvr>
  <p:transition>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0"/>
            <a:ext cx="12192000" cy="3392488"/>
          </a:xfrm>
          <a:prstGeom prst="rect">
            <a:avLst/>
          </a:prstGeom>
          <a:solidFill>
            <a:srgbClr val="6AA7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形标注 3"/>
          <p:cNvSpPr/>
          <p:nvPr/>
        </p:nvSpPr>
        <p:spPr>
          <a:xfrm>
            <a:off x="5205196" y="2537999"/>
            <a:ext cx="1781608" cy="1782002"/>
          </a:xfrm>
          <a:prstGeom prst="wedgeEllipseCallout">
            <a:avLst>
              <a:gd fmla="val 658" name="adj1"/>
              <a:gd fmla="val 64396" name="adj2"/>
            </a:avLst>
          </a:prstGeom>
          <a:solidFill>
            <a:srgbClr val="5A463D"/>
          </a:solidFill>
          <a:ln algn="ctr" cap="flat" cmpd="sng" w="28575">
            <a:noFill/>
            <a:prstDash val="solid"/>
            <a:miter lim="800000"/>
          </a:ln>
          <a:effectLst>
            <a:outerShdw algn="t" blurRad="279400" dir="2700000" dist="165100" rotWithShape="0">
              <a:prstClr val="black">
                <a:alpha val="35000"/>
              </a:prstClr>
            </a:outerShdw>
          </a:effectLst>
        </p:spPr>
        <p:txBody>
          <a:bodyPr anchor="ctr" rtlCol="0"/>
          <a:lstStyle/>
          <a:p>
            <a:pPr algn="ctr"/>
            <a:endParaRPr altLang="en-US" kern="0" lang="zh-CN">
              <a:solidFill>
                <a:prstClr val="white"/>
              </a:solidFill>
              <a:latin typeface="Calibri"/>
              <a:ea charset="-122" panose="02010600030101010101" pitchFamily="2" typeface="宋体"/>
            </a:endParaRPr>
          </a:p>
        </p:txBody>
      </p:sp>
      <p:sp>
        <p:nvSpPr>
          <p:cNvPr id="5" name="椭圆 4"/>
          <p:cNvSpPr/>
          <p:nvPr/>
        </p:nvSpPr>
        <p:spPr>
          <a:xfrm>
            <a:off x="5341257" y="2674257"/>
            <a:ext cx="1509486" cy="1509486"/>
          </a:xfrm>
          <a:prstGeom prst="ellipse">
            <a:avLst/>
          </a:prstGeom>
          <a:solidFill>
            <a:srgbClr val="F0F0F0"/>
          </a:soli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p:spPr>
        <p:txBody>
          <a:bodyPr anchor="ctr" rtlCol="0"/>
          <a:lstStyle/>
          <a:p>
            <a:pPr algn="ctr"/>
            <a:endParaRPr altLang="en-US" kern="0" lang="zh-CN">
              <a:solidFill>
                <a:prstClr val="white"/>
              </a:solidFill>
              <a:latin typeface="Calibri"/>
              <a:ea charset="-122" panose="02010600030101010101" pitchFamily="2" typeface="宋体"/>
            </a:endParaRPr>
          </a:p>
        </p:txBody>
      </p:sp>
      <p:grpSp>
        <p:nvGrpSpPr>
          <p:cNvPr id="8" name="组合 7"/>
          <p:cNvGrpSpPr/>
          <p:nvPr/>
        </p:nvGrpSpPr>
        <p:grpSpPr>
          <a:xfrm>
            <a:off x="2345144" y="2537999"/>
            <a:ext cx="1781608" cy="1782002"/>
            <a:chOff x="5205196" y="2501487"/>
            <a:chExt cx="1781608" cy="1782002"/>
          </a:xfrm>
        </p:grpSpPr>
        <p:sp>
          <p:nvSpPr>
            <p:cNvPr id="9" name="椭圆形标注 8"/>
            <p:cNvSpPr/>
            <p:nvPr/>
          </p:nvSpPr>
          <p:spPr>
            <a:xfrm>
              <a:off x="5205196" y="2501487"/>
              <a:ext cx="1781608" cy="1782002"/>
            </a:xfrm>
            <a:prstGeom prst="wedgeEllipseCallout">
              <a:avLst>
                <a:gd fmla="val 658" name="adj1"/>
                <a:gd fmla="val 64396" name="adj2"/>
              </a:avLst>
            </a:prstGeom>
            <a:solidFill>
              <a:srgbClr val="5A463D"/>
            </a:solidFill>
            <a:ln algn="ctr" cap="flat" cmpd="sng" w="28575">
              <a:noFill/>
              <a:prstDash val="solid"/>
              <a:miter lim="800000"/>
            </a:ln>
            <a:effectLst>
              <a:outerShdw algn="t" blurRad="279400" dir="2700000" dist="165100" rotWithShape="0">
                <a:prstClr val="black">
                  <a:alpha val="35000"/>
                </a:prstClr>
              </a:outerShdw>
            </a:effectLst>
          </p:spPr>
          <p:txBody>
            <a:bodyPr anchor="ctr" rtlCol="0"/>
            <a:lstStyle/>
            <a:p>
              <a:pPr algn="ctr"/>
              <a:endParaRPr altLang="en-US" kern="0" lang="zh-CN">
                <a:solidFill>
                  <a:prstClr val="white"/>
                </a:solidFill>
                <a:latin typeface="Calibri"/>
                <a:ea charset="-122" panose="02010600030101010101" pitchFamily="2" typeface="宋体"/>
              </a:endParaRPr>
            </a:p>
          </p:txBody>
        </p:sp>
        <p:sp>
          <p:nvSpPr>
            <p:cNvPr id="10" name="椭圆 9"/>
            <p:cNvSpPr/>
            <p:nvPr/>
          </p:nvSpPr>
          <p:spPr>
            <a:xfrm>
              <a:off x="5341257" y="2637745"/>
              <a:ext cx="1509486" cy="1509486"/>
            </a:xfrm>
            <a:prstGeom prst="ellipse">
              <a:avLst/>
            </a:prstGeom>
            <a:solidFill>
              <a:srgbClr val="F0F0F0"/>
            </a:soli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p:spPr>
          <p:txBody>
            <a:bodyPr anchor="ctr" rtlCol="0"/>
            <a:lstStyle/>
            <a:p>
              <a:pPr algn="ctr"/>
              <a:endParaRPr altLang="en-US" kern="0" lang="zh-CN">
                <a:solidFill>
                  <a:prstClr val="white"/>
                </a:solidFill>
                <a:latin typeface="Calibri"/>
                <a:ea charset="-122" panose="02010600030101010101" pitchFamily="2" typeface="宋体"/>
              </a:endParaRPr>
            </a:p>
          </p:txBody>
        </p:sp>
      </p:grpSp>
      <p:sp>
        <p:nvSpPr>
          <p:cNvPr id="12" name="椭圆形标注 11"/>
          <p:cNvSpPr/>
          <p:nvPr/>
        </p:nvSpPr>
        <p:spPr>
          <a:xfrm>
            <a:off x="8065248" y="2537999"/>
            <a:ext cx="1781608" cy="1782002"/>
          </a:xfrm>
          <a:prstGeom prst="wedgeEllipseCallout">
            <a:avLst>
              <a:gd fmla="val 658" name="adj1"/>
              <a:gd fmla="val 64396" name="adj2"/>
            </a:avLst>
          </a:prstGeom>
          <a:solidFill>
            <a:srgbClr val="5A463D"/>
          </a:solidFill>
          <a:ln algn="ctr" cap="flat" cmpd="sng" w="28575">
            <a:noFill/>
            <a:prstDash val="solid"/>
            <a:miter lim="800000"/>
          </a:ln>
          <a:effectLst>
            <a:outerShdw algn="t" blurRad="279400" dir="2700000" dist="165100" rotWithShape="0">
              <a:prstClr val="black">
                <a:alpha val="35000"/>
              </a:prstClr>
            </a:outerShdw>
          </a:effectLst>
        </p:spPr>
        <p:txBody>
          <a:bodyPr anchor="ctr" rtlCol="0"/>
          <a:lstStyle/>
          <a:p>
            <a:pPr algn="ctr"/>
            <a:endParaRPr altLang="en-US" kern="0" lang="zh-CN">
              <a:solidFill>
                <a:prstClr val="white"/>
              </a:solidFill>
              <a:latin typeface="Calibri"/>
              <a:ea charset="-122" panose="02010600030101010101" pitchFamily="2" typeface="宋体"/>
            </a:endParaRPr>
          </a:p>
        </p:txBody>
      </p:sp>
      <p:sp>
        <p:nvSpPr>
          <p:cNvPr id="13" name="椭圆 12"/>
          <p:cNvSpPr/>
          <p:nvPr/>
        </p:nvSpPr>
        <p:spPr>
          <a:xfrm>
            <a:off x="8201309" y="2674257"/>
            <a:ext cx="1509486" cy="1509486"/>
          </a:xfrm>
          <a:prstGeom prst="ellipse">
            <a:avLst/>
          </a:prstGeom>
          <a:solidFill>
            <a:srgbClr val="F0F0F0"/>
          </a:soli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p:spPr>
        <p:txBody>
          <a:bodyPr anchor="ctr" rtlCol="0"/>
          <a:lstStyle/>
          <a:p>
            <a:pPr algn="ctr"/>
            <a:endParaRPr altLang="en-US" kern="0" lang="zh-CN">
              <a:solidFill>
                <a:prstClr val="white"/>
              </a:solidFill>
              <a:latin typeface="Calibri"/>
              <a:ea charset="-122" panose="02010600030101010101" pitchFamily="2" typeface="宋体"/>
            </a:endParaRPr>
          </a:p>
        </p:txBody>
      </p:sp>
      <p:sp>
        <p:nvSpPr>
          <p:cNvPr id="16" name="文本框 15"/>
          <p:cNvSpPr txBox="1"/>
          <p:nvPr/>
        </p:nvSpPr>
        <p:spPr>
          <a:xfrm>
            <a:off x="2758894" y="2929079"/>
            <a:ext cx="944880" cy="1005840"/>
          </a:xfrm>
          <a:prstGeom prst="rect">
            <a:avLst/>
          </a:prstGeom>
          <a:noFill/>
        </p:spPr>
        <p:txBody>
          <a:bodyPr rtlCol="0" wrap="none">
            <a:spAutoFit/>
          </a:bodyPr>
          <a:lstStyle/>
          <a:p>
            <a:r>
              <a:rPr altLang="en-US" b="1" lang="zh-CN" smtClean="0" sz="6000">
                <a:solidFill>
                  <a:srgbClr val="6AA725"/>
                </a:solidFill>
              </a:rPr>
              <a:t>知</a:t>
            </a:r>
          </a:p>
        </p:txBody>
      </p:sp>
      <p:sp>
        <p:nvSpPr>
          <p:cNvPr id="17" name="文本框 16"/>
          <p:cNvSpPr txBox="1"/>
          <p:nvPr/>
        </p:nvSpPr>
        <p:spPr>
          <a:xfrm>
            <a:off x="5618946" y="2929079"/>
            <a:ext cx="944880" cy="1005840"/>
          </a:xfrm>
          <a:prstGeom prst="rect">
            <a:avLst/>
          </a:prstGeom>
          <a:noFill/>
        </p:spPr>
        <p:txBody>
          <a:bodyPr rtlCol="0" wrap="none">
            <a:spAutoFit/>
          </a:bodyPr>
          <a:lstStyle/>
          <a:p>
            <a:r>
              <a:rPr altLang="en-US" b="1" lang="zh-CN" smtClean="0" sz="6000">
                <a:solidFill>
                  <a:srgbClr val="6AA725"/>
                </a:solidFill>
              </a:rPr>
              <a:t>信</a:t>
            </a:r>
          </a:p>
        </p:txBody>
      </p:sp>
      <p:sp>
        <p:nvSpPr>
          <p:cNvPr id="18" name="文本框 17"/>
          <p:cNvSpPr txBox="1"/>
          <p:nvPr/>
        </p:nvSpPr>
        <p:spPr>
          <a:xfrm>
            <a:off x="8483727" y="2929079"/>
            <a:ext cx="944880" cy="1005840"/>
          </a:xfrm>
          <a:prstGeom prst="rect">
            <a:avLst/>
          </a:prstGeom>
          <a:noFill/>
        </p:spPr>
        <p:txBody>
          <a:bodyPr rtlCol="0" wrap="none">
            <a:spAutoFit/>
          </a:bodyPr>
          <a:lstStyle/>
          <a:p>
            <a:r>
              <a:rPr altLang="en-US" b="1" lang="zh-CN" sz="6000">
                <a:solidFill>
                  <a:srgbClr val="6AA725"/>
                </a:solidFill>
              </a:rPr>
              <a:t>行</a:t>
            </a:r>
          </a:p>
        </p:txBody>
      </p:sp>
      <p:sp>
        <p:nvSpPr>
          <p:cNvPr id="19" name="矩形 18"/>
          <p:cNvSpPr/>
          <p:nvPr/>
        </p:nvSpPr>
        <p:spPr>
          <a:xfrm>
            <a:off x="857406" y="542801"/>
            <a:ext cx="3840480" cy="579120"/>
          </a:xfrm>
          <a:prstGeom prst="rect">
            <a:avLst/>
          </a:prstGeom>
          <a:noFill/>
        </p:spPr>
        <p:txBody>
          <a:bodyPr rtlCol="0" wrap="none">
            <a:spAutoFit/>
          </a:bodyPr>
          <a:lstStyle/>
          <a:p>
            <a:pPr algn="r"/>
            <a:r>
              <a:rPr altLang="en-US" b="1" lang="zh-CN" sz="3200">
                <a:solidFill>
                  <a:schemeClr val="bg1"/>
                </a:solidFill>
                <a:effectLst>
                  <a:outerShdw algn="tl" blurRad="279400" dir="2700000" dist="152400" rotWithShape="0" sx="102000" sy="102000">
                    <a:prstClr val="black">
                      <a:alpha val="28000"/>
                    </a:prstClr>
                  </a:outerShdw>
                </a:effectLst>
              </a:rPr>
              <a:t>文化落地的具体目标</a:t>
            </a:r>
          </a:p>
        </p:txBody>
      </p:sp>
      <p:sp>
        <p:nvSpPr>
          <p:cNvPr id="20" name="矩形 19"/>
          <p:cNvSpPr/>
          <p:nvPr/>
        </p:nvSpPr>
        <p:spPr>
          <a:xfrm>
            <a:off x="1" y="515419"/>
            <a:ext cx="748146" cy="639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994975" y="4802911"/>
            <a:ext cx="2481943" cy="1103681"/>
          </a:xfrm>
          <a:prstGeom prst="rect">
            <a:avLst/>
          </a:prstGeom>
        </p:spPr>
        <p:txBody>
          <a:bodyPr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知的程度：理念能够被“干部精通、员工熟悉、客户知晓”。</a:t>
            </a:r>
          </a:p>
        </p:txBody>
      </p:sp>
      <p:sp>
        <p:nvSpPr>
          <p:cNvPr id="22" name="矩形 21"/>
          <p:cNvSpPr/>
          <p:nvPr/>
        </p:nvSpPr>
        <p:spPr>
          <a:xfrm>
            <a:off x="4855027" y="4802911"/>
            <a:ext cx="2481943" cy="1441094"/>
          </a:xfrm>
          <a:prstGeom prst="rect">
            <a:avLst/>
          </a:prstGeom>
        </p:spPr>
        <p:txBody>
          <a:bodyPr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体现在两点：①员工相信文化理念是企业真实的文化；②员工认同现有的文化理念。</a:t>
            </a:r>
          </a:p>
        </p:txBody>
      </p:sp>
      <p:sp>
        <p:nvSpPr>
          <p:cNvPr id="23" name="矩形 22"/>
          <p:cNvSpPr/>
          <p:nvPr/>
        </p:nvSpPr>
        <p:spPr>
          <a:xfrm>
            <a:off x="7715081" y="4802911"/>
            <a:ext cx="2481943" cy="1441094"/>
          </a:xfrm>
          <a:prstGeom prst="rect">
            <a:avLst/>
          </a:prstGeom>
        </p:spPr>
        <p:txBody>
          <a:bodyPr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企业文化落地的终极目标就是全体员工的行为习惯是符合企业价值观的要求的。</a:t>
            </a:r>
          </a:p>
        </p:txBody>
      </p:sp>
      <p:sp>
        <p:nvSpPr>
          <p:cNvPr id="24" name="矩形 23"/>
          <p:cNvSpPr/>
          <p:nvPr/>
        </p:nvSpPr>
        <p:spPr>
          <a:xfrm>
            <a:off x="872312" y="1263834"/>
            <a:ext cx="10927802" cy="766267"/>
          </a:xfrm>
          <a:prstGeom prst="rect">
            <a:avLst/>
          </a:prstGeom>
        </p:spPr>
        <p:txBody>
          <a:bodyPr wrap="square">
            <a:spAutoFit/>
          </a:bodyPr>
          <a:lstStyle/>
          <a:p>
            <a:pPr>
              <a:lnSpc>
                <a:spcPct val="123000"/>
              </a:lnSpc>
            </a:pPr>
            <a:r>
              <a:rPr altLang="en-US" lang="zh-CN">
                <a:solidFill>
                  <a:schemeClr val="bg1"/>
                </a:solidFill>
                <a:latin charset="-122" pitchFamily="34" typeface="微软雅黑"/>
                <a:ea charset="-122" pitchFamily="34" typeface="微软雅黑"/>
              </a:rPr>
              <a:t>企业文化落地的具体目标是：知、信、行，“行”是文化落地的终极目标，是检验文化落地成果的最终标准，“知”和“信”最终是服务于“行”。而“行”也将促进“知”和“信”。</a:t>
            </a:r>
          </a:p>
        </p:txBody>
      </p:sp>
    </p:spTree>
    <p:extLst>
      <p:ext uri="{BB962C8B-B14F-4D97-AF65-F5344CB8AC3E}">
        <p14:creationId val="2851828258"/>
      </p:ext>
    </p:extLst>
  </p:cSld>
  <p:clrMapOvr>
    <a:masterClrMapping/>
  </p:clrMapOvr>
  <p:transition>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2" name="直接连接符 81"/>
          <p:cNvCxnSpPr/>
          <p:nvPr/>
        </p:nvCxnSpPr>
        <p:spPr>
          <a:xfrm>
            <a:off x="1060658" y="1468192"/>
            <a:ext cx="10070684" cy="0"/>
          </a:xfrm>
          <a:prstGeom prst="line">
            <a:avLst/>
          </a:prstGeom>
          <a:ln>
            <a:headEnd len="med" type="oval" w="med"/>
            <a:tailEnd len="med" type="oval" w="med"/>
          </a:ln>
        </p:spPr>
        <p:style>
          <a:lnRef idx="1">
            <a:schemeClr val="accent3"/>
          </a:lnRef>
          <a:fillRef idx="0">
            <a:schemeClr val="accent3"/>
          </a:fillRef>
          <a:effectRef idx="0">
            <a:schemeClr val="accent3"/>
          </a:effectRef>
          <a:fontRef idx="minor">
            <a:schemeClr val="tx1"/>
          </a:fontRef>
        </p:style>
      </p:cxnSp>
      <p:sp>
        <p:nvSpPr>
          <p:cNvPr id="63" name="Freeform 5"/>
          <p:cNvSpPr/>
          <p:nvPr/>
        </p:nvSpPr>
        <p:spPr bwMode="auto">
          <a:xfrm>
            <a:off x="3976609" y="924625"/>
            <a:ext cx="2088298" cy="4267707"/>
          </a:xfrm>
          <a:custGeom>
            <a:gdLst>
              <a:gd fmla="*/ 456 w 610" name="T0"/>
              <a:gd fmla="*/ 0 h 1246" name="T1"/>
              <a:gd fmla="*/ 303 w 610" name="T2"/>
              <a:gd fmla="*/ 153 h 1246" name="T3"/>
              <a:gd fmla="*/ 305 w 610" name="T4"/>
              <a:gd fmla="*/ 180 h 1246" name="T5"/>
              <a:gd fmla="*/ 303 w 610" name="T6"/>
              <a:gd fmla="*/ 180 h 1246" name="T7"/>
              <a:gd fmla="*/ 102 w 610" name="T8"/>
              <a:gd fmla="*/ 381 h 1246" name="T9"/>
              <a:gd fmla="*/ 119 w 610" name="T10"/>
              <a:gd fmla="*/ 463 h 1246" name="T11"/>
              <a:gd fmla="*/ 0 w 610" name="T12"/>
              <a:gd fmla="*/ 654 h 1246" name="T13"/>
              <a:gd fmla="*/ 67 w 610" name="T14"/>
              <a:gd fmla="*/ 815 h 1246" name="T15"/>
              <a:gd fmla="*/ 42 w 610" name="T16"/>
              <a:gd fmla="*/ 947 h 1246" name="T17"/>
              <a:gd fmla="*/ 239 w 610" name="T18"/>
              <a:gd fmla="*/ 1179 h 1246" name="T19"/>
              <a:gd fmla="*/ 330 w 610" name="T20"/>
              <a:gd fmla="*/ 1164 h 1246" name="T21"/>
              <a:gd fmla="*/ 462 w 610" name="T22"/>
              <a:gd fmla="*/ 1246 h 1246" name="T23"/>
              <a:gd fmla="*/ 609 w 610" name="T24"/>
              <a:gd fmla="*/ 1102 h 1246" name="T25"/>
              <a:gd fmla="*/ 610 w 610" name="T26"/>
              <a:gd fmla="*/ 1098 h 1246" name="T27"/>
              <a:gd fmla="*/ 610 w 610" name="T28"/>
              <a:gd fmla="*/ 902 h 1246" name="T29"/>
              <a:gd fmla="*/ 610 w 610" name="T30"/>
              <a:gd fmla="*/ 803 h 1246" name="T31"/>
              <a:gd fmla="*/ 610 w 610" name="T32"/>
              <a:gd fmla="*/ 153 h 1246" name="T33"/>
              <a:gd fmla="*/ 456 w 610" name="T34"/>
              <a:gd fmla="*/ 0 h 124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46" w="610">
                <a:moveTo>
                  <a:pt x="456" y="0"/>
                </a:moveTo>
                <a:cubicBezTo>
                  <a:pt x="371" y="0"/>
                  <a:pt x="303" y="68"/>
                  <a:pt x="303" y="153"/>
                </a:cubicBezTo>
                <a:cubicBezTo>
                  <a:pt x="303" y="162"/>
                  <a:pt x="304" y="171"/>
                  <a:pt x="305" y="180"/>
                </a:cubicBezTo>
                <a:cubicBezTo>
                  <a:pt x="304" y="180"/>
                  <a:pt x="304" y="180"/>
                  <a:pt x="303" y="180"/>
                </a:cubicBezTo>
                <a:cubicBezTo>
                  <a:pt x="192" y="180"/>
                  <a:pt x="102" y="270"/>
                  <a:pt x="102" y="381"/>
                </a:cubicBezTo>
                <a:cubicBezTo>
                  <a:pt x="102" y="410"/>
                  <a:pt x="108" y="438"/>
                  <a:pt x="119" y="463"/>
                </a:cubicBezTo>
                <a:cubicBezTo>
                  <a:pt x="51" y="483"/>
                  <a:pt x="0" y="561"/>
                  <a:pt x="0" y="654"/>
                </a:cubicBezTo>
                <a:cubicBezTo>
                  <a:pt x="0" y="721"/>
                  <a:pt x="27" y="780"/>
                  <a:pt x="67" y="815"/>
                </a:cubicBezTo>
                <a:cubicBezTo>
                  <a:pt x="51" y="844"/>
                  <a:pt x="42" y="912"/>
                  <a:pt x="42" y="947"/>
                </a:cubicBezTo>
                <a:cubicBezTo>
                  <a:pt x="42" y="1056"/>
                  <a:pt x="130" y="1179"/>
                  <a:pt x="239" y="1179"/>
                </a:cubicBezTo>
                <a:cubicBezTo>
                  <a:pt x="272" y="1179"/>
                  <a:pt x="303" y="1178"/>
                  <a:pt x="330" y="1164"/>
                </a:cubicBezTo>
                <a:cubicBezTo>
                  <a:pt x="354" y="1213"/>
                  <a:pt x="404" y="1246"/>
                  <a:pt x="462" y="1246"/>
                </a:cubicBezTo>
                <a:cubicBezTo>
                  <a:pt x="542" y="1246"/>
                  <a:pt x="607" y="1182"/>
                  <a:pt x="609" y="1102"/>
                </a:cubicBezTo>
                <a:cubicBezTo>
                  <a:pt x="609" y="1101"/>
                  <a:pt x="610" y="1100"/>
                  <a:pt x="610" y="1098"/>
                </a:cubicBezTo>
                <a:cubicBezTo>
                  <a:pt x="610" y="902"/>
                  <a:pt x="610" y="902"/>
                  <a:pt x="610" y="902"/>
                </a:cubicBezTo>
                <a:cubicBezTo>
                  <a:pt x="610" y="803"/>
                  <a:pt x="610" y="803"/>
                  <a:pt x="610" y="803"/>
                </a:cubicBezTo>
                <a:cubicBezTo>
                  <a:pt x="610" y="153"/>
                  <a:pt x="610" y="153"/>
                  <a:pt x="610" y="153"/>
                </a:cubicBezTo>
                <a:cubicBezTo>
                  <a:pt x="610" y="68"/>
                  <a:pt x="541" y="0"/>
                  <a:pt x="456" y="0"/>
                </a:cubicBezTo>
                <a:close/>
              </a:path>
            </a:pathLst>
          </a:custGeom>
          <a:solidFill>
            <a:srgbClr val="F0F0F0"/>
          </a:soli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a:extLst/>
        </p:spPr>
        <p:txBody>
          <a:bodyPr anchor="ctr" rtlCol="0"/>
          <a:lstStyle/>
          <a:p>
            <a:pPr algn="ctr"/>
            <a:endParaRPr altLang="en-US" kern="0" lang="zh-CN">
              <a:solidFill>
                <a:prstClr val="white"/>
              </a:solidFill>
              <a:latin typeface="Calibri"/>
              <a:ea charset="-122" panose="02010600030101010101" pitchFamily="2" typeface="宋体"/>
            </a:endParaRPr>
          </a:p>
        </p:txBody>
      </p:sp>
      <p:sp>
        <p:nvSpPr>
          <p:cNvPr id="114" name="任意多边形 113"/>
          <p:cNvSpPr/>
          <p:nvPr/>
        </p:nvSpPr>
        <p:spPr bwMode="auto">
          <a:xfrm>
            <a:off x="6110108" y="924625"/>
            <a:ext cx="2088000" cy="4269600"/>
          </a:xfrm>
          <a:custGeom>
            <a:gdLst>
              <a:gd fmla="*/ 476263 w 1895826" name="connsiteX0"/>
              <a:gd fmla="*/ 0 h 3879737" name="connsiteY0"/>
              <a:gd fmla="*/ 955639 w 1895826" name="connsiteX1"/>
              <a:gd fmla="*/ 476685 h 3879737" name="connsiteY1"/>
              <a:gd fmla="*/ 946301 w 1895826" name="connsiteX2"/>
              <a:gd fmla="*/ 560806 h 3879737" name="connsiteY2"/>
              <a:gd fmla="*/ 955639 w 1895826" name="connsiteX3"/>
              <a:gd fmla="*/ 560806 h 3879737" name="connsiteY3"/>
              <a:gd fmla="*/ 1540851 w 1895826" name="connsiteX4"/>
              <a:gd fmla="*/ 968948 h 3879737" name="connsiteY4"/>
              <a:gd fmla="*/ 1541731 w 1895826" name="connsiteX5"/>
              <a:gd fmla="*/ 968948 h 3879737" name="connsiteY5"/>
              <a:gd fmla="*/ 1582221 w 1895826" name="connsiteX6"/>
              <a:gd fmla="*/ 1186636 h 3879737" name="connsiteY6"/>
              <a:gd fmla="*/ 1526158 w 1895826" name="connsiteX7"/>
              <a:gd fmla="*/ 1441640 h 3879737" name="connsiteY7"/>
              <a:gd fmla="*/ 1890567 w 1895826" name="connsiteX8"/>
              <a:gd fmla="*/ 1939211 h 3879737" name="connsiteY8"/>
              <a:gd fmla="*/ 1889600 w 1895826" name="connsiteX9"/>
              <a:gd fmla="*/ 1939211 h 3879737" name="connsiteY9"/>
              <a:gd fmla="*/ 1895826 w 1895826" name="connsiteX10"/>
              <a:gd fmla="*/ 2035795 h 3879737" name="connsiteY10"/>
              <a:gd fmla="*/ 1690367 w 1895826" name="connsiteX11"/>
              <a:gd fmla="*/ 2537404 h 3879737" name="connsiteY11"/>
              <a:gd fmla="*/ 1758221 w 1895826" name="connsiteX12"/>
              <a:gd fmla="*/ 2814302 h 3879737" name="connsiteY12"/>
              <a:gd fmla="*/ 1764278 w 1895826" name="connsiteX13"/>
              <a:gd fmla="*/ 2897202 h 3879737" name="connsiteY13"/>
              <a:gd fmla="*/ 1766756 w 1895826" name="connsiteX14"/>
              <a:gd fmla="*/ 2909474 h 3879737" name="connsiteY14"/>
              <a:gd fmla="*/ 1765691 w 1895826" name="connsiteX15"/>
              <a:gd fmla="*/ 2914747 h 3879737" name="connsiteY15"/>
              <a:gd fmla="*/ 1768298 w 1895826" name="connsiteX16"/>
              <a:gd fmla="*/ 2948643 h 3879737" name="connsiteY16"/>
              <a:gd fmla="*/ 1151884 w 1895826" name="connsiteX17"/>
              <a:gd fmla="*/ 3671097 h 3879737" name="connsiteY17"/>
              <a:gd fmla="*/ 871696 w 1895826" name="connsiteX18"/>
              <a:gd fmla="*/ 3624387 h 3879737" name="connsiteY18"/>
              <a:gd fmla="*/ 460754 w 1895826" name="connsiteX19"/>
              <a:gd fmla="*/ 3879737 h 3879737" name="connsiteY19"/>
              <a:gd fmla="*/ 0 w 1895826" name="connsiteX20"/>
              <a:gd fmla="*/ 3431317 h 3879737" name="connsiteY20"/>
              <a:gd fmla="*/ 0 w 1895826" name="connsiteX21"/>
              <a:gd fmla="*/ 3418861 h 3879737" name="connsiteY21"/>
              <a:gd fmla="*/ 0 w 1895826" name="connsiteX22"/>
              <a:gd fmla="*/ 3203409 h 3879737" name="connsiteY22"/>
              <a:gd fmla="*/ 0 w 1895826" name="connsiteX23"/>
              <a:gd fmla="*/ 3173684 h 3879737" name="connsiteY23"/>
              <a:gd fmla="*/ 0 w 1895826" name="connsiteX24"/>
              <a:gd fmla="*/ 3144933 h 3879737" name="connsiteY24"/>
              <a:gd fmla="*/ 0 w 1895826" name="connsiteX25"/>
              <a:gd fmla="*/ 3076732 h 3879737" name="connsiteY25"/>
              <a:gd fmla="*/ 0 w 1895826" name="connsiteX26"/>
              <a:gd fmla="*/ 2998057 h 3879737" name="connsiteY26"/>
              <a:gd fmla="*/ 0 w 1895826" name="connsiteX27"/>
              <a:gd fmla="*/ 2908160 h 3879737" name="connsiteY27"/>
              <a:gd fmla="*/ 0 w 1895826" name="connsiteX28"/>
              <a:gd fmla="*/ 2908159 h 3879737" name="connsiteY28"/>
              <a:gd fmla="*/ 0 w 1895826" name="connsiteX29"/>
              <a:gd fmla="*/ 2906601 h 3879737" name="connsiteY29"/>
              <a:gd fmla="*/ 0 w 1895826" name="connsiteX30"/>
              <a:gd fmla="*/ 2895697 h 3879737" name="connsiteY30"/>
              <a:gd fmla="*/ 0 w 1895826" name="connsiteX31"/>
              <a:gd fmla="*/ 2866099 h 3879737" name="connsiteY31"/>
              <a:gd fmla="*/ 0 w 1895826" name="connsiteX32"/>
              <a:gd fmla="*/ 2841369 h 3879737" name="connsiteY32"/>
              <a:gd fmla="*/ 0 w 1895826" name="connsiteX33"/>
              <a:gd fmla="*/ 2808461 h 3879737" name="connsiteY33"/>
              <a:gd fmla="*/ 0 w 1895826" name="connsiteX34"/>
              <a:gd fmla="*/ 2803642 h 3879737" name="connsiteY34"/>
              <a:gd fmla="*/ 0 w 1895826" name="connsiteX35"/>
              <a:gd fmla="*/ 2792196 h 3879737" name="connsiteY35"/>
              <a:gd fmla="*/ 0 w 1895826" name="connsiteX36"/>
              <a:gd fmla="*/ 2781378 h 3879737" name="connsiteY36"/>
              <a:gd fmla="*/ 0 w 1895826" name="connsiteX37"/>
              <a:gd fmla="*/ 2769905 h 3879737" name="connsiteY37"/>
              <a:gd fmla="*/ 0 w 1895826" name="connsiteX38"/>
              <a:gd fmla="*/ 2500017 h 3879737" name="connsiteY38"/>
              <a:gd fmla="*/ 0 w 1895826" name="connsiteX39"/>
              <a:gd fmla="*/ 1939211 h 3879737" name="connsiteY39"/>
              <a:gd fmla="*/ 0 w 1895826" name="connsiteX40"/>
              <a:gd fmla="*/ 968948 h 3879737" name="connsiteY40"/>
              <a:gd fmla="*/ 0 w 1895826" name="connsiteX41"/>
              <a:gd fmla="*/ 476685 h 3879737" name="connsiteY41"/>
              <a:gd fmla="*/ 476263 w 1895826" name="connsiteX42"/>
              <a:gd fmla="*/ 0 h 3879737"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879737" w="1895825">
                <a:moveTo>
                  <a:pt x="476263" y="0"/>
                </a:moveTo>
                <a:cubicBezTo>
                  <a:pt x="740854" y="0"/>
                  <a:pt x="955639" y="211860"/>
                  <a:pt x="955639" y="476685"/>
                </a:cubicBezTo>
                <a:cubicBezTo>
                  <a:pt x="955639" y="504726"/>
                  <a:pt x="952526" y="532766"/>
                  <a:pt x="946301" y="560806"/>
                </a:cubicBezTo>
                <a:cubicBezTo>
                  <a:pt x="949414" y="560806"/>
                  <a:pt x="952526" y="560806"/>
                  <a:pt x="955639" y="560806"/>
                </a:cubicBezTo>
                <a:cubicBezTo>
                  <a:pt x="1223343" y="560806"/>
                  <a:pt x="1453693" y="729048"/>
                  <a:pt x="1540851" y="968948"/>
                </a:cubicBezTo>
                <a:lnTo>
                  <a:pt x="1541731" y="968948"/>
                </a:lnTo>
                <a:cubicBezTo>
                  <a:pt x="1566648" y="1037364"/>
                  <a:pt x="1582221" y="1108890"/>
                  <a:pt x="1582221" y="1186636"/>
                </a:cubicBezTo>
                <a:cubicBezTo>
                  <a:pt x="1582221" y="1276820"/>
                  <a:pt x="1560419" y="1363895"/>
                  <a:pt x="1526158" y="1441640"/>
                </a:cubicBezTo>
                <a:cubicBezTo>
                  <a:pt x="1716149" y="1497617"/>
                  <a:pt x="1859421" y="1693535"/>
                  <a:pt x="1890567" y="1939211"/>
                </a:cubicBezTo>
                <a:lnTo>
                  <a:pt x="1889600" y="1939211"/>
                </a:lnTo>
                <a:cubicBezTo>
                  <a:pt x="1892713" y="1970367"/>
                  <a:pt x="1895826" y="2001523"/>
                  <a:pt x="1895826" y="2035795"/>
                </a:cubicBezTo>
                <a:cubicBezTo>
                  <a:pt x="1895826" y="2244539"/>
                  <a:pt x="1814888" y="2428359"/>
                  <a:pt x="1690367" y="2537404"/>
                </a:cubicBezTo>
                <a:cubicBezTo>
                  <a:pt x="1723054" y="2598158"/>
                  <a:pt x="1746985" y="2713240"/>
                  <a:pt x="1758221" y="2814302"/>
                </a:cubicBezTo>
                <a:lnTo>
                  <a:pt x="1764278" y="2897202"/>
                </a:lnTo>
                <a:lnTo>
                  <a:pt x="1766756" y="2909474"/>
                </a:lnTo>
                <a:lnTo>
                  <a:pt x="1765691" y="2914747"/>
                </a:lnTo>
                <a:lnTo>
                  <a:pt x="1768298" y="2948643"/>
                </a:lnTo>
                <a:cubicBezTo>
                  <a:pt x="1768298" y="3288072"/>
                  <a:pt x="1491223" y="3671097"/>
                  <a:pt x="1151884" y="3671097"/>
                </a:cubicBezTo>
                <a:cubicBezTo>
                  <a:pt x="1052262" y="3671097"/>
                  <a:pt x="955753" y="3667983"/>
                  <a:pt x="871696" y="3624387"/>
                </a:cubicBezTo>
                <a:cubicBezTo>
                  <a:pt x="796979" y="3776975"/>
                  <a:pt x="638206" y="3879737"/>
                  <a:pt x="460754" y="3879737"/>
                </a:cubicBezTo>
                <a:cubicBezTo>
                  <a:pt x="208585" y="3879737"/>
                  <a:pt x="6227" y="3680440"/>
                  <a:pt x="0" y="3431317"/>
                </a:cubicBezTo>
                <a:cubicBezTo>
                  <a:pt x="0" y="3428203"/>
                  <a:pt x="0" y="3425089"/>
                  <a:pt x="0" y="3418861"/>
                </a:cubicBezTo>
                <a:cubicBezTo>
                  <a:pt x="0" y="3418861"/>
                  <a:pt x="0" y="3418861"/>
                  <a:pt x="0" y="3203409"/>
                </a:cubicBezTo>
                <a:lnTo>
                  <a:pt x="0" y="3173684"/>
                </a:lnTo>
                <a:lnTo>
                  <a:pt x="0" y="3144933"/>
                </a:lnTo>
                <a:lnTo>
                  <a:pt x="0" y="3076732"/>
                </a:lnTo>
                <a:lnTo>
                  <a:pt x="0" y="2998057"/>
                </a:lnTo>
                <a:lnTo>
                  <a:pt x="0" y="2908160"/>
                </a:lnTo>
                <a:lnTo>
                  <a:pt x="0" y="2908159"/>
                </a:lnTo>
                <a:lnTo>
                  <a:pt x="0" y="2906601"/>
                </a:lnTo>
                <a:lnTo>
                  <a:pt x="0" y="2895697"/>
                </a:lnTo>
                <a:lnTo>
                  <a:pt x="0" y="2866099"/>
                </a:lnTo>
                <a:lnTo>
                  <a:pt x="0" y="2841369"/>
                </a:lnTo>
                <a:lnTo>
                  <a:pt x="0" y="2808461"/>
                </a:lnTo>
                <a:lnTo>
                  <a:pt x="0" y="2803642"/>
                </a:lnTo>
                <a:lnTo>
                  <a:pt x="0" y="2792196"/>
                </a:lnTo>
                <a:lnTo>
                  <a:pt x="0" y="2781378"/>
                </a:lnTo>
                <a:lnTo>
                  <a:pt x="0" y="2769905"/>
                </a:lnTo>
                <a:cubicBezTo>
                  <a:pt x="0" y="2731350"/>
                  <a:pt x="0" y="2654239"/>
                  <a:pt x="0" y="2500017"/>
                </a:cubicBezTo>
                <a:cubicBezTo>
                  <a:pt x="0" y="2500017"/>
                  <a:pt x="0" y="2500017"/>
                  <a:pt x="0" y="1939211"/>
                </a:cubicBezTo>
                <a:cubicBezTo>
                  <a:pt x="0" y="1939211"/>
                  <a:pt x="0" y="1939211"/>
                  <a:pt x="0" y="968948"/>
                </a:cubicBezTo>
                <a:cubicBezTo>
                  <a:pt x="0" y="968948"/>
                  <a:pt x="0" y="968948"/>
                  <a:pt x="0" y="476685"/>
                </a:cubicBezTo>
                <a:cubicBezTo>
                  <a:pt x="0" y="211860"/>
                  <a:pt x="214786" y="0"/>
                  <a:pt x="476263" y="0"/>
                </a:cubicBezTo>
                <a:close/>
              </a:path>
            </a:pathLst>
          </a:custGeom>
          <a:solidFill>
            <a:srgbClr val="F0F0F0"/>
          </a:solidFill>
          <a:ln algn="ctr" cap="flat" cmpd="sng" w="28575">
            <a:gradFill flip="none" rotWithShape="1">
              <a:gsLst>
                <a:gs pos="100000">
                  <a:srgbClr val="FFFFFF"/>
                </a:gs>
                <a:gs pos="0">
                  <a:srgbClr val="D9D9DA"/>
                </a:gs>
              </a:gsLst>
              <a:lin ang="13500000" scaled="1"/>
            </a:gradFill>
            <a:prstDash val="solid"/>
            <a:miter lim="800000"/>
          </a:ln>
          <a:effectLst>
            <a:outerShdw algn="t" blurRad="279400" dir="2700000" dist="165100" rotWithShape="0">
              <a:prstClr val="black">
                <a:alpha val="35000"/>
              </a:prstClr>
            </a:outerShdw>
          </a:effectLst>
          <a:extLst/>
        </p:spPr>
        <p:txBody>
          <a:bodyPr anchor="ctr" rtlCol="0"/>
          <a:lstStyle/>
          <a:p>
            <a:pPr algn="ctr"/>
            <a:endParaRPr altLang="en-US" kern="0" lang="zh-CN">
              <a:solidFill>
                <a:prstClr val="white"/>
              </a:solidFill>
              <a:latin typeface="Calibri"/>
              <a:ea charset="-122" panose="02010600030101010101" pitchFamily="2" typeface="宋体"/>
            </a:endParaRPr>
          </a:p>
        </p:txBody>
      </p:sp>
      <p:grpSp>
        <p:nvGrpSpPr>
          <p:cNvPr id="75" name="组合 74"/>
          <p:cNvGrpSpPr/>
          <p:nvPr/>
        </p:nvGrpSpPr>
        <p:grpSpPr>
          <a:xfrm>
            <a:off x="4169280" y="1118609"/>
            <a:ext cx="3853445" cy="3879738"/>
            <a:chOff x="3732212" y="896425"/>
            <a:chExt cx="4652964" cy="4684713"/>
          </a:xfrm>
        </p:grpSpPr>
        <p:sp>
          <p:nvSpPr>
            <p:cNvPr id="76" name="Freeform 5"/>
            <p:cNvSpPr/>
            <p:nvPr/>
          </p:nvSpPr>
          <p:spPr bwMode="auto">
            <a:xfrm>
              <a:off x="3732212" y="896426"/>
              <a:ext cx="2292349" cy="4684712"/>
            </a:xfrm>
            <a:custGeom>
              <a:gdLst>
                <a:gd fmla="*/ 456 w 610" name="T0"/>
                <a:gd fmla="*/ 0 h 1246" name="T1"/>
                <a:gd fmla="*/ 303 w 610" name="T2"/>
                <a:gd fmla="*/ 153 h 1246" name="T3"/>
                <a:gd fmla="*/ 305 w 610" name="T4"/>
                <a:gd fmla="*/ 180 h 1246" name="T5"/>
                <a:gd fmla="*/ 303 w 610" name="T6"/>
                <a:gd fmla="*/ 180 h 1246" name="T7"/>
                <a:gd fmla="*/ 102 w 610" name="T8"/>
                <a:gd fmla="*/ 381 h 1246" name="T9"/>
                <a:gd fmla="*/ 119 w 610" name="T10"/>
                <a:gd fmla="*/ 463 h 1246" name="T11"/>
                <a:gd fmla="*/ 0 w 610" name="T12"/>
                <a:gd fmla="*/ 654 h 1246" name="T13"/>
                <a:gd fmla="*/ 67 w 610" name="T14"/>
                <a:gd fmla="*/ 815 h 1246" name="T15"/>
                <a:gd fmla="*/ 42 w 610" name="T16"/>
                <a:gd fmla="*/ 947 h 1246" name="T17"/>
                <a:gd fmla="*/ 239 w 610" name="T18"/>
                <a:gd fmla="*/ 1179 h 1246" name="T19"/>
                <a:gd fmla="*/ 330 w 610" name="T20"/>
                <a:gd fmla="*/ 1164 h 1246" name="T21"/>
                <a:gd fmla="*/ 462 w 610" name="T22"/>
                <a:gd fmla="*/ 1246 h 1246" name="T23"/>
                <a:gd fmla="*/ 609 w 610" name="T24"/>
                <a:gd fmla="*/ 1102 h 1246" name="T25"/>
                <a:gd fmla="*/ 610 w 610" name="T26"/>
                <a:gd fmla="*/ 1098 h 1246" name="T27"/>
                <a:gd fmla="*/ 610 w 610" name="T28"/>
                <a:gd fmla="*/ 902 h 1246" name="T29"/>
                <a:gd fmla="*/ 610 w 610" name="T30"/>
                <a:gd fmla="*/ 803 h 1246" name="T31"/>
                <a:gd fmla="*/ 610 w 610" name="T32"/>
                <a:gd fmla="*/ 153 h 1246" name="T33"/>
                <a:gd fmla="*/ 456 w 610" name="T34"/>
                <a:gd fmla="*/ 0 h 124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46" w="610">
                  <a:moveTo>
                    <a:pt x="456" y="0"/>
                  </a:moveTo>
                  <a:cubicBezTo>
                    <a:pt x="371" y="0"/>
                    <a:pt x="303" y="68"/>
                    <a:pt x="303" y="153"/>
                  </a:cubicBezTo>
                  <a:cubicBezTo>
                    <a:pt x="303" y="162"/>
                    <a:pt x="304" y="171"/>
                    <a:pt x="305" y="180"/>
                  </a:cubicBezTo>
                  <a:cubicBezTo>
                    <a:pt x="304" y="180"/>
                    <a:pt x="304" y="180"/>
                    <a:pt x="303" y="180"/>
                  </a:cubicBezTo>
                  <a:cubicBezTo>
                    <a:pt x="192" y="180"/>
                    <a:pt x="102" y="270"/>
                    <a:pt x="102" y="381"/>
                  </a:cubicBezTo>
                  <a:cubicBezTo>
                    <a:pt x="102" y="410"/>
                    <a:pt x="108" y="438"/>
                    <a:pt x="119" y="463"/>
                  </a:cubicBezTo>
                  <a:cubicBezTo>
                    <a:pt x="51" y="483"/>
                    <a:pt x="0" y="561"/>
                    <a:pt x="0" y="654"/>
                  </a:cubicBezTo>
                  <a:cubicBezTo>
                    <a:pt x="0" y="721"/>
                    <a:pt x="27" y="780"/>
                    <a:pt x="67" y="815"/>
                  </a:cubicBezTo>
                  <a:cubicBezTo>
                    <a:pt x="51" y="844"/>
                    <a:pt x="42" y="912"/>
                    <a:pt x="42" y="947"/>
                  </a:cubicBezTo>
                  <a:cubicBezTo>
                    <a:pt x="42" y="1056"/>
                    <a:pt x="130" y="1179"/>
                    <a:pt x="239" y="1179"/>
                  </a:cubicBezTo>
                  <a:cubicBezTo>
                    <a:pt x="272" y="1179"/>
                    <a:pt x="303" y="1178"/>
                    <a:pt x="330" y="1164"/>
                  </a:cubicBezTo>
                  <a:cubicBezTo>
                    <a:pt x="354" y="1213"/>
                    <a:pt x="404" y="1246"/>
                    <a:pt x="462" y="1246"/>
                  </a:cubicBezTo>
                  <a:cubicBezTo>
                    <a:pt x="542" y="1246"/>
                    <a:pt x="607" y="1182"/>
                    <a:pt x="609" y="1102"/>
                  </a:cubicBezTo>
                  <a:cubicBezTo>
                    <a:pt x="609" y="1101"/>
                    <a:pt x="610" y="1100"/>
                    <a:pt x="610" y="1098"/>
                  </a:cubicBezTo>
                  <a:cubicBezTo>
                    <a:pt x="610" y="902"/>
                    <a:pt x="610" y="902"/>
                    <a:pt x="610" y="902"/>
                  </a:cubicBezTo>
                  <a:cubicBezTo>
                    <a:pt x="610" y="803"/>
                    <a:pt x="610" y="803"/>
                    <a:pt x="610" y="803"/>
                  </a:cubicBezTo>
                  <a:cubicBezTo>
                    <a:pt x="610" y="153"/>
                    <a:pt x="610" y="153"/>
                    <a:pt x="610" y="153"/>
                  </a:cubicBezTo>
                  <a:cubicBezTo>
                    <a:pt x="610" y="68"/>
                    <a:pt x="541" y="0"/>
                    <a:pt x="456" y="0"/>
                  </a:cubicBezTo>
                  <a:close/>
                </a:path>
              </a:pathLst>
            </a:custGeom>
            <a:solidFill>
              <a:schemeClr val="bg1">
                <a:lumMod val="50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7" name="任意多边形 76"/>
            <p:cNvSpPr/>
            <p:nvPr/>
          </p:nvSpPr>
          <p:spPr bwMode="auto">
            <a:xfrm>
              <a:off x="6095999" y="896425"/>
              <a:ext cx="2282825" cy="2341562"/>
            </a:xfrm>
            <a:custGeom>
              <a:gdLst>
                <a:gd fmla="*/ 575079 w 2282825" name="connsiteX0"/>
                <a:gd fmla="*/ 0 h 2341562" name="connsiteY0"/>
                <a:gd fmla="*/ 1153917 w 2282825" name="connsiteX1"/>
                <a:gd fmla="*/ 575588 h 2341562" name="connsiteY1"/>
                <a:gd fmla="*/ 1142641 w 2282825" name="connsiteX2"/>
                <a:gd fmla="*/ 677163 h 2341562" name="connsiteY2"/>
                <a:gd fmla="*/ 1153917 w 2282825" name="connsiteX3"/>
                <a:gd fmla="*/ 677163 h 2341562" name="connsiteY3"/>
                <a:gd fmla="*/ 1860550 w 2282825" name="connsiteX4"/>
                <a:gd fmla="*/ 1169987 h 2341562" name="connsiteY4"/>
                <a:gd fmla="*/ 1861612 w 2282825" name="connsiteX5"/>
                <a:gd fmla="*/ 1169987 h 2341562" name="connsiteY5"/>
                <a:gd fmla="*/ 1910503 w 2282825" name="connsiteX6"/>
                <a:gd fmla="*/ 1432841 h 2341562" name="connsiteY6"/>
                <a:gd fmla="*/ 1842808 w 2282825" name="connsiteX7"/>
                <a:gd fmla="*/ 1740754 h 2341562" name="connsiteY7"/>
                <a:gd fmla="*/ 2282825 w 2282825" name="connsiteX8"/>
                <a:gd fmla="*/ 2341562 h 2341562" name="connsiteY8"/>
                <a:gd fmla="*/ 0 w 2282825" name="connsiteX9"/>
                <a:gd fmla="*/ 2341562 h 2341562" name="connsiteY9"/>
                <a:gd fmla="*/ 0 w 2282825" name="connsiteX10"/>
                <a:gd fmla="*/ 1169987 h 2341562" name="connsiteY10"/>
                <a:gd fmla="*/ 0 w 2282825" name="connsiteX11"/>
                <a:gd fmla="*/ 575588 h 2341562" name="connsiteY11"/>
                <a:gd fmla="*/ 575079 w 2282825" name="connsiteX12"/>
                <a:gd fmla="*/ 0 h 234156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341562" w="2282825">
                  <a:moveTo>
                    <a:pt x="575079" y="0"/>
                  </a:moveTo>
                  <a:cubicBezTo>
                    <a:pt x="894568" y="0"/>
                    <a:pt x="1153917" y="255817"/>
                    <a:pt x="1153917" y="575588"/>
                  </a:cubicBezTo>
                  <a:cubicBezTo>
                    <a:pt x="1153917" y="609447"/>
                    <a:pt x="1150158" y="643305"/>
                    <a:pt x="1142641" y="677163"/>
                  </a:cubicBezTo>
                  <a:cubicBezTo>
                    <a:pt x="1146400" y="677163"/>
                    <a:pt x="1150158" y="677163"/>
                    <a:pt x="1153917" y="677163"/>
                  </a:cubicBezTo>
                  <a:cubicBezTo>
                    <a:pt x="1477164" y="677163"/>
                    <a:pt x="1755307" y="880312"/>
                    <a:pt x="1860550" y="1169987"/>
                  </a:cubicBezTo>
                  <a:lnTo>
                    <a:pt x="1861612" y="1169987"/>
                  </a:lnTo>
                  <a:cubicBezTo>
                    <a:pt x="1891699" y="1252598"/>
                    <a:pt x="1910503" y="1338964"/>
                    <a:pt x="1910503" y="1432841"/>
                  </a:cubicBezTo>
                  <a:cubicBezTo>
                    <a:pt x="1910503" y="1541737"/>
                    <a:pt x="1884177" y="1646878"/>
                    <a:pt x="1842808" y="1740754"/>
                  </a:cubicBezTo>
                  <a:cubicBezTo>
                    <a:pt x="2072219" y="1808345"/>
                    <a:pt x="2245217" y="2044913"/>
                    <a:pt x="2282825" y="2341562"/>
                  </a:cubicBezTo>
                  <a:cubicBezTo>
                    <a:pt x="2282825" y="2341562"/>
                    <a:pt x="2282825" y="2341562"/>
                    <a:pt x="0" y="2341562"/>
                  </a:cubicBezTo>
                  <a:cubicBezTo>
                    <a:pt x="0" y="2341562"/>
                    <a:pt x="0" y="2341562"/>
                    <a:pt x="0" y="1169987"/>
                  </a:cubicBezTo>
                  <a:cubicBezTo>
                    <a:pt x="0" y="1169987"/>
                    <a:pt x="0" y="1169987"/>
                    <a:pt x="0" y="575588"/>
                  </a:cubicBezTo>
                  <a:cubicBezTo>
                    <a:pt x="0" y="255817"/>
                    <a:pt x="259350" y="0"/>
                    <a:pt x="575079" y="0"/>
                  </a:cubicBezTo>
                  <a:close/>
                </a:path>
              </a:pathLst>
            </a:custGeom>
            <a:solidFill>
              <a:srgbClr val="AAD710"/>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78" name="任意多边形 77"/>
            <p:cNvSpPr/>
            <p:nvPr/>
          </p:nvSpPr>
          <p:spPr bwMode="auto">
            <a:xfrm>
              <a:off x="6096001" y="3237987"/>
              <a:ext cx="2289175" cy="2343150"/>
            </a:xfrm>
            <a:custGeom>
              <a:gdLst>
                <a:gd fmla="*/ 0 w 2289175" name="connsiteX0"/>
                <a:gd fmla="*/ 1169988 h 2343150" name="connsiteY0"/>
                <a:gd fmla="*/ 2131428 w 2289175" name="connsiteX1"/>
                <a:gd fmla="*/ 1169988 h 2343150" name="connsiteY1"/>
                <a:gd fmla="*/ 2135187 w 2289175" name="connsiteX2"/>
                <a:gd fmla="*/ 1218870 h 2343150" name="connsiteY2"/>
                <a:gd fmla="*/ 1390879 w 2289175" name="connsiteX3"/>
                <a:gd fmla="*/ 2091221 h 2343150" name="connsiteY3"/>
                <a:gd fmla="*/ 1052557 w 2289175" name="connsiteX4"/>
                <a:gd fmla="*/ 2034819 h 2343150" name="connsiteY4"/>
                <a:gd fmla="*/ 556352 w 2289175" name="connsiteX5"/>
                <a:gd fmla="*/ 2343150 h 2343150" name="connsiteY5"/>
                <a:gd fmla="*/ 0 w 2289175" name="connsiteX6"/>
                <a:gd fmla="*/ 1801691 h 2343150" name="connsiteY6"/>
                <a:gd fmla="*/ 0 w 2289175" name="connsiteX7"/>
                <a:gd fmla="*/ 1786650 h 2343150" name="connsiteY7"/>
                <a:gd fmla="*/ 0 w 2289175" name="connsiteX8"/>
                <a:gd fmla="*/ 1169988 h 2343150" name="connsiteY8"/>
                <a:gd fmla="*/ 0 w 2289175" name="connsiteX9"/>
                <a:gd fmla="*/ 0 h 2343150" name="connsiteY9"/>
                <a:gd fmla="*/ 2281657 w 2289175" name="connsiteX10"/>
                <a:gd fmla="*/ 0 h 2343150" name="connsiteY10"/>
                <a:gd fmla="*/ 2289175 w 2289175" name="connsiteX11"/>
                <a:gd fmla="*/ 116623 h 2343150" name="connsiteY11"/>
                <a:gd fmla="*/ 2041087 w 2289175" name="connsiteX12"/>
                <a:gd fmla="*/ 722307 h 2343150" name="connsiteY12"/>
                <a:gd fmla="*/ 2131301 w 2289175" name="connsiteX13"/>
                <a:gd fmla="*/ 1169987 h 2343150" name="connsiteY13"/>
                <a:gd fmla="*/ 0 w 2289175" name="connsiteX14"/>
                <a:gd fmla="*/ 1169987 h 2343150" name="connsiteY14"/>
                <a:gd fmla="*/ 0 w 2289175" name="connsiteX15"/>
                <a:gd fmla="*/ 1049603 h 2343150" name="connsiteY15"/>
                <a:gd fmla="*/ 0 w 2289175" name="connsiteX16"/>
                <a:gd fmla="*/ 677163 h 2343150" name="connsiteY16"/>
                <a:gd fmla="*/ 0 w 2289175" name="connsiteX17"/>
                <a:gd fmla="*/ 0 h 234315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2343150" w="2289175">
                  <a:moveTo>
                    <a:pt x="0" y="1169988"/>
                  </a:moveTo>
                  <a:cubicBezTo>
                    <a:pt x="0" y="1169988"/>
                    <a:pt x="0" y="1169988"/>
                    <a:pt x="2131428" y="1169988"/>
                  </a:cubicBezTo>
                  <a:cubicBezTo>
                    <a:pt x="2135187" y="1188789"/>
                    <a:pt x="2135187" y="1203829"/>
                    <a:pt x="2135187" y="1218870"/>
                  </a:cubicBezTo>
                  <a:cubicBezTo>
                    <a:pt x="2135187" y="1628725"/>
                    <a:pt x="1800624" y="2091221"/>
                    <a:pt x="1390879" y="2091221"/>
                  </a:cubicBezTo>
                  <a:cubicBezTo>
                    <a:pt x="1270587" y="2091221"/>
                    <a:pt x="1154054" y="2087461"/>
                    <a:pt x="1052557" y="2034819"/>
                  </a:cubicBezTo>
                  <a:cubicBezTo>
                    <a:pt x="962338" y="2219066"/>
                    <a:pt x="770622" y="2343150"/>
                    <a:pt x="556352" y="2343150"/>
                  </a:cubicBezTo>
                  <a:cubicBezTo>
                    <a:pt x="251862" y="2343150"/>
                    <a:pt x="7519" y="2102502"/>
                    <a:pt x="0" y="1801691"/>
                  </a:cubicBezTo>
                  <a:cubicBezTo>
                    <a:pt x="0" y="1797931"/>
                    <a:pt x="0" y="1794171"/>
                    <a:pt x="0" y="1786650"/>
                  </a:cubicBezTo>
                  <a:cubicBezTo>
                    <a:pt x="0" y="1786650"/>
                    <a:pt x="0" y="1786650"/>
                    <a:pt x="0" y="1169988"/>
                  </a:cubicBezTo>
                  <a:close/>
                  <a:moveTo>
                    <a:pt x="0" y="0"/>
                  </a:moveTo>
                  <a:cubicBezTo>
                    <a:pt x="0" y="0"/>
                    <a:pt x="0" y="0"/>
                    <a:pt x="2281657" y="0"/>
                  </a:cubicBezTo>
                  <a:cubicBezTo>
                    <a:pt x="2285416" y="37620"/>
                    <a:pt x="2289175" y="75240"/>
                    <a:pt x="2289175" y="116623"/>
                  </a:cubicBezTo>
                  <a:cubicBezTo>
                    <a:pt x="2289175" y="368678"/>
                    <a:pt x="2191444" y="590637"/>
                    <a:pt x="2041087" y="722307"/>
                  </a:cubicBezTo>
                  <a:cubicBezTo>
                    <a:pt x="2093712" y="820120"/>
                    <a:pt x="2127542" y="1034555"/>
                    <a:pt x="2131301" y="1169987"/>
                  </a:cubicBezTo>
                  <a:cubicBezTo>
                    <a:pt x="2131301" y="1169987"/>
                    <a:pt x="2131301" y="1169987"/>
                    <a:pt x="0" y="1169987"/>
                  </a:cubicBezTo>
                  <a:cubicBezTo>
                    <a:pt x="0" y="1169987"/>
                    <a:pt x="0" y="1169987"/>
                    <a:pt x="0" y="1049603"/>
                  </a:cubicBezTo>
                  <a:cubicBezTo>
                    <a:pt x="0" y="1049603"/>
                    <a:pt x="0" y="1049603"/>
                    <a:pt x="0" y="677163"/>
                  </a:cubicBezTo>
                  <a:cubicBezTo>
                    <a:pt x="0" y="677163"/>
                    <a:pt x="0" y="677163"/>
                    <a:pt x="0" y="0"/>
                  </a:cubicBezTo>
                  <a:close/>
                </a:path>
              </a:pathLst>
            </a:custGeom>
            <a:solidFill>
              <a:srgbClr val="6AA725"/>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grpSp>
      <p:sp>
        <p:nvSpPr>
          <p:cNvPr id="80" name="文本框 79"/>
          <p:cNvSpPr txBox="1"/>
          <p:nvPr/>
        </p:nvSpPr>
        <p:spPr>
          <a:xfrm>
            <a:off x="4817110" y="5490146"/>
            <a:ext cx="2557780" cy="609600"/>
          </a:xfrm>
          <a:prstGeom prst="rect">
            <a:avLst/>
          </a:prstGeom>
          <a:noFill/>
        </p:spPr>
        <p:txBody>
          <a:bodyPr rtlCol="0" wrap="none">
            <a:spAutoFit/>
          </a:bodyPr>
          <a:lstStyle/>
          <a:p>
            <a:pPr algn="ctr"/>
            <a:r>
              <a:rPr altLang="en-US" lang="zh-CN" sz="1700">
                <a:solidFill>
                  <a:schemeClr val="tx1">
                    <a:lumMod val="65000"/>
                    <a:lumOff val="35000"/>
                  </a:schemeClr>
                </a:solidFill>
              </a:rPr>
              <a:t>文化落地之根本表现在于</a:t>
            </a:r>
          </a:p>
          <a:p>
            <a:pPr algn="ctr"/>
            <a:r>
              <a:rPr altLang="en-US" lang="zh-CN" sz="1700">
                <a:solidFill>
                  <a:schemeClr val="tx1">
                    <a:lumMod val="65000"/>
                    <a:lumOff val="35000"/>
                  </a:schemeClr>
                </a:solidFill>
              </a:rPr>
              <a:t>群体行为改变</a:t>
            </a:r>
          </a:p>
        </p:txBody>
      </p:sp>
      <p:grpSp>
        <p:nvGrpSpPr>
          <p:cNvPr id="84" name="组合 83"/>
          <p:cNvGrpSpPr/>
          <p:nvPr/>
        </p:nvGrpSpPr>
        <p:grpSpPr>
          <a:xfrm>
            <a:off x="1002859" y="868139"/>
            <a:ext cx="500939" cy="500939"/>
            <a:chOff x="4108450" y="2661285"/>
            <a:chExt cx="666750" cy="666750"/>
          </a:xfrm>
        </p:grpSpPr>
        <p:sp>
          <p:nvSpPr>
            <p:cNvPr id="85" name="椭圆 84"/>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86" name="任意多边形 85"/>
            <p:cNvSpPr/>
            <p:nvPr/>
          </p:nvSpPr>
          <p:spPr>
            <a:xfrm rot="10800000">
              <a:off x="4219323" y="2803673"/>
              <a:ext cx="433864" cy="381974"/>
            </a:xfrm>
            <a:custGeom>
              <a:gdLst>
                <a:gd fmla="*/ 760416 w 1727431" name="connsiteX0"/>
                <a:gd fmla="*/ 1520832 h 1520832" name="connsiteY0"/>
                <a:gd fmla="*/ 621863 w 1727431" name="connsiteX1"/>
                <a:gd fmla="*/ 1463441 h 1520832" name="connsiteY1"/>
                <a:gd fmla="*/ 57390 w 1727431" name="connsiteX2"/>
                <a:gd fmla="*/ 898969 h 1520832" name="connsiteY2"/>
                <a:gd fmla="*/ 0 w 1727431" name="connsiteX3"/>
                <a:gd fmla="*/ 760416 h 1520832" name="connsiteY3"/>
                <a:gd fmla="*/ 0 w 1727431" name="connsiteX4"/>
                <a:gd fmla="*/ 760416 h 1520832" name="connsiteY4"/>
                <a:gd fmla="*/ 0 w 1727431" name="connsiteX5"/>
                <a:gd fmla="*/ 760415 h 1520832" name="connsiteY5"/>
                <a:gd fmla="*/ 57390 w 1727431" name="connsiteX6"/>
                <a:gd fmla="*/ 621863 h 1520832" name="connsiteY6"/>
                <a:gd fmla="*/ 621863 w 1727431" name="connsiteX7"/>
                <a:gd fmla="*/ 57390 h 1520832" name="connsiteY7"/>
                <a:gd fmla="*/ 898969 w 1727431" name="connsiteX8"/>
                <a:gd fmla="*/ 57390 h 1520832" name="connsiteY8"/>
                <a:gd fmla="*/ 898969 w 1727431" name="connsiteX9"/>
                <a:gd fmla="*/ 334495 h 1520832" name="connsiteY9"/>
                <a:gd fmla="*/ 668991 w 1727431" name="connsiteX10"/>
                <a:gd fmla="*/ 564473 h 1520832" name="connsiteY10"/>
                <a:gd fmla="*/ 1531488 w 1727431" name="connsiteX11"/>
                <a:gd fmla="*/ 564473 h 1520832" name="connsiteY11"/>
                <a:gd fmla="*/ 1727431 w 1727431" name="connsiteX12"/>
                <a:gd fmla="*/ 760416 h 1520832" name="connsiteY12"/>
                <a:gd fmla="*/ 1531488 w 1727431" name="connsiteX13"/>
                <a:gd fmla="*/ 956359 h 1520832" name="connsiteY13"/>
                <a:gd fmla="*/ 668992 w 1727431" name="connsiteX14"/>
                <a:gd fmla="*/ 956359 h 1520832" name="connsiteY14"/>
                <a:gd fmla="*/ 898969 w 1727431" name="connsiteX15"/>
                <a:gd fmla="*/ 1186336 h 1520832" name="connsiteY15"/>
                <a:gd fmla="*/ 898969 w 1727431" name="connsiteX16"/>
                <a:gd fmla="*/ 1463441 h 1520832" name="connsiteY16"/>
                <a:gd fmla="*/ 760416 w 1727431" name="connsiteX17"/>
                <a:gd fmla="*/ 1520832 h 152083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520832" w="1727431">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grpSp>
        <p:nvGrpSpPr>
          <p:cNvPr id="87" name="组合 86"/>
          <p:cNvGrpSpPr/>
          <p:nvPr/>
        </p:nvGrpSpPr>
        <p:grpSpPr>
          <a:xfrm rot="10800000">
            <a:off x="10630403" y="868138"/>
            <a:ext cx="500939" cy="500939"/>
            <a:chOff x="4108450" y="2661285"/>
            <a:chExt cx="666750" cy="666750"/>
          </a:xfrm>
        </p:grpSpPr>
        <p:sp>
          <p:nvSpPr>
            <p:cNvPr id="88" name="椭圆 87"/>
            <p:cNvSpPr/>
            <p:nvPr/>
          </p:nvSpPr>
          <p:spPr>
            <a:xfrm>
              <a:off x="4108450" y="2661285"/>
              <a:ext cx="666750" cy="666750"/>
            </a:xfrm>
            <a:prstGeom prst="ellipse">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sp>
          <p:nvSpPr>
            <p:cNvPr id="89" name="任意多边形 88"/>
            <p:cNvSpPr/>
            <p:nvPr/>
          </p:nvSpPr>
          <p:spPr>
            <a:xfrm rot="10800000">
              <a:off x="4219323" y="2803673"/>
              <a:ext cx="433864" cy="381974"/>
            </a:xfrm>
            <a:custGeom>
              <a:gdLst>
                <a:gd fmla="*/ 760416 w 1727431" name="connsiteX0"/>
                <a:gd fmla="*/ 1520832 h 1520832" name="connsiteY0"/>
                <a:gd fmla="*/ 621863 w 1727431" name="connsiteX1"/>
                <a:gd fmla="*/ 1463441 h 1520832" name="connsiteY1"/>
                <a:gd fmla="*/ 57390 w 1727431" name="connsiteX2"/>
                <a:gd fmla="*/ 898969 h 1520832" name="connsiteY2"/>
                <a:gd fmla="*/ 0 w 1727431" name="connsiteX3"/>
                <a:gd fmla="*/ 760416 h 1520832" name="connsiteY3"/>
                <a:gd fmla="*/ 0 w 1727431" name="connsiteX4"/>
                <a:gd fmla="*/ 760416 h 1520832" name="connsiteY4"/>
                <a:gd fmla="*/ 0 w 1727431" name="connsiteX5"/>
                <a:gd fmla="*/ 760415 h 1520832" name="connsiteY5"/>
                <a:gd fmla="*/ 57390 w 1727431" name="connsiteX6"/>
                <a:gd fmla="*/ 621863 h 1520832" name="connsiteY6"/>
                <a:gd fmla="*/ 621863 w 1727431" name="connsiteX7"/>
                <a:gd fmla="*/ 57390 h 1520832" name="connsiteY7"/>
                <a:gd fmla="*/ 898969 w 1727431" name="connsiteX8"/>
                <a:gd fmla="*/ 57390 h 1520832" name="connsiteY8"/>
                <a:gd fmla="*/ 898969 w 1727431" name="connsiteX9"/>
                <a:gd fmla="*/ 334495 h 1520832" name="connsiteY9"/>
                <a:gd fmla="*/ 668991 w 1727431" name="connsiteX10"/>
                <a:gd fmla="*/ 564473 h 1520832" name="connsiteY10"/>
                <a:gd fmla="*/ 1531488 w 1727431" name="connsiteX11"/>
                <a:gd fmla="*/ 564473 h 1520832" name="connsiteY11"/>
                <a:gd fmla="*/ 1727431 w 1727431" name="connsiteX12"/>
                <a:gd fmla="*/ 760416 h 1520832" name="connsiteY12"/>
                <a:gd fmla="*/ 1531488 w 1727431" name="connsiteX13"/>
                <a:gd fmla="*/ 956359 h 1520832" name="connsiteY13"/>
                <a:gd fmla="*/ 668992 w 1727431" name="connsiteX14"/>
                <a:gd fmla="*/ 956359 h 1520832" name="connsiteY14"/>
                <a:gd fmla="*/ 898969 w 1727431" name="connsiteX15"/>
                <a:gd fmla="*/ 1186336 h 1520832" name="connsiteY15"/>
                <a:gd fmla="*/ 898969 w 1727431" name="connsiteX16"/>
                <a:gd fmla="*/ 1463441 h 1520832" name="connsiteY16"/>
                <a:gd fmla="*/ 760416 w 1727431" name="connsiteX17"/>
                <a:gd fmla="*/ 1520832 h 152083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520832" w="1727431">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latin typeface="Calibri"/>
                <a:ea charset="-122" panose="02010600030101010101" pitchFamily="2" typeface="宋体"/>
                <a:cs typeface="+mn-cs"/>
              </a:endParaRPr>
            </a:p>
          </p:txBody>
        </p:sp>
      </p:grpSp>
      <p:sp>
        <p:nvSpPr>
          <p:cNvPr id="90" name="文本框 89"/>
          <p:cNvSpPr txBox="1"/>
          <p:nvPr/>
        </p:nvSpPr>
        <p:spPr>
          <a:xfrm>
            <a:off x="1604799" y="907412"/>
            <a:ext cx="1402080" cy="457200"/>
          </a:xfrm>
          <a:prstGeom prst="rect">
            <a:avLst/>
          </a:prstGeom>
          <a:noFill/>
        </p:spPr>
        <p:txBody>
          <a:bodyPr rtlCol="0" wrap="none">
            <a:spAutoFit/>
          </a:bodyPr>
          <a:lstStyle/>
          <a:p>
            <a:r>
              <a:rPr altLang="en-US" b="1" lang="zh-CN" smtClean="0" sz="2400">
                <a:solidFill>
                  <a:schemeClr val="tx1">
                    <a:lumMod val="65000"/>
                    <a:lumOff val="35000"/>
                  </a:schemeClr>
                </a:solidFill>
              </a:rPr>
              <a:t>被动改变</a:t>
            </a:r>
          </a:p>
        </p:txBody>
      </p:sp>
      <p:sp>
        <p:nvSpPr>
          <p:cNvPr id="91" name="文本框 90"/>
          <p:cNvSpPr txBox="1"/>
          <p:nvPr/>
        </p:nvSpPr>
        <p:spPr>
          <a:xfrm>
            <a:off x="9145022" y="907412"/>
            <a:ext cx="1402080" cy="457200"/>
          </a:xfrm>
          <a:prstGeom prst="rect">
            <a:avLst/>
          </a:prstGeom>
          <a:noFill/>
        </p:spPr>
        <p:txBody>
          <a:bodyPr rtlCol="0" wrap="none">
            <a:spAutoFit/>
          </a:bodyPr>
          <a:lstStyle/>
          <a:p>
            <a:pPr algn="r"/>
            <a:r>
              <a:rPr altLang="en-US" b="1" lang="zh-CN" smtClean="0" sz="2400">
                <a:solidFill>
                  <a:schemeClr val="tx1">
                    <a:lumMod val="65000"/>
                    <a:lumOff val="35000"/>
                  </a:schemeClr>
                </a:solidFill>
              </a:rPr>
              <a:t>主动改变</a:t>
            </a:r>
          </a:p>
        </p:txBody>
      </p:sp>
      <p:sp>
        <p:nvSpPr>
          <p:cNvPr id="93" name="矩形 92"/>
          <p:cNvSpPr/>
          <p:nvPr/>
        </p:nvSpPr>
        <p:spPr>
          <a:xfrm>
            <a:off x="1002859" y="1718659"/>
            <a:ext cx="2481943" cy="2453335"/>
          </a:xfrm>
          <a:prstGeom prst="rect">
            <a:avLst/>
          </a:prstGeom>
        </p:spPr>
        <p:txBody>
          <a:bodyPr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文化落地从本质来讲是群体行为转变；群体行为转变，一方面是内心认同后的行为转变，</a:t>
            </a:r>
          </a:p>
          <a:p>
            <a:pPr>
              <a:lnSpc>
                <a:spcPct val="123000"/>
              </a:lnSpc>
            </a:pPr>
            <a:r>
              <a:rPr altLang="en-US" lang="zh-CN">
                <a:solidFill>
                  <a:schemeClr val="tx1">
                    <a:lumMod val="65000"/>
                    <a:lumOff val="35000"/>
                  </a:schemeClr>
                </a:solidFill>
                <a:latin charset="-122" pitchFamily="34" typeface="微软雅黑"/>
                <a:ea charset="-122" pitchFamily="34" typeface="微软雅黑"/>
              </a:rPr>
              <a:t>另一方面是行为约束后促使的内心认同，两种方式要结合推动。</a:t>
            </a:r>
          </a:p>
        </p:txBody>
      </p:sp>
      <p:sp>
        <p:nvSpPr>
          <p:cNvPr id="94" name="矩形 93"/>
          <p:cNvSpPr/>
          <p:nvPr/>
        </p:nvSpPr>
        <p:spPr>
          <a:xfrm>
            <a:off x="8644935" y="1718659"/>
            <a:ext cx="2481943" cy="1778508"/>
          </a:xfrm>
          <a:prstGeom prst="rect">
            <a:avLst/>
          </a:prstGeom>
        </p:spPr>
        <p:txBody>
          <a:bodyPr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文化落地是一个长期的过程，长效机制聚焦在制度与激励体系完善与实施、宣传认知两个角度持续开展。</a:t>
            </a:r>
          </a:p>
        </p:txBody>
      </p:sp>
      <p:sp>
        <p:nvSpPr>
          <p:cNvPr id="99" name="文本框 98"/>
          <p:cNvSpPr txBox="1"/>
          <p:nvPr/>
        </p:nvSpPr>
        <p:spPr>
          <a:xfrm>
            <a:off x="6218484" y="1546424"/>
            <a:ext cx="1198880" cy="131064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r>
              <a:rPr altLang="en-US" lang="zh-CN" sz="8000"/>
              <a:t>知</a:t>
            </a:r>
          </a:p>
        </p:txBody>
      </p:sp>
      <p:sp>
        <p:nvSpPr>
          <p:cNvPr id="100" name="文本框 99"/>
          <p:cNvSpPr txBox="1"/>
          <p:nvPr/>
        </p:nvSpPr>
        <p:spPr>
          <a:xfrm>
            <a:off x="6218487" y="3162905"/>
            <a:ext cx="1198880" cy="131064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r>
              <a:rPr altLang="en-US" lang="zh-CN" smtClean="0" sz="8000"/>
              <a:t>信</a:t>
            </a:r>
          </a:p>
        </p:txBody>
      </p:sp>
      <p:sp>
        <p:nvSpPr>
          <p:cNvPr id="101" name="文本框 100"/>
          <p:cNvSpPr txBox="1"/>
          <p:nvPr/>
        </p:nvSpPr>
        <p:spPr>
          <a:xfrm>
            <a:off x="4556654" y="2434200"/>
            <a:ext cx="1198880" cy="1310640"/>
          </a:xfrm>
          <a:prstGeom prst="rect">
            <a:avLst/>
          </a:prstGeom>
          <a:noFill/>
        </p:spPr>
        <p:txBody>
          <a:bodyPr rtlCol="0" wrap="none">
            <a:spAutoFit/>
          </a:bodyPr>
          <a:lstStyle>
            <a:defPPr>
              <a:defRPr lang="zh-CN"/>
            </a:defPPr>
            <a:lvl1pPr algn="r">
              <a:defRPr b="1" sz="11500">
                <a:solidFill>
                  <a:schemeClr val="bg1"/>
                </a:solidFill>
                <a:effectLst>
                  <a:outerShdw algn="tl" blurRad="279400" dir="2700000" dist="152400" rotWithShape="0" sx="102000" sy="102000">
                    <a:prstClr val="black">
                      <a:alpha val="28000"/>
                    </a:prstClr>
                  </a:outerShdw>
                </a:effectLst>
              </a:defRPr>
            </a:lvl1pPr>
          </a:lstStyle>
          <a:p>
            <a:r>
              <a:rPr altLang="en-US" lang="zh-CN" smtClean="0" sz="8000"/>
              <a:t>行</a:t>
            </a:r>
          </a:p>
        </p:txBody>
      </p:sp>
      <p:sp>
        <p:nvSpPr>
          <p:cNvPr id="115" name="文本框 114"/>
          <p:cNvSpPr txBox="1"/>
          <p:nvPr/>
        </p:nvSpPr>
        <p:spPr>
          <a:xfrm>
            <a:off x="4596701" y="3634206"/>
            <a:ext cx="1097280" cy="365760"/>
          </a:xfrm>
          <a:prstGeom prst="rect">
            <a:avLst/>
          </a:prstGeom>
          <a:noFill/>
        </p:spPr>
        <p:txBody>
          <a:bodyPr rtlCol="0" wrap="none">
            <a:spAutoFit/>
          </a:bodyPr>
          <a:lstStyle/>
          <a:p>
            <a:r>
              <a:rPr altLang="en-US" lang="zh-CN" smtClean="0">
                <a:solidFill>
                  <a:schemeClr val="bg1"/>
                </a:solidFill>
              </a:rPr>
              <a:t>奖惩约束</a:t>
            </a:r>
          </a:p>
        </p:txBody>
      </p:sp>
      <p:sp>
        <p:nvSpPr>
          <p:cNvPr id="116" name="文本框 115"/>
          <p:cNvSpPr txBox="1"/>
          <p:nvPr/>
        </p:nvSpPr>
        <p:spPr>
          <a:xfrm>
            <a:off x="6258073" y="4328563"/>
            <a:ext cx="1097280" cy="365760"/>
          </a:xfrm>
          <a:prstGeom prst="rect">
            <a:avLst/>
          </a:prstGeom>
          <a:noFill/>
        </p:spPr>
        <p:txBody>
          <a:bodyPr rtlCol="0" wrap="none">
            <a:spAutoFit/>
          </a:bodyPr>
          <a:lstStyle/>
          <a:p>
            <a:r>
              <a:rPr altLang="en-US" lang="zh-CN">
                <a:solidFill>
                  <a:schemeClr val="bg1"/>
                </a:solidFill>
              </a:rPr>
              <a:t>言传身教</a:t>
            </a:r>
          </a:p>
        </p:txBody>
      </p:sp>
      <p:sp>
        <p:nvSpPr>
          <p:cNvPr id="117" name="文本框 116"/>
          <p:cNvSpPr txBox="1"/>
          <p:nvPr/>
        </p:nvSpPr>
        <p:spPr>
          <a:xfrm>
            <a:off x="6258073" y="2691584"/>
            <a:ext cx="1097280" cy="365760"/>
          </a:xfrm>
          <a:prstGeom prst="rect">
            <a:avLst/>
          </a:prstGeom>
          <a:noFill/>
        </p:spPr>
        <p:txBody>
          <a:bodyPr rtlCol="0" wrap="none">
            <a:spAutoFit/>
          </a:bodyPr>
          <a:lstStyle/>
          <a:p>
            <a:r>
              <a:rPr altLang="en-US" lang="zh-CN" smtClean="0">
                <a:solidFill>
                  <a:schemeClr val="bg1"/>
                </a:solidFill>
              </a:rPr>
              <a:t>宣传培训</a:t>
            </a:r>
          </a:p>
        </p:txBody>
      </p:sp>
    </p:spTree>
    <p:extLst>
      <p:ext uri="{BB962C8B-B14F-4D97-AF65-F5344CB8AC3E}">
        <p14:creationId val="263653717"/>
      </p:ext>
    </p:extLst>
  </p:cSld>
  <p:clrMapOvr>
    <a:masterClrMapping/>
  </p:clrMapOvr>
  <p:transition>
    <p:fad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宽屏</PresentationFormat>
  <Paragraphs>142</Paragraphs>
  <Slides>27</Slides>
  <Notes>0</Notes>
  <TotalTime>1007</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27</vt:i4>
      </vt:variant>
    </vt:vector>
  </HeadingPairs>
  <TitlesOfParts>
    <vt:vector baseType="lpstr" size="45">
      <vt:lpstr>Arial</vt:lpstr>
      <vt:lpstr>Calibri Light</vt:lpstr>
      <vt:lpstr>微软雅黑</vt:lpstr>
      <vt:lpstr>Calibri</vt:lpstr>
      <vt:lpstr>Broadway</vt:lpstr>
      <vt:lpstr>楷体</vt:lpstr>
      <vt:lpstr>经典繁仿黑</vt:lpstr>
      <vt:lpstr>微软雅黑 Light</vt:lpstr>
      <vt:lpstr>Arial Unicode MS</vt:lpstr>
      <vt:lpstr>Impact</vt:lpstr>
      <vt:lpstr>宋体</vt:lpstr>
      <vt:lpstr>方正超粗黑简体</vt:lpstr>
      <vt:lpstr>张海山锐线体简</vt:lpstr>
      <vt:lpstr>Wingdings</vt:lpstr>
      <vt:lpstr>Arial Black</vt:lpstr>
      <vt:lpstr>Century Gothic</vt:lpstr>
      <vt:lpstr>方正粗谭黑简体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2016-03-01T00:22:56Z</dcterms:created>
  <cp:lastModifiedBy>Administrator</cp:lastModifiedBy>
  <dcterms:modified xsi:type="dcterms:W3CDTF">2021-08-20T10:52:46Z</dcterms:modified>
  <cp:revision>585</cp:revision>
  <dc:title>PowerPoint 演示文稿</dc:title>
</cp:coreProperties>
</file>