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270" r:id="rId13"/>
    <p:sldId id="272" r:id="rId14"/>
    <p:sldId id="274" r:id="rId15"/>
    <p:sldId id="275" r:id="rId16"/>
    <p:sldId id="276" r:id="rId17"/>
    <p:sldId id="273" r:id="rId18"/>
    <p:sldId id="277" r:id="rId19"/>
    <p:sldId id="278" r:id="rId20"/>
    <p:sldId id="279" r:id="rId21"/>
    <p:sldId id="262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134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296779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425624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1030083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168998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844368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057913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450175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400354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715229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857580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845164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11515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589105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317402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979434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711064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112983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379681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22376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88382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033083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868352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4073899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22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754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22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2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30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11.jpe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1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18.jpeg" Type="http://schemas.openxmlformats.org/officeDocument/2006/relationships/image"/><Relationship Id="rId4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32210" y="3281082"/>
            <a:ext cx="4059790" cy="357691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01042" y="1997839"/>
            <a:ext cx="731520" cy="273302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36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434374" y="0"/>
            <a:ext cx="72000" cy="1932482"/>
            <a:chOff x="6060000" y="0"/>
            <a:chExt cx="72000" cy="1932482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4925518"/>
            <a:ext cx="72000" cy="1932482"/>
            <a:chOff x="6060000" y="0"/>
            <a:chExt cx="72000" cy="1932482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727955" y="3107921"/>
            <a:ext cx="487680" cy="155898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商务通用模板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20398" y="2677616"/>
            <a:ext cx="938786" cy="859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39456" y="0"/>
            <a:ext cx="785290" cy="2418693"/>
          </a:xfrm>
          <a:prstGeom prst="rect">
            <a:avLst/>
          </a:prstGeom>
        </p:spPr>
      </p:pic>
      <p:sp>
        <p:nvSpPr>
          <p:cNvPr id="15" name="泪滴形 14"/>
          <p:cNvSpPr/>
          <p:nvPr/>
        </p:nvSpPr>
        <p:spPr>
          <a:xfrm rot="18871186">
            <a:off x="10578078" y="2336074"/>
            <a:ext cx="359992" cy="359992"/>
          </a:xfrm>
          <a:prstGeom prst="teardrop">
            <a:avLst>
              <a:gd fmla="val 122223" name="adj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9754774" y="0"/>
            <a:ext cx="2006600" cy="294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7741006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fill="hold" grpId="0" id="1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id="20" nodeType="afterEffect" presetClass="exit" presetID="47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1.85185E-06 L -1.66667E-06 0.38125" pathEditMode="relative" ptsTypes="AA" rAng="0">
                                      <p:cBhvr>
                                        <p:cTn dur="75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51"/>
                                    </p:animMotion>
                                  </p:childTnLst>
                                </p:cTn>
                              </p:par>
                              <p:par>
                                <p:cTn accel="100000" fill="hold" grpId="2" id="27" nodeType="withEffect" presetClass="exit" presetID="50" presetSubtype="0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750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75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751"/>
                            </p:stCondLst>
                            <p:childTnLst>
                              <p:par>
                                <p:cTn fill="hold" id="3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51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5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1" spid="15"/>
      <p:bldP grpId="2" spid="15"/>
      <p:bldP grpId="0" spid="1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3368" y="1285087"/>
            <a:ext cx="2677470" cy="47249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44104" y="3603187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隶书繁体"/>
                <a:ea charset="-122" panose="03000509000000000000" pitchFamily="65" typeface="方正隶书繁体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973972" y="4774854"/>
            <a:ext cx="510916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  水墨主题请在此输入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文字 水墨主题请在此输入文字 水墨主题请在此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输入文字 水墨主题请在此输入文字 </a:t>
            </a:r>
          </a:p>
        </p:txBody>
      </p:sp>
      <p:sp>
        <p:nvSpPr>
          <p:cNvPr id="11" name="矩形 10"/>
          <p:cNvSpPr/>
          <p:nvPr/>
        </p:nvSpPr>
        <p:spPr>
          <a:xfrm>
            <a:off x="5973973" y="3276607"/>
            <a:ext cx="510916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  水墨主题请在此输入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文字 水墨主题请在此输入文字 水墨主题请在此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输入文字 水墨主题请在此输入文字 </a:t>
            </a:r>
          </a:p>
        </p:txBody>
      </p:sp>
      <p:sp>
        <p:nvSpPr>
          <p:cNvPr id="12" name="矩形 11"/>
          <p:cNvSpPr/>
          <p:nvPr/>
        </p:nvSpPr>
        <p:spPr>
          <a:xfrm>
            <a:off x="5973974" y="1784486"/>
            <a:ext cx="510916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  水墨主题请在此输入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文字 水墨主题请在此输入文字 水墨主题请在此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输入文字 水墨主题请在此输入文字 </a:t>
            </a:r>
          </a:p>
        </p:txBody>
      </p:sp>
    </p:spTree>
    <p:extLst>
      <p:ext uri="{BB962C8B-B14F-4D97-AF65-F5344CB8AC3E}">
        <p14:creationId val="162835978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7" y="1219909"/>
            <a:ext cx="609600" cy="19983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rgbClr val="784635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请插入标题三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6518" y="1923263"/>
            <a:ext cx="1417320" cy="1317307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2010800040101010101" pitchFamily="2" typeface="华文隶书"/>
                <a:ea charset="-122" panose="02010800040101010101" pitchFamily="2" typeface="华文隶书"/>
              </a:rPr>
              <a:t>请在这里</a:t>
            </a:r>
          </a:p>
          <a:p>
            <a:pPr>
              <a:lnSpc>
                <a:spcPct val="150000"/>
              </a:lnSpc>
            </a:pPr>
            <a:r>
              <a:rPr altLang="en-US" lang="zh-CN">
                <a:latin charset="-122" panose="02010800040101010101" pitchFamily="2" typeface="华文隶书"/>
                <a:ea charset="-122" panose="02010800040101010101" pitchFamily="2" typeface="华文隶书"/>
              </a:rPr>
              <a:t>输入副</a:t>
            </a:r>
          </a:p>
          <a:p>
            <a:pPr>
              <a:lnSpc>
                <a:spcPct val="150000"/>
              </a:lnSpc>
            </a:pPr>
            <a:r>
              <a:rPr altLang="en-US" lang="zh-CN">
                <a:latin charset="-122" panose="02010800040101010101" pitchFamily="2" typeface="华文隶书"/>
                <a:ea charset="-122" panose="02010800040101010101" pitchFamily="2" typeface="华文隶书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gdLst>
              <a:gd fmla="*/ 0 w 2819987" name="connsiteX0"/>
              <a:gd fmla="*/ 0 h 3954162" name="connsiteY0"/>
              <a:gd fmla="*/ 842906 w 2819987" name="connsiteX1"/>
              <a:gd fmla="*/ 0 h 3954162" name="connsiteY1"/>
              <a:gd fmla="*/ 2819987 w 2819987" name="connsiteX2"/>
              <a:gd fmla="*/ 1977081 h 3954162" name="connsiteY2"/>
              <a:gd fmla="*/ 842906 w 2819987" name="connsiteX3"/>
              <a:gd fmla="*/ 3954162 h 3954162" name="connsiteY3"/>
              <a:gd fmla="*/ 0 w 2819987" name="connsiteX4"/>
              <a:gd fmla="*/ 3954162 h 3954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54162" w="2819987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1608076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1" uiExpand="1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三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958645" y="2212258"/>
            <a:ext cx="8155858" cy="28169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1779" y="2716365"/>
            <a:ext cx="4179796" cy="268386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77374" y="2336796"/>
            <a:ext cx="2621280" cy="317576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请在这里输入标题</a:t>
            </a:r>
          </a:p>
          <a:p>
            <a:r>
              <a:rPr altLang="en-US" lang="zh-CN" smtClean="0" sz="2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水墨主题请在此输入文字  水</a:t>
            </a:r>
          </a:p>
          <a:p>
            <a:r>
              <a:rPr altLang="en-US" lang="zh-CN" smtClean="0" sz="2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墨主题请在此输入文字  水墨</a:t>
            </a:r>
          </a:p>
          <a:p>
            <a:r>
              <a:rPr altLang="en-US" lang="zh-CN" smtClean="0" sz="2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主题请在此输入文字 水墨主</a:t>
            </a:r>
          </a:p>
          <a:p>
            <a:r>
              <a:rPr altLang="en-US" lang="zh-CN" smtClean="0" sz="2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题请在此输入文字 </a:t>
            </a:r>
          </a:p>
          <a:p>
            <a:endParaRPr altLang="en-US" lang="zh-CN" smtClean="0" sz="2000">
              <a:latin charset="-122" panose="03000509000000000000" pitchFamily="65" typeface="方正祥隶繁体"/>
              <a:ea charset="-122" panose="03000509000000000000" pitchFamily="65" typeface="方正祥隶繁体"/>
            </a:endParaRPr>
          </a:p>
          <a:p>
            <a:r>
              <a:rPr altLang="en-US" lang="zh-CN" smtClean="0" sz="2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主题请在此输入文字 水墨主</a:t>
            </a:r>
          </a:p>
          <a:p>
            <a:r>
              <a:rPr altLang="en-US" lang="zh-CN" smtClean="0" sz="2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题请在此输入文字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40312" y="3048034"/>
            <a:ext cx="3479980" cy="2020529"/>
          </a:xfrm>
          <a:prstGeom prst="rect">
            <a:avLst/>
          </a:prstGeom>
        </p:spPr>
      </p:pic>
    </p:spTree>
    <p:extLst>
      <p:ext uri="{BB962C8B-B14F-4D97-AF65-F5344CB8AC3E}">
        <p14:creationId val="252485276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build="allAtOnce" grpId="0" spid="11" uiExpand="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三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258798"/>
            <a:ext cx="12192000" cy="35992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26098" y="1517947"/>
            <a:ext cx="609600" cy="77629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latin charset="-122" panose="03000509000000000000" pitchFamily="65" typeface="方正隶书繁体"/>
                <a:ea charset="-122" panose="03000509000000000000" pitchFamily="65" typeface="方正隶书繁体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20524" y="1517947"/>
            <a:ext cx="188976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07170" y="1517947"/>
            <a:ext cx="188976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71890" y="1517947"/>
            <a:ext cx="188976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</p:spTree>
    <p:extLst>
      <p:ext uri="{BB962C8B-B14F-4D97-AF65-F5344CB8AC3E}">
        <p14:creationId val="407007446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 nodeType="clickPar">
                      <p:stCondLst>
                        <p:cond delay="indefinite"/>
                      </p:stCondLst>
                      <p:childTnLst>
                        <p:par>
                          <p:cTn fill="hold" id="10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6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12"/>
      <p:bldP build="allAtOnce" grpId="0" spid="13" uiExpand="1"/>
      <p:bldP build="allAtOnce" grpId="0" spid="14" uiExpand="1"/>
      <p:bldP build="allAtOnce" grpId="0" spid="15" uiExpand="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6" name="文本框 5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三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7943505" y="2168014"/>
            <a:ext cx="3434080" cy="3505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标题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42456" y="2168014"/>
            <a:ext cx="3434080" cy="3505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标题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32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78119" y="2051721"/>
            <a:ext cx="3906394" cy="2828572"/>
          </a:xfrm>
          <a:prstGeom prst="rect">
            <a:avLst/>
          </a:prstGeom>
        </p:spPr>
      </p:pic>
    </p:spTree>
    <p:extLst>
      <p:ext uri="{BB962C8B-B14F-4D97-AF65-F5344CB8AC3E}">
        <p14:creationId val="185044148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09600" cy="19983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rgbClr val="784635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请插入标题四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1919" y="1361058"/>
            <a:ext cx="1417320" cy="1317307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prstClr val="black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请在这里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prstClr val="black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输入副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prstClr val="black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gdLst>
              <a:gd fmla="*/ 0 w 2819987" name="connsiteX0"/>
              <a:gd fmla="*/ 0 h 3954162" name="connsiteY0"/>
              <a:gd fmla="*/ 842906 w 2819987" name="connsiteX1"/>
              <a:gd fmla="*/ 0 h 3954162" name="connsiteY1"/>
              <a:gd fmla="*/ 2819987 w 2819987" name="connsiteX2"/>
              <a:gd fmla="*/ 1977081 h 3954162" name="connsiteY2"/>
              <a:gd fmla="*/ 842906 w 2819987" name="connsiteX3"/>
              <a:gd fmla="*/ 3954162 h 3954162" name="connsiteY3"/>
              <a:gd fmla="*/ 0 w 2819987" name="connsiteX4"/>
              <a:gd fmla="*/ 3954162 h 3954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54162" w="2819987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269788577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1" uiExpand="1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四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72256" y="2343982"/>
            <a:ext cx="3589420" cy="2301765"/>
            <a:chOff x="972256" y="2343982"/>
            <a:chExt cx="3589420" cy="2301765"/>
          </a:xfrm>
        </p:grpSpPr>
        <p:sp>
          <p:nvSpPr>
            <p:cNvPr id="8" name="椭圆 7"/>
            <p:cNvSpPr/>
            <p:nvPr/>
          </p:nvSpPr>
          <p:spPr>
            <a:xfrm>
              <a:off x="2049009" y="2343982"/>
              <a:ext cx="2301765" cy="230176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972256" y="2387724"/>
              <a:ext cx="3589420" cy="225802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9995" y="3149179"/>
            <a:ext cx="5102005" cy="37088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72577" y="2417722"/>
            <a:ext cx="4937761" cy="2439517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输入标题</a:t>
            </a:r>
          </a:p>
          <a:p>
            <a:endParaRPr altLang="en-US" lang="zh-CN" smtClean="0" sz="2400">
              <a:latin charset="-122" panose="03000509000000000000" pitchFamily="65" typeface="方正祥隶繁体"/>
              <a:ea charset="-122" panose="03000509000000000000" pitchFamily="65" typeface="方正祥隶繁体"/>
            </a:endParaRP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水墨主题请在此输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入文字  水墨主题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请在此输入文字水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墨主题请在此输入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文字 水墨主题请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在此输入文字 主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题请在此输入文字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水墨主题请在此输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入文字 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水墨主题请在此输</a:t>
            </a:r>
          </a:p>
          <a:p>
            <a:r>
              <a:rPr altLang="en-US" lang="zh-CN" smtClean="0" sz="24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入文字 </a:t>
            </a:r>
          </a:p>
        </p:txBody>
      </p:sp>
    </p:spTree>
    <p:extLst>
      <p:ext uri="{BB962C8B-B14F-4D97-AF65-F5344CB8AC3E}">
        <p14:creationId val="118314666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四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2305665" y="5073376"/>
            <a:ext cx="758067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  水墨主题请在此输入文字  水墨主题请在此输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入文字水墨主题请在此输入文字  水墨主题请在此输入文字  水墨主题请</a:t>
            </a:r>
          </a:p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在此输入文字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30994" y="3461606"/>
            <a:ext cx="2738981" cy="15157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47173" y="1490707"/>
            <a:ext cx="609600" cy="77629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latin charset="-122" panose="03000509000000000000" pitchFamily="65" typeface="方正隶书繁体"/>
                <a:ea charset="-122" panose="03000509000000000000" pitchFamily="65" typeface="方正隶书繁体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29044" y="1490707"/>
            <a:ext cx="609600" cy="77629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latin charset="-122" panose="03000509000000000000" pitchFamily="65" typeface="方正隶书繁体"/>
                <a:ea charset="-122" panose="03000509000000000000" pitchFamily="65" typeface="方正隶书繁体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42646" y="1529648"/>
            <a:ext cx="262128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82166" y="1523300"/>
            <a:ext cx="2621280" cy="152147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 水墨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主题请在此输入</a:t>
            </a: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anose="03000509000000000000" pitchFamily="65" typeface="方正隶二繁体"/>
              <a:ea charset="-122" panose="03000509000000000000" pitchFamily="65" typeface="方正隶二繁体"/>
            </a:endParaRP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文字  水墨主题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请在此输入文字 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水墨主题请在此</a:t>
            </a:r>
          </a:p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3000509000000000000" pitchFamily="65" typeface="方正隶二繁体"/>
                <a:ea charset="-122" panose="03000509000000000000" pitchFamily="65" typeface="方正隶二繁体"/>
              </a:rPr>
              <a:t>输入文字 </a:t>
            </a:r>
          </a:p>
        </p:txBody>
      </p:sp>
    </p:spTree>
    <p:extLst>
      <p:ext uri="{BB962C8B-B14F-4D97-AF65-F5344CB8AC3E}">
        <p14:creationId val="27503099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6" name="文本框 5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四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25233"/>
            <a:ext cx="12192000" cy="36111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86594" y="5102383"/>
            <a:ext cx="8190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784635"/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</a:t>
            </a:r>
          </a:p>
          <a:p>
            <a:pPr algn="ctr"/>
            <a:r>
              <a:rPr altLang="en-US" lang="zh-CN" sz="2000">
                <a:solidFill>
                  <a:srgbClr val="784635"/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水墨主题请在此输入文字  水墨主题请在此输入文字 水墨主题请在此输入文</a:t>
            </a:r>
          </a:p>
          <a:p>
            <a:pPr algn="ctr"/>
            <a:r>
              <a:rPr altLang="en-US" lang="zh-CN" sz="2000">
                <a:solidFill>
                  <a:srgbClr val="784635"/>
                </a:solidFill>
                <a:latin charset="-122" panose="02010509060101010101" pitchFamily="49" typeface="隶书"/>
                <a:ea charset="-122" panose="02010509060101010101" pitchFamily="49" typeface="隶书"/>
              </a:rPr>
              <a:t>字水墨主题请在此输入文字  水墨主题请在此输入文字 </a:t>
            </a:r>
          </a:p>
        </p:txBody>
      </p:sp>
    </p:spTree>
    <p:extLst>
      <p:ext uri="{BB962C8B-B14F-4D97-AF65-F5344CB8AC3E}">
        <p14:creationId val="332940479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0" y="3377381"/>
            <a:ext cx="4918579" cy="103239"/>
            <a:chOff x="0" y="3377381"/>
            <a:chExt cx="4918579" cy="103239"/>
          </a:xfrm>
        </p:grpSpPr>
        <p:cxnSp>
          <p:nvCxnSpPr>
            <p:cNvPr id="3" name="直接连接符 2"/>
            <p:cNvCxnSpPr>
              <a:endCxn id="8" idx="2"/>
            </p:cNvCxnSpPr>
            <p:nvPr/>
          </p:nvCxnSpPr>
          <p:spPr>
            <a:xfrm>
              <a:off x="0" y="3429000"/>
              <a:ext cx="4815340" cy="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4815340" y="3377381"/>
              <a:ext cx="103239" cy="1032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977745" y="3075057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latin charset="-122" panose="03000509000000000000" pitchFamily="65" typeface="方正隶书繁体"/>
                <a:ea charset="-122" panose="03000509000000000000" pitchFamily="65" typeface="方正隶书繁体"/>
              </a:rPr>
              <a:t>谢谢观看</a:t>
            </a:r>
          </a:p>
        </p:txBody>
      </p:sp>
      <p:grpSp>
        <p:nvGrpSpPr>
          <p:cNvPr id="12" name="组合 11"/>
          <p:cNvGrpSpPr/>
          <p:nvPr/>
        </p:nvGrpSpPr>
        <p:grpSpPr>
          <a:xfrm flipH="1">
            <a:off x="7273421" y="3377381"/>
            <a:ext cx="4918579" cy="103239"/>
            <a:chOff x="0" y="3377381"/>
            <a:chExt cx="4918579" cy="103239"/>
          </a:xfrm>
        </p:grpSpPr>
        <p:cxnSp>
          <p:nvCxnSpPr>
            <p:cNvPr id="13" name="直接连接符 12"/>
            <p:cNvCxnSpPr>
              <a:endCxn id="14" idx="2"/>
            </p:cNvCxnSpPr>
            <p:nvPr/>
          </p:nvCxnSpPr>
          <p:spPr>
            <a:xfrm>
              <a:off x="0" y="3429000"/>
              <a:ext cx="4815340" cy="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815340" y="3377381"/>
              <a:ext cx="103239" cy="1032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75951327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1980139" y="1454431"/>
            <a:ext cx="792480" cy="106980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4000">
                <a:latin charset="-122" panose="03000509000000000000" pitchFamily="65" typeface="方正祥隶繁体"/>
                <a:ea charset="-122" panose="03000509000000000000" pitchFamily="65" typeface="方正祥隶繁体"/>
              </a:rPr>
              <a:t>目录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717922" y="2462960"/>
            <a:ext cx="13246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67974" y="1555191"/>
            <a:ext cx="2360" cy="11498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3729" y="1750891"/>
            <a:ext cx="121920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75618" y="2115152"/>
            <a:ext cx="2894212" cy="584775"/>
            <a:chOff x="3343357" y="3004515"/>
            <a:chExt cx="2894212" cy="5847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2214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请插入标题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5" y="3112236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75618" y="2887974"/>
            <a:ext cx="2894212" cy="584775"/>
            <a:chOff x="3343357" y="3004515"/>
            <a:chExt cx="2894212" cy="58477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2214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请插入标题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5" y="3112236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75618" y="3685033"/>
            <a:ext cx="2894212" cy="584775"/>
            <a:chOff x="3343357" y="3004515"/>
            <a:chExt cx="2894212" cy="58477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4"/>
              <a:ext cx="2214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请插入标题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5" y="3112236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75618" y="4457855"/>
            <a:ext cx="2894212" cy="584775"/>
            <a:chOff x="3343357" y="3004515"/>
            <a:chExt cx="2894212" cy="58477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001059" y="3004515"/>
              <a:ext cx="22148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请插入标题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15335" y="3112237"/>
              <a:ext cx="411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3000509000000000000" pitchFamily="65" typeface="方正新舒体繁体"/>
                  <a:ea charset="-122" panose="03000509000000000000" pitchFamily="65" typeface="方正新舒体繁体"/>
                </a:rPr>
                <a:t>四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71947" y="16855"/>
            <a:ext cx="3763303" cy="6858000"/>
          </a:xfrm>
          <a:prstGeom prst="rect">
            <a:avLst/>
          </a:prstGeom>
        </p:spPr>
      </p:pic>
    </p:spTree>
    <p:extLst>
      <p:ext uri="{BB962C8B-B14F-4D97-AF65-F5344CB8AC3E}">
        <p14:creationId val="391145554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7" y="1219909"/>
            <a:ext cx="609600" cy="19983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rgbClr val="784635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请插入标题一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6518" y="1923263"/>
            <a:ext cx="1417320" cy="1317307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2010800040101010101" pitchFamily="2" typeface="华文隶书"/>
                <a:ea charset="-122" panose="02010800040101010101" pitchFamily="2" typeface="华文隶书"/>
              </a:rPr>
              <a:t>请在这里</a:t>
            </a:r>
          </a:p>
          <a:p>
            <a:pPr>
              <a:lnSpc>
                <a:spcPct val="150000"/>
              </a:lnSpc>
            </a:pPr>
            <a:r>
              <a:rPr altLang="en-US" lang="zh-CN">
                <a:latin charset="-122" panose="02010800040101010101" pitchFamily="2" typeface="华文隶书"/>
                <a:ea charset="-122" panose="02010800040101010101" pitchFamily="2" typeface="华文隶书"/>
              </a:rPr>
              <a:t>输入副</a:t>
            </a:r>
          </a:p>
          <a:p>
            <a:pPr>
              <a:lnSpc>
                <a:spcPct val="150000"/>
              </a:lnSpc>
            </a:pPr>
            <a:r>
              <a:rPr altLang="en-US" lang="zh-CN">
                <a:latin charset="-122" panose="02010800040101010101" pitchFamily="2" typeface="华文隶书"/>
                <a:ea charset="-122" panose="02010800040101010101" pitchFamily="2" typeface="华文隶书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gdLst>
              <a:gd fmla="*/ 0 w 2819987" name="connsiteX0"/>
              <a:gd fmla="*/ 0 h 3954162" name="connsiteY0"/>
              <a:gd fmla="*/ 842906 w 2819987" name="connsiteX1"/>
              <a:gd fmla="*/ 0 h 3954162" name="connsiteY1"/>
              <a:gd fmla="*/ 2819987 w 2819987" name="connsiteX2"/>
              <a:gd fmla="*/ 1977081 h 3954162" name="connsiteY2"/>
              <a:gd fmla="*/ 842906 w 2819987" name="connsiteX3"/>
              <a:gd fmla="*/ 3954162 h 3954162" name="connsiteY3"/>
              <a:gd fmla="*/ 0 w 2819987" name="connsiteX4"/>
              <a:gd fmla="*/ 3954162 h 3954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54162" w="2819987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4854380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1" uiExpand="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11" name="文本框 10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一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10771" y="2186899"/>
            <a:ext cx="1950124" cy="2925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6091" y="2566220"/>
            <a:ext cx="3027680" cy="307848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标题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63920" y="2186898"/>
            <a:ext cx="1950675" cy="2925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90501" y="2566220"/>
            <a:ext cx="3027680" cy="307848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标题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水墨主题模板</a:t>
            </a:r>
          </a:p>
          <a:p>
            <a:r>
              <a:rPr altLang="en-US" lang="zh-CN" smtClean="0" sz="2800">
                <a:solidFill>
                  <a:srgbClr val="784635"/>
                </a:solidFill>
                <a:latin charset="-122" panose="03000509000000000000" pitchFamily="65" typeface="方正祥隶繁体"/>
                <a:ea charset="-122" panose="03000509000000000000" pitchFamily="65" typeface="方正祥隶繁体"/>
              </a:rPr>
              <a:t>请在此处添加文字</a:t>
            </a:r>
          </a:p>
        </p:txBody>
      </p:sp>
    </p:spTree>
    <p:extLst>
      <p:ext uri="{BB962C8B-B14F-4D97-AF65-F5344CB8AC3E}">
        <p14:creationId val="132812163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 tmFilter="0,0; .5, 1; 1, 1"/>
                                        <p:tgtEl>
                                          <p:spTgt spid="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 tmFilter="0,0; .5, 1; 1, 1"/>
                                        <p:tgtEl>
                                          <p:spTgt spid="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 tmFilter="0,0; .5, 1; 1, 1"/>
                                        <p:tgtEl>
                                          <p:spTgt spid="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 tmFilter="0,0; .5, 1; 1, 1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 tmFilter="0,0; .5, 1; 1, 1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 tmFilter="0,0; .5, 1; 1, 1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 tmFilter="0,0; .5, 1; 1, 1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 tmFilter="0,0; .5, 1; 1, 1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 tmFilter="0,0; .5, 1; 1, 1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 tmFilter="0,0; .5, 1; 1, 1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4" uiExpand="1"/>
      <p:bldP build="allAtOnce" grpId="0" spid="13" uiExpand="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10" name="文本框 9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一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250066" y="1906598"/>
            <a:ext cx="9757458" cy="3629482"/>
            <a:chOff x="1250066" y="1906598"/>
            <a:chExt cx="9757458" cy="3629482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77924" y="1999403"/>
              <a:ext cx="6755863" cy="3414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65167" y="2223813"/>
              <a:ext cx="1036320" cy="299505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52741" y="2209065"/>
              <a:ext cx="1036320" cy="299505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42113" y="2223813"/>
              <a:ext cx="1036320" cy="299505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905137" y="2223813"/>
              <a:ext cx="487680" cy="2048171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000"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请在这里输入标题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25302" y="2282807"/>
            <a:ext cx="2482956" cy="3439362"/>
          </a:xfrm>
          <a:prstGeom prst="rect">
            <a:avLst/>
          </a:prstGeom>
        </p:spPr>
      </p:pic>
    </p:spTree>
    <p:extLst>
      <p:ext uri="{BB962C8B-B14F-4D97-AF65-F5344CB8AC3E}">
        <p14:creationId val="195539721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891471" y="1719625"/>
            <a:ext cx="4349424" cy="3400435"/>
            <a:chOff x="891471" y="1719625"/>
            <a:chExt cx="4349424" cy="3400435"/>
          </a:xfrm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817352" y="1709678"/>
            <a:ext cx="1632075" cy="3801682"/>
            <a:chOff x="8817352" y="1709678"/>
            <a:chExt cx="1632075" cy="3801682"/>
          </a:xfrm>
        </p:grpSpPr>
        <p:sp>
          <p:nvSpPr>
            <p:cNvPr id="8" name="文本框 7"/>
            <p:cNvSpPr txBox="1"/>
            <p:nvPr/>
          </p:nvSpPr>
          <p:spPr>
            <a:xfrm>
              <a:off x="9956985" y="1709678"/>
              <a:ext cx="487680" cy="2048171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000"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817352" y="1709678"/>
              <a:ext cx="822960" cy="362049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09751" y="1709678"/>
            <a:ext cx="1632075" cy="3801682"/>
            <a:chOff x="6809751" y="1709678"/>
            <a:chExt cx="1632075" cy="3801682"/>
          </a:xfrm>
        </p:grpSpPr>
        <p:sp>
          <p:nvSpPr>
            <p:cNvPr id="19" name="文本框 18"/>
            <p:cNvSpPr txBox="1"/>
            <p:nvPr/>
          </p:nvSpPr>
          <p:spPr>
            <a:xfrm>
              <a:off x="7949384" y="1709678"/>
              <a:ext cx="487680" cy="2048171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000"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809752" y="1709678"/>
              <a:ext cx="822960" cy="3620494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文字  水墨主题请在此输入文字 水墨主题请在</a:t>
              </a:r>
            </a:p>
            <a:p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隶二繁体"/>
                  <a:ea charset="-122" panose="03000509000000000000" pitchFamily="65" typeface="方正隶二繁体"/>
                </a:rPr>
                <a:t>此输入文字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23" name="文本框 22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一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23285274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 flipH="1"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09600" cy="19983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rgbClr val="784635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请插入标题二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1919" y="1361058"/>
            <a:ext cx="1417320" cy="1317307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prstClr val="black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请在这里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prstClr val="black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输入副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prstClr val="black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gdLst>
              <a:gd fmla="*/ 0 w 2819987" name="connsiteX0"/>
              <a:gd fmla="*/ 0 h 3954162" name="connsiteY0"/>
              <a:gd fmla="*/ 842906 w 2819987" name="connsiteX1"/>
              <a:gd fmla="*/ 0 h 3954162" name="connsiteY1"/>
              <a:gd fmla="*/ 2819987 w 2819987" name="connsiteX2"/>
              <a:gd fmla="*/ 1977081 h 3954162" name="connsiteY2"/>
              <a:gd fmla="*/ 842906 w 2819987" name="connsiteX3"/>
              <a:gd fmla="*/ 3954162 h 3954162" name="connsiteY3"/>
              <a:gd fmla="*/ 0 w 2819987" name="connsiteX4"/>
              <a:gd fmla="*/ 3954162 h 3954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54162" w="2819987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50757280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build="allAtOnce" grpId="0" spid="11" uiExpand="1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412110" y="1620594"/>
            <a:ext cx="5238104" cy="1469847"/>
            <a:chOff x="1412110" y="1620594"/>
            <a:chExt cx="5238104" cy="1469847"/>
          </a:xfrm>
        </p:grpSpPr>
        <p:sp>
          <p:nvSpPr>
            <p:cNvPr id="8" name="矩形 7"/>
            <p:cNvSpPr/>
            <p:nvPr/>
          </p:nvSpPr>
          <p:spPr>
            <a:xfrm>
              <a:off x="1412110" y="1620594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请在这里输入标题</a:t>
              </a:r>
            </a:p>
            <a:p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水墨主题请在此输入文字  水墨</a:t>
              </a:r>
            </a:p>
            <a:p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主题请在此输入文字  水墨主题</a:t>
              </a:r>
            </a:p>
            <a:p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请在此输入文字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19007" y="1799306"/>
              <a:ext cx="1731207" cy="103872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491695" y="3269153"/>
            <a:ext cx="5208609" cy="1469847"/>
            <a:chOff x="3491695" y="3269153"/>
            <a:chExt cx="5208609" cy="1469847"/>
          </a:xfrm>
        </p:grpSpPr>
        <p:sp>
          <p:nvSpPr>
            <p:cNvPr id="10" name="矩形 9"/>
            <p:cNvSpPr/>
            <p:nvPr/>
          </p:nvSpPr>
          <p:spPr>
            <a:xfrm>
              <a:off x="3491695" y="3269153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请在这里输入标题</a:t>
              </a:r>
            </a:p>
            <a:p>
              <a:pPr algn="r"/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水墨主题请在此输入文字  水墨</a:t>
              </a:r>
            </a:p>
            <a:p>
              <a:pPr algn="r"/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主题请在此输入文字  水墨主题</a:t>
              </a:r>
            </a:p>
            <a:p>
              <a:pPr algn="r"/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请在此输入文字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491695" y="3487102"/>
              <a:ext cx="1286782" cy="117815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784610" y="4917712"/>
            <a:ext cx="5208609" cy="1469847"/>
            <a:chOff x="5784610" y="4917712"/>
            <a:chExt cx="5208609" cy="1469847"/>
          </a:xfrm>
        </p:grpSpPr>
        <p:sp>
          <p:nvSpPr>
            <p:cNvPr id="11" name="矩形 10"/>
            <p:cNvSpPr/>
            <p:nvPr/>
          </p:nvSpPr>
          <p:spPr>
            <a:xfrm>
              <a:off x="5784610" y="4917712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请在这里输入标题</a:t>
              </a:r>
            </a:p>
            <a:p>
              <a:pPr algn="r"/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水墨主题请在此输入文字  水墨</a:t>
              </a:r>
            </a:p>
            <a:p>
              <a:pPr algn="r"/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主题请在此输入文字  水墨主题</a:t>
              </a:r>
            </a:p>
            <a:p>
              <a:pPr algn="r"/>
              <a:r>
                <a:rPr altLang="en-US" lang="zh-CN" sz="2400">
                  <a:solidFill>
                    <a:srgbClr val="784635"/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请在此输入文字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889350" y="5197139"/>
              <a:ext cx="1462737" cy="1190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82897472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2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9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5688"/>
              <a:ext cx="2453005" cy="39624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3000509000000000000" pitchFamily="65" typeface="方正祥隶繁体"/>
                  <a:ea charset="-122" panose="03000509000000000000" pitchFamily="65" typeface="方正祥隶繁体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558777" y="1814052"/>
            <a:ext cx="8912578" cy="3967316"/>
            <a:chOff x="1558777" y="1814052"/>
            <a:chExt cx="8912578" cy="3967316"/>
          </a:xfrm>
        </p:grpSpPr>
        <p:sp>
          <p:nvSpPr>
            <p:cNvPr id="9" name="矩形 8"/>
            <p:cNvSpPr/>
            <p:nvPr/>
          </p:nvSpPr>
          <p:spPr>
            <a:xfrm>
              <a:off x="4203778" y="1814052"/>
              <a:ext cx="6267577" cy="3967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请在这里输入标题</a:t>
              </a:r>
            </a:p>
            <a:p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endParaRPr>
            </a:p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水墨主题请在此输入文字  水墨主题请在此输入文字  水墨主题请在此输入文字 水墨主题请在此输入文字 </a:t>
              </a:r>
            </a:p>
            <a:p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endParaRPr>
            </a:p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水墨主题请在此输入文字 水墨主题请在此输入文字 </a:t>
              </a:r>
            </a:p>
            <a:p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endParaRPr>
            </a:p>
            <a:p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10509060101010101" pitchFamily="49" typeface="隶书"/>
                  <a:ea charset="-122" panose="02010509060101010101" pitchFamily="49" typeface="隶书"/>
                </a:rPr>
                <a:t>水墨主题请在此输入文字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58777" y="1814052"/>
              <a:ext cx="2645001" cy="396731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55226" y="4026859"/>
            <a:ext cx="2833768" cy="1814312"/>
          </a:xfrm>
          <a:prstGeom prst="rect">
            <a:avLst/>
          </a:prstGeom>
        </p:spPr>
      </p:pic>
    </p:spTree>
    <p:extLst>
      <p:ext uri="{BB962C8B-B14F-4D97-AF65-F5344CB8AC3E}">
        <p14:creationId val="388360343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175</Paragraphs>
  <Slides>19</Slides>
  <Notes>1</Notes>
  <TotalTime>2135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9">
      <vt:lpstr>Arial</vt:lpstr>
      <vt:lpstr>Calibri Light</vt:lpstr>
      <vt:lpstr>Calibri</vt:lpstr>
      <vt:lpstr>方正祥隶繁体</vt:lpstr>
      <vt:lpstr>方正新舒体繁体</vt:lpstr>
      <vt:lpstr>华文隶书</vt:lpstr>
      <vt:lpstr>隶书</vt:lpstr>
      <vt:lpstr>方正隶二繁体</vt:lpstr>
      <vt:lpstr>方正隶书繁体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2017-03-21T08:36:50Z</dcterms:created>
  <cp:lastModifiedBy>优品PPT</cp:lastModifiedBy>
  <dcterms:modified xsi:type="dcterms:W3CDTF">2021-08-20T10:48:31Z</dcterms:modified>
  <cp:revision>130</cp:revision>
  <dc:title>PowerPoint 演示文稿</dc:title>
</cp:coreProperties>
</file>