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59" r:id="rId6"/>
    <p:sldId id="258" r:id="rId7"/>
    <p:sldId id="260" r:id="rId8"/>
    <p:sldId id="261" r:id="rId9"/>
    <p:sldId id="262" r:id="rId10"/>
    <p:sldId id="264" r:id="rId11"/>
    <p:sldId id="263" r:id="rId12"/>
    <p:sldId id="265" r:id="rId13"/>
    <p:sldId id="266" r:id="rId14"/>
    <p:sldId id="269" r:id="rId15"/>
    <p:sldId id="270" r:id="rId16"/>
    <p:sldId id="271" r:id="rId17"/>
    <p:sldId id="272" r:id="rId18"/>
    <p:sldId id="267" r:id="rId19"/>
    <p:sldId id="273" r:id="rId20"/>
    <p:sldId id="268" r:id="rId21"/>
    <p:sldId id="274" r:id="rId22"/>
    <p:sldId id="275" r:id="rId23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09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40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tags/tag1.xml" Type="http://schemas.openxmlformats.org/officeDocument/2006/relationships/tags"/><Relationship Id="rId25" Target="presProps.xml" Type="http://schemas.openxmlformats.org/officeDocument/2006/relationships/presProps"/><Relationship Id="rId26" Target="viewProps.xml" Type="http://schemas.openxmlformats.org/officeDocument/2006/relationships/viewProps"/><Relationship Id="rId27" Target="theme/theme1.xml" Type="http://schemas.openxmlformats.org/officeDocument/2006/relationships/theme"/><Relationship Id="rId28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4BE4A-700B-47C3-B39A-2F66D88FF9B8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76AAE-6F91-4E54-ABFD-07E712955B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80087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26253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78955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51769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89201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00277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3591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13822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27005427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59AF-B5E8-4C5F-96B8-FECF9CF80350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14EC-520B-4FA7-9DC2-CE34B63E3F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58036118"/>
      </p:ext>
    </p:extLst>
  </p:cSld>
  <p:clrMapOvr>
    <a:masterClrMapping/>
  </p:clrMapOvr>
  <p:transition spd="slow" advClick="0" advTm="5000">
    <p:push dir="u"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59AF-B5E8-4C5F-96B8-FECF9CF80350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14EC-520B-4FA7-9DC2-CE34B63E3F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94971935"/>
      </p:ext>
    </p:extLst>
  </p:cSld>
  <p:clrMapOvr>
    <a:masterClrMapping/>
  </p:clrMapOvr>
  <p:transition spd="slow" advClick="0" advTm="5000">
    <p:push dir="u"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59AF-B5E8-4C5F-96B8-FECF9CF80350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14EC-520B-4FA7-9DC2-CE34B63E3F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08726846"/>
      </p:ext>
    </p:extLst>
  </p:cSld>
  <p:clrMapOvr>
    <a:masterClrMapping/>
  </p:clrMapOvr>
  <p:transition spd="slow" advClick="0" advTm="5000">
    <p:push dir="u"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36639570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93115264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093431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8889096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66434338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6602517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80549632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3440216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59AF-B5E8-4C5F-96B8-FECF9CF80350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14EC-520B-4FA7-9DC2-CE34B63E3F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65880158"/>
      </p:ext>
    </p:extLst>
  </p:cSld>
  <p:clrMapOvr>
    <a:masterClrMapping/>
  </p:clrMapOvr>
  <p:transition spd="slow" advClick="0" advTm="5000">
    <p:push dir="u"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6116558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69939987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4048250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59AF-B5E8-4C5F-96B8-FECF9CF80350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14EC-520B-4FA7-9DC2-CE34B63E3F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13309400"/>
      </p:ext>
    </p:extLst>
  </p:cSld>
  <p:clrMapOvr>
    <a:masterClrMapping/>
  </p:clrMapOvr>
  <p:transition spd="slow" advClick="0" advTm="5000">
    <p:push dir="u"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59AF-B5E8-4C5F-96B8-FECF9CF80350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14EC-520B-4FA7-9DC2-CE34B63E3F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04810867"/>
      </p:ext>
    </p:extLst>
  </p:cSld>
  <p:clrMapOvr>
    <a:masterClrMapping/>
  </p:clrMapOvr>
  <p:transition spd="slow" advClick="0" advTm="5000">
    <p:push dir="u"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59AF-B5E8-4C5F-96B8-FECF9CF80350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14EC-520B-4FA7-9DC2-CE34B63E3F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27904305"/>
      </p:ext>
    </p:extLst>
  </p:cSld>
  <p:clrMapOvr>
    <a:masterClrMapping/>
  </p:clrMapOvr>
  <p:transition spd="slow" advClick="0" advTm="5000">
    <p:push dir="u"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59AF-B5E8-4C5F-96B8-FECF9CF80350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14EC-520B-4FA7-9DC2-CE34B63E3F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79814220"/>
      </p:ext>
    </p:extLst>
  </p:cSld>
  <p:clrMapOvr>
    <a:masterClrMapping/>
  </p:clrMapOvr>
  <p:transition spd="slow" advClick="0" advTm="5000">
    <p:push dir="u"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59AF-B5E8-4C5F-96B8-FECF9CF80350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14EC-520B-4FA7-9DC2-CE34B63E3F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61232637"/>
      </p:ext>
    </p:extLst>
  </p:cSld>
  <p:clrMapOvr>
    <a:masterClrMapping/>
  </p:clrMapOvr>
  <p:transition spd="slow" advClick="0" advTm="5000">
    <p:push dir="u"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59AF-B5E8-4C5F-96B8-FECF9CF80350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14EC-520B-4FA7-9DC2-CE34B63E3F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37546241"/>
      </p:ext>
    </p:extLst>
  </p:cSld>
  <p:clrMapOvr>
    <a:masterClrMapping/>
  </p:clrMapOvr>
  <p:transition spd="slow" advClick="0" advTm="5000">
    <p:push dir="u"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59AF-B5E8-4C5F-96B8-FECF9CF80350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14EC-520B-4FA7-9DC2-CE34B63E3F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91581260"/>
      </p:ext>
    </p:extLst>
  </p:cSld>
  <p:clrMapOvr>
    <a:masterClrMapping/>
  </p:clrMapOvr>
  <p:transition spd="slow" advClick="0" advTm="5000">
    <p:push dir="u"/>
  </p:transition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459AF-B5E8-4C5F-96B8-FECF9CF80350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F14EC-520B-4FA7-9DC2-CE34B63E3F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6105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push dir="u"/>
  </p:transition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3185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9.png" Type="http://schemas.openxmlformats.org/officeDocument/2006/relationships/image"/><Relationship Id="rId4" Target="../media/image25.png" Type="http://schemas.openxmlformats.org/officeDocument/2006/relationships/image"/><Relationship Id="rId5" Target="../media/image26.png" Type="http://schemas.openxmlformats.org/officeDocument/2006/relationships/image"/><Relationship Id="rId6" Target="../media/image27.png" Type="http://schemas.openxmlformats.org/officeDocument/2006/relationships/image"/><Relationship Id="rId7" Target="../media/image28.png" Type="http://schemas.openxmlformats.org/officeDocument/2006/relationships/image"/><Relationship Id="rId8" Target="../media/image29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30.png" Type="http://schemas.openxmlformats.org/officeDocument/2006/relationships/image"/><Relationship Id="rId4" Target="../media/image31.png" Type="http://schemas.openxmlformats.org/officeDocument/2006/relationships/image"/><Relationship Id="rId5" Target="../media/image3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30.png" Type="http://schemas.openxmlformats.org/officeDocument/2006/relationships/image"/><Relationship Id="rId4" Target="../media/image33.png" Type="http://schemas.openxmlformats.org/officeDocument/2006/relationships/image"/><Relationship Id="rId5" Target="../media/image34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30.png" Type="http://schemas.openxmlformats.org/officeDocument/2006/relationships/image"/><Relationship Id="rId4" Target="../media/image35.png" Type="http://schemas.openxmlformats.org/officeDocument/2006/relationships/image"/><Relationship Id="rId5" Target="../media/image36.png" Type="http://schemas.openxmlformats.org/officeDocument/2006/relationships/image"/><Relationship Id="rId6" Target="../media/image37.png" Type="http://schemas.openxmlformats.org/officeDocument/2006/relationships/image"/><Relationship Id="rId7" Target="../media/image38.png" Type="http://schemas.openxmlformats.org/officeDocument/2006/relationships/image"/><Relationship Id="rId8" Target="../media/image39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40.jpeg" Type="http://schemas.openxmlformats.org/officeDocument/2006/relationships/image"/><Relationship Id="rId4" Target="../media/image41.jpeg" Type="http://schemas.openxmlformats.org/officeDocument/2006/relationships/image"/><Relationship Id="rId5" Target="../media/image42.png" Type="http://schemas.openxmlformats.org/officeDocument/2006/relationships/image"/><Relationship Id="rId6" Target="../media/image43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43.png" Type="http://schemas.openxmlformats.org/officeDocument/2006/relationships/image"/><Relationship Id="rId4" Target="../media/image44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52.png" Type="http://schemas.openxmlformats.org/officeDocument/2006/relationships/image"/><Relationship Id="rId11" Target="../media/image43.png" Type="http://schemas.openxmlformats.org/officeDocument/2006/relationships/image"/><Relationship Id="rId2" Target="../notesSlides/notesSlide7.xml" Type="http://schemas.openxmlformats.org/officeDocument/2006/relationships/notesSlide"/><Relationship Id="rId3" Target="../media/image45.png" Type="http://schemas.openxmlformats.org/officeDocument/2006/relationships/image"/><Relationship Id="rId4" Target="../media/image46.png" Type="http://schemas.openxmlformats.org/officeDocument/2006/relationships/image"/><Relationship Id="rId5" Target="../media/image47.png" Type="http://schemas.openxmlformats.org/officeDocument/2006/relationships/image"/><Relationship Id="rId6" Target="../media/image48.png" Type="http://schemas.openxmlformats.org/officeDocument/2006/relationships/image"/><Relationship Id="rId7" Target="../media/image49.png" Type="http://schemas.openxmlformats.org/officeDocument/2006/relationships/image"/><Relationship Id="rId8" Target="../media/image50.png" Type="http://schemas.openxmlformats.org/officeDocument/2006/relationships/image"/><Relationship Id="rId9" Target="../media/image51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32.png" Type="http://schemas.openxmlformats.org/officeDocument/2006/relationships/image"/><Relationship Id="rId11" Target="../media/image55.png" Type="http://schemas.openxmlformats.org/officeDocument/2006/relationships/image"/><Relationship Id="rId12" Target="../media/image34.png" Type="http://schemas.openxmlformats.org/officeDocument/2006/relationships/image"/><Relationship Id="rId13" Target="../media/image56.png" Type="http://schemas.openxmlformats.org/officeDocument/2006/relationships/image"/><Relationship Id="rId14" Target="../media/image57.png" Type="http://schemas.openxmlformats.org/officeDocument/2006/relationships/image"/><Relationship Id="rId15" Target="../media/image37.png" Type="http://schemas.openxmlformats.org/officeDocument/2006/relationships/image"/><Relationship Id="rId16" Target="../media/image58.png" Type="http://schemas.openxmlformats.org/officeDocument/2006/relationships/image"/><Relationship Id="rId17" Target="../media/image59.png" Type="http://schemas.openxmlformats.org/officeDocument/2006/relationships/image"/><Relationship Id="rId18" Target="../media/image42.png" Type="http://schemas.openxmlformats.org/officeDocument/2006/relationships/image"/><Relationship Id="rId19" Target="../media/image60.png" Type="http://schemas.openxmlformats.org/officeDocument/2006/relationships/image"/><Relationship Id="rId2" Target="../notesSlides/notesSlide8.xml" Type="http://schemas.openxmlformats.org/officeDocument/2006/relationships/notesSlide"/><Relationship Id="rId20" Target="../media/image61.png" Type="http://schemas.openxmlformats.org/officeDocument/2006/relationships/image"/><Relationship Id="rId21" Target="../media/image49.png" Type="http://schemas.openxmlformats.org/officeDocument/2006/relationships/image"/><Relationship Id="rId22" Target="../media/image50.png" Type="http://schemas.openxmlformats.org/officeDocument/2006/relationships/image"/><Relationship Id="rId23" Target="../media/image51.png" Type="http://schemas.openxmlformats.org/officeDocument/2006/relationships/image"/><Relationship Id="rId24" Target="../media/image52.png" Type="http://schemas.openxmlformats.org/officeDocument/2006/relationships/image"/><Relationship Id="rId25" Target="../media/image30.png" Type="http://schemas.openxmlformats.org/officeDocument/2006/relationships/image"/><Relationship Id="rId26" Target="../media/image62.png" Type="http://schemas.openxmlformats.org/officeDocument/2006/relationships/image"/><Relationship Id="rId27" Target="../media/image63.png" Type="http://schemas.openxmlformats.org/officeDocument/2006/relationships/image"/><Relationship Id="rId3" Target="../media/image53.png" Type="http://schemas.openxmlformats.org/officeDocument/2006/relationships/image"/><Relationship Id="rId4" Target="../media/image7.png" Type="http://schemas.openxmlformats.org/officeDocument/2006/relationships/image"/><Relationship Id="rId5" Target="../media/image25.png" Type="http://schemas.openxmlformats.org/officeDocument/2006/relationships/image"/><Relationship Id="rId6" Target="../media/image26.png" Type="http://schemas.openxmlformats.org/officeDocument/2006/relationships/image"/><Relationship Id="rId7" Target="../media/image27.png" Type="http://schemas.openxmlformats.org/officeDocument/2006/relationships/image"/><Relationship Id="rId8" Target="../media/image28.png" Type="http://schemas.openxmlformats.org/officeDocument/2006/relationships/image"/><Relationship Id="rId9" Target="../media/image5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5.png" Type="http://schemas.openxmlformats.org/officeDocument/2006/relationships/image"/><Relationship Id="rId3" Target="../media/image16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5.png" Type="http://schemas.openxmlformats.org/officeDocument/2006/relationships/image"/><Relationship Id="rId3" Target="../media/image17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5.png" Type="http://schemas.openxmlformats.org/officeDocument/2006/relationships/image"/><Relationship Id="rId3" Target="../media/image1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9.png" Type="http://schemas.openxmlformats.org/officeDocument/2006/relationships/image"/><Relationship Id="rId3" Target="../media/image20.png" Type="http://schemas.openxmlformats.org/officeDocument/2006/relationships/image"/><Relationship Id="rId4" Target="../media/image2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2.jpeg" Type="http://schemas.openxmlformats.org/officeDocument/2006/relationships/image"/><Relationship Id="rId3" Target="../media/image19.png" Type="http://schemas.openxmlformats.org/officeDocument/2006/relationships/image"/><Relationship Id="rId4" Target="../media/image23.jpeg" Type="http://schemas.openxmlformats.org/officeDocument/2006/relationships/image"/><Relationship Id="rId5" Target="../media/image24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54889" y="1458594"/>
            <a:ext cx="4619217" cy="47161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453745" y="2379249"/>
            <a:ext cx="1228973" cy="12506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17894" y="1932601"/>
            <a:ext cx="4650419" cy="25070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08580" y="861081"/>
            <a:ext cx="1994445" cy="2927922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177523" y="2966473"/>
            <a:ext cx="4276725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just">
              <a:lnSpc>
                <a:spcPct val="150000"/>
              </a:lnSpc>
            </a:pPr>
            <a:r>
              <a:rPr altLang="en-US" b="0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  <a:p>
            <a:pPr algn="just">
              <a:lnSpc>
                <a:spcPct val="150000"/>
              </a:lnSpc>
            </a:pPr>
            <a:r>
              <a:rPr altLang="en-US" b="0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此处添加详细具体的说明和描述文字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82421" y="3184739"/>
            <a:ext cx="653586" cy="585014"/>
          </a:xfrm>
          <a:prstGeom prst="rect">
            <a:avLst/>
          </a:prstGeom>
        </p:spPr>
      </p:pic>
    </p:spTree>
    <p:extLst>
      <p:ext uri="{BB962C8B-B14F-4D97-AF65-F5344CB8AC3E}">
        <p14:creationId val="3345328728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7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3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53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2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0" id="2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accel="50000" decel="50000" fill="hold" id="30" nodeType="after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06 -1.48148E-06 L -0.25 -1.48148E-06" pathEditMode="relative" ptsTypes="AA" rAng="0">
                                      <p:cBhvr>
                                        <p:cTn dur="2000" fill="hold" id="3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2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6 -3.33333E-06 L -0.25 -3.33333E-06" pathEditMode="relative" ptsTypes="AA" rAng="0">
                                      <p:cBhvr>
                                        <p:cTn dur="2000" fill="hold" id="3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4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06 -4.44444E-06 L -0.25 -4.44444E-06" pathEditMode="relative" ptsTypes="AA" rAng="0">
                                      <p:cBhvr>
                                        <p:cTn dur="2000" fill="hold" id="3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6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06 1.11111E-06 L -0.25 1.11111E-06" pathEditMode="relative" ptsTypes="AA" rAng="0">
                                      <p:cBhvr>
                                        <p:cTn dur="2000" fill="hold" id="3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8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0" fill="hold" id="39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1" id="40" nodeType="withEffect" presetClass="entr" presetID="47" presetSubtype="0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" presetSubtype="2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9" nodeType="withEffect" presetClass="emph" presetID="32" presetSubtype="0">
                                  <p:stCondLst>
                                    <p:cond delay="325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51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52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53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54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1" spid="15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文本框 28"/>
          <p:cNvSpPr txBox="1"/>
          <p:nvPr/>
        </p:nvSpPr>
        <p:spPr>
          <a:xfrm>
            <a:off x="4165795" y="571937"/>
            <a:ext cx="3859832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ctr">
              <a:lnSpc>
                <a:spcPct val="150000"/>
              </a:lnSpc>
            </a:pPr>
            <a:r>
              <a:rPr altLang="en-US" b="0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590254" y="537448"/>
            <a:ext cx="387321" cy="6320552"/>
            <a:chOff x="590254" y="537448"/>
            <a:chExt cx="387321" cy="6320552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90254" y="537448"/>
              <a:ext cx="387321" cy="568602"/>
            </a:xfrm>
            <a:prstGeom prst="rect">
              <a:avLst/>
            </a:prstGeom>
          </p:spPr>
        </p:pic>
        <p:cxnSp>
          <p:nvCxnSpPr>
            <p:cNvPr id="12" name="直接连接符 11"/>
            <p:cNvCxnSpPr>
              <a:stCxn id="37" idx="2"/>
            </p:cNvCxnSpPr>
            <p:nvPr/>
          </p:nvCxnSpPr>
          <p:spPr>
            <a:xfrm flipH="1">
              <a:off x="783914" y="1106050"/>
              <a:ext cx="1" cy="575195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11213847" y="589591"/>
            <a:ext cx="387321" cy="6268409"/>
            <a:chOff x="11213847" y="589591"/>
            <a:chExt cx="387321" cy="6268409"/>
          </a:xfrm>
        </p:grpSpPr>
        <p:cxnSp>
          <p:nvCxnSpPr>
            <p:cNvPr id="39" name="直接连接符 38"/>
            <p:cNvCxnSpPr/>
            <p:nvPr/>
          </p:nvCxnSpPr>
          <p:spPr>
            <a:xfrm flipH="1">
              <a:off x="11407506" y="1106050"/>
              <a:ext cx="1" cy="575195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1213847" y="589591"/>
              <a:ext cx="387321" cy="568602"/>
            </a:xfrm>
            <a:prstGeom prst="rect">
              <a:avLst/>
            </a:prstGeom>
          </p:spPr>
        </p:pic>
      </p:grpSp>
      <p:sp>
        <p:nvSpPr>
          <p:cNvPr id="10" name="空心弧 9"/>
          <p:cNvSpPr/>
          <p:nvPr/>
        </p:nvSpPr>
        <p:spPr>
          <a:xfrm>
            <a:off x="4886885" y="2517182"/>
            <a:ext cx="2418231" cy="2418231"/>
          </a:xfrm>
          <a:prstGeom prst="blockArc">
            <a:avLst>
              <a:gd fmla="val 10800000" name="adj1"/>
              <a:gd fmla="val 16200000" name="adj2"/>
              <a:gd fmla="val 4643" name="adj3"/>
            </a:avLst>
          </a:prstGeom>
          <a:solidFill>
            <a:schemeClr val="bg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1" name="空心弧 10"/>
          <p:cNvSpPr/>
          <p:nvPr/>
        </p:nvSpPr>
        <p:spPr>
          <a:xfrm>
            <a:off x="4886885" y="2517182"/>
            <a:ext cx="2418231" cy="2418231"/>
          </a:xfrm>
          <a:prstGeom prst="blockArc">
            <a:avLst>
              <a:gd fmla="val 5400000" name="adj1"/>
              <a:gd fmla="val 10800000" name="adj2"/>
              <a:gd fmla="val 4643" name="adj3"/>
            </a:avLst>
          </a:prstGeom>
          <a:solidFill>
            <a:schemeClr val="bg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3" name="空心弧 12"/>
          <p:cNvSpPr/>
          <p:nvPr/>
        </p:nvSpPr>
        <p:spPr>
          <a:xfrm>
            <a:off x="4886885" y="2517182"/>
            <a:ext cx="2418231" cy="2418231"/>
          </a:xfrm>
          <a:prstGeom prst="blockArc">
            <a:avLst>
              <a:gd fmla="val 0" name="adj1"/>
              <a:gd fmla="val 5400000" name="adj2"/>
              <a:gd fmla="val 4643" name="adj3"/>
            </a:avLst>
          </a:prstGeom>
          <a:solidFill>
            <a:schemeClr val="bg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4" name="空心弧 13"/>
          <p:cNvSpPr/>
          <p:nvPr/>
        </p:nvSpPr>
        <p:spPr>
          <a:xfrm>
            <a:off x="4886885" y="2517182"/>
            <a:ext cx="2418231" cy="2418231"/>
          </a:xfrm>
          <a:prstGeom prst="blockArc">
            <a:avLst>
              <a:gd fmla="val 16200000" name="adj1"/>
              <a:gd fmla="val 0" name="adj2"/>
              <a:gd fmla="val 4643" name="adj3"/>
            </a:avLst>
          </a:prstGeom>
          <a:solidFill>
            <a:schemeClr val="bg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grpSp>
        <p:nvGrpSpPr>
          <p:cNvPr id="25" name="组合 24"/>
          <p:cNvGrpSpPr/>
          <p:nvPr/>
        </p:nvGrpSpPr>
        <p:grpSpPr>
          <a:xfrm>
            <a:off x="4525075" y="3336417"/>
            <a:ext cx="779762" cy="779762"/>
            <a:chOff x="4525075" y="3336417"/>
            <a:chExt cx="779762" cy="779762"/>
          </a:xfrm>
        </p:grpSpPr>
        <p:sp>
          <p:nvSpPr>
            <p:cNvPr id="19" name="任意多边形 18"/>
            <p:cNvSpPr/>
            <p:nvPr/>
          </p:nvSpPr>
          <p:spPr>
            <a:xfrm>
              <a:off x="4525075" y="3336417"/>
              <a:ext cx="779762" cy="779762"/>
            </a:xfrm>
            <a:custGeom>
              <a:gdLst>
                <a:gd fmla="*/ 0 w 920685" name="connsiteX0"/>
                <a:gd fmla="*/ 460343 h 920685" name="connsiteY0"/>
                <a:gd fmla="*/ 460343 w 920685" name="connsiteX1"/>
                <a:gd fmla="*/ 0 h 920685" name="connsiteY1"/>
                <a:gd fmla="*/ 920686 w 920685" name="connsiteX2"/>
                <a:gd fmla="*/ 460343 h 920685" name="connsiteY2"/>
                <a:gd fmla="*/ 460343 w 920685" name="connsiteX3"/>
                <a:gd fmla="*/ 920686 h 920685" name="connsiteY3"/>
                <a:gd fmla="*/ 0 w 920685" name="connsiteX4"/>
                <a:gd fmla="*/ 460343 h 92068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920685" w="920685">
                  <a:moveTo>
                    <a:pt x="0" y="460343"/>
                  </a:moveTo>
                  <a:cubicBezTo>
                    <a:pt x="0" y="206103"/>
                    <a:pt x="206103" y="0"/>
                    <a:pt x="460343" y="0"/>
                  </a:cubicBezTo>
                  <a:cubicBezTo>
                    <a:pt x="714583" y="0"/>
                    <a:pt x="920686" y="206103"/>
                    <a:pt x="920686" y="460343"/>
                  </a:cubicBezTo>
                  <a:cubicBezTo>
                    <a:pt x="920686" y="714583"/>
                    <a:pt x="714583" y="920686"/>
                    <a:pt x="460343" y="920686"/>
                  </a:cubicBezTo>
                  <a:cubicBezTo>
                    <a:pt x="206103" y="920686"/>
                    <a:pt x="0" y="714583"/>
                    <a:pt x="0" y="460343"/>
                  </a:cubicBezTo>
                  <a:close/>
                </a:path>
              </a:pathLst>
            </a:custGeom>
            <a:solidFill>
              <a:srgbClr val="9ADEE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160231" lIns="160231" numCol="1" rIns="160231" spcCol="1270" spcFirstLastPara="0" tIns="160231" vert="horz" wrap="square">
              <a:noAutofit/>
            </a:bodyPr>
            <a:lstStyle/>
            <a:p>
              <a:pPr algn="ctr" defTabSz="8890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2000"/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749197" y="3511951"/>
              <a:ext cx="331517" cy="428691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5706120" y="2155372"/>
            <a:ext cx="779762" cy="779762"/>
            <a:chOff x="5706120" y="2155372"/>
            <a:chExt cx="779762" cy="779762"/>
          </a:xfrm>
        </p:grpSpPr>
        <p:sp>
          <p:nvSpPr>
            <p:cNvPr id="16" name="任意多边形 15"/>
            <p:cNvSpPr/>
            <p:nvPr/>
          </p:nvSpPr>
          <p:spPr>
            <a:xfrm>
              <a:off x="5706120" y="2155372"/>
              <a:ext cx="779762" cy="779762"/>
            </a:xfrm>
            <a:custGeom>
              <a:gdLst>
                <a:gd fmla="*/ 0 w 920685" name="connsiteX0"/>
                <a:gd fmla="*/ 460343 h 920685" name="connsiteY0"/>
                <a:gd fmla="*/ 460343 w 920685" name="connsiteX1"/>
                <a:gd fmla="*/ 0 h 920685" name="connsiteY1"/>
                <a:gd fmla="*/ 920686 w 920685" name="connsiteX2"/>
                <a:gd fmla="*/ 460343 h 920685" name="connsiteY2"/>
                <a:gd fmla="*/ 460343 w 920685" name="connsiteX3"/>
                <a:gd fmla="*/ 920686 h 920685" name="connsiteY3"/>
                <a:gd fmla="*/ 0 w 920685" name="connsiteX4"/>
                <a:gd fmla="*/ 460343 h 92068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920685" w="920685">
                  <a:moveTo>
                    <a:pt x="0" y="460343"/>
                  </a:moveTo>
                  <a:cubicBezTo>
                    <a:pt x="0" y="206103"/>
                    <a:pt x="206103" y="0"/>
                    <a:pt x="460343" y="0"/>
                  </a:cubicBezTo>
                  <a:cubicBezTo>
                    <a:pt x="714583" y="0"/>
                    <a:pt x="920686" y="206103"/>
                    <a:pt x="920686" y="460343"/>
                  </a:cubicBezTo>
                  <a:cubicBezTo>
                    <a:pt x="920686" y="714583"/>
                    <a:pt x="714583" y="920686"/>
                    <a:pt x="460343" y="920686"/>
                  </a:cubicBezTo>
                  <a:cubicBezTo>
                    <a:pt x="206103" y="920686"/>
                    <a:pt x="0" y="714583"/>
                    <a:pt x="0" y="460343"/>
                  </a:cubicBezTo>
                  <a:close/>
                </a:path>
              </a:pathLst>
            </a:custGeom>
            <a:solidFill>
              <a:srgbClr val="9ADEE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160231" lIns="160231" numCol="1" rIns="160231" spcCol="1270" spcFirstLastPara="0" tIns="160231" vert="horz" wrap="square">
              <a:noAutofit/>
            </a:bodyPr>
            <a:lstStyle/>
            <a:p>
              <a:pPr algn="ctr" defTabSz="8890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2000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909207" y="2349888"/>
              <a:ext cx="373586" cy="390729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>
            <a:off x="6887163" y="3336417"/>
            <a:ext cx="779762" cy="779762"/>
            <a:chOff x="6887163" y="3336417"/>
            <a:chExt cx="779762" cy="779762"/>
          </a:xfrm>
        </p:grpSpPr>
        <p:sp>
          <p:nvSpPr>
            <p:cNvPr id="17" name="任意多边形 16"/>
            <p:cNvSpPr/>
            <p:nvPr/>
          </p:nvSpPr>
          <p:spPr>
            <a:xfrm>
              <a:off x="6887163" y="3336417"/>
              <a:ext cx="779762" cy="779762"/>
            </a:xfrm>
            <a:custGeom>
              <a:gdLst>
                <a:gd fmla="*/ 0 w 920685" name="connsiteX0"/>
                <a:gd fmla="*/ 460343 h 920685" name="connsiteY0"/>
                <a:gd fmla="*/ 460343 w 920685" name="connsiteX1"/>
                <a:gd fmla="*/ 0 h 920685" name="connsiteY1"/>
                <a:gd fmla="*/ 920686 w 920685" name="connsiteX2"/>
                <a:gd fmla="*/ 460343 h 920685" name="connsiteY2"/>
                <a:gd fmla="*/ 460343 w 920685" name="connsiteX3"/>
                <a:gd fmla="*/ 920686 h 920685" name="connsiteY3"/>
                <a:gd fmla="*/ 0 w 920685" name="connsiteX4"/>
                <a:gd fmla="*/ 460343 h 92068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920685" w="920685">
                  <a:moveTo>
                    <a:pt x="0" y="460343"/>
                  </a:moveTo>
                  <a:cubicBezTo>
                    <a:pt x="0" y="206103"/>
                    <a:pt x="206103" y="0"/>
                    <a:pt x="460343" y="0"/>
                  </a:cubicBezTo>
                  <a:cubicBezTo>
                    <a:pt x="714583" y="0"/>
                    <a:pt x="920686" y="206103"/>
                    <a:pt x="920686" y="460343"/>
                  </a:cubicBezTo>
                  <a:cubicBezTo>
                    <a:pt x="920686" y="714583"/>
                    <a:pt x="714583" y="920686"/>
                    <a:pt x="460343" y="920686"/>
                  </a:cubicBezTo>
                  <a:cubicBezTo>
                    <a:pt x="206103" y="920686"/>
                    <a:pt x="0" y="714583"/>
                    <a:pt x="0" y="460343"/>
                  </a:cubicBezTo>
                  <a:close/>
                </a:path>
              </a:pathLst>
            </a:custGeom>
            <a:solidFill>
              <a:srgbClr val="9ADEE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160231" lIns="160231" numCol="1" rIns="160231" spcCol="1270" spcFirstLastPara="0" tIns="160231" vert="horz" wrap="square">
              <a:noAutofit/>
            </a:bodyPr>
            <a:lstStyle/>
            <a:p>
              <a:pPr algn="ctr" defTabSz="8890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2000"/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090251" y="3572342"/>
              <a:ext cx="373586" cy="307910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5706120" y="4517460"/>
            <a:ext cx="779762" cy="779762"/>
            <a:chOff x="5706120" y="4517460"/>
            <a:chExt cx="779762" cy="779762"/>
          </a:xfrm>
        </p:grpSpPr>
        <p:sp>
          <p:nvSpPr>
            <p:cNvPr id="18" name="任意多边形 17"/>
            <p:cNvSpPr/>
            <p:nvPr/>
          </p:nvSpPr>
          <p:spPr>
            <a:xfrm>
              <a:off x="5706120" y="4517460"/>
              <a:ext cx="779762" cy="779762"/>
            </a:xfrm>
            <a:custGeom>
              <a:gdLst>
                <a:gd fmla="*/ 0 w 920685" name="connsiteX0"/>
                <a:gd fmla="*/ 460343 h 920685" name="connsiteY0"/>
                <a:gd fmla="*/ 460343 w 920685" name="connsiteX1"/>
                <a:gd fmla="*/ 0 h 920685" name="connsiteY1"/>
                <a:gd fmla="*/ 920686 w 920685" name="connsiteX2"/>
                <a:gd fmla="*/ 460343 h 920685" name="connsiteY2"/>
                <a:gd fmla="*/ 460343 w 920685" name="connsiteX3"/>
                <a:gd fmla="*/ 920686 h 920685" name="connsiteY3"/>
                <a:gd fmla="*/ 0 w 920685" name="connsiteX4"/>
                <a:gd fmla="*/ 460343 h 92068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920685" w="920685">
                  <a:moveTo>
                    <a:pt x="0" y="460343"/>
                  </a:moveTo>
                  <a:cubicBezTo>
                    <a:pt x="0" y="206103"/>
                    <a:pt x="206103" y="0"/>
                    <a:pt x="460343" y="0"/>
                  </a:cubicBezTo>
                  <a:cubicBezTo>
                    <a:pt x="714583" y="0"/>
                    <a:pt x="920686" y="206103"/>
                    <a:pt x="920686" y="460343"/>
                  </a:cubicBezTo>
                  <a:cubicBezTo>
                    <a:pt x="920686" y="714583"/>
                    <a:pt x="714583" y="920686"/>
                    <a:pt x="460343" y="920686"/>
                  </a:cubicBezTo>
                  <a:cubicBezTo>
                    <a:pt x="206103" y="920686"/>
                    <a:pt x="0" y="714583"/>
                    <a:pt x="0" y="460343"/>
                  </a:cubicBezTo>
                  <a:close/>
                </a:path>
              </a:pathLst>
            </a:custGeom>
            <a:solidFill>
              <a:srgbClr val="9ADEE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160231" lIns="160231" numCol="1" rIns="160231" spcCol="1270" spcFirstLastPara="0" tIns="160231" vert="horz" wrap="square">
              <a:noAutofit/>
            </a:bodyPr>
            <a:lstStyle/>
            <a:p>
              <a:pPr algn="ctr" defTabSz="8890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2000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901944" y="4727727"/>
              <a:ext cx="387532" cy="359228"/>
            </a:xfrm>
            <a:prstGeom prst="rect">
              <a:avLst/>
            </a:prstGeom>
          </p:spPr>
        </p:pic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2102" l="6573" r="28091"/>
          <a:stretch>
            <a:fillRect/>
          </a:stretch>
        </p:blipFill>
        <p:spPr>
          <a:xfrm>
            <a:off x="5539028" y="3169324"/>
            <a:ext cx="1113947" cy="1113947"/>
          </a:xfrm>
          <a:custGeom>
            <a:gdLst>
              <a:gd fmla="*/ 556974 w 1113947" name="connsiteX0"/>
              <a:gd fmla="*/ 0 h 1113947" name="connsiteY0"/>
              <a:gd fmla="*/ 1113947 w 1113947" name="connsiteX1"/>
              <a:gd fmla="*/ 556974 h 1113947" name="connsiteY1"/>
              <a:gd fmla="*/ 556974 w 1113947" name="connsiteX2"/>
              <a:gd fmla="*/ 1113947 h 1113947" name="connsiteY2"/>
              <a:gd fmla="*/ 0 w 1113947" name="connsiteX3"/>
              <a:gd fmla="*/ 556974 h 1113947" name="connsiteY3"/>
              <a:gd fmla="*/ 556974 w 1113947" name="connsiteX4"/>
              <a:gd fmla="*/ 0 h 111394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113947" w="1113947">
                <a:moveTo>
                  <a:pt x="556974" y="0"/>
                </a:moveTo>
                <a:cubicBezTo>
                  <a:pt x="864582" y="0"/>
                  <a:pt x="1113947" y="249365"/>
                  <a:pt x="1113947" y="556974"/>
                </a:cubicBezTo>
                <a:cubicBezTo>
                  <a:pt x="1113947" y="864582"/>
                  <a:pt x="864582" y="1113947"/>
                  <a:pt x="556974" y="1113947"/>
                </a:cubicBezTo>
                <a:cubicBezTo>
                  <a:pt x="249365" y="1113947"/>
                  <a:pt x="0" y="864582"/>
                  <a:pt x="0" y="556974"/>
                </a:cubicBezTo>
                <a:cubicBezTo>
                  <a:pt x="0" y="249365"/>
                  <a:pt x="249365" y="0"/>
                  <a:pt x="556974" y="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</p:pic>
      <p:sp>
        <p:nvSpPr>
          <p:cNvPr id="45" name="文本框 44"/>
          <p:cNvSpPr txBox="1"/>
          <p:nvPr/>
        </p:nvSpPr>
        <p:spPr>
          <a:xfrm>
            <a:off x="7783801" y="3452021"/>
            <a:ext cx="2798604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just">
              <a:lnSpc>
                <a:spcPct val="150000"/>
              </a:lnSpc>
            </a:pPr>
            <a:r>
              <a:rPr altLang="en-US" b="0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此处添加详细具体的说明和描述文字。</a:t>
            </a:r>
          </a:p>
          <a:p>
            <a:pPr algn="just">
              <a:lnSpc>
                <a:spcPct val="150000"/>
              </a:lnSpc>
            </a:pPr>
            <a:r>
              <a:rPr altLang="en-US" b="0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此处添加详细具体的说明和描述文字。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1609015" y="3452021"/>
            <a:ext cx="2798604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r">
              <a:lnSpc>
                <a:spcPct val="150000"/>
              </a:lnSpc>
            </a:pPr>
            <a:r>
              <a:rPr altLang="en-US" b="0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此处添加详细具体的说明和描述文字。</a:t>
            </a:r>
          </a:p>
          <a:p>
            <a:pPr algn="r">
              <a:lnSpc>
                <a:spcPct val="150000"/>
              </a:lnSpc>
            </a:pPr>
            <a:r>
              <a:rPr altLang="en-US" b="0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此处添加详细具体的说明和描述文字。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4696698" y="1509566"/>
            <a:ext cx="2798604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ctr">
              <a:lnSpc>
                <a:spcPct val="150000"/>
              </a:lnSpc>
            </a:pPr>
            <a:r>
              <a:rPr altLang="en-US" b="0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此处添加详细具体的说明和描述文字。</a:t>
            </a:r>
          </a:p>
          <a:p>
            <a:pPr algn="ctr">
              <a:lnSpc>
                <a:spcPct val="150000"/>
              </a:lnSpc>
            </a:pPr>
            <a:r>
              <a:rPr altLang="en-US" b="0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此处添加详细具体的说明和描述文字。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4665233" y="5394482"/>
            <a:ext cx="2798604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ctr">
              <a:lnSpc>
                <a:spcPct val="150000"/>
              </a:lnSpc>
            </a:pPr>
            <a:r>
              <a:rPr altLang="en-US" b="0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此处添加详细具体的说明和描述文字。</a:t>
            </a:r>
          </a:p>
          <a:p>
            <a:pPr algn="ctr">
              <a:lnSpc>
                <a:spcPct val="150000"/>
              </a:lnSpc>
            </a:pPr>
            <a:r>
              <a:rPr altLang="en-US" b="0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此处添加详细具体的说明和描述文字。</a:t>
            </a:r>
          </a:p>
        </p:txBody>
      </p:sp>
    </p:spTree>
    <p:extLst>
      <p:ext uri="{BB962C8B-B14F-4D97-AF65-F5344CB8AC3E}">
        <p14:creationId val="2103685822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000" id="1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5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58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45"/>
      <p:bldP grpId="0" spid="46"/>
      <p:bldP grpId="0" spid="47"/>
      <p:bldP grpId="0" spid="48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文本框 11"/>
          <p:cNvSpPr txBox="1"/>
          <p:nvPr/>
        </p:nvSpPr>
        <p:spPr>
          <a:xfrm>
            <a:off x="6304449" y="3341289"/>
            <a:ext cx="3859831" cy="15316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just">
              <a:lnSpc>
                <a:spcPct val="150000"/>
              </a:lnSpc>
            </a:pPr>
            <a:r>
              <a:rPr altLang="en-US" b="0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的说明和描述文字。此处添加详细具体的说明和描述文字。此处添加详细具体的说明和描述文字。此处添加详细具体的说明和描述文字。此处添加详细具体的说明和描述文字。此处添加详细具体的说明和描述文字。此处添加详细具体的说明和描述文字。此处添加详细具体的说明和描述文字。此处添加详细具体的说明和描述文字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304447" y="1876784"/>
            <a:ext cx="3859832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ctr">
              <a:lnSpc>
                <a:spcPct val="150000"/>
              </a:lnSpc>
            </a:pPr>
            <a:r>
              <a:rPr altLang="en-US" b="0" lang="zh-CN" smtClean="0" sz="32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631342" y="2354724"/>
            <a:ext cx="3364170" cy="3077035"/>
            <a:chOff x="1631342" y="2354724"/>
            <a:chExt cx="3364170" cy="3077035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981704" y="2354724"/>
              <a:ext cx="3013808" cy="3077035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241938" y="2955406"/>
              <a:ext cx="801843" cy="81598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631342" y="2663990"/>
              <a:ext cx="3034165" cy="1635726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25900" y="1964877"/>
            <a:ext cx="1301275" cy="191032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405143" y="2774393"/>
            <a:ext cx="1699328" cy="360427"/>
            <a:chOff x="6405143" y="2774393"/>
            <a:chExt cx="1699328" cy="360427"/>
          </a:xfrm>
        </p:grpSpPr>
        <p:sp>
          <p:nvSpPr>
            <p:cNvPr id="8" name="矩形 7"/>
            <p:cNvSpPr/>
            <p:nvPr/>
          </p:nvSpPr>
          <p:spPr>
            <a:xfrm>
              <a:off x="6405143" y="2790606"/>
              <a:ext cx="1699328" cy="34421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563959" y="2774393"/>
              <a:ext cx="138169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b="1" sz="3600">
                  <a:solidFill>
                    <a:schemeClr val="bg1"/>
                  </a:solidFill>
                  <a:latin charset="-122" panose="02000000000000000000" pitchFamily="2" typeface="方正兰亭黑简体"/>
                  <a:ea charset="-122" panose="02000000000000000000" pitchFamily="2" typeface="方正兰亭黑简体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altLang="zh-CN" b="0" lang="en-US" smtClean="0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CHAPTER 03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316227" y="2774393"/>
            <a:ext cx="1699328" cy="360427"/>
            <a:chOff x="8316227" y="2774393"/>
            <a:chExt cx="1699328" cy="360427"/>
          </a:xfrm>
        </p:grpSpPr>
        <p:sp>
          <p:nvSpPr>
            <p:cNvPr id="14" name="矩形 13"/>
            <p:cNvSpPr/>
            <p:nvPr/>
          </p:nvSpPr>
          <p:spPr>
            <a:xfrm>
              <a:off x="8316227" y="2790606"/>
              <a:ext cx="1699328" cy="3442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369165" y="2774393"/>
              <a:ext cx="159345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b="1" sz="3600">
                  <a:solidFill>
                    <a:schemeClr val="bg1"/>
                  </a:solidFill>
                  <a:latin charset="-122" panose="02000000000000000000" pitchFamily="2" typeface="方正兰亭黑简体"/>
                  <a:ea charset="-122" panose="02000000000000000000" pitchFamily="2" typeface="方正兰亭黑简体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altLang="en-US" b="0" lang="zh-CN" smtClean="0" sz="1200">
                  <a:solidFill>
                    <a:srgbClr val="74C4C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</p:grpSp>
    </p:spTree>
    <p:extLst>
      <p:ext uri="{BB962C8B-B14F-4D97-AF65-F5344CB8AC3E}">
        <p14:creationId val="2339695960"/>
      </p:ext>
    </p:extLst>
  </p:cSld>
  <p:clrMapOvr>
    <a:masterClrMapping/>
  </p:clrMapOvr>
  <mc:AlternateContent>
    <mc:Choice Requires="p14">
      <p:transition p14:dur="1400" spd="slow">
        <p:blinds/>
      </p:transition>
    </mc:Choice>
    <mc:Fallback>
      <p:transition spd="slow">
        <p:blinds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1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1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1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2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2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文本框 28"/>
          <p:cNvSpPr txBox="1"/>
          <p:nvPr/>
        </p:nvSpPr>
        <p:spPr>
          <a:xfrm>
            <a:off x="4165795" y="571937"/>
            <a:ext cx="3859832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ctr">
              <a:lnSpc>
                <a:spcPct val="150000"/>
              </a:lnSpc>
            </a:pPr>
            <a:r>
              <a:rPr altLang="en-US" b="0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0" y="556211"/>
            <a:ext cx="3947309" cy="536271"/>
            <a:chOff x="0" y="556211"/>
            <a:chExt cx="3947309" cy="536271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0" y="861769"/>
              <a:ext cx="3476625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>
              <a:off x="3334470" y="556211"/>
              <a:ext cx="612839" cy="536271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8244401" y="553613"/>
            <a:ext cx="3947599" cy="536271"/>
            <a:chOff x="8244401" y="553613"/>
            <a:chExt cx="3947599" cy="536271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8688499" y="867196"/>
              <a:ext cx="3503501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244401" y="553613"/>
              <a:ext cx="612839" cy="536271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86402" y="1863550"/>
            <a:ext cx="1648068" cy="49944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800000">
            <a:off x="4562849" y="2381446"/>
            <a:ext cx="418277" cy="55359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289361" y="2313960"/>
            <a:ext cx="3728274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just">
              <a:lnSpc>
                <a:spcPct val="150000"/>
              </a:lnSpc>
            </a:pPr>
            <a:r>
              <a:rPr altLang="en-US" b="0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此处添加详细具体的说明和描述文字。此处添加详细具体的说明和描述文字。此处添加详细具体的说明和描述文字。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800000">
            <a:off x="5201886" y="3517716"/>
            <a:ext cx="418277" cy="553595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5928398" y="3450230"/>
            <a:ext cx="3728274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just">
              <a:lnSpc>
                <a:spcPct val="150000"/>
              </a:lnSpc>
            </a:pPr>
            <a:r>
              <a:rPr altLang="en-US" b="0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此处添加详细具体的说明和描述文字。此处添加详细具体的说明和描述文字。此处添加详细具体的说明和描述文字。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800000">
            <a:off x="6051289" y="4658154"/>
            <a:ext cx="418277" cy="55359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6777800" y="4590667"/>
            <a:ext cx="3728274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just">
              <a:lnSpc>
                <a:spcPct val="150000"/>
              </a:lnSpc>
            </a:pPr>
            <a:r>
              <a:rPr altLang="en-US" b="0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此处添加详细具体的说明和描述文字。此处添加详细具体的说明和描述文字。此处添加详细具体的说明和描述文字。</a:t>
            </a:r>
          </a:p>
        </p:txBody>
      </p:sp>
    </p:spTree>
    <p:extLst>
      <p:ext uri="{BB962C8B-B14F-4D97-AF65-F5344CB8AC3E}">
        <p14:creationId val="1403489036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250" id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2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000" id="1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1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" presetSubtype="2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" presetSubtype="2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3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4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26"/>
      <p:bldP grpId="0" spid="30"/>
      <p:bldP grpId="0" spid="32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文本框 28"/>
          <p:cNvSpPr txBox="1"/>
          <p:nvPr/>
        </p:nvSpPr>
        <p:spPr>
          <a:xfrm>
            <a:off x="4165795" y="571937"/>
            <a:ext cx="3859832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ctr">
              <a:lnSpc>
                <a:spcPct val="150000"/>
              </a:lnSpc>
            </a:pPr>
            <a:r>
              <a:rPr altLang="en-US" b="0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0" y="556211"/>
            <a:ext cx="3947309" cy="536271"/>
            <a:chOff x="0" y="556211"/>
            <a:chExt cx="3947309" cy="536271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0" y="861769"/>
              <a:ext cx="3476625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>
              <a:off x="3334470" y="556211"/>
              <a:ext cx="612839" cy="536271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8244401" y="553613"/>
            <a:ext cx="3947599" cy="536271"/>
            <a:chOff x="8244401" y="553613"/>
            <a:chExt cx="3947599" cy="536271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8688499" y="867196"/>
              <a:ext cx="3503501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244401" y="553613"/>
              <a:ext cx="612839" cy="536271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842878" y="2698668"/>
            <a:ext cx="2532224" cy="25322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334759" y="2383631"/>
            <a:ext cx="739908" cy="73990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334759" y="4726016"/>
            <a:ext cx="739908" cy="73990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117332" y="2386030"/>
            <a:ext cx="739908" cy="73990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117332" y="4728415"/>
            <a:ext cx="739908" cy="739908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33833" y="2464247"/>
            <a:ext cx="2798604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r">
              <a:lnSpc>
                <a:spcPct val="150000"/>
              </a:lnSpc>
            </a:pPr>
            <a:r>
              <a:rPr altLang="en-US" b="0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此处添加详细具体的说明和描述文字。</a:t>
            </a:r>
          </a:p>
          <a:p>
            <a:pPr algn="r">
              <a:lnSpc>
                <a:spcPct val="150000"/>
              </a:lnSpc>
            </a:pPr>
            <a:r>
              <a:rPr altLang="en-US" b="0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此处添加详细具体的说明和描述文字。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33833" y="4821696"/>
            <a:ext cx="2798604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r">
              <a:lnSpc>
                <a:spcPct val="150000"/>
              </a:lnSpc>
            </a:pPr>
            <a:r>
              <a:rPr altLang="en-US" b="0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此处添加详细具体的说明和描述文字。</a:t>
            </a:r>
          </a:p>
          <a:p>
            <a:pPr algn="r">
              <a:lnSpc>
                <a:spcPct val="150000"/>
              </a:lnSpc>
            </a:pPr>
            <a:r>
              <a:rPr altLang="en-US" b="0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此处添加详细具体的说明和描述文字。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857241" y="2464247"/>
            <a:ext cx="2798604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r">
              <a:lnSpc>
                <a:spcPct val="150000"/>
              </a:lnSpc>
            </a:pPr>
            <a:r>
              <a:rPr altLang="en-US" b="0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此处添加详细具体的说明和描述文字。</a:t>
            </a:r>
          </a:p>
          <a:p>
            <a:pPr algn="r">
              <a:lnSpc>
                <a:spcPct val="150000"/>
              </a:lnSpc>
            </a:pPr>
            <a:r>
              <a:rPr altLang="en-US" b="0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此处添加详细具体的说明和描述文字。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857241" y="4821696"/>
            <a:ext cx="2798604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r">
              <a:lnSpc>
                <a:spcPct val="150000"/>
              </a:lnSpc>
            </a:pPr>
            <a:r>
              <a:rPr altLang="en-US" b="0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此处添加详细具体的说明和描述文字。</a:t>
            </a:r>
          </a:p>
          <a:p>
            <a:pPr algn="r">
              <a:lnSpc>
                <a:spcPct val="150000"/>
              </a:lnSpc>
            </a:pPr>
            <a:r>
              <a:rPr altLang="en-US" b="0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此处添加详细具体的说明和描述文字。</a:t>
            </a:r>
          </a:p>
        </p:txBody>
      </p:sp>
    </p:spTree>
    <p:extLst>
      <p:ext uri="{BB962C8B-B14F-4D97-AF65-F5344CB8AC3E}">
        <p14:creationId val="2464260602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250" id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2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000" id="1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300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3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3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31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31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" presetSubtype="2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22"/>
      <p:bldP grpId="0" spid="23"/>
      <p:bldP grpId="0" spid="24"/>
      <p:bldP grpId="0" spid="25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文本框 28"/>
          <p:cNvSpPr txBox="1"/>
          <p:nvPr/>
        </p:nvSpPr>
        <p:spPr>
          <a:xfrm>
            <a:off x="4165795" y="571937"/>
            <a:ext cx="3859832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ctr">
              <a:lnSpc>
                <a:spcPct val="150000"/>
              </a:lnSpc>
            </a:pPr>
            <a:r>
              <a:rPr altLang="en-US" b="0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0" y="556211"/>
            <a:ext cx="3947309" cy="536271"/>
            <a:chOff x="0" y="556211"/>
            <a:chExt cx="3947309" cy="536271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0" y="861769"/>
              <a:ext cx="3476625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>
              <a:off x="3334470" y="556211"/>
              <a:ext cx="612839" cy="536271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8244401" y="553613"/>
            <a:ext cx="3947599" cy="536271"/>
            <a:chOff x="8244401" y="553613"/>
            <a:chExt cx="3947599" cy="536271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8688499" y="867196"/>
              <a:ext cx="3503501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244401" y="553613"/>
              <a:ext cx="612839" cy="536271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570087" y="4588044"/>
            <a:ext cx="1041545" cy="92710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82945" y="2307192"/>
            <a:ext cx="1061151" cy="106115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92748" y="4640710"/>
            <a:ext cx="1041545" cy="87444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570087" y="2403815"/>
            <a:ext cx="1041545" cy="867904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5095462" y="2909345"/>
            <a:ext cx="2003653" cy="2003653"/>
            <a:chOff x="5470560" y="3014026"/>
            <a:chExt cx="1250302" cy="125030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852861" y="3132717"/>
              <a:ext cx="485700" cy="1012921"/>
            </a:xfrm>
            <a:prstGeom prst="rect">
              <a:avLst/>
            </a:prstGeom>
          </p:spPr>
        </p:pic>
        <p:sp>
          <p:nvSpPr>
            <p:cNvPr id="27" name="圆角矩形 26"/>
            <p:cNvSpPr/>
            <p:nvPr/>
          </p:nvSpPr>
          <p:spPr>
            <a:xfrm>
              <a:off x="5470560" y="3014026"/>
              <a:ext cx="1250302" cy="1250302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1560042" y="2422268"/>
            <a:ext cx="1617438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r">
              <a:lnSpc>
                <a:spcPct val="150000"/>
              </a:lnSpc>
            </a:pPr>
            <a:r>
              <a:rPr altLang="zh-CN" b="0" lang="en-US" smtClean="0" sz="3200">
                <a:latin charset="-122" panose="020b0503020204020204" pitchFamily="34" typeface="微软雅黑"/>
                <a:ea charset="-122" panose="020b0503020204020204" pitchFamily="34" typeface="微软雅黑"/>
              </a:rPr>
              <a:t>45.6%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560042" y="4620021"/>
            <a:ext cx="1617438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r">
              <a:lnSpc>
                <a:spcPct val="150000"/>
              </a:lnSpc>
            </a:pPr>
            <a:r>
              <a:rPr altLang="zh-CN" b="0" lang="en-US" smtClean="0" sz="3200">
                <a:latin charset="-122" panose="020b0503020204020204" pitchFamily="34" typeface="微软雅黑"/>
                <a:ea charset="-122" panose="020b0503020204020204" pitchFamily="34" typeface="微软雅黑"/>
              </a:rPr>
              <a:t>14.4%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9024533" y="4620021"/>
            <a:ext cx="1617438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>
              <a:lnSpc>
                <a:spcPct val="150000"/>
              </a:lnSpc>
            </a:pPr>
            <a:r>
              <a:rPr altLang="zh-CN" b="0" lang="en-US" smtClean="0" sz="3200">
                <a:latin charset="-122" panose="020b0503020204020204" pitchFamily="34" typeface="微软雅黑"/>
                <a:ea charset="-122" panose="020b0503020204020204" pitchFamily="34" typeface="微软雅黑"/>
              </a:rPr>
              <a:t>15.8%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9024533" y="2509279"/>
            <a:ext cx="1617438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>
              <a:lnSpc>
                <a:spcPct val="150000"/>
              </a:lnSpc>
            </a:pPr>
            <a:r>
              <a:rPr altLang="zh-CN" b="0" lang="en-US" smtClean="0" sz="3200">
                <a:latin charset="-122" panose="020b0503020204020204" pitchFamily="34" typeface="微软雅黑"/>
                <a:ea charset="-122" panose="020b0503020204020204" pitchFamily="34" typeface="微软雅黑"/>
              </a:rPr>
              <a:t>24.2%</a:t>
            </a:r>
          </a:p>
        </p:txBody>
      </p:sp>
    </p:spTree>
    <p:extLst>
      <p:ext uri="{BB962C8B-B14F-4D97-AF65-F5344CB8AC3E}">
        <p14:creationId val="828100386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250" id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2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000" id="1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6" nodeType="afterEffect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dur="1250" id="1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2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3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4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4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id="5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5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32"/>
      <p:bldP grpId="0" spid="34"/>
      <p:bldP grpId="0" spid="35"/>
      <p:bldP grpId="0" spid="36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文本框 11"/>
          <p:cNvSpPr txBox="1"/>
          <p:nvPr/>
        </p:nvSpPr>
        <p:spPr>
          <a:xfrm>
            <a:off x="6304449" y="3341289"/>
            <a:ext cx="3859831" cy="15316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just">
              <a:lnSpc>
                <a:spcPct val="150000"/>
              </a:lnSpc>
            </a:pPr>
            <a:r>
              <a:rPr altLang="en-US" b="0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的说明和描述文字。此处添加详细具体的说明和描述文字。此处添加详细具体的说明和描述文字。此处添加详细具体的说明和描述文字。此处添加详细具体的说明和描述文字。此处添加详细具体的说明和描述文字。此处添加详细具体的说明和描述文字。此处添加详细具体的说明和描述文字。此处添加详细具体的说明和描述文字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304447" y="1876784"/>
            <a:ext cx="3859832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ctr">
              <a:lnSpc>
                <a:spcPct val="150000"/>
              </a:lnSpc>
            </a:pPr>
            <a:r>
              <a:rPr altLang="en-US" b="0" lang="zh-CN" smtClean="0" sz="32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631342" y="2354724"/>
            <a:ext cx="3364170" cy="3077035"/>
            <a:chOff x="1631342" y="2354724"/>
            <a:chExt cx="3364170" cy="3077035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981704" y="2354724"/>
              <a:ext cx="3013808" cy="3077035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241938" y="2955406"/>
              <a:ext cx="801843" cy="81598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631342" y="2663990"/>
              <a:ext cx="3034165" cy="1635726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25900" y="1964877"/>
            <a:ext cx="1301275" cy="191032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405143" y="2774393"/>
            <a:ext cx="1699328" cy="360427"/>
            <a:chOff x="6405143" y="2774393"/>
            <a:chExt cx="1699328" cy="360427"/>
          </a:xfrm>
        </p:grpSpPr>
        <p:sp>
          <p:nvSpPr>
            <p:cNvPr id="8" name="矩形 7"/>
            <p:cNvSpPr/>
            <p:nvPr/>
          </p:nvSpPr>
          <p:spPr>
            <a:xfrm>
              <a:off x="6405143" y="2790606"/>
              <a:ext cx="1699328" cy="34421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563959" y="2774393"/>
              <a:ext cx="138169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b="1" sz="3600">
                  <a:solidFill>
                    <a:schemeClr val="bg1"/>
                  </a:solidFill>
                  <a:latin charset="-122" panose="02000000000000000000" pitchFamily="2" typeface="方正兰亭黑简体"/>
                  <a:ea charset="-122" panose="02000000000000000000" pitchFamily="2" typeface="方正兰亭黑简体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altLang="zh-CN" b="0" lang="en-US" smtClean="0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CHAPTER 04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316227" y="2774393"/>
            <a:ext cx="1699328" cy="360427"/>
            <a:chOff x="8316227" y="2774393"/>
            <a:chExt cx="1699328" cy="360427"/>
          </a:xfrm>
        </p:grpSpPr>
        <p:sp>
          <p:nvSpPr>
            <p:cNvPr id="14" name="矩形 13"/>
            <p:cNvSpPr/>
            <p:nvPr/>
          </p:nvSpPr>
          <p:spPr>
            <a:xfrm>
              <a:off x="8316227" y="2790606"/>
              <a:ext cx="1699328" cy="3442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369165" y="2774393"/>
              <a:ext cx="159345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b="1" sz="3600">
                  <a:solidFill>
                    <a:schemeClr val="bg1"/>
                  </a:solidFill>
                  <a:latin charset="-122" panose="02000000000000000000" pitchFamily="2" typeface="方正兰亭黑简体"/>
                  <a:ea charset="-122" panose="02000000000000000000" pitchFamily="2" typeface="方正兰亭黑简体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altLang="en-US" b="0" lang="zh-CN" smtClean="0" sz="1200">
                  <a:solidFill>
                    <a:srgbClr val="74C4C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</p:grpSp>
    </p:spTree>
    <p:extLst>
      <p:ext uri="{BB962C8B-B14F-4D97-AF65-F5344CB8AC3E}">
        <p14:creationId val="3748661336"/>
      </p:ext>
    </p:extLst>
  </p:cSld>
  <p:clrMapOvr>
    <a:masterClrMapping/>
  </p:clrMapOvr>
  <mc:AlternateContent>
    <mc:Choice Requires="p14">
      <p:transition p14:dur="1400" spd="slow">
        <p:blinds/>
      </p:transition>
    </mc:Choice>
    <mc:Fallback>
      <p:transition spd="slow">
        <p:blinds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1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1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1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2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2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文本框 28"/>
          <p:cNvSpPr txBox="1"/>
          <p:nvPr/>
        </p:nvSpPr>
        <p:spPr>
          <a:xfrm>
            <a:off x="4165795" y="571937"/>
            <a:ext cx="3859832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ctr">
              <a:lnSpc>
                <a:spcPct val="150000"/>
              </a:lnSpc>
            </a:pPr>
            <a:r>
              <a:rPr altLang="en-US" b="0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145896" y="1641495"/>
            <a:ext cx="3101623" cy="4442207"/>
          </a:xfrm>
          <a:custGeom>
            <a:gdLst>
              <a:gd fmla="*/ 0 w 3107553" name="connsiteX0"/>
              <a:gd fmla="*/ 0 h 4442207" name="connsiteY0"/>
              <a:gd fmla="*/ 3107553 w 3107553" name="connsiteX1"/>
              <a:gd fmla="*/ 0 h 4442207" name="connsiteY1"/>
              <a:gd fmla="*/ 3107553 w 3107553" name="connsiteX2"/>
              <a:gd fmla="*/ 4442207 h 4442207" name="connsiteY2"/>
              <a:gd fmla="*/ 0 w 3107553" name="connsiteX3"/>
              <a:gd fmla="*/ 4442207 h 4442207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442207" w="3107553">
                <a:moveTo>
                  <a:pt x="0" y="0"/>
                </a:moveTo>
                <a:lnTo>
                  <a:pt x="3107553" y="0"/>
                </a:lnTo>
                <a:lnTo>
                  <a:pt x="3107553" y="4442207"/>
                </a:lnTo>
                <a:lnTo>
                  <a:pt x="0" y="4442207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929753" y="1641494"/>
            <a:ext cx="3119903" cy="4442207"/>
          </a:xfrm>
          <a:custGeom>
            <a:gdLst>
              <a:gd fmla="*/ 0 w 3120969" name="connsiteX0"/>
              <a:gd fmla="*/ 0 h 4442207" name="connsiteY0"/>
              <a:gd fmla="*/ 3120969 w 3120969" name="connsiteX1"/>
              <a:gd fmla="*/ 0 h 4442207" name="connsiteY1"/>
              <a:gd fmla="*/ 3120969 w 3120969" name="connsiteX2"/>
              <a:gd fmla="*/ 4442207 h 4442207" name="connsiteY2"/>
              <a:gd fmla="*/ 0 w 3120969" name="connsiteX3"/>
              <a:gd fmla="*/ 4442207 h 4442207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442207" w="3120969">
                <a:moveTo>
                  <a:pt x="0" y="0"/>
                </a:moveTo>
                <a:lnTo>
                  <a:pt x="3120969" y="0"/>
                </a:lnTo>
                <a:lnTo>
                  <a:pt x="3120969" y="4442207"/>
                </a:lnTo>
                <a:lnTo>
                  <a:pt x="0" y="4442207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</p:pic>
      <p:sp>
        <p:nvSpPr>
          <p:cNvPr id="17" name="矩形 16"/>
          <p:cNvSpPr/>
          <p:nvPr/>
        </p:nvSpPr>
        <p:spPr>
          <a:xfrm>
            <a:off x="2142931" y="4506686"/>
            <a:ext cx="3107553" cy="1577016"/>
          </a:xfrm>
          <a:prstGeom prst="rect">
            <a:avLst/>
          </a:prstGeom>
          <a:solidFill>
            <a:srgbClr val="74C4C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矩形 21"/>
          <p:cNvSpPr/>
          <p:nvPr/>
        </p:nvSpPr>
        <p:spPr>
          <a:xfrm>
            <a:off x="6929220" y="4506685"/>
            <a:ext cx="3120969" cy="1577016"/>
          </a:xfrm>
          <a:prstGeom prst="rect">
            <a:avLst/>
          </a:prstGeom>
          <a:solidFill>
            <a:srgbClr val="74C4C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文本框 22"/>
          <p:cNvSpPr txBox="1"/>
          <p:nvPr/>
        </p:nvSpPr>
        <p:spPr>
          <a:xfrm>
            <a:off x="2297405" y="4885465"/>
            <a:ext cx="2798604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ctr">
              <a:lnSpc>
                <a:spcPct val="150000"/>
              </a:lnSpc>
            </a:pPr>
            <a:r>
              <a:rPr altLang="en-US" b="0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  <a:p>
            <a:pPr algn="ctr">
              <a:lnSpc>
                <a:spcPct val="150000"/>
              </a:lnSpc>
            </a:pPr>
            <a:r>
              <a:rPr altLang="en-US" b="0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此处添加详细具体的说明和描述文字</a:t>
            </a:r>
          </a:p>
          <a:p>
            <a:pPr algn="ctr">
              <a:lnSpc>
                <a:spcPct val="150000"/>
              </a:lnSpc>
            </a:pPr>
            <a:r>
              <a:rPr altLang="en-US" b="0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此处添加详细具体的说明和描述文字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090401" y="4885465"/>
            <a:ext cx="2798604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ctr">
              <a:lnSpc>
                <a:spcPct val="150000"/>
              </a:lnSpc>
            </a:pPr>
            <a:r>
              <a:rPr altLang="en-US" b="0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  <a:p>
            <a:pPr algn="ctr">
              <a:lnSpc>
                <a:spcPct val="150000"/>
              </a:lnSpc>
            </a:pPr>
            <a:r>
              <a:rPr altLang="en-US" b="0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此处添加详细具体的说明和描述文字</a:t>
            </a:r>
          </a:p>
          <a:p>
            <a:pPr algn="ctr">
              <a:lnSpc>
                <a:spcPct val="150000"/>
              </a:lnSpc>
            </a:pPr>
            <a:r>
              <a:rPr altLang="en-US" b="0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此处添加详细具体的说明和描述文字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800000">
            <a:off x="6067622" y="5600259"/>
            <a:ext cx="448434" cy="48344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800000">
            <a:off x="6067622" y="4310731"/>
            <a:ext cx="448434" cy="48344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19800000">
            <a:off x="5707096" y="4953619"/>
            <a:ext cx="448434" cy="48344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800000">
            <a:off x="6067622" y="3021202"/>
            <a:ext cx="448434" cy="48344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19800000">
            <a:off x="5707096" y="3664090"/>
            <a:ext cx="448434" cy="48344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800000">
            <a:off x="6067622" y="1733549"/>
            <a:ext cx="448434" cy="483441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19800000">
            <a:off x="5707096" y="2376437"/>
            <a:ext cx="448434" cy="4834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0" y="553612"/>
            <a:ext cx="3968174" cy="536271"/>
            <a:chOff x="0" y="553612"/>
            <a:chExt cx="3968174" cy="536271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0" y="861769"/>
              <a:ext cx="3476625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369043" y="553612"/>
              <a:ext cx="599131" cy="536271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8236766" y="561282"/>
            <a:ext cx="3955234" cy="536271"/>
            <a:chOff x="8236766" y="561282"/>
            <a:chExt cx="3955234" cy="536271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8688499" y="867196"/>
              <a:ext cx="3503501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236766" y="561282"/>
              <a:ext cx="599131" cy="5362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324099034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25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2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000" id="1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2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2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2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10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10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10" presetSubtype="0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17"/>
      <p:bldP grpId="0" spid="22"/>
      <p:bldP grpId="0" spid="23"/>
      <p:bldP grpId="0" spid="24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文本框 24"/>
          <p:cNvSpPr txBox="1"/>
          <p:nvPr/>
        </p:nvSpPr>
        <p:spPr>
          <a:xfrm>
            <a:off x="4165795" y="571937"/>
            <a:ext cx="3859832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ctr">
              <a:lnSpc>
                <a:spcPct val="150000"/>
              </a:lnSpc>
            </a:pPr>
            <a:r>
              <a:rPr altLang="en-US" b="0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0" y="553612"/>
            <a:ext cx="3968174" cy="536271"/>
            <a:chOff x="0" y="553612"/>
            <a:chExt cx="3968174" cy="536271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0" y="861769"/>
              <a:ext cx="3476625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369043" y="553612"/>
              <a:ext cx="599131" cy="536271"/>
            </a:xfrm>
            <a:prstGeom prst="rect">
              <a:avLst/>
            </a:prstGeom>
          </p:spPr>
        </p:pic>
      </p:grpSp>
      <p:grpSp>
        <p:nvGrpSpPr>
          <p:cNvPr id="37" name="组合 36"/>
          <p:cNvGrpSpPr/>
          <p:nvPr/>
        </p:nvGrpSpPr>
        <p:grpSpPr>
          <a:xfrm>
            <a:off x="8236766" y="561282"/>
            <a:ext cx="3955234" cy="536271"/>
            <a:chOff x="8236766" y="561282"/>
            <a:chExt cx="3955234" cy="536271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8688499" y="867196"/>
              <a:ext cx="3503501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236766" y="561282"/>
              <a:ext cx="599131" cy="536271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900000">
            <a:off x="6352845" y="3821238"/>
            <a:ext cx="1124417" cy="121144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20700000">
            <a:off x="4723463" y="4551830"/>
            <a:ext cx="1124417" cy="1211443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900000">
            <a:off x="6352844" y="1778242"/>
            <a:ext cx="1124417" cy="1211443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20700000">
            <a:off x="4723462" y="2508834"/>
            <a:ext cx="1124417" cy="1211443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1557510" y="4747823"/>
            <a:ext cx="2798604" cy="1691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ctr">
              <a:lnSpc>
                <a:spcPct val="150000"/>
              </a:lnSpc>
            </a:pPr>
            <a:r>
              <a:rPr altLang="en-US" b="0" lang="zh-CN" smtClean="0" sz="14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  <a:p>
            <a:pPr algn="ctr">
              <a:lnSpc>
                <a:spcPct val="150000"/>
              </a:lnSpc>
            </a:pPr>
            <a:r>
              <a:rPr altLang="en-US" b="0" lang="zh-CN" smtClean="0" sz="140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此处添加详细具体的说明和描述文字</a:t>
            </a:r>
          </a:p>
          <a:p>
            <a:pPr algn="ctr">
              <a:lnSpc>
                <a:spcPct val="150000"/>
              </a:lnSpc>
            </a:pPr>
            <a:r>
              <a:rPr altLang="en-US" b="0" lang="zh-CN" smtClean="0" sz="140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此处添加详细具体的说明和描述文字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7903243" y="4017232"/>
            <a:ext cx="2798604" cy="1691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ctr">
              <a:lnSpc>
                <a:spcPct val="150000"/>
              </a:lnSpc>
            </a:pPr>
            <a:r>
              <a:rPr altLang="en-US" b="0" lang="zh-CN" smtClean="0" sz="14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  <a:p>
            <a:pPr algn="ctr">
              <a:lnSpc>
                <a:spcPct val="150000"/>
              </a:lnSpc>
            </a:pPr>
            <a:r>
              <a:rPr altLang="en-US" b="0" lang="zh-CN" smtClean="0" sz="140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此处添加详细具体的说明和描述文字</a:t>
            </a:r>
          </a:p>
          <a:p>
            <a:pPr algn="ctr">
              <a:lnSpc>
                <a:spcPct val="150000"/>
              </a:lnSpc>
            </a:pPr>
            <a:r>
              <a:rPr altLang="en-US" b="0" lang="zh-CN" smtClean="0" sz="140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此处添加详细具体的说明和描述文字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557508" y="2704827"/>
            <a:ext cx="2798604" cy="1691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ctr">
              <a:lnSpc>
                <a:spcPct val="150000"/>
              </a:lnSpc>
            </a:pPr>
            <a:r>
              <a:rPr altLang="en-US" b="0" lang="zh-CN" smtClean="0" sz="14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  <a:p>
            <a:pPr algn="ctr">
              <a:lnSpc>
                <a:spcPct val="150000"/>
              </a:lnSpc>
            </a:pPr>
            <a:r>
              <a:rPr altLang="en-US" b="0" lang="zh-CN" smtClean="0" sz="140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此处添加详细具体的说明和描述文字</a:t>
            </a:r>
          </a:p>
          <a:p>
            <a:pPr algn="ctr">
              <a:lnSpc>
                <a:spcPct val="150000"/>
              </a:lnSpc>
            </a:pPr>
            <a:r>
              <a:rPr altLang="en-US" b="0" lang="zh-CN" smtClean="0" sz="140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此处添加详细具体的说明和描述文字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7903243" y="1974236"/>
            <a:ext cx="2798604" cy="1691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ctr">
              <a:lnSpc>
                <a:spcPct val="150000"/>
              </a:lnSpc>
            </a:pPr>
            <a:r>
              <a:rPr altLang="en-US" b="0" lang="zh-CN" smtClean="0" sz="14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  <a:p>
            <a:pPr algn="ctr">
              <a:lnSpc>
                <a:spcPct val="150000"/>
              </a:lnSpc>
            </a:pPr>
            <a:r>
              <a:rPr altLang="en-US" b="0" lang="zh-CN" smtClean="0" sz="140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此处添加详细具体的说明和描述文字</a:t>
            </a:r>
          </a:p>
          <a:p>
            <a:pPr algn="ctr">
              <a:lnSpc>
                <a:spcPct val="150000"/>
              </a:lnSpc>
            </a:pPr>
            <a:r>
              <a:rPr altLang="en-US" b="0" lang="zh-CN" smtClean="0" sz="140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此处添加详细具体的说明和描述文字</a:t>
            </a:r>
          </a:p>
        </p:txBody>
      </p:sp>
      <p:cxnSp>
        <p:nvCxnSpPr>
          <p:cNvPr id="8" name="肘形连接符 7"/>
          <p:cNvCxnSpPr/>
          <p:nvPr/>
        </p:nvCxnSpPr>
        <p:spPr>
          <a:xfrm>
            <a:off x="3833547" y="4973316"/>
            <a:ext cx="1333500" cy="520138"/>
          </a:xfrm>
          <a:prstGeom prst="bentConnector3">
            <a:avLst>
              <a:gd fmla="val 47857" name="adj1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肘形连接符 46"/>
          <p:cNvCxnSpPr/>
          <p:nvPr/>
        </p:nvCxnSpPr>
        <p:spPr>
          <a:xfrm>
            <a:off x="3833547" y="2923456"/>
            <a:ext cx="1333500" cy="520138"/>
          </a:xfrm>
          <a:prstGeom prst="bentConnector3">
            <a:avLst>
              <a:gd fmla="val 47857" name="adj1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肘形连接符 47"/>
          <p:cNvCxnSpPr/>
          <p:nvPr/>
        </p:nvCxnSpPr>
        <p:spPr>
          <a:xfrm flipV="1">
            <a:off x="7026454" y="4227318"/>
            <a:ext cx="1333500" cy="520138"/>
          </a:xfrm>
          <a:prstGeom prst="bentConnector3">
            <a:avLst>
              <a:gd fmla="val 47857" name="adj1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肘形连接符 48"/>
          <p:cNvCxnSpPr/>
          <p:nvPr/>
        </p:nvCxnSpPr>
        <p:spPr>
          <a:xfrm flipV="1">
            <a:off x="7026454" y="2189068"/>
            <a:ext cx="1333500" cy="520138"/>
          </a:xfrm>
          <a:prstGeom prst="bentConnector3">
            <a:avLst>
              <a:gd fmla="val 47857" name="adj1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288644515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250" id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2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000" id="1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2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3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4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4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5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id="5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id="6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4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fill="hold" grpId="0" id="6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8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43"/>
      <p:bldP grpId="0" spid="44"/>
      <p:bldP grpId="0" spid="45"/>
      <p:bldP grpId="0" spid="46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999233" y="2971799"/>
            <a:ext cx="2749065" cy="274906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768196">
            <a:off x="3785087" y="1781175"/>
            <a:ext cx="1882287" cy="188228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1218224">
            <a:off x="7795804" y="3663462"/>
            <a:ext cx="1882287" cy="188228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95986">
            <a:off x="3707268" y="3895728"/>
            <a:ext cx="1248466" cy="124846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1389092">
            <a:off x="7362825" y="2548435"/>
            <a:ext cx="1096704" cy="1096704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8634925" y="2668892"/>
            <a:ext cx="2497578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just">
              <a:lnSpc>
                <a:spcPct val="150000"/>
              </a:lnSpc>
            </a:pPr>
            <a:r>
              <a:rPr altLang="en-US" b="0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此处添加详细具体的说明和描述文字。此处添加详细具体的说明和描述文字。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5669624" y="3976999"/>
            <a:ext cx="1408282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ctr">
              <a:lnSpc>
                <a:spcPct val="150000"/>
              </a:lnSpc>
            </a:pPr>
            <a:r>
              <a:rPr altLang="en-US" b="0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欢迎加入</a:t>
            </a:r>
          </a:p>
          <a:p>
            <a:pPr algn="ctr">
              <a:lnSpc>
                <a:spcPct val="150000"/>
              </a:lnSpc>
            </a:pPr>
            <a:r>
              <a:rPr altLang="en-US" b="0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广告集装箱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1069335" y="4194877"/>
            <a:ext cx="2497578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r">
              <a:lnSpc>
                <a:spcPct val="150000"/>
              </a:lnSpc>
            </a:pPr>
            <a:r>
              <a:rPr altLang="en-US" b="0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此处添加详细具体的说明和描述文字。此处添加详细具体的说明和描述文字。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169478" y="4364551"/>
            <a:ext cx="324047" cy="31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444764" y="2449239"/>
            <a:ext cx="562932" cy="54615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8431677" y="4363139"/>
            <a:ext cx="610540" cy="48293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794945" y="2905201"/>
            <a:ext cx="232464" cy="383173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165795" y="571937"/>
            <a:ext cx="3859832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ctr">
              <a:lnSpc>
                <a:spcPct val="150000"/>
              </a:lnSpc>
            </a:pPr>
            <a:r>
              <a:rPr altLang="en-US" b="0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0" y="553612"/>
            <a:ext cx="3968174" cy="536271"/>
            <a:chOff x="0" y="553612"/>
            <a:chExt cx="3968174" cy="536271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0" y="861769"/>
              <a:ext cx="3476625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369043" y="553612"/>
              <a:ext cx="599131" cy="536271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>
            <a:off x="8236766" y="561282"/>
            <a:ext cx="3955234" cy="536271"/>
            <a:chOff x="8236766" y="561282"/>
            <a:chExt cx="3955234" cy="536271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8688499" y="867196"/>
              <a:ext cx="3503501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236766" y="561282"/>
              <a:ext cx="599131" cy="5362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450920103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250" id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2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000" id="1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mph" presetID="8" presetSubtype="0" repeatCount="indefinite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dur="3000" fill="hold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2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4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5" nodeType="withEffect" presetClass="emph" presetID="8" presetSubtype="0" repeatCount="indefinite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dur="3000" fill="hold" id="66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67" nodeType="withEffect" presetClass="emph" presetID="8" presetSubtype="0" repeatCount="indefinite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dur="3000" fill="hold" id="68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69" nodeType="withEffect" presetClass="emph" presetID="8" presetSubtype="0" repeatCount="indefinite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dur="3000" fill="hold" id="70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71" nodeType="withEffect" presetClass="emph" presetID="8" presetSubtype="0" repeatCount="indefinite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dur="3000" fill="hold" id="72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" presetSubtype="2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7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7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2" presetSubtype="8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7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7"/>
      <p:bldP grpId="0" spid="38"/>
      <p:bldP grpId="0" spid="39"/>
      <p:bldP grpId="0" spid="22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54889" y="1458594"/>
            <a:ext cx="4619217" cy="47161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453745" y="2379249"/>
            <a:ext cx="1228973" cy="12506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17894" y="1932601"/>
            <a:ext cx="4650419" cy="25070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08580" y="861081"/>
            <a:ext cx="1994445" cy="2927922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177523" y="2966473"/>
            <a:ext cx="4276725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just">
              <a:lnSpc>
                <a:spcPct val="150000"/>
              </a:lnSpc>
            </a:pPr>
            <a:r>
              <a:rPr altLang="zh-CN" b="0" lang="en-US" smtClean="0" sz="4000">
                <a:latin charset="-122" panose="020b0503020204020204" pitchFamily="34" typeface="微软雅黑"/>
                <a:ea charset="-122" panose="020b0503020204020204" pitchFamily="34" typeface="微软雅黑"/>
              </a:rPr>
              <a:t>THANKS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82421" y="3184739"/>
            <a:ext cx="653586" cy="585014"/>
          </a:xfrm>
          <a:prstGeom prst="rect">
            <a:avLst/>
          </a:prstGeom>
        </p:spPr>
      </p:pic>
    </p:spTree>
    <p:extLst>
      <p:ext uri="{BB962C8B-B14F-4D97-AF65-F5344CB8AC3E}">
        <p14:creationId val="1225269576"/>
      </p:ext>
    </p:extLst>
  </p:cSld>
  <p:clrMapOvr>
    <a:masterClrMapping/>
  </p:clrMapOvr>
  <mc:AlternateContent>
    <mc:Choice Requires="p14">
      <p:transition p14:dur="1400" spd="slow">
        <p:blinds/>
      </p:transition>
    </mc:Choice>
    <mc:Fallback>
      <p:transition spd="slow">
        <p:blinds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7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3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53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2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0" id="2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accel="50000" decel="50000" fill="hold" id="30" nodeType="after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06 -1.48148E-06 L -0.25 -1.48148E-06" pathEditMode="relative" ptsTypes="AA" rAng="0">
                                      <p:cBhvr>
                                        <p:cTn dur="2000" fill="hold" id="3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2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6 -3.33333E-06 L -0.25 -3.33333E-06" pathEditMode="relative" ptsTypes="AA" rAng="0">
                                      <p:cBhvr>
                                        <p:cTn dur="2000" fill="hold" id="3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4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06 -4.44444E-06 L -0.25 -4.44444E-06" pathEditMode="relative" ptsTypes="AA" rAng="0">
                                      <p:cBhvr>
                                        <p:cTn dur="2000" fill="hold" id="3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6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06 1.11111E-06 L -0.25 1.11111E-06" pathEditMode="relative" ptsTypes="AA" rAng="0">
                                      <p:cBhvr>
                                        <p:cTn dur="2000" fill="hold" id="3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8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0" fill="hold" id="39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7" presetSubtype="0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" presetSubtype="2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9" nodeType="withEffect" presetClass="emph" presetID="32" presetSubtype="0">
                                  <p:stCondLst>
                                    <p:cond delay="325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51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52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53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54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4321440" y="720220"/>
            <a:ext cx="2856104" cy="2534556"/>
            <a:chOff x="4321440" y="720220"/>
            <a:chExt cx="2856104" cy="253455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321440" y="720220"/>
              <a:ext cx="2856104" cy="2534556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4408218" y="1750721"/>
              <a:ext cx="2624346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b="1" sz="3600">
                  <a:solidFill>
                    <a:schemeClr val="bg1"/>
                  </a:solidFill>
                  <a:latin charset="-122" panose="02000000000000000000" pitchFamily="2" typeface="方正兰亭黑简体"/>
                  <a:ea charset="-122" panose="02000000000000000000" pitchFamily="2" typeface="方正兰亭黑简体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altLang="zh-CN" b="0" lang="en-US" smtClean="0" sz="1600">
                  <a:solidFill>
                    <a:srgbClr val="74C4C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CONTENTS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88841" y="2033833"/>
            <a:ext cx="2624346" cy="645877"/>
            <a:chOff x="988841" y="2033833"/>
            <a:chExt cx="2624346" cy="64587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796804" y="2033833"/>
              <a:ext cx="998493" cy="645877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988841" y="2116989"/>
              <a:ext cx="2624346" cy="5029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b="1" sz="3600">
                  <a:solidFill>
                    <a:schemeClr val="bg1"/>
                  </a:solidFill>
                  <a:latin charset="-122" panose="02000000000000000000" pitchFamily="2" typeface="方正兰亭黑简体"/>
                  <a:ea charset="-122" panose="02000000000000000000" pitchFamily="2" typeface="方正兰亭黑简体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altLang="zh-CN" b="0" lang="en-US" smtClean="0" sz="1800">
                  <a:solidFill>
                    <a:srgbClr val="74C4C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01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448974" y="3937116"/>
            <a:ext cx="2624346" cy="1000724"/>
            <a:chOff x="3448974" y="3937116"/>
            <a:chExt cx="2624346" cy="100072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987613" y="3937116"/>
              <a:ext cx="1547068" cy="1000724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3448974" y="4065484"/>
              <a:ext cx="2624346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b="1" sz="3600">
                  <a:solidFill>
                    <a:schemeClr val="bg1"/>
                  </a:solidFill>
                  <a:latin charset="-122" panose="02000000000000000000" pitchFamily="2" typeface="方正兰亭黑简体"/>
                  <a:ea charset="-122" panose="02000000000000000000" pitchFamily="2" typeface="方正兰亭黑简体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altLang="zh-CN" b="0" lang="en-US" smtClean="0" sz="3200">
                  <a:solidFill>
                    <a:srgbClr val="74C4C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02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772133" y="2887422"/>
            <a:ext cx="2624346" cy="875407"/>
            <a:chOff x="6772133" y="2887422"/>
            <a:chExt cx="2624346" cy="875407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407639" y="2887422"/>
              <a:ext cx="1353334" cy="875407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6772134" y="3046629"/>
              <a:ext cx="2624346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b="1" sz="3600">
                  <a:solidFill>
                    <a:schemeClr val="bg1"/>
                  </a:solidFill>
                  <a:latin charset="-122" panose="02000000000000000000" pitchFamily="2" typeface="方正兰亭黑简体"/>
                  <a:ea charset="-122" panose="02000000000000000000" pitchFamily="2" typeface="方正兰亭黑简体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altLang="zh-CN" b="0" lang="en-US" smtClean="0" sz="2400">
                  <a:solidFill>
                    <a:srgbClr val="74C4C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03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820904" y="1379989"/>
            <a:ext cx="2624346" cy="672321"/>
            <a:chOff x="8820904" y="1379989"/>
            <a:chExt cx="2624346" cy="672321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9613390" y="1379989"/>
              <a:ext cx="1039374" cy="672321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8820905" y="1507053"/>
              <a:ext cx="2624346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b="1" sz="3600">
                  <a:solidFill>
                    <a:schemeClr val="bg1"/>
                  </a:solidFill>
                  <a:latin charset="-122" panose="02000000000000000000" pitchFamily="2" typeface="方正兰亭黑简体"/>
                  <a:ea charset="-122" panose="02000000000000000000" pitchFamily="2" typeface="方正兰亭黑简体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altLang="zh-CN" b="0" lang="en-US" smtClean="0" sz="1600">
                  <a:solidFill>
                    <a:srgbClr val="74C4C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04</a:t>
              </a: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983877" y="2694288"/>
            <a:ext cx="2624346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ctr">
              <a:lnSpc>
                <a:spcPct val="150000"/>
              </a:lnSpc>
            </a:pPr>
            <a:r>
              <a:rPr altLang="en-US" b="0" lang="zh-CN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  <a:p>
            <a:pPr algn="ctr">
              <a:lnSpc>
                <a:spcPct val="150000"/>
              </a:lnSpc>
            </a:pPr>
            <a:r>
              <a:rPr altLang="en-US" b="0" lang="zh-CN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此处添加详细具体的说明和描述文字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448974" y="4953592"/>
            <a:ext cx="2624346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ctr">
              <a:lnSpc>
                <a:spcPct val="150000"/>
              </a:lnSpc>
            </a:pPr>
            <a:r>
              <a:rPr altLang="en-US" b="0" lang="zh-CN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  <a:p>
            <a:pPr algn="ctr">
              <a:lnSpc>
                <a:spcPct val="150000"/>
              </a:lnSpc>
            </a:pPr>
            <a:r>
              <a:rPr altLang="en-US" b="0" lang="zh-CN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此处添加详细具体的说明和描述文字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800619" y="3762828"/>
            <a:ext cx="2624346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ctr">
              <a:lnSpc>
                <a:spcPct val="150000"/>
              </a:lnSpc>
            </a:pPr>
            <a:r>
              <a:rPr altLang="en-US" b="0" lang="zh-CN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  <a:p>
            <a:pPr algn="ctr">
              <a:lnSpc>
                <a:spcPct val="150000"/>
              </a:lnSpc>
            </a:pPr>
            <a:r>
              <a:rPr altLang="en-US" b="0" lang="zh-CN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此处添加详细具体的说明和描述文字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820905" y="2052310"/>
            <a:ext cx="2624346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ctr">
              <a:lnSpc>
                <a:spcPct val="150000"/>
              </a:lnSpc>
            </a:pPr>
            <a:r>
              <a:rPr altLang="en-US" b="0" lang="zh-CN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  <a:p>
            <a:pPr algn="ctr">
              <a:lnSpc>
                <a:spcPct val="150000"/>
              </a:lnSpc>
            </a:pPr>
            <a:r>
              <a:rPr altLang="en-US" b="0" lang="zh-CN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此处添加详细具体的说明和描述文字</a:t>
            </a:r>
          </a:p>
        </p:txBody>
      </p:sp>
    </p:spTree>
    <p:extLst>
      <p:ext uri="{BB962C8B-B14F-4D97-AF65-F5344CB8AC3E}">
        <p14:creationId val="2554961088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2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3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42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5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  <p:bldP grpId="0" spid="19"/>
      <p:bldP grpId="0" spid="20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文本框 21"/>
          <p:cNvSpPr txBox="1"/>
          <p:nvPr/>
        </p:nvSpPr>
        <p:spPr>
          <a:xfrm>
            <a:off x="4165795" y="505262"/>
            <a:ext cx="3859832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ctr">
              <a:lnSpc>
                <a:spcPct val="150000"/>
              </a:lnSpc>
            </a:pPr>
            <a:r>
              <a:rPr altLang="zh-CN" b="0" lang="en-US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Icon整理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385361" y="1963234"/>
            <a:ext cx="9421277" cy="3406537"/>
            <a:chOff x="1629783" y="1627332"/>
            <a:chExt cx="9421277" cy="340653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629783" y="1627332"/>
              <a:ext cx="995314" cy="883258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246166" y="1627332"/>
              <a:ext cx="1372863" cy="888039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399839" y="4567178"/>
              <a:ext cx="353152" cy="456667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629783" y="4567178"/>
              <a:ext cx="436631" cy="456667"/>
            </a:xfrm>
            <a:prstGeom prst="rect">
              <a:avLst/>
            </a:prstGeom>
          </p:spPr>
        </p:pic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912489" y="4567178"/>
              <a:ext cx="554072" cy="456667"/>
            </a:xfrm>
            <a:prstGeom prst="rect">
              <a:avLst/>
            </a:prstGeom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086416" y="4567178"/>
              <a:ext cx="492648" cy="456667"/>
            </a:xfrm>
            <a:prstGeom prst="rect">
              <a:avLst/>
            </a:prstGeom>
          </p:spPr>
        </p:pic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702369" y="2973666"/>
              <a:ext cx="307807" cy="932807"/>
            </a:xfrm>
            <a:prstGeom prst="rect">
              <a:avLst/>
            </a:prstGeom>
          </p:spPr>
        </p:pic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799986" y="4567178"/>
              <a:ext cx="352615" cy="466691"/>
            </a:xfrm>
            <a:prstGeom prst="rect">
              <a:avLst/>
            </a:prstGeom>
          </p:spPr>
        </p:pic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870374" y="2973666"/>
              <a:ext cx="938827" cy="938827"/>
            </a:xfrm>
            <a:prstGeom prst="rect">
              <a:avLst/>
            </a:prstGeom>
          </p:spPr>
        </p:pic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470861" y="2973666"/>
              <a:ext cx="938828" cy="938828"/>
            </a:xfrm>
            <a:prstGeom prst="rect">
              <a:avLst/>
            </a:prstGeom>
          </p:spPr>
        </p:pic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398221" y="1627332"/>
              <a:ext cx="982378" cy="874441"/>
            </a:xfrm>
            <a:prstGeom prst="rect">
              <a:avLst/>
            </a:prstGeom>
          </p:spPr>
        </p:pic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240098" y="1627332"/>
              <a:ext cx="874440" cy="874440"/>
            </a:xfrm>
            <a:prstGeom prst="rect">
              <a:avLst/>
            </a:prstGeom>
          </p:spPr>
        </p:pic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735607" y="1627332"/>
              <a:ext cx="1041545" cy="874441"/>
            </a:xfrm>
            <a:prstGeom prst="rect">
              <a:avLst/>
            </a:prstGeom>
          </p:spPr>
        </p:pic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0001670" y="1627332"/>
              <a:ext cx="1049390" cy="874441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269886" y="2973666"/>
              <a:ext cx="450171" cy="938827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800000">
              <a:off x="6188290" y="4632752"/>
              <a:ext cx="368839" cy="397632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19800000">
              <a:off x="5486026" y="4632752"/>
              <a:ext cx="368839" cy="397632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180742" y="2973666"/>
              <a:ext cx="1048874" cy="938827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900000">
              <a:off x="7590273" y="4607857"/>
              <a:ext cx="366294" cy="394644"/>
            </a:xfrm>
            <a:prstGeom prst="rect">
              <a:avLst/>
            </a:prstGeom>
          </p:spPr>
        </p:pic>
        <p:pic>
          <p:nvPicPr>
            <p:cNvPr id="73" name="图片 72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20700000">
              <a:off x="6890554" y="4607857"/>
              <a:ext cx="366294" cy="394644"/>
            </a:xfrm>
            <a:prstGeom prst="rect">
              <a:avLst/>
            </a:prstGeom>
          </p:spPr>
        </p:pic>
        <p:pic>
          <p:nvPicPr>
            <p:cNvPr id="74" name="图片 73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9081468" y="4567178"/>
              <a:ext cx="452865" cy="434380"/>
            </a:xfrm>
            <a:prstGeom prst="rect">
              <a:avLst/>
            </a:prstGeom>
          </p:spPr>
        </p:pic>
        <p:pic>
          <p:nvPicPr>
            <p:cNvPr id="75" name="图片 74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289992" y="4567178"/>
              <a:ext cx="458051" cy="444403"/>
            </a:xfrm>
            <a:prstGeom prst="rect">
              <a:avLst/>
            </a:prstGeom>
          </p:spPr>
        </p:pic>
        <p:pic>
          <p:nvPicPr>
            <p:cNvPr id="76" name="图片 75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>
              <a:off x="9867758" y="4567178"/>
              <a:ext cx="570342" cy="451137"/>
            </a:xfrm>
            <a:prstGeom prst="rect">
              <a:avLst/>
            </a:prstGeom>
          </p:spPr>
        </p:pic>
        <p:pic>
          <p:nvPicPr>
            <p:cNvPr id="77" name="图片 76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0771521" y="4567178"/>
              <a:ext cx="279539" cy="460768"/>
            </a:xfrm>
            <a:prstGeom prst="rect">
              <a:avLst/>
            </a:prstGeom>
          </p:spPr>
        </p:pic>
        <p:pic>
          <p:nvPicPr>
            <p:cNvPr id="78" name="图片 77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0017777" y="2973666"/>
              <a:ext cx="1033283" cy="904185"/>
            </a:xfrm>
            <a:prstGeom prst="rect">
              <a:avLst/>
            </a:prstGeom>
          </p:spPr>
        </p:pic>
        <p:pic>
          <p:nvPicPr>
            <p:cNvPr id="79" name="图片 78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629783" y="2973666"/>
              <a:ext cx="611901" cy="898294"/>
            </a:xfrm>
            <a:prstGeom prst="rect">
              <a:avLst/>
            </a:prstGeom>
          </p:spPr>
        </p:pic>
        <p:pic>
          <p:nvPicPr>
            <p:cNvPr id="80" name="图片 79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690301" y="2973666"/>
              <a:ext cx="866789" cy="938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3429322856"/>
      </p:ext>
    </p:extLst>
  </p:cSld>
  <p:clrMapOvr>
    <a:masterClrMapping/>
  </p:clrMapOvr>
  <p:transition spd="slow">
    <p:push dir="u"/>
  </p:transition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文本框 11"/>
          <p:cNvSpPr txBox="1"/>
          <p:nvPr/>
        </p:nvSpPr>
        <p:spPr>
          <a:xfrm>
            <a:off x="6304449" y="3341289"/>
            <a:ext cx="3859831" cy="15316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just">
              <a:lnSpc>
                <a:spcPct val="150000"/>
              </a:lnSpc>
            </a:pPr>
            <a:r>
              <a:rPr altLang="en-US" b="0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的说明和描述文字。此处添加详细具体的说明和描述文字。此处添加详细具体的说明和描述文字。此处添加详细具体的说明和描述文字。此处添加详细具体的说明和描述文字。此处添加详细具体的说明和描述文字。此处添加详细具体的说明和描述文字。此处添加详细具体的说明和描述文字。此处添加详细具体的说明和描述文字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304447" y="1876784"/>
            <a:ext cx="3859832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ctr">
              <a:lnSpc>
                <a:spcPct val="150000"/>
              </a:lnSpc>
            </a:pPr>
            <a:r>
              <a:rPr altLang="en-US" b="0" lang="zh-CN" smtClean="0" sz="32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631342" y="2354724"/>
            <a:ext cx="3364170" cy="3077035"/>
            <a:chOff x="1631342" y="2354724"/>
            <a:chExt cx="3364170" cy="3077035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981704" y="2354724"/>
              <a:ext cx="3013808" cy="3077035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241938" y="2955406"/>
              <a:ext cx="801843" cy="81598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631342" y="2663990"/>
              <a:ext cx="3034165" cy="1635726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25900" y="1964877"/>
            <a:ext cx="1301275" cy="191032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405143" y="2774393"/>
            <a:ext cx="1699328" cy="369332"/>
            <a:chOff x="6405143" y="2774393"/>
            <a:chExt cx="1699328" cy="369332"/>
          </a:xfrm>
        </p:grpSpPr>
        <p:sp>
          <p:nvSpPr>
            <p:cNvPr id="8" name="矩形 7"/>
            <p:cNvSpPr/>
            <p:nvPr/>
          </p:nvSpPr>
          <p:spPr>
            <a:xfrm>
              <a:off x="6405143" y="2790606"/>
              <a:ext cx="1699328" cy="34421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563959" y="2774393"/>
              <a:ext cx="138169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b="1" sz="3600">
                  <a:solidFill>
                    <a:schemeClr val="bg1"/>
                  </a:solidFill>
                  <a:latin charset="-122" panose="02000000000000000000" pitchFamily="2" typeface="方正兰亭黑简体"/>
                  <a:ea charset="-122" panose="02000000000000000000" pitchFamily="2" typeface="方正兰亭黑简体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altLang="zh-CN" b="0" lang="en-US" smtClean="0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CHAPTER 01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316227" y="2774393"/>
            <a:ext cx="1699328" cy="360427"/>
            <a:chOff x="8316227" y="2774393"/>
            <a:chExt cx="1699328" cy="360427"/>
          </a:xfrm>
        </p:grpSpPr>
        <p:sp>
          <p:nvSpPr>
            <p:cNvPr id="14" name="矩形 13"/>
            <p:cNvSpPr/>
            <p:nvPr/>
          </p:nvSpPr>
          <p:spPr>
            <a:xfrm>
              <a:off x="8316227" y="2790606"/>
              <a:ext cx="1699328" cy="3442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369165" y="2774393"/>
              <a:ext cx="159345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b="1" sz="3600">
                  <a:solidFill>
                    <a:schemeClr val="bg1"/>
                  </a:solidFill>
                  <a:latin charset="-122" panose="02000000000000000000" pitchFamily="2" typeface="方正兰亭黑简体"/>
                  <a:ea charset="-122" panose="02000000000000000000" pitchFamily="2" typeface="方正兰亭黑简体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altLang="en-US" b="0" lang="zh-CN" smtClean="0" sz="1200">
                  <a:solidFill>
                    <a:srgbClr val="74C4C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</p:grpSp>
    </p:spTree>
    <p:extLst>
      <p:ext uri="{BB962C8B-B14F-4D97-AF65-F5344CB8AC3E}">
        <p14:creationId val="539471465"/>
      </p:ext>
    </p:extLst>
  </p:cSld>
  <p:clrMapOvr>
    <a:masterClrMapping/>
  </p:clrMapOvr>
  <mc:AlternateContent>
    <mc:Choice Requires="p14">
      <p:transition p14:dur="1400" spd="slow">
        <p:blinds/>
      </p:transition>
    </mc:Choice>
    <mc:Fallback>
      <p:transition spd="slow">
        <p:blinds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1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1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1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2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2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" name="组合 7"/>
          <p:cNvGrpSpPr/>
          <p:nvPr/>
        </p:nvGrpSpPr>
        <p:grpSpPr>
          <a:xfrm>
            <a:off x="0" y="589591"/>
            <a:ext cx="3947887" cy="544357"/>
            <a:chOff x="0" y="589591"/>
            <a:chExt cx="3947887" cy="54435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334470" y="589591"/>
              <a:ext cx="613417" cy="544357"/>
            </a:xfrm>
            <a:prstGeom prst="rect">
              <a:avLst/>
            </a:prstGeom>
          </p:spPr>
        </p:pic>
        <p:cxnSp>
          <p:nvCxnSpPr>
            <p:cNvPr id="9" name="直接连接符 8"/>
            <p:cNvCxnSpPr>
              <a:endCxn id="5" idx="1"/>
            </p:cNvCxnSpPr>
            <p:nvPr/>
          </p:nvCxnSpPr>
          <p:spPr>
            <a:xfrm>
              <a:off x="0" y="861769"/>
              <a:ext cx="3334470" cy="1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8244113" y="589591"/>
            <a:ext cx="3947887" cy="544357"/>
            <a:chOff x="8244113" y="589591"/>
            <a:chExt cx="3947887" cy="544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0800000">
              <a:off x="8244113" y="589591"/>
              <a:ext cx="613417" cy="544357"/>
            </a:xfrm>
            <a:prstGeom prst="rect">
              <a:avLst/>
            </a:prstGeom>
          </p:spPr>
        </p:pic>
        <p:cxnSp>
          <p:nvCxnSpPr>
            <p:cNvPr id="10" name="直接连接符 9"/>
            <p:cNvCxnSpPr/>
            <p:nvPr/>
          </p:nvCxnSpPr>
          <p:spPr>
            <a:xfrm>
              <a:off x="8857530" y="867195"/>
              <a:ext cx="3334470" cy="1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166373" y="2357727"/>
            <a:ext cx="3859254" cy="2571757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607916" y="2168855"/>
            <a:ext cx="770554" cy="498434"/>
            <a:chOff x="3334470" y="1893904"/>
            <a:chExt cx="770554" cy="49843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334470" y="1893904"/>
              <a:ext cx="770554" cy="498434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3402404" y="1935372"/>
              <a:ext cx="634686" cy="411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b="1" sz="3600">
                  <a:solidFill>
                    <a:schemeClr val="bg1"/>
                  </a:solidFill>
                  <a:latin charset="-122" panose="02000000000000000000" pitchFamily="2" typeface="方正兰亭黑简体"/>
                  <a:ea charset="-122" panose="02000000000000000000" pitchFamily="2" typeface="方正兰亭黑简体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altLang="zh-CN" b="0" lang="en-US" smtClean="0" sz="1400">
                  <a:solidFill>
                    <a:srgbClr val="74C4C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01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798640" y="3398734"/>
            <a:ext cx="770554" cy="498434"/>
            <a:chOff x="2631850" y="3116078"/>
            <a:chExt cx="770554" cy="498434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31850" y="3116078"/>
              <a:ext cx="770554" cy="498434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2699784" y="3157547"/>
              <a:ext cx="634686" cy="411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b="1" sz="3600">
                  <a:solidFill>
                    <a:schemeClr val="bg1"/>
                  </a:solidFill>
                  <a:latin charset="-122" panose="02000000000000000000" pitchFamily="2" typeface="方正兰亭黑简体"/>
                  <a:ea charset="-122" panose="02000000000000000000" pitchFamily="2" typeface="方正兰亭黑简体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altLang="zh-CN" b="0" lang="en-US" smtClean="0" sz="1400">
                  <a:solidFill>
                    <a:srgbClr val="74C4C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02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312219" y="4836144"/>
            <a:ext cx="770554" cy="498434"/>
            <a:chOff x="2631850" y="3116078"/>
            <a:chExt cx="770554" cy="49843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31850" y="3116078"/>
              <a:ext cx="770554" cy="498434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2699784" y="3157547"/>
              <a:ext cx="634686" cy="411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b="1" sz="3600">
                  <a:solidFill>
                    <a:schemeClr val="bg1"/>
                  </a:solidFill>
                  <a:latin charset="-122" panose="02000000000000000000" pitchFamily="2" typeface="方正兰亭黑简体"/>
                  <a:ea charset="-122" panose="02000000000000000000" pitchFamily="2" typeface="方正兰亭黑简体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altLang="zh-CN" b="0" lang="en-US" smtClean="0" sz="1400">
                  <a:solidFill>
                    <a:srgbClr val="74C4C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03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137378" y="4836144"/>
            <a:ext cx="770554" cy="498434"/>
            <a:chOff x="2631850" y="3116078"/>
            <a:chExt cx="770554" cy="498434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31850" y="3116078"/>
              <a:ext cx="770554" cy="498434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2699784" y="3157547"/>
              <a:ext cx="634686" cy="411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b="1" sz="3600">
                  <a:solidFill>
                    <a:schemeClr val="bg1"/>
                  </a:solidFill>
                  <a:latin charset="-122" panose="02000000000000000000" pitchFamily="2" typeface="方正兰亭黑简体"/>
                  <a:ea charset="-122" panose="02000000000000000000" pitchFamily="2" typeface="方正兰亭黑简体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altLang="zh-CN" b="0" lang="en-US" smtClean="0" sz="1400">
                  <a:solidFill>
                    <a:srgbClr val="74C4C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04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649632" y="3394388"/>
            <a:ext cx="770554" cy="498434"/>
            <a:chOff x="2631850" y="3116078"/>
            <a:chExt cx="770554" cy="498434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31850" y="3116078"/>
              <a:ext cx="770554" cy="498434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/>
          </p:nvSpPr>
          <p:spPr>
            <a:xfrm>
              <a:off x="2699784" y="3157547"/>
              <a:ext cx="634686" cy="411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b="1" sz="3600">
                  <a:solidFill>
                    <a:schemeClr val="bg1"/>
                  </a:solidFill>
                  <a:latin charset="-122" panose="02000000000000000000" pitchFamily="2" typeface="方正兰亭黑简体"/>
                  <a:ea charset="-122" panose="02000000000000000000" pitchFamily="2" typeface="方正兰亭黑简体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altLang="zh-CN" b="0" lang="en-US" smtClean="0" sz="1400">
                  <a:solidFill>
                    <a:srgbClr val="74C4C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05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025627" y="2168855"/>
            <a:ext cx="770554" cy="498434"/>
            <a:chOff x="2631850" y="3116078"/>
            <a:chExt cx="770554" cy="498434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31850" y="3116078"/>
              <a:ext cx="770554" cy="498434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2699784" y="3157546"/>
              <a:ext cx="634686" cy="411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b="1" sz="3600">
                  <a:solidFill>
                    <a:schemeClr val="bg1"/>
                  </a:solidFill>
                  <a:latin charset="-122" panose="02000000000000000000" pitchFamily="2" typeface="方正兰亭黑简体"/>
                  <a:ea charset="-122" panose="02000000000000000000" pitchFamily="2" typeface="方正兰亭黑简体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altLang="zh-CN" b="0" lang="en-US" smtClean="0" sz="1400">
                  <a:solidFill>
                    <a:srgbClr val="74C4C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06</a:t>
              </a: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4165795" y="571937"/>
            <a:ext cx="3859832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ctr">
              <a:lnSpc>
                <a:spcPct val="150000"/>
              </a:lnSpc>
            </a:pPr>
            <a:r>
              <a:rPr altLang="en-US" b="0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045889" y="2122785"/>
            <a:ext cx="2553082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r">
              <a:lnSpc>
                <a:spcPct val="150000"/>
              </a:lnSpc>
            </a:pPr>
            <a:r>
              <a:rPr altLang="en-US" b="0" lang="zh-CN" sz="105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</a:t>
            </a:r>
          </a:p>
          <a:p>
            <a:pPr algn="r">
              <a:lnSpc>
                <a:spcPct val="150000"/>
              </a:lnSpc>
            </a:pPr>
            <a:r>
              <a:rPr altLang="en-US" b="0" lang="zh-CN" sz="1050">
                <a:latin charset="-122" panose="020b0503020204020204" pitchFamily="34" typeface="微软雅黑"/>
                <a:ea charset="-122" panose="020b0503020204020204" pitchFamily="34" typeface="微软雅黑"/>
              </a:rPr>
              <a:t>的说明和描述文字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245515" y="3369332"/>
            <a:ext cx="2553082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r">
              <a:lnSpc>
                <a:spcPct val="150000"/>
              </a:lnSpc>
            </a:pPr>
            <a:r>
              <a:rPr altLang="en-US" b="0" lang="zh-CN" sz="105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</a:t>
            </a:r>
          </a:p>
          <a:p>
            <a:pPr algn="r">
              <a:lnSpc>
                <a:spcPct val="150000"/>
              </a:lnSpc>
            </a:pPr>
            <a:r>
              <a:rPr altLang="en-US" b="0" lang="zh-CN" sz="1050">
                <a:latin charset="-122" panose="020b0503020204020204" pitchFamily="34" typeface="微软雅黑"/>
                <a:ea charset="-122" panose="020b0503020204020204" pitchFamily="34" typeface="微软雅黑"/>
              </a:rPr>
              <a:t>的说明和描述文字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59094" y="4811087"/>
            <a:ext cx="2553082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r">
              <a:lnSpc>
                <a:spcPct val="150000"/>
              </a:lnSpc>
            </a:pPr>
            <a:r>
              <a:rPr altLang="en-US" b="0" lang="zh-CN" sz="105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</a:t>
            </a:r>
          </a:p>
          <a:p>
            <a:pPr algn="r">
              <a:lnSpc>
                <a:spcPct val="150000"/>
              </a:lnSpc>
            </a:pPr>
            <a:r>
              <a:rPr altLang="en-US" b="0" lang="zh-CN" sz="1050">
                <a:latin charset="-122" panose="020b0503020204020204" pitchFamily="34" typeface="微软雅黑"/>
                <a:ea charset="-122" panose="020b0503020204020204" pitchFamily="34" typeface="微软雅黑"/>
              </a:rPr>
              <a:t>的说明和描述文字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9019784" y="4786030"/>
            <a:ext cx="2553082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b="0" lang="zh-CN" sz="105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</a:t>
            </a:r>
          </a:p>
          <a:p>
            <a:pPr>
              <a:lnSpc>
                <a:spcPct val="150000"/>
              </a:lnSpc>
            </a:pPr>
            <a:r>
              <a:rPr altLang="en-US" b="0" lang="zh-CN" sz="1050">
                <a:latin charset="-122" panose="020b0503020204020204" pitchFamily="34" typeface="微软雅黑"/>
                <a:ea charset="-122" panose="020b0503020204020204" pitchFamily="34" typeface="微软雅黑"/>
              </a:rPr>
              <a:t>的说明和描述文字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533364" y="3363914"/>
            <a:ext cx="2553082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b="0" lang="zh-CN" sz="105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</a:t>
            </a:r>
          </a:p>
          <a:p>
            <a:pPr>
              <a:lnSpc>
                <a:spcPct val="150000"/>
              </a:lnSpc>
            </a:pPr>
            <a:r>
              <a:rPr altLang="en-US" b="0" lang="zh-CN" sz="1050">
                <a:latin charset="-122" panose="020b0503020204020204" pitchFamily="34" typeface="微软雅黑"/>
                <a:ea charset="-122" panose="020b0503020204020204" pitchFamily="34" typeface="微软雅黑"/>
              </a:rPr>
              <a:t>的说明和描述文字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912616" y="2149939"/>
            <a:ext cx="2553082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b="0" lang="zh-CN" sz="105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</a:t>
            </a:r>
          </a:p>
          <a:p>
            <a:pPr>
              <a:lnSpc>
                <a:spcPct val="150000"/>
              </a:lnSpc>
            </a:pPr>
            <a:r>
              <a:rPr altLang="en-US" b="0" lang="zh-CN" sz="1050">
                <a:latin charset="-122" panose="020b0503020204020204" pitchFamily="34" typeface="微软雅黑"/>
                <a:ea charset="-122" panose="020b0503020204020204" pitchFamily="34" typeface="微软雅黑"/>
              </a:rPr>
              <a:t>的说明和描述文字</a:t>
            </a:r>
          </a:p>
        </p:txBody>
      </p:sp>
    </p:spTree>
    <p:extLst>
      <p:ext uri="{BB962C8B-B14F-4D97-AF65-F5344CB8AC3E}">
        <p14:creationId val="3895466313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250" id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2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000" id="1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42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2" presetSubtype="8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3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2" presetSubtype="8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4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42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2" presetSubtype="2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42" presetSubtype="0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2" presetSubtype="2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58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42" presetSubtype="0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22" presetSubtype="2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66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30"/>
      <p:bldP grpId="0" spid="31"/>
      <p:bldP grpId="0" spid="32"/>
      <p:bldP grpId="0" spid="33"/>
      <p:bldP grpId="0" spid="34"/>
      <p:bldP grpId="0" spid="35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" name="组合 7"/>
          <p:cNvGrpSpPr/>
          <p:nvPr/>
        </p:nvGrpSpPr>
        <p:grpSpPr>
          <a:xfrm>
            <a:off x="0" y="589591"/>
            <a:ext cx="3947887" cy="544357"/>
            <a:chOff x="0" y="589591"/>
            <a:chExt cx="3947887" cy="54435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334470" y="589591"/>
              <a:ext cx="613417" cy="544357"/>
            </a:xfrm>
            <a:prstGeom prst="rect">
              <a:avLst/>
            </a:prstGeom>
          </p:spPr>
        </p:pic>
        <p:cxnSp>
          <p:nvCxnSpPr>
            <p:cNvPr id="9" name="直接连接符 8"/>
            <p:cNvCxnSpPr>
              <a:endCxn id="5" idx="1"/>
            </p:cNvCxnSpPr>
            <p:nvPr/>
          </p:nvCxnSpPr>
          <p:spPr>
            <a:xfrm>
              <a:off x="0" y="861769"/>
              <a:ext cx="3334470" cy="1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8244113" y="589591"/>
            <a:ext cx="3947887" cy="544357"/>
            <a:chOff x="8244113" y="589591"/>
            <a:chExt cx="3947887" cy="544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0800000">
              <a:off x="8244113" y="589591"/>
              <a:ext cx="613417" cy="544357"/>
            </a:xfrm>
            <a:prstGeom prst="rect">
              <a:avLst/>
            </a:prstGeom>
          </p:spPr>
        </p:pic>
        <p:cxnSp>
          <p:nvCxnSpPr>
            <p:cNvPr id="10" name="直接连接符 9"/>
            <p:cNvCxnSpPr/>
            <p:nvPr/>
          </p:nvCxnSpPr>
          <p:spPr>
            <a:xfrm>
              <a:off x="8857530" y="867195"/>
              <a:ext cx="3334470" cy="1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28"/>
          <p:cNvSpPr txBox="1"/>
          <p:nvPr/>
        </p:nvSpPr>
        <p:spPr>
          <a:xfrm>
            <a:off x="4165795" y="571937"/>
            <a:ext cx="3859832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ctr">
              <a:lnSpc>
                <a:spcPct val="150000"/>
              </a:lnSpc>
            </a:pPr>
            <a:r>
              <a:rPr altLang="en-US" b="0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658206" y="2856564"/>
            <a:ext cx="1777508" cy="81153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just">
              <a:lnSpc>
                <a:spcPct val="150000"/>
              </a:lnSpc>
            </a:pPr>
            <a:r>
              <a:rPr altLang="en-US" b="0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此处添加详细具体的说明和描述文字。此处添加详细具体的说明和描述文字。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3546304" y="3198335"/>
            <a:ext cx="1777508" cy="81153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just">
              <a:lnSpc>
                <a:spcPct val="150000"/>
              </a:lnSpc>
            </a:pPr>
            <a:r>
              <a:rPr altLang="en-US" b="0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此处添加详细具体的说明和描述文字。此处添加详细具体的说明和描述文字。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5431926" y="2710197"/>
            <a:ext cx="1777508" cy="81153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just">
              <a:lnSpc>
                <a:spcPct val="150000"/>
              </a:lnSpc>
            </a:pPr>
            <a:r>
              <a:rPr altLang="en-US" b="0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此处添加详细具体的说明和描述文字。此处添加详细具体的说明和描述文字。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7317548" y="2173825"/>
            <a:ext cx="1777508" cy="81153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just">
              <a:lnSpc>
                <a:spcPct val="150000"/>
              </a:lnSpc>
            </a:pPr>
            <a:r>
              <a:rPr altLang="en-US" b="0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此处添加详细具体的说明和描述文字。此处添加详细具体的说明和描述文字。</a:t>
            </a: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9800000">
            <a:off x="9706649" y="2526379"/>
            <a:ext cx="991303" cy="879699"/>
          </a:xfrm>
          <a:prstGeom prst="rect">
            <a:avLst/>
          </a:prstGeom>
        </p:spPr>
      </p:pic>
      <p:sp>
        <p:nvSpPr>
          <p:cNvPr id="55" name="任意多边形 54"/>
          <p:cNvSpPr/>
          <p:nvPr/>
        </p:nvSpPr>
        <p:spPr>
          <a:xfrm>
            <a:off x="-9329" y="3209731"/>
            <a:ext cx="9787812" cy="1677968"/>
          </a:xfrm>
          <a:custGeom>
            <a:gdLst>
              <a:gd fmla="*/ 0 w 9787812" name="connsiteX0"/>
              <a:gd fmla="*/ 774440 h 1677968" name="connsiteY0"/>
              <a:gd fmla="*/ 2556588 w 9787812" name="connsiteX1"/>
              <a:gd fmla="*/ 1306286 h 1677968" name="connsiteY1"/>
              <a:gd fmla="*/ 4450701 w 9787812" name="connsiteX2"/>
              <a:gd fmla="*/ 1670179 h 1677968" name="connsiteY2"/>
              <a:gd fmla="*/ 6316824 w 9787812" name="connsiteX3"/>
              <a:gd fmla="*/ 1175657 h 1677968" name="connsiteY3"/>
              <a:gd fmla="*/ 8220269 w 9787812" name="connsiteX4"/>
              <a:gd fmla="*/ 662473 h 1677968" name="connsiteY4"/>
              <a:gd fmla="*/ 9787812 w 9787812" name="connsiteX5"/>
              <a:gd fmla="*/ 0 h 1677968" name="connsiteY5"/>
              <a:gd fmla="*/ 9806473 w 9951057" name="connsiteX6"/>
              <a:gd fmla="*/ 57538 h 1738196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677968" w="9787812">
                <a:moveTo>
                  <a:pt x="0" y="774440"/>
                </a:moveTo>
                <a:cubicBezTo>
                  <a:pt x="915955" y="849862"/>
                  <a:pt x="2318658" y="1175657"/>
                  <a:pt x="2556588" y="1306286"/>
                </a:cubicBezTo>
                <a:cubicBezTo>
                  <a:pt x="2794518" y="1436915"/>
                  <a:pt x="3404117" y="1729273"/>
                  <a:pt x="4450701" y="1670179"/>
                </a:cubicBezTo>
                <a:cubicBezTo>
                  <a:pt x="5497285" y="1611085"/>
                  <a:pt x="6060569" y="1259398"/>
                  <a:pt x="6316824" y="1175657"/>
                </a:cubicBezTo>
                <a:cubicBezTo>
                  <a:pt x="6473907" y="1124324"/>
                  <a:pt x="7875036" y="699795"/>
                  <a:pt x="8220269" y="662473"/>
                </a:cubicBezTo>
                <a:cubicBezTo>
                  <a:pt x="8565502" y="625151"/>
                  <a:pt x="9291734" y="447869"/>
                  <a:pt x="9787812" y="0"/>
                </a:cubicBezTo>
              </a:path>
            </a:pathLst>
          </a:cu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/>
          <p:cNvGrpSpPr/>
          <p:nvPr/>
        </p:nvGrpSpPr>
        <p:grpSpPr>
          <a:xfrm>
            <a:off x="7821025" y="3594976"/>
            <a:ext cx="770554" cy="498434"/>
            <a:chOff x="3334470" y="1893904"/>
            <a:chExt cx="770554" cy="49843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334470" y="1893904"/>
              <a:ext cx="770554" cy="498434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3402404" y="1935372"/>
              <a:ext cx="634686" cy="411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b="1" sz="3600">
                  <a:solidFill>
                    <a:schemeClr val="bg1"/>
                  </a:solidFill>
                  <a:latin charset="-122" panose="02000000000000000000" pitchFamily="2" typeface="方正兰亭黑简体"/>
                  <a:ea charset="-122" panose="02000000000000000000" pitchFamily="2" typeface="方正兰亭黑简体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altLang="zh-CN" b="0" lang="en-US" smtClean="0" sz="1400">
                  <a:solidFill>
                    <a:srgbClr val="74C4C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01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935403" y="4112072"/>
            <a:ext cx="770554" cy="498434"/>
            <a:chOff x="2631850" y="3116078"/>
            <a:chExt cx="770554" cy="498434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31850" y="3116078"/>
              <a:ext cx="770554" cy="498434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2699784" y="3157546"/>
              <a:ext cx="634686" cy="411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b="1" sz="3600">
                  <a:solidFill>
                    <a:schemeClr val="bg1"/>
                  </a:solidFill>
                  <a:latin charset="-122" panose="02000000000000000000" pitchFamily="2" typeface="方正兰亭黑简体"/>
                  <a:ea charset="-122" panose="02000000000000000000" pitchFamily="2" typeface="方正兰亭黑简体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altLang="zh-CN" b="0" lang="en-US" smtClean="0" sz="1400">
                  <a:solidFill>
                    <a:srgbClr val="74C4C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02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049781" y="4613749"/>
            <a:ext cx="770554" cy="498434"/>
            <a:chOff x="2631850" y="3116078"/>
            <a:chExt cx="770554" cy="49843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31850" y="3116078"/>
              <a:ext cx="770554" cy="498434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2699784" y="3157547"/>
              <a:ext cx="634686" cy="411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b="1" sz="3600">
                  <a:solidFill>
                    <a:schemeClr val="bg1"/>
                  </a:solidFill>
                  <a:latin charset="-122" panose="02000000000000000000" pitchFamily="2" typeface="方正兰亭黑简体"/>
                  <a:ea charset="-122" panose="02000000000000000000" pitchFamily="2" typeface="方正兰亭黑简体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altLang="zh-CN" b="0" lang="en-US" smtClean="0" sz="1400">
                  <a:solidFill>
                    <a:srgbClr val="74C4C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03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164159" y="4268755"/>
            <a:ext cx="770554" cy="498434"/>
            <a:chOff x="2631850" y="3116078"/>
            <a:chExt cx="770554" cy="49843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31850" y="3116078"/>
              <a:ext cx="770554" cy="498434"/>
            </a:xfrm>
            <a:prstGeom prst="rect">
              <a:avLst/>
            </a:prstGeom>
          </p:spPr>
        </p:pic>
        <p:sp>
          <p:nvSpPr>
            <p:cNvPr id="41" name="文本框 40"/>
            <p:cNvSpPr txBox="1"/>
            <p:nvPr/>
          </p:nvSpPr>
          <p:spPr>
            <a:xfrm>
              <a:off x="2699784" y="3157546"/>
              <a:ext cx="634686" cy="411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b="1" sz="3600">
                  <a:solidFill>
                    <a:schemeClr val="bg1"/>
                  </a:solidFill>
                  <a:latin charset="-122" panose="02000000000000000000" pitchFamily="2" typeface="方正兰亭黑简体"/>
                  <a:ea charset="-122" panose="02000000000000000000" pitchFamily="2" typeface="方正兰亭黑简体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altLang="zh-CN" b="0" lang="en-US" smtClean="0" sz="1400">
                  <a:solidFill>
                    <a:srgbClr val="74C4C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04</a:t>
              </a:r>
            </a:p>
          </p:txBody>
        </p:sp>
      </p:grpSp>
    </p:spTree>
    <p:extLst>
      <p:ext uri="{BB962C8B-B14F-4D97-AF65-F5344CB8AC3E}">
        <p14:creationId val="456103511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250" id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2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000" id="1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6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2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23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42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2" presetSubtype="8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46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2" presetSubtype="8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4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2" presetSubtype="8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52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2" presetSubtype="8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5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31"/>
      <p:bldP grpId="0" spid="43"/>
      <p:bldP grpId="0" spid="46"/>
      <p:bldP grpId="0" spid="47"/>
      <p:bldP grpId="0" spid="55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" name="组合 7"/>
          <p:cNvGrpSpPr/>
          <p:nvPr/>
        </p:nvGrpSpPr>
        <p:grpSpPr>
          <a:xfrm>
            <a:off x="0" y="589591"/>
            <a:ext cx="3947887" cy="544357"/>
            <a:chOff x="0" y="589591"/>
            <a:chExt cx="3947887" cy="54435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334470" y="589591"/>
              <a:ext cx="613417" cy="544357"/>
            </a:xfrm>
            <a:prstGeom prst="rect">
              <a:avLst/>
            </a:prstGeom>
          </p:spPr>
        </p:pic>
        <p:cxnSp>
          <p:nvCxnSpPr>
            <p:cNvPr id="9" name="直接连接符 8"/>
            <p:cNvCxnSpPr>
              <a:endCxn id="5" idx="1"/>
            </p:cNvCxnSpPr>
            <p:nvPr/>
          </p:nvCxnSpPr>
          <p:spPr>
            <a:xfrm>
              <a:off x="0" y="861769"/>
              <a:ext cx="3334470" cy="1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8244113" y="589591"/>
            <a:ext cx="3947887" cy="544357"/>
            <a:chOff x="8244113" y="589591"/>
            <a:chExt cx="3947887" cy="544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0800000">
              <a:off x="8244113" y="589591"/>
              <a:ext cx="613417" cy="544357"/>
            </a:xfrm>
            <a:prstGeom prst="rect">
              <a:avLst/>
            </a:prstGeom>
          </p:spPr>
        </p:pic>
        <p:cxnSp>
          <p:nvCxnSpPr>
            <p:cNvPr id="10" name="直接连接符 9"/>
            <p:cNvCxnSpPr/>
            <p:nvPr/>
          </p:nvCxnSpPr>
          <p:spPr>
            <a:xfrm>
              <a:off x="8857530" y="867195"/>
              <a:ext cx="3334470" cy="1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28"/>
          <p:cNvSpPr txBox="1"/>
          <p:nvPr/>
        </p:nvSpPr>
        <p:spPr>
          <a:xfrm>
            <a:off x="4165795" y="571937"/>
            <a:ext cx="3859832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ctr">
              <a:lnSpc>
                <a:spcPct val="150000"/>
              </a:lnSpc>
            </a:pPr>
            <a:r>
              <a:rPr altLang="en-US" b="0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2612574" y="2043404"/>
            <a:ext cx="5664071" cy="1180322"/>
            <a:chOff x="2612574" y="2043404"/>
            <a:chExt cx="5664071" cy="1180322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542454" y="2302876"/>
              <a:ext cx="734191" cy="651534"/>
            </a:xfrm>
            <a:prstGeom prst="rect">
              <a:avLst/>
            </a:prstGeom>
          </p:spPr>
        </p:pic>
        <p:grpSp>
          <p:nvGrpSpPr>
            <p:cNvPr id="12" name="组合 11"/>
            <p:cNvGrpSpPr/>
            <p:nvPr/>
          </p:nvGrpSpPr>
          <p:grpSpPr>
            <a:xfrm>
              <a:off x="2612574" y="2043404"/>
              <a:ext cx="4602549" cy="1180322"/>
              <a:chOff x="0" y="2248678"/>
              <a:chExt cx="4602549" cy="1180322"/>
            </a:xfrm>
            <a:solidFill>
              <a:schemeClr val="bg1"/>
            </a:solidFill>
          </p:grpSpPr>
          <p:sp>
            <p:nvSpPr>
              <p:cNvPr id="2" name="矩形 1"/>
              <p:cNvSpPr/>
              <p:nvPr/>
            </p:nvSpPr>
            <p:spPr>
              <a:xfrm>
                <a:off x="0" y="2248678"/>
                <a:ext cx="3947887" cy="11803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1" name="等腰三角形 10"/>
              <p:cNvSpPr/>
              <p:nvPr/>
            </p:nvSpPr>
            <p:spPr>
              <a:xfrm rot="5400000">
                <a:off x="3685057" y="2511508"/>
                <a:ext cx="1180322" cy="65466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cxnSp>
          <p:nvCxnSpPr>
            <p:cNvPr id="48" name="直接连接符 47"/>
            <p:cNvCxnSpPr>
              <a:stCxn id="11" idx="0"/>
            </p:cNvCxnSpPr>
            <p:nvPr/>
          </p:nvCxnSpPr>
          <p:spPr>
            <a:xfrm flipV="1">
              <a:off x="7215123" y="2628643"/>
              <a:ext cx="327331" cy="4922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本框 50"/>
            <p:cNvSpPr txBox="1"/>
            <p:nvPr/>
          </p:nvSpPr>
          <p:spPr>
            <a:xfrm>
              <a:off x="2892909" y="2220489"/>
              <a:ext cx="3667166" cy="5715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b="1" sz="3600">
                  <a:solidFill>
                    <a:schemeClr val="bg1"/>
                  </a:solidFill>
                  <a:latin charset="-122" panose="02000000000000000000" pitchFamily="2" typeface="方正兰亭黑简体"/>
                  <a:ea charset="-122" panose="02000000000000000000" pitchFamily="2" typeface="方正兰亭黑简体"/>
                </a:defRPr>
              </a:lvl1pPr>
            </a:lstStyle>
            <a:p>
              <a:pPr algn="just">
                <a:lnSpc>
                  <a:spcPct val="150000"/>
                </a:lnSpc>
              </a:pPr>
              <a:r>
                <a:rPr altLang="en-US" b="0" lang="zh-CN" smtClean="0" sz="1050">
                  <a:solidFill>
                    <a:srgbClr val="74C4C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此处添加详细具体的说明和描述文字。此处添加详细具体的说明和描述文字。此处添加详细具体的说明和描述文字。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612574" y="3336628"/>
            <a:ext cx="6319120" cy="1180322"/>
            <a:chOff x="2612574" y="3336628"/>
            <a:chExt cx="6319120" cy="1180322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197503" y="3601022"/>
              <a:ext cx="734191" cy="651534"/>
            </a:xfrm>
            <a:prstGeom prst="rect">
              <a:avLst/>
            </a:prstGeom>
          </p:spPr>
        </p:pic>
        <p:grpSp>
          <p:nvGrpSpPr>
            <p:cNvPr id="34" name="组合 33"/>
            <p:cNvGrpSpPr/>
            <p:nvPr/>
          </p:nvGrpSpPr>
          <p:grpSpPr>
            <a:xfrm>
              <a:off x="2612574" y="3336628"/>
              <a:ext cx="5257211" cy="1180322"/>
              <a:chOff x="0" y="2248678"/>
              <a:chExt cx="5257211" cy="1180322"/>
            </a:xfrm>
            <a:solidFill>
              <a:schemeClr val="bg1"/>
            </a:solidFill>
          </p:grpSpPr>
          <p:sp>
            <p:nvSpPr>
              <p:cNvPr id="35" name="矩形 34"/>
              <p:cNvSpPr/>
              <p:nvPr/>
            </p:nvSpPr>
            <p:spPr>
              <a:xfrm>
                <a:off x="0" y="2248678"/>
                <a:ext cx="4602549" cy="11803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8" name="等腰三角形 37"/>
              <p:cNvSpPr/>
              <p:nvPr/>
            </p:nvSpPr>
            <p:spPr>
              <a:xfrm rot="5400000">
                <a:off x="4339719" y="2511508"/>
                <a:ext cx="1180322" cy="65466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cxnSp>
          <p:nvCxnSpPr>
            <p:cNvPr id="49" name="直接连接符 48"/>
            <p:cNvCxnSpPr/>
            <p:nvPr/>
          </p:nvCxnSpPr>
          <p:spPr>
            <a:xfrm flipV="1">
              <a:off x="7870172" y="3919277"/>
              <a:ext cx="327331" cy="4922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文本框 51"/>
            <p:cNvSpPr txBox="1"/>
            <p:nvPr/>
          </p:nvSpPr>
          <p:spPr>
            <a:xfrm>
              <a:off x="2892909" y="3517061"/>
              <a:ext cx="4321827" cy="81153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b="1" sz="3600">
                  <a:solidFill>
                    <a:schemeClr val="bg1"/>
                  </a:solidFill>
                  <a:latin charset="-122" panose="02000000000000000000" pitchFamily="2" typeface="方正兰亭黑简体"/>
                  <a:ea charset="-122" panose="02000000000000000000" pitchFamily="2" typeface="方正兰亭黑简体"/>
                </a:defRPr>
              </a:lvl1pPr>
            </a:lstStyle>
            <a:p>
              <a:pPr algn="just">
                <a:lnSpc>
                  <a:spcPct val="150000"/>
                </a:lnSpc>
              </a:pPr>
              <a:r>
                <a:rPr altLang="en-US" b="0" lang="zh-CN" smtClean="0" sz="1050">
                  <a:solidFill>
                    <a:srgbClr val="74C4C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此处添加详细具体的说明和描述文字。此处添加详细具体的说明和描述文字。此处添加详细具体的说明和描述文字。此处添加详细具体的说明和描述文字。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612574" y="4610634"/>
            <a:ext cx="6974469" cy="1180322"/>
            <a:chOff x="2612574" y="4610634"/>
            <a:chExt cx="6974469" cy="1180322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852852" y="4875028"/>
              <a:ext cx="734191" cy="651534"/>
            </a:xfrm>
            <a:prstGeom prst="rect">
              <a:avLst/>
            </a:prstGeom>
          </p:spPr>
        </p:pic>
        <p:grpSp>
          <p:nvGrpSpPr>
            <p:cNvPr id="42" name="组合 41"/>
            <p:cNvGrpSpPr/>
            <p:nvPr/>
          </p:nvGrpSpPr>
          <p:grpSpPr>
            <a:xfrm>
              <a:off x="2612574" y="4610634"/>
              <a:ext cx="5912260" cy="1180322"/>
              <a:chOff x="0" y="2248678"/>
              <a:chExt cx="5912260" cy="1180322"/>
            </a:xfrm>
            <a:solidFill>
              <a:schemeClr val="bg1"/>
            </a:solidFill>
          </p:grpSpPr>
          <p:sp>
            <p:nvSpPr>
              <p:cNvPr id="44" name="矩形 43"/>
              <p:cNvSpPr/>
              <p:nvPr/>
            </p:nvSpPr>
            <p:spPr>
              <a:xfrm>
                <a:off x="0" y="2248678"/>
                <a:ext cx="5257211" cy="11803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5" name="等腰三角形 44"/>
              <p:cNvSpPr/>
              <p:nvPr/>
            </p:nvSpPr>
            <p:spPr>
              <a:xfrm rot="5400000">
                <a:off x="4994768" y="2511508"/>
                <a:ext cx="1180322" cy="65466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cxnSp>
          <p:nvCxnSpPr>
            <p:cNvPr id="50" name="直接连接符 49"/>
            <p:cNvCxnSpPr/>
            <p:nvPr/>
          </p:nvCxnSpPr>
          <p:spPr>
            <a:xfrm flipV="1">
              <a:off x="8524834" y="5195873"/>
              <a:ext cx="327331" cy="4922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文本框 52"/>
            <p:cNvSpPr txBox="1"/>
            <p:nvPr/>
          </p:nvSpPr>
          <p:spPr>
            <a:xfrm>
              <a:off x="2892907" y="4780809"/>
              <a:ext cx="4976578" cy="81153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b="1" sz="3600">
                  <a:solidFill>
                    <a:schemeClr val="bg1"/>
                  </a:solidFill>
                  <a:latin charset="-122" panose="02000000000000000000" pitchFamily="2" typeface="方正兰亭黑简体"/>
                  <a:ea charset="-122" panose="02000000000000000000" pitchFamily="2" typeface="方正兰亭黑简体"/>
                </a:defRPr>
              </a:lvl1pPr>
            </a:lstStyle>
            <a:p>
              <a:pPr algn="just">
                <a:lnSpc>
                  <a:spcPct val="150000"/>
                </a:lnSpc>
              </a:pPr>
              <a:r>
                <a:rPr altLang="en-US" b="0" lang="zh-CN" smtClean="0" sz="1050">
                  <a:solidFill>
                    <a:srgbClr val="74C4C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此处添加详细具体的说明和描述文字。此处添加详细具体的说明和描述文字。此处添加详细具体的说明和描述文字。此处添加详细具体的说明和描述文字。此处添加详细具体的说明和描述文字。</a:t>
              </a:r>
            </a:p>
          </p:txBody>
        </p:sp>
      </p:grpSp>
    </p:spTree>
    <p:extLst>
      <p:ext uri="{BB962C8B-B14F-4D97-AF65-F5344CB8AC3E}">
        <p14:creationId val="2187696133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250" id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2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000" id="1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文本框 11"/>
          <p:cNvSpPr txBox="1"/>
          <p:nvPr/>
        </p:nvSpPr>
        <p:spPr>
          <a:xfrm>
            <a:off x="6304449" y="3341289"/>
            <a:ext cx="3859831" cy="15316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just">
              <a:lnSpc>
                <a:spcPct val="150000"/>
              </a:lnSpc>
            </a:pPr>
            <a:r>
              <a:rPr altLang="en-US" b="0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的说明和描述文字。此处添加详细具体的说明和描述文字。此处添加详细具体的说明和描述文字。此处添加详细具体的说明和描述文字。此处添加详细具体的说明和描述文字。此处添加详细具体的说明和描述文字。此处添加详细具体的说明和描述文字。此处添加详细具体的说明和描述文字。此处添加详细具体的说明和描述文字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304447" y="1876784"/>
            <a:ext cx="3859832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ctr">
              <a:lnSpc>
                <a:spcPct val="150000"/>
              </a:lnSpc>
            </a:pPr>
            <a:r>
              <a:rPr altLang="en-US" b="0" lang="zh-CN" smtClean="0" sz="32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631342" y="2354724"/>
            <a:ext cx="3364170" cy="3077035"/>
            <a:chOff x="1631342" y="2354724"/>
            <a:chExt cx="3364170" cy="3077035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981704" y="2354724"/>
              <a:ext cx="3013808" cy="3077035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241938" y="2955406"/>
              <a:ext cx="801843" cy="81598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631342" y="2663990"/>
              <a:ext cx="3034165" cy="1635726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25900" y="1964877"/>
            <a:ext cx="1301275" cy="191032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405143" y="2774393"/>
            <a:ext cx="1699328" cy="360427"/>
            <a:chOff x="6405143" y="2774393"/>
            <a:chExt cx="1699328" cy="360427"/>
          </a:xfrm>
        </p:grpSpPr>
        <p:sp>
          <p:nvSpPr>
            <p:cNvPr id="8" name="矩形 7"/>
            <p:cNvSpPr/>
            <p:nvPr/>
          </p:nvSpPr>
          <p:spPr>
            <a:xfrm>
              <a:off x="6405143" y="2790606"/>
              <a:ext cx="1699328" cy="34421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563959" y="2774393"/>
              <a:ext cx="138169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b="1" sz="3600">
                  <a:solidFill>
                    <a:schemeClr val="bg1"/>
                  </a:solidFill>
                  <a:latin charset="-122" panose="02000000000000000000" pitchFamily="2" typeface="方正兰亭黑简体"/>
                  <a:ea charset="-122" panose="02000000000000000000" pitchFamily="2" typeface="方正兰亭黑简体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altLang="zh-CN" b="0" lang="en-US" smtClean="0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CHAPTER 02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316227" y="2774393"/>
            <a:ext cx="1699328" cy="360427"/>
            <a:chOff x="8316227" y="2774393"/>
            <a:chExt cx="1699328" cy="360427"/>
          </a:xfrm>
        </p:grpSpPr>
        <p:sp>
          <p:nvSpPr>
            <p:cNvPr id="14" name="矩形 13"/>
            <p:cNvSpPr/>
            <p:nvPr/>
          </p:nvSpPr>
          <p:spPr>
            <a:xfrm>
              <a:off x="8316227" y="2790606"/>
              <a:ext cx="1699328" cy="3442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369165" y="2774393"/>
              <a:ext cx="159345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b="1" sz="3600">
                  <a:solidFill>
                    <a:schemeClr val="bg1"/>
                  </a:solidFill>
                  <a:latin charset="-122" panose="02000000000000000000" pitchFamily="2" typeface="方正兰亭黑简体"/>
                  <a:ea charset="-122" panose="02000000000000000000" pitchFamily="2" typeface="方正兰亭黑简体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altLang="en-US" b="0" lang="zh-CN" smtClean="0" sz="1200">
                  <a:solidFill>
                    <a:srgbClr val="74C4C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</p:grpSp>
    </p:spTree>
    <p:extLst>
      <p:ext uri="{BB962C8B-B14F-4D97-AF65-F5344CB8AC3E}">
        <p14:creationId val="3632509496"/>
      </p:ext>
    </p:extLst>
  </p:cSld>
  <p:clrMapOvr>
    <a:masterClrMapping/>
  </p:clrMapOvr>
  <mc:AlternateContent>
    <mc:Choice Requires="p14">
      <p:transition p14:dur="1400" spd="slow">
        <p:blinds/>
      </p:transition>
    </mc:Choice>
    <mc:Fallback>
      <p:transition spd="slow">
        <p:blinds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1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1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1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2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2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文本框 28"/>
          <p:cNvSpPr txBox="1"/>
          <p:nvPr/>
        </p:nvSpPr>
        <p:spPr>
          <a:xfrm>
            <a:off x="4165795" y="571937"/>
            <a:ext cx="3859832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ctr">
              <a:lnSpc>
                <a:spcPct val="150000"/>
              </a:lnSpc>
            </a:pPr>
            <a:r>
              <a:rPr altLang="en-US" b="0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590254" y="537448"/>
            <a:ext cx="387321" cy="6320552"/>
            <a:chOff x="590254" y="537448"/>
            <a:chExt cx="387321" cy="6320552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90254" y="537448"/>
              <a:ext cx="387321" cy="568602"/>
            </a:xfrm>
            <a:prstGeom prst="rect">
              <a:avLst/>
            </a:prstGeom>
          </p:spPr>
        </p:pic>
        <p:cxnSp>
          <p:nvCxnSpPr>
            <p:cNvPr id="12" name="直接连接符 11"/>
            <p:cNvCxnSpPr>
              <a:stCxn id="37" idx="2"/>
            </p:cNvCxnSpPr>
            <p:nvPr/>
          </p:nvCxnSpPr>
          <p:spPr>
            <a:xfrm flipH="1">
              <a:off x="783914" y="1106050"/>
              <a:ext cx="1" cy="575195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11213847" y="589591"/>
            <a:ext cx="387321" cy="6268409"/>
            <a:chOff x="11213847" y="589591"/>
            <a:chExt cx="387321" cy="6268409"/>
          </a:xfrm>
        </p:grpSpPr>
        <p:cxnSp>
          <p:nvCxnSpPr>
            <p:cNvPr id="39" name="直接连接符 38"/>
            <p:cNvCxnSpPr/>
            <p:nvPr/>
          </p:nvCxnSpPr>
          <p:spPr>
            <a:xfrm flipH="1">
              <a:off x="11407506" y="1106050"/>
              <a:ext cx="1" cy="575195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1213847" y="589591"/>
              <a:ext cx="387321" cy="568602"/>
            </a:xfrm>
            <a:prstGeom prst="rect">
              <a:avLst/>
            </a:prstGeom>
          </p:spPr>
        </p:pic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03612" y="2008099"/>
            <a:ext cx="2503135" cy="2711167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1525263" y="4757766"/>
            <a:ext cx="385983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ctr">
              <a:lnSpc>
                <a:spcPct val="150000"/>
              </a:lnSpc>
            </a:pPr>
            <a:r>
              <a:rPr altLang="en-US" b="0" lang="zh-CN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800000">
            <a:off x="6006152" y="2024279"/>
            <a:ext cx="583946" cy="632477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6006151" y="3112760"/>
            <a:ext cx="583946" cy="632477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8100000">
            <a:off x="6014454" y="4194441"/>
            <a:ext cx="583946" cy="632477"/>
          </a:xfrm>
          <a:prstGeom prst="rect">
            <a:avLst/>
          </a:prstGeom>
        </p:spPr>
      </p:pic>
      <p:sp>
        <p:nvSpPr>
          <p:cNvPr id="47" name="文本框 46"/>
          <p:cNvSpPr txBox="1"/>
          <p:nvPr/>
        </p:nvSpPr>
        <p:spPr>
          <a:xfrm>
            <a:off x="6903412" y="2051976"/>
            <a:ext cx="2798604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just">
              <a:lnSpc>
                <a:spcPct val="150000"/>
              </a:lnSpc>
            </a:pPr>
            <a:r>
              <a:rPr altLang="en-US" b="0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此处添加详细具体的说明和描述文字。</a:t>
            </a:r>
          </a:p>
          <a:p>
            <a:pPr algn="just">
              <a:lnSpc>
                <a:spcPct val="150000"/>
              </a:lnSpc>
            </a:pPr>
            <a:r>
              <a:rPr altLang="en-US" b="0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此处添加详细具体的说明和描述文字。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6903412" y="3143891"/>
            <a:ext cx="2798604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just">
              <a:lnSpc>
                <a:spcPct val="150000"/>
              </a:lnSpc>
            </a:pPr>
            <a:r>
              <a:rPr altLang="en-US" b="0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此处添加详细具体的说明和描述文字。</a:t>
            </a:r>
          </a:p>
          <a:p>
            <a:pPr algn="just">
              <a:lnSpc>
                <a:spcPct val="150000"/>
              </a:lnSpc>
            </a:pPr>
            <a:r>
              <a:rPr altLang="en-US" b="0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此处添加详细具体的说明和描述文字。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6903412" y="4222138"/>
            <a:ext cx="2798604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just">
              <a:lnSpc>
                <a:spcPct val="150000"/>
              </a:lnSpc>
            </a:pPr>
            <a:r>
              <a:rPr altLang="en-US" b="0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此处添加详细具体的说明和描述文字。</a:t>
            </a:r>
          </a:p>
          <a:p>
            <a:pPr algn="just">
              <a:lnSpc>
                <a:spcPct val="150000"/>
              </a:lnSpc>
            </a:pPr>
            <a:r>
              <a:rPr altLang="en-US" b="0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此处添加详细具体的说明和描述文字。</a:t>
            </a:r>
          </a:p>
        </p:txBody>
      </p:sp>
    </p:spTree>
    <p:extLst>
      <p:ext uri="{BB962C8B-B14F-4D97-AF65-F5344CB8AC3E}">
        <p14:creationId val="3771253290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000" id="1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8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8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mph" presetID="8" presetSubtype="0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30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500" id="33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mph" presetID="8" presetSubtype="0">
                                  <p:stCondLst>
                                    <p:cond delay="175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38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8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500" id="4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4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mph" presetID="8" presetSubtype="0">
                                  <p:stCondLst>
                                    <p:cond delay="250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46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500" id="49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43"/>
      <p:bldP grpId="0" spid="47"/>
      <p:bldP grpId="0" spid="48"/>
      <p:bldP grpId="0" spid="49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72" name="图片 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270" l="34491" r="284"/>
          <a:stretch>
            <a:fillRect/>
          </a:stretch>
        </p:blipFill>
        <p:spPr>
          <a:xfrm>
            <a:off x="2332005" y="2165094"/>
            <a:ext cx="1380930" cy="1380930"/>
          </a:xfrm>
          <a:custGeom>
            <a:gdLst>
              <a:gd fmla="*/ 690465 w 1380930" name="connsiteX0"/>
              <a:gd fmla="*/ 0 h 1380930" name="connsiteY0"/>
              <a:gd fmla="*/ 1380930 w 1380930" name="connsiteX1"/>
              <a:gd fmla="*/ 690465 h 1380930" name="connsiteY1"/>
              <a:gd fmla="*/ 690465 w 1380930" name="connsiteX2"/>
              <a:gd fmla="*/ 1380930 h 1380930" name="connsiteY2"/>
              <a:gd fmla="*/ 0 w 1380930" name="connsiteX3"/>
              <a:gd fmla="*/ 690465 h 1380930" name="connsiteY3"/>
              <a:gd fmla="*/ 690465 w 1380930" name="connsiteX4"/>
              <a:gd fmla="*/ 0 h 138093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380930" w="1380930">
                <a:moveTo>
                  <a:pt x="690465" y="0"/>
                </a:moveTo>
                <a:cubicBezTo>
                  <a:pt x="1071798" y="0"/>
                  <a:pt x="1380930" y="309132"/>
                  <a:pt x="1380930" y="690465"/>
                </a:cubicBezTo>
                <a:cubicBezTo>
                  <a:pt x="1380930" y="1071798"/>
                  <a:pt x="1071798" y="1380930"/>
                  <a:pt x="690465" y="1380930"/>
                </a:cubicBezTo>
                <a:cubicBezTo>
                  <a:pt x="309132" y="1380930"/>
                  <a:pt x="0" y="1071798"/>
                  <a:pt x="0" y="690465"/>
                </a:cubicBezTo>
                <a:cubicBezTo>
                  <a:pt x="0" y="309132"/>
                  <a:pt x="309132" y="0"/>
                  <a:pt x="690465" y="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</p:pic>
      <p:sp>
        <p:nvSpPr>
          <p:cNvPr id="61" name="文本框 60"/>
          <p:cNvSpPr txBox="1"/>
          <p:nvPr/>
        </p:nvSpPr>
        <p:spPr>
          <a:xfrm>
            <a:off x="5209422" y="2606449"/>
            <a:ext cx="1773156" cy="81153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just">
              <a:lnSpc>
                <a:spcPct val="150000"/>
              </a:lnSpc>
            </a:pPr>
            <a:r>
              <a:rPr altLang="en-US" b="0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此处添加详细具体的说明和描述文字。此处添加详细具体的说明和描述文字。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5051603" y="2190951"/>
            <a:ext cx="2088795" cy="411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ctr">
              <a:lnSpc>
                <a:spcPct val="150000"/>
              </a:lnSpc>
            </a:pPr>
            <a:r>
              <a:rPr altLang="en-US" b="0" lang="zh-CN" smtClean="0" sz="14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165795" y="571937"/>
            <a:ext cx="3859832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ctr">
              <a:lnSpc>
                <a:spcPct val="150000"/>
              </a:lnSpc>
            </a:pPr>
            <a:r>
              <a:rPr altLang="en-US" b="0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590254" y="537448"/>
            <a:ext cx="387321" cy="6320552"/>
            <a:chOff x="590254" y="537448"/>
            <a:chExt cx="387321" cy="6320552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90254" y="537448"/>
              <a:ext cx="387321" cy="568602"/>
            </a:xfrm>
            <a:prstGeom prst="rect">
              <a:avLst/>
            </a:prstGeom>
          </p:spPr>
        </p:pic>
        <p:cxnSp>
          <p:nvCxnSpPr>
            <p:cNvPr id="12" name="直接连接符 11"/>
            <p:cNvCxnSpPr>
              <a:stCxn id="37" idx="2"/>
            </p:cNvCxnSpPr>
            <p:nvPr/>
          </p:nvCxnSpPr>
          <p:spPr>
            <a:xfrm flipH="1">
              <a:off x="783914" y="1106050"/>
              <a:ext cx="1" cy="575195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11213847" y="589591"/>
            <a:ext cx="387321" cy="6268409"/>
            <a:chOff x="11213847" y="589591"/>
            <a:chExt cx="387321" cy="6268409"/>
          </a:xfrm>
        </p:grpSpPr>
        <p:cxnSp>
          <p:nvCxnSpPr>
            <p:cNvPr id="39" name="直接连接符 38"/>
            <p:cNvCxnSpPr/>
            <p:nvPr/>
          </p:nvCxnSpPr>
          <p:spPr>
            <a:xfrm flipH="1">
              <a:off x="11407506" y="1106050"/>
              <a:ext cx="1" cy="575195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1213847" y="589591"/>
              <a:ext cx="387321" cy="568602"/>
            </a:xfrm>
            <a:prstGeom prst="rect">
              <a:avLst/>
            </a:prstGeom>
          </p:spPr>
        </p:pic>
      </p:grpSp>
      <p:sp>
        <p:nvSpPr>
          <p:cNvPr id="53" name="文本框 52"/>
          <p:cNvSpPr txBox="1"/>
          <p:nvPr/>
        </p:nvSpPr>
        <p:spPr>
          <a:xfrm>
            <a:off x="2135892" y="4120729"/>
            <a:ext cx="1773156" cy="81153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just">
              <a:lnSpc>
                <a:spcPct val="150000"/>
              </a:lnSpc>
            </a:pPr>
            <a:r>
              <a:rPr altLang="en-US" b="0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此处添加详细具体的说明和描述文字。此处添加详细具体的说明和描述文字。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1978073" y="3705231"/>
            <a:ext cx="2088795" cy="411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ctr">
              <a:lnSpc>
                <a:spcPct val="150000"/>
              </a:lnSpc>
            </a:pPr>
            <a:r>
              <a:rPr altLang="en-US" b="0" lang="zh-CN" smtClean="0" sz="14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8125132" y="4152808"/>
            <a:ext cx="1773156" cy="81153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just">
              <a:lnSpc>
                <a:spcPct val="150000"/>
              </a:lnSpc>
            </a:pPr>
            <a:r>
              <a:rPr altLang="en-US" b="0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此处添加详细具体的说明和描述文字。此处添加详细具体的说明和描述文字。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7967313" y="3737311"/>
            <a:ext cx="2088795" cy="411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defRPr>
            </a:lvl1pPr>
          </a:lstStyle>
          <a:p>
            <a:pPr algn="ctr">
              <a:lnSpc>
                <a:spcPct val="150000"/>
              </a:lnSpc>
            </a:pPr>
            <a:r>
              <a:rPr altLang="en-US" b="0" lang="zh-CN" smtClean="0" sz="14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pic>
        <p:nvPicPr>
          <p:cNvPr id="70" name="图片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468" l="13272" r="13272"/>
          <a:stretch>
            <a:fillRect/>
          </a:stretch>
        </p:blipFill>
        <p:spPr>
          <a:xfrm>
            <a:off x="5405535" y="3833708"/>
            <a:ext cx="1380930" cy="1380930"/>
          </a:xfrm>
          <a:custGeom>
            <a:gdLst>
              <a:gd fmla="*/ 690465 w 1380930" name="connsiteX0"/>
              <a:gd fmla="*/ 0 h 1380930" name="connsiteY0"/>
              <a:gd fmla="*/ 1380930 w 1380930" name="connsiteX1"/>
              <a:gd fmla="*/ 690465 h 1380930" name="connsiteY1"/>
              <a:gd fmla="*/ 690465 w 1380930" name="connsiteX2"/>
              <a:gd fmla="*/ 1380930 h 1380930" name="connsiteY2"/>
              <a:gd fmla="*/ 0 w 1380930" name="connsiteX3"/>
              <a:gd fmla="*/ 690465 h 1380930" name="connsiteY3"/>
              <a:gd fmla="*/ 690465 w 1380930" name="connsiteX4"/>
              <a:gd fmla="*/ 0 h 138093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380930" w="1380930">
                <a:moveTo>
                  <a:pt x="690465" y="0"/>
                </a:moveTo>
                <a:cubicBezTo>
                  <a:pt x="1071798" y="0"/>
                  <a:pt x="1380930" y="309132"/>
                  <a:pt x="1380930" y="690465"/>
                </a:cubicBezTo>
                <a:cubicBezTo>
                  <a:pt x="1380930" y="1071798"/>
                  <a:pt x="1071798" y="1380930"/>
                  <a:pt x="690465" y="1380930"/>
                </a:cubicBezTo>
                <a:cubicBezTo>
                  <a:pt x="309132" y="1380930"/>
                  <a:pt x="0" y="1071798"/>
                  <a:pt x="0" y="690465"/>
                </a:cubicBezTo>
                <a:cubicBezTo>
                  <a:pt x="0" y="309132"/>
                  <a:pt x="309132" y="0"/>
                  <a:pt x="690465" y="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3776" r="24127"/>
          <a:stretch>
            <a:fillRect/>
          </a:stretch>
        </p:blipFill>
        <p:spPr>
          <a:xfrm>
            <a:off x="8321245" y="2192312"/>
            <a:ext cx="1380930" cy="1379569"/>
          </a:xfrm>
          <a:custGeom>
            <a:gdLst>
              <a:gd fmla="*/ 676964 w 1380930" name="connsiteX0"/>
              <a:gd fmla="*/ 0 h 1379569" name="connsiteY0"/>
              <a:gd fmla="*/ 703966 w 1380930" name="connsiteX1"/>
              <a:gd fmla="*/ 0 h 1379569" name="connsiteY1"/>
              <a:gd fmla="*/ 829618 w 1380930" name="connsiteX2"/>
              <a:gd fmla="*/ 12667 h 1379569" name="connsiteY2"/>
              <a:gd fmla="*/ 1380930 w 1380930" name="connsiteX3"/>
              <a:gd fmla="*/ 689104 h 1379569" name="connsiteY3"/>
              <a:gd fmla="*/ 690465 w 1380930" name="connsiteX4"/>
              <a:gd fmla="*/ 1379569 h 1379569" name="connsiteY4"/>
              <a:gd fmla="*/ 0 w 1380930" name="connsiteX5"/>
              <a:gd fmla="*/ 689104 h 1379569" name="connsiteY5"/>
              <a:gd fmla="*/ 551312 w 1380930" name="connsiteX6"/>
              <a:gd fmla="*/ 12667 h 1379569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379569" w="1380930">
                <a:moveTo>
                  <a:pt x="676964" y="0"/>
                </a:moveTo>
                <a:lnTo>
                  <a:pt x="703966" y="0"/>
                </a:lnTo>
                <a:lnTo>
                  <a:pt x="829618" y="12667"/>
                </a:lnTo>
                <a:cubicBezTo>
                  <a:pt x="1144251" y="77050"/>
                  <a:pt x="1380930" y="355438"/>
                  <a:pt x="1380930" y="689104"/>
                </a:cubicBezTo>
                <a:cubicBezTo>
                  <a:pt x="1380930" y="1070437"/>
                  <a:pt x="1071798" y="1379569"/>
                  <a:pt x="690465" y="1379569"/>
                </a:cubicBezTo>
                <a:cubicBezTo>
                  <a:pt x="309132" y="1379569"/>
                  <a:pt x="0" y="1070437"/>
                  <a:pt x="0" y="689104"/>
                </a:cubicBezTo>
                <a:cubicBezTo>
                  <a:pt x="0" y="355438"/>
                  <a:pt x="236679" y="77050"/>
                  <a:pt x="551312" y="12667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val="2946156271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000" id="1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45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9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1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45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4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5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6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45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9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3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1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42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2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7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7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42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42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1"/>
      <p:bldP grpId="0" spid="62"/>
      <p:bldP grpId="0" spid="29"/>
      <p:bldP grpId="0" spid="53"/>
      <p:bldP grpId="0" spid="54"/>
      <p:bldP grpId="0" spid="64"/>
      <p:bldP grpId="0" spid="65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http://www.ypppt.com/</Company>
  <PresentationFormat>宽屏</PresentationFormat>
  <Paragraphs>132</Paragraphs>
  <Slides>20</Slides>
  <Notes>8</Notes>
  <TotalTime>566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26">
      <vt:lpstr>Arial</vt:lpstr>
      <vt:lpstr>Calibri Light</vt:lpstr>
      <vt:lpstr>Calibri</vt:lpstr>
      <vt:lpstr>方正兰亭黑简体</vt:lpstr>
      <vt:lpstr>微软雅黑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2017-02-16T07:53:47Z</dcterms:created>
  <cp:lastModifiedBy>优品PPT</cp:lastModifiedBy>
  <dcterms:modified xsi:type="dcterms:W3CDTF">2021-08-22T05:53:44Z</dcterms:modified>
  <cp:revision>50</cp:revision>
  <dc:title>PowerPoint 演示文稿</dc:title>
</cp:coreProperties>
</file>