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3"/>
  </p:notes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tags/tag1.xml" Type="http://schemas.openxmlformats.org/officeDocument/2006/relationships/tags"/><Relationship Id="rId17" Target="presProps.xml" Type="http://schemas.openxmlformats.org/officeDocument/2006/relationships/presProps"/><Relationship Id="rId18" Target="viewProps.xml" Type="http://schemas.openxmlformats.org/officeDocument/2006/relationships/viewProps"/><Relationship Id="rId19" Target="theme/theme1.xml" Type="http://schemas.openxmlformats.org/officeDocument/2006/relationships/theme"/><Relationship Id="rId2" Target="slideMasters/slideMaster2.xml" Type="http://schemas.openxmlformats.org/officeDocument/2006/relationships/slideMaster"/><Relationship Id="rId20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C377A-709C-4066-850D-B12F250EA49A}" type="datetimeFigureOut">
              <a:rPr lang="zh-CN" altLang="en-US" smtClean="0"/>
              <a:t>2018/6/2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7DA799-7586-42FC-AEF8-855DC27254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48099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A9A1-FA24-4A2A-BFAA-724D54F8570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2DDE-681C-48CB-9337-0E7B425B1F4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33269101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A9A1-FA24-4A2A-BFAA-724D54F8570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2DDE-681C-48CB-9337-0E7B425B1F4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59113210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A9A1-FA24-4A2A-BFAA-724D54F8570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2DDE-681C-48CB-9337-0E7B425B1F4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37023376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A9A1-FA24-4A2A-BFAA-724D54F8570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2DDE-681C-48CB-9337-0E7B425B1F4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94188870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92929201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66889813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68378569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0741006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97609978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71031594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7102386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A9A1-FA24-4A2A-BFAA-724D54F8570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2DDE-681C-48CB-9337-0E7B425B1F4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55333986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60321301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35384330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82487719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5084653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A9A1-FA24-4A2A-BFAA-724D54F8570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2DDE-681C-48CB-9337-0E7B425B1F4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3671268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A9A1-FA24-4A2A-BFAA-724D54F8570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2DDE-681C-48CB-9337-0E7B425B1F4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7908209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A9A1-FA24-4A2A-BFAA-724D54F8570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2DDE-681C-48CB-9337-0E7B425B1F4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54919507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A9A1-FA24-4A2A-BFAA-724D54F8570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2DDE-681C-48CB-9337-0E7B425B1F4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62383094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28551785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  <p:extLst mod="1"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74967911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  <p:extLst mod="1"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A9A1-FA24-4A2A-BFAA-724D54F8570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2DDE-681C-48CB-9337-0E7B425B1F4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45767616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10" Target="../slideLayouts/slideLayout22.xml" Type="http://schemas.openxmlformats.org/officeDocument/2006/relationships/slideLayout"/><Relationship Id="rId11" Target="../slideLayouts/slideLayout23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4.xml" Type="http://schemas.openxmlformats.org/officeDocument/2006/relationships/slideLayout"/><Relationship Id="rId3" Target="../slideLayouts/slideLayout15.xml" Type="http://schemas.openxmlformats.org/officeDocument/2006/relationships/slideLayout"/><Relationship Id="rId4" Target="../slideLayouts/slideLayout16.xml" Type="http://schemas.openxmlformats.org/officeDocument/2006/relationships/slideLayout"/><Relationship Id="rId5" Target="../slideLayouts/slideLayout17.xml" Type="http://schemas.openxmlformats.org/officeDocument/2006/relationships/slideLayout"/><Relationship Id="rId6" Target="../slideLayouts/slideLayout18.xml" Type="http://schemas.openxmlformats.org/officeDocument/2006/relationships/slideLayout"/><Relationship Id="rId7" Target="../slideLayouts/slideLayout19.xml" Type="http://schemas.openxmlformats.org/officeDocument/2006/relationships/slideLayout"/><Relationship Id="rId8" Target="../slideLayouts/slideLayout20.xml" Type="http://schemas.openxmlformats.org/officeDocument/2006/relationships/slideLayout"/><Relationship Id="rId9" Target="../slideLayouts/slideLayout2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85000"/>
              </a:schemeClr>
            </a:gs>
            <a:gs pos="0">
              <a:schemeClr val="bg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9A9A1-FA24-4A2A-BFAA-724D54F8570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92DDE-681C-48CB-9337-0E7B425B1F48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35982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29846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jpeg" Type="http://schemas.openxmlformats.org/officeDocument/2006/relationships/image"/><Relationship Id="rId3" Target="../media/image5.jpeg" Type="http://schemas.openxmlformats.org/officeDocument/2006/relationships/image"/><Relationship Id="rId4" Target="../media/image6.jpeg" Type="http://schemas.openxmlformats.org/officeDocument/2006/relationships/image"/><Relationship Id="rId5" Target="../media/image7.jpeg" Type="http://schemas.openxmlformats.org/officeDocument/2006/relationships/image"/><Relationship Id="rId6" Target="../media/image8.jpeg" Type="http://schemas.openxmlformats.org/officeDocument/2006/relationships/image"/><Relationship Id="rId7" Target="../media/image9.jpe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0.jpeg" Type="http://schemas.openxmlformats.org/officeDocument/2006/relationships/image"/><Relationship Id="rId3" Target="../media/image11.jpeg" Type="http://schemas.openxmlformats.org/officeDocument/2006/relationships/image"/><Relationship Id="rId4" Target="../media/image12.jpeg" Type="http://schemas.openxmlformats.org/officeDocument/2006/relationships/image"/><Relationship Id="rId5" Target="../media/image13.jpeg" Type="http://schemas.openxmlformats.org/officeDocument/2006/relationships/image"/><Relationship Id="rId6" Target="../media/image14.jpeg" Type="http://schemas.openxmlformats.org/officeDocument/2006/relationships/image"/><Relationship Id="rId7" Target="../media/image15.jpe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Relationship Id="rId4" Target="../media/image3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reeform 23"/>
          <p:cNvSpPr/>
          <p:nvPr/>
        </p:nvSpPr>
        <p:spPr bwMode="auto">
          <a:xfrm>
            <a:off x="7612552" y="3158863"/>
            <a:ext cx="1276425" cy="860251"/>
          </a:xfrm>
          <a:custGeom>
            <a:gdLst>
              <a:gd fmla="*/ 0 w 549" name="T0"/>
              <a:gd fmla="*/ 107 h 370" name="T1"/>
              <a:gd fmla="*/ 495 w 549" name="T2"/>
              <a:gd fmla="*/ 0 h 370" name="T3"/>
              <a:gd fmla="*/ 443 w 549" name="T4"/>
              <a:gd fmla="*/ 148 h 370" name="T5"/>
              <a:gd fmla="*/ 549 w 549" name="T6"/>
              <a:gd fmla="*/ 262 h 370" name="T7"/>
              <a:gd fmla="*/ 54 w 549" name="T8"/>
              <a:gd fmla="*/ 370 h 370" name="T9"/>
              <a:gd fmla="*/ 0 w 549" name="T10"/>
              <a:gd fmla="*/ 107 h 370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70" w="549">
                <a:moveTo>
                  <a:pt x="0" y="107"/>
                </a:moveTo>
                <a:lnTo>
                  <a:pt x="495" y="0"/>
                </a:lnTo>
                <a:lnTo>
                  <a:pt x="443" y="148"/>
                </a:lnTo>
                <a:lnTo>
                  <a:pt x="549" y="262"/>
                </a:lnTo>
                <a:lnTo>
                  <a:pt x="54" y="370"/>
                </a:lnTo>
                <a:lnTo>
                  <a:pt x="0" y="107"/>
                </a:lnTo>
                <a:close/>
              </a:path>
            </a:pathLst>
          </a:custGeom>
          <a:gradFill flip="none" rotWithShape="1">
            <a:gsLst>
              <a:gs pos="0">
                <a:srgbClr val="0070C0"/>
              </a:gs>
              <a:gs pos="50000">
                <a:srgbClr val="0070C0"/>
              </a:gs>
              <a:gs pos="100000">
                <a:srgbClr val="0070C0"/>
              </a:gs>
            </a:gsLst>
            <a:lin ang="18900000" scaled="1"/>
          </a:gradFill>
          <a:ln>
            <a:noFill/>
          </a:ln>
          <a:effectLst>
            <a:outerShdw algn="tl" blurRad="127000" dir="2700000" dist="101600" rotWithShape="0">
              <a:prstClr val="black">
                <a:alpha val="40000"/>
              </a:prstClr>
            </a:outerShdw>
          </a:effectLst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3" name="Freeform 24"/>
          <p:cNvSpPr/>
          <p:nvPr/>
        </p:nvSpPr>
        <p:spPr bwMode="auto">
          <a:xfrm>
            <a:off x="7605576" y="3368113"/>
            <a:ext cx="739350" cy="418500"/>
          </a:xfrm>
          <a:custGeom>
            <a:gdLst>
              <a:gd fmla="*/ 318 w 318" name="T0"/>
              <a:gd fmla="*/ 0 h 180" name="T1"/>
              <a:gd fmla="*/ 0 w 318" name="T2"/>
              <a:gd fmla="*/ 17 h 180" name="T3"/>
              <a:gd fmla="*/ 31 w 318" name="T4"/>
              <a:gd fmla="*/ 180 h 180" name="T5"/>
              <a:gd fmla="*/ 318 w 318" name="T6"/>
              <a:gd fmla="*/ 0 h 180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180" w="318">
                <a:moveTo>
                  <a:pt x="318" y="0"/>
                </a:moveTo>
                <a:lnTo>
                  <a:pt x="0" y="17"/>
                </a:lnTo>
                <a:lnTo>
                  <a:pt x="31" y="180"/>
                </a:lnTo>
                <a:lnTo>
                  <a:pt x="318" y="0"/>
                </a:lnTo>
                <a:close/>
              </a:path>
            </a:pathLst>
          </a:custGeom>
          <a:solidFill>
            <a:srgbClr val="003258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4" name="Freeform 21"/>
          <p:cNvSpPr/>
          <p:nvPr/>
        </p:nvSpPr>
        <p:spPr bwMode="auto">
          <a:xfrm>
            <a:off x="3590300" y="3158863"/>
            <a:ext cx="1276425" cy="860251"/>
          </a:xfrm>
          <a:custGeom>
            <a:gdLst>
              <a:gd fmla="*/ 549 w 549" name="T0"/>
              <a:gd fmla="*/ 107 h 370" name="T1"/>
              <a:gd fmla="*/ 54 w 549" name="T2"/>
              <a:gd fmla="*/ 0 h 370" name="T3"/>
              <a:gd fmla="*/ 104 w 549" name="T4"/>
              <a:gd fmla="*/ 148 h 370" name="T5"/>
              <a:gd fmla="*/ 0 w 549" name="T6"/>
              <a:gd fmla="*/ 262 h 370" name="T7"/>
              <a:gd fmla="*/ 495 w 549" name="T8"/>
              <a:gd fmla="*/ 370 h 370" name="T9"/>
              <a:gd fmla="*/ 549 w 549" name="T10"/>
              <a:gd fmla="*/ 107 h 370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70" w="549">
                <a:moveTo>
                  <a:pt x="549" y="107"/>
                </a:moveTo>
                <a:lnTo>
                  <a:pt x="54" y="0"/>
                </a:lnTo>
                <a:lnTo>
                  <a:pt x="104" y="148"/>
                </a:lnTo>
                <a:lnTo>
                  <a:pt x="0" y="262"/>
                </a:lnTo>
                <a:lnTo>
                  <a:pt x="495" y="370"/>
                </a:lnTo>
                <a:lnTo>
                  <a:pt x="549" y="107"/>
                </a:lnTo>
                <a:close/>
              </a:path>
            </a:pathLst>
          </a:custGeom>
          <a:gradFill flip="none" rotWithShape="1">
            <a:gsLst>
              <a:gs pos="0">
                <a:srgbClr val="0070C0"/>
              </a:gs>
              <a:gs pos="50000">
                <a:srgbClr val="0070C0"/>
              </a:gs>
              <a:gs pos="100000">
                <a:srgbClr val="0070C0"/>
              </a:gs>
            </a:gsLst>
            <a:path path="circle">
              <a:fillToRect l="100000" t="100000"/>
            </a:path>
            <a:tileRect b="-100000" r="-100000"/>
          </a:gradFill>
          <a:ln>
            <a:noFill/>
          </a:ln>
          <a:effectLst>
            <a:outerShdw algn="tl" blurRad="127000" dir="2700000" dist="101600" rotWithShape="0">
              <a:prstClr val="black">
                <a:alpha val="40000"/>
              </a:prstClr>
            </a:outerShdw>
          </a:effectLst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5" name="Freeform 22"/>
          <p:cNvSpPr/>
          <p:nvPr/>
        </p:nvSpPr>
        <p:spPr bwMode="auto">
          <a:xfrm>
            <a:off x="4134350" y="3368113"/>
            <a:ext cx="732375" cy="418500"/>
          </a:xfrm>
          <a:custGeom>
            <a:gdLst>
              <a:gd fmla="*/ 0 w 315" name="T0"/>
              <a:gd fmla="*/ 0 h 180" name="T1"/>
              <a:gd fmla="*/ 315 w 315" name="T2"/>
              <a:gd fmla="*/ 17 h 180" name="T3"/>
              <a:gd fmla="*/ 287 w 315" name="T4"/>
              <a:gd fmla="*/ 180 h 180" name="T5"/>
              <a:gd fmla="*/ 0 w 315" name="T6"/>
              <a:gd fmla="*/ 0 h 180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180" w="315">
                <a:moveTo>
                  <a:pt x="0" y="0"/>
                </a:moveTo>
                <a:lnTo>
                  <a:pt x="315" y="17"/>
                </a:lnTo>
                <a:lnTo>
                  <a:pt x="287" y="180"/>
                </a:lnTo>
                <a:lnTo>
                  <a:pt x="0" y="0"/>
                </a:lnTo>
                <a:close/>
              </a:path>
            </a:pathLst>
          </a:custGeom>
          <a:solidFill>
            <a:srgbClr val="002846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6" name="椭圆 5"/>
          <p:cNvSpPr/>
          <p:nvPr/>
        </p:nvSpPr>
        <p:spPr>
          <a:xfrm>
            <a:off x="4313527" y="991624"/>
            <a:ext cx="3852224" cy="3852224"/>
          </a:xfrm>
          <a:prstGeom prst="ellipse">
            <a:avLst/>
          </a:prstGeom>
          <a:gradFill>
            <a:gsLst>
              <a:gs pos="0">
                <a:srgbClr val="E4E4E4"/>
              </a:gs>
              <a:gs pos="100000">
                <a:schemeClr val="bg1"/>
              </a:gs>
            </a:gsLst>
            <a:lin ang="2700000" scaled="0"/>
          </a:gradFill>
          <a:ln w="57150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/>
                </a:gs>
              </a:gsLst>
              <a:lin ang="13500000" scaled="0"/>
            </a:gradFill>
          </a:ln>
          <a:effectLst>
            <a:outerShdw algn="tl" blurRad="177800" dir="2700000" dist="114300" rotWithShape="0" sx="101000" sy="10100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7" name="AutoShape 19"/>
          <p:cNvSpPr>
            <a:spLocks noChangeArrowheads="1" noChangeAspect="1" noTextEdit="1"/>
          </p:cNvSpPr>
          <p:nvPr/>
        </p:nvSpPr>
        <p:spPr bwMode="auto">
          <a:xfrm>
            <a:off x="3594950" y="3163513"/>
            <a:ext cx="5289377" cy="1383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8" name="Freeform 25"/>
          <p:cNvSpPr/>
          <p:nvPr/>
        </p:nvSpPr>
        <p:spPr bwMode="auto">
          <a:xfrm>
            <a:off x="4136675" y="3366276"/>
            <a:ext cx="4208251" cy="1318275"/>
          </a:xfrm>
          <a:custGeom>
            <a:gdLst>
              <a:gd fmla="*/ 764 w 764" name="T0"/>
              <a:gd fmla="*/ 0 h 237" name="T1"/>
              <a:gd fmla="*/ 0 w 764" name="T2"/>
              <a:gd fmla="*/ 0 h 237" name="T3"/>
              <a:gd fmla="*/ 0 w 764" name="T4"/>
              <a:gd fmla="*/ 140 h 237" name="T5"/>
              <a:gd fmla="*/ 764 w 764" name="T6"/>
              <a:gd fmla="*/ 140 h 237" name="T7"/>
              <a:gd fmla="*/ 764 w 764" name="T8"/>
              <a:gd fmla="*/ 0 h 237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236" w="764">
                <a:moveTo>
                  <a:pt x="764" y="0"/>
                </a:moveTo>
                <a:cubicBezTo>
                  <a:pt x="511" y="97"/>
                  <a:pt x="254" y="97"/>
                  <a:pt x="0" y="0"/>
                </a:cubicBezTo>
                <a:cubicBezTo>
                  <a:pt x="0" y="47"/>
                  <a:pt x="0" y="93"/>
                  <a:pt x="0" y="140"/>
                </a:cubicBezTo>
                <a:cubicBezTo>
                  <a:pt x="254" y="237"/>
                  <a:pt x="511" y="237"/>
                  <a:pt x="764" y="140"/>
                </a:cubicBezTo>
                <a:cubicBezTo>
                  <a:pt x="764" y="93"/>
                  <a:pt x="764" y="47"/>
                  <a:pt x="764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  <a:effectLst>
            <a:outerShdw algn="tl" blurRad="127000" dir="2700000" dist="101600" rotWithShape="0">
              <a:prstClr val="black">
                <a:alpha val="40000"/>
              </a:prstClr>
            </a:outerShdw>
          </a:effectLst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 flipH="1">
            <a:off x="5181600" y="2289036"/>
            <a:ext cx="2268430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4000">
                <a:solidFill>
                  <a:prstClr val="black">
                    <a:lumMod val="75000"/>
                    <a:lumOff val="2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个人简历</a:t>
            </a:r>
          </a:p>
        </p:txBody>
      </p:sp>
      <p:sp>
        <p:nvSpPr>
          <p:cNvPr id="10" name="文本框 9"/>
          <p:cNvSpPr txBox="1"/>
          <p:nvPr/>
        </p:nvSpPr>
        <p:spPr>
          <a:xfrm flipH="1">
            <a:off x="5045902" y="2843959"/>
            <a:ext cx="248920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>
                <a:solidFill>
                  <a:srgbClr val="0070C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My personal resume</a:t>
            </a:r>
          </a:p>
        </p:txBody>
      </p:sp>
      <p:sp>
        <p:nvSpPr>
          <p:cNvPr id="12" name="矩形 11"/>
          <p:cNvSpPr/>
          <p:nvPr/>
        </p:nvSpPr>
        <p:spPr>
          <a:xfrm rot="9041105">
            <a:off x="-908567" y="-162274"/>
            <a:ext cx="3107653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 rot="9033378">
            <a:off x="10040465" y="6021811"/>
            <a:ext cx="3107653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60059" y="558635"/>
            <a:ext cx="2214693" cy="365760"/>
          </a:xfrm>
          <a:prstGeom prst="rect">
            <a:avLst/>
          </a:prstGeom>
          <a:noFill/>
          <a:scene3d>
            <a:camera prst="orthographicFront">
              <a:rot lat="0" lon="0" rev="1800000"/>
            </a:camera>
            <a:lightRig dir="t" rig="threePt"/>
          </a:scene3d>
        </p:spPr>
        <p:txBody>
          <a:bodyPr rtlCol="0" wrap="square">
            <a:spAutoFit/>
          </a:bodyPr>
          <a:lstStyle/>
          <a:p>
            <a:r>
              <a:rPr altLang="en-US" lang="zh-CN">
                <a:solidFill>
                  <a:srgbClr val="7F7F7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姓名：水木牛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9511804" y="5652151"/>
            <a:ext cx="3105240" cy="365760"/>
          </a:xfrm>
          <a:prstGeom prst="rect">
            <a:avLst/>
          </a:prstGeom>
          <a:noFill/>
          <a:scene3d>
            <a:camera prst="orthographicFront">
              <a:rot lat="0" lon="0" rev="1800000"/>
            </a:camera>
            <a:lightRig dir="t" rig="threePt"/>
          </a:scene3d>
        </p:spPr>
        <p:txBody>
          <a:bodyPr rtlCol="0" wrap="square">
            <a:spAutoFit/>
          </a:bodyPr>
          <a:lstStyle/>
          <a:p>
            <a:r>
              <a:rPr altLang="en-US" lang="zh-CN">
                <a:solidFill>
                  <a:srgbClr val="7F7F7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联系：1245888888887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4875333" y="5311589"/>
            <a:ext cx="278896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rgbClr val="40404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意向职位：设计师</a:t>
            </a:r>
          </a:p>
        </p:txBody>
      </p:sp>
    </p:spTree>
    <p:extLst>
      <p:ext uri="{BB962C8B-B14F-4D97-AF65-F5344CB8AC3E}">
        <p14:creationId val="70755160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973376" y="2529041"/>
            <a:ext cx="3154431" cy="1799917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974053" y="4644347"/>
            <a:ext cx="3204642" cy="180337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675382" y="2632842"/>
            <a:ext cx="3214896" cy="180571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337423" y="4644197"/>
            <a:ext cx="3208632" cy="1802191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731485" y="4644644"/>
            <a:ext cx="3154431" cy="1796442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 rot="2700000">
            <a:off x="-1273633" y="6227475"/>
            <a:ext cx="3107653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4398" y="6339184"/>
            <a:ext cx="40757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4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8</a:t>
            </a:r>
          </a:p>
        </p:txBody>
      </p:sp>
      <p:sp>
        <p:nvSpPr>
          <p:cNvPr id="19" name="矩形 18"/>
          <p:cNvSpPr/>
          <p:nvPr/>
        </p:nvSpPr>
        <p:spPr>
          <a:xfrm rot="2700000">
            <a:off x="10471629" y="-466886"/>
            <a:ext cx="3107653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391624" y="2611666"/>
            <a:ext cx="3154431" cy="1772083"/>
          </a:xfrm>
          <a:prstGeom prst="rect">
            <a:avLst/>
          </a:prstGeom>
        </p:spPr>
      </p:pic>
      <p:sp>
        <p:nvSpPr>
          <p:cNvPr id="14" name="椭圆 13"/>
          <p:cNvSpPr/>
          <p:nvPr/>
        </p:nvSpPr>
        <p:spPr>
          <a:xfrm>
            <a:off x="4529723" y="-373211"/>
            <a:ext cx="2723183" cy="2723183"/>
          </a:xfrm>
          <a:prstGeom prst="ellipse">
            <a:avLst/>
          </a:prstGeom>
          <a:gradFill>
            <a:gsLst>
              <a:gs pos="0">
                <a:srgbClr val="E4E4E4"/>
              </a:gs>
              <a:gs pos="100000">
                <a:schemeClr val="bg1"/>
              </a:gs>
            </a:gsLst>
            <a:lin ang="2700000" scaled="0"/>
          </a:gradFill>
          <a:ln w="57150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/>
                </a:gs>
              </a:gsLst>
              <a:lin ang="13500000" scaled="0"/>
            </a:gradFill>
          </a:ln>
          <a:effectLst>
            <a:outerShdw algn="tl" blurRad="88900" dir="2700000" dist="254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5" name="AutoShape 3"/>
          <p:cNvSpPr>
            <a:spLocks noChangeArrowheads="1" noChangeAspect="1" noTextEdit="1"/>
          </p:cNvSpPr>
          <p:nvPr/>
        </p:nvSpPr>
        <p:spPr bwMode="auto">
          <a:xfrm rot="16200000">
            <a:off x="5454503" y="-693274"/>
            <a:ext cx="845692" cy="3193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438015" y="491476"/>
            <a:ext cx="2878670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516539" y="549801"/>
            <a:ext cx="2721622" cy="713162"/>
          </a:xfrm>
          <a:prstGeom prst="rect">
            <a:avLst/>
          </a:prstGeom>
          <a:noFill/>
          <a:ln w="190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790758" y="593770"/>
            <a:ext cx="217674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36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作品展示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5130580" y="1404419"/>
            <a:ext cx="1547057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3200">
                <a:solidFill>
                  <a:srgbClr val="0070C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系列一</a:t>
            </a:r>
          </a:p>
        </p:txBody>
      </p:sp>
    </p:spTree>
    <p:extLst>
      <p:ext uri="{BB962C8B-B14F-4D97-AF65-F5344CB8AC3E}">
        <p14:creationId val="2168953965"/>
      </p:ext>
    </p:extLst>
  </p:cSld>
  <p:clrMapOvr>
    <a:masterClrMapping/>
  </p:clrMapOvr>
  <mc:AlternateContent>
    <mc:Choice Requires="p14">
      <p:transition advClick="0" p14:dur="10"/>
    </mc:Choice>
    <mc:Fallback>
      <p:transition advClick="0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250" id="8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" nodeType="withEffect" presetClass="entr" presetID="12" presetSubtype="4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 id="1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250" id="1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12" presetSubtype="4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 id="1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250" id="16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4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 id="1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250" id="2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12" presetSubtype="4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 id="2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250" id="24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12" presetSubtype="4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 id="2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250" id="28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711545" y="2529000"/>
            <a:ext cx="2880000" cy="1800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710011" y="4508725"/>
            <a:ext cx="2880000" cy="18000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710011" y="2529000"/>
            <a:ext cx="2880000" cy="18000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638093" y="4508725"/>
            <a:ext cx="2880000" cy="18000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674052" y="4508725"/>
            <a:ext cx="2880000" cy="1800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638093" y="2529000"/>
            <a:ext cx="2880000" cy="18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矩形 16"/>
          <p:cNvSpPr/>
          <p:nvPr/>
        </p:nvSpPr>
        <p:spPr>
          <a:xfrm rot="2700000">
            <a:off x="-1273633" y="6227475"/>
            <a:ext cx="3107653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4398" y="6339184"/>
            <a:ext cx="40757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4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9</a:t>
            </a:r>
          </a:p>
        </p:txBody>
      </p:sp>
      <p:sp>
        <p:nvSpPr>
          <p:cNvPr id="19" name="矩形 18"/>
          <p:cNvSpPr/>
          <p:nvPr/>
        </p:nvSpPr>
        <p:spPr>
          <a:xfrm rot="2700000">
            <a:off x="10471629" y="-466886"/>
            <a:ext cx="3107653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4529723" y="-373211"/>
            <a:ext cx="2723183" cy="2723183"/>
          </a:xfrm>
          <a:prstGeom prst="ellipse">
            <a:avLst/>
          </a:prstGeom>
          <a:gradFill>
            <a:gsLst>
              <a:gs pos="0">
                <a:srgbClr val="E4E4E4"/>
              </a:gs>
              <a:gs pos="100000">
                <a:schemeClr val="bg1"/>
              </a:gs>
            </a:gsLst>
            <a:lin ang="2700000" scaled="0"/>
          </a:gradFill>
          <a:ln w="57150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/>
                </a:gs>
              </a:gsLst>
              <a:lin ang="13500000" scaled="0"/>
            </a:gradFill>
          </a:ln>
          <a:effectLst>
            <a:outerShdw algn="tl" blurRad="88900" dir="2700000" dist="254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6" name="AutoShape 3"/>
          <p:cNvSpPr>
            <a:spLocks noChangeArrowheads="1" noChangeAspect="1" noTextEdit="1"/>
          </p:cNvSpPr>
          <p:nvPr/>
        </p:nvSpPr>
        <p:spPr bwMode="auto">
          <a:xfrm rot="16200000">
            <a:off x="5454503" y="-693274"/>
            <a:ext cx="845692" cy="3193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438015" y="491476"/>
            <a:ext cx="2878670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516539" y="549801"/>
            <a:ext cx="2721622" cy="713162"/>
          </a:xfrm>
          <a:prstGeom prst="rect">
            <a:avLst/>
          </a:prstGeom>
          <a:noFill/>
          <a:ln w="190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790758" y="593770"/>
            <a:ext cx="217674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36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作品展示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5130580" y="1404419"/>
            <a:ext cx="1547057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3200">
                <a:solidFill>
                  <a:srgbClr val="0070C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系列二</a:t>
            </a:r>
          </a:p>
        </p:txBody>
      </p:sp>
    </p:spTree>
    <p:extLst>
      <p:ext uri="{BB962C8B-B14F-4D97-AF65-F5344CB8AC3E}">
        <p14:creationId val="4029182372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reeform 23"/>
          <p:cNvSpPr/>
          <p:nvPr/>
        </p:nvSpPr>
        <p:spPr bwMode="auto">
          <a:xfrm>
            <a:off x="7612552" y="3158863"/>
            <a:ext cx="1276425" cy="860251"/>
          </a:xfrm>
          <a:custGeom>
            <a:gdLst>
              <a:gd fmla="*/ 0 w 549" name="T0"/>
              <a:gd fmla="*/ 107 h 370" name="T1"/>
              <a:gd fmla="*/ 495 w 549" name="T2"/>
              <a:gd fmla="*/ 0 h 370" name="T3"/>
              <a:gd fmla="*/ 443 w 549" name="T4"/>
              <a:gd fmla="*/ 148 h 370" name="T5"/>
              <a:gd fmla="*/ 549 w 549" name="T6"/>
              <a:gd fmla="*/ 262 h 370" name="T7"/>
              <a:gd fmla="*/ 54 w 549" name="T8"/>
              <a:gd fmla="*/ 370 h 370" name="T9"/>
              <a:gd fmla="*/ 0 w 549" name="T10"/>
              <a:gd fmla="*/ 107 h 370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70" w="549">
                <a:moveTo>
                  <a:pt x="0" y="107"/>
                </a:moveTo>
                <a:lnTo>
                  <a:pt x="495" y="0"/>
                </a:lnTo>
                <a:lnTo>
                  <a:pt x="443" y="148"/>
                </a:lnTo>
                <a:lnTo>
                  <a:pt x="549" y="262"/>
                </a:lnTo>
                <a:lnTo>
                  <a:pt x="54" y="370"/>
                </a:lnTo>
                <a:lnTo>
                  <a:pt x="0" y="107"/>
                </a:lnTo>
                <a:close/>
              </a:path>
            </a:pathLst>
          </a:custGeom>
          <a:gradFill flip="none" rotWithShape="1">
            <a:gsLst>
              <a:gs pos="0">
                <a:srgbClr val="0070C0"/>
              </a:gs>
              <a:gs pos="50000">
                <a:srgbClr val="0070C0"/>
              </a:gs>
              <a:gs pos="100000">
                <a:srgbClr val="0070C0"/>
              </a:gs>
            </a:gsLst>
            <a:lin ang="18900000" scaled="1"/>
          </a:gradFill>
          <a:ln>
            <a:noFill/>
          </a:ln>
          <a:effectLst>
            <a:outerShdw algn="tl" blurRad="127000" dir="2700000" dist="101600" rotWithShape="0">
              <a:prstClr val="black">
                <a:alpha val="40000"/>
              </a:prstClr>
            </a:outerShdw>
          </a:effectLst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3" name="Freeform 24"/>
          <p:cNvSpPr/>
          <p:nvPr/>
        </p:nvSpPr>
        <p:spPr bwMode="auto">
          <a:xfrm>
            <a:off x="7605576" y="3368113"/>
            <a:ext cx="739350" cy="418500"/>
          </a:xfrm>
          <a:custGeom>
            <a:gdLst>
              <a:gd fmla="*/ 318 w 318" name="T0"/>
              <a:gd fmla="*/ 0 h 180" name="T1"/>
              <a:gd fmla="*/ 0 w 318" name="T2"/>
              <a:gd fmla="*/ 17 h 180" name="T3"/>
              <a:gd fmla="*/ 31 w 318" name="T4"/>
              <a:gd fmla="*/ 180 h 180" name="T5"/>
              <a:gd fmla="*/ 318 w 318" name="T6"/>
              <a:gd fmla="*/ 0 h 180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180" w="318">
                <a:moveTo>
                  <a:pt x="318" y="0"/>
                </a:moveTo>
                <a:lnTo>
                  <a:pt x="0" y="17"/>
                </a:lnTo>
                <a:lnTo>
                  <a:pt x="31" y="180"/>
                </a:lnTo>
                <a:lnTo>
                  <a:pt x="318" y="0"/>
                </a:lnTo>
                <a:close/>
              </a:path>
            </a:pathLst>
          </a:custGeom>
          <a:solidFill>
            <a:srgbClr val="003258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4" name="Freeform 21"/>
          <p:cNvSpPr/>
          <p:nvPr/>
        </p:nvSpPr>
        <p:spPr bwMode="auto">
          <a:xfrm>
            <a:off x="3590300" y="3158863"/>
            <a:ext cx="1276425" cy="860251"/>
          </a:xfrm>
          <a:custGeom>
            <a:gdLst>
              <a:gd fmla="*/ 549 w 549" name="T0"/>
              <a:gd fmla="*/ 107 h 370" name="T1"/>
              <a:gd fmla="*/ 54 w 549" name="T2"/>
              <a:gd fmla="*/ 0 h 370" name="T3"/>
              <a:gd fmla="*/ 104 w 549" name="T4"/>
              <a:gd fmla="*/ 148 h 370" name="T5"/>
              <a:gd fmla="*/ 0 w 549" name="T6"/>
              <a:gd fmla="*/ 262 h 370" name="T7"/>
              <a:gd fmla="*/ 495 w 549" name="T8"/>
              <a:gd fmla="*/ 370 h 370" name="T9"/>
              <a:gd fmla="*/ 549 w 549" name="T10"/>
              <a:gd fmla="*/ 107 h 370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70" w="549">
                <a:moveTo>
                  <a:pt x="549" y="107"/>
                </a:moveTo>
                <a:lnTo>
                  <a:pt x="54" y="0"/>
                </a:lnTo>
                <a:lnTo>
                  <a:pt x="104" y="148"/>
                </a:lnTo>
                <a:lnTo>
                  <a:pt x="0" y="262"/>
                </a:lnTo>
                <a:lnTo>
                  <a:pt x="495" y="370"/>
                </a:lnTo>
                <a:lnTo>
                  <a:pt x="549" y="107"/>
                </a:lnTo>
                <a:close/>
              </a:path>
            </a:pathLst>
          </a:custGeom>
          <a:gradFill flip="none" rotWithShape="1">
            <a:gsLst>
              <a:gs pos="0">
                <a:srgbClr val="0070C0"/>
              </a:gs>
              <a:gs pos="50000">
                <a:srgbClr val="0070C0"/>
              </a:gs>
              <a:gs pos="100000">
                <a:srgbClr val="0070C0"/>
              </a:gs>
            </a:gsLst>
            <a:path path="circle">
              <a:fillToRect l="100000" t="100000"/>
            </a:path>
            <a:tileRect b="-100000" r="-100000"/>
          </a:gradFill>
          <a:ln>
            <a:noFill/>
          </a:ln>
          <a:effectLst>
            <a:outerShdw algn="tl" blurRad="127000" dir="2700000" dist="101600" rotWithShape="0">
              <a:prstClr val="black">
                <a:alpha val="40000"/>
              </a:prstClr>
            </a:outerShdw>
          </a:effectLst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5" name="Freeform 22"/>
          <p:cNvSpPr/>
          <p:nvPr/>
        </p:nvSpPr>
        <p:spPr bwMode="auto">
          <a:xfrm>
            <a:off x="4134350" y="3368113"/>
            <a:ext cx="732375" cy="418500"/>
          </a:xfrm>
          <a:custGeom>
            <a:gdLst>
              <a:gd fmla="*/ 0 w 315" name="T0"/>
              <a:gd fmla="*/ 0 h 180" name="T1"/>
              <a:gd fmla="*/ 315 w 315" name="T2"/>
              <a:gd fmla="*/ 17 h 180" name="T3"/>
              <a:gd fmla="*/ 287 w 315" name="T4"/>
              <a:gd fmla="*/ 180 h 180" name="T5"/>
              <a:gd fmla="*/ 0 w 315" name="T6"/>
              <a:gd fmla="*/ 0 h 180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180" w="315">
                <a:moveTo>
                  <a:pt x="0" y="0"/>
                </a:moveTo>
                <a:lnTo>
                  <a:pt x="315" y="17"/>
                </a:lnTo>
                <a:lnTo>
                  <a:pt x="287" y="180"/>
                </a:lnTo>
                <a:lnTo>
                  <a:pt x="0" y="0"/>
                </a:lnTo>
                <a:close/>
              </a:path>
            </a:pathLst>
          </a:custGeom>
          <a:solidFill>
            <a:srgbClr val="002846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6" name="椭圆 5"/>
          <p:cNvSpPr/>
          <p:nvPr/>
        </p:nvSpPr>
        <p:spPr>
          <a:xfrm>
            <a:off x="4313527" y="991624"/>
            <a:ext cx="3852224" cy="3852224"/>
          </a:xfrm>
          <a:prstGeom prst="ellipse">
            <a:avLst/>
          </a:prstGeom>
          <a:gradFill>
            <a:gsLst>
              <a:gs pos="0">
                <a:srgbClr val="E4E4E4"/>
              </a:gs>
              <a:gs pos="100000">
                <a:schemeClr val="bg1"/>
              </a:gs>
            </a:gsLst>
            <a:lin ang="2700000" scaled="0"/>
          </a:gradFill>
          <a:ln w="57150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/>
                </a:gs>
              </a:gsLst>
              <a:lin ang="13500000" scaled="0"/>
            </a:gradFill>
          </a:ln>
          <a:effectLst>
            <a:outerShdw algn="tl" blurRad="177800" dir="2700000" dist="114300" rotWithShape="0" sx="101000" sy="10100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7" name="AutoShape 19"/>
          <p:cNvSpPr>
            <a:spLocks noChangeArrowheads="1" noChangeAspect="1" noTextEdit="1"/>
          </p:cNvSpPr>
          <p:nvPr/>
        </p:nvSpPr>
        <p:spPr bwMode="auto">
          <a:xfrm>
            <a:off x="3594950" y="3163513"/>
            <a:ext cx="5289377" cy="1383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8" name="Freeform 25"/>
          <p:cNvSpPr/>
          <p:nvPr/>
        </p:nvSpPr>
        <p:spPr bwMode="auto">
          <a:xfrm>
            <a:off x="4136675" y="3366276"/>
            <a:ext cx="4208251" cy="1318275"/>
          </a:xfrm>
          <a:custGeom>
            <a:gdLst>
              <a:gd fmla="*/ 764 w 764" name="T0"/>
              <a:gd fmla="*/ 0 h 237" name="T1"/>
              <a:gd fmla="*/ 0 w 764" name="T2"/>
              <a:gd fmla="*/ 0 h 237" name="T3"/>
              <a:gd fmla="*/ 0 w 764" name="T4"/>
              <a:gd fmla="*/ 140 h 237" name="T5"/>
              <a:gd fmla="*/ 764 w 764" name="T6"/>
              <a:gd fmla="*/ 140 h 237" name="T7"/>
              <a:gd fmla="*/ 764 w 764" name="T8"/>
              <a:gd fmla="*/ 0 h 237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236" w="764">
                <a:moveTo>
                  <a:pt x="764" y="0"/>
                </a:moveTo>
                <a:cubicBezTo>
                  <a:pt x="511" y="97"/>
                  <a:pt x="254" y="97"/>
                  <a:pt x="0" y="0"/>
                </a:cubicBezTo>
                <a:cubicBezTo>
                  <a:pt x="0" y="47"/>
                  <a:pt x="0" y="93"/>
                  <a:pt x="0" y="140"/>
                </a:cubicBezTo>
                <a:cubicBezTo>
                  <a:pt x="254" y="237"/>
                  <a:pt x="511" y="237"/>
                  <a:pt x="764" y="140"/>
                </a:cubicBezTo>
                <a:cubicBezTo>
                  <a:pt x="764" y="93"/>
                  <a:pt x="764" y="47"/>
                  <a:pt x="764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  <a:effectLst>
            <a:outerShdw algn="tl" blurRad="127000" dir="2700000" dist="101600" rotWithShape="0">
              <a:prstClr val="black">
                <a:alpha val="40000"/>
              </a:prstClr>
            </a:outerShdw>
          </a:effectLst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 flipH="1">
            <a:off x="5181600" y="2289036"/>
            <a:ext cx="2268430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4000">
                <a:solidFill>
                  <a:prstClr val="black">
                    <a:lumMod val="75000"/>
                    <a:lumOff val="2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期待回复</a:t>
            </a:r>
          </a:p>
        </p:txBody>
      </p:sp>
      <p:sp>
        <p:nvSpPr>
          <p:cNvPr id="10" name="文本框 9"/>
          <p:cNvSpPr txBox="1"/>
          <p:nvPr/>
        </p:nvSpPr>
        <p:spPr>
          <a:xfrm flipH="1">
            <a:off x="5045902" y="2953016"/>
            <a:ext cx="248920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>
                <a:solidFill>
                  <a:srgbClr val="0070C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您的信任 我的努力</a:t>
            </a:r>
          </a:p>
        </p:txBody>
      </p:sp>
      <p:sp>
        <p:nvSpPr>
          <p:cNvPr id="11" name="矩形 10"/>
          <p:cNvSpPr/>
          <p:nvPr/>
        </p:nvSpPr>
        <p:spPr>
          <a:xfrm rot="9041105">
            <a:off x="-908567" y="-162274"/>
            <a:ext cx="3107653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 rot="9033378">
            <a:off x="10040465" y="6021811"/>
            <a:ext cx="3107653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94951" y="466356"/>
            <a:ext cx="2214693" cy="457200"/>
          </a:xfrm>
          <a:prstGeom prst="rect">
            <a:avLst/>
          </a:prstGeom>
          <a:noFill/>
          <a:scene3d>
            <a:camera prst="orthographicFront">
              <a:rot lat="0" lon="0" rev="1800000"/>
            </a:camera>
            <a:lightRig dir="t" rig="threePt"/>
          </a:scene3d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rgbClr val="7F7F7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尽心尽力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0208090" y="5677319"/>
            <a:ext cx="1544887" cy="457200"/>
          </a:xfrm>
          <a:prstGeom prst="rect">
            <a:avLst/>
          </a:prstGeom>
          <a:noFill/>
          <a:scene3d>
            <a:camera prst="orthographicFront">
              <a:rot lat="0" lon="0" rev="1800000"/>
            </a:camera>
            <a:lightRig dir="t" rig="threePt"/>
          </a:scene3d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rgbClr val="7F7F7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尽职尽责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875332" y="5311589"/>
            <a:ext cx="318648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rgbClr val="40404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联系QQ:55412458</a:t>
            </a:r>
          </a:p>
        </p:txBody>
      </p:sp>
    </p:spTree>
    <p:extLst>
      <p:ext uri="{BB962C8B-B14F-4D97-AF65-F5344CB8AC3E}">
        <p14:creationId val="1226927895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6" name="椭圆 75"/>
          <p:cNvSpPr/>
          <p:nvPr/>
        </p:nvSpPr>
        <p:spPr>
          <a:xfrm>
            <a:off x="6329743" y="2232793"/>
            <a:ext cx="1565710" cy="1565710"/>
          </a:xfrm>
          <a:prstGeom prst="ellipse">
            <a:avLst/>
          </a:prstGeom>
          <a:gradFill>
            <a:gsLst>
              <a:gs pos="0">
                <a:srgbClr val="E4E4E4"/>
              </a:gs>
              <a:gs pos="100000">
                <a:schemeClr val="bg1"/>
              </a:gs>
            </a:gsLst>
            <a:lin ang="2700000" scaled="0"/>
          </a:gradFill>
          <a:ln w="38100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/>
                </a:gs>
              </a:gsLst>
              <a:lin ang="13500000" scaled="0"/>
            </a:gra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4269033" y="4236759"/>
            <a:ext cx="1565710" cy="1565710"/>
          </a:xfrm>
          <a:prstGeom prst="ellipse">
            <a:avLst/>
          </a:prstGeom>
          <a:gradFill>
            <a:gsLst>
              <a:gs pos="0">
                <a:srgbClr val="E4E4E4"/>
              </a:gs>
              <a:gs pos="100000">
                <a:schemeClr val="bg1"/>
              </a:gs>
            </a:gsLst>
            <a:lin ang="2700000" scaled="0"/>
          </a:gradFill>
          <a:ln w="38100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/>
                </a:gs>
              </a:gsLst>
              <a:lin ang="13500000" scaled="0"/>
            </a:gra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78" name="椭圆 77"/>
          <p:cNvSpPr/>
          <p:nvPr/>
        </p:nvSpPr>
        <p:spPr>
          <a:xfrm>
            <a:off x="6329743" y="4236759"/>
            <a:ext cx="1565710" cy="1565710"/>
          </a:xfrm>
          <a:prstGeom prst="ellipse">
            <a:avLst/>
          </a:prstGeom>
          <a:gradFill>
            <a:gsLst>
              <a:gs pos="0">
                <a:srgbClr val="E4E4E4"/>
              </a:gs>
              <a:gs pos="100000">
                <a:schemeClr val="bg1"/>
              </a:gs>
            </a:gsLst>
            <a:lin ang="2700000" scaled="0"/>
          </a:gradFill>
          <a:ln w="38100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/>
                </a:gs>
              </a:gsLst>
              <a:lin ang="13500000" scaled="0"/>
            </a:gra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9" name="椭圆 68"/>
          <p:cNvSpPr/>
          <p:nvPr/>
        </p:nvSpPr>
        <p:spPr>
          <a:xfrm>
            <a:off x="4269033" y="2232793"/>
            <a:ext cx="1565710" cy="1565710"/>
          </a:xfrm>
          <a:prstGeom prst="ellipse">
            <a:avLst/>
          </a:prstGeom>
          <a:gradFill>
            <a:gsLst>
              <a:gs pos="0">
                <a:srgbClr val="E4E4E4"/>
              </a:gs>
              <a:gs pos="100000">
                <a:schemeClr val="bg1"/>
              </a:gs>
            </a:gsLst>
            <a:lin ang="2700000" scaled="0"/>
          </a:gradFill>
          <a:ln w="38100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/>
                </a:gs>
              </a:gsLst>
              <a:lin ang="13500000" scaled="0"/>
            </a:gra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" name="AutoShape 3"/>
          <p:cNvSpPr>
            <a:spLocks noChangeArrowheads="1" noChangeAspect="1" noTextEdit="1"/>
          </p:cNvSpPr>
          <p:nvPr/>
        </p:nvSpPr>
        <p:spPr bwMode="auto">
          <a:xfrm rot="16200000">
            <a:off x="5691870" y="-693274"/>
            <a:ext cx="845692" cy="3193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4755866" y="2610743"/>
            <a:ext cx="666458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54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6837678" y="2610743"/>
            <a:ext cx="666458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54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4755866" y="4576646"/>
            <a:ext cx="666458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54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3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6774153" y="4576646"/>
            <a:ext cx="666458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54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4</a:t>
            </a:r>
          </a:p>
        </p:txBody>
      </p:sp>
      <p:sp>
        <p:nvSpPr>
          <p:cNvPr id="48" name="文本框 47"/>
          <p:cNvSpPr txBox="1"/>
          <p:nvPr/>
        </p:nvSpPr>
        <p:spPr>
          <a:xfrm rot="20700000">
            <a:off x="8216444" y="2418557"/>
            <a:ext cx="2334600" cy="670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38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学习经历</a:t>
            </a:r>
          </a:p>
        </p:txBody>
      </p:sp>
      <p:sp>
        <p:nvSpPr>
          <p:cNvPr id="49" name="文本框 48"/>
          <p:cNvSpPr txBox="1"/>
          <p:nvPr/>
        </p:nvSpPr>
        <p:spPr>
          <a:xfrm rot="20700000">
            <a:off x="1821826" y="5053095"/>
            <a:ext cx="2334600" cy="670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38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技能水平</a:t>
            </a:r>
          </a:p>
        </p:txBody>
      </p:sp>
      <p:sp>
        <p:nvSpPr>
          <p:cNvPr id="50" name="文本框 49"/>
          <p:cNvSpPr txBox="1"/>
          <p:nvPr/>
        </p:nvSpPr>
        <p:spPr>
          <a:xfrm rot="900000">
            <a:off x="8218138" y="5053095"/>
            <a:ext cx="2334600" cy="670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38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作品展示</a:t>
            </a:r>
          </a:p>
        </p:txBody>
      </p:sp>
      <p:sp>
        <p:nvSpPr>
          <p:cNvPr id="51" name="文本框 50"/>
          <p:cNvSpPr txBox="1"/>
          <p:nvPr/>
        </p:nvSpPr>
        <p:spPr>
          <a:xfrm rot="900000">
            <a:off x="1823523" y="2418556"/>
            <a:ext cx="2334600" cy="670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38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基本情况</a:t>
            </a:r>
          </a:p>
        </p:txBody>
      </p:sp>
      <p:sp>
        <p:nvSpPr>
          <p:cNvPr id="9" name="矩形 8"/>
          <p:cNvSpPr/>
          <p:nvPr/>
        </p:nvSpPr>
        <p:spPr>
          <a:xfrm>
            <a:off x="4675382" y="491476"/>
            <a:ext cx="2878670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4753906" y="549801"/>
            <a:ext cx="2721622" cy="713162"/>
          </a:xfrm>
          <a:prstGeom prst="rect">
            <a:avLst/>
          </a:prstGeom>
          <a:noFill/>
          <a:ln w="190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5326717" y="593770"/>
            <a:ext cx="1582447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36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目  录</a:t>
            </a:r>
          </a:p>
        </p:txBody>
      </p:sp>
      <p:sp>
        <p:nvSpPr>
          <p:cNvPr id="26" name="矩形 25"/>
          <p:cNvSpPr/>
          <p:nvPr/>
        </p:nvSpPr>
        <p:spPr>
          <a:xfrm rot="2700000">
            <a:off x="-1273633" y="6227475"/>
            <a:ext cx="3107653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 rot="2700000">
            <a:off x="10471629" y="-466886"/>
            <a:ext cx="3107653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val="324844286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7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3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6"/>
      <p:bldP grpId="0" spid="77"/>
      <p:bldP grpId="0" spid="78"/>
      <p:bldP grpId="0" spid="69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9" name="矩形 78"/>
          <p:cNvSpPr/>
          <p:nvPr/>
        </p:nvSpPr>
        <p:spPr>
          <a:xfrm>
            <a:off x="1833301" y="3026978"/>
            <a:ext cx="2500312" cy="30390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80" name="文本框 79"/>
          <p:cNvSpPr txBox="1"/>
          <p:nvPr/>
        </p:nvSpPr>
        <p:spPr>
          <a:xfrm>
            <a:off x="2522960" y="3613320"/>
            <a:ext cx="1357568" cy="17373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600" sz="36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个人一寸照片</a:t>
            </a:r>
          </a:p>
        </p:txBody>
      </p:sp>
      <p:sp>
        <p:nvSpPr>
          <p:cNvPr id="72" name="文本框 71"/>
          <p:cNvSpPr txBox="1"/>
          <p:nvPr/>
        </p:nvSpPr>
        <p:spPr>
          <a:xfrm>
            <a:off x="6296516" y="2598121"/>
            <a:ext cx="389805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28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姓名：水木牛</a:t>
            </a:r>
          </a:p>
        </p:txBody>
      </p:sp>
      <p:sp>
        <p:nvSpPr>
          <p:cNvPr id="73" name="文本框 72"/>
          <p:cNvSpPr txBox="1"/>
          <p:nvPr/>
        </p:nvSpPr>
        <p:spPr>
          <a:xfrm>
            <a:off x="6735298" y="3235599"/>
            <a:ext cx="389805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28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性别：男</a:t>
            </a:r>
          </a:p>
        </p:txBody>
      </p:sp>
      <p:sp>
        <p:nvSpPr>
          <p:cNvPr id="74" name="文本框 73"/>
          <p:cNvSpPr txBox="1"/>
          <p:nvPr/>
        </p:nvSpPr>
        <p:spPr>
          <a:xfrm>
            <a:off x="7171520" y="3873075"/>
            <a:ext cx="389805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28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年龄：22岁</a:t>
            </a:r>
          </a:p>
        </p:txBody>
      </p:sp>
      <p:sp>
        <p:nvSpPr>
          <p:cNvPr id="75" name="文本框 74"/>
          <p:cNvSpPr txBox="1"/>
          <p:nvPr/>
        </p:nvSpPr>
        <p:spPr>
          <a:xfrm>
            <a:off x="7475527" y="4510551"/>
            <a:ext cx="389805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28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学校：某某学校</a:t>
            </a:r>
          </a:p>
        </p:txBody>
      </p:sp>
      <p:sp>
        <p:nvSpPr>
          <p:cNvPr id="76" name="文本框 75"/>
          <p:cNvSpPr txBox="1"/>
          <p:nvPr/>
        </p:nvSpPr>
        <p:spPr>
          <a:xfrm>
            <a:off x="8245541" y="5768549"/>
            <a:ext cx="412348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28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专业：某某专业</a:t>
            </a:r>
          </a:p>
        </p:txBody>
      </p:sp>
      <p:sp>
        <p:nvSpPr>
          <p:cNvPr id="82" name="文本框 81"/>
          <p:cNvSpPr txBox="1"/>
          <p:nvPr/>
        </p:nvSpPr>
        <p:spPr>
          <a:xfrm>
            <a:off x="7847340" y="5148029"/>
            <a:ext cx="389805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28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学历：本科</a:t>
            </a:r>
          </a:p>
        </p:txBody>
      </p:sp>
      <p:cxnSp>
        <p:nvCxnSpPr>
          <p:cNvPr id="4" name="直接连接符 3"/>
          <p:cNvCxnSpPr/>
          <p:nvPr/>
        </p:nvCxnSpPr>
        <p:spPr>
          <a:xfrm>
            <a:off x="5221113" y="2821450"/>
            <a:ext cx="2003590" cy="34703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 rot="2700000">
            <a:off x="-1273633" y="6227475"/>
            <a:ext cx="3107653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54398" y="6339184"/>
            <a:ext cx="40757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4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</a:t>
            </a:r>
          </a:p>
        </p:txBody>
      </p:sp>
      <p:sp>
        <p:nvSpPr>
          <p:cNvPr id="25" name="矩形 24"/>
          <p:cNvSpPr/>
          <p:nvPr/>
        </p:nvSpPr>
        <p:spPr>
          <a:xfrm rot="2700000">
            <a:off x="10471629" y="-466886"/>
            <a:ext cx="3107653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4529723" y="-373211"/>
            <a:ext cx="2723183" cy="2723183"/>
          </a:xfrm>
          <a:prstGeom prst="ellipse">
            <a:avLst/>
          </a:prstGeom>
          <a:gradFill>
            <a:gsLst>
              <a:gs pos="0">
                <a:srgbClr val="E4E4E4"/>
              </a:gs>
              <a:gs pos="100000">
                <a:schemeClr val="bg1"/>
              </a:gs>
            </a:gsLst>
            <a:lin ang="2700000" scaled="0"/>
          </a:gradFill>
          <a:ln w="57150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/>
                </a:gs>
              </a:gsLst>
              <a:lin ang="13500000" scaled="0"/>
            </a:gradFill>
          </a:ln>
          <a:effectLst>
            <a:outerShdw algn="tl" blurRad="88900" dir="2700000" dist="254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7" name="AutoShape 3"/>
          <p:cNvSpPr>
            <a:spLocks noChangeArrowheads="1" noChangeAspect="1" noTextEdit="1"/>
          </p:cNvSpPr>
          <p:nvPr/>
        </p:nvSpPr>
        <p:spPr bwMode="auto">
          <a:xfrm rot="16200000">
            <a:off x="5454503" y="-693274"/>
            <a:ext cx="845692" cy="3193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438015" y="491476"/>
            <a:ext cx="2878670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516539" y="549801"/>
            <a:ext cx="2721622" cy="713162"/>
          </a:xfrm>
          <a:prstGeom prst="rect">
            <a:avLst/>
          </a:prstGeom>
          <a:noFill/>
          <a:ln w="190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790758" y="593770"/>
            <a:ext cx="217674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36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基本情况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4937633" y="1404419"/>
            <a:ext cx="217674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3200">
                <a:solidFill>
                  <a:srgbClr val="0070C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基本情况</a:t>
            </a:r>
          </a:p>
        </p:txBody>
      </p:sp>
    </p:spTree>
    <p:extLst>
      <p:ext uri="{BB962C8B-B14F-4D97-AF65-F5344CB8AC3E}">
        <p14:creationId val="85393677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" name="矩形 20"/>
          <p:cNvSpPr/>
          <p:nvPr/>
        </p:nvSpPr>
        <p:spPr>
          <a:xfrm rot="900000">
            <a:off x="-297380" y="4106009"/>
            <a:ext cx="12708000" cy="72000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3" name="矩形 22"/>
          <p:cNvSpPr>
            <a:spLocks noChangeAspect="1"/>
          </p:cNvSpPr>
          <p:nvPr/>
        </p:nvSpPr>
        <p:spPr>
          <a:xfrm rot="11700000">
            <a:off x="1845557" y="2940832"/>
            <a:ext cx="215877" cy="216000"/>
          </a:xfrm>
          <a:prstGeom prst="rect">
            <a:avLst/>
          </a:prstGeom>
          <a:solidFill>
            <a:srgbClr val="F17475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4" name="矩形 23"/>
          <p:cNvSpPr>
            <a:spLocks noChangeAspect="1"/>
          </p:cNvSpPr>
          <p:nvPr/>
        </p:nvSpPr>
        <p:spPr>
          <a:xfrm rot="12600000">
            <a:off x="4654010" y="3706642"/>
            <a:ext cx="215877" cy="216000"/>
          </a:xfrm>
          <a:prstGeom prst="rect">
            <a:avLst/>
          </a:prstGeom>
          <a:solidFill>
            <a:srgbClr val="FFBF53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5" name="矩形 24"/>
          <p:cNvSpPr>
            <a:spLocks noChangeAspect="1"/>
          </p:cNvSpPr>
          <p:nvPr/>
        </p:nvSpPr>
        <p:spPr>
          <a:xfrm rot="11700000">
            <a:off x="7462463" y="4438162"/>
            <a:ext cx="215877" cy="216000"/>
          </a:xfrm>
          <a:prstGeom prst="rect">
            <a:avLst/>
          </a:prstGeom>
          <a:solidFill>
            <a:srgbClr val="01B3C5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6" name="矩形 25"/>
          <p:cNvSpPr>
            <a:spLocks noChangeAspect="1"/>
          </p:cNvSpPr>
          <p:nvPr/>
        </p:nvSpPr>
        <p:spPr>
          <a:xfrm rot="15300000">
            <a:off x="10270915" y="5192542"/>
            <a:ext cx="215877" cy="216000"/>
          </a:xfrm>
          <a:prstGeom prst="rect">
            <a:avLst/>
          </a:prstGeom>
          <a:solidFill>
            <a:srgbClr val="7B448E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 rot="900000">
            <a:off x="1051724" y="3579416"/>
            <a:ext cx="183488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3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2013年09月</a:t>
            </a:r>
          </a:p>
        </p:txBody>
      </p:sp>
      <p:sp>
        <p:nvSpPr>
          <p:cNvPr id="28" name="文本框 27"/>
          <p:cNvSpPr txBox="1"/>
          <p:nvPr/>
        </p:nvSpPr>
        <p:spPr>
          <a:xfrm rot="900000">
            <a:off x="801733" y="4035254"/>
            <a:ext cx="2678909" cy="883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pc="300" sz="20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参加校园文体艺术节创意设计比赛等</a:t>
            </a:r>
          </a:p>
        </p:txBody>
      </p:sp>
      <p:sp>
        <p:nvSpPr>
          <p:cNvPr id="29" name="文本框 28"/>
          <p:cNvSpPr txBox="1"/>
          <p:nvPr/>
        </p:nvSpPr>
        <p:spPr>
          <a:xfrm rot="20700000">
            <a:off x="9604123" y="4619936"/>
            <a:ext cx="195014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3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2016年09月</a:t>
            </a:r>
          </a:p>
        </p:txBody>
      </p:sp>
      <p:sp>
        <p:nvSpPr>
          <p:cNvPr id="30" name="文本框 29"/>
          <p:cNvSpPr txBox="1"/>
          <p:nvPr/>
        </p:nvSpPr>
        <p:spPr>
          <a:xfrm rot="20700000">
            <a:off x="9098922" y="3665419"/>
            <a:ext cx="2557630" cy="883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pc="300" sz="20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进入企业开始实习</a:t>
            </a:r>
          </a:p>
          <a:p>
            <a:pPr>
              <a:lnSpc>
                <a:spcPct val="130000"/>
              </a:lnSpc>
            </a:pPr>
            <a:r>
              <a:rPr altLang="en-US" lang="zh-CN" spc="300" sz="20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准备毕业论文等等</a:t>
            </a:r>
          </a:p>
        </p:txBody>
      </p:sp>
      <p:sp>
        <p:nvSpPr>
          <p:cNvPr id="31" name="文本框 30"/>
          <p:cNvSpPr txBox="1"/>
          <p:nvPr/>
        </p:nvSpPr>
        <p:spPr>
          <a:xfrm rot="900000">
            <a:off x="6879671" y="3829841"/>
            <a:ext cx="195014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3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2015年09月</a:t>
            </a:r>
          </a:p>
        </p:txBody>
      </p:sp>
      <p:sp>
        <p:nvSpPr>
          <p:cNvPr id="32" name="文本框 31"/>
          <p:cNvSpPr txBox="1"/>
          <p:nvPr/>
        </p:nvSpPr>
        <p:spPr>
          <a:xfrm rot="900000">
            <a:off x="6428595" y="2878517"/>
            <a:ext cx="2557630" cy="883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pc="300" sz="20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积极参加各类集体 活动，组织策划等</a:t>
            </a:r>
          </a:p>
        </p:txBody>
      </p:sp>
      <p:sp>
        <p:nvSpPr>
          <p:cNvPr id="33" name="文本框 32"/>
          <p:cNvSpPr txBox="1"/>
          <p:nvPr/>
        </p:nvSpPr>
        <p:spPr>
          <a:xfrm rot="20700000">
            <a:off x="3758927" y="4282875"/>
            <a:ext cx="183488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3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2014年09月</a:t>
            </a:r>
          </a:p>
        </p:txBody>
      </p:sp>
      <p:sp>
        <p:nvSpPr>
          <p:cNvPr id="34" name="文本框 33"/>
          <p:cNvSpPr txBox="1"/>
          <p:nvPr/>
        </p:nvSpPr>
        <p:spPr>
          <a:xfrm rot="20700000">
            <a:off x="3526031" y="4738713"/>
            <a:ext cx="2678909" cy="883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pc="300" sz="20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获得国家励志奖学金、优秀班干部等</a:t>
            </a:r>
          </a:p>
        </p:txBody>
      </p:sp>
      <p:sp>
        <p:nvSpPr>
          <p:cNvPr hidden="1" id="38" name="矩形 37"/>
          <p:cNvSpPr/>
          <p:nvPr/>
        </p:nvSpPr>
        <p:spPr>
          <a:xfrm>
            <a:off x="589668" y="3895738"/>
            <a:ext cx="2878670" cy="165227"/>
          </a:xfrm>
          <a:prstGeom prst="rect">
            <a:avLst/>
          </a:prstGeom>
          <a:solidFill>
            <a:srgbClr val="F02525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hidden="1" id="40" name="矩形 39"/>
          <p:cNvSpPr/>
          <p:nvPr/>
        </p:nvSpPr>
        <p:spPr>
          <a:xfrm>
            <a:off x="3292635" y="4595772"/>
            <a:ext cx="2878670" cy="165227"/>
          </a:xfrm>
          <a:prstGeom prst="rect">
            <a:avLst/>
          </a:prstGeom>
          <a:solidFill>
            <a:srgbClr val="F02525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hidden="1" id="41" name="矩形 40"/>
          <p:cNvSpPr/>
          <p:nvPr/>
        </p:nvSpPr>
        <p:spPr>
          <a:xfrm>
            <a:off x="8971810" y="4467480"/>
            <a:ext cx="2878670" cy="165227"/>
          </a:xfrm>
          <a:prstGeom prst="rect">
            <a:avLst/>
          </a:prstGeom>
          <a:solidFill>
            <a:srgbClr val="F02525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hidden="1" id="42" name="矩形 41"/>
          <p:cNvSpPr/>
          <p:nvPr/>
        </p:nvSpPr>
        <p:spPr>
          <a:xfrm>
            <a:off x="6221368" y="3698141"/>
            <a:ext cx="2878670" cy="165227"/>
          </a:xfrm>
          <a:prstGeom prst="rect">
            <a:avLst/>
          </a:prstGeom>
          <a:solidFill>
            <a:srgbClr val="F02525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 rot="2700000">
            <a:off x="-1273633" y="6227475"/>
            <a:ext cx="3107653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154398" y="6339184"/>
            <a:ext cx="40757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4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</a:t>
            </a:r>
          </a:p>
        </p:txBody>
      </p:sp>
      <p:sp>
        <p:nvSpPr>
          <p:cNvPr id="44" name="矩形 43"/>
          <p:cNvSpPr/>
          <p:nvPr/>
        </p:nvSpPr>
        <p:spPr>
          <a:xfrm rot="2700000">
            <a:off x="10471629" y="-466886"/>
            <a:ext cx="3107653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4529723" y="-373211"/>
            <a:ext cx="2723183" cy="2723183"/>
          </a:xfrm>
          <a:prstGeom prst="ellipse">
            <a:avLst/>
          </a:prstGeom>
          <a:gradFill>
            <a:gsLst>
              <a:gs pos="0">
                <a:srgbClr val="E4E4E4"/>
              </a:gs>
              <a:gs pos="100000">
                <a:schemeClr val="bg1"/>
              </a:gs>
            </a:gsLst>
            <a:lin ang="2700000" scaled="0"/>
          </a:gradFill>
          <a:ln w="57150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/>
                </a:gs>
              </a:gsLst>
              <a:lin ang="13500000" scaled="0"/>
            </a:gradFill>
          </a:ln>
          <a:effectLst>
            <a:outerShdw algn="tl" blurRad="88900" dir="2700000" dist="254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6" name="AutoShape 3"/>
          <p:cNvSpPr>
            <a:spLocks noChangeArrowheads="1" noChangeAspect="1" noTextEdit="1"/>
          </p:cNvSpPr>
          <p:nvPr/>
        </p:nvSpPr>
        <p:spPr bwMode="auto">
          <a:xfrm rot="16200000">
            <a:off x="5454503" y="-693274"/>
            <a:ext cx="845692" cy="3193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4438015" y="491476"/>
            <a:ext cx="2878670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4516539" y="549801"/>
            <a:ext cx="2721622" cy="713162"/>
          </a:xfrm>
          <a:prstGeom prst="rect">
            <a:avLst/>
          </a:prstGeom>
          <a:noFill/>
          <a:ln w="190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4790758" y="593770"/>
            <a:ext cx="217674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36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学习经历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4937633" y="1404419"/>
            <a:ext cx="217674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3200">
                <a:solidFill>
                  <a:srgbClr val="0070C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在校经历</a:t>
            </a:r>
          </a:p>
        </p:txBody>
      </p:sp>
    </p:spTree>
    <p:extLst>
      <p:ext uri="{BB962C8B-B14F-4D97-AF65-F5344CB8AC3E}">
        <p14:creationId val="203285479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" name="矩形 21"/>
          <p:cNvSpPr/>
          <p:nvPr/>
        </p:nvSpPr>
        <p:spPr>
          <a:xfrm rot="20700000">
            <a:off x="-297380" y="4236159"/>
            <a:ext cx="12708000" cy="72000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8" name="矩形 37"/>
          <p:cNvSpPr>
            <a:spLocks noChangeAspect="1"/>
          </p:cNvSpPr>
          <p:nvPr/>
        </p:nvSpPr>
        <p:spPr>
          <a:xfrm rot="13500000">
            <a:off x="1845557" y="5267921"/>
            <a:ext cx="215877" cy="216000"/>
          </a:xfrm>
          <a:prstGeom prst="rect">
            <a:avLst/>
          </a:prstGeom>
          <a:solidFill>
            <a:srgbClr val="F17475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0" name="矩形 39"/>
          <p:cNvSpPr>
            <a:spLocks noChangeAspect="1"/>
          </p:cNvSpPr>
          <p:nvPr/>
        </p:nvSpPr>
        <p:spPr>
          <a:xfrm rot="13500000">
            <a:off x="4654010" y="4489935"/>
            <a:ext cx="215877" cy="216000"/>
          </a:xfrm>
          <a:prstGeom prst="rect">
            <a:avLst/>
          </a:prstGeom>
          <a:solidFill>
            <a:srgbClr val="FFBF53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1" name="矩形 40"/>
          <p:cNvSpPr>
            <a:spLocks noChangeAspect="1"/>
          </p:cNvSpPr>
          <p:nvPr/>
        </p:nvSpPr>
        <p:spPr>
          <a:xfrm rot="13500000">
            <a:off x="7462463" y="3748916"/>
            <a:ext cx="215877" cy="216000"/>
          </a:xfrm>
          <a:prstGeom prst="rect">
            <a:avLst/>
          </a:prstGeom>
          <a:solidFill>
            <a:srgbClr val="01B3C5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2" name="矩形 41"/>
          <p:cNvSpPr>
            <a:spLocks noChangeAspect="1"/>
          </p:cNvSpPr>
          <p:nvPr/>
        </p:nvSpPr>
        <p:spPr>
          <a:xfrm rot="13500000">
            <a:off x="10270915" y="2983257"/>
            <a:ext cx="215877" cy="216000"/>
          </a:xfrm>
          <a:prstGeom prst="rect">
            <a:avLst/>
          </a:prstGeom>
          <a:solidFill>
            <a:srgbClr val="7B448E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3" name="文本框 42"/>
          <p:cNvSpPr txBox="1"/>
          <p:nvPr/>
        </p:nvSpPr>
        <p:spPr>
          <a:xfrm rot="20700000">
            <a:off x="6728668" y="4202054"/>
            <a:ext cx="183488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3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2015年09月</a:t>
            </a:r>
          </a:p>
        </p:txBody>
      </p:sp>
      <p:sp>
        <p:nvSpPr>
          <p:cNvPr id="44" name="文本框 43"/>
          <p:cNvSpPr txBox="1"/>
          <p:nvPr/>
        </p:nvSpPr>
        <p:spPr>
          <a:xfrm rot="20700000">
            <a:off x="6226129" y="4620000"/>
            <a:ext cx="2678909" cy="883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pc="300" sz="20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设计制作公司创意标志，并方案获选</a:t>
            </a:r>
          </a:p>
        </p:txBody>
      </p:sp>
      <p:sp>
        <p:nvSpPr>
          <p:cNvPr id="45" name="文本框 44"/>
          <p:cNvSpPr txBox="1"/>
          <p:nvPr/>
        </p:nvSpPr>
        <p:spPr>
          <a:xfrm rot="20700000">
            <a:off x="3852418" y="3948502"/>
            <a:ext cx="195014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3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2015年01月</a:t>
            </a:r>
          </a:p>
        </p:txBody>
      </p:sp>
      <p:sp>
        <p:nvSpPr>
          <p:cNvPr id="46" name="文本框 45"/>
          <p:cNvSpPr txBox="1"/>
          <p:nvPr/>
        </p:nvSpPr>
        <p:spPr>
          <a:xfrm rot="20700000">
            <a:off x="3425955" y="2966885"/>
            <a:ext cx="2557630" cy="883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pc="300" sz="20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于某某设计公司实习，参与部分工作</a:t>
            </a:r>
          </a:p>
        </p:txBody>
      </p:sp>
      <p:sp>
        <p:nvSpPr>
          <p:cNvPr id="47" name="文本框 46"/>
          <p:cNvSpPr txBox="1"/>
          <p:nvPr/>
        </p:nvSpPr>
        <p:spPr>
          <a:xfrm rot="20700000">
            <a:off x="976170" y="4706544"/>
            <a:ext cx="195014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3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2014年12月</a:t>
            </a:r>
          </a:p>
        </p:txBody>
      </p:sp>
      <p:sp>
        <p:nvSpPr>
          <p:cNvPr id="48" name="文本框 47"/>
          <p:cNvSpPr txBox="1"/>
          <p:nvPr/>
        </p:nvSpPr>
        <p:spPr>
          <a:xfrm rot="20700000">
            <a:off x="625780" y="3703707"/>
            <a:ext cx="2557630" cy="883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pc="300" sz="20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参加各类创意标志设计比赛，并获奖</a:t>
            </a:r>
          </a:p>
        </p:txBody>
      </p:sp>
      <p:sp>
        <p:nvSpPr>
          <p:cNvPr id="49" name="文本框 48"/>
          <p:cNvSpPr txBox="1"/>
          <p:nvPr/>
        </p:nvSpPr>
        <p:spPr>
          <a:xfrm rot="20700000">
            <a:off x="9489657" y="3579168"/>
            <a:ext cx="183488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3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2016年02月</a:t>
            </a:r>
          </a:p>
        </p:txBody>
      </p:sp>
      <p:sp>
        <p:nvSpPr>
          <p:cNvPr id="50" name="文本框 49"/>
          <p:cNvSpPr txBox="1"/>
          <p:nvPr/>
        </p:nvSpPr>
        <p:spPr>
          <a:xfrm rot="20700000">
            <a:off x="9101865" y="4017941"/>
            <a:ext cx="2678909" cy="883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pc="300" sz="20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与某某设计师合作成立某某某工作室</a:t>
            </a:r>
          </a:p>
        </p:txBody>
      </p:sp>
      <p:sp>
        <p:nvSpPr>
          <p:cNvPr id="21" name="矩形 20"/>
          <p:cNvSpPr/>
          <p:nvPr/>
        </p:nvSpPr>
        <p:spPr>
          <a:xfrm rot="2700000">
            <a:off x="-1273633" y="6227475"/>
            <a:ext cx="3107653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54398" y="6339184"/>
            <a:ext cx="40757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4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3</a:t>
            </a:r>
          </a:p>
        </p:txBody>
      </p:sp>
      <p:sp>
        <p:nvSpPr>
          <p:cNvPr id="24" name="矩形 23"/>
          <p:cNvSpPr/>
          <p:nvPr/>
        </p:nvSpPr>
        <p:spPr>
          <a:xfrm rot="2700000">
            <a:off x="10471629" y="-466886"/>
            <a:ext cx="3107653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4529723" y="-373211"/>
            <a:ext cx="2723183" cy="2723183"/>
          </a:xfrm>
          <a:prstGeom prst="ellipse">
            <a:avLst/>
          </a:prstGeom>
          <a:gradFill>
            <a:gsLst>
              <a:gs pos="0">
                <a:srgbClr val="E4E4E4"/>
              </a:gs>
              <a:gs pos="100000">
                <a:schemeClr val="bg1"/>
              </a:gs>
            </a:gsLst>
            <a:lin ang="2700000" scaled="0"/>
          </a:gradFill>
          <a:ln w="57150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/>
                </a:gs>
              </a:gsLst>
              <a:lin ang="13500000" scaled="0"/>
            </a:gradFill>
          </a:ln>
          <a:effectLst>
            <a:outerShdw algn="tl" blurRad="88900" dir="2700000" dist="254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0" name="AutoShape 3"/>
          <p:cNvSpPr>
            <a:spLocks noChangeArrowheads="1" noChangeAspect="1" noTextEdit="1"/>
          </p:cNvSpPr>
          <p:nvPr/>
        </p:nvSpPr>
        <p:spPr bwMode="auto">
          <a:xfrm rot="16200000">
            <a:off x="5454503" y="-693274"/>
            <a:ext cx="845692" cy="3193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4438015" y="491476"/>
            <a:ext cx="2878670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516539" y="549801"/>
            <a:ext cx="2721622" cy="713162"/>
          </a:xfrm>
          <a:prstGeom prst="rect">
            <a:avLst/>
          </a:prstGeom>
          <a:noFill/>
          <a:ln w="190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790758" y="593770"/>
            <a:ext cx="217674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36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学习经历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4937633" y="1404419"/>
            <a:ext cx="217674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3200">
                <a:solidFill>
                  <a:srgbClr val="0070C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实践经历</a:t>
            </a:r>
          </a:p>
        </p:txBody>
      </p:sp>
    </p:spTree>
    <p:extLst>
      <p:ext uri="{BB962C8B-B14F-4D97-AF65-F5344CB8AC3E}">
        <p14:creationId val="358538917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7" name="矩形 36"/>
          <p:cNvSpPr/>
          <p:nvPr/>
        </p:nvSpPr>
        <p:spPr>
          <a:xfrm>
            <a:off x="-27614" y="4217666"/>
            <a:ext cx="12240000" cy="72000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8" name="矩形 37"/>
          <p:cNvSpPr>
            <a:spLocks noChangeAspect="1"/>
          </p:cNvSpPr>
          <p:nvPr/>
        </p:nvSpPr>
        <p:spPr>
          <a:xfrm rot="13500000">
            <a:off x="1845557" y="4145202"/>
            <a:ext cx="215877" cy="216000"/>
          </a:xfrm>
          <a:prstGeom prst="rect">
            <a:avLst/>
          </a:prstGeom>
          <a:solidFill>
            <a:srgbClr val="F17475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0" name="矩形 39"/>
          <p:cNvSpPr>
            <a:spLocks noChangeAspect="1"/>
          </p:cNvSpPr>
          <p:nvPr/>
        </p:nvSpPr>
        <p:spPr>
          <a:xfrm rot="13500000">
            <a:off x="4654010" y="4145202"/>
            <a:ext cx="215877" cy="216000"/>
          </a:xfrm>
          <a:prstGeom prst="rect">
            <a:avLst/>
          </a:prstGeom>
          <a:solidFill>
            <a:srgbClr val="FFBF53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1" name="矩形 40"/>
          <p:cNvSpPr>
            <a:spLocks noChangeAspect="1"/>
          </p:cNvSpPr>
          <p:nvPr/>
        </p:nvSpPr>
        <p:spPr>
          <a:xfrm rot="13500000">
            <a:off x="7462463" y="4145202"/>
            <a:ext cx="215877" cy="216000"/>
          </a:xfrm>
          <a:prstGeom prst="rect">
            <a:avLst/>
          </a:prstGeom>
          <a:solidFill>
            <a:srgbClr val="01B3C5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2" name="矩形 41"/>
          <p:cNvSpPr>
            <a:spLocks noChangeAspect="1"/>
          </p:cNvSpPr>
          <p:nvPr/>
        </p:nvSpPr>
        <p:spPr>
          <a:xfrm rot="13500000">
            <a:off x="10270915" y="4145202"/>
            <a:ext cx="215877" cy="216000"/>
          </a:xfrm>
          <a:prstGeom prst="rect">
            <a:avLst/>
          </a:prstGeom>
          <a:solidFill>
            <a:srgbClr val="7B448E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1051262" y="3537856"/>
            <a:ext cx="183488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3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2013年09月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3618642" y="4534833"/>
            <a:ext cx="220158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3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2014.03~05月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6336213" y="3527354"/>
            <a:ext cx="243041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3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2014年09~11月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9546529" y="4534833"/>
            <a:ext cx="195014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3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2015年12月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655967" y="4610646"/>
            <a:ext cx="2678909" cy="883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pc="300" sz="20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担任职位参与活动</a:t>
            </a:r>
          </a:p>
          <a:p>
            <a:pPr>
              <a:lnSpc>
                <a:spcPct val="130000"/>
              </a:lnSpc>
            </a:pPr>
            <a:r>
              <a:rPr altLang="en-US" lang="zh-CN" spc="300" sz="20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以及获得何种奖励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6336212" y="4578826"/>
            <a:ext cx="2678909" cy="883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pc="300" sz="20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担任职位参与活动</a:t>
            </a:r>
          </a:p>
          <a:p>
            <a:pPr>
              <a:lnSpc>
                <a:spcPct val="130000"/>
              </a:lnSpc>
            </a:pPr>
            <a:r>
              <a:rPr altLang="en-US" lang="zh-CN" spc="300" sz="20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以及获得何种奖励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3452846" y="3035954"/>
            <a:ext cx="2678909" cy="883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pc="300" sz="20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担任职位参与活动</a:t>
            </a:r>
          </a:p>
          <a:p>
            <a:pPr>
              <a:lnSpc>
                <a:spcPct val="130000"/>
              </a:lnSpc>
            </a:pPr>
            <a:r>
              <a:rPr altLang="en-US" lang="zh-CN" spc="300" sz="20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以及获得何种奖励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9100038" y="3035954"/>
            <a:ext cx="2557630" cy="883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pc="300" sz="20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担任职位参与活动</a:t>
            </a:r>
          </a:p>
          <a:p>
            <a:pPr>
              <a:lnSpc>
                <a:spcPct val="130000"/>
              </a:lnSpc>
            </a:pPr>
            <a:r>
              <a:rPr altLang="en-US" lang="zh-CN" spc="300" sz="20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以及获得何种奖励</a:t>
            </a:r>
          </a:p>
        </p:txBody>
      </p:sp>
      <p:sp>
        <p:nvSpPr>
          <p:cNvPr id="21" name="矩形 20"/>
          <p:cNvSpPr/>
          <p:nvPr/>
        </p:nvSpPr>
        <p:spPr>
          <a:xfrm rot="2700000">
            <a:off x="-1273633" y="6227475"/>
            <a:ext cx="3107653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54398" y="6339184"/>
            <a:ext cx="40757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4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4</a:t>
            </a:r>
          </a:p>
        </p:txBody>
      </p:sp>
      <p:sp>
        <p:nvSpPr>
          <p:cNvPr id="23" name="矩形 22"/>
          <p:cNvSpPr/>
          <p:nvPr/>
        </p:nvSpPr>
        <p:spPr>
          <a:xfrm rot="2700000">
            <a:off x="10471629" y="-466886"/>
            <a:ext cx="3107653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4529723" y="-373211"/>
            <a:ext cx="2723183" cy="2723183"/>
          </a:xfrm>
          <a:prstGeom prst="ellipse">
            <a:avLst/>
          </a:prstGeom>
          <a:gradFill>
            <a:gsLst>
              <a:gs pos="0">
                <a:srgbClr val="E4E4E4"/>
              </a:gs>
              <a:gs pos="100000">
                <a:schemeClr val="bg1"/>
              </a:gs>
            </a:gsLst>
            <a:lin ang="2700000" scaled="0"/>
          </a:gradFill>
          <a:ln w="57150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/>
                </a:gs>
              </a:gsLst>
              <a:lin ang="13500000" scaled="0"/>
            </a:gradFill>
          </a:ln>
          <a:effectLst>
            <a:outerShdw algn="tl" blurRad="88900" dir="2700000" dist="254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5" name="AutoShape 3"/>
          <p:cNvSpPr>
            <a:spLocks noChangeArrowheads="1" noChangeAspect="1" noTextEdit="1"/>
          </p:cNvSpPr>
          <p:nvPr/>
        </p:nvSpPr>
        <p:spPr bwMode="auto">
          <a:xfrm rot="16200000">
            <a:off x="5454503" y="-693274"/>
            <a:ext cx="845692" cy="3193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4438015" y="491476"/>
            <a:ext cx="2878670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4516539" y="549801"/>
            <a:ext cx="2721622" cy="713162"/>
          </a:xfrm>
          <a:prstGeom prst="rect">
            <a:avLst/>
          </a:prstGeom>
          <a:noFill/>
          <a:ln w="190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4790758" y="593770"/>
            <a:ext cx="217674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36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学习经历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4937633" y="1404419"/>
            <a:ext cx="217674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3200">
                <a:solidFill>
                  <a:srgbClr val="0070C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其他经历</a:t>
            </a:r>
          </a:p>
        </p:txBody>
      </p:sp>
    </p:spTree>
    <p:extLst>
      <p:ext uri="{BB962C8B-B14F-4D97-AF65-F5344CB8AC3E}">
        <p14:creationId val="230933872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五角星 6"/>
          <p:cNvSpPr/>
          <p:nvPr/>
        </p:nvSpPr>
        <p:spPr>
          <a:xfrm>
            <a:off x="9392894" y="5416697"/>
            <a:ext cx="344600" cy="344598"/>
          </a:xfrm>
          <a:prstGeom prst="star5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8" name="五角星 7"/>
          <p:cNvSpPr/>
          <p:nvPr/>
        </p:nvSpPr>
        <p:spPr>
          <a:xfrm>
            <a:off x="9759824" y="5416697"/>
            <a:ext cx="344600" cy="344598"/>
          </a:xfrm>
          <a:prstGeom prst="star5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0" name="五角星 9"/>
          <p:cNvSpPr/>
          <p:nvPr/>
        </p:nvSpPr>
        <p:spPr>
          <a:xfrm>
            <a:off x="10126754" y="5416697"/>
            <a:ext cx="344600" cy="34459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1" name="五角星 10"/>
          <p:cNvSpPr/>
          <p:nvPr/>
        </p:nvSpPr>
        <p:spPr>
          <a:xfrm>
            <a:off x="10493684" y="5416697"/>
            <a:ext cx="344600" cy="34459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2" name="五角星 11"/>
          <p:cNvSpPr/>
          <p:nvPr/>
        </p:nvSpPr>
        <p:spPr>
          <a:xfrm>
            <a:off x="10860614" y="5416697"/>
            <a:ext cx="344600" cy="34459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5" name="五角星 14"/>
          <p:cNvSpPr/>
          <p:nvPr/>
        </p:nvSpPr>
        <p:spPr>
          <a:xfrm>
            <a:off x="6627794" y="5448313"/>
            <a:ext cx="344600" cy="344598"/>
          </a:xfrm>
          <a:prstGeom prst="star5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6" name="五角星 15"/>
          <p:cNvSpPr/>
          <p:nvPr/>
        </p:nvSpPr>
        <p:spPr>
          <a:xfrm>
            <a:off x="6994724" y="5448313"/>
            <a:ext cx="344600" cy="344598"/>
          </a:xfrm>
          <a:prstGeom prst="star5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7" name="五角星 16"/>
          <p:cNvSpPr/>
          <p:nvPr/>
        </p:nvSpPr>
        <p:spPr>
          <a:xfrm>
            <a:off x="7361654" y="5448313"/>
            <a:ext cx="344600" cy="344598"/>
          </a:xfrm>
          <a:prstGeom prst="star5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8" name="五角星 17"/>
          <p:cNvSpPr/>
          <p:nvPr/>
        </p:nvSpPr>
        <p:spPr>
          <a:xfrm>
            <a:off x="7728584" y="5448313"/>
            <a:ext cx="344600" cy="344598"/>
          </a:xfrm>
          <a:prstGeom prst="star5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9" name="五角星 18"/>
          <p:cNvSpPr/>
          <p:nvPr/>
        </p:nvSpPr>
        <p:spPr>
          <a:xfrm>
            <a:off x="8095514" y="5448313"/>
            <a:ext cx="344600" cy="344598"/>
          </a:xfrm>
          <a:prstGeom prst="star5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2" name="五角星 21"/>
          <p:cNvSpPr/>
          <p:nvPr/>
        </p:nvSpPr>
        <p:spPr>
          <a:xfrm>
            <a:off x="3834416" y="5416697"/>
            <a:ext cx="344600" cy="344598"/>
          </a:xfrm>
          <a:prstGeom prst="star5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3" name="五角星 22"/>
          <p:cNvSpPr/>
          <p:nvPr/>
        </p:nvSpPr>
        <p:spPr>
          <a:xfrm>
            <a:off x="4201346" y="5416697"/>
            <a:ext cx="344600" cy="344598"/>
          </a:xfrm>
          <a:prstGeom prst="star5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4" name="五角星 23"/>
          <p:cNvSpPr/>
          <p:nvPr/>
        </p:nvSpPr>
        <p:spPr>
          <a:xfrm>
            <a:off x="4568276" y="5416697"/>
            <a:ext cx="344600" cy="34459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5" name="五角星 24"/>
          <p:cNvSpPr/>
          <p:nvPr/>
        </p:nvSpPr>
        <p:spPr>
          <a:xfrm>
            <a:off x="4935206" y="5416697"/>
            <a:ext cx="344600" cy="34459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6" name="五角星 25"/>
          <p:cNvSpPr/>
          <p:nvPr/>
        </p:nvSpPr>
        <p:spPr>
          <a:xfrm>
            <a:off x="5302136" y="5416697"/>
            <a:ext cx="344600" cy="34459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9" name="五角星 28"/>
          <p:cNvSpPr/>
          <p:nvPr/>
        </p:nvSpPr>
        <p:spPr>
          <a:xfrm>
            <a:off x="1080633" y="5448312"/>
            <a:ext cx="344600" cy="344598"/>
          </a:xfrm>
          <a:prstGeom prst="star5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0" name="五角星 29"/>
          <p:cNvSpPr/>
          <p:nvPr/>
        </p:nvSpPr>
        <p:spPr>
          <a:xfrm>
            <a:off x="1447563" y="5448312"/>
            <a:ext cx="344600" cy="344598"/>
          </a:xfrm>
          <a:prstGeom prst="star5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1" name="五角星 30"/>
          <p:cNvSpPr/>
          <p:nvPr/>
        </p:nvSpPr>
        <p:spPr>
          <a:xfrm>
            <a:off x="1814493" y="5448312"/>
            <a:ext cx="344600" cy="344598"/>
          </a:xfrm>
          <a:prstGeom prst="star5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2" name="五角星 31"/>
          <p:cNvSpPr/>
          <p:nvPr/>
        </p:nvSpPr>
        <p:spPr>
          <a:xfrm>
            <a:off x="2181423" y="5448312"/>
            <a:ext cx="344600" cy="344598"/>
          </a:xfrm>
          <a:prstGeom prst="star5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3" name="五角星 32"/>
          <p:cNvSpPr/>
          <p:nvPr/>
        </p:nvSpPr>
        <p:spPr>
          <a:xfrm>
            <a:off x="2548353" y="5448312"/>
            <a:ext cx="344600" cy="34459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859491" y="3128963"/>
            <a:ext cx="2036768" cy="2036766"/>
          </a:xfrm>
          <a:prstGeom prst="ellipse">
            <a:avLst/>
          </a:prstGeom>
          <a:gradFill>
            <a:gsLst>
              <a:gs pos="0">
                <a:srgbClr val="E4E4E4"/>
              </a:gs>
              <a:gs pos="100000">
                <a:schemeClr val="bg1"/>
              </a:gs>
            </a:gsLst>
            <a:lin ang="2700000" scaled="0"/>
          </a:gradFill>
          <a:ln w="38100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/>
                </a:gs>
              </a:gsLst>
              <a:lin ang="13500000" scaled="0"/>
            </a:gra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1123713" y="3824179"/>
            <a:ext cx="150832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3600">
                <a:solidFill>
                  <a:srgbClr val="E7E6E6">
                    <a:lumMod val="50000"/>
                  </a:srgb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Word</a:t>
            </a:r>
          </a:p>
        </p:txBody>
      </p:sp>
      <p:sp>
        <p:nvSpPr>
          <p:cNvPr id="40" name="椭圆 39"/>
          <p:cNvSpPr/>
          <p:nvPr/>
        </p:nvSpPr>
        <p:spPr>
          <a:xfrm>
            <a:off x="3672247" y="3128963"/>
            <a:ext cx="2036768" cy="2036766"/>
          </a:xfrm>
          <a:prstGeom prst="ellipse">
            <a:avLst/>
          </a:prstGeom>
          <a:gradFill>
            <a:gsLst>
              <a:gs pos="0">
                <a:srgbClr val="E4E4E4"/>
              </a:gs>
              <a:gs pos="100000">
                <a:schemeClr val="bg1"/>
              </a:gs>
            </a:gsLst>
            <a:lin ang="2700000" scaled="0"/>
          </a:gradFill>
          <a:ln w="38100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/>
                </a:gs>
              </a:gsLst>
              <a:lin ang="13500000" scaled="0"/>
            </a:gra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4107420" y="3838467"/>
            <a:ext cx="131698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3600">
                <a:solidFill>
                  <a:srgbClr val="E7E6E6">
                    <a:lumMod val="50000"/>
                  </a:srgb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Excel </a:t>
            </a:r>
          </a:p>
        </p:txBody>
      </p:sp>
      <p:sp>
        <p:nvSpPr>
          <p:cNvPr id="42" name="椭圆 41"/>
          <p:cNvSpPr/>
          <p:nvPr/>
        </p:nvSpPr>
        <p:spPr>
          <a:xfrm>
            <a:off x="6485003" y="3128963"/>
            <a:ext cx="2036768" cy="2036766"/>
          </a:xfrm>
          <a:prstGeom prst="ellipse">
            <a:avLst/>
          </a:prstGeom>
          <a:gradFill>
            <a:gsLst>
              <a:gs pos="0">
                <a:srgbClr val="E4E4E4"/>
              </a:gs>
              <a:gs pos="100000">
                <a:schemeClr val="bg1"/>
              </a:gs>
            </a:gsLst>
            <a:lin ang="2700000" scaled="0"/>
          </a:gradFill>
          <a:ln w="38100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/>
                </a:gs>
              </a:gsLst>
              <a:lin ang="13500000" scaled="0"/>
            </a:gra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7046699" y="3838467"/>
            <a:ext cx="1189124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4000">
                <a:solidFill>
                  <a:srgbClr val="E7E6E6">
                    <a:lumMod val="50000"/>
                  </a:srgb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PPT</a:t>
            </a:r>
          </a:p>
        </p:txBody>
      </p:sp>
      <p:sp>
        <p:nvSpPr>
          <p:cNvPr id="44" name="椭圆 43"/>
          <p:cNvSpPr/>
          <p:nvPr/>
        </p:nvSpPr>
        <p:spPr>
          <a:xfrm>
            <a:off x="9297759" y="3128963"/>
            <a:ext cx="2036768" cy="2036766"/>
          </a:xfrm>
          <a:prstGeom prst="ellipse">
            <a:avLst/>
          </a:prstGeom>
          <a:gradFill>
            <a:gsLst>
              <a:gs pos="0">
                <a:srgbClr val="E4E4E4"/>
              </a:gs>
              <a:gs pos="100000">
                <a:schemeClr val="bg1"/>
              </a:gs>
            </a:gsLst>
            <a:lin ang="2700000" scaled="0"/>
          </a:gradFill>
          <a:ln w="38100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/>
                </a:gs>
              </a:gsLst>
              <a:lin ang="13500000" scaled="0"/>
            </a:gra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9892595" y="3838467"/>
            <a:ext cx="904247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4000">
                <a:solidFill>
                  <a:srgbClr val="E7E6E6">
                    <a:lumMod val="50000"/>
                  </a:srgb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PS</a:t>
            </a:r>
          </a:p>
        </p:txBody>
      </p:sp>
      <p:sp>
        <p:nvSpPr>
          <p:cNvPr id="46" name="矩形 45"/>
          <p:cNvSpPr/>
          <p:nvPr/>
        </p:nvSpPr>
        <p:spPr>
          <a:xfrm rot="2700000">
            <a:off x="-1273633" y="6227475"/>
            <a:ext cx="3107653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154398" y="6339184"/>
            <a:ext cx="40757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4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5</a:t>
            </a:r>
          </a:p>
        </p:txBody>
      </p:sp>
      <p:sp>
        <p:nvSpPr>
          <p:cNvPr id="48" name="矩形 47"/>
          <p:cNvSpPr/>
          <p:nvPr/>
        </p:nvSpPr>
        <p:spPr>
          <a:xfrm rot="2700000">
            <a:off x="10471629" y="-466886"/>
            <a:ext cx="3107653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4529723" y="-373211"/>
            <a:ext cx="2723183" cy="2723183"/>
          </a:xfrm>
          <a:prstGeom prst="ellipse">
            <a:avLst/>
          </a:prstGeom>
          <a:gradFill>
            <a:gsLst>
              <a:gs pos="0">
                <a:srgbClr val="E4E4E4"/>
              </a:gs>
              <a:gs pos="100000">
                <a:schemeClr val="bg1"/>
              </a:gs>
            </a:gsLst>
            <a:lin ang="2700000" scaled="0"/>
          </a:gradFill>
          <a:ln w="57150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/>
                </a:gs>
              </a:gsLst>
              <a:lin ang="13500000" scaled="0"/>
            </a:gradFill>
          </a:ln>
          <a:effectLst>
            <a:outerShdw algn="tl" blurRad="88900" dir="2700000" dist="254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5" name="AutoShape 3"/>
          <p:cNvSpPr>
            <a:spLocks noChangeArrowheads="1" noChangeAspect="1" noTextEdit="1"/>
          </p:cNvSpPr>
          <p:nvPr/>
        </p:nvSpPr>
        <p:spPr bwMode="auto">
          <a:xfrm rot="16200000">
            <a:off x="5454503" y="-693274"/>
            <a:ext cx="845692" cy="3193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4438015" y="491476"/>
            <a:ext cx="2878670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4516539" y="549801"/>
            <a:ext cx="2721622" cy="713162"/>
          </a:xfrm>
          <a:prstGeom prst="rect">
            <a:avLst/>
          </a:prstGeom>
          <a:noFill/>
          <a:ln w="190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4790758" y="593770"/>
            <a:ext cx="217674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36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技能水平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4937633" y="1404419"/>
            <a:ext cx="217674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3200">
                <a:solidFill>
                  <a:srgbClr val="0070C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掌握技能</a:t>
            </a:r>
          </a:p>
        </p:txBody>
      </p:sp>
    </p:spTree>
    <p:extLst>
      <p:ext uri="{BB962C8B-B14F-4D97-AF65-F5344CB8AC3E}">
        <p14:creationId val="373793974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7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0"/>
      <p:bldP grpId="0" spid="42"/>
      <p:bldP grpId="0" spid="44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6" name="文本框 35"/>
          <p:cNvSpPr txBox="1"/>
          <p:nvPr/>
        </p:nvSpPr>
        <p:spPr>
          <a:xfrm>
            <a:off x="1782230" y="5504191"/>
            <a:ext cx="320451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28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英语四六级证书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7550172" y="5515390"/>
            <a:ext cx="303517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28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各类荣誉证书等</a:t>
            </a:r>
          </a:p>
        </p:txBody>
      </p:sp>
      <p:sp>
        <p:nvSpPr>
          <p:cNvPr id="2" name="矩形 1"/>
          <p:cNvSpPr/>
          <p:nvPr/>
        </p:nvSpPr>
        <p:spPr>
          <a:xfrm>
            <a:off x="1515461" y="2612595"/>
            <a:ext cx="3738054" cy="2666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7104804" y="2612595"/>
            <a:ext cx="3738054" cy="2666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2008182" y="3160806"/>
            <a:ext cx="3008573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pc="300" sz="32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此处放置证书清晰照片展示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7491026" y="3160806"/>
            <a:ext cx="3008573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pc="300" sz="32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此处放置证书清晰照片展示</a:t>
            </a:r>
          </a:p>
        </p:txBody>
      </p:sp>
      <p:sp>
        <p:nvSpPr>
          <p:cNvPr id="14" name="矩形 13"/>
          <p:cNvSpPr/>
          <p:nvPr/>
        </p:nvSpPr>
        <p:spPr>
          <a:xfrm rot="2700000">
            <a:off x="-1273633" y="6227475"/>
            <a:ext cx="3107653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54398" y="6339184"/>
            <a:ext cx="40757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4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6</a:t>
            </a:r>
          </a:p>
        </p:txBody>
      </p:sp>
      <p:sp>
        <p:nvSpPr>
          <p:cNvPr id="16" name="矩形 15"/>
          <p:cNvSpPr/>
          <p:nvPr/>
        </p:nvSpPr>
        <p:spPr>
          <a:xfrm rot="2700000">
            <a:off x="10471629" y="-466886"/>
            <a:ext cx="3107653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4529723" y="-373211"/>
            <a:ext cx="2723183" cy="2723183"/>
          </a:xfrm>
          <a:prstGeom prst="ellipse">
            <a:avLst/>
          </a:prstGeom>
          <a:gradFill>
            <a:gsLst>
              <a:gs pos="0">
                <a:srgbClr val="E4E4E4"/>
              </a:gs>
              <a:gs pos="100000">
                <a:schemeClr val="bg1"/>
              </a:gs>
            </a:gsLst>
            <a:lin ang="2700000" scaled="0"/>
          </a:gradFill>
          <a:ln w="57150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/>
                </a:gs>
              </a:gsLst>
              <a:lin ang="13500000" scaled="0"/>
            </a:gradFill>
          </a:ln>
          <a:effectLst>
            <a:outerShdw algn="tl" blurRad="88900" dir="2700000" dist="254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2" name="AutoShape 3"/>
          <p:cNvSpPr>
            <a:spLocks noChangeArrowheads="1" noChangeAspect="1" noTextEdit="1"/>
          </p:cNvSpPr>
          <p:nvPr/>
        </p:nvSpPr>
        <p:spPr bwMode="auto">
          <a:xfrm rot="16200000">
            <a:off x="5454503" y="-693274"/>
            <a:ext cx="845692" cy="3193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438015" y="491476"/>
            <a:ext cx="2878670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516539" y="549801"/>
            <a:ext cx="2721622" cy="713162"/>
          </a:xfrm>
          <a:prstGeom prst="rect">
            <a:avLst/>
          </a:prstGeom>
          <a:noFill/>
          <a:ln w="190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790758" y="593770"/>
            <a:ext cx="217674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36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技能水平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4937633" y="1404419"/>
            <a:ext cx="217674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3200">
                <a:solidFill>
                  <a:srgbClr val="0070C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获得证书</a:t>
            </a:r>
          </a:p>
        </p:txBody>
      </p:sp>
    </p:spTree>
    <p:extLst>
      <p:ext uri="{BB962C8B-B14F-4D97-AF65-F5344CB8AC3E}">
        <p14:creationId val="1543779365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6" name="文本框 35"/>
          <p:cNvSpPr txBox="1"/>
          <p:nvPr/>
        </p:nvSpPr>
        <p:spPr>
          <a:xfrm>
            <a:off x="1782230" y="5504191"/>
            <a:ext cx="320451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28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英语四六级证书</a:t>
            </a:r>
          </a:p>
        </p:txBody>
      </p:sp>
      <p:pic>
        <p:nvPicPr>
          <p:cNvPr id="37" name="图片 3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41481" y="2612595"/>
            <a:ext cx="3729748" cy="2674786"/>
          </a:xfrm>
          <a:prstGeom prst="rect">
            <a:avLst/>
          </a:prstGeom>
        </p:spPr>
      </p:pic>
      <p:sp>
        <p:nvSpPr>
          <p:cNvPr id="40" name="文本框 39"/>
          <p:cNvSpPr txBox="1"/>
          <p:nvPr/>
        </p:nvSpPr>
        <p:spPr>
          <a:xfrm>
            <a:off x="7550172" y="5515390"/>
            <a:ext cx="303517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2800">
                <a:solidFill>
                  <a:prstClr val="white">
                    <a:lumMod val="50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各类荣誉证书等</a:t>
            </a:r>
          </a:p>
        </p:txBody>
      </p:sp>
      <p:pic>
        <p:nvPicPr>
          <p:cNvPr id="41" name="图片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535863" y="2615892"/>
            <a:ext cx="3715806" cy="2661979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339597" y="3074615"/>
            <a:ext cx="1657143" cy="1733333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 rot="2700000">
            <a:off x="-1273633" y="6227475"/>
            <a:ext cx="3107653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54398" y="6339184"/>
            <a:ext cx="40757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4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7</a:t>
            </a:r>
          </a:p>
        </p:txBody>
      </p:sp>
      <p:sp>
        <p:nvSpPr>
          <p:cNvPr id="15" name="矩形 14"/>
          <p:cNvSpPr/>
          <p:nvPr/>
        </p:nvSpPr>
        <p:spPr>
          <a:xfrm rot="2700000">
            <a:off x="10471629" y="-466886"/>
            <a:ext cx="3107653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4529723" y="-373211"/>
            <a:ext cx="2723183" cy="2723183"/>
          </a:xfrm>
          <a:prstGeom prst="ellipse">
            <a:avLst/>
          </a:prstGeom>
          <a:gradFill>
            <a:gsLst>
              <a:gs pos="0">
                <a:srgbClr val="E4E4E4"/>
              </a:gs>
              <a:gs pos="100000">
                <a:schemeClr val="bg1"/>
              </a:gs>
            </a:gsLst>
            <a:lin ang="2700000" scaled="0"/>
          </a:gradFill>
          <a:ln w="57150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/>
                </a:gs>
              </a:gsLst>
              <a:lin ang="13500000" scaled="0"/>
            </a:gradFill>
          </a:ln>
          <a:effectLst>
            <a:outerShdw algn="tl" blurRad="88900" dir="2700000" dist="25400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1" name="AutoShape 3"/>
          <p:cNvSpPr>
            <a:spLocks noChangeArrowheads="1" noChangeAspect="1" noTextEdit="1"/>
          </p:cNvSpPr>
          <p:nvPr/>
        </p:nvSpPr>
        <p:spPr bwMode="auto">
          <a:xfrm rot="16200000">
            <a:off x="5454503" y="-693274"/>
            <a:ext cx="845692" cy="3193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438015" y="491476"/>
            <a:ext cx="2878670" cy="82981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algn="tl" blurRad="1397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516539" y="549801"/>
            <a:ext cx="2721622" cy="713162"/>
          </a:xfrm>
          <a:prstGeom prst="rect">
            <a:avLst/>
          </a:prstGeom>
          <a:noFill/>
          <a:ln w="1905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790758" y="593770"/>
            <a:ext cx="217674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3600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技能水平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4937633" y="1404419"/>
            <a:ext cx="217674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300" sz="3200">
                <a:solidFill>
                  <a:srgbClr val="0070C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获得证书</a:t>
            </a:r>
          </a:p>
        </p:txBody>
      </p:sp>
    </p:spTree>
    <p:extLst>
      <p:ext uri="{BB962C8B-B14F-4D97-AF65-F5344CB8AC3E}">
        <p14:creationId val="253135977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92</Paragraphs>
  <Slides>12</Slides>
  <Notes>0</Notes>
  <TotalTime>2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baseType="lpstr" size="17">
      <vt:lpstr>Arial</vt:lpstr>
      <vt:lpstr>Calibri Light</vt:lpstr>
      <vt:lpstr>Calibri</vt:lpstr>
      <vt:lpstr>微软雅黑</vt:lpstr>
      <vt:lpstr>2_Office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2016-04-22T16:06:33Z</dcterms:created>
  <cp:lastModifiedBy>Administrator</cp:lastModifiedBy>
  <dcterms:modified xsi:type="dcterms:W3CDTF">2021-08-20T11:16:53Z</dcterms:modified>
  <cp:revision>3</cp:revision>
  <dc:title>PowerPoint 演示文稿</dc:title>
</cp:coreProperties>
</file>