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7" r:id="rId2"/>
    <p:sldMasterId id="2147483658" r:id="rId3"/>
    <p:sldMasterId id="2147483692" r:id="rId4"/>
  </p:sldMasterIdLst>
  <p:notesMasterIdLst>
    <p:notesMasterId r:id="rId5"/>
  </p:notesMasterIdLst>
  <p:sldIdLst>
    <p:sldId id="256" r:id="rId6"/>
    <p:sldId id="257" r:id="rId7"/>
    <p:sldId id="278" r:id="rId8"/>
    <p:sldId id="260" r:id="rId9"/>
    <p:sldId id="264" r:id="rId10"/>
    <p:sldId id="277" r:id="rId11"/>
    <p:sldId id="262" r:id="rId12"/>
    <p:sldId id="279" r:id="rId13"/>
    <p:sldId id="263" r:id="rId14"/>
    <p:sldId id="261" r:id="rId15"/>
    <p:sldId id="259" r:id="rId16"/>
    <p:sldId id="266" r:id="rId17"/>
    <p:sldId id="258" r:id="rId18"/>
    <p:sldId id="280" r:id="rId19"/>
    <p:sldId id="265" r:id="rId20"/>
    <p:sldId id="268" r:id="rId21"/>
    <p:sldId id="269" r:id="rId22"/>
    <p:sldId id="281" r:id="rId23"/>
    <p:sldId id="272" r:id="rId24"/>
    <p:sldId id="274" r:id="rId25"/>
    <p:sldId id="276" r:id="rId26"/>
    <p:sldId id="282" r:id="rId27"/>
    <p:sldId id="283" r:id="rId28"/>
  </p:sldIdLst>
  <p:sldSz cx="12192000" cy="6858000"/>
  <p:notesSz cx="6858000" cy="9144000"/>
  <p:custDataLst>
    <p:tags r:id="rId2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 Light" panose="020b0502040204020203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 Light" panose="020b0502040204020203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 Light" panose="020b0502040204020203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 Light" panose="020b0502040204020203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 Light" panose="020b0502040204020203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 Light" panose="020b0502040204020203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 Light" panose="020b0502040204020203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 Light" panose="020b0502040204020203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 Light" panose="020b0502040204020203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>
        <p:guide orient="horz" pos="200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tags/tag1.xml" Type="http://schemas.openxmlformats.org/officeDocument/2006/relationships/tags"/><Relationship Id="rId3" Target="slideMasters/slideMaster3.xml" Type="http://schemas.openxmlformats.org/officeDocument/2006/relationships/slide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Masters/slideMaster4.xml" Type="http://schemas.openxmlformats.org/officeDocument/2006/relationships/slideMaster"/><Relationship Id="rId5" Target="notesMasters/notesMaster1.xml" Type="http://schemas.openxmlformats.org/officeDocument/2006/relationships/notes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drawings/_rels/vmlDrawing1.vml.rels><?xml version="1.0" encoding="UTF-8" standalone="yes"?><Relationships xmlns="http://schemas.openxmlformats.org/package/2006/relationships"><Relationship Id="rId1" Target="../media/image37.png" Type="http://schemas.openxmlformats.org/officeDocument/2006/relationships/image"/></Relationships>
</file>

<file path=ppt/notesMasters/_rels/notes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CF92330-F93F-4A28-B432-7D4FE553E62B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2970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fld id="{0C022F11-CB3D-4C44-995E-D755125992A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78421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9743B-3063-40DF-80DE-CFC563E61E67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E9E14-3646-4C73-AE36-2F296B9FAAC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0862781"/>
      </p:ext>
    </p:extLst>
  </p:cSld>
  <p:clrMapOvr>
    <a:masterClrMapping/>
  </p:clrMapOvr>
  <p:transition>
    <p:fad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13EF-6489-45FA-B1F0-1C872532057D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2D584-B76C-4CEE-932C-7CA5EEFF53E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06208339"/>
      </p:ext>
    </p:extLst>
  </p:cSld>
  <p:clrMapOvr>
    <a:masterClrMapping/>
  </p:clrMapOvr>
  <p:transition>
    <p:fad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6503-A9F4-426D-872A-862BC2796EA5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25774-5F5B-4796-AD54-B3EEA8A2E84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50711788"/>
      </p:ext>
    </p:extLst>
  </p:cSld>
  <p:clrMapOvr>
    <a:masterClrMapping/>
  </p:clrMapOvr>
  <p:transition>
    <p:fade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80AC0-FB78-4BC8-A78B-BC28F4EF0E94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74EB9-44BF-4B3C-A6F5-AA91E5335A0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61461818"/>
      </p:ext>
    </p:extLst>
  </p:cSld>
  <p:clrMapOvr>
    <a:masterClrMapping/>
  </p:clrMapOvr>
  <p:transition>
    <p:fade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A69BD-6258-4425-9C9E-4D747098D771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9049E-35E8-450D-AF14-6E625B607E4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56025779"/>
      </p:ext>
    </p:extLst>
  </p:cSld>
  <p:clrMapOvr>
    <a:masterClrMapping/>
  </p:clrMapOvr>
  <p:transition>
    <p:fade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876F0-6BC9-414F-8687-747EE178B734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A99C9-B92D-41EE-BF83-BE3DB01E9CA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06564291"/>
      </p:ext>
    </p:extLst>
  </p:cSld>
  <p:clrMapOvr>
    <a:masterClrMapping/>
  </p:clrMapOvr>
  <p:transition>
    <p:fade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E093-3012-4C89-9176-807CBBC8C698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C8226-32B1-4797-93A7-4F160DA3E88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48768716"/>
      </p:ext>
    </p:extLst>
  </p:cSld>
  <p:clrMapOvr>
    <a:masterClrMapping/>
  </p:clrMapOvr>
  <p:transition>
    <p:fade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756AF-C7A2-431F-A074-B56842404F32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972B6-7A1C-4252-862C-7EF3C740121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05078222"/>
      </p:ext>
    </p:extLst>
  </p:cSld>
  <p:clrMapOvr>
    <a:masterClrMapping/>
  </p:clrMapOvr>
  <p:transition>
    <p:fade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0B265-D35A-4B76-A901-F5EF40AC27DC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B148D-D42C-4E0A-9950-E9D99807B7E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87965512"/>
      </p:ext>
    </p:extLst>
  </p:cSld>
  <p:clrMapOvr>
    <a:masterClrMapping/>
  </p:clrMapOvr>
  <p:transition>
    <p:fade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B68C3-9AC2-4175-9283-32E8E8E18C7C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B7ACF-9D52-4877-AA3F-FD33B4AA45B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79510885"/>
      </p:ext>
    </p:extLst>
  </p:cSld>
  <p:clrMapOvr>
    <a:masterClrMapping/>
  </p:clrMapOvr>
  <p:transition>
    <p:fade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37F0B-544F-49B3-A47A-2FBD86019FC4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624B8-42D7-46B7-80C7-B95433FCF01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2934300"/>
      </p:ext>
    </p:extLst>
  </p:cSld>
  <p:clrMapOvr>
    <a:masterClrMapping/>
  </p:clrMapOvr>
  <p:transition>
    <p:fad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CF93-6C27-4E8D-921B-A97EC47E4CD2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1DCED-16D5-4C31-B119-8702B9CDCE2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9344687"/>
      </p:ext>
    </p:extLst>
  </p:cSld>
  <p:clrMapOvr>
    <a:masterClrMapping/>
  </p:clrMapOvr>
  <p:transition>
    <p:fade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0DD1F-2D87-4BC4-ACA7-A6D3EA0ED1BE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66C54-5F3C-48C6-B0B8-8D776D66E9B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45596543"/>
      </p:ext>
    </p:extLst>
  </p:cSld>
  <p:clrMapOvr>
    <a:masterClrMapping/>
  </p:clrMapOvr>
  <p:transition>
    <p:fade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DD7D-4AE1-4827-BE8B-38343C08AF1B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6CBC5-A550-47C3-9AE8-5FDC483C7CC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1229850"/>
      </p:ext>
    </p:extLst>
  </p:cSld>
  <p:clrMapOvr>
    <a:masterClrMapping/>
  </p:clrMapOvr>
  <p:transition>
    <p:fade/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789B3-9B0C-43C8-91A3-E8151EEB75BA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A54E-0F36-4261-865F-2F1EFA25999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99505621"/>
      </p:ext>
    </p:extLst>
  </p:cSld>
  <p:clrMapOvr>
    <a:masterClrMapping/>
  </p:clrMapOvr>
  <p:transition>
    <p:fade/>
  </p:transition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1458729931"/>
      </p:ext>
    </p:extLst>
  </p:cSld>
  <p:clrMapOvr>
    <a:masterClrMapping/>
  </p:clrMapOvr>
  <p:transition>
    <p:fade/>
  </p:transition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942747524"/>
      </p:ext>
    </p:extLst>
  </p:cSld>
  <p:clrMapOvr>
    <a:masterClrMapping/>
  </p:clrMapOvr>
  <p:transition>
    <p:fade/>
  </p:transition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305870403"/>
      </p:ext>
    </p:extLst>
  </p:cSld>
  <p:clrMapOvr>
    <a:masterClrMapping/>
  </p:clrMapOvr>
  <p:transition>
    <p:fade/>
  </p:transition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015760017"/>
      </p:ext>
    </p:extLst>
  </p:cSld>
  <p:clrMapOvr>
    <a:masterClrMapping/>
  </p:clrMapOvr>
  <p:transition>
    <p:fade/>
  </p:transition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417578387"/>
      </p:ext>
    </p:extLst>
  </p:cSld>
  <p:clrMapOvr>
    <a:masterClrMapping/>
  </p:clrMapOvr>
  <p:transition>
    <p:fade/>
  </p:transition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920494473"/>
      </p:ext>
    </p:extLst>
  </p:cSld>
  <p:clrMapOvr>
    <a:masterClrMapping/>
  </p:clrMapOvr>
  <p:transition>
    <p:fade/>
  </p:transition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10891031"/>
      </p:ext>
    </p:extLst>
  </p:cSld>
  <p:clrMapOvr>
    <a:masterClrMapping/>
  </p:clrMapOvr>
  <p:transition>
    <p:fade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E907B-4AFD-43FB-A942-0B09BA0B661E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F21C4-30A2-41B3-B224-AE2E76CB239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75612907"/>
      </p:ext>
    </p:extLst>
  </p:cSld>
  <p:clrMapOvr>
    <a:masterClrMapping/>
  </p:clrMapOvr>
  <p:transition>
    <p:fade/>
  </p:transition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471117030"/>
      </p:ext>
    </p:extLst>
  </p:cSld>
  <p:clrMapOvr>
    <a:masterClrMapping/>
  </p:clrMapOvr>
  <p:transition>
    <p:fade/>
  </p:transition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713736556"/>
      </p:ext>
    </p:extLst>
  </p:cSld>
  <p:clrMapOvr>
    <a:masterClrMapping/>
  </p:clrMapOvr>
  <p:transition>
    <p:fade/>
  </p:transition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4063893514"/>
      </p:ext>
    </p:extLst>
  </p:cSld>
  <p:clrMapOvr>
    <a:masterClrMapping/>
  </p:clrMapOvr>
  <p:transition>
    <p:fade/>
  </p:transition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460986694"/>
      </p:ext>
    </p:extLst>
  </p:cSld>
  <p:clrMapOvr>
    <a:masterClrMapping/>
  </p:clrMapOvr>
  <p:transition>
    <p:fade/>
  </p:transition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492644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05045445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91495903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0605003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55900566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0514977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6BFC4-B8BA-427C-B38C-DDE8191775A7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B7345-B5EF-46C3-B777-406184F3ECE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70906520"/>
      </p:ext>
    </p:extLst>
  </p:cSld>
  <p:clrMapOvr>
    <a:masterClrMapping/>
  </p:clrMapOvr>
  <p:transition>
    <p:fade/>
  </p:transition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83392002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50352171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80020515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450140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3338354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3A51-75D8-41B7-AD6E-DFABF500C202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6B436-8622-4402-BF16-EF283CF290C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57963262"/>
      </p:ext>
    </p:extLst>
  </p:cSld>
  <p:clrMapOvr>
    <a:masterClrMapping/>
  </p:clrMapOvr>
  <p:transition>
    <p:fad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9835A-C730-4514-979C-984EE739364F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5A3F-8FDC-46DA-8159-EF3F4EA6169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9240534"/>
      </p:ext>
    </p:extLst>
  </p:cSld>
  <p:clrMapOvr>
    <a:masterClrMapping/>
  </p:clrMapOvr>
  <p:transition>
    <p:fad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6D4BC-4708-430C-98D1-723E5AB4C1EB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1376B-DDE4-4917-9749-831E1B81E9B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17772186"/>
      </p:ext>
    </p:extLst>
  </p:cSld>
  <p:clrMapOvr>
    <a:masterClrMapping/>
  </p:clrMapOvr>
  <p:transition>
    <p:fad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761F2-7C92-4865-B3C8-30899BBDC38D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1C101-D4C7-4E59-8261-B06672D8022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16699112"/>
      </p:ext>
    </p:extLst>
  </p:cSld>
  <p:clrMapOvr>
    <a:masterClrMapping/>
  </p:clrMapOvr>
  <p:transition>
    <p:fad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2BFE7-0F77-47BA-A58D-4DC21EF0E209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B8E5A-1620-48B3-A8C9-7B2112DBF9C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48928909"/>
      </p:ext>
    </p:extLst>
  </p:cSld>
  <p:clrMapOvr>
    <a:masterClrMapping/>
  </p:clrMapOvr>
  <p:transition>
    <p:fade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media/image2.emf" Type="http://schemas.openxmlformats.org/officeDocument/2006/relationships/image"/><Relationship Id="rId13" Target="../media/image1.jpeg" Type="http://schemas.openxmlformats.org/officeDocument/2006/relationships/image"/><Relationship Id="rId14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media/image2.emf" Type="http://schemas.openxmlformats.org/officeDocument/2006/relationships/image"/><Relationship Id="rId13" Target="../media/image1.jpeg" Type="http://schemas.openxmlformats.org/officeDocument/2006/relationships/image"/><Relationship Id="rId14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theme/theme4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 Light" pitchFamily="2" charset="-122"/>
              </a:defRPr>
            </a:lvl1pPr>
          </a:lstStyle>
          <a:p>
            <a:pPr>
              <a:defRPr/>
            </a:pPr>
            <a:fld id="{F3C6A837-E4FC-41A8-8BC2-79C670464540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 Light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93F8CF90-13CA-4139-AE54-353C5813469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/>
  </p:transition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74" name="组合 6"/>
          <p:cNvGrpSpPr>
            <a:grpSpLocks noChangeAspect="1"/>
          </p:cNvGrpSpPr>
          <p:nvPr userDrawn="1"/>
        </p:nvGrpSpPr>
        <p:grpSpPr>
          <a:xfrm>
            <a:off x="0" y="0"/>
            <a:ext cx="12190413" cy="6858000"/>
            <a:chExt cx="12191092" cy="6857754"/>
          </a:xfrm>
        </p:grpSpPr>
        <p:pic>
          <p:nvPicPr>
            <p:cNvPr id="3080" name="图片 7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2191092" cy="6857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图片 8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2191092" cy="6857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3076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055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 Light" pitchFamily="2" charset="-122"/>
              </a:defRPr>
            </a:lvl1pPr>
          </a:lstStyle>
          <a:p>
            <a:pPr>
              <a:defRPr/>
            </a:pPr>
            <a:fld id="{5D8E2232-263D-4446-9446-BDAAC4002B17}" type="datetimeFigureOut">
              <a:rPr lang="zh-CN" altLang="en-US"/>
              <a:pPr>
                <a:defRPr/>
              </a:pPr>
              <a:t>2016/5/20</a:t>
            </a:fld>
            <a:endParaRPr lang="zh-CN" altLang="en-US"/>
          </a:p>
        </p:txBody>
      </p:sp>
      <p:sp>
        <p:nvSpPr>
          <p:cNvPr id="2056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 Light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7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A027646C-51AC-4A25-9BBE-E09B63938C5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>
    <p:fade/>
  </p:transition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98" name="组合 6"/>
          <p:cNvGrpSpPr>
            <a:grpSpLocks noChangeAspect="1"/>
          </p:cNvGrpSpPr>
          <p:nvPr userDrawn="1"/>
        </p:nvGrpSpPr>
        <p:grpSpPr>
          <a:xfrm>
            <a:off x="0" y="0"/>
            <a:ext cx="12190413" cy="6858000"/>
            <a:chExt cx="12191092" cy="6857754"/>
          </a:xfrm>
        </p:grpSpPr>
        <p:pic>
          <p:nvPicPr>
            <p:cNvPr id="4101" name="图片 7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2191092" cy="6857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图片 8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2191092" cy="6857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4100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>
    <p:fade/>
  </p:transition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itchFamily="2" charset="-122"/>
          <a:ea typeface="微软雅黑 Light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2016/5/20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225293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24.jpeg" Type="http://schemas.openxmlformats.org/officeDocument/2006/relationships/image"/><Relationship Id="rId3" Target="../media/image25.jpeg" Type="http://schemas.openxmlformats.org/officeDocument/2006/relationships/image"/><Relationship Id="rId4" Target="../media/image26.jpeg" Type="http://schemas.openxmlformats.org/officeDocument/2006/relationships/image"/><Relationship Id="rId5" Target="../media/image27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29.png" Type="http://schemas.openxmlformats.org/officeDocument/2006/relationships/image"/><Relationship Id="rId3" Target="../media/image30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Relationship Id="rId6" Target="../media/image3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34.png" Type="http://schemas.openxmlformats.org/officeDocument/2006/relationships/image"/><Relationship Id="rId3" Target="../media/image35.png" Type="http://schemas.openxmlformats.org/officeDocument/2006/relationships/image"/><Relationship Id="rId4" Target="../media/image3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embeddings/oleObject1.bin" Type="http://schemas.openxmlformats.org/officeDocument/2006/relationships/oleObject"/><Relationship Id="rId3" Target="../media/image37.png" Type="http://schemas.openxmlformats.org/officeDocument/2006/relationships/image"/><Relationship Id="rId4" Target="../drawings/vmlDrawing1.vml" Type="http://schemas.openxmlformats.org/officeDocument/2006/relationships/vmlDrawing"/></Relationships>
</file>

<file path=ppt/slides/_rels/slide2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38.png" Type="http://schemas.openxmlformats.org/officeDocument/2006/relationships/image"/><Relationship Id="rId3" Target="../media/image39.png" Type="http://schemas.openxmlformats.org/officeDocument/2006/relationships/image"/><Relationship Id="rId4" Target="../media/image40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4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图片 3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19813" y="4041775"/>
            <a:ext cx="66262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4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00950" y="261938"/>
            <a:ext cx="4614863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4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79375" y="-79375"/>
            <a:ext cx="4138613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4"/>
          <p:cNvGrpSpPr/>
          <p:nvPr/>
        </p:nvGrpSpPr>
        <p:grpSpPr>
          <a:xfrm>
            <a:off x="2482850" y="2239963"/>
            <a:ext cx="9316160" cy="1317625"/>
            <a:chOff x="0" y="0"/>
            <a:chExt cx="9317795" cy="1318789"/>
          </a:xfrm>
        </p:grpSpPr>
        <p:sp>
          <p:nvSpPr>
            <p:cNvPr id="5132" name="文本框 3"/>
            <p:cNvSpPr txBox="1">
              <a:spLocks noChangeArrowheads="1"/>
            </p:cNvSpPr>
            <p:nvPr/>
          </p:nvSpPr>
          <p:spPr bwMode="auto">
            <a:xfrm>
              <a:off x="25302" y="0"/>
              <a:ext cx="9292492" cy="109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b="1" lang="en-US" sz="6600">
                  <a:solidFill>
                    <a:schemeClr val="accent1"/>
                  </a:solidFill>
                  <a:latin charset="0" panose="020b0503020202020204" pitchFamily="34" typeface="Agency FB"/>
                </a:rPr>
                <a:t>LONDON STYLE TEMPLATE</a:t>
              </a:r>
            </a:p>
          </p:txBody>
        </p:sp>
        <p:grpSp>
          <p:nvGrpSpPr>
            <p:cNvPr id="5133" name="组合 2"/>
            <p:cNvGrpSpPr/>
            <p:nvPr/>
          </p:nvGrpSpPr>
          <p:grpSpPr>
            <a:xfrm>
              <a:off x="0" y="1107996"/>
              <a:ext cx="7227568" cy="210793"/>
              <a:chExt cx="7227568" cy="210793"/>
            </a:xfrm>
          </p:grpSpPr>
          <p:grpSp>
            <p:nvGrpSpPr>
              <p:cNvPr id="5134" name="组合 8"/>
              <p:cNvGrpSpPr/>
              <p:nvPr/>
            </p:nvGrpSpPr>
            <p:grpSpPr>
              <a:xfrm>
                <a:off x="0" y="52698"/>
                <a:ext cx="7227568" cy="105397"/>
                <a:chExt cx="4656093" cy="0"/>
              </a:xfrm>
            </p:grpSpPr>
            <p:cxnSp>
              <p:nvCxnSpPr>
                <p:cNvPr id="5136" name="直接连接符 5"/>
                <p:cNvCxnSpPr>
                  <a:cxnSpLocks noChangeShapeType="1"/>
                </p:cNvCxnSpPr>
                <p:nvPr/>
              </p:nvCxnSpPr>
              <p:spPr bwMode="auto">
                <a:xfrm>
                  <a:off x="0" y="0"/>
                  <a:ext cx="2141493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</a:ln>
                <a:extLst>
                  <a:ext uri="{909E8E84-426E-40DD-AFC4-6F175D3DCCD1}">
                    <a14:hiddenFill>
                      <a:noFill/>
                    </a14:hiddenFill>
                  </a:ext>
                </a:extLst>
              </p:spPr>
            </p:cxnSp>
            <p:cxnSp>
              <p:nvCxnSpPr>
                <p:cNvPr id="5137" name="直接连接符 9"/>
                <p:cNvCxnSpPr>
                  <a:cxnSpLocks noChangeShapeType="1"/>
                </p:cNvCxnSpPr>
                <p:nvPr/>
              </p:nvCxnSpPr>
              <p:spPr bwMode="auto">
                <a:xfrm>
                  <a:off x="2514600" y="0"/>
                  <a:ext cx="2141493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</a:ln>
                <a:extLst>
                  <a:ext uri="{909E8E84-426E-40DD-AFC4-6F175D3DCCD1}">
                    <a14:hiddenFill>
                      <a:noFill/>
                    </a14:hiddenFill>
                  </a:ext>
                </a:extLst>
              </p:spPr>
            </p:cxnSp>
          </p:grpSp>
          <p:sp>
            <p:nvSpPr>
              <p:cNvPr id="5135" name="等腰三角形 10"/>
              <p:cNvSpPr>
                <a:spLocks noChangeArrowheads="1"/>
              </p:cNvSpPr>
              <p:nvPr/>
            </p:nvSpPr>
            <p:spPr bwMode="auto">
              <a:xfrm>
                <a:off x="3491524" y="0"/>
                <a:ext cx="244520" cy="210793"/>
              </a:xfrm>
              <a:prstGeom prst="triangle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7" name="组合 44"/>
          <p:cNvGrpSpPr/>
          <p:nvPr/>
        </p:nvGrpSpPr>
        <p:grpSpPr>
          <a:xfrm>
            <a:off x="6299200" y="3752850"/>
            <a:ext cx="2758803" cy="457200"/>
            <a:chOff x="0" y="0"/>
            <a:chExt cx="2759346" cy="456905"/>
          </a:xfrm>
        </p:grpSpPr>
        <p:sp>
          <p:nvSpPr>
            <p:cNvPr id="5130" name="椭圆 15"/>
            <p:cNvSpPr>
              <a:spLocks noChangeArrowheads="1"/>
            </p:cNvSpPr>
            <p:nvPr/>
          </p:nvSpPr>
          <p:spPr bwMode="auto">
            <a:xfrm>
              <a:off x="0" y="143494"/>
              <a:ext cx="174171" cy="174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5131" name="文本框 11"/>
            <p:cNvSpPr txBox="1">
              <a:spLocks noChangeArrowheads="1"/>
            </p:cNvSpPr>
            <p:nvPr/>
          </p:nvSpPr>
          <p:spPr bwMode="auto">
            <a:xfrm>
              <a:off x="301393" y="0"/>
              <a:ext cx="2457954" cy="45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400">
                  <a:solidFill>
                    <a:schemeClr val="accent2"/>
                  </a:solidFill>
                  <a:latin charset="0" panose="020b0503020202020204" pitchFamily="34" typeface="Agency FB"/>
                </a:rPr>
                <a:t>YOUR NAME HERE</a:t>
              </a:r>
            </a:p>
          </p:txBody>
        </p:sp>
      </p:grpSp>
      <p:grpSp>
        <p:nvGrpSpPr>
          <p:cNvPr id="8" name="组合 43"/>
          <p:cNvGrpSpPr/>
          <p:nvPr/>
        </p:nvGrpSpPr>
        <p:grpSpPr>
          <a:xfrm>
            <a:off x="2647950" y="3752850"/>
            <a:ext cx="3208496" cy="457200"/>
            <a:chOff x="0" y="0"/>
            <a:chExt cx="3207629" cy="456905"/>
          </a:xfrm>
        </p:grpSpPr>
        <p:sp>
          <p:nvSpPr>
            <p:cNvPr id="5128" name="椭圆 6"/>
            <p:cNvSpPr>
              <a:spLocks noChangeArrowheads="1"/>
            </p:cNvSpPr>
            <p:nvPr/>
          </p:nvSpPr>
          <p:spPr bwMode="auto">
            <a:xfrm>
              <a:off x="0" y="143494"/>
              <a:ext cx="174171" cy="174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5129" name="文本框 17"/>
            <p:cNvSpPr txBox="1">
              <a:spLocks noChangeArrowheads="1"/>
            </p:cNvSpPr>
            <p:nvPr/>
          </p:nvSpPr>
          <p:spPr bwMode="auto">
            <a:xfrm>
              <a:off x="174171" y="0"/>
              <a:ext cx="3033458" cy="45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400">
                  <a:solidFill>
                    <a:schemeClr val="accent2"/>
                  </a:solidFill>
                  <a:latin charset="0" panose="020b0503020202020204" pitchFamily="34" typeface="Agency FB"/>
                </a:rPr>
                <a:t>COMPANY NAME HERE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组合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00188" y="1182688"/>
            <a:ext cx="8948737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本框 104"/>
          <p:cNvSpPr>
            <a:spLocks noChangeArrowheads="1"/>
          </p:cNvSpPr>
          <p:nvPr/>
        </p:nvSpPr>
        <p:spPr bwMode="auto">
          <a:xfrm>
            <a:off x="3822196" y="4659313"/>
            <a:ext cx="4708474" cy="640080"/>
          </a:xfrm>
          <a:prstGeom prst="roundRect">
            <a:avLst>
              <a:gd fmla="val 16667" name="adj"/>
            </a:avLst>
          </a:prstGeom>
          <a:solidFill>
            <a:schemeClr val="tx1">
              <a:alpha val="5294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World Distribution</a:t>
            </a:r>
          </a:p>
        </p:txBody>
      </p:sp>
      <p:grpSp>
        <p:nvGrpSpPr>
          <p:cNvPr id="2" name="组合 120"/>
          <p:cNvGrpSpPr/>
          <p:nvPr/>
        </p:nvGrpSpPr>
        <p:grpSpPr>
          <a:xfrm>
            <a:off x="7767638" y="2066925"/>
            <a:ext cx="490537" cy="490538"/>
            <a:chExt cx="490880" cy="490878"/>
          </a:xfrm>
        </p:grpSpPr>
        <p:sp>
          <p:nvSpPr>
            <p:cNvPr id="15406" name="椭圆 117"/>
            <p:cNvSpPr>
              <a:spLocks noChangeArrowheads="1"/>
            </p:cNvSpPr>
            <p:nvPr/>
          </p:nvSpPr>
          <p:spPr bwMode="auto">
            <a:xfrm>
              <a:off x="64657" y="64656"/>
              <a:ext cx="361567" cy="3615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5407" name="椭圆 118"/>
            <p:cNvSpPr>
              <a:spLocks noChangeArrowheads="1"/>
            </p:cNvSpPr>
            <p:nvPr/>
          </p:nvSpPr>
          <p:spPr bwMode="auto">
            <a:xfrm>
              <a:off x="0" y="0"/>
              <a:ext cx="490880" cy="490878"/>
            </a:xfrm>
            <a:prstGeom prst="ellipse">
              <a:avLst/>
            </a:prstGeom>
            <a:solidFill>
              <a:schemeClr val="accent1">
                <a:alpha val="4313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组合 121"/>
          <p:cNvGrpSpPr/>
          <p:nvPr/>
        </p:nvGrpSpPr>
        <p:grpSpPr>
          <a:xfrm>
            <a:off x="8710613" y="3046413"/>
            <a:ext cx="490537" cy="490537"/>
            <a:chExt cx="490880" cy="490878"/>
          </a:xfrm>
        </p:grpSpPr>
        <p:sp>
          <p:nvSpPr>
            <p:cNvPr id="15404" name="椭圆 122"/>
            <p:cNvSpPr>
              <a:spLocks noChangeArrowheads="1"/>
            </p:cNvSpPr>
            <p:nvPr/>
          </p:nvSpPr>
          <p:spPr bwMode="auto">
            <a:xfrm>
              <a:off x="64657" y="64656"/>
              <a:ext cx="361567" cy="3615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5405" name="椭圆 123"/>
            <p:cNvSpPr>
              <a:spLocks noChangeArrowheads="1"/>
            </p:cNvSpPr>
            <p:nvPr/>
          </p:nvSpPr>
          <p:spPr bwMode="auto">
            <a:xfrm>
              <a:off x="0" y="0"/>
              <a:ext cx="490880" cy="490878"/>
            </a:xfrm>
            <a:prstGeom prst="ellipse">
              <a:avLst/>
            </a:prstGeom>
            <a:solidFill>
              <a:schemeClr val="accent2">
                <a:alpha val="4313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组合 124"/>
          <p:cNvGrpSpPr/>
          <p:nvPr/>
        </p:nvGrpSpPr>
        <p:grpSpPr>
          <a:xfrm>
            <a:off x="2482850" y="2376488"/>
            <a:ext cx="490538" cy="490537"/>
            <a:chExt cx="490880" cy="490878"/>
          </a:xfrm>
        </p:grpSpPr>
        <p:sp>
          <p:nvSpPr>
            <p:cNvPr id="15402" name="椭圆 125"/>
            <p:cNvSpPr>
              <a:spLocks noChangeArrowheads="1"/>
            </p:cNvSpPr>
            <p:nvPr/>
          </p:nvSpPr>
          <p:spPr bwMode="auto">
            <a:xfrm>
              <a:off x="64657" y="64656"/>
              <a:ext cx="361567" cy="361567"/>
            </a:xfrm>
            <a:prstGeom prst="ellipse">
              <a:avLst/>
            </a:pr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5403" name="椭圆 126"/>
            <p:cNvSpPr>
              <a:spLocks noChangeArrowheads="1"/>
            </p:cNvSpPr>
            <p:nvPr/>
          </p:nvSpPr>
          <p:spPr bwMode="auto">
            <a:xfrm>
              <a:off x="0" y="0"/>
              <a:ext cx="490880" cy="490878"/>
            </a:xfrm>
            <a:prstGeom prst="ellipse">
              <a:avLst/>
            </a:prstGeom>
            <a:solidFill>
              <a:srgbClr val="34457A">
                <a:alpha val="4313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127"/>
          <p:cNvGrpSpPr/>
          <p:nvPr/>
        </p:nvGrpSpPr>
        <p:grpSpPr>
          <a:xfrm>
            <a:off x="6094413" y="4005263"/>
            <a:ext cx="490537" cy="490537"/>
            <a:chExt cx="490880" cy="490878"/>
          </a:xfrm>
        </p:grpSpPr>
        <p:sp>
          <p:nvSpPr>
            <p:cNvPr id="15400" name="椭圆 128"/>
            <p:cNvSpPr>
              <a:spLocks noChangeArrowheads="1"/>
            </p:cNvSpPr>
            <p:nvPr/>
          </p:nvSpPr>
          <p:spPr bwMode="auto">
            <a:xfrm>
              <a:off x="65566" y="64656"/>
              <a:ext cx="361567" cy="361567"/>
            </a:xfrm>
            <a:prstGeom prst="ellipse">
              <a:avLst/>
            </a:pr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5401" name="椭圆 129"/>
            <p:cNvSpPr>
              <a:spLocks noChangeArrowheads="1"/>
            </p:cNvSpPr>
            <p:nvPr/>
          </p:nvSpPr>
          <p:spPr bwMode="auto">
            <a:xfrm>
              <a:off x="0" y="0"/>
              <a:ext cx="490880" cy="490878"/>
            </a:xfrm>
            <a:prstGeom prst="ellipse">
              <a:avLst/>
            </a:prstGeom>
            <a:solidFill>
              <a:srgbClr val="C63E55">
                <a:alpha val="43137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组合 130"/>
          <p:cNvGrpSpPr/>
          <p:nvPr/>
        </p:nvGrpSpPr>
        <p:grpSpPr>
          <a:xfrm>
            <a:off x="2881313" y="282575"/>
            <a:ext cx="6429375" cy="809625"/>
            <a:chExt cx="6429492" cy="808970"/>
          </a:xfrm>
        </p:grpSpPr>
        <p:sp>
          <p:nvSpPr>
            <p:cNvPr id="15397" name="文本框 131"/>
            <p:cNvSpPr txBox="1">
              <a:spLocks noChangeArrowheads="1"/>
            </p:cNvSpPr>
            <p:nvPr/>
          </p:nvSpPr>
          <p:spPr bwMode="auto">
            <a:xfrm>
              <a:off x="1350829" y="0"/>
              <a:ext cx="3727836" cy="51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Your Title Here</a:t>
              </a:r>
            </a:p>
          </p:txBody>
        </p:sp>
        <p:cxnSp>
          <p:nvCxnSpPr>
            <p:cNvPr id="15398" name="直接连接符 132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5399" name="文本框 133"/>
            <p:cNvSpPr txBox="1">
              <a:spLocks noChangeArrowheads="1"/>
            </p:cNvSpPr>
            <p:nvPr/>
          </p:nvSpPr>
          <p:spPr bwMode="auto">
            <a:xfrm>
              <a:off x="2004099" y="377674"/>
              <a:ext cx="2421299" cy="39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 Subtitle Here</a:t>
              </a:r>
            </a:p>
          </p:txBody>
        </p:sp>
      </p:grpSp>
      <p:grpSp>
        <p:nvGrpSpPr>
          <p:cNvPr id="7" name="组合 161"/>
          <p:cNvGrpSpPr/>
          <p:nvPr/>
        </p:nvGrpSpPr>
        <p:grpSpPr>
          <a:xfrm>
            <a:off x="0" y="5448300"/>
            <a:ext cx="3057525" cy="1109663"/>
            <a:chExt cx="3056898" cy="1109221"/>
          </a:xfrm>
        </p:grpSpPr>
        <p:grpSp>
          <p:nvGrpSpPr>
            <p:cNvPr id="15391" name="组合 103"/>
            <p:cNvGrpSpPr/>
            <p:nvPr/>
          </p:nvGrpSpPr>
          <p:grpSpPr>
            <a:xfrm>
              <a:off x="0" y="0"/>
              <a:ext cx="3056898" cy="1109221"/>
              <a:chExt cx="3056898" cy="1109221"/>
            </a:xfrm>
          </p:grpSpPr>
          <p:sp>
            <p:nvSpPr>
              <p:cNvPr id="15393" name="矩形 9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56898" cy="110922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5394" name="组合 107"/>
              <p:cNvGrpSpPr/>
              <p:nvPr/>
            </p:nvGrpSpPr>
            <p:grpSpPr>
              <a:xfrm>
                <a:off x="215384" y="85734"/>
                <a:ext cx="2626130" cy="921972"/>
                <a:chExt cx="2626130" cy="921972"/>
              </a:xfrm>
            </p:grpSpPr>
            <p:pic>
              <p:nvPicPr>
                <p:cNvPr id="15395" name="矩形 105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-2024" y="311763"/>
                  <a:ext cx="2627376" cy="658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96" name="文本框 106"/>
                <p:cNvSpPr txBox="1">
                  <a:spLocks noChangeArrowheads="1"/>
                </p:cNvSpPr>
                <p:nvPr/>
              </p:nvSpPr>
              <p:spPr bwMode="auto">
                <a:xfrm>
                  <a:off x="341556" y="0"/>
                  <a:ext cx="1943019" cy="365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r>
                    <a:rPr altLang="zh-CN" lang="en-US">
                      <a:solidFill>
                        <a:schemeClr val="bg1"/>
                      </a:solidFill>
                      <a:latin charset="-122" panose="020b0502040204020203" pitchFamily="34" typeface="微软雅黑 Light"/>
                    </a:rPr>
                    <a:t>Information Here</a:t>
                  </a:r>
                </a:p>
              </p:txBody>
            </p:sp>
          </p:grpSp>
        </p:grpSp>
        <p:sp>
          <p:nvSpPr>
            <p:cNvPr id="15392" name="矩形 137"/>
            <p:cNvSpPr>
              <a:spLocks noChangeArrowheads="1"/>
            </p:cNvSpPr>
            <p:nvPr/>
          </p:nvSpPr>
          <p:spPr bwMode="auto">
            <a:xfrm>
              <a:off x="2962796" y="0"/>
              <a:ext cx="82110" cy="1109221"/>
            </a:xfrm>
            <a:prstGeom prst="rect">
              <a:avLst/>
            </a:prstGeom>
            <a:solidFill>
              <a:schemeClr val="tx1">
                <a:alpha val="3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组合 162"/>
          <p:cNvGrpSpPr/>
          <p:nvPr/>
        </p:nvGrpSpPr>
        <p:grpSpPr>
          <a:xfrm>
            <a:off x="3044825" y="5448300"/>
            <a:ext cx="3057525" cy="1109663"/>
            <a:chExt cx="3056898" cy="1109221"/>
          </a:xfrm>
        </p:grpSpPr>
        <p:grpSp>
          <p:nvGrpSpPr>
            <p:cNvPr id="15385" name="组合 119"/>
            <p:cNvGrpSpPr/>
            <p:nvPr/>
          </p:nvGrpSpPr>
          <p:grpSpPr>
            <a:xfrm>
              <a:off x="0" y="0"/>
              <a:ext cx="3056898" cy="1109221"/>
              <a:chExt cx="3056898" cy="1109221"/>
            </a:xfrm>
          </p:grpSpPr>
          <p:sp>
            <p:nvSpPr>
              <p:cNvPr id="15387" name="矩形 10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56898" cy="110922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5388" name="组合 108"/>
              <p:cNvGrpSpPr/>
              <p:nvPr/>
            </p:nvGrpSpPr>
            <p:grpSpPr>
              <a:xfrm>
                <a:off x="295877" y="85734"/>
                <a:ext cx="2626130" cy="921972"/>
                <a:chExt cx="2626130" cy="921972"/>
              </a:xfrm>
            </p:grpSpPr>
            <p:pic>
              <p:nvPicPr>
                <p:cNvPr id="15389" name="矩形 109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-303" y="311763"/>
                  <a:ext cx="2627376" cy="658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90" name="文本框 110"/>
                <p:cNvSpPr txBox="1">
                  <a:spLocks noChangeArrowheads="1"/>
                </p:cNvSpPr>
                <p:nvPr/>
              </p:nvSpPr>
              <p:spPr bwMode="auto">
                <a:xfrm>
                  <a:off x="341556" y="0"/>
                  <a:ext cx="1943019" cy="365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r>
                    <a:rPr altLang="zh-CN" lang="en-US">
                      <a:solidFill>
                        <a:schemeClr val="bg1"/>
                      </a:solidFill>
                      <a:latin charset="-122" panose="020b0502040204020203" pitchFamily="34" typeface="微软雅黑 Light"/>
                    </a:rPr>
                    <a:t>Information Here</a:t>
                  </a:r>
                </a:p>
              </p:txBody>
            </p:sp>
          </p:grpSp>
        </p:grpSp>
        <p:sp>
          <p:nvSpPr>
            <p:cNvPr id="15386" name="矩形 158"/>
            <p:cNvSpPr>
              <a:spLocks noChangeArrowheads="1"/>
            </p:cNvSpPr>
            <p:nvPr/>
          </p:nvSpPr>
          <p:spPr bwMode="auto">
            <a:xfrm>
              <a:off x="2965135" y="0"/>
              <a:ext cx="82110" cy="1109221"/>
            </a:xfrm>
            <a:prstGeom prst="rect">
              <a:avLst/>
            </a:prstGeom>
            <a:solidFill>
              <a:schemeClr val="tx1">
                <a:alpha val="3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163"/>
          <p:cNvGrpSpPr/>
          <p:nvPr/>
        </p:nvGrpSpPr>
        <p:grpSpPr>
          <a:xfrm>
            <a:off x="6089650" y="5448300"/>
            <a:ext cx="3057525" cy="1109663"/>
            <a:chExt cx="3056898" cy="1109221"/>
          </a:xfrm>
        </p:grpSpPr>
        <p:grpSp>
          <p:nvGrpSpPr>
            <p:cNvPr id="15379" name="组合 134"/>
            <p:cNvGrpSpPr/>
            <p:nvPr/>
          </p:nvGrpSpPr>
          <p:grpSpPr>
            <a:xfrm>
              <a:off x="0" y="0"/>
              <a:ext cx="3056898" cy="1109221"/>
              <a:chExt cx="3056898" cy="1109221"/>
            </a:xfrm>
          </p:grpSpPr>
          <p:sp>
            <p:nvSpPr>
              <p:cNvPr id="15381" name="矩形 10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56898" cy="1109221"/>
              </a:xfrm>
              <a:prstGeom prst="rect">
                <a:avLst/>
              </a:prstGeom>
              <a:solidFill>
                <a:srgbClr val="C63E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5382" name="组合 111"/>
              <p:cNvGrpSpPr/>
              <p:nvPr/>
            </p:nvGrpSpPr>
            <p:grpSpPr>
              <a:xfrm>
                <a:off x="221828" y="85734"/>
                <a:ext cx="2626130" cy="921972"/>
                <a:chExt cx="2626130" cy="921972"/>
              </a:xfrm>
            </p:grpSpPr>
            <p:pic>
              <p:nvPicPr>
                <p:cNvPr id="15383" name="矩形 112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-2536" y="311763"/>
                  <a:ext cx="2627376" cy="658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84" name="文本框 113"/>
                <p:cNvSpPr txBox="1">
                  <a:spLocks noChangeArrowheads="1"/>
                </p:cNvSpPr>
                <p:nvPr/>
              </p:nvSpPr>
              <p:spPr bwMode="auto">
                <a:xfrm>
                  <a:off x="341555" y="0"/>
                  <a:ext cx="1943019" cy="365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r>
                    <a:rPr altLang="zh-CN" lang="en-US">
                      <a:solidFill>
                        <a:schemeClr val="bg1"/>
                      </a:solidFill>
                      <a:latin charset="-122" panose="020b0502040204020203" pitchFamily="34" typeface="微软雅黑 Light"/>
                    </a:rPr>
                    <a:t>Information Here</a:t>
                  </a:r>
                </a:p>
              </p:txBody>
            </p:sp>
          </p:grpSp>
        </p:grpSp>
        <p:sp>
          <p:nvSpPr>
            <p:cNvPr id="15380" name="矩形 159"/>
            <p:cNvSpPr>
              <a:spLocks noChangeArrowheads="1"/>
            </p:cNvSpPr>
            <p:nvPr/>
          </p:nvSpPr>
          <p:spPr bwMode="auto">
            <a:xfrm>
              <a:off x="2958925" y="0"/>
              <a:ext cx="82110" cy="1109221"/>
            </a:xfrm>
            <a:prstGeom prst="rect">
              <a:avLst/>
            </a:prstGeom>
            <a:solidFill>
              <a:schemeClr val="tx1">
                <a:alpha val="3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组合 164"/>
          <p:cNvGrpSpPr/>
          <p:nvPr/>
        </p:nvGrpSpPr>
        <p:grpSpPr>
          <a:xfrm>
            <a:off x="9134475" y="5448300"/>
            <a:ext cx="3057525" cy="1109663"/>
            <a:chExt cx="3056898" cy="1109221"/>
          </a:xfrm>
        </p:grpSpPr>
        <p:grpSp>
          <p:nvGrpSpPr>
            <p:cNvPr id="15373" name="组合 135"/>
            <p:cNvGrpSpPr/>
            <p:nvPr/>
          </p:nvGrpSpPr>
          <p:grpSpPr>
            <a:xfrm>
              <a:off x="0" y="0"/>
              <a:ext cx="3056898" cy="1109221"/>
              <a:chExt cx="3056898" cy="1109221"/>
            </a:xfrm>
          </p:grpSpPr>
          <p:sp>
            <p:nvSpPr>
              <p:cNvPr id="15375" name="矩形 10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56898" cy="1109221"/>
              </a:xfrm>
              <a:prstGeom prst="rect">
                <a:avLst/>
              </a:prstGeom>
              <a:solidFill>
                <a:srgbClr val="34457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5376" name="组合 114"/>
              <p:cNvGrpSpPr/>
              <p:nvPr/>
            </p:nvGrpSpPr>
            <p:grpSpPr>
              <a:xfrm>
                <a:off x="151832" y="85734"/>
                <a:ext cx="2626130" cy="921972"/>
                <a:chExt cx="2626130" cy="921972"/>
              </a:xfrm>
            </p:grpSpPr>
            <p:pic>
              <p:nvPicPr>
                <p:cNvPr id="15377" name="矩形 115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-2726" y="311763"/>
                  <a:ext cx="2627376" cy="658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78" name="文本框 116"/>
                <p:cNvSpPr txBox="1">
                  <a:spLocks noChangeArrowheads="1"/>
                </p:cNvSpPr>
                <p:nvPr/>
              </p:nvSpPr>
              <p:spPr bwMode="auto">
                <a:xfrm>
                  <a:off x="341556" y="0"/>
                  <a:ext cx="1943019" cy="365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r>
                    <a:rPr altLang="zh-CN" lang="en-US">
                      <a:solidFill>
                        <a:schemeClr val="bg1"/>
                      </a:solidFill>
                      <a:latin charset="-122" panose="020b0502040204020203" pitchFamily="34" typeface="微软雅黑 Light"/>
                    </a:rPr>
                    <a:t>Information Here</a:t>
                  </a:r>
                </a:p>
              </p:txBody>
            </p:sp>
          </p:grpSp>
        </p:grpSp>
        <p:sp>
          <p:nvSpPr>
            <p:cNvPr id="15374" name="矩形 160"/>
            <p:cNvSpPr>
              <a:spLocks noChangeArrowheads="1"/>
            </p:cNvSpPr>
            <p:nvPr/>
          </p:nvSpPr>
          <p:spPr bwMode="auto">
            <a:xfrm>
              <a:off x="2961264" y="0"/>
              <a:ext cx="82110" cy="1109221"/>
            </a:xfrm>
            <a:prstGeom prst="rect">
              <a:avLst/>
            </a:prstGeom>
            <a:solidFill>
              <a:schemeClr val="tx1">
                <a:alpha val="3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37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id="3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4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id="4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id="5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33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文本框 9"/>
          <p:cNvSpPr txBox="1">
            <a:spLocks noChangeArrowheads="1"/>
          </p:cNvSpPr>
          <p:nvPr/>
        </p:nvSpPr>
        <p:spPr bwMode="auto">
          <a:xfrm>
            <a:off x="1347629" y="1428750"/>
            <a:ext cx="967105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11500">
                <a:solidFill>
                  <a:schemeClr val="accent1"/>
                </a:solidFill>
                <a:latin charset="-122" panose="020b0502040204020203" pitchFamily="34" typeface="微软雅黑 Light"/>
              </a:rPr>
              <a:t>S</a:t>
            </a:r>
          </a:p>
        </p:txBody>
      </p:sp>
      <p:grpSp>
        <p:nvGrpSpPr>
          <p:cNvPr id="2" name="组合 40"/>
          <p:cNvGrpSpPr/>
          <p:nvPr/>
        </p:nvGrpSpPr>
        <p:grpSpPr>
          <a:xfrm>
            <a:off x="666750" y="2833688"/>
            <a:ext cx="2328863" cy="457200"/>
            <a:chExt cx="2328863" cy="456658"/>
          </a:xfrm>
        </p:grpSpPr>
        <p:sp>
          <p:nvSpPr>
            <p:cNvPr id="16420" name="矩形 5"/>
            <p:cNvSpPr>
              <a:spLocks noChangeArrowheads="1"/>
            </p:cNvSpPr>
            <p:nvPr/>
          </p:nvSpPr>
          <p:spPr bwMode="auto">
            <a:xfrm>
              <a:off x="0" y="0"/>
              <a:ext cx="2328863" cy="4566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6421" name="文本框 13"/>
            <p:cNvSpPr txBox="1">
              <a:spLocks noChangeArrowheads="1"/>
            </p:cNvSpPr>
            <p:nvPr/>
          </p:nvSpPr>
          <p:spPr bwMode="auto">
            <a:xfrm>
              <a:off x="192723" y="55929"/>
              <a:ext cx="1943417" cy="365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>
                  <a:solidFill>
                    <a:schemeClr val="bg1"/>
                  </a:solidFill>
                  <a:latin charset="-122" panose="020b0502040204020203" pitchFamily="34" typeface="微软雅黑 Light"/>
                </a:rPr>
                <a:t>Information Here</a:t>
              </a:r>
            </a:p>
          </p:txBody>
        </p:sp>
      </p:grpSp>
      <p:grpSp>
        <p:nvGrpSpPr>
          <p:cNvPr id="3" name="组合 41"/>
          <p:cNvGrpSpPr/>
          <p:nvPr/>
        </p:nvGrpSpPr>
        <p:grpSpPr>
          <a:xfrm>
            <a:off x="666750" y="3284538"/>
            <a:ext cx="2328863" cy="2697162"/>
            <a:chExt cx="2328863" cy="2697524"/>
          </a:xfrm>
        </p:grpSpPr>
        <p:sp>
          <p:nvSpPr>
            <p:cNvPr id="16417" name="矩形 21"/>
            <p:cNvSpPr>
              <a:spLocks noChangeArrowheads="1"/>
            </p:cNvSpPr>
            <p:nvPr/>
          </p:nvSpPr>
          <p:spPr bwMode="auto">
            <a:xfrm>
              <a:off x="0" y="0"/>
              <a:ext cx="2328863" cy="2651805"/>
            </a:xfrm>
            <a:prstGeom prst="rect">
              <a:avLst/>
            </a:prstGeom>
            <a:solidFill>
              <a:srgbClr val="D9D9D9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6418" name="矩形 25"/>
            <p:cNvSpPr>
              <a:spLocks noChangeArrowheads="1"/>
            </p:cNvSpPr>
            <p:nvPr/>
          </p:nvSpPr>
          <p:spPr bwMode="auto">
            <a:xfrm>
              <a:off x="0" y="2651805"/>
              <a:ext cx="232886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6419" name="矩形 29"/>
            <p:cNvSpPr>
              <a:spLocks noChangeArrowheads="1"/>
            </p:cNvSpPr>
            <p:nvPr/>
          </p:nvSpPr>
          <p:spPr bwMode="auto">
            <a:xfrm>
              <a:off x="187409" y="197103"/>
              <a:ext cx="1954044" cy="213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595959"/>
                  </a:solidFill>
                  <a:latin charset="0" panose="020f0302020204030204" pitchFamily="34" typeface="Calibri Light"/>
                </a:rPr>
                <a:t>I believe that for his escape he took advantage of the migration of a flock of wild birds. On the morning of his departure he put his planet in perfect order. </a:t>
              </a:r>
            </a:p>
          </p:txBody>
        </p:sp>
      </p:grpSp>
      <p:sp>
        <p:nvSpPr>
          <p:cNvPr id="15370" name="文本框 10"/>
          <p:cNvSpPr txBox="1">
            <a:spLocks noChangeArrowheads="1"/>
          </p:cNvSpPr>
          <p:nvPr/>
        </p:nvSpPr>
        <p:spPr bwMode="auto">
          <a:xfrm>
            <a:off x="3865404" y="1428750"/>
            <a:ext cx="1594167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11500">
                <a:solidFill>
                  <a:schemeClr val="accent2"/>
                </a:solidFill>
                <a:latin charset="-122" panose="020b0502040204020203" pitchFamily="34" typeface="微软雅黑 Light"/>
              </a:rPr>
              <a:t>W</a:t>
            </a:r>
          </a:p>
        </p:txBody>
      </p:sp>
      <p:grpSp>
        <p:nvGrpSpPr>
          <p:cNvPr id="4" name="组合 39"/>
          <p:cNvGrpSpPr/>
          <p:nvPr/>
        </p:nvGrpSpPr>
        <p:grpSpPr>
          <a:xfrm>
            <a:off x="3497263" y="2833688"/>
            <a:ext cx="2328862" cy="457200"/>
            <a:chExt cx="2328863" cy="456658"/>
          </a:xfrm>
        </p:grpSpPr>
        <p:sp>
          <p:nvSpPr>
            <p:cNvPr id="16415" name="矩形 6"/>
            <p:cNvSpPr>
              <a:spLocks noChangeArrowheads="1"/>
            </p:cNvSpPr>
            <p:nvPr/>
          </p:nvSpPr>
          <p:spPr bwMode="auto">
            <a:xfrm>
              <a:off x="0" y="0"/>
              <a:ext cx="2328863" cy="4566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6416" name="文本框 14"/>
            <p:cNvSpPr txBox="1">
              <a:spLocks noChangeArrowheads="1"/>
            </p:cNvSpPr>
            <p:nvPr/>
          </p:nvSpPr>
          <p:spPr bwMode="auto">
            <a:xfrm>
              <a:off x="192722" y="55929"/>
              <a:ext cx="1943417" cy="365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>
                  <a:solidFill>
                    <a:schemeClr val="bg1"/>
                  </a:solidFill>
                  <a:latin charset="-122" panose="020b0502040204020203" pitchFamily="34" typeface="微软雅黑 Light"/>
                </a:rPr>
                <a:t>Information Here</a:t>
              </a:r>
            </a:p>
          </p:txBody>
        </p:sp>
      </p:grpSp>
      <p:grpSp>
        <p:nvGrpSpPr>
          <p:cNvPr id="5" name="组合 42"/>
          <p:cNvGrpSpPr/>
          <p:nvPr/>
        </p:nvGrpSpPr>
        <p:grpSpPr>
          <a:xfrm>
            <a:off x="3497263" y="3284538"/>
            <a:ext cx="2328862" cy="2697162"/>
            <a:chExt cx="2328863" cy="2697524"/>
          </a:xfrm>
        </p:grpSpPr>
        <p:sp>
          <p:nvSpPr>
            <p:cNvPr id="16412" name="矩形 22"/>
            <p:cNvSpPr>
              <a:spLocks noChangeArrowheads="1"/>
            </p:cNvSpPr>
            <p:nvPr/>
          </p:nvSpPr>
          <p:spPr bwMode="auto">
            <a:xfrm>
              <a:off x="0" y="0"/>
              <a:ext cx="2328863" cy="2651805"/>
            </a:xfrm>
            <a:prstGeom prst="rect">
              <a:avLst/>
            </a:prstGeom>
            <a:solidFill>
              <a:srgbClr val="D9D9D9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6413" name="矩形 26"/>
            <p:cNvSpPr>
              <a:spLocks noChangeArrowheads="1"/>
            </p:cNvSpPr>
            <p:nvPr/>
          </p:nvSpPr>
          <p:spPr bwMode="auto">
            <a:xfrm>
              <a:off x="0" y="2651805"/>
              <a:ext cx="232886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6414" name="矩形 30"/>
            <p:cNvSpPr>
              <a:spLocks noChangeArrowheads="1"/>
            </p:cNvSpPr>
            <p:nvPr/>
          </p:nvSpPr>
          <p:spPr bwMode="auto">
            <a:xfrm>
              <a:off x="187409" y="197103"/>
              <a:ext cx="1954044" cy="213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595959"/>
                  </a:solidFill>
                  <a:latin charset="0" panose="020f0302020204030204" pitchFamily="34" typeface="Calibri Light"/>
                </a:rPr>
                <a:t>I believe that for his escape he took advantage of the migration of a flock of wild birds. On the morning of his departure he put his planet in perfect order. </a:t>
              </a:r>
            </a:p>
          </p:txBody>
        </p:sp>
      </p:grpSp>
      <p:sp>
        <p:nvSpPr>
          <p:cNvPr id="15378" name="文本框 11"/>
          <p:cNvSpPr txBox="1">
            <a:spLocks noChangeArrowheads="1"/>
          </p:cNvSpPr>
          <p:nvPr/>
        </p:nvSpPr>
        <p:spPr bwMode="auto">
          <a:xfrm>
            <a:off x="6802280" y="1428750"/>
            <a:ext cx="1383030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11500">
                <a:solidFill>
                  <a:srgbClr val="C63E55"/>
                </a:solidFill>
                <a:latin charset="-122" panose="020b0502040204020203" pitchFamily="34" typeface="微软雅黑 Light"/>
              </a:rPr>
              <a:t>O</a:t>
            </a:r>
          </a:p>
        </p:txBody>
      </p:sp>
      <p:grpSp>
        <p:nvGrpSpPr>
          <p:cNvPr id="6" name="组合 38"/>
          <p:cNvGrpSpPr/>
          <p:nvPr/>
        </p:nvGrpSpPr>
        <p:grpSpPr>
          <a:xfrm>
            <a:off x="6329363" y="2833688"/>
            <a:ext cx="2328862" cy="457200"/>
            <a:chExt cx="2328863" cy="456658"/>
          </a:xfrm>
        </p:grpSpPr>
        <p:sp>
          <p:nvSpPr>
            <p:cNvPr id="16410" name="矩形 7"/>
            <p:cNvSpPr>
              <a:spLocks noChangeArrowheads="1"/>
            </p:cNvSpPr>
            <p:nvPr/>
          </p:nvSpPr>
          <p:spPr bwMode="auto">
            <a:xfrm>
              <a:off x="0" y="0"/>
              <a:ext cx="2328863" cy="456658"/>
            </a:xfrm>
            <a:prstGeom prst="rect">
              <a:avLst/>
            </a:pr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6411" name="文本框 15"/>
            <p:cNvSpPr txBox="1">
              <a:spLocks noChangeArrowheads="1"/>
            </p:cNvSpPr>
            <p:nvPr/>
          </p:nvSpPr>
          <p:spPr bwMode="auto">
            <a:xfrm>
              <a:off x="192723" y="55929"/>
              <a:ext cx="1943417" cy="365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>
                  <a:solidFill>
                    <a:schemeClr val="bg1"/>
                  </a:solidFill>
                  <a:latin charset="-122" panose="020b0502040204020203" pitchFamily="34" typeface="微软雅黑 Light"/>
                </a:rPr>
                <a:t>Information Here</a:t>
              </a:r>
            </a:p>
          </p:txBody>
        </p:sp>
      </p:grpSp>
      <p:grpSp>
        <p:nvGrpSpPr>
          <p:cNvPr id="7" name="组合 43"/>
          <p:cNvGrpSpPr/>
          <p:nvPr/>
        </p:nvGrpSpPr>
        <p:grpSpPr>
          <a:xfrm>
            <a:off x="6329363" y="3284538"/>
            <a:ext cx="2328862" cy="2697162"/>
            <a:chExt cx="2328863" cy="2697524"/>
          </a:xfrm>
        </p:grpSpPr>
        <p:sp>
          <p:nvSpPr>
            <p:cNvPr id="16407" name="矩形 23"/>
            <p:cNvSpPr>
              <a:spLocks noChangeArrowheads="1"/>
            </p:cNvSpPr>
            <p:nvPr/>
          </p:nvSpPr>
          <p:spPr bwMode="auto">
            <a:xfrm>
              <a:off x="0" y="0"/>
              <a:ext cx="2328863" cy="2651805"/>
            </a:xfrm>
            <a:prstGeom prst="rect">
              <a:avLst/>
            </a:prstGeom>
            <a:solidFill>
              <a:srgbClr val="D9D9D9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6408" name="矩形 27"/>
            <p:cNvSpPr>
              <a:spLocks noChangeArrowheads="1"/>
            </p:cNvSpPr>
            <p:nvPr/>
          </p:nvSpPr>
          <p:spPr bwMode="auto">
            <a:xfrm>
              <a:off x="0" y="2651805"/>
              <a:ext cx="2328863" cy="45719"/>
            </a:xfrm>
            <a:prstGeom prst="rect">
              <a:avLst/>
            </a:pr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6409" name="矩形 31"/>
            <p:cNvSpPr>
              <a:spLocks noChangeArrowheads="1"/>
            </p:cNvSpPr>
            <p:nvPr/>
          </p:nvSpPr>
          <p:spPr bwMode="auto">
            <a:xfrm>
              <a:off x="187409" y="197103"/>
              <a:ext cx="1954044" cy="213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595959"/>
                  </a:solidFill>
                  <a:latin charset="0" panose="020f0302020204030204" pitchFamily="34" typeface="Calibri Light"/>
                </a:rPr>
                <a:t>I believe that for his escape he took advantage of the migration of a flock of wild birds. On the morning of his departure he put his planet in perfect order. </a:t>
              </a:r>
            </a:p>
          </p:txBody>
        </p:sp>
      </p:grpSp>
      <p:sp>
        <p:nvSpPr>
          <p:cNvPr id="15386" name="文本框 12"/>
          <p:cNvSpPr txBox="1">
            <a:spLocks noChangeArrowheads="1"/>
          </p:cNvSpPr>
          <p:nvPr/>
        </p:nvSpPr>
        <p:spPr bwMode="auto">
          <a:xfrm>
            <a:off x="9830436" y="1428750"/>
            <a:ext cx="989330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11500">
                <a:solidFill>
                  <a:srgbClr val="34457A"/>
                </a:solidFill>
                <a:latin charset="-122" panose="020b0502040204020203" pitchFamily="34" typeface="微软雅黑 Light"/>
              </a:rPr>
              <a:t>T</a:t>
            </a:r>
          </a:p>
        </p:txBody>
      </p:sp>
      <p:grpSp>
        <p:nvGrpSpPr>
          <p:cNvPr id="8" name="组合 37"/>
          <p:cNvGrpSpPr/>
          <p:nvPr/>
        </p:nvGrpSpPr>
        <p:grpSpPr>
          <a:xfrm>
            <a:off x="9159875" y="2833688"/>
            <a:ext cx="2328863" cy="457200"/>
            <a:chExt cx="2328863" cy="456658"/>
          </a:xfrm>
        </p:grpSpPr>
        <p:sp>
          <p:nvSpPr>
            <p:cNvPr id="16405" name="矩形 8"/>
            <p:cNvSpPr>
              <a:spLocks noChangeArrowheads="1"/>
            </p:cNvSpPr>
            <p:nvPr/>
          </p:nvSpPr>
          <p:spPr bwMode="auto">
            <a:xfrm>
              <a:off x="0" y="0"/>
              <a:ext cx="2328863" cy="456658"/>
            </a:xfrm>
            <a:prstGeom prst="rect">
              <a:avLst/>
            </a:pr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6406" name="文本框 16"/>
            <p:cNvSpPr txBox="1">
              <a:spLocks noChangeArrowheads="1"/>
            </p:cNvSpPr>
            <p:nvPr/>
          </p:nvSpPr>
          <p:spPr bwMode="auto">
            <a:xfrm>
              <a:off x="192723" y="55929"/>
              <a:ext cx="1943417" cy="365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>
                  <a:solidFill>
                    <a:schemeClr val="bg1"/>
                  </a:solidFill>
                  <a:latin charset="-122" panose="020b0502040204020203" pitchFamily="34" typeface="微软雅黑 Light"/>
                </a:rPr>
                <a:t>Information Here</a:t>
              </a:r>
            </a:p>
          </p:txBody>
        </p:sp>
      </p:grpSp>
      <p:grpSp>
        <p:nvGrpSpPr>
          <p:cNvPr id="9" name="组合 44"/>
          <p:cNvGrpSpPr/>
          <p:nvPr/>
        </p:nvGrpSpPr>
        <p:grpSpPr>
          <a:xfrm>
            <a:off x="9159875" y="3284538"/>
            <a:ext cx="2328863" cy="2697162"/>
            <a:chExt cx="2328863" cy="2697524"/>
          </a:xfrm>
        </p:grpSpPr>
        <p:sp>
          <p:nvSpPr>
            <p:cNvPr id="16402" name="矩形 24"/>
            <p:cNvSpPr>
              <a:spLocks noChangeArrowheads="1"/>
            </p:cNvSpPr>
            <p:nvPr/>
          </p:nvSpPr>
          <p:spPr bwMode="auto">
            <a:xfrm>
              <a:off x="0" y="0"/>
              <a:ext cx="2328863" cy="2651805"/>
            </a:xfrm>
            <a:prstGeom prst="rect">
              <a:avLst/>
            </a:prstGeom>
            <a:solidFill>
              <a:srgbClr val="D9D9D9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6403" name="矩形 28"/>
            <p:cNvSpPr>
              <a:spLocks noChangeArrowheads="1"/>
            </p:cNvSpPr>
            <p:nvPr/>
          </p:nvSpPr>
          <p:spPr bwMode="auto">
            <a:xfrm>
              <a:off x="0" y="2651805"/>
              <a:ext cx="2328863" cy="45719"/>
            </a:xfrm>
            <a:prstGeom prst="rect">
              <a:avLst/>
            </a:pr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6404" name="矩形 32"/>
            <p:cNvSpPr>
              <a:spLocks noChangeArrowheads="1"/>
            </p:cNvSpPr>
            <p:nvPr/>
          </p:nvSpPr>
          <p:spPr bwMode="auto">
            <a:xfrm>
              <a:off x="187409" y="197103"/>
              <a:ext cx="1954044" cy="213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595959"/>
                  </a:solidFill>
                  <a:latin charset="0" panose="020f0302020204030204" pitchFamily="34" typeface="Calibri Light"/>
                </a:rPr>
                <a:t>I believe that for his escape he took advantage of the migration of a flock of wild birds. On the morning of his departure he put his planet in perfect order. </a:t>
              </a:r>
            </a:p>
          </p:txBody>
        </p:sp>
      </p:grpSp>
      <p:grpSp>
        <p:nvGrpSpPr>
          <p:cNvPr id="10" name="组合 45"/>
          <p:cNvGrpSpPr/>
          <p:nvPr/>
        </p:nvGrpSpPr>
        <p:grpSpPr>
          <a:xfrm>
            <a:off x="2881313" y="282575"/>
            <a:ext cx="6429375" cy="809625"/>
            <a:chExt cx="6429492" cy="808970"/>
          </a:xfrm>
        </p:grpSpPr>
        <p:sp>
          <p:nvSpPr>
            <p:cNvPr id="16399" name="文本框 46"/>
            <p:cNvSpPr txBox="1">
              <a:spLocks noChangeArrowheads="1"/>
            </p:cNvSpPr>
            <p:nvPr/>
          </p:nvSpPr>
          <p:spPr bwMode="auto">
            <a:xfrm>
              <a:off x="1350829" y="0"/>
              <a:ext cx="3727836" cy="51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Your Title Here</a:t>
              </a:r>
            </a:p>
          </p:txBody>
        </p:sp>
        <p:cxnSp>
          <p:nvCxnSpPr>
            <p:cNvPr id="16400" name="直接连接符 47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6401" name="文本框 48"/>
            <p:cNvSpPr txBox="1">
              <a:spLocks noChangeArrowheads="1"/>
            </p:cNvSpPr>
            <p:nvPr/>
          </p:nvSpPr>
          <p:spPr bwMode="auto">
            <a:xfrm>
              <a:off x="2004099" y="377674"/>
              <a:ext cx="2421299" cy="39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 Subtitle Here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5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5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5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6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362"/>
      <p:bldP grpId="0" spid="15370"/>
      <p:bldP grpId="0" spid="15378"/>
      <p:bldP grpId="0" spid="1538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矩形 10"/>
          <p:cNvSpPr>
            <a:spLocks noChangeArrowheads="1"/>
          </p:cNvSpPr>
          <p:nvPr/>
        </p:nvSpPr>
        <p:spPr bwMode="auto">
          <a:xfrm>
            <a:off x="7065964" y="2457450"/>
            <a:ext cx="4783137" cy="35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404040"/>
                </a:solidFill>
              </a:rPr>
              <a:t>when he was a little boy ask the indulgence of the children who may read this book for dedicating it to a grown-up. I have a serious reason: he is the best friend I have in the world. I have another reason: this grown-up understands everything, even books about children. I have a third reason: he lives in France where he is hungry and cold. </a:t>
            </a:r>
          </a:p>
          <a:p>
            <a:pPr eaLnBrk="1" hangingPunct="1">
              <a:buFont charset="0" panose="020b0604020202020204" pitchFamily="34" typeface="Arial"/>
              <a:buNone/>
            </a:pPr>
            <a:endParaRPr altLang="en-US" lang="zh-CN" sz="1400">
              <a:solidFill>
                <a:srgbClr val="404040"/>
              </a:solidFill>
            </a:endParaRPr>
          </a:p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404040"/>
                </a:solidFill>
              </a:rPr>
              <a:t>when he was a little boy ask the indulgence of the children who may read this book for dedicating it to a grown-up. I have a serious reason: he is the best friend I have in the world. I have another reason: this grown-up understands everything, even books about children. I have a third reason: he lives in France where he is hungry and cold. </a:t>
            </a:r>
          </a:p>
          <a:p>
            <a:pPr eaLnBrk="1" hangingPunct="1">
              <a:buFont charset="0" panose="020b0604020202020204" pitchFamily="34" typeface="Arial"/>
              <a:buNone/>
            </a:pPr>
            <a:endParaRPr altLang="en-US" lang="zh-CN" sz="1400">
              <a:solidFill>
                <a:srgbClr val="404040"/>
              </a:solidFill>
            </a:endParaRPr>
          </a:p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404040"/>
                </a:solidFill>
              </a:rPr>
              <a:t> he is the best friend I have in the world. I have another reason: this grown-up understands everything.</a:t>
            </a:r>
          </a:p>
        </p:txBody>
      </p:sp>
      <p:grpSp>
        <p:nvGrpSpPr>
          <p:cNvPr id="2" name="组合 11"/>
          <p:cNvGrpSpPr/>
          <p:nvPr/>
        </p:nvGrpSpPr>
        <p:grpSpPr>
          <a:xfrm>
            <a:off x="7065963" y="1614488"/>
            <a:ext cx="2878137" cy="746125"/>
            <a:chExt cx="2877006" cy="746280"/>
          </a:xfrm>
        </p:grpSpPr>
        <p:sp>
          <p:nvSpPr>
            <p:cNvPr id="17420" name="文本框 12"/>
            <p:cNvSpPr txBox="1">
              <a:spLocks noChangeArrowheads="1"/>
            </p:cNvSpPr>
            <p:nvPr/>
          </p:nvSpPr>
          <p:spPr bwMode="auto">
            <a:xfrm>
              <a:off x="-1" y="0"/>
              <a:ext cx="2848760" cy="457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b="1" lang="en-US" sz="2400">
                  <a:solidFill>
                    <a:srgbClr val="34457A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Information Here</a:t>
              </a:r>
            </a:p>
          </p:txBody>
        </p:sp>
        <p:sp>
          <p:nvSpPr>
            <p:cNvPr id="17421" name="文本框 13"/>
            <p:cNvSpPr txBox="1">
              <a:spLocks noChangeArrowheads="1"/>
            </p:cNvSpPr>
            <p:nvPr/>
          </p:nvSpPr>
          <p:spPr bwMode="auto">
            <a:xfrm>
              <a:off x="-1" y="376948"/>
              <a:ext cx="2066430" cy="365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>
                  <a:solidFill>
                    <a:srgbClr val="AFABAB"/>
                  </a:solidFill>
                  <a:latin charset="-122" panose="020b0502040204020203" pitchFamily="34" typeface="微软雅黑 Light"/>
                </a:rPr>
                <a:t>Your Subtitle Here</a:t>
              </a:r>
            </a:p>
          </p:txBody>
        </p:sp>
      </p:grpSp>
      <p:pic>
        <p:nvPicPr>
          <p:cNvPr id="16390" name="图片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10243"/>
          <a:stretch>
            <a:fillRect/>
          </a:stretch>
        </p:blipFill>
        <p:spPr bwMode="auto">
          <a:xfrm>
            <a:off x="3582988" y="3902075"/>
            <a:ext cx="3255962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1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9550" y="1762125"/>
            <a:ext cx="324643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70288" y="1766888"/>
            <a:ext cx="326866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9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9550" y="3902075"/>
            <a:ext cx="32607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3"/>
          <p:cNvGrpSpPr/>
          <p:nvPr/>
        </p:nvGrpSpPr>
        <p:grpSpPr>
          <a:xfrm>
            <a:off x="2881313" y="282575"/>
            <a:ext cx="6429375" cy="809625"/>
            <a:chExt cx="6429492" cy="808970"/>
          </a:xfrm>
        </p:grpSpPr>
        <p:sp>
          <p:nvSpPr>
            <p:cNvPr id="17417" name="文本框 24"/>
            <p:cNvSpPr txBox="1">
              <a:spLocks noChangeArrowheads="1"/>
            </p:cNvSpPr>
            <p:nvPr/>
          </p:nvSpPr>
          <p:spPr bwMode="auto">
            <a:xfrm>
              <a:off x="1350829" y="0"/>
              <a:ext cx="3727836" cy="51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Your Title Here</a:t>
              </a:r>
            </a:p>
          </p:txBody>
        </p:sp>
        <p:cxnSp>
          <p:nvCxnSpPr>
            <p:cNvPr id="17418" name="直接连接符 2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7419" name="文本框 26"/>
            <p:cNvSpPr txBox="1">
              <a:spLocks noChangeArrowheads="1"/>
            </p:cNvSpPr>
            <p:nvPr/>
          </p:nvSpPr>
          <p:spPr bwMode="auto">
            <a:xfrm>
              <a:off x="2004099" y="377674"/>
              <a:ext cx="2421299" cy="39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 Subtitle Here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38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36"/>
          <p:cNvGrpSpPr/>
          <p:nvPr/>
        </p:nvGrpSpPr>
        <p:grpSpPr>
          <a:xfrm>
            <a:off x="571500" y="2184400"/>
            <a:ext cx="3486150" cy="1701800"/>
            <a:chExt cx="4215759" cy="2057400"/>
          </a:xfrm>
        </p:grpSpPr>
        <p:grpSp>
          <p:nvGrpSpPr>
            <p:cNvPr id="18458" name="组合 20"/>
            <p:cNvGrpSpPr/>
            <p:nvPr/>
          </p:nvGrpSpPr>
          <p:grpSpPr>
            <a:xfrm>
              <a:off x="0" y="0"/>
              <a:ext cx="4215759" cy="2057400"/>
              <a:chExt cx="4215758" cy="2057400"/>
            </a:xfrm>
          </p:grpSpPr>
          <p:sp>
            <p:nvSpPr>
              <p:cNvPr id="18462" name="圆角矩形 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15758" cy="2057400"/>
              </a:xfrm>
              <a:prstGeom prst="roundRect">
                <a:avLst>
                  <a:gd fmla="val 4167" name="adj"/>
                </a:avLst>
              </a:prstGeom>
              <a:solidFill>
                <a:srgbClr val="F2F2F2"/>
              </a:solidFill>
              <a:ln w="12700">
                <a:solidFill>
                  <a:srgbClr val="D9D9D9">
                    <a:alpha val="52156"/>
                  </a:srgbClr>
                </a:solidFill>
                <a:round/>
              </a:ln>
              <a:effectLst>
                <a:outerShdw algn="ctr" dir="5400000" dist="12700" rotWithShape="0">
                  <a:srgbClr val="000000">
                    <a:alpha val="26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buFont charset="0" panose="020b0604020202020204" pitchFamily="34" typeface="Arial"/>
                  <a:buNone/>
                  <a:defRPr/>
                </a:pPr>
                <a:endParaRPr altLang="en-US" lang="zh-CN">
                  <a:solidFill>
                    <a:srgbClr val="FFFFFF"/>
                  </a:solidFill>
                  <a:ea charset="-122" pitchFamily="2" typeface="微软雅黑 Light"/>
                </a:endParaRPr>
              </a:p>
            </p:txBody>
          </p:sp>
          <p:sp>
            <p:nvSpPr>
              <p:cNvPr id="18463" name="圆角矩形 2"/>
              <p:cNvSpPr>
                <a:spLocks noChangeArrowheads="1"/>
              </p:cNvSpPr>
              <p:nvPr/>
            </p:nvSpPr>
            <p:spPr bwMode="auto">
              <a:xfrm>
                <a:off x="2365526" y="217885"/>
                <a:ext cx="1621631" cy="1621631"/>
              </a:xfrm>
              <a:prstGeom prst="roundRect">
                <a:avLst>
                  <a:gd fmla="val 4333" name="adj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464" name="组合 6"/>
              <p:cNvGrpSpPr/>
              <p:nvPr/>
            </p:nvGrpSpPr>
            <p:grpSpPr>
              <a:xfrm>
                <a:off x="2726896" y="600076"/>
                <a:ext cx="898890" cy="857248"/>
                <a:chExt cx="520963" cy="496831"/>
              </a:xfrm>
            </p:grpSpPr>
            <p:sp>
              <p:nvSpPr>
                <p:cNvPr id="18465" name="Freeform 7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520963" cy="496831"/>
                </a:xfrm>
                <a:custGeom>
                  <a:gdLst>
                    <a:gd fmla="*/ 1697659913 w 135" name="T0"/>
                    <a:gd fmla="*/ 1913496030 h 129" name="T1"/>
                    <a:gd fmla="*/ 893505408 w 135" name="T2"/>
                    <a:gd fmla="*/ 1913496030 h 129" name="T3"/>
                    <a:gd fmla="*/ 893505408 w 135" name="T4"/>
                    <a:gd fmla="*/ 1231162523 h 129" name="T5"/>
                    <a:gd fmla="*/ 640344517 w 135" name="T6"/>
                    <a:gd fmla="*/ 1231162523 h 129" name="T7"/>
                    <a:gd fmla="*/ 640344517 w 135" name="T8"/>
                    <a:gd fmla="*/ 1913496030 h 129" name="T9"/>
                    <a:gd fmla="*/ 312728280 w 135" name="T10"/>
                    <a:gd fmla="*/ 1913496030 h 129" name="T11"/>
                    <a:gd fmla="*/ 193593683 w 135" name="T12"/>
                    <a:gd fmla="*/ 1794830505 h 129" name="T13"/>
                    <a:gd fmla="*/ 193593683 w 135" name="T14"/>
                    <a:gd fmla="*/ 1112496998 h 129" name="T15"/>
                    <a:gd fmla="*/ 59567283 w 135" name="T16"/>
                    <a:gd fmla="*/ 1112496998 h 129" name="T17"/>
                    <a:gd fmla="*/ 44675466 w 135" name="T18"/>
                    <a:gd fmla="*/ 1097665251 h 129" name="T19"/>
                    <a:gd fmla="*/ 0 w 135" name="T20"/>
                    <a:gd fmla="*/ 1008662979 h 129" name="T21"/>
                    <a:gd fmla="*/ 44675466 w 135" name="T22"/>
                    <a:gd fmla="*/ 919664798 h 129" name="T23"/>
                    <a:gd fmla="*/ 923289042 w 135" name="T24"/>
                    <a:gd fmla="*/ 44499105 h 129" name="T25"/>
                    <a:gd fmla="*/ 1087099271 w 135" name="T26"/>
                    <a:gd fmla="*/ 44499105 h 129" name="T27"/>
                    <a:gd fmla="*/ 1965712621 w 135" name="T28"/>
                    <a:gd fmla="*/ 919664798 h 129" name="T29"/>
                    <a:gd fmla="*/ 2010388072 w 135" name="T30"/>
                    <a:gd fmla="*/ 1008662979 h 129" name="T31"/>
                    <a:gd fmla="*/ 1965712621 w 135" name="T32"/>
                    <a:gd fmla="*/ 1097665251 h 129" name="T33"/>
                    <a:gd fmla="*/ 1950820804 w 135" name="T34"/>
                    <a:gd fmla="*/ 1112496998 h 129" name="T35"/>
                    <a:gd fmla="*/ 1816794450 w 135" name="T36"/>
                    <a:gd fmla="*/ 1112496998 h 129" name="T37"/>
                    <a:gd fmla="*/ 1816794450 w 135" name="T38"/>
                    <a:gd fmla="*/ 1794830505 h 129" name="T39"/>
                    <a:gd fmla="*/ 1697659913 w 135" name="T40"/>
                    <a:gd fmla="*/ 1913496030 h 129" name="T41"/>
                    <a:gd fmla="*/ 148918231 w 135" name="T42"/>
                    <a:gd fmla="*/ 993831232 h 129" name="T43"/>
                    <a:gd fmla="*/ 312728280 w 135" name="T44"/>
                    <a:gd fmla="*/ 993831232 h 129" name="T45"/>
                    <a:gd fmla="*/ 312728280 w 135" name="T46"/>
                    <a:gd fmla="*/ 1794830505 h 129" name="T47"/>
                    <a:gd fmla="*/ 506318163 w 135" name="T48"/>
                    <a:gd fmla="*/ 1779994908 h 129" name="T49"/>
                    <a:gd fmla="*/ 506318163 w 135" name="T50"/>
                    <a:gd fmla="*/ 1216330776 h 129" name="T51"/>
                    <a:gd fmla="*/ 610560883 w 135" name="T52"/>
                    <a:gd fmla="*/ 1112496998 h 129" name="T53"/>
                    <a:gd fmla="*/ 923289042 w 135" name="T54"/>
                    <a:gd fmla="*/ 1112496998 h 129" name="T55"/>
                    <a:gd fmla="*/ 1012640186 w 135" name="T56"/>
                    <a:gd fmla="*/ 1216330776 h 129" name="T57"/>
                    <a:gd fmla="*/ 1012640186 w 135" name="T58"/>
                    <a:gd fmla="*/ 1779994908 h 129" name="T59"/>
                    <a:gd fmla="*/ 1697659913 w 135" name="T60"/>
                    <a:gd fmla="*/ 1779994908 h 129" name="T61"/>
                    <a:gd fmla="*/ 1697659913 w 135" name="T62"/>
                    <a:gd fmla="*/ 993831232 h 129" name="T63"/>
                    <a:gd fmla="*/ 1861469902 w 135" name="T64"/>
                    <a:gd fmla="*/ 993831232 h 129" name="T65"/>
                    <a:gd fmla="*/ 1012640186 w 135" name="T66"/>
                    <a:gd fmla="*/ 133501183 h 129" name="T67"/>
                    <a:gd fmla="*/ 148918231 w 135" name="T68"/>
                    <a:gd fmla="*/ 993831232 h 129" name="T69"/>
                    <a:gd fmla="*/ 0 60000 65536" name="T70"/>
                    <a:gd fmla="*/ 0 60000 65536" name="T71"/>
                    <a:gd fmla="*/ 0 60000 65536" name="T72"/>
                    <a:gd fmla="*/ 0 60000 65536" name="T73"/>
                    <a:gd fmla="*/ 0 60000 65536" name="T74"/>
                    <a:gd fmla="*/ 0 60000 65536" name="T75"/>
                    <a:gd fmla="*/ 0 60000 65536" name="T76"/>
                    <a:gd fmla="*/ 0 60000 65536" name="T77"/>
                    <a:gd fmla="*/ 0 60000 65536" name="T78"/>
                    <a:gd fmla="*/ 0 60000 65536" name="T79"/>
                    <a:gd fmla="*/ 0 60000 65536" name="T80"/>
                    <a:gd fmla="*/ 0 60000 65536" name="T81"/>
                    <a:gd fmla="*/ 0 60000 65536" name="T82"/>
                    <a:gd fmla="*/ 0 60000 65536" name="T83"/>
                    <a:gd fmla="*/ 0 60000 65536" name="T84"/>
                    <a:gd fmla="*/ 0 60000 65536" name="T85"/>
                    <a:gd fmla="*/ 0 60000 65536" name="T86"/>
                    <a:gd fmla="*/ 0 60000 65536" name="T87"/>
                    <a:gd fmla="*/ 0 60000 65536" name="T88"/>
                    <a:gd fmla="*/ 0 60000 65536" name="T89"/>
                    <a:gd fmla="*/ 0 60000 65536" name="T90"/>
                    <a:gd fmla="*/ 0 60000 65536" name="T91"/>
                    <a:gd fmla="*/ 0 60000 65536" name="T92"/>
                    <a:gd fmla="*/ 0 60000 65536" name="T93"/>
                    <a:gd fmla="*/ 0 60000 65536" name="T94"/>
                    <a:gd fmla="*/ 0 60000 65536" name="T95"/>
                    <a:gd fmla="*/ 0 60000 65536" name="T96"/>
                    <a:gd fmla="*/ 0 60000 65536" name="T97"/>
                    <a:gd fmla="*/ 0 60000 65536" name="T98"/>
                    <a:gd fmla="*/ 0 60000 65536" name="T99"/>
                    <a:gd fmla="*/ 0 60000 65536" name="T100"/>
                    <a:gd fmla="*/ 0 60000 65536" name="T101"/>
                    <a:gd fmla="*/ 0 60000 65536" name="T102"/>
                    <a:gd fmla="*/ 0 60000 65536" name="T103"/>
                    <a:gd fmla="*/ 0 60000 65536" name="T104"/>
                    <a:gd fmla="*/ 0 w 135" name="T105"/>
                    <a:gd fmla="*/ 0 h 129" name="T106"/>
                    <a:gd fmla="*/ 135 w 135" name="T107"/>
                    <a:gd fmla="*/ 129 h 129" name="T108"/>
                  </a:gdLst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b="T108" l="T105" r="T107" t="T106"/>
                  <a:pathLst>
                    <a:path h="129" w="135">
                      <a:moveTo>
                        <a:pt x="114" y="129"/>
                      </a:moveTo>
                      <a:cubicBezTo>
                        <a:pt x="60" y="129"/>
                        <a:pt x="60" y="129"/>
                        <a:pt x="60" y="129"/>
                      </a:cubicBezTo>
                      <a:cubicBezTo>
                        <a:pt x="60" y="83"/>
                        <a:pt x="60" y="83"/>
                        <a:pt x="60" y="83"/>
                      </a:cubicBezTo>
                      <a:cubicBezTo>
                        <a:pt x="43" y="83"/>
                        <a:pt x="43" y="83"/>
                        <a:pt x="43" y="83"/>
                      </a:cubicBezTo>
                      <a:cubicBezTo>
                        <a:pt x="43" y="129"/>
                        <a:pt x="43" y="129"/>
                        <a:pt x="43" y="129"/>
                      </a:cubicBezTo>
                      <a:cubicBezTo>
                        <a:pt x="21" y="129"/>
                        <a:pt x="21" y="129"/>
                        <a:pt x="21" y="129"/>
                      </a:cubicBezTo>
                      <a:cubicBezTo>
                        <a:pt x="16" y="129"/>
                        <a:pt x="13" y="125"/>
                        <a:pt x="13" y="121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4" y="75"/>
                        <a:pt x="4" y="75"/>
                        <a:pt x="4" y="75"/>
                      </a:cubicBezTo>
                      <a:cubicBezTo>
                        <a:pt x="3" y="74"/>
                        <a:pt x="3" y="74"/>
                        <a:pt x="3" y="74"/>
                      </a:cubicBezTo>
                      <a:cubicBezTo>
                        <a:pt x="1" y="72"/>
                        <a:pt x="0" y="70"/>
                        <a:pt x="0" y="68"/>
                      </a:cubicBezTo>
                      <a:cubicBezTo>
                        <a:pt x="0" y="66"/>
                        <a:pt x="1" y="64"/>
                        <a:pt x="3" y="62"/>
                      </a:cubicBezTo>
                      <a:cubicBezTo>
                        <a:pt x="62" y="3"/>
                        <a:pt x="62" y="3"/>
                        <a:pt x="62" y="3"/>
                      </a:cubicBezTo>
                      <a:cubicBezTo>
                        <a:pt x="65" y="0"/>
                        <a:pt x="70" y="0"/>
                        <a:pt x="73" y="3"/>
                      </a:cubicBezTo>
                      <a:cubicBezTo>
                        <a:pt x="132" y="62"/>
                        <a:pt x="132" y="62"/>
                        <a:pt x="132" y="62"/>
                      </a:cubicBezTo>
                      <a:cubicBezTo>
                        <a:pt x="134" y="64"/>
                        <a:pt x="135" y="66"/>
                        <a:pt x="135" y="68"/>
                      </a:cubicBezTo>
                      <a:cubicBezTo>
                        <a:pt x="135" y="70"/>
                        <a:pt x="134" y="72"/>
                        <a:pt x="132" y="74"/>
                      </a:cubicBezTo>
                      <a:cubicBezTo>
                        <a:pt x="131" y="75"/>
                        <a:pt x="131" y="75"/>
                        <a:pt x="131" y="75"/>
                      </a:cubicBezTo>
                      <a:cubicBezTo>
                        <a:pt x="122" y="75"/>
                        <a:pt x="122" y="75"/>
                        <a:pt x="122" y="75"/>
                      </a:cubicBezTo>
                      <a:cubicBezTo>
                        <a:pt x="122" y="121"/>
                        <a:pt x="122" y="121"/>
                        <a:pt x="122" y="121"/>
                      </a:cubicBezTo>
                      <a:cubicBezTo>
                        <a:pt x="122" y="125"/>
                        <a:pt x="119" y="129"/>
                        <a:pt x="114" y="129"/>
                      </a:cubicBezTo>
                      <a:close/>
                      <a:moveTo>
                        <a:pt x="10" y="67"/>
                      </a:moveTo>
                      <a:cubicBezTo>
                        <a:pt x="21" y="67"/>
                        <a:pt x="21" y="67"/>
                        <a:pt x="21" y="67"/>
                      </a:cubicBezTo>
                      <a:cubicBezTo>
                        <a:pt x="21" y="121"/>
                        <a:pt x="21" y="121"/>
                        <a:pt x="21" y="121"/>
                      </a:cubicBezTo>
                      <a:cubicBezTo>
                        <a:pt x="34" y="120"/>
                        <a:pt x="34" y="120"/>
                        <a:pt x="34" y="120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cubicBezTo>
                        <a:pt x="34" y="78"/>
                        <a:pt x="37" y="75"/>
                        <a:pt x="41" y="75"/>
                      </a:cubicBezTo>
                      <a:cubicBezTo>
                        <a:pt x="62" y="75"/>
                        <a:pt x="62" y="75"/>
                        <a:pt x="62" y="75"/>
                      </a:cubicBezTo>
                      <a:cubicBezTo>
                        <a:pt x="65" y="75"/>
                        <a:pt x="68" y="78"/>
                        <a:pt x="68" y="82"/>
                      </a:cubicBezTo>
                      <a:cubicBezTo>
                        <a:pt x="68" y="120"/>
                        <a:pt x="68" y="120"/>
                        <a:pt x="68" y="120"/>
                      </a:cubicBezTo>
                      <a:cubicBezTo>
                        <a:pt x="114" y="120"/>
                        <a:pt x="114" y="120"/>
                        <a:pt x="114" y="120"/>
                      </a:cubicBezTo>
                      <a:cubicBezTo>
                        <a:pt x="114" y="67"/>
                        <a:pt x="114" y="67"/>
                        <a:pt x="114" y="67"/>
                      </a:cubicBezTo>
                      <a:cubicBezTo>
                        <a:pt x="125" y="67"/>
                        <a:pt x="125" y="67"/>
                        <a:pt x="125" y="67"/>
                      </a:cubicBezTo>
                      <a:cubicBezTo>
                        <a:pt x="68" y="9"/>
                        <a:pt x="68" y="9"/>
                        <a:pt x="68" y="9"/>
                      </a:cubicBezTo>
                      <a:lnTo>
                        <a:pt x="10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18466" name="Freeform 8"/>
                <p:cNvSpPr>
                  <a:spLocks noEditPoints="1"/>
                </p:cNvSpPr>
                <p:nvPr/>
              </p:nvSpPr>
              <p:spPr bwMode="auto">
                <a:xfrm>
                  <a:off x="289581" y="296679"/>
                  <a:ext cx="130595" cy="119239"/>
                </a:xfrm>
                <a:custGeom>
                  <a:gdLst>
                    <a:gd fmla="*/ 398345419 w 34" name="T0"/>
                    <a:gd fmla="*/ 458643205 h 31" name="T1"/>
                    <a:gd fmla="*/ 103273741 w 34" name="T2"/>
                    <a:gd fmla="*/ 458643205 h 31" name="T3"/>
                    <a:gd fmla="*/ 0 w 34" name="T4"/>
                    <a:gd fmla="*/ 355078389 h 31" name="T5"/>
                    <a:gd fmla="*/ 0 w 34" name="T6"/>
                    <a:gd fmla="*/ 88771520 h 31" name="T7"/>
                    <a:gd fmla="*/ 103273741 w 34" name="T8"/>
                    <a:gd fmla="*/ 0 h 31" name="T9"/>
                    <a:gd fmla="*/ 398345419 w 34" name="T10"/>
                    <a:gd fmla="*/ 0 h 31" name="T11"/>
                    <a:gd fmla="*/ 501619131 w 34" name="T12"/>
                    <a:gd fmla="*/ 88771520 h 31" name="T13"/>
                    <a:gd fmla="*/ 501619131 w 34" name="T14"/>
                    <a:gd fmla="*/ 355078389 h 31" name="T15"/>
                    <a:gd fmla="*/ 398345419 w 34" name="T16"/>
                    <a:gd fmla="*/ 458643205 h 31" name="T17"/>
                    <a:gd fmla="*/ 132780546 w 34" name="T18"/>
                    <a:gd fmla="*/ 340285064 h 31" name="T19"/>
                    <a:gd fmla="*/ 383592032 w 34" name="T20"/>
                    <a:gd fmla="*/ 340285064 h 31" name="T21"/>
                    <a:gd fmla="*/ 383592032 w 34" name="T22"/>
                    <a:gd fmla="*/ 118358171 h 31" name="T23"/>
                    <a:gd fmla="*/ 132780546 w 34" name="T24"/>
                    <a:gd fmla="*/ 118358171 h 31" name="T25"/>
                    <a:gd fmla="*/ 132780546 w 34" name="T26"/>
                    <a:gd fmla="*/ 340285064 h 31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34" name="T42"/>
                    <a:gd fmla="*/ 0 h 31" name="T43"/>
                    <a:gd fmla="*/ 34 w 34" name="T44"/>
                    <a:gd fmla="*/ 31 h 31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31" w="34">
                      <a:moveTo>
                        <a:pt x="27" y="31"/>
                      </a:move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3" y="31"/>
                        <a:pt x="0" y="28"/>
                        <a:pt x="0" y="24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31" y="0"/>
                        <a:pt x="34" y="3"/>
                        <a:pt x="34" y="6"/>
                      </a:cubicBezTo>
                      <a:cubicBezTo>
                        <a:pt x="34" y="24"/>
                        <a:pt x="34" y="24"/>
                        <a:pt x="34" y="24"/>
                      </a:cubicBezTo>
                      <a:cubicBezTo>
                        <a:pt x="34" y="28"/>
                        <a:pt x="31" y="31"/>
                        <a:pt x="27" y="31"/>
                      </a:cubicBezTo>
                      <a:close/>
                      <a:moveTo>
                        <a:pt x="9" y="23"/>
                      </a:move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lnTo>
                        <a:pt x="9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18467" name="Freeform 9"/>
                <p:cNvSpPr>
                  <a:spLocks noEditPoints="1"/>
                </p:cNvSpPr>
                <p:nvPr/>
              </p:nvSpPr>
              <p:spPr bwMode="auto">
                <a:xfrm>
                  <a:off x="350620" y="42585"/>
                  <a:ext cx="119239" cy="197313"/>
                </a:xfrm>
                <a:custGeom>
                  <a:gdLst>
                    <a:gd fmla="*/ 458643205 w 31" name="T0"/>
                    <a:gd fmla="*/ 763380797 h 51" name="T1"/>
                    <a:gd fmla="*/ 0 w 31" name="T2"/>
                    <a:gd fmla="*/ 299366410 h 51" name="T3"/>
                    <a:gd fmla="*/ 0 w 31" name="T4"/>
                    <a:gd fmla="*/ 104777071 h 51" name="T5"/>
                    <a:gd fmla="*/ 88771520 w 31" name="T6"/>
                    <a:gd fmla="*/ 0 h 51" name="T7"/>
                    <a:gd fmla="*/ 369871714 w 31" name="T8"/>
                    <a:gd fmla="*/ 0 h 51" name="T9"/>
                    <a:gd fmla="*/ 458643205 w 31" name="T10"/>
                    <a:gd fmla="*/ 104777071 h 51" name="T11"/>
                    <a:gd fmla="*/ 458643205 w 31" name="T12"/>
                    <a:gd fmla="*/ 763380797 h 51" name="T13"/>
                    <a:gd fmla="*/ 118358171 w 31" name="T14"/>
                    <a:gd fmla="*/ 254460306 h 51" name="T15"/>
                    <a:gd fmla="*/ 340285064 w 31" name="T16"/>
                    <a:gd fmla="*/ 478983088 h 51" name="T17"/>
                    <a:gd fmla="*/ 340285064 w 31" name="T18"/>
                    <a:gd fmla="*/ 119745772 h 51" name="T19"/>
                    <a:gd fmla="*/ 118358171 w 31" name="T20"/>
                    <a:gd fmla="*/ 119745772 h 51" name="T21"/>
                    <a:gd fmla="*/ 118358171 w 31" name="T22"/>
                    <a:gd fmla="*/ 254460306 h 51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w 31" name="T36"/>
                    <a:gd fmla="*/ 0 h 51" name="T37"/>
                    <a:gd fmla="*/ 31 w 31" name="T38"/>
                    <a:gd fmla="*/ 51 h 51" name="T39"/>
                  </a:gdLst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b="T39" l="T36" r="T38" t="T37"/>
                  <a:pathLst>
                    <a:path h="51" w="31">
                      <a:moveTo>
                        <a:pt x="31" y="51"/>
                      </a:move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31" y="3"/>
                        <a:pt x="31" y="7"/>
                      </a:cubicBezTo>
                      <a:lnTo>
                        <a:pt x="31" y="51"/>
                      </a:lnTo>
                      <a:close/>
                      <a:moveTo>
                        <a:pt x="8" y="17"/>
                      </a:move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9pPr>
                </a:lstStyle>
                <a:p>
                  <a:endParaRPr altLang="en-US" lang="zh-CN"/>
                </a:p>
              </p:txBody>
            </p:sp>
          </p:grpSp>
        </p:grpSp>
        <p:grpSp>
          <p:nvGrpSpPr>
            <p:cNvPr id="18459" name="组合 26"/>
            <p:cNvGrpSpPr/>
            <p:nvPr/>
          </p:nvGrpSpPr>
          <p:grpSpPr>
            <a:xfrm>
              <a:off x="238622" y="414657"/>
              <a:ext cx="1919094" cy="1312481"/>
              <a:chExt cx="1919094" cy="1312481"/>
            </a:xfrm>
          </p:grpSpPr>
          <p:sp>
            <p:nvSpPr>
              <p:cNvPr id="18460" name="文本框 2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664802" cy="442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>
                    <a:solidFill>
                      <a:srgbClr val="7F7F7F"/>
                    </a:solidFill>
                    <a:latin charset="-122" panose="020b0502040204020203" pitchFamily="34" typeface="微软雅黑 Light"/>
                  </a:rPr>
                  <a:t>Information</a:t>
                </a:r>
              </a:p>
            </p:txBody>
          </p:sp>
          <p:sp>
            <p:nvSpPr>
              <p:cNvPr id="18461" name="文本框 25"/>
              <p:cNvSpPr txBox="1">
                <a:spLocks noChangeArrowheads="1"/>
              </p:cNvSpPr>
              <p:nvPr/>
            </p:nvSpPr>
            <p:spPr bwMode="auto">
              <a:xfrm>
                <a:off x="0" y="307777"/>
                <a:ext cx="1900931" cy="994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4800">
                    <a:solidFill>
                      <a:srgbClr val="7F7F7F"/>
                    </a:solidFill>
                    <a:latin charset="-122" panose="020b0502040204020203" pitchFamily="34" typeface="微软雅黑 Light"/>
                  </a:rPr>
                  <a:t>1,872</a:t>
                </a:r>
              </a:p>
            </p:txBody>
          </p:sp>
        </p:grpSp>
      </p:grpSp>
      <p:grpSp>
        <p:nvGrpSpPr>
          <p:cNvPr id="6" name="组合 37"/>
          <p:cNvGrpSpPr/>
          <p:nvPr/>
        </p:nvGrpSpPr>
        <p:grpSpPr>
          <a:xfrm>
            <a:off x="4381500" y="2184400"/>
            <a:ext cx="3486150" cy="1701800"/>
            <a:chExt cx="4214912" cy="2057400"/>
          </a:xfrm>
        </p:grpSpPr>
        <p:grpSp>
          <p:nvGrpSpPr>
            <p:cNvPr id="18451" name="组合 21"/>
            <p:cNvGrpSpPr/>
            <p:nvPr/>
          </p:nvGrpSpPr>
          <p:grpSpPr>
            <a:xfrm>
              <a:off x="0" y="0"/>
              <a:ext cx="4214912" cy="2057400"/>
              <a:chExt cx="4214911" cy="2057400"/>
            </a:xfrm>
          </p:grpSpPr>
          <p:sp>
            <p:nvSpPr>
              <p:cNvPr id="18455" name="圆角矩形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14911" cy="2057400"/>
              </a:xfrm>
              <a:prstGeom prst="roundRect">
                <a:avLst>
                  <a:gd fmla="val 4167" name="adj"/>
                </a:avLst>
              </a:prstGeom>
              <a:solidFill>
                <a:srgbClr val="F2F2F2"/>
              </a:solidFill>
              <a:ln w="12700">
                <a:solidFill>
                  <a:srgbClr val="D9D9D9">
                    <a:alpha val="52156"/>
                  </a:srgbClr>
                </a:solidFill>
                <a:round/>
              </a:ln>
              <a:effectLst>
                <a:outerShdw algn="ctr" dir="5400000" dist="12700" rotWithShape="0">
                  <a:srgbClr val="000000">
                    <a:alpha val="26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buFont charset="0" panose="020b0604020202020204" pitchFamily="34" typeface="Arial"/>
                  <a:buNone/>
                  <a:defRPr/>
                </a:pPr>
                <a:endParaRPr altLang="en-US" lang="zh-CN">
                  <a:solidFill>
                    <a:srgbClr val="FFFFFF"/>
                  </a:solidFill>
                  <a:ea charset="-122" pitchFamily="2" typeface="微软雅黑 Light"/>
                </a:endParaRPr>
              </a:p>
            </p:txBody>
          </p:sp>
          <p:sp>
            <p:nvSpPr>
              <p:cNvPr id="18456" name="圆角矩形 13"/>
              <p:cNvSpPr>
                <a:spLocks noChangeArrowheads="1"/>
              </p:cNvSpPr>
              <p:nvPr/>
            </p:nvSpPr>
            <p:spPr bwMode="auto">
              <a:xfrm>
                <a:off x="2364678" y="217885"/>
                <a:ext cx="1621631" cy="1621631"/>
              </a:xfrm>
              <a:prstGeom prst="roundRect">
                <a:avLst>
                  <a:gd fmla="val 4333" name="adj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8457" name="Freeform 6"/>
              <p:cNvSpPr>
                <a:spLocks noEditPoints="1"/>
              </p:cNvSpPr>
              <p:nvPr/>
            </p:nvSpPr>
            <p:spPr bwMode="auto">
              <a:xfrm>
                <a:off x="2740744" y="603750"/>
                <a:ext cx="869498" cy="849900"/>
              </a:xfrm>
              <a:custGeom>
                <a:gdLst>
                  <a:gd fmla="*/ 2147483647 w 131" name="T0"/>
                  <a:gd fmla="*/ 264524713 h 128" name="T1"/>
                  <a:gd fmla="*/ 2147483647 w 131" name="T2"/>
                  <a:gd fmla="*/ 2147483647 h 128" name="T3"/>
                  <a:gd fmla="*/ 2147483647 w 131" name="T4"/>
                  <a:gd fmla="*/ 2147483647 h 128" name="T5"/>
                  <a:gd fmla="*/ 2147483647 w 131" name="T6"/>
                  <a:gd fmla="*/ 2147483647 h 128" name="T7"/>
                  <a:gd fmla="*/ 2147483647 w 131" name="T8"/>
                  <a:gd fmla="*/ 2147483647 h 128" name="T9"/>
                  <a:gd fmla="*/ 2147483647 w 131" name="T10"/>
                  <a:gd fmla="*/ 2147483647 h 128" name="T11"/>
                  <a:gd fmla="*/ 2147483647 w 131" name="T12"/>
                  <a:gd fmla="*/ 2147483647 h 128" name="T13"/>
                  <a:gd fmla="*/ 2147483647 w 131" name="T14"/>
                  <a:gd fmla="*/ 2147483647 h 128" name="T15"/>
                  <a:gd fmla="*/ 2147483647 w 131" name="T16"/>
                  <a:gd fmla="*/ 2147483647 h 128" name="T17"/>
                  <a:gd fmla="*/ 2147483647 w 131" name="T18"/>
                  <a:gd fmla="*/ 2147483647 h 128" name="T19"/>
                  <a:gd fmla="*/ 2147483647 w 131" name="T20"/>
                  <a:gd fmla="*/ 2147483647 h 128" name="T21"/>
                  <a:gd fmla="*/ 2147483647 w 131" name="T22"/>
                  <a:gd fmla="*/ 2147483647 h 128" name="T23"/>
                  <a:gd fmla="*/ 1497866001 w 131" name="T24"/>
                  <a:gd fmla="*/ 2147483647 h 128" name="T25"/>
                  <a:gd fmla="*/ 1630029635 w 131" name="T26"/>
                  <a:gd fmla="*/ 2147483647 h 128" name="T27"/>
                  <a:gd fmla="*/ 2026527591 w 131" name="T28"/>
                  <a:gd fmla="*/ 2147483647 h 128" name="T29"/>
                  <a:gd fmla="*/ 1453813668 w 131" name="T30"/>
                  <a:gd fmla="*/ 2147483647 h 128" name="T31"/>
                  <a:gd fmla="*/ 748936319 w 131" name="T32"/>
                  <a:gd fmla="*/ 2147483647 h 128" name="T33"/>
                  <a:gd fmla="*/ 1409754699 w 131" name="T34"/>
                  <a:gd fmla="*/ 2147483647 h 128" name="T35"/>
                  <a:gd fmla="*/ 1233538732 w 131" name="T36"/>
                  <a:gd fmla="*/ 2147483647 h 128" name="T37"/>
                  <a:gd fmla="*/ 2147483647 w 131" name="T38"/>
                  <a:gd fmla="*/ 2147483647 h 128" name="T39"/>
                  <a:gd fmla="*/ 2147483647 w 131" name="T40"/>
                  <a:gd fmla="*/ 2147483647 h 128" name="T41"/>
                  <a:gd fmla="*/ 2147483647 w 131" name="T42"/>
                  <a:gd fmla="*/ 2147483647 h 128" name="T43"/>
                  <a:gd fmla="*/ 2147483647 w 131" name="T44"/>
                  <a:gd fmla="*/ 2147483647 h 128" name="T45"/>
                  <a:gd fmla="*/ 1630029635 w 131" name="T46"/>
                  <a:gd fmla="*/ 2147483647 h 128" name="T47"/>
                  <a:gd fmla="*/ 1497866001 w 131" name="T48"/>
                  <a:gd fmla="*/ 2147483647 h 128" name="T49"/>
                  <a:gd fmla="*/ 1630029635 w 131" name="T50"/>
                  <a:gd fmla="*/ 2147483647 h 128" name="T51"/>
                  <a:gd fmla="*/ 2147483647 w 131" name="T52"/>
                  <a:gd fmla="*/ 2147483647 h 128" name="T53"/>
                  <a:gd fmla="*/ 2147483647 w 131" name="T54"/>
                  <a:gd fmla="*/ 1983938718 h 128" name="T55"/>
                  <a:gd fmla="*/ 2147483647 w 131" name="T56"/>
                  <a:gd fmla="*/ 2072115801 h 128" name="T57"/>
                  <a:gd fmla="*/ 2147483647 w 131" name="T58"/>
                  <a:gd fmla="*/ 2147483647 h 128" name="T59"/>
                  <a:gd fmla="*/ 2147483647 w 131" name="T60"/>
                  <a:gd fmla="*/ 2147483647 h 128" name="T61"/>
                  <a:gd fmla="*/ 528661382 w 131" name="T62"/>
                  <a:gd fmla="*/ 1851673093 h 128" name="T63"/>
                  <a:gd fmla="*/ 837040984 w 131" name="T64"/>
                  <a:gd fmla="*/ 2147483647 h 128" name="T65"/>
                  <a:gd fmla="*/ 1189486399 w 131" name="T66"/>
                  <a:gd fmla="*/ 2147483647 h 128" name="T67"/>
                  <a:gd fmla="*/ 1321650034 w 131" name="T68"/>
                  <a:gd fmla="*/ 2147483647 h 128" name="T69"/>
                  <a:gd fmla="*/ 2147483647 w 131" name="T70"/>
                  <a:gd fmla="*/ 1851673093 h 128" name="T71"/>
                  <a:gd fmla="*/ 2147483647 w 131" name="T72"/>
                  <a:gd fmla="*/ 2147483647 h 128" name="T73"/>
                  <a:gd fmla="*/ 2147483647 w 131" name="T74"/>
                  <a:gd fmla="*/ 2147483647 h 128" name="T75"/>
                  <a:gd fmla="*/ 2147483647 w 131" name="T76"/>
                  <a:gd fmla="*/ 1983938718 h 128" name="T77"/>
                  <a:gd fmla="*/ 2147483647 w 131" name="T78"/>
                  <a:gd fmla="*/ 1851673093 h 128" name="T79"/>
                  <a:gd fmla="*/ 2147483647 w 131" name="T80"/>
                  <a:gd fmla="*/ 1543066167 h 128" name="T81"/>
                  <a:gd fmla="*/ 1894363956 w 131" name="T82"/>
                  <a:gd fmla="*/ 2072115801 h 128" name="T83"/>
                  <a:gd fmla="*/ 2147483647 w 131" name="T84"/>
                  <a:gd fmla="*/ 1587148069 h 128" name="T85"/>
                  <a:gd fmla="*/ 2147483647 w 131" name="T86"/>
                  <a:gd fmla="*/ 1322623460 h 128" name="T87"/>
                  <a:gd fmla="*/ 1585977303 w 131" name="T88"/>
                  <a:gd fmla="*/ 2072115801 h 128" name="T89"/>
                  <a:gd fmla="*/ 1938416288 w 131" name="T90"/>
                  <a:gd fmla="*/ 1543066167 h 128" name="T91"/>
                  <a:gd fmla="*/ 2147483647 w 131" name="T92"/>
                  <a:gd fmla="*/ 1058098851 h 128" name="T93"/>
                  <a:gd fmla="*/ 2070579923 w 131" name="T94"/>
                  <a:gd fmla="*/ 573137967 h 128" name="T95"/>
                  <a:gd fmla="*/ 2147483647 w 131" name="T96"/>
                  <a:gd fmla="*/ 1278534919 h 128" name="T97"/>
                  <a:gd fmla="*/ 2147483647 w 131" name="T98"/>
                  <a:gd fmla="*/ 1763502650 h 128" name="T99"/>
                  <a:gd fmla="*/ 2147483647 w 131" name="T100"/>
                  <a:gd fmla="*/ 1719413694 h 128" name="T101"/>
                  <a:gd fmla="*/ 2147483647 w 131" name="T102"/>
                  <a:gd fmla="*/ 1675325152 h 128" name="T103"/>
                  <a:gd fmla="*/ 2147483647 w 131" name="T104"/>
                  <a:gd fmla="*/ 1763502650 h 128" name="T105"/>
                  <a:gd fmla="*/ 2147483647 w 131" name="T106"/>
                  <a:gd fmla="*/ 1190364476 h 128" name="T107"/>
                  <a:gd fmla="*/ 2147483647 w 131" name="T108"/>
                  <a:gd fmla="*/ 617226508 h 128" name="T109"/>
                  <a:gd fmla="*/ 2147483647 w 131" name="T110"/>
                  <a:gd fmla="*/ 881751325 h 128" name="T111"/>
                  <a:gd fmla="*/ 2147483647 w 131" name="T112"/>
                  <a:gd fmla="*/ 1234453017 h 128" name="T113"/>
                  <a:gd fmla="*/ 2147483647 w 131" name="T114"/>
                  <a:gd fmla="*/ 1454889085 h 128" name="T115"/>
                  <a:gd fmla="*/ 2147483647 w 131" name="T116"/>
                  <a:gd fmla="*/ 484960884 h 128" name="T117"/>
                  <a:gd fmla="*/ 2147483647 w 131" name="T118"/>
                  <a:gd fmla="*/ 837662576 h 128" name="T119"/>
                  <a:gd fmla="*/ 2147483647 w 131" name="T120"/>
                  <a:gd fmla="*/ 484960884 h 128" name="T121"/>
                  <a:gd fmla="*/ 2147483647 w 131" name="T122"/>
                  <a:gd fmla="*/ 264524713 h 128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  <a:gd fmla="*/ 0 60000 65536" name="T183"/>
                  <a:gd fmla="*/ 0 60000 65536" name="T184"/>
                  <a:gd fmla="*/ 0 60000 65536" name="T185"/>
                  <a:gd fmla="*/ 0 w 131" name="T186"/>
                  <a:gd fmla="*/ 0 h 128" name="T187"/>
                  <a:gd fmla="*/ 131 w 131" name="T188"/>
                  <a:gd fmla="*/ 128 h 128" name="T189"/>
                </a:gdLst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b="T189" l="T186" r="T188" t="T187"/>
                <a:pathLst>
                  <a:path h="128" w="131">
                    <a:moveTo>
                      <a:pt x="65" y="128"/>
                    </a:moveTo>
                    <a:cubicBezTo>
                      <a:pt x="56" y="128"/>
                      <a:pt x="47" y="126"/>
                      <a:pt x="39" y="122"/>
                    </a:cubicBezTo>
                    <a:cubicBezTo>
                      <a:pt x="24" y="115"/>
                      <a:pt x="13" y="103"/>
                      <a:pt x="7" y="88"/>
                    </a:cubicBezTo>
                    <a:cubicBezTo>
                      <a:pt x="0" y="71"/>
                      <a:pt x="0" y="53"/>
                      <a:pt x="8" y="37"/>
                    </a:cubicBezTo>
                    <a:cubicBezTo>
                      <a:pt x="15" y="21"/>
                      <a:pt x="29" y="8"/>
                      <a:pt x="46" y="3"/>
                    </a:cubicBezTo>
                    <a:cubicBezTo>
                      <a:pt x="52" y="1"/>
                      <a:pt x="59" y="0"/>
                      <a:pt x="66" y="0"/>
                    </a:cubicBezTo>
                    <a:cubicBezTo>
                      <a:pt x="75" y="0"/>
                      <a:pt x="84" y="2"/>
                      <a:pt x="93" y="6"/>
                    </a:cubicBezTo>
                    <a:cubicBezTo>
                      <a:pt x="107" y="13"/>
                      <a:pt x="118" y="25"/>
                      <a:pt x="125" y="40"/>
                    </a:cubicBezTo>
                    <a:cubicBezTo>
                      <a:pt x="131" y="56"/>
                      <a:pt x="131" y="75"/>
                      <a:pt x="123" y="91"/>
                    </a:cubicBezTo>
                    <a:cubicBezTo>
                      <a:pt x="116" y="107"/>
                      <a:pt x="102" y="119"/>
                      <a:pt x="85" y="124"/>
                    </a:cubicBezTo>
                    <a:cubicBezTo>
                      <a:pt x="79" y="127"/>
                      <a:pt x="72" y="128"/>
                      <a:pt x="65" y="128"/>
                    </a:cubicBezTo>
                    <a:close/>
                    <a:moveTo>
                      <a:pt x="70" y="110"/>
                    </a:moveTo>
                    <a:cubicBezTo>
                      <a:pt x="69" y="110"/>
                      <a:pt x="69" y="110"/>
                      <a:pt x="69" y="110"/>
                    </a:cubicBezTo>
                    <a:cubicBezTo>
                      <a:pt x="69" y="111"/>
                      <a:pt x="67" y="112"/>
                      <a:pt x="67" y="112"/>
                    </a:cubicBezTo>
                    <a:cubicBezTo>
                      <a:pt x="67" y="112"/>
                      <a:pt x="65" y="113"/>
                      <a:pt x="65" y="113"/>
                    </a:cubicBezTo>
                    <a:cubicBezTo>
                      <a:pt x="64" y="114"/>
                      <a:pt x="63" y="114"/>
                      <a:pt x="62" y="115"/>
                    </a:cubicBezTo>
                    <a:cubicBezTo>
                      <a:pt x="62" y="115"/>
                      <a:pt x="62" y="115"/>
                      <a:pt x="62" y="115"/>
                    </a:cubicBezTo>
                    <a:cubicBezTo>
                      <a:pt x="61" y="115"/>
                      <a:pt x="61" y="115"/>
                      <a:pt x="60" y="116"/>
                    </a:cubicBezTo>
                    <a:cubicBezTo>
                      <a:pt x="60" y="116"/>
                      <a:pt x="58" y="117"/>
                      <a:pt x="58" y="117"/>
                    </a:cubicBezTo>
                    <a:cubicBezTo>
                      <a:pt x="57" y="117"/>
                      <a:pt x="57" y="117"/>
                      <a:pt x="57" y="117"/>
                    </a:cubicBezTo>
                    <a:cubicBezTo>
                      <a:pt x="56" y="117"/>
                      <a:pt x="54" y="118"/>
                      <a:pt x="54" y="118"/>
                    </a:cubicBezTo>
                    <a:cubicBezTo>
                      <a:pt x="54" y="119"/>
                      <a:pt x="53" y="119"/>
                      <a:pt x="52" y="119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2" y="120"/>
                      <a:pt x="52" y="120"/>
                      <a:pt x="52" y="120"/>
                    </a:cubicBezTo>
                    <a:cubicBezTo>
                      <a:pt x="56" y="121"/>
                      <a:pt x="61" y="121"/>
                      <a:pt x="65" y="121"/>
                    </a:cubicBezTo>
                    <a:cubicBezTo>
                      <a:pt x="70" y="121"/>
                      <a:pt x="75" y="121"/>
                      <a:pt x="79" y="120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79" y="119"/>
                      <a:pt x="79" y="119"/>
                      <a:pt x="79" y="119"/>
                    </a:cubicBezTo>
                    <a:cubicBezTo>
                      <a:pt x="79" y="118"/>
                      <a:pt x="79" y="118"/>
                      <a:pt x="78" y="117"/>
                    </a:cubicBezTo>
                    <a:cubicBezTo>
                      <a:pt x="78" y="116"/>
                      <a:pt x="78" y="116"/>
                      <a:pt x="78" y="116"/>
                    </a:cubicBezTo>
                    <a:cubicBezTo>
                      <a:pt x="78" y="115"/>
                      <a:pt x="77" y="115"/>
                      <a:pt x="77" y="114"/>
                    </a:cubicBezTo>
                    <a:cubicBezTo>
                      <a:pt x="76" y="113"/>
                      <a:pt x="76" y="113"/>
                      <a:pt x="76" y="113"/>
                    </a:cubicBezTo>
                    <a:cubicBezTo>
                      <a:pt x="76" y="113"/>
                      <a:pt x="75" y="112"/>
                      <a:pt x="75" y="111"/>
                    </a:cubicBezTo>
                    <a:cubicBezTo>
                      <a:pt x="74" y="111"/>
                      <a:pt x="74" y="111"/>
                      <a:pt x="74" y="111"/>
                    </a:cubicBezTo>
                    <a:cubicBezTo>
                      <a:pt x="74" y="110"/>
                      <a:pt x="74" y="109"/>
                      <a:pt x="73" y="109"/>
                    </a:cubicBezTo>
                    <a:cubicBezTo>
                      <a:pt x="73" y="108"/>
                      <a:pt x="73" y="108"/>
                      <a:pt x="73" y="108"/>
                    </a:cubicBezTo>
                    <a:cubicBezTo>
                      <a:pt x="73" y="108"/>
                      <a:pt x="71" y="109"/>
                      <a:pt x="70" y="110"/>
                    </a:cubicBezTo>
                    <a:close/>
                    <a:moveTo>
                      <a:pt x="94" y="82"/>
                    </a:moveTo>
                    <a:cubicBezTo>
                      <a:pt x="94" y="83"/>
                      <a:pt x="94" y="83"/>
                      <a:pt x="94" y="83"/>
                    </a:cubicBezTo>
                    <a:cubicBezTo>
                      <a:pt x="93" y="84"/>
                      <a:pt x="93" y="85"/>
                      <a:pt x="92" y="86"/>
                    </a:cubicBezTo>
                    <a:cubicBezTo>
                      <a:pt x="91" y="87"/>
                      <a:pt x="91" y="87"/>
                      <a:pt x="91" y="87"/>
                    </a:cubicBezTo>
                    <a:cubicBezTo>
                      <a:pt x="91" y="88"/>
                      <a:pt x="91" y="89"/>
                      <a:pt x="90" y="89"/>
                    </a:cubicBezTo>
                    <a:cubicBezTo>
                      <a:pt x="90" y="90"/>
                      <a:pt x="89" y="90"/>
                      <a:pt x="89" y="91"/>
                    </a:cubicBezTo>
                    <a:cubicBezTo>
                      <a:pt x="89" y="91"/>
                      <a:pt x="88" y="92"/>
                      <a:pt x="88" y="93"/>
                    </a:cubicBezTo>
                    <a:cubicBezTo>
                      <a:pt x="87" y="93"/>
                      <a:pt x="87" y="94"/>
                      <a:pt x="86" y="94"/>
                    </a:cubicBezTo>
                    <a:cubicBezTo>
                      <a:pt x="86" y="95"/>
                      <a:pt x="85" y="96"/>
                      <a:pt x="85" y="96"/>
                    </a:cubicBezTo>
                    <a:cubicBezTo>
                      <a:pt x="85" y="97"/>
                      <a:pt x="84" y="97"/>
                      <a:pt x="84" y="98"/>
                    </a:cubicBezTo>
                    <a:cubicBezTo>
                      <a:pt x="83" y="98"/>
                      <a:pt x="83" y="99"/>
                      <a:pt x="82" y="99"/>
                    </a:cubicBezTo>
                    <a:cubicBezTo>
                      <a:pt x="81" y="100"/>
                      <a:pt x="81" y="100"/>
                      <a:pt x="81" y="101"/>
                    </a:cubicBezTo>
                    <a:cubicBezTo>
                      <a:pt x="80" y="101"/>
                      <a:pt x="80" y="102"/>
                      <a:pt x="79" y="102"/>
                    </a:cubicBezTo>
                    <a:cubicBezTo>
                      <a:pt x="78" y="104"/>
                      <a:pt x="78" y="104"/>
                      <a:pt x="78" y="104"/>
                    </a:cubicBezTo>
                    <a:cubicBezTo>
                      <a:pt x="77" y="104"/>
                      <a:pt x="77" y="104"/>
                      <a:pt x="77" y="104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8" y="106"/>
                      <a:pt x="79" y="106"/>
                      <a:pt x="79" y="107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81" y="109"/>
                      <a:pt x="81" y="110"/>
                      <a:pt x="82" y="111"/>
                    </a:cubicBezTo>
                    <a:cubicBezTo>
                      <a:pt x="83" y="112"/>
                      <a:pt x="83" y="113"/>
                      <a:pt x="84" y="114"/>
                    </a:cubicBezTo>
                    <a:cubicBezTo>
                      <a:pt x="84" y="114"/>
                      <a:pt x="84" y="114"/>
                      <a:pt x="84" y="114"/>
                    </a:cubicBezTo>
                    <a:cubicBezTo>
                      <a:pt x="85" y="115"/>
                      <a:pt x="85" y="116"/>
                      <a:pt x="85" y="117"/>
                    </a:cubicBezTo>
                    <a:cubicBezTo>
                      <a:pt x="85" y="117"/>
                      <a:pt x="85" y="117"/>
                      <a:pt x="85" y="117"/>
                    </a:cubicBezTo>
                    <a:cubicBezTo>
                      <a:pt x="86" y="118"/>
                      <a:pt x="86" y="118"/>
                      <a:pt x="86" y="118"/>
                    </a:cubicBezTo>
                    <a:cubicBezTo>
                      <a:pt x="99" y="113"/>
                      <a:pt x="110" y="103"/>
                      <a:pt x="116" y="91"/>
                    </a:cubicBezTo>
                    <a:cubicBezTo>
                      <a:pt x="117" y="91"/>
                      <a:pt x="117" y="91"/>
                      <a:pt x="117" y="91"/>
                    </a:cubicBezTo>
                    <a:cubicBezTo>
                      <a:pt x="95" y="81"/>
                      <a:pt x="95" y="81"/>
                      <a:pt x="95" y="81"/>
                    </a:cubicBezTo>
                    <a:lnTo>
                      <a:pt x="94" y="82"/>
                    </a:lnTo>
                    <a:close/>
                    <a:moveTo>
                      <a:pt x="55" y="94"/>
                    </a:move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4"/>
                      <a:pt x="47" y="114"/>
                      <a:pt x="47" y="114"/>
                    </a:cubicBezTo>
                    <a:cubicBezTo>
                      <a:pt x="48" y="114"/>
                      <a:pt x="48" y="114"/>
                      <a:pt x="48" y="114"/>
                    </a:cubicBezTo>
                    <a:cubicBezTo>
                      <a:pt x="49" y="114"/>
                      <a:pt x="50" y="113"/>
                      <a:pt x="52" y="113"/>
                    </a:cubicBezTo>
                    <a:cubicBezTo>
                      <a:pt x="53" y="112"/>
                      <a:pt x="54" y="112"/>
                      <a:pt x="56" y="111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58" y="110"/>
                      <a:pt x="58" y="110"/>
                      <a:pt x="59" y="109"/>
                    </a:cubicBezTo>
                    <a:cubicBezTo>
                      <a:pt x="60" y="109"/>
                      <a:pt x="60" y="109"/>
                      <a:pt x="61" y="109"/>
                    </a:cubicBezTo>
                    <a:cubicBezTo>
                      <a:pt x="61" y="108"/>
                      <a:pt x="62" y="108"/>
                      <a:pt x="63" y="107"/>
                    </a:cubicBezTo>
                    <a:cubicBezTo>
                      <a:pt x="63" y="107"/>
                      <a:pt x="64" y="107"/>
                      <a:pt x="64" y="106"/>
                    </a:cubicBezTo>
                    <a:cubicBezTo>
                      <a:pt x="65" y="106"/>
                      <a:pt x="66" y="105"/>
                      <a:pt x="67" y="105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3"/>
                      <a:pt x="68" y="103"/>
                      <a:pt x="68" y="103"/>
                    </a:cubicBezTo>
                    <a:cubicBezTo>
                      <a:pt x="68" y="103"/>
                      <a:pt x="66" y="102"/>
                      <a:pt x="66" y="102"/>
                    </a:cubicBezTo>
                    <a:cubicBezTo>
                      <a:pt x="66" y="101"/>
                      <a:pt x="65" y="101"/>
                      <a:pt x="64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4" y="99"/>
                      <a:pt x="63" y="99"/>
                      <a:pt x="62" y="98"/>
                    </a:cubicBezTo>
                    <a:cubicBezTo>
                      <a:pt x="62" y="98"/>
                      <a:pt x="61" y="97"/>
                      <a:pt x="60" y="97"/>
                    </a:cubicBezTo>
                    <a:cubicBezTo>
                      <a:pt x="60" y="97"/>
                      <a:pt x="58" y="96"/>
                      <a:pt x="58" y="95"/>
                    </a:cubicBezTo>
                    <a:cubicBezTo>
                      <a:pt x="57" y="95"/>
                      <a:pt x="57" y="95"/>
                      <a:pt x="57" y="95"/>
                    </a:cubicBezTo>
                    <a:cubicBezTo>
                      <a:pt x="56" y="94"/>
                      <a:pt x="56" y="94"/>
                      <a:pt x="55" y="94"/>
                    </a:cubicBezTo>
                    <a:cubicBezTo>
                      <a:pt x="55" y="94"/>
                      <a:pt x="55" y="94"/>
                      <a:pt x="55" y="94"/>
                    </a:cubicBezTo>
                    <a:close/>
                    <a:moveTo>
                      <a:pt x="33" y="88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90"/>
                      <a:pt x="34" y="91"/>
                      <a:pt x="34" y="92"/>
                    </a:cubicBezTo>
                    <a:cubicBezTo>
                      <a:pt x="34" y="93"/>
                      <a:pt x="34" y="93"/>
                      <a:pt x="34" y="94"/>
                    </a:cubicBezTo>
                    <a:cubicBezTo>
                      <a:pt x="34" y="95"/>
                      <a:pt x="34" y="95"/>
                      <a:pt x="34" y="96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9"/>
                      <a:pt x="35" y="100"/>
                      <a:pt x="35" y="101"/>
                    </a:cubicBezTo>
                    <a:cubicBezTo>
                      <a:pt x="36" y="102"/>
                      <a:pt x="36" y="102"/>
                      <a:pt x="36" y="102"/>
                    </a:cubicBezTo>
                    <a:cubicBezTo>
                      <a:pt x="36" y="103"/>
                      <a:pt x="36" y="104"/>
                      <a:pt x="37" y="106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07"/>
                      <a:pt x="38" y="108"/>
                      <a:pt x="38" y="109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9" y="91"/>
                      <a:pt x="49" y="91"/>
                      <a:pt x="49" y="91"/>
                    </a:cubicBezTo>
                    <a:cubicBezTo>
                      <a:pt x="49" y="91"/>
                      <a:pt x="49" y="91"/>
                      <a:pt x="49" y="91"/>
                    </a:cubicBezTo>
                    <a:cubicBezTo>
                      <a:pt x="48" y="91"/>
                      <a:pt x="48" y="90"/>
                      <a:pt x="47" y="90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6" y="90"/>
                      <a:pt x="45" y="90"/>
                      <a:pt x="45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3" y="89"/>
                      <a:pt x="41" y="88"/>
                      <a:pt x="41" y="88"/>
                    </a:cubicBezTo>
                    <a:cubicBezTo>
                      <a:pt x="40" y="88"/>
                      <a:pt x="40" y="88"/>
                      <a:pt x="39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8" y="88"/>
                      <a:pt x="37" y="88"/>
                      <a:pt x="36" y="87"/>
                    </a:cubicBezTo>
                    <a:cubicBezTo>
                      <a:pt x="33" y="87"/>
                      <a:pt x="33" y="87"/>
                      <a:pt x="33" y="87"/>
                    </a:cubicBezTo>
                    <a:lnTo>
                      <a:pt x="33" y="88"/>
                    </a:lnTo>
                    <a:close/>
                    <a:moveTo>
                      <a:pt x="26" y="87"/>
                    </a:moveTo>
                    <a:cubicBezTo>
                      <a:pt x="25" y="87"/>
                      <a:pt x="25" y="87"/>
                      <a:pt x="24" y="87"/>
                    </a:cubicBezTo>
                    <a:cubicBezTo>
                      <a:pt x="23" y="87"/>
                      <a:pt x="23" y="87"/>
                      <a:pt x="23" y="87"/>
                    </a:cubicBezTo>
                    <a:cubicBezTo>
                      <a:pt x="22" y="87"/>
                      <a:pt x="21" y="87"/>
                      <a:pt x="21" y="87"/>
                    </a:cubicBezTo>
                    <a:cubicBezTo>
                      <a:pt x="20" y="87"/>
                      <a:pt x="20" y="87"/>
                      <a:pt x="20" y="87"/>
                    </a:cubicBezTo>
                    <a:cubicBezTo>
                      <a:pt x="19" y="88"/>
                      <a:pt x="18" y="88"/>
                      <a:pt x="17" y="88"/>
                    </a:cubicBezTo>
                    <a:cubicBezTo>
                      <a:pt x="17" y="88"/>
                      <a:pt x="17" y="88"/>
                      <a:pt x="17" y="88"/>
                    </a:cubicBezTo>
                    <a:cubicBezTo>
                      <a:pt x="16" y="88"/>
                      <a:pt x="15" y="88"/>
                      <a:pt x="14" y="88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8" y="97"/>
                      <a:pt x="24" y="105"/>
                      <a:pt x="31" y="110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6"/>
                      <a:pt x="30" y="105"/>
                      <a:pt x="30" y="104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9" y="101"/>
                      <a:pt x="29" y="100"/>
                      <a:pt x="29" y="99"/>
                    </a:cubicBezTo>
                    <a:cubicBezTo>
                      <a:pt x="29" y="98"/>
                      <a:pt x="29" y="98"/>
                      <a:pt x="29" y="98"/>
                    </a:cubicBezTo>
                    <a:cubicBezTo>
                      <a:pt x="28" y="97"/>
                      <a:pt x="28" y="96"/>
                      <a:pt x="28" y="94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28" y="92"/>
                      <a:pt x="27" y="91"/>
                      <a:pt x="27" y="89"/>
                    </a:cubicBezTo>
                    <a:cubicBezTo>
                      <a:pt x="27" y="87"/>
                      <a:pt x="27" y="87"/>
                      <a:pt x="27" y="87"/>
                    </a:cubicBezTo>
                    <a:lnTo>
                      <a:pt x="26" y="87"/>
                    </a:lnTo>
                    <a:close/>
                    <a:moveTo>
                      <a:pt x="58" y="88"/>
                    </a:moveTo>
                    <a:cubicBezTo>
                      <a:pt x="58" y="89"/>
                      <a:pt x="58" y="89"/>
                      <a:pt x="58" y="89"/>
                    </a:cubicBezTo>
                    <a:cubicBezTo>
                      <a:pt x="59" y="89"/>
                      <a:pt x="60" y="89"/>
                      <a:pt x="60" y="90"/>
                    </a:cubicBezTo>
                    <a:cubicBezTo>
                      <a:pt x="60" y="90"/>
                      <a:pt x="62" y="91"/>
                      <a:pt x="63" y="91"/>
                    </a:cubicBezTo>
                    <a:cubicBezTo>
                      <a:pt x="64" y="92"/>
                      <a:pt x="64" y="92"/>
                      <a:pt x="64" y="92"/>
                    </a:cubicBezTo>
                    <a:cubicBezTo>
                      <a:pt x="64" y="92"/>
                      <a:pt x="65" y="93"/>
                      <a:pt x="65" y="93"/>
                    </a:cubicBezTo>
                    <a:cubicBezTo>
                      <a:pt x="66" y="94"/>
                      <a:pt x="66" y="94"/>
                      <a:pt x="66" y="94"/>
                    </a:cubicBezTo>
                    <a:cubicBezTo>
                      <a:pt x="67" y="94"/>
                      <a:pt x="67" y="94"/>
                      <a:pt x="68" y="95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69" y="96"/>
                      <a:pt x="70" y="96"/>
                      <a:pt x="70" y="97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71" y="98"/>
                      <a:pt x="72" y="99"/>
                      <a:pt x="73" y="99"/>
                    </a:cubicBezTo>
                    <a:cubicBezTo>
                      <a:pt x="73" y="100"/>
                      <a:pt x="73" y="100"/>
                      <a:pt x="73" y="100"/>
                    </a:cubicBezTo>
                    <a:cubicBezTo>
                      <a:pt x="74" y="99"/>
                      <a:pt x="74" y="99"/>
                      <a:pt x="74" y="99"/>
                    </a:cubicBezTo>
                    <a:cubicBezTo>
                      <a:pt x="75" y="98"/>
                      <a:pt x="75" y="98"/>
                      <a:pt x="75" y="98"/>
                    </a:cubicBezTo>
                    <a:cubicBezTo>
                      <a:pt x="76" y="97"/>
                      <a:pt x="76" y="97"/>
                      <a:pt x="77" y="96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8" y="95"/>
                      <a:pt x="79" y="94"/>
                      <a:pt x="79" y="94"/>
                    </a:cubicBezTo>
                    <a:cubicBezTo>
                      <a:pt x="80" y="93"/>
                      <a:pt x="80" y="93"/>
                      <a:pt x="80" y="92"/>
                    </a:cubicBezTo>
                    <a:cubicBezTo>
                      <a:pt x="81" y="92"/>
                      <a:pt x="81" y="91"/>
                      <a:pt x="82" y="91"/>
                    </a:cubicBezTo>
                    <a:cubicBezTo>
                      <a:pt x="83" y="89"/>
                      <a:pt x="83" y="89"/>
                      <a:pt x="83" y="89"/>
                    </a:cubicBezTo>
                    <a:cubicBezTo>
                      <a:pt x="83" y="89"/>
                      <a:pt x="84" y="87"/>
                      <a:pt x="84" y="87"/>
                    </a:cubicBezTo>
                    <a:cubicBezTo>
                      <a:pt x="85" y="86"/>
                      <a:pt x="85" y="86"/>
                      <a:pt x="85" y="86"/>
                    </a:cubicBezTo>
                    <a:cubicBezTo>
                      <a:pt x="85" y="85"/>
                      <a:pt x="86" y="85"/>
                      <a:pt x="86" y="84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8" y="82"/>
                      <a:pt x="88" y="81"/>
                      <a:pt x="88" y="80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89" y="78"/>
                      <a:pt x="89" y="78"/>
                      <a:pt x="89" y="78"/>
                    </a:cubicBezTo>
                    <a:cubicBezTo>
                      <a:pt x="67" y="68"/>
                      <a:pt x="67" y="68"/>
                      <a:pt x="67" y="68"/>
                    </a:cubicBezTo>
                    <a:lnTo>
                      <a:pt x="58" y="88"/>
                    </a:lnTo>
                    <a:close/>
                    <a:moveTo>
                      <a:pt x="38" y="57"/>
                    </a:moveTo>
                    <a:cubicBezTo>
                      <a:pt x="38" y="58"/>
                      <a:pt x="37" y="58"/>
                      <a:pt x="37" y="59"/>
                    </a:cubicBezTo>
                    <a:cubicBezTo>
                      <a:pt x="37" y="60"/>
                      <a:pt x="37" y="60"/>
                      <a:pt x="37" y="61"/>
                    </a:cubicBezTo>
                    <a:cubicBezTo>
                      <a:pt x="36" y="62"/>
                      <a:pt x="36" y="62"/>
                      <a:pt x="36" y="63"/>
                    </a:cubicBezTo>
                    <a:cubicBezTo>
                      <a:pt x="36" y="64"/>
                      <a:pt x="36" y="64"/>
                      <a:pt x="36" y="65"/>
                    </a:cubicBezTo>
                    <a:cubicBezTo>
                      <a:pt x="35" y="65"/>
                      <a:pt x="35" y="66"/>
                      <a:pt x="35" y="67"/>
                    </a:cubicBezTo>
                    <a:cubicBezTo>
                      <a:pt x="35" y="67"/>
                      <a:pt x="35" y="68"/>
                      <a:pt x="35" y="69"/>
                    </a:cubicBezTo>
                    <a:cubicBezTo>
                      <a:pt x="34" y="69"/>
                      <a:pt x="34" y="70"/>
                      <a:pt x="34" y="71"/>
                    </a:cubicBezTo>
                    <a:cubicBezTo>
                      <a:pt x="34" y="71"/>
                      <a:pt x="34" y="72"/>
                      <a:pt x="34" y="72"/>
                    </a:cubicBezTo>
                    <a:cubicBezTo>
                      <a:pt x="34" y="73"/>
                      <a:pt x="34" y="74"/>
                      <a:pt x="34" y="75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3" y="77"/>
                      <a:pt x="33" y="78"/>
                      <a:pt x="33" y="79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4" y="81"/>
                      <a:pt x="35" y="81"/>
                      <a:pt x="36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8" y="82"/>
                      <a:pt x="39" y="82"/>
                      <a:pt x="39" y="82"/>
                    </a:cubicBezTo>
                    <a:cubicBezTo>
                      <a:pt x="39" y="82"/>
                      <a:pt x="42" y="82"/>
                      <a:pt x="42" y="82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4" y="83"/>
                      <a:pt x="45" y="83"/>
                      <a:pt x="45" y="83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7" y="84"/>
                      <a:pt x="49" y="84"/>
                      <a:pt x="49" y="84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50" y="85"/>
                      <a:pt x="50" y="85"/>
                      <a:pt x="51" y="85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62" y="65"/>
                      <a:pt x="62" y="65"/>
                      <a:pt x="62" y="65"/>
                    </a:cubicBezTo>
                    <a:cubicBezTo>
                      <a:pt x="39" y="55"/>
                      <a:pt x="39" y="55"/>
                      <a:pt x="39" y="55"/>
                    </a:cubicBezTo>
                    <a:lnTo>
                      <a:pt x="38" y="57"/>
                    </a:lnTo>
                    <a:close/>
                    <a:moveTo>
                      <a:pt x="119" y="45"/>
                    </a:moveTo>
                    <a:cubicBezTo>
                      <a:pt x="118" y="45"/>
                      <a:pt x="117" y="45"/>
                      <a:pt x="116" y="45"/>
                    </a:cubicBezTo>
                    <a:cubicBezTo>
                      <a:pt x="116" y="45"/>
                      <a:pt x="116" y="45"/>
                      <a:pt x="116" y="45"/>
                    </a:cubicBezTo>
                    <a:cubicBezTo>
                      <a:pt x="115" y="46"/>
                      <a:pt x="114" y="46"/>
                      <a:pt x="112" y="46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11" y="46"/>
                      <a:pt x="109" y="46"/>
                      <a:pt x="108" y="46"/>
                    </a:cubicBezTo>
                    <a:cubicBezTo>
                      <a:pt x="107" y="47"/>
                      <a:pt x="106" y="47"/>
                      <a:pt x="105" y="47"/>
                    </a:cubicBezTo>
                    <a:cubicBezTo>
                      <a:pt x="104" y="47"/>
                      <a:pt x="104" y="47"/>
                      <a:pt x="104" y="47"/>
                    </a:cubicBezTo>
                    <a:cubicBezTo>
                      <a:pt x="104" y="47"/>
                      <a:pt x="104" y="47"/>
                      <a:pt x="104" y="47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104" y="50"/>
                      <a:pt x="104" y="51"/>
                      <a:pt x="104" y="52"/>
                    </a:cubicBezTo>
                    <a:cubicBezTo>
                      <a:pt x="103" y="53"/>
                      <a:pt x="103" y="53"/>
                      <a:pt x="103" y="53"/>
                    </a:cubicBezTo>
                    <a:cubicBezTo>
                      <a:pt x="103" y="54"/>
                      <a:pt x="103" y="55"/>
                      <a:pt x="103" y="56"/>
                    </a:cubicBezTo>
                    <a:cubicBezTo>
                      <a:pt x="103" y="57"/>
                      <a:pt x="103" y="57"/>
                      <a:pt x="103" y="58"/>
                    </a:cubicBezTo>
                    <a:cubicBezTo>
                      <a:pt x="103" y="59"/>
                      <a:pt x="103" y="59"/>
                      <a:pt x="102" y="60"/>
                    </a:cubicBezTo>
                    <a:cubicBezTo>
                      <a:pt x="102" y="61"/>
                      <a:pt x="102" y="61"/>
                      <a:pt x="102" y="62"/>
                    </a:cubicBezTo>
                    <a:cubicBezTo>
                      <a:pt x="102" y="63"/>
                      <a:pt x="102" y="64"/>
                      <a:pt x="101" y="64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01" y="67"/>
                      <a:pt x="100" y="68"/>
                      <a:pt x="100" y="69"/>
                    </a:cubicBezTo>
                    <a:cubicBezTo>
                      <a:pt x="100" y="69"/>
                      <a:pt x="100" y="70"/>
                      <a:pt x="100" y="70"/>
                    </a:cubicBezTo>
                    <a:cubicBezTo>
                      <a:pt x="99" y="71"/>
                      <a:pt x="99" y="72"/>
                      <a:pt x="99" y="73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119" y="85"/>
                      <a:pt x="119" y="85"/>
                      <a:pt x="119" y="85"/>
                    </a:cubicBezTo>
                    <a:cubicBezTo>
                      <a:pt x="119" y="85"/>
                      <a:pt x="119" y="85"/>
                      <a:pt x="119" y="85"/>
                    </a:cubicBezTo>
                    <a:cubicBezTo>
                      <a:pt x="124" y="72"/>
                      <a:pt x="125" y="58"/>
                      <a:pt x="120" y="45"/>
                    </a:cubicBezTo>
                    <a:cubicBezTo>
                      <a:pt x="120" y="44"/>
                      <a:pt x="120" y="44"/>
                      <a:pt x="120" y="44"/>
                    </a:cubicBezTo>
                    <a:lnTo>
                      <a:pt x="119" y="45"/>
                    </a:lnTo>
                    <a:close/>
                    <a:moveTo>
                      <a:pt x="12" y="42"/>
                    </a:moveTo>
                    <a:cubicBezTo>
                      <a:pt x="7" y="55"/>
                      <a:pt x="6" y="70"/>
                      <a:pt x="11" y="83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3" y="83"/>
                      <a:pt x="14" y="82"/>
                      <a:pt x="15" y="82"/>
                    </a:cubicBezTo>
                    <a:cubicBezTo>
                      <a:pt x="16" y="82"/>
                      <a:pt x="16" y="82"/>
                      <a:pt x="16" y="82"/>
                    </a:cubicBezTo>
                    <a:cubicBezTo>
                      <a:pt x="17" y="82"/>
                      <a:pt x="18" y="82"/>
                      <a:pt x="19" y="82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20" y="81"/>
                      <a:pt x="21" y="81"/>
                      <a:pt x="22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4" y="81"/>
                      <a:pt x="25" y="81"/>
                      <a:pt x="26" y="81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77"/>
                      <a:pt x="27" y="77"/>
                      <a:pt x="27" y="76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28" y="73"/>
                      <a:pt x="28" y="72"/>
                      <a:pt x="28" y="72"/>
                    </a:cubicBezTo>
                    <a:cubicBezTo>
                      <a:pt x="28" y="71"/>
                      <a:pt x="28" y="70"/>
                      <a:pt x="28" y="70"/>
                    </a:cubicBezTo>
                    <a:cubicBezTo>
                      <a:pt x="28" y="69"/>
                      <a:pt x="29" y="68"/>
                      <a:pt x="29" y="67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65"/>
                      <a:pt x="30" y="64"/>
                      <a:pt x="30" y="63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1" y="60"/>
                      <a:pt x="31" y="59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2" y="57"/>
                      <a:pt x="32" y="56"/>
                      <a:pt x="32" y="55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12" y="42"/>
                      <a:pt x="12" y="42"/>
                      <a:pt x="12" y="42"/>
                    </a:cubicBezTo>
                    <a:close/>
                    <a:moveTo>
                      <a:pt x="79" y="42"/>
                    </a:moveTo>
                    <a:cubicBezTo>
                      <a:pt x="70" y="62"/>
                      <a:pt x="70" y="62"/>
                      <a:pt x="70" y="62"/>
                    </a:cubicBezTo>
                    <a:cubicBezTo>
                      <a:pt x="92" y="73"/>
                      <a:pt x="92" y="73"/>
                      <a:pt x="92" y="73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93" y="71"/>
                      <a:pt x="93" y="71"/>
                      <a:pt x="93" y="71"/>
                    </a:cubicBezTo>
                    <a:cubicBezTo>
                      <a:pt x="93" y="70"/>
                      <a:pt x="94" y="69"/>
                      <a:pt x="94" y="68"/>
                    </a:cubicBezTo>
                    <a:cubicBezTo>
                      <a:pt x="94" y="67"/>
                      <a:pt x="94" y="67"/>
                      <a:pt x="94" y="67"/>
                    </a:cubicBezTo>
                    <a:cubicBezTo>
                      <a:pt x="95" y="66"/>
                      <a:pt x="95" y="65"/>
                      <a:pt x="95" y="64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96" y="62"/>
                      <a:pt x="96" y="61"/>
                      <a:pt x="96" y="61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7" y="58"/>
                      <a:pt x="97" y="57"/>
                      <a:pt x="97" y="57"/>
                    </a:cubicBezTo>
                    <a:cubicBezTo>
                      <a:pt x="97" y="56"/>
                      <a:pt x="97" y="56"/>
                      <a:pt x="97" y="55"/>
                    </a:cubicBezTo>
                    <a:cubicBezTo>
                      <a:pt x="97" y="54"/>
                      <a:pt x="97" y="54"/>
                      <a:pt x="97" y="53"/>
                    </a:cubicBezTo>
                    <a:cubicBezTo>
                      <a:pt x="98" y="52"/>
                      <a:pt x="98" y="52"/>
                      <a:pt x="98" y="51"/>
                    </a:cubicBezTo>
                    <a:cubicBezTo>
                      <a:pt x="98" y="50"/>
                      <a:pt x="98" y="50"/>
                      <a:pt x="98" y="49"/>
                    </a:cubicBezTo>
                    <a:cubicBezTo>
                      <a:pt x="98" y="47"/>
                      <a:pt x="98" y="47"/>
                      <a:pt x="98" y="47"/>
                    </a:cubicBezTo>
                    <a:cubicBezTo>
                      <a:pt x="98" y="46"/>
                      <a:pt x="98" y="46"/>
                      <a:pt x="98" y="46"/>
                    </a:cubicBezTo>
                    <a:cubicBezTo>
                      <a:pt x="97" y="46"/>
                      <a:pt x="96" y="46"/>
                      <a:pt x="95" y="46"/>
                    </a:cubicBezTo>
                    <a:cubicBezTo>
                      <a:pt x="94" y="46"/>
                      <a:pt x="94" y="46"/>
                      <a:pt x="94" y="46"/>
                    </a:cubicBezTo>
                    <a:cubicBezTo>
                      <a:pt x="93" y="46"/>
                      <a:pt x="92" y="46"/>
                      <a:pt x="92" y="46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0" y="45"/>
                      <a:pt x="89" y="45"/>
                      <a:pt x="89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7" y="45"/>
                      <a:pt x="86" y="44"/>
                      <a:pt x="86" y="44"/>
                    </a:cubicBezTo>
                    <a:cubicBezTo>
                      <a:pt x="85" y="44"/>
                      <a:pt x="85" y="44"/>
                      <a:pt x="85" y="44"/>
                    </a:cubicBezTo>
                    <a:cubicBezTo>
                      <a:pt x="84" y="44"/>
                      <a:pt x="84" y="44"/>
                      <a:pt x="83" y="43"/>
                    </a:cubicBezTo>
                    <a:cubicBezTo>
                      <a:pt x="82" y="43"/>
                      <a:pt x="82" y="43"/>
                      <a:pt x="82" y="43"/>
                    </a:cubicBezTo>
                    <a:cubicBezTo>
                      <a:pt x="81" y="43"/>
                      <a:pt x="81" y="42"/>
                      <a:pt x="80" y="42"/>
                    </a:cubicBezTo>
                    <a:cubicBezTo>
                      <a:pt x="80" y="42"/>
                      <a:pt x="80" y="42"/>
                      <a:pt x="80" y="42"/>
                    </a:cubicBezTo>
                    <a:lnTo>
                      <a:pt x="79" y="42"/>
                    </a:lnTo>
                    <a:close/>
                    <a:moveTo>
                      <a:pt x="56" y="29"/>
                    </a:moveTo>
                    <a:cubicBezTo>
                      <a:pt x="56" y="30"/>
                      <a:pt x="55" y="30"/>
                      <a:pt x="55" y="31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3"/>
                      <a:pt x="52" y="33"/>
                      <a:pt x="52" y="34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0" y="36"/>
                      <a:pt x="50" y="36"/>
                      <a:pt x="49" y="37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9"/>
                      <a:pt x="47" y="40"/>
                      <a:pt x="47" y="40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6" y="42"/>
                      <a:pt x="45" y="43"/>
                      <a:pt x="45" y="43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6"/>
                      <a:pt x="43" y="46"/>
                      <a:pt x="43" y="47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74" y="39"/>
                      <a:pt x="74" y="39"/>
                      <a:pt x="74" y="39"/>
                    </a:cubicBezTo>
                    <a:cubicBezTo>
                      <a:pt x="73" y="39"/>
                      <a:pt x="73" y="39"/>
                      <a:pt x="73" y="39"/>
                    </a:cubicBezTo>
                    <a:cubicBezTo>
                      <a:pt x="72" y="39"/>
                      <a:pt x="72" y="38"/>
                      <a:pt x="71" y="38"/>
                    </a:cubicBezTo>
                    <a:cubicBezTo>
                      <a:pt x="71" y="38"/>
                      <a:pt x="69" y="37"/>
                      <a:pt x="68" y="36"/>
                    </a:cubicBezTo>
                    <a:cubicBezTo>
                      <a:pt x="68" y="36"/>
                      <a:pt x="68" y="36"/>
                      <a:pt x="67" y="36"/>
                    </a:cubicBezTo>
                    <a:cubicBezTo>
                      <a:pt x="67" y="35"/>
                      <a:pt x="66" y="35"/>
                      <a:pt x="66" y="35"/>
                    </a:cubicBezTo>
                    <a:cubicBezTo>
                      <a:pt x="65" y="34"/>
                      <a:pt x="65" y="34"/>
                      <a:pt x="65" y="34"/>
                    </a:cubicBezTo>
                    <a:cubicBezTo>
                      <a:pt x="64" y="33"/>
                      <a:pt x="64" y="33"/>
                      <a:pt x="63" y="3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2" y="32"/>
                      <a:pt x="62" y="31"/>
                      <a:pt x="61" y="31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60" y="29"/>
                      <a:pt x="59" y="29"/>
                      <a:pt x="58" y="28"/>
                    </a:cubicBezTo>
                    <a:cubicBezTo>
                      <a:pt x="58" y="28"/>
                      <a:pt x="58" y="28"/>
                      <a:pt x="58" y="28"/>
                    </a:cubicBezTo>
                    <a:lnTo>
                      <a:pt x="56" y="29"/>
                    </a:lnTo>
                    <a:close/>
                    <a:moveTo>
                      <a:pt x="45" y="10"/>
                    </a:moveTo>
                    <a:cubicBezTo>
                      <a:pt x="32" y="15"/>
                      <a:pt x="21" y="24"/>
                      <a:pt x="15" y="36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8" y="43"/>
                      <a:pt x="38" y="43"/>
                      <a:pt x="39" y="42"/>
                    </a:cubicBezTo>
                    <a:cubicBezTo>
                      <a:pt x="39" y="41"/>
                      <a:pt x="39" y="41"/>
                      <a:pt x="40" y="41"/>
                    </a:cubicBezTo>
                    <a:cubicBezTo>
                      <a:pt x="40" y="40"/>
                      <a:pt x="41" y="39"/>
                      <a:pt x="41" y="38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6"/>
                      <a:pt x="43" y="35"/>
                      <a:pt x="44" y="35"/>
                    </a:cubicBezTo>
                    <a:cubicBezTo>
                      <a:pt x="44" y="34"/>
                      <a:pt x="44" y="34"/>
                      <a:pt x="45" y="33"/>
                    </a:cubicBezTo>
                    <a:cubicBezTo>
                      <a:pt x="45" y="33"/>
                      <a:pt x="46" y="32"/>
                      <a:pt x="46" y="31"/>
                    </a:cubicBezTo>
                    <a:cubicBezTo>
                      <a:pt x="47" y="31"/>
                      <a:pt x="47" y="30"/>
                      <a:pt x="47" y="30"/>
                    </a:cubicBezTo>
                    <a:cubicBezTo>
                      <a:pt x="48" y="29"/>
                      <a:pt x="48" y="29"/>
                      <a:pt x="49" y="28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1" y="26"/>
                      <a:pt x="51" y="26"/>
                      <a:pt x="52" y="25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2"/>
                      <a:pt x="52" y="21"/>
                      <a:pt x="52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0" y="19"/>
                      <a:pt x="50" y="18"/>
                      <a:pt x="49" y="17"/>
                    </a:cubicBezTo>
                    <a:cubicBezTo>
                      <a:pt x="49" y="16"/>
                      <a:pt x="48" y="15"/>
                      <a:pt x="47" y="14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2"/>
                      <a:pt x="46" y="11"/>
                      <a:pt x="46" y="10"/>
                    </a:cubicBezTo>
                    <a:cubicBezTo>
                      <a:pt x="46" y="10"/>
                      <a:pt x="46" y="10"/>
                      <a:pt x="46" y="10"/>
                    </a:cubicBezTo>
                    <a:lnTo>
                      <a:pt x="45" y="10"/>
                    </a:lnTo>
                    <a:close/>
                    <a:moveTo>
                      <a:pt x="100" y="20"/>
                    </a:moveTo>
                    <a:cubicBezTo>
                      <a:pt x="100" y="21"/>
                      <a:pt x="101" y="23"/>
                      <a:pt x="101" y="24"/>
                    </a:cubicBezTo>
                    <a:cubicBezTo>
                      <a:pt x="101" y="25"/>
                      <a:pt x="101" y="25"/>
                      <a:pt x="101" y="25"/>
                    </a:cubicBezTo>
                    <a:cubicBezTo>
                      <a:pt x="102" y="26"/>
                      <a:pt x="102" y="27"/>
                      <a:pt x="103" y="29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3" y="31"/>
                      <a:pt x="103" y="32"/>
                      <a:pt x="103" y="33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4" y="35"/>
                      <a:pt x="104" y="37"/>
                      <a:pt x="104" y="38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6" y="41"/>
                      <a:pt x="106" y="41"/>
                      <a:pt x="107" y="40"/>
                    </a:cubicBezTo>
                    <a:cubicBezTo>
                      <a:pt x="108" y="40"/>
                      <a:pt x="108" y="40"/>
                      <a:pt x="108" y="40"/>
                    </a:cubicBezTo>
                    <a:cubicBezTo>
                      <a:pt x="109" y="40"/>
                      <a:pt x="110" y="40"/>
                      <a:pt x="110" y="40"/>
                    </a:cubicBezTo>
                    <a:cubicBezTo>
                      <a:pt x="111" y="40"/>
                      <a:pt x="111" y="40"/>
                      <a:pt x="111" y="40"/>
                    </a:cubicBezTo>
                    <a:cubicBezTo>
                      <a:pt x="112" y="40"/>
                      <a:pt x="113" y="40"/>
                      <a:pt x="114" y="40"/>
                    </a:cubicBezTo>
                    <a:cubicBezTo>
                      <a:pt x="114" y="39"/>
                      <a:pt x="114" y="39"/>
                      <a:pt x="114" y="39"/>
                    </a:cubicBezTo>
                    <a:cubicBezTo>
                      <a:pt x="115" y="39"/>
                      <a:pt x="116" y="39"/>
                      <a:pt x="117" y="39"/>
                    </a:cubicBezTo>
                    <a:cubicBezTo>
                      <a:pt x="118" y="39"/>
                      <a:pt x="118" y="39"/>
                      <a:pt x="118" y="39"/>
                    </a:cubicBezTo>
                    <a:cubicBezTo>
                      <a:pt x="117" y="38"/>
                      <a:pt x="117" y="38"/>
                      <a:pt x="117" y="38"/>
                    </a:cubicBezTo>
                    <a:cubicBezTo>
                      <a:pt x="113" y="30"/>
                      <a:pt x="107" y="23"/>
                      <a:pt x="100" y="17"/>
                    </a:cubicBezTo>
                    <a:cubicBezTo>
                      <a:pt x="99" y="16"/>
                      <a:pt x="99" y="16"/>
                      <a:pt x="99" y="16"/>
                    </a:cubicBezTo>
                    <a:lnTo>
                      <a:pt x="100" y="20"/>
                    </a:lnTo>
                    <a:close/>
                    <a:moveTo>
                      <a:pt x="82" y="36"/>
                    </a:moveTo>
                    <a:cubicBezTo>
                      <a:pt x="82" y="36"/>
                      <a:pt x="83" y="37"/>
                      <a:pt x="84" y="37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6" y="38"/>
                      <a:pt x="86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8" y="39"/>
                      <a:pt x="90" y="39"/>
                      <a:pt x="90" y="39"/>
                    </a:cubicBezTo>
                    <a:cubicBezTo>
                      <a:pt x="91" y="39"/>
                      <a:pt x="91" y="39"/>
                      <a:pt x="92" y="40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3" y="40"/>
                      <a:pt x="94" y="40"/>
                      <a:pt x="95" y="40"/>
                    </a:cubicBezTo>
                    <a:cubicBezTo>
                      <a:pt x="98" y="40"/>
                      <a:pt x="98" y="40"/>
                      <a:pt x="98" y="40"/>
                    </a:cubicBezTo>
                    <a:cubicBezTo>
                      <a:pt x="98" y="39"/>
                      <a:pt x="98" y="39"/>
                      <a:pt x="98" y="39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98" y="37"/>
                      <a:pt x="98" y="36"/>
                      <a:pt x="97" y="35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7" y="33"/>
                      <a:pt x="97" y="32"/>
                      <a:pt x="97" y="31"/>
                    </a:cubicBezTo>
                    <a:cubicBezTo>
                      <a:pt x="96" y="30"/>
                      <a:pt x="96" y="30"/>
                      <a:pt x="96" y="30"/>
                    </a:cubicBezTo>
                    <a:cubicBezTo>
                      <a:pt x="96" y="29"/>
                      <a:pt x="96" y="28"/>
                      <a:pt x="96" y="27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5" y="24"/>
                      <a:pt x="95" y="23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0"/>
                      <a:pt x="93" y="19"/>
                      <a:pt x="93" y="18"/>
                    </a:cubicBezTo>
                    <a:cubicBezTo>
                      <a:pt x="91" y="15"/>
                      <a:pt x="91" y="15"/>
                      <a:pt x="91" y="15"/>
                    </a:cubicBezTo>
                    <a:lnTo>
                      <a:pt x="82" y="36"/>
                    </a:lnTo>
                    <a:close/>
                    <a:moveTo>
                      <a:pt x="83" y="14"/>
                    </a:moveTo>
                    <a:cubicBezTo>
                      <a:pt x="82" y="14"/>
                      <a:pt x="81" y="14"/>
                      <a:pt x="80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8" y="15"/>
                      <a:pt x="77" y="16"/>
                      <a:pt x="75" y="16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3" y="17"/>
                      <a:pt x="73" y="18"/>
                      <a:pt x="72" y="18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9"/>
                      <a:pt x="69" y="20"/>
                      <a:pt x="68" y="20"/>
                    </a:cubicBezTo>
                    <a:cubicBezTo>
                      <a:pt x="68" y="20"/>
                      <a:pt x="67" y="21"/>
                      <a:pt x="67" y="21"/>
                    </a:cubicBezTo>
                    <a:cubicBezTo>
                      <a:pt x="66" y="22"/>
                      <a:pt x="65" y="22"/>
                      <a:pt x="65" y="23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6"/>
                      <a:pt x="66" y="27"/>
                      <a:pt x="67" y="28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8" y="28"/>
                      <a:pt x="68" y="29"/>
                      <a:pt x="69" y="29"/>
                    </a:cubicBezTo>
                    <a:cubicBezTo>
                      <a:pt x="69" y="29"/>
                      <a:pt x="70" y="30"/>
                      <a:pt x="71" y="31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5" y="33"/>
                      <a:pt x="76" y="34"/>
                      <a:pt x="76" y="34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86" y="13"/>
                      <a:pt x="86" y="13"/>
                      <a:pt x="86" y="13"/>
                    </a:cubicBezTo>
                    <a:lnTo>
                      <a:pt x="83" y="14"/>
                    </a:lnTo>
                    <a:close/>
                    <a:moveTo>
                      <a:pt x="66" y="6"/>
                    </a:moveTo>
                    <a:cubicBezTo>
                      <a:pt x="61" y="6"/>
                      <a:pt x="56" y="7"/>
                      <a:pt x="52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10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2"/>
                      <a:pt x="54" y="13"/>
                      <a:pt x="54" y="14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5"/>
                      <a:pt x="56" y="16"/>
                      <a:pt x="56" y="16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7" y="18"/>
                      <a:pt x="58" y="18"/>
                      <a:pt x="58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2" y="17"/>
                      <a:pt x="64" y="16"/>
                      <a:pt x="64" y="16"/>
                    </a:cubicBezTo>
                    <a:cubicBezTo>
                      <a:pt x="65" y="15"/>
                      <a:pt x="66" y="14"/>
                      <a:pt x="66" y="14"/>
                    </a:cubicBezTo>
                    <a:cubicBezTo>
                      <a:pt x="67" y="14"/>
                      <a:pt x="68" y="13"/>
                      <a:pt x="69" y="13"/>
                    </a:cubicBezTo>
                    <a:cubicBezTo>
                      <a:pt x="69" y="13"/>
                      <a:pt x="70" y="12"/>
                      <a:pt x="71" y="12"/>
                    </a:cubicBezTo>
                    <a:cubicBezTo>
                      <a:pt x="71" y="12"/>
                      <a:pt x="73" y="11"/>
                      <a:pt x="73" y="11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5" y="10"/>
                      <a:pt x="75" y="10"/>
                      <a:pt x="76" y="10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8" y="9"/>
                      <a:pt x="78" y="9"/>
                      <a:pt x="79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5" y="7"/>
                      <a:pt x="70" y="6"/>
                      <a:pt x="66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18452" name="组合 27"/>
            <p:cNvGrpSpPr/>
            <p:nvPr/>
          </p:nvGrpSpPr>
          <p:grpSpPr>
            <a:xfrm>
              <a:off x="238116" y="430800"/>
              <a:ext cx="2072203" cy="1312481"/>
              <a:chExt cx="2072202" cy="1312481"/>
            </a:xfrm>
          </p:grpSpPr>
          <p:sp>
            <p:nvSpPr>
              <p:cNvPr id="18453" name="文本框 28"/>
              <p:cNvSpPr txBox="1">
                <a:spLocks noChangeArrowheads="1"/>
              </p:cNvSpPr>
              <p:nvPr/>
            </p:nvSpPr>
            <p:spPr bwMode="auto">
              <a:xfrm>
                <a:off x="-1" y="0"/>
                <a:ext cx="1664468" cy="442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>
                    <a:solidFill>
                      <a:srgbClr val="7F7F7F"/>
                    </a:solidFill>
                    <a:latin charset="-122" panose="020b0502040204020203" pitchFamily="34" typeface="微软雅黑 Light"/>
                  </a:rPr>
                  <a:t>Information</a:t>
                </a:r>
              </a:p>
            </p:txBody>
          </p:sp>
          <p:sp>
            <p:nvSpPr>
              <p:cNvPr id="18454" name="文本框 29"/>
              <p:cNvSpPr txBox="1">
                <a:spLocks noChangeArrowheads="1"/>
              </p:cNvSpPr>
              <p:nvPr/>
            </p:nvSpPr>
            <p:spPr bwMode="auto">
              <a:xfrm>
                <a:off x="1" y="307777"/>
                <a:ext cx="2052178" cy="994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4800">
                    <a:solidFill>
                      <a:srgbClr val="7F7F7F"/>
                    </a:solidFill>
                    <a:latin charset="-122" panose="020b0502040204020203" pitchFamily="34" typeface="微软雅黑 Light"/>
                  </a:rPr>
                  <a:t>9,234</a:t>
                </a:r>
              </a:p>
            </p:txBody>
          </p:sp>
        </p:grpSp>
      </p:grpSp>
      <p:grpSp>
        <p:nvGrpSpPr>
          <p:cNvPr id="9" name="组合 39"/>
          <p:cNvGrpSpPr/>
          <p:nvPr/>
        </p:nvGrpSpPr>
        <p:grpSpPr>
          <a:xfrm>
            <a:off x="8193088" y="2171700"/>
            <a:ext cx="3486150" cy="1701800"/>
            <a:chExt cx="4215758" cy="2057400"/>
          </a:xfrm>
        </p:grpSpPr>
        <p:grpSp>
          <p:nvGrpSpPr>
            <p:cNvPr id="18444" name="组合 23"/>
            <p:cNvGrpSpPr/>
            <p:nvPr/>
          </p:nvGrpSpPr>
          <p:grpSpPr>
            <a:xfrm>
              <a:off x="0" y="0"/>
              <a:ext cx="4215758" cy="2057400"/>
              <a:chExt cx="4215757" cy="2057400"/>
            </a:xfrm>
          </p:grpSpPr>
          <p:sp>
            <p:nvSpPr>
              <p:cNvPr id="18448" name="圆角矩形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15757" cy="2057400"/>
              </a:xfrm>
              <a:prstGeom prst="roundRect">
                <a:avLst>
                  <a:gd fmla="val 4167" name="adj"/>
                </a:avLst>
              </a:prstGeom>
              <a:solidFill>
                <a:srgbClr val="F2F2F2"/>
              </a:solidFill>
              <a:ln w="12700">
                <a:solidFill>
                  <a:srgbClr val="D9D9D9">
                    <a:alpha val="52156"/>
                  </a:srgbClr>
                </a:solidFill>
                <a:round/>
              </a:ln>
              <a:effectLst>
                <a:outerShdw algn="ctr" dir="5400000" dist="12700" rotWithShape="0">
                  <a:srgbClr val="000000">
                    <a:alpha val="26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buFont charset="0" panose="020b0604020202020204" pitchFamily="34" typeface="Arial"/>
                  <a:buNone/>
                  <a:defRPr/>
                </a:pPr>
                <a:endParaRPr altLang="en-US" lang="zh-CN">
                  <a:solidFill>
                    <a:srgbClr val="FFFFFF"/>
                  </a:solidFill>
                  <a:ea charset="-122" pitchFamily="2" typeface="微软雅黑 Light"/>
                </a:endParaRPr>
              </a:p>
            </p:txBody>
          </p:sp>
          <p:sp>
            <p:nvSpPr>
              <p:cNvPr id="18449" name="圆角矩形 16"/>
              <p:cNvSpPr>
                <a:spLocks noChangeArrowheads="1"/>
              </p:cNvSpPr>
              <p:nvPr/>
            </p:nvSpPr>
            <p:spPr bwMode="auto">
              <a:xfrm>
                <a:off x="2365526" y="217885"/>
                <a:ext cx="1621631" cy="1621631"/>
              </a:xfrm>
              <a:prstGeom prst="roundRect">
                <a:avLst>
                  <a:gd fmla="val 4333" name="adj"/>
                </a:avLst>
              </a:prstGeom>
              <a:solidFill>
                <a:srgbClr val="C63E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8450" name="Freeform 5"/>
              <p:cNvSpPr>
                <a:spLocks noEditPoints="1"/>
              </p:cNvSpPr>
              <p:nvPr/>
            </p:nvSpPr>
            <p:spPr bwMode="auto">
              <a:xfrm>
                <a:off x="2734245" y="603750"/>
                <a:ext cx="884192" cy="849900"/>
              </a:xfrm>
              <a:custGeom>
                <a:gdLst>
                  <a:gd fmla="*/ 1739710241 w 361" name="T0"/>
                  <a:gd fmla="*/ 2081642560 h 347" name="T1"/>
                  <a:gd fmla="*/ 1073820511 w 361" name="T2"/>
                  <a:gd fmla="*/ 1709707347 h 347" name="T3"/>
                  <a:gd fmla="*/ 389936041 w 361" name="T4"/>
                  <a:gd fmla="*/ 2069643544 h 347" name="T5"/>
                  <a:gd fmla="*/ 533909882 w 361" name="T6"/>
                  <a:gd fmla="*/ 1319772384 h 347" name="T7"/>
                  <a:gd fmla="*/ 0 w 361" name="T8"/>
                  <a:gd fmla="*/ 779865333 h 347" name="T9"/>
                  <a:gd fmla="*/ 749875695 w 361" name="T10"/>
                  <a:gd fmla="*/ 683883000 h 347" name="T11"/>
                  <a:gd fmla="*/ 1091817853 w 361" name="T12"/>
                  <a:gd fmla="*/ 0 h 347" name="T13"/>
                  <a:gd fmla="*/ 1415762976 w 361" name="T14"/>
                  <a:gd fmla="*/ 683883000 h 347" name="T15"/>
                  <a:gd fmla="*/ 2147483647 w 361" name="T16"/>
                  <a:gd fmla="*/ 797862632 h 347" name="T17"/>
                  <a:gd fmla="*/ 1625727888 w 361" name="T18"/>
                  <a:gd fmla="*/ 1319772384 h 347" name="T19"/>
                  <a:gd fmla="*/ 1739710241 w 361" name="T20"/>
                  <a:gd fmla="*/ 2081642560 h 347" name="T21"/>
                  <a:gd fmla="*/ 1073820511 w 361" name="T22"/>
                  <a:gd fmla="*/ 1577730414 h 347" name="T23"/>
                  <a:gd fmla="*/ 1577736608 w 361" name="T24"/>
                  <a:gd fmla="*/ 1841684279 h 347" name="T25"/>
                  <a:gd fmla="*/ 1481751598 w 361" name="T26"/>
                  <a:gd fmla="*/ 1289778517 h 347" name="T27"/>
                  <a:gd fmla="*/ 1901681424 w 361" name="T28"/>
                  <a:gd fmla="*/ 881848398 h 347" name="T29"/>
                  <a:gd fmla="*/ 1331777010 w 361" name="T30"/>
                  <a:gd fmla="*/ 797862632 h 347" name="T31"/>
                  <a:gd fmla="*/ 1091817853 w 361" name="T32"/>
                  <a:gd fmla="*/ 275952957 h 347" name="T33"/>
                  <a:gd fmla="*/ 827860913 w 361" name="T34"/>
                  <a:gd fmla="*/ 797862632 h 347" name="T35"/>
                  <a:gd fmla="*/ 257956270 w 361" name="T36"/>
                  <a:gd fmla="*/ 863851099 h 347" name="T37"/>
                  <a:gd fmla="*/ 665889730 w 361" name="T38"/>
                  <a:gd fmla="*/ 1271780912 h 347" name="T39"/>
                  <a:gd fmla="*/ 569904567 w 361" name="T40"/>
                  <a:gd fmla="*/ 1841684279 h 347" name="T41"/>
                  <a:gd fmla="*/ 1073820511 w 361" name="T42"/>
                  <a:gd fmla="*/ 1577730414 h 347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w 361" name="T66"/>
                  <a:gd fmla="*/ 0 h 347" name="T67"/>
                  <a:gd fmla="*/ 361 w 361" name="T68"/>
                  <a:gd fmla="*/ 347 h 347" name="T69"/>
                </a:gdLst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b="T69" l="T66" r="T68" t="T67"/>
                <a:pathLst>
                  <a:path h="347" w="361">
                    <a:moveTo>
                      <a:pt x="290" y="347"/>
                    </a:moveTo>
                    <a:lnTo>
                      <a:pt x="179" y="285"/>
                    </a:lnTo>
                    <a:lnTo>
                      <a:pt x="65" y="345"/>
                    </a:lnTo>
                    <a:lnTo>
                      <a:pt x="89" y="220"/>
                    </a:lnTo>
                    <a:lnTo>
                      <a:pt x="0" y="130"/>
                    </a:lnTo>
                    <a:lnTo>
                      <a:pt x="125" y="114"/>
                    </a:lnTo>
                    <a:lnTo>
                      <a:pt x="182" y="0"/>
                    </a:lnTo>
                    <a:lnTo>
                      <a:pt x="236" y="114"/>
                    </a:lnTo>
                    <a:lnTo>
                      <a:pt x="361" y="133"/>
                    </a:lnTo>
                    <a:lnTo>
                      <a:pt x="271" y="220"/>
                    </a:lnTo>
                    <a:lnTo>
                      <a:pt x="290" y="347"/>
                    </a:lnTo>
                    <a:close/>
                    <a:moveTo>
                      <a:pt x="179" y="263"/>
                    </a:moveTo>
                    <a:lnTo>
                      <a:pt x="263" y="307"/>
                    </a:lnTo>
                    <a:lnTo>
                      <a:pt x="247" y="215"/>
                    </a:lnTo>
                    <a:lnTo>
                      <a:pt x="317" y="147"/>
                    </a:lnTo>
                    <a:lnTo>
                      <a:pt x="222" y="133"/>
                    </a:lnTo>
                    <a:lnTo>
                      <a:pt x="182" y="46"/>
                    </a:lnTo>
                    <a:lnTo>
                      <a:pt x="138" y="133"/>
                    </a:lnTo>
                    <a:lnTo>
                      <a:pt x="43" y="144"/>
                    </a:lnTo>
                    <a:lnTo>
                      <a:pt x="111" y="212"/>
                    </a:lnTo>
                    <a:lnTo>
                      <a:pt x="95" y="307"/>
                    </a:lnTo>
                    <a:lnTo>
                      <a:pt x="179" y="2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18445" name="组合 30"/>
            <p:cNvGrpSpPr/>
            <p:nvPr/>
          </p:nvGrpSpPr>
          <p:grpSpPr>
            <a:xfrm>
              <a:off x="234320" y="458181"/>
              <a:ext cx="1467520" cy="1312481"/>
              <a:chExt cx="1467520" cy="1312481"/>
            </a:xfrm>
          </p:grpSpPr>
          <p:sp>
            <p:nvSpPr>
              <p:cNvPr id="18446" name="文本框 31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1664802" cy="442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>
                    <a:solidFill>
                      <a:srgbClr val="7F7F7F"/>
                    </a:solidFill>
                    <a:latin charset="-122" panose="020b0502040204020203" pitchFamily="34" typeface="微软雅黑 Light"/>
                  </a:rPr>
                  <a:t>Information</a:t>
                </a:r>
              </a:p>
            </p:txBody>
          </p:sp>
          <p:sp>
            <p:nvSpPr>
              <p:cNvPr id="18447" name="文本框 32"/>
              <p:cNvSpPr txBox="1">
                <a:spLocks noChangeArrowheads="1"/>
              </p:cNvSpPr>
              <p:nvPr/>
            </p:nvSpPr>
            <p:spPr bwMode="auto">
              <a:xfrm>
                <a:off x="3" y="307777"/>
                <a:ext cx="1453630" cy="994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4800">
                    <a:solidFill>
                      <a:srgbClr val="7F7F7F"/>
                    </a:solidFill>
                    <a:latin charset="-122" panose="020b0502040204020203" pitchFamily="34" typeface="微软雅黑 Light"/>
                  </a:rPr>
                  <a:t>293</a:t>
                </a:r>
              </a:p>
            </p:txBody>
          </p:sp>
        </p:grpSp>
      </p:grpSp>
      <p:sp>
        <p:nvSpPr>
          <p:cNvPr id="17437" name="矩形 40"/>
          <p:cNvSpPr>
            <a:spLocks noChangeArrowheads="1"/>
          </p:cNvSpPr>
          <p:nvPr/>
        </p:nvSpPr>
        <p:spPr bwMode="auto">
          <a:xfrm>
            <a:off x="760413" y="4237038"/>
            <a:ext cx="31067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ctr"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595959"/>
                </a:solidFill>
                <a:latin charset="0" panose="020f0302020204030204" pitchFamily="34" typeface="Calibri Light"/>
              </a:rPr>
              <a:t>I believe that for his escape he took advantage of the migration of a flock of wild birds. On the morning of his departure he put his planet in perfect order. </a:t>
            </a:r>
          </a:p>
        </p:txBody>
      </p:sp>
      <p:sp>
        <p:nvSpPr>
          <p:cNvPr id="17438" name="矩形 41"/>
          <p:cNvSpPr>
            <a:spLocks noChangeArrowheads="1"/>
          </p:cNvSpPr>
          <p:nvPr/>
        </p:nvSpPr>
        <p:spPr bwMode="auto">
          <a:xfrm>
            <a:off x="4570413" y="4237038"/>
            <a:ext cx="3108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ctr"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595959"/>
                </a:solidFill>
                <a:latin charset="0" panose="020f0302020204030204" pitchFamily="34" typeface="Calibri Light"/>
              </a:rPr>
              <a:t>I believe that for his escape he took advantage of the migration of a flock of wild birds. On the morning of his departure he put his planet in perfect order. </a:t>
            </a:r>
          </a:p>
        </p:txBody>
      </p:sp>
      <p:sp>
        <p:nvSpPr>
          <p:cNvPr id="17439" name="矩形 42"/>
          <p:cNvSpPr>
            <a:spLocks noChangeArrowheads="1"/>
          </p:cNvSpPr>
          <p:nvPr/>
        </p:nvSpPr>
        <p:spPr bwMode="auto">
          <a:xfrm>
            <a:off x="8381999" y="4237038"/>
            <a:ext cx="3108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ctr"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595959"/>
                </a:solidFill>
                <a:latin charset="0" panose="020f0302020204030204" pitchFamily="34" typeface="Calibri Light"/>
              </a:rPr>
              <a:t>I believe that for his escape he took advantage of the migration of a flock of wild birds. On the morning of his departure he put his planet in perfect order. </a:t>
            </a:r>
          </a:p>
        </p:txBody>
      </p:sp>
      <p:grpSp>
        <p:nvGrpSpPr>
          <p:cNvPr id="12" name="组合 47"/>
          <p:cNvGrpSpPr/>
          <p:nvPr/>
        </p:nvGrpSpPr>
        <p:grpSpPr>
          <a:xfrm>
            <a:off x="2881313" y="282575"/>
            <a:ext cx="6429375" cy="809625"/>
            <a:chExt cx="6429492" cy="808970"/>
          </a:xfrm>
        </p:grpSpPr>
        <p:sp>
          <p:nvSpPr>
            <p:cNvPr id="18441" name="文本框 48"/>
            <p:cNvSpPr txBox="1">
              <a:spLocks noChangeArrowheads="1"/>
            </p:cNvSpPr>
            <p:nvPr/>
          </p:nvSpPr>
          <p:spPr bwMode="auto">
            <a:xfrm>
              <a:off x="1350829" y="0"/>
              <a:ext cx="3727836" cy="51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Your Title Here</a:t>
              </a:r>
            </a:p>
          </p:txBody>
        </p:sp>
        <p:cxnSp>
          <p:nvCxnSpPr>
            <p:cNvPr id="18442" name="直接连接符 49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8443" name="文本框 50"/>
            <p:cNvSpPr txBox="1">
              <a:spLocks noChangeArrowheads="1"/>
            </p:cNvSpPr>
            <p:nvPr/>
          </p:nvSpPr>
          <p:spPr bwMode="auto">
            <a:xfrm>
              <a:off x="2004099" y="377674"/>
              <a:ext cx="2421299" cy="39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 Subtitle Here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7" presetSubtype="1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7" presetSubtype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fill="hold" grpId="0" id="22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437"/>
      <p:bldP grpId="0" spid="17438"/>
      <p:bldP grpId="0" spid="1743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895350" y="-3913188"/>
            <a:ext cx="7308850" cy="746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3"/>
          <p:cNvSpPr txBox="1">
            <a:spLocks noChangeArrowheads="1"/>
          </p:cNvSpPr>
          <p:nvPr/>
        </p:nvSpPr>
        <p:spPr bwMode="auto">
          <a:xfrm>
            <a:off x="1127125" y="3351212"/>
            <a:ext cx="2817813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dist" eaLnBrk="1" hangingPunct="1">
              <a:buFont charset="0" panose="020b0604020202020204" pitchFamily="34" typeface="Arial"/>
              <a:buNone/>
            </a:pPr>
            <a:r>
              <a:rPr altLang="zh-CN" lang="en-US" sz="3600">
                <a:solidFill>
                  <a:schemeClr val="tx2"/>
                </a:solidFill>
                <a:latin charset="0" panose="020b0503020202020204" pitchFamily="34" typeface="Agency FB"/>
              </a:rPr>
              <a:t>CONTENTS</a:t>
            </a:r>
          </a:p>
        </p:txBody>
      </p:sp>
      <p:sp>
        <p:nvSpPr>
          <p:cNvPr id="19460" name="矩形 4"/>
          <p:cNvSpPr>
            <a:spLocks noChangeArrowheads="1"/>
          </p:cNvSpPr>
          <p:nvPr/>
        </p:nvSpPr>
        <p:spPr bwMode="auto">
          <a:xfrm>
            <a:off x="1127125" y="4522788"/>
            <a:ext cx="3108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595959"/>
                </a:solidFill>
                <a:latin charset="0" panose="020f0302020204030204" pitchFamily="34" typeface="Calibri Light"/>
              </a:rPr>
              <a:t>I believe that for his escape he took advantage of the migration of a flock of wild birds. On the morning of his departure he put his planet in perfect order. </a:t>
            </a:r>
          </a:p>
        </p:txBody>
      </p:sp>
      <p:grpSp>
        <p:nvGrpSpPr>
          <p:cNvPr id="19461" name="组合 17"/>
          <p:cNvGrpSpPr/>
          <p:nvPr/>
        </p:nvGrpSpPr>
        <p:grpSpPr>
          <a:xfrm>
            <a:off x="5791200" y="2274888"/>
            <a:ext cx="5511800" cy="1020762"/>
            <a:chExt cx="5511800" cy="1020794"/>
          </a:xfrm>
        </p:grpSpPr>
        <p:grpSp>
          <p:nvGrpSpPr>
            <p:cNvPr id="19495" name="组合 18"/>
            <p:cNvGrpSpPr/>
            <p:nvPr/>
          </p:nvGrpSpPr>
          <p:grpSpPr>
            <a:xfrm>
              <a:off x="0" y="0"/>
              <a:ext cx="754743" cy="482600"/>
              <a:chExt cx="754743" cy="482600"/>
            </a:xfrm>
          </p:grpSpPr>
          <p:sp>
            <p:nvSpPr>
              <p:cNvPr id="19503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gdLst>
                  <a:gd fmla="*/ 0 w 754743" name="T0"/>
                  <a:gd fmla="*/ 348342 h 478971" name="T1"/>
                  <a:gd fmla="*/ 246743 w 754743" name="T2"/>
                  <a:gd fmla="*/ 0 h 478971" name="T3"/>
                  <a:gd fmla="*/ 754743 w 754743" name="T4"/>
                  <a:gd fmla="*/ 478971 h 478971" name="T5"/>
                  <a:gd fmla="*/ 0 w 754743" name="T6"/>
                  <a:gd fmla="*/ 348342 h 47897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754743" name="T12"/>
                  <a:gd fmla="*/ 0 h 478971" name="T13"/>
                  <a:gd fmla="*/ 754743 w 754743" name="T14"/>
                  <a:gd fmla="*/ 478971 h 47897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78971" w="754743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9504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gdLst>
                  <a:gd fmla="*/ 512535 w 512535" name="T0"/>
                  <a:gd fmla="*/ 482600 h 482600" name="T1"/>
                  <a:gd fmla="*/ 0 w 512535" name="T2"/>
                  <a:gd fmla="*/ 12700 h 482600" name="T3"/>
                  <a:gd fmla="*/ 198664 w 512535" name="T4"/>
                  <a:gd fmla="*/ 0 h 482600" name="T5"/>
                  <a:gd fmla="*/ 512535 w 512535" name="T6"/>
                  <a:gd fmla="*/ 482600 h 482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2535" name="T12"/>
                  <a:gd fmla="*/ 0 h 482600" name="T13"/>
                  <a:gd fmla="*/ 512535 w 512535" name="T14"/>
                  <a:gd fmla="*/ 482600 h 482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82600" w="512535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19496" name="组合 19"/>
            <p:cNvGrpSpPr/>
            <p:nvPr/>
          </p:nvGrpSpPr>
          <p:grpSpPr>
            <a:xfrm rot="10346141">
              <a:off x="90601" y="581660"/>
              <a:ext cx="573538" cy="235402"/>
              <a:chExt cx="513443" cy="275771"/>
            </a:xfrm>
          </p:grpSpPr>
          <p:sp>
            <p:nvSpPr>
              <p:cNvPr id="19501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gdLst>
                  <a:gd fmla="*/ 0 w 513443" name="T0"/>
                  <a:gd fmla="*/ 259442 h 259442" name="T1"/>
                  <a:gd fmla="*/ 246743 w 513443" name="T2"/>
                  <a:gd fmla="*/ 0 h 259442" name="T3"/>
                  <a:gd fmla="*/ 513443 w 513443" name="T4"/>
                  <a:gd fmla="*/ 240846 h 259442" name="T5"/>
                  <a:gd fmla="*/ 0 w 513443" name="T6"/>
                  <a:gd fmla="*/ 259442 h 259442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3443" name="T12"/>
                  <a:gd fmla="*/ 0 h 259442" name="T13"/>
                  <a:gd fmla="*/ 513443 w 513443" name="T14"/>
                  <a:gd fmla="*/ 259442 h 259442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59442" w="513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9502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gdLst>
                  <a:gd fmla="*/ 266472 w 266472" name="T0"/>
                  <a:gd fmla="*/ 260350 h 260350" name="T1"/>
                  <a:gd fmla="*/ 0 w 266472" name="T2"/>
                  <a:gd fmla="*/ 19843 h 260350" name="T3"/>
                  <a:gd fmla="*/ 197076 w 266472" name="T4"/>
                  <a:gd fmla="*/ 0 h 260350" name="T5"/>
                  <a:gd fmla="*/ 266472 w 266472" name="T6"/>
                  <a:gd fmla="*/ 260350 h 26035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6472" name="T12"/>
                  <a:gd fmla="*/ 0 h 260350" name="T13"/>
                  <a:gd fmla="*/ 266472 w 266472" name="T14"/>
                  <a:gd fmla="*/ 260350 h 26035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0350" w="266472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19497" name="组合 20"/>
            <p:cNvGrpSpPr/>
            <p:nvPr/>
          </p:nvGrpSpPr>
          <p:grpSpPr>
            <a:xfrm>
              <a:off x="754742" y="0"/>
              <a:ext cx="4757058" cy="1020794"/>
              <a:chExt cx="4757058" cy="1020794"/>
            </a:xfrm>
          </p:grpSpPr>
          <p:cxnSp>
            <p:nvCxnSpPr>
              <p:cNvPr id="19498" name="直接连接符 21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19499" name="文本框 22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3452780" cy="457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rgbClr val="7F7F7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Your Title Here</a:t>
                </a:r>
              </a:p>
            </p:txBody>
          </p:sp>
          <p:sp>
            <p:nvSpPr>
              <p:cNvPr id="19500" name="文本框 23"/>
              <p:cNvSpPr txBox="1">
                <a:spLocks noChangeArrowheads="1"/>
              </p:cNvSpPr>
              <p:nvPr/>
            </p:nvSpPr>
            <p:spPr bwMode="auto">
              <a:xfrm>
                <a:off x="69982" y="497574"/>
                <a:ext cx="4687075" cy="51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19462" name="组合 59"/>
          <p:cNvGrpSpPr/>
          <p:nvPr/>
        </p:nvGrpSpPr>
        <p:grpSpPr>
          <a:xfrm>
            <a:off x="5791200" y="5027613"/>
            <a:ext cx="5511800" cy="1020762"/>
            <a:chExt cx="5511800" cy="1020794"/>
          </a:xfrm>
        </p:grpSpPr>
        <p:grpSp>
          <p:nvGrpSpPr>
            <p:cNvPr id="19485" name="组合 60"/>
            <p:cNvGrpSpPr/>
            <p:nvPr/>
          </p:nvGrpSpPr>
          <p:grpSpPr>
            <a:xfrm>
              <a:off x="0" y="0"/>
              <a:ext cx="754743" cy="482600"/>
              <a:chExt cx="754743" cy="482600"/>
            </a:xfrm>
          </p:grpSpPr>
          <p:sp>
            <p:nvSpPr>
              <p:cNvPr id="19493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gdLst>
                  <a:gd fmla="*/ 0 w 754743" name="T0"/>
                  <a:gd fmla="*/ 348342 h 478971" name="T1"/>
                  <a:gd fmla="*/ 246743 w 754743" name="T2"/>
                  <a:gd fmla="*/ 0 h 478971" name="T3"/>
                  <a:gd fmla="*/ 754743 w 754743" name="T4"/>
                  <a:gd fmla="*/ 478971 h 478971" name="T5"/>
                  <a:gd fmla="*/ 0 w 754743" name="T6"/>
                  <a:gd fmla="*/ 348342 h 47897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754743" name="T12"/>
                  <a:gd fmla="*/ 0 h 478971" name="T13"/>
                  <a:gd fmla="*/ 754743 w 754743" name="T14"/>
                  <a:gd fmla="*/ 478971 h 47897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78971" w="754743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9494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gdLst>
                  <a:gd fmla="*/ 512535 w 512535" name="T0"/>
                  <a:gd fmla="*/ 482600 h 482600" name="T1"/>
                  <a:gd fmla="*/ 0 w 512535" name="T2"/>
                  <a:gd fmla="*/ 12700 h 482600" name="T3"/>
                  <a:gd fmla="*/ 198664 w 512535" name="T4"/>
                  <a:gd fmla="*/ 0 h 482600" name="T5"/>
                  <a:gd fmla="*/ 512535 w 512535" name="T6"/>
                  <a:gd fmla="*/ 482600 h 482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2535" name="T12"/>
                  <a:gd fmla="*/ 0 h 482600" name="T13"/>
                  <a:gd fmla="*/ 512535 w 512535" name="T14"/>
                  <a:gd fmla="*/ 482600 h 482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82600" w="512535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19486" name="组合 72"/>
            <p:cNvGrpSpPr/>
            <p:nvPr/>
          </p:nvGrpSpPr>
          <p:grpSpPr>
            <a:xfrm rot="10346141">
              <a:off x="90601" y="581660"/>
              <a:ext cx="573538" cy="235402"/>
              <a:chExt cx="513443" cy="275771"/>
            </a:xfrm>
          </p:grpSpPr>
          <p:sp>
            <p:nvSpPr>
              <p:cNvPr id="19491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gdLst>
                  <a:gd fmla="*/ 0 w 513443" name="T0"/>
                  <a:gd fmla="*/ 259442 h 259442" name="T1"/>
                  <a:gd fmla="*/ 246743 w 513443" name="T2"/>
                  <a:gd fmla="*/ 0 h 259442" name="T3"/>
                  <a:gd fmla="*/ 513443 w 513443" name="T4"/>
                  <a:gd fmla="*/ 240846 h 259442" name="T5"/>
                  <a:gd fmla="*/ 0 w 513443" name="T6"/>
                  <a:gd fmla="*/ 259442 h 259442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3443" name="T12"/>
                  <a:gd fmla="*/ 0 h 259442" name="T13"/>
                  <a:gd fmla="*/ 513443 w 513443" name="T14"/>
                  <a:gd fmla="*/ 259442 h 259442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59442" w="513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9492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gdLst>
                  <a:gd fmla="*/ 266472 w 266472" name="T0"/>
                  <a:gd fmla="*/ 260350 h 260350" name="T1"/>
                  <a:gd fmla="*/ 0 w 266472" name="T2"/>
                  <a:gd fmla="*/ 19843 h 260350" name="T3"/>
                  <a:gd fmla="*/ 197076 w 266472" name="T4"/>
                  <a:gd fmla="*/ 0 h 260350" name="T5"/>
                  <a:gd fmla="*/ 266472 w 266472" name="T6"/>
                  <a:gd fmla="*/ 260350 h 26035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6472" name="T12"/>
                  <a:gd fmla="*/ 0 h 260350" name="T13"/>
                  <a:gd fmla="*/ 266472 w 266472" name="T14"/>
                  <a:gd fmla="*/ 260350 h 26035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0350" w="266472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19487" name="组合 73"/>
            <p:cNvGrpSpPr/>
            <p:nvPr/>
          </p:nvGrpSpPr>
          <p:grpSpPr>
            <a:xfrm>
              <a:off x="754742" y="0"/>
              <a:ext cx="4757058" cy="1020794"/>
              <a:chExt cx="4757058" cy="1020794"/>
            </a:xfrm>
          </p:grpSpPr>
          <p:cxnSp>
            <p:nvCxnSpPr>
              <p:cNvPr id="19488" name="直接连接符 74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19489" name="文本框 75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3452780" cy="457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rgbClr val="7F7F7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Your Title Here</a:t>
                </a:r>
              </a:p>
            </p:txBody>
          </p:sp>
          <p:sp>
            <p:nvSpPr>
              <p:cNvPr id="19490" name="文本框 76"/>
              <p:cNvSpPr txBox="1">
                <a:spLocks noChangeArrowheads="1"/>
              </p:cNvSpPr>
              <p:nvPr/>
            </p:nvSpPr>
            <p:spPr bwMode="auto">
              <a:xfrm>
                <a:off x="69982" y="497573"/>
                <a:ext cx="4687075" cy="51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19463" name="组合 81"/>
          <p:cNvGrpSpPr/>
          <p:nvPr/>
        </p:nvGrpSpPr>
        <p:grpSpPr>
          <a:xfrm>
            <a:off x="5791200" y="923925"/>
            <a:ext cx="5511800" cy="1020763"/>
            <a:chExt cx="5511800" cy="1020794"/>
          </a:xfrm>
        </p:grpSpPr>
        <p:grpSp>
          <p:nvGrpSpPr>
            <p:cNvPr id="19475" name="组合 82"/>
            <p:cNvGrpSpPr/>
            <p:nvPr/>
          </p:nvGrpSpPr>
          <p:grpSpPr>
            <a:xfrm>
              <a:off x="0" y="0"/>
              <a:ext cx="754743" cy="482600"/>
              <a:chExt cx="754743" cy="482600"/>
            </a:xfrm>
          </p:grpSpPr>
          <p:sp>
            <p:nvSpPr>
              <p:cNvPr id="19483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gdLst>
                  <a:gd fmla="*/ 0 w 754743" name="T0"/>
                  <a:gd fmla="*/ 348342 h 478971" name="T1"/>
                  <a:gd fmla="*/ 246743 w 754743" name="T2"/>
                  <a:gd fmla="*/ 0 h 478971" name="T3"/>
                  <a:gd fmla="*/ 754743 w 754743" name="T4"/>
                  <a:gd fmla="*/ 478971 h 478971" name="T5"/>
                  <a:gd fmla="*/ 0 w 754743" name="T6"/>
                  <a:gd fmla="*/ 348342 h 47897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754743" name="T12"/>
                  <a:gd fmla="*/ 0 h 478971" name="T13"/>
                  <a:gd fmla="*/ 754743 w 754743" name="T14"/>
                  <a:gd fmla="*/ 478971 h 47897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78971" w="754743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9484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gdLst>
                  <a:gd fmla="*/ 512535 w 512535" name="T0"/>
                  <a:gd fmla="*/ 482600 h 482600" name="T1"/>
                  <a:gd fmla="*/ 0 w 512535" name="T2"/>
                  <a:gd fmla="*/ 12700 h 482600" name="T3"/>
                  <a:gd fmla="*/ 198664 w 512535" name="T4"/>
                  <a:gd fmla="*/ 0 h 482600" name="T5"/>
                  <a:gd fmla="*/ 512535 w 512535" name="T6"/>
                  <a:gd fmla="*/ 482600 h 482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2535" name="T12"/>
                  <a:gd fmla="*/ 0 h 482600" name="T13"/>
                  <a:gd fmla="*/ 512535 w 512535" name="T14"/>
                  <a:gd fmla="*/ 482600 h 482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82600" w="512535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19476" name="组合 83"/>
            <p:cNvGrpSpPr/>
            <p:nvPr/>
          </p:nvGrpSpPr>
          <p:grpSpPr>
            <a:xfrm rot="10346141">
              <a:off x="90601" y="581660"/>
              <a:ext cx="573538" cy="235402"/>
              <a:chExt cx="513443" cy="275771"/>
            </a:xfrm>
          </p:grpSpPr>
          <p:sp>
            <p:nvSpPr>
              <p:cNvPr id="19481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gdLst>
                  <a:gd fmla="*/ 0 w 513443" name="T0"/>
                  <a:gd fmla="*/ 259442 h 259442" name="T1"/>
                  <a:gd fmla="*/ 246743 w 513443" name="T2"/>
                  <a:gd fmla="*/ 0 h 259442" name="T3"/>
                  <a:gd fmla="*/ 513443 w 513443" name="T4"/>
                  <a:gd fmla="*/ 240846 h 259442" name="T5"/>
                  <a:gd fmla="*/ 0 w 513443" name="T6"/>
                  <a:gd fmla="*/ 259442 h 259442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3443" name="T12"/>
                  <a:gd fmla="*/ 0 h 259442" name="T13"/>
                  <a:gd fmla="*/ 513443 w 513443" name="T14"/>
                  <a:gd fmla="*/ 259442 h 259442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59442" w="513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9482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gdLst>
                  <a:gd fmla="*/ 266472 w 266472" name="T0"/>
                  <a:gd fmla="*/ 260350 h 260350" name="T1"/>
                  <a:gd fmla="*/ 0 w 266472" name="T2"/>
                  <a:gd fmla="*/ 19843 h 260350" name="T3"/>
                  <a:gd fmla="*/ 197076 w 266472" name="T4"/>
                  <a:gd fmla="*/ 0 h 260350" name="T5"/>
                  <a:gd fmla="*/ 266472 w 266472" name="T6"/>
                  <a:gd fmla="*/ 260350 h 26035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6472" name="T12"/>
                  <a:gd fmla="*/ 0 h 260350" name="T13"/>
                  <a:gd fmla="*/ 266472 w 266472" name="T14"/>
                  <a:gd fmla="*/ 260350 h 26035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0350" w="266472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19477" name="组合 84"/>
            <p:cNvGrpSpPr/>
            <p:nvPr/>
          </p:nvGrpSpPr>
          <p:grpSpPr>
            <a:xfrm>
              <a:off x="754742" y="0"/>
              <a:ext cx="4757058" cy="1020794"/>
              <a:chExt cx="4757058" cy="1020794"/>
            </a:xfrm>
          </p:grpSpPr>
          <p:cxnSp>
            <p:nvCxnSpPr>
              <p:cNvPr id="19478" name="直接连接符 85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19479" name="文本框 86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3452780" cy="457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rgbClr val="7F7F7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Your Title Here</a:t>
                </a:r>
              </a:p>
            </p:txBody>
          </p:sp>
          <p:sp>
            <p:nvSpPr>
              <p:cNvPr id="19480" name="文本框 87"/>
              <p:cNvSpPr txBox="1">
                <a:spLocks noChangeArrowheads="1"/>
              </p:cNvSpPr>
              <p:nvPr/>
            </p:nvSpPr>
            <p:spPr bwMode="auto">
              <a:xfrm>
                <a:off x="69982" y="497574"/>
                <a:ext cx="4687075" cy="51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19464" name="组合 61"/>
          <p:cNvGrpSpPr/>
          <p:nvPr/>
        </p:nvGrpSpPr>
        <p:grpSpPr>
          <a:xfrm>
            <a:off x="5791200" y="3675063"/>
            <a:ext cx="5511800" cy="1020762"/>
            <a:chExt cx="5511800" cy="1020794"/>
          </a:xfrm>
        </p:grpSpPr>
        <p:grpSp>
          <p:nvGrpSpPr>
            <p:cNvPr id="19465" name="组合 62"/>
            <p:cNvGrpSpPr/>
            <p:nvPr/>
          </p:nvGrpSpPr>
          <p:grpSpPr>
            <a:xfrm>
              <a:off x="0" y="0"/>
              <a:ext cx="754743" cy="482600"/>
              <a:chExt cx="754743" cy="482600"/>
            </a:xfrm>
          </p:grpSpPr>
          <p:sp>
            <p:nvSpPr>
              <p:cNvPr id="19473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gdLst>
                  <a:gd fmla="*/ 0 w 754743" name="T0"/>
                  <a:gd fmla="*/ 348342 h 478971" name="T1"/>
                  <a:gd fmla="*/ 246743 w 754743" name="T2"/>
                  <a:gd fmla="*/ 0 h 478971" name="T3"/>
                  <a:gd fmla="*/ 754743 w 754743" name="T4"/>
                  <a:gd fmla="*/ 478971 h 478971" name="T5"/>
                  <a:gd fmla="*/ 0 w 754743" name="T6"/>
                  <a:gd fmla="*/ 348342 h 47897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754743" name="T12"/>
                  <a:gd fmla="*/ 0 h 478971" name="T13"/>
                  <a:gd fmla="*/ 754743 w 754743" name="T14"/>
                  <a:gd fmla="*/ 478971 h 47897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78971" w="754743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9474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gdLst>
                  <a:gd fmla="*/ 512535 w 512535" name="T0"/>
                  <a:gd fmla="*/ 482600 h 482600" name="T1"/>
                  <a:gd fmla="*/ 0 w 512535" name="T2"/>
                  <a:gd fmla="*/ 12700 h 482600" name="T3"/>
                  <a:gd fmla="*/ 198664 w 512535" name="T4"/>
                  <a:gd fmla="*/ 0 h 482600" name="T5"/>
                  <a:gd fmla="*/ 512535 w 512535" name="T6"/>
                  <a:gd fmla="*/ 482600 h 482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2535" name="T12"/>
                  <a:gd fmla="*/ 0 h 482600" name="T13"/>
                  <a:gd fmla="*/ 512535 w 512535" name="T14"/>
                  <a:gd fmla="*/ 482600 h 482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82600" w="512535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9632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19466" name="组合 63"/>
            <p:cNvGrpSpPr/>
            <p:nvPr/>
          </p:nvGrpSpPr>
          <p:grpSpPr>
            <a:xfrm rot="10346141">
              <a:off x="90601" y="581660"/>
              <a:ext cx="573538" cy="235402"/>
              <a:chExt cx="513443" cy="275771"/>
            </a:xfrm>
          </p:grpSpPr>
          <p:sp>
            <p:nvSpPr>
              <p:cNvPr id="19471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gdLst>
                  <a:gd fmla="*/ 0 w 513443" name="T0"/>
                  <a:gd fmla="*/ 259442 h 259442" name="T1"/>
                  <a:gd fmla="*/ 246743 w 513443" name="T2"/>
                  <a:gd fmla="*/ 0 h 259442" name="T3"/>
                  <a:gd fmla="*/ 513443 w 513443" name="T4"/>
                  <a:gd fmla="*/ 240846 h 259442" name="T5"/>
                  <a:gd fmla="*/ 0 w 513443" name="T6"/>
                  <a:gd fmla="*/ 259442 h 259442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3443" name="T12"/>
                  <a:gd fmla="*/ 0 h 259442" name="T13"/>
                  <a:gd fmla="*/ 513443 w 513443" name="T14"/>
                  <a:gd fmla="*/ 259442 h 259442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59442" w="513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9472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gdLst>
                  <a:gd fmla="*/ 266472 w 266472" name="T0"/>
                  <a:gd fmla="*/ 260350 h 260350" name="T1"/>
                  <a:gd fmla="*/ 0 w 266472" name="T2"/>
                  <a:gd fmla="*/ 19843 h 260350" name="T3"/>
                  <a:gd fmla="*/ 197076 w 266472" name="T4"/>
                  <a:gd fmla="*/ 0 h 260350" name="T5"/>
                  <a:gd fmla="*/ 266472 w 266472" name="T6"/>
                  <a:gd fmla="*/ 260350 h 26035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6472" name="T12"/>
                  <a:gd fmla="*/ 0 h 260350" name="T13"/>
                  <a:gd fmla="*/ 266472 w 266472" name="T14"/>
                  <a:gd fmla="*/ 260350 h 26035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0350" w="266472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2734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19467" name="组合 64"/>
            <p:cNvGrpSpPr/>
            <p:nvPr/>
          </p:nvGrpSpPr>
          <p:grpSpPr>
            <a:xfrm>
              <a:off x="754742" y="0"/>
              <a:ext cx="4757058" cy="1020794"/>
              <a:chExt cx="4757058" cy="1020794"/>
            </a:xfrm>
          </p:grpSpPr>
          <p:cxnSp>
            <p:nvCxnSpPr>
              <p:cNvPr id="19468" name="直接连接符 65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19469" name="文本框 66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3452780" cy="457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b="1" lang="en-US" sz="2400">
                    <a:solidFill>
                      <a:schemeClr val="accent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Your Title Here</a:t>
                </a:r>
              </a:p>
            </p:txBody>
          </p:sp>
          <p:sp>
            <p:nvSpPr>
              <p:cNvPr id="19470" name="文本框 67"/>
              <p:cNvSpPr txBox="1">
                <a:spLocks noChangeArrowheads="1"/>
              </p:cNvSpPr>
              <p:nvPr/>
            </p:nvSpPr>
            <p:spPr bwMode="auto">
              <a:xfrm>
                <a:off x="69982" y="497573"/>
                <a:ext cx="4687075" cy="51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</p:spTree>
  </p:cSld>
  <p:clrMapOvr>
    <a:masterClrMapping/>
  </p:clrMapOvr>
  <p:transition>
    <p:fade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34"/>
          <p:cNvGrpSpPr/>
          <p:nvPr/>
        </p:nvGrpSpPr>
        <p:grpSpPr>
          <a:xfrm>
            <a:off x="4410075" y="742950"/>
            <a:ext cx="3371850" cy="5372100"/>
            <a:chExt cx="3610989" cy="5753100"/>
          </a:xfrm>
        </p:grpSpPr>
        <p:pic>
          <p:nvPicPr>
            <p:cNvPr id="20503" name="组合 1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-192178" y="-188506"/>
              <a:ext cx="4125910" cy="6306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4" name="Freeform 51"/>
            <p:cNvSpPr>
              <a:spLocks noEditPoints="1"/>
            </p:cNvSpPr>
            <p:nvPr/>
          </p:nvSpPr>
          <p:spPr bwMode="auto">
            <a:xfrm>
              <a:off x="1038933" y="265083"/>
              <a:ext cx="385562" cy="280776"/>
            </a:xfrm>
            <a:custGeom>
              <a:gdLst>
                <a:gd fmla="*/ 58884338 w 376" name="T0"/>
                <a:gd fmla="*/ 30451894 h 274" name="T1"/>
                <a:gd fmla="*/ 334379690 w 376" name="T2"/>
                <a:gd fmla="*/ 30451894 h 274" name="T3"/>
                <a:gd fmla="*/ 334379690 w 376" name="T4"/>
                <a:gd fmla="*/ 196362824 h 274" name="T5"/>
                <a:gd fmla="*/ 58884338 w 376" name="T6"/>
                <a:gd fmla="*/ 196362824 h 274" name="T7"/>
                <a:gd fmla="*/ 58884338 w 376" name="T8"/>
                <a:gd fmla="*/ 30451894 h 274" name="T9"/>
                <a:gd fmla="*/ 90429673 w 376" name="T10"/>
                <a:gd fmla="*/ 153310865 h 274" name="T11"/>
                <a:gd fmla="*/ 90429673 w 376" name="T12"/>
                <a:gd fmla="*/ 162760920 h 274" name="T13"/>
                <a:gd fmla="*/ 269185893 w 376" name="T14"/>
                <a:gd fmla="*/ 162760920 h 274" name="T15"/>
                <a:gd fmla="*/ 269185893 w 376" name="T16"/>
                <a:gd fmla="*/ 153310865 h 274" name="T17"/>
                <a:gd fmla="*/ 90429673 w 376" name="T18"/>
                <a:gd fmla="*/ 153310865 h 274" name="T19"/>
                <a:gd fmla="*/ 90429673 w 376" name="T20"/>
                <a:gd fmla="*/ 131258655 h 274" name="T21"/>
                <a:gd fmla="*/ 90429673 w 376" name="T22"/>
                <a:gd fmla="*/ 140709767 h 274" name="T23"/>
                <a:gd fmla="*/ 269185893 w 376" name="T24"/>
                <a:gd fmla="*/ 140709767 h 274" name="T25"/>
                <a:gd fmla="*/ 269185893 w 376" name="T26"/>
                <a:gd fmla="*/ 131258655 h 274" name="T27"/>
                <a:gd fmla="*/ 90429673 w 376" name="T28"/>
                <a:gd fmla="*/ 131258655 h 274" name="T29"/>
                <a:gd fmla="*/ 90429673 w 376" name="T30"/>
                <a:gd fmla="*/ 105007135 h 274" name="T31"/>
                <a:gd fmla="*/ 90429673 w 376" name="T32"/>
                <a:gd fmla="*/ 113407867 h 274" name="T33"/>
                <a:gd fmla="*/ 319658609 w 376" name="T34"/>
                <a:gd fmla="*/ 113407867 h 274" name="T35"/>
                <a:gd fmla="*/ 319658609 w 376" name="T36"/>
                <a:gd fmla="*/ 105007135 h 274" name="T37"/>
                <a:gd fmla="*/ 90429673 w 376" name="T38"/>
                <a:gd fmla="*/ 105007135 h 274" name="T39"/>
                <a:gd fmla="*/ 90429673 w 376" name="T40"/>
                <a:gd fmla="*/ 79804938 h 274" name="T41"/>
                <a:gd fmla="*/ 90429673 w 376" name="T42"/>
                <a:gd fmla="*/ 89256018 h 274" name="T43"/>
                <a:gd fmla="*/ 319658609 w 376" name="T44"/>
                <a:gd fmla="*/ 89256018 h 274" name="T45"/>
                <a:gd fmla="*/ 319658609 w 376" name="T46"/>
                <a:gd fmla="*/ 79804938 h 274" name="T47"/>
                <a:gd fmla="*/ 90429673 w 376" name="T48"/>
                <a:gd fmla="*/ 79804938 h 274" name="T49"/>
                <a:gd fmla="*/ 90429673 w 376" name="T50"/>
                <a:gd fmla="*/ 54603751 h 274" name="T51"/>
                <a:gd fmla="*/ 90429673 w 376" name="T52"/>
                <a:gd fmla="*/ 64054830 h 274" name="T53"/>
                <a:gd fmla="*/ 319658609 w 376" name="T54"/>
                <a:gd fmla="*/ 64054830 h 274" name="T55"/>
                <a:gd fmla="*/ 319658609 w 376" name="T56"/>
                <a:gd fmla="*/ 54603751 h 274" name="T57"/>
                <a:gd fmla="*/ 90429673 w 376" name="T58"/>
                <a:gd fmla="*/ 54603751 h 274" name="T59"/>
                <a:gd fmla="*/ 175601964 w 376" name="T60"/>
                <a:gd fmla="*/ 241516503 h 274" name="T61"/>
                <a:gd fmla="*/ 217662048 w 376" name="T62"/>
                <a:gd fmla="*/ 241516503 h 274" name="T63"/>
                <a:gd fmla="*/ 232383128 w 376" name="T64"/>
                <a:gd fmla="*/ 265668352 h 274" name="T65"/>
                <a:gd fmla="*/ 162984042 w 376" name="T66"/>
                <a:gd fmla="*/ 265668352 h 274" name="T67"/>
                <a:gd fmla="*/ 175601964 w 376" name="T68"/>
                <a:gd fmla="*/ 241516503 h 274" name="T69"/>
                <a:gd fmla="*/ 59936430 w 376" name="T70"/>
                <a:gd fmla="*/ 0 h 274" name="T71"/>
                <a:gd fmla="*/ 31545327 w 376" name="T72"/>
                <a:gd fmla="*/ 28352223 h 274" name="T73"/>
                <a:gd fmla="*/ 31545327 w 376" name="T74"/>
                <a:gd fmla="*/ 192163483 h 274" name="T75"/>
                <a:gd fmla="*/ 52575890 w 376" name="T76"/>
                <a:gd fmla="*/ 220514673 h 274" name="T77"/>
                <a:gd fmla="*/ 52575890 w 376" name="T78"/>
                <a:gd fmla="*/ 220514673 h 274" name="T79"/>
                <a:gd fmla="*/ 0 w 376" name="T80"/>
                <a:gd fmla="*/ 261467986 h 274" name="T81"/>
                <a:gd fmla="*/ 0 w 376" name="T82"/>
                <a:gd fmla="*/ 287719570 h 274" name="T83"/>
                <a:gd fmla="*/ 395367170 w 376" name="T84"/>
                <a:gd fmla="*/ 287719570 h 274" name="T85"/>
                <a:gd fmla="*/ 395367170 w 376" name="T86"/>
                <a:gd fmla="*/ 261467986 h 274" name="T87"/>
                <a:gd fmla="*/ 338586006 w 376" name="T88"/>
                <a:gd fmla="*/ 220514673 h 274" name="T89"/>
                <a:gd fmla="*/ 361718693 w 376" name="T90"/>
                <a:gd fmla="*/ 192163483 h 274" name="T91"/>
                <a:gd fmla="*/ 361718693 w 376" name="T92"/>
                <a:gd fmla="*/ 28352223 h 274" name="T93"/>
                <a:gd fmla="*/ 332276532 w 376" name="T94"/>
                <a:gd fmla="*/ 0 h 274" name="T95"/>
                <a:gd fmla="*/ 59936430 w 376" name="T96"/>
                <a:gd fmla="*/ 0 h 274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376" name="T147"/>
                <a:gd fmla="*/ 0 h 274" name="T148"/>
                <a:gd fmla="*/ 376 w 376" name="T149"/>
                <a:gd fmla="*/ 274 h 274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274" w="376">
                  <a:moveTo>
                    <a:pt x="56" y="29"/>
                  </a:moveTo>
                  <a:cubicBezTo>
                    <a:pt x="318" y="29"/>
                    <a:pt x="318" y="29"/>
                    <a:pt x="318" y="29"/>
                  </a:cubicBezTo>
                  <a:cubicBezTo>
                    <a:pt x="318" y="187"/>
                    <a:pt x="318" y="187"/>
                    <a:pt x="318" y="187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29"/>
                    <a:pt x="56" y="29"/>
                    <a:pt x="56" y="29"/>
                  </a:cubicBezTo>
                  <a:close/>
                  <a:moveTo>
                    <a:pt x="86" y="146"/>
                  </a:moveTo>
                  <a:cubicBezTo>
                    <a:pt x="86" y="155"/>
                    <a:pt x="86" y="155"/>
                    <a:pt x="86" y="155"/>
                  </a:cubicBezTo>
                  <a:cubicBezTo>
                    <a:pt x="256" y="155"/>
                    <a:pt x="256" y="155"/>
                    <a:pt x="256" y="155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86" y="146"/>
                    <a:pt x="86" y="146"/>
                    <a:pt x="86" y="146"/>
                  </a:cubicBezTo>
                  <a:close/>
                  <a:moveTo>
                    <a:pt x="86" y="125"/>
                  </a:moveTo>
                  <a:cubicBezTo>
                    <a:pt x="86" y="134"/>
                    <a:pt x="86" y="134"/>
                    <a:pt x="86" y="134"/>
                  </a:cubicBezTo>
                  <a:cubicBezTo>
                    <a:pt x="256" y="134"/>
                    <a:pt x="256" y="134"/>
                    <a:pt x="256" y="134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86" y="125"/>
                    <a:pt x="86" y="125"/>
                    <a:pt x="86" y="125"/>
                  </a:cubicBezTo>
                  <a:close/>
                  <a:moveTo>
                    <a:pt x="86" y="100"/>
                  </a:moveTo>
                  <a:cubicBezTo>
                    <a:pt x="86" y="108"/>
                    <a:pt x="86" y="108"/>
                    <a:pt x="86" y="108"/>
                  </a:cubicBezTo>
                  <a:cubicBezTo>
                    <a:pt x="304" y="108"/>
                    <a:pt x="304" y="108"/>
                    <a:pt x="304" y="108"/>
                  </a:cubicBezTo>
                  <a:cubicBezTo>
                    <a:pt x="304" y="100"/>
                    <a:pt x="304" y="100"/>
                    <a:pt x="304" y="100"/>
                  </a:cubicBezTo>
                  <a:cubicBezTo>
                    <a:pt x="86" y="100"/>
                    <a:pt x="86" y="100"/>
                    <a:pt x="86" y="100"/>
                  </a:cubicBezTo>
                  <a:close/>
                  <a:moveTo>
                    <a:pt x="86" y="76"/>
                  </a:moveTo>
                  <a:cubicBezTo>
                    <a:pt x="86" y="85"/>
                    <a:pt x="86" y="85"/>
                    <a:pt x="86" y="85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76"/>
                    <a:pt x="304" y="76"/>
                    <a:pt x="304" y="76"/>
                  </a:cubicBezTo>
                  <a:cubicBezTo>
                    <a:pt x="86" y="76"/>
                    <a:pt x="86" y="76"/>
                    <a:pt x="86" y="76"/>
                  </a:cubicBezTo>
                  <a:close/>
                  <a:moveTo>
                    <a:pt x="86" y="52"/>
                  </a:moveTo>
                  <a:cubicBezTo>
                    <a:pt x="86" y="61"/>
                    <a:pt x="86" y="61"/>
                    <a:pt x="86" y="61"/>
                  </a:cubicBezTo>
                  <a:cubicBezTo>
                    <a:pt x="304" y="61"/>
                    <a:pt x="304" y="61"/>
                    <a:pt x="304" y="61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86" y="52"/>
                    <a:pt x="86" y="52"/>
                    <a:pt x="86" y="52"/>
                  </a:cubicBezTo>
                  <a:close/>
                  <a:moveTo>
                    <a:pt x="167" y="230"/>
                  </a:moveTo>
                  <a:cubicBezTo>
                    <a:pt x="207" y="230"/>
                    <a:pt x="207" y="230"/>
                    <a:pt x="207" y="230"/>
                  </a:cubicBezTo>
                  <a:cubicBezTo>
                    <a:pt x="221" y="253"/>
                    <a:pt x="221" y="253"/>
                    <a:pt x="221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67" y="230"/>
                    <a:pt x="167" y="230"/>
                    <a:pt x="167" y="230"/>
                  </a:cubicBezTo>
                  <a:close/>
                  <a:moveTo>
                    <a:pt x="57" y="0"/>
                  </a:moveTo>
                  <a:cubicBezTo>
                    <a:pt x="42" y="0"/>
                    <a:pt x="30" y="12"/>
                    <a:pt x="30" y="27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96"/>
                    <a:pt x="38" y="207"/>
                    <a:pt x="5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376" y="274"/>
                    <a:pt x="376" y="274"/>
                    <a:pt x="376" y="274"/>
                  </a:cubicBezTo>
                  <a:cubicBezTo>
                    <a:pt x="376" y="249"/>
                    <a:pt x="376" y="249"/>
                    <a:pt x="376" y="249"/>
                  </a:cubicBezTo>
                  <a:cubicBezTo>
                    <a:pt x="322" y="210"/>
                    <a:pt x="322" y="210"/>
                    <a:pt x="322" y="210"/>
                  </a:cubicBezTo>
                  <a:cubicBezTo>
                    <a:pt x="335" y="208"/>
                    <a:pt x="344" y="196"/>
                    <a:pt x="344" y="183"/>
                  </a:cubicBezTo>
                  <a:cubicBezTo>
                    <a:pt x="344" y="27"/>
                    <a:pt x="344" y="27"/>
                    <a:pt x="344" y="27"/>
                  </a:cubicBezTo>
                  <a:cubicBezTo>
                    <a:pt x="344" y="12"/>
                    <a:pt x="332" y="0"/>
                    <a:pt x="316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0505" name="Freeform 27"/>
            <p:cNvSpPr>
              <a:spLocks noEditPoints="1"/>
            </p:cNvSpPr>
            <p:nvPr/>
          </p:nvSpPr>
          <p:spPr bwMode="auto">
            <a:xfrm>
              <a:off x="515609" y="2668390"/>
              <a:ext cx="605968" cy="630532"/>
            </a:xfrm>
            <a:custGeom>
              <a:gdLst>
                <a:gd fmla="*/ 2147483647 w 94" name="T0"/>
                <a:gd fmla="*/ 2147483647 h 98" name="T1"/>
                <a:gd fmla="*/ 2147483647 w 94" name="T2"/>
                <a:gd fmla="*/ 2147483647 h 98" name="T3"/>
                <a:gd fmla="*/ 2147483647 w 94" name="T4"/>
                <a:gd fmla="*/ 2147483647 h 98" name="T5"/>
                <a:gd fmla="*/ 2147483647 w 94" name="T6"/>
                <a:gd fmla="*/ 2147483647 h 98" name="T7"/>
                <a:gd fmla="*/ 2147483647 w 94" name="T8"/>
                <a:gd fmla="*/ 2147483647 h 98" name="T9"/>
                <a:gd fmla="*/ 2147483647 w 94" name="T10"/>
                <a:gd fmla="*/ 2147483647 h 98" name="T11"/>
                <a:gd fmla="*/ 2147483647 w 94" name="T12"/>
                <a:gd fmla="*/ 2147483647 h 98" name="T13"/>
                <a:gd fmla="*/ 2036291144 w 94" name="T14"/>
                <a:gd fmla="*/ 2147483647 h 98" name="T15"/>
                <a:gd fmla="*/ 1870062572 w 94" name="T16"/>
                <a:gd fmla="*/ 2147483647 h 98" name="T17"/>
                <a:gd fmla="*/ 1870062572 w 94" name="T18"/>
                <a:gd fmla="*/ 2147483647 h 98" name="T19"/>
                <a:gd fmla="*/ 623354124 w 94" name="T20"/>
                <a:gd fmla="*/ 2147483647 h 98" name="T21"/>
                <a:gd fmla="*/ 498685918 w 94" name="T22"/>
                <a:gd fmla="*/ 2147483647 h 98" name="T23"/>
                <a:gd fmla="*/ 498685918 w 94" name="T24"/>
                <a:gd fmla="*/ 2147483647 h 98" name="T25"/>
                <a:gd fmla="*/ 498685918 w 94" name="T26"/>
                <a:gd fmla="*/ 2147483647 h 98" name="T27"/>
                <a:gd fmla="*/ 124668256 w 94" name="T28"/>
                <a:gd fmla="*/ 2147483647 h 98" name="T29"/>
                <a:gd fmla="*/ 0 w 94" name="T30"/>
                <a:gd fmla="*/ 2069817960 h 98" name="T31"/>
                <a:gd fmla="*/ 1828508652 w 94" name="T32"/>
                <a:gd fmla="*/ 124189080 h 98" name="T33"/>
                <a:gd fmla="*/ 1953176858 w 94" name="T34"/>
                <a:gd fmla="*/ 0 h 98" name="T35"/>
                <a:gd fmla="*/ 2077845064 w 94" name="T36"/>
                <a:gd fmla="*/ 124189080 h 98" name="T37"/>
                <a:gd fmla="*/ 2147483647 w 94" name="T38"/>
                <a:gd fmla="*/ 2069817960 h 98" name="T39"/>
                <a:gd fmla="*/ 2147483647 w 94" name="T40"/>
                <a:gd fmla="*/ 2147483647 h 98" name="T41"/>
                <a:gd fmla="*/ 2147483647 w 94" name="T42"/>
                <a:gd fmla="*/ 2147483647 h 98" name="T43"/>
                <a:gd fmla="*/ 2147483647 w 94" name="T44"/>
                <a:gd fmla="*/ 331170845 h 98" name="T45"/>
                <a:gd fmla="*/ 2147483647 w 94" name="T46"/>
                <a:gd fmla="*/ 331170845 h 98" name="T47"/>
                <a:gd fmla="*/ 2147483647 w 94" name="T48"/>
                <a:gd fmla="*/ 82792711 h 98" name="T49"/>
                <a:gd fmla="*/ 2147483647 w 94" name="T50"/>
                <a:gd fmla="*/ 82792711 h 98" name="T51"/>
                <a:gd fmla="*/ 2147483647 w 94" name="T52"/>
                <a:gd fmla="*/ 331170845 h 98" name="T53"/>
                <a:gd fmla="*/ 2147483647 w 94" name="T54"/>
                <a:gd fmla="*/ 331170845 h 98" name="T55"/>
                <a:gd fmla="*/ 2147483647 w 94" name="T56"/>
                <a:gd fmla="*/ 538152661 h 98" name="T57"/>
                <a:gd fmla="*/ 2147483647 w 94" name="T58"/>
                <a:gd fmla="*/ 1034908980 h 98" name="T59"/>
                <a:gd fmla="*/ 2147483647 w 94" name="T60"/>
                <a:gd fmla="*/ 331170845 h 98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w 94" name="T93"/>
                <a:gd fmla="*/ 0 h 98" name="T94"/>
                <a:gd fmla="*/ 94 w 94" name="T95"/>
                <a:gd fmla="*/ 98 h 98" name="T9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T96" l="T93" r="T95" t="T94"/>
              <a:pathLst>
                <a:path h="98" w="94">
                  <a:moveTo>
                    <a:pt x="81" y="57"/>
                  </a:moveTo>
                  <a:cubicBezTo>
                    <a:pt x="81" y="95"/>
                    <a:pt x="81" y="95"/>
                    <a:pt x="81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66"/>
                    <a:pt x="65" y="64"/>
                    <a:pt x="62" y="64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7" y="64"/>
                    <a:pt x="45" y="66"/>
                    <a:pt x="45" y="6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1" y="57"/>
                    <a:pt x="81" y="57"/>
                    <a:pt x="81" y="57"/>
                  </a:cubicBezTo>
                  <a:close/>
                  <a:moveTo>
                    <a:pt x="74" y="8"/>
                  </a:moveTo>
                  <a:cubicBezTo>
                    <a:pt x="77" y="8"/>
                    <a:pt x="77" y="8"/>
                    <a:pt x="77" y="8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74" y="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0506" name="Freeform 56"/>
            <p:cNvSpPr>
              <a:spLocks noEditPoints="1"/>
            </p:cNvSpPr>
            <p:nvPr/>
          </p:nvSpPr>
          <p:spPr bwMode="auto">
            <a:xfrm>
              <a:off x="2010452" y="1208739"/>
              <a:ext cx="630538" cy="633264"/>
            </a:xfrm>
            <a:custGeom>
              <a:gdLst>
                <a:gd fmla="*/ 2028460221 w 98" name="T0"/>
                <a:gd fmla="*/ 0 h 98" name="T1"/>
                <a:gd fmla="*/ 2147483647 w 98" name="T2"/>
                <a:gd fmla="*/ 626336874 h 98" name="T3"/>
                <a:gd fmla="*/ 2147483647 w 98" name="T4"/>
                <a:gd fmla="*/ 2046037383 h 98" name="T5"/>
                <a:gd fmla="*/ 2147483647 w 98" name="T6"/>
                <a:gd fmla="*/ 2147483647 h 98" name="T7"/>
                <a:gd fmla="*/ 2028460221 w 98" name="T8"/>
                <a:gd fmla="*/ 2147483647 h 98" name="T9"/>
                <a:gd fmla="*/ 620957691 w 98" name="T10"/>
                <a:gd fmla="*/ 2147483647 h 98" name="T11"/>
                <a:gd fmla="*/ 0 w 98" name="T12"/>
                <a:gd fmla="*/ 2046037383 h 98" name="T13"/>
                <a:gd fmla="*/ 620957691 w 98" name="T14"/>
                <a:gd fmla="*/ 626336874 h 98" name="T15"/>
                <a:gd fmla="*/ 2028460221 w 98" name="T16"/>
                <a:gd fmla="*/ 0 h 98" name="T17"/>
                <a:gd fmla="*/ 2147483647 w 98" name="T18"/>
                <a:gd fmla="*/ 1962524104 h 98" name="T19"/>
                <a:gd fmla="*/ 2147483647 w 98" name="T20"/>
                <a:gd fmla="*/ 1879010824 h 98" name="T21"/>
                <a:gd fmla="*/ 2147483647 w 98" name="T22"/>
                <a:gd fmla="*/ 1002140372 h 98" name="T23"/>
                <a:gd fmla="*/ 2147483647 w 98" name="T24"/>
                <a:gd fmla="*/ 918627092 h 98" name="T25"/>
                <a:gd fmla="*/ 2069856958 w 98" name="T26"/>
                <a:gd fmla="*/ 1795504007 h 98" name="T27"/>
                <a:gd fmla="*/ 1904270010 w 98" name="T28"/>
                <a:gd fmla="*/ 1837260647 h 98" name="T29"/>
                <a:gd fmla="*/ 1738683062 w 98" name="T30"/>
                <a:gd fmla="*/ 2147483647 h 98" name="T31"/>
                <a:gd fmla="*/ 2111253695 w 98" name="T32"/>
                <a:gd fmla="*/ 2147483647 h 98" name="T33"/>
                <a:gd fmla="*/ 2147483647 w 98" name="T34"/>
                <a:gd fmla="*/ 2147483647 h 98" name="T35"/>
                <a:gd fmla="*/ 2147483647 w 98" name="T36"/>
                <a:gd fmla="*/ 2147483647 h 98" name="T37"/>
                <a:gd fmla="*/ 2147483647 w 98" name="T38"/>
                <a:gd fmla="*/ 2147483647 h 98" name="T39"/>
                <a:gd fmla="*/ 2147483647 w 98" name="T40"/>
                <a:gd fmla="*/ 2087794023 h 98" name="T41"/>
                <a:gd fmla="*/ 2147483647 w 98" name="T42"/>
                <a:gd fmla="*/ 1962524104 h 98" name="T43"/>
                <a:gd fmla="*/ 2147483647 w 98" name="T44"/>
                <a:gd fmla="*/ 1002140372 h 98" name="T45"/>
                <a:gd fmla="*/ 2028460221 w 98" name="T46"/>
                <a:gd fmla="*/ 584580234 h 98" name="T47"/>
                <a:gd fmla="*/ 993528525 w 98" name="T48"/>
                <a:gd fmla="*/ 1002140372 h 98" name="T49"/>
                <a:gd fmla="*/ 538164216 w 98" name="T50"/>
                <a:gd fmla="*/ 2046037383 h 98" name="T51"/>
                <a:gd fmla="*/ 993528525 w 98" name="T52"/>
                <a:gd fmla="*/ 2147483647 h 98" name="T53"/>
                <a:gd fmla="*/ 2028460221 w 98" name="T54"/>
                <a:gd fmla="*/ 2147483647 h 98" name="T55"/>
                <a:gd fmla="*/ 2147483647 w 98" name="T56"/>
                <a:gd fmla="*/ 2147483647 h 98" name="T57"/>
                <a:gd fmla="*/ 2147483647 w 98" name="T58"/>
                <a:gd fmla="*/ 2046037383 h 98" name="T59"/>
                <a:gd fmla="*/ 2147483647 w 98" name="T60"/>
                <a:gd fmla="*/ 1002140372 h 98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w 98" name="T93"/>
                <a:gd fmla="*/ 0 h 98" name="T94"/>
                <a:gd fmla="*/ 98 w 98" name="T95"/>
                <a:gd fmla="*/ 98 h 98" name="T9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T96" l="T93" r="T95" t="T94"/>
              <a:pathLst>
                <a:path h="98" w="98">
                  <a:moveTo>
                    <a:pt x="49" y="0"/>
                  </a:moveTo>
                  <a:cubicBezTo>
                    <a:pt x="62" y="0"/>
                    <a:pt x="75" y="6"/>
                    <a:pt x="83" y="15"/>
                  </a:cubicBezTo>
                  <a:cubicBezTo>
                    <a:pt x="92" y="23"/>
                    <a:pt x="98" y="36"/>
                    <a:pt x="98" y="49"/>
                  </a:cubicBezTo>
                  <a:cubicBezTo>
                    <a:pt x="98" y="62"/>
                    <a:pt x="92" y="75"/>
                    <a:pt x="83" y="83"/>
                  </a:cubicBezTo>
                  <a:cubicBezTo>
                    <a:pt x="75" y="92"/>
                    <a:pt x="62" y="98"/>
                    <a:pt x="49" y="98"/>
                  </a:cubicBezTo>
                  <a:cubicBezTo>
                    <a:pt x="36" y="98"/>
                    <a:pt x="23" y="92"/>
                    <a:pt x="15" y="83"/>
                  </a:cubicBezTo>
                  <a:cubicBezTo>
                    <a:pt x="6" y="75"/>
                    <a:pt x="0" y="62"/>
                    <a:pt x="0" y="49"/>
                  </a:cubicBezTo>
                  <a:cubicBezTo>
                    <a:pt x="0" y="36"/>
                    <a:pt x="6" y="23"/>
                    <a:pt x="15" y="15"/>
                  </a:cubicBezTo>
                  <a:cubicBezTo>
                    <a:pt x="23" y="6"/>
                    <a:pt x="36" y="0"/>
                    <a:pt x="49" y="0"/>
                  </a:cubicBezTo>
                  <a:close/>
                  <a:moveTo>
                    <a:pt x="55" y="47"/>
                  </a:moveTo>
                  <a:cubicBezTo>
                    <a:pt x="55" y="46"/>
                    <a:pt x="54" y="46"/>
                    <a:pt x="54" y="45"/>
                  </a:cubicBezTo>
                  <a:cubicBezTo>
                    <a:pt x="59" y="39"/>
                    <a:pt x="64" y="32"/>
                    <a:pt x="69" y="24"/>
                  </a:cubicBezTo>
                  <a:cubicBezTo>
                    <a:pt x="68" y="23"/>
                    <a:pt x="67" y="22"/>
                    <a:pt x="65" y="22"/>
                  </a:cubicBezTo>
                  <a:cubicBezTo>
                    <a:pt x="59" y="28"/>
                    <a:pt x="54" y="35"/>
                    <a:pt x="50" y="43"/>
                  </a:cubicBezTo>
                  <a:cubicBezTo>
                    <a:pt x="49" y="43"/>
                    <a:pt x="47" y="43"/>
                    <a:pt x="46" y="44"/>
                  </a:cubicBezTo>
                  <a:cubicBezTo>
                    <a:pt x="42" y="45"/>
                    <a:pt x="41" y="49"/>
                    <a:pt x="42" y="53"/>
                  </a:cubicBezTo>
                  <a:cubicBezTo>
                    <a:pt x="44" y="56"/>
                    <a:pt x="48" y="58"/>
                    <a:pt x="51" y="57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8" y="58"/>
                    <a:pt x="64" y="60"/>
                    <a:pt x="70" y="61"/>
                  </a:cubicBezTo>
                  <a:cubicBezTo>
                    <a:pt x="70" y="60"/>
                    <a:pt x="71" y="58"/>
                    <a:pt x="71" y="57"/>
                  </a:cubicBezTo>
                  <a:cubicBezTo>
                    <a:pt x="66" y="54"/>
                    <a:pt x="61" y="52"/>
                    <a:pt x="56" y="50"/>
                  </a:cubicBezTo>
                  <a:cubicBezTo>
                    <a:pt x="56" y="49"/>
                    <a:pt x="56" y="48"/>
                    <a:pt x="55" y="47"/>
                  </a:cubicBezTo>
                  <a:close/>
                  <a:moveTo>
                    <a:pt x="74" y="24"/>
                  </a:moveTo>
                  <a:cubicBezTo>
                    <a:pt x="68" y="18"/>
                    <a:pt x="59" y="14"/>
                    <a:pt x="49" y="14"/>
                  </a:cubicBezTo>
                  <a:cubicBezTo>
                    <a:pt x="39" y="14"/>
                    <a:pt x="30" y="18"/>
                    <a:pt x="24" y="24"/>
                  </a:cubicBezTo>
                  <a:cubicBezTo>
                    <a:pt x="17" y="30"/>
                    <a:pt x="13" y="39"/>
                    <a:pt x="13" y="49"/>
                  </a:cubicBezTo>
                  <a:cubicBezTo>
                    <a:pt x="13" y="59"/>
                    <a:pt x="17" y="68"/>
                    <a:pt x="24" y="74"/>
                  </a:cubicBezTo>
                  <a:cubicBezTo>
                    <a:pt x="30" y="81"/>
                    <a:pt x="39" y="85"/>
                    <a:pt x="49" y="85"/>
                  </a:cubicBezTo>
                  <a:cubicBezTo>
                    <a:pt x="59" y="85"/>
                    <a:pt x="68" y="81"/>
                    <a:pt x="74" y="74"/>
                  </a:cubicBezTo>
                  <a:cubicBezTo>
                    <a:pt x="80" y="68"/>
                    <a:pt x="84" y="59"/>
                    <a:pt x="84" y="49"/>
                  </a:cubicBezTo>
                  <a:cubicBezTo>
                    <a:pt x="84" y="39"/>
                    <a:pt x="80" y="30"/>
                    <a:pt x="74" y="24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0507" name="Freeform 104"/>
            <p:cNvSpPr>
              <a:spLocks noEditPoints="1"/>
            </p:cNvSpPr>
            <p:nvPr/>
          </p:nvSpPr>
          <p:spPr bwMode="auto">
            <a:xfrm>
              <a:off x="1980887" y="4093457"/>
              <a:ext cx="429554" cy="519240"/>
            </a:xfrm>
            <a:custGeom>
              <a:gdLst>
                <a:gd fmla="*/ 0 w 77" name="T0"/>
                <a:gd fmla="*/ 2147483647 h 93" name="T1"/>
                <a:gd fmla="*/ 933632808 w 77" name="T2"/>
                <a:gd fmla="*/ 623450880 h 93" name="T3"/>
                <a:gd fmla="*/ 1182601092 w 77" name="T4"/>
                <a:gd fmla="*/ 810483474 h 93" name="T5"/>
                <a:gd fmla="*/ 1213718641 w 77" name="T6"/>
                <a:gd fmla="*/ 841654613 h 93" name="T7"/>
                <a:gd fmla="*/ 1213718641 w 77" name="T8"/>
                <a:gd fmla="*/ 841654613 h 93" name="T9"/>
                <a:gd fmla="*/ 1244841769 w 77" name="T10"/>
                <a:gd fmla="*/ 841654613 h 93" name="T11"/>
                <a:gd fmla="*/ 1244841769 w 77" name="T12"/>
                <a:gd fmla="*/ 872825753 h 93" name="T13"/>
                <a:gd fmla="*/ 1244841769 w 77" name="T14"/>
                <a:gd fmla="*/ 872825753 h 93" name="T15"/>
                <a:gd fmla="*/ 1275964896 w 77" name="T16"/>
                <a:gd fmla="*/ 872825753 h 93" name="T17"/>
                <a:gd fmla="*/ 1275964896 w 77" name="T18"/>
                <a:gd fmla="*/ 904002476 h 93" name="T19"/>
                <a:gd fmla="*/ 1307082445 w 77" name="T20"/>
                <a:gd fmla="*/ 904002476 h 93" name="T21"/>
                <a:gd fmla="*/ 1307082445 w 77" name="T22"/>
                <a:gd fmla="*/ 904002476 h 93" name="T23"/>
                <a:gd fmla="*/ 1338205572 w 77" name="T24"/>
                <a:gd fmla="*/ 904002476 h 93" name="T25"/>
                <a:gd fmla="*/ 1338205572 w 77" name="T26"/>
                <a:gd fmla="*/ 935173615 h 93" name="T27"/>
                <a:gd fmla="*/ 1338205572 w 77" name="T28"/>
                <a:gd fmla="*/ 935173615 h 93" name="T29"/>
                <a:gd fmla="*/ 1493810401 w 77" name="T30"/>
                <a:gd fmla="*/ 1028687033 h 93" name="T31"/>
                <a:gd fmla="*/ 1493810401 w 77" name="T32"/>
                <a:gd fmla="*/ 1028687033 h 93" name="T33"/>
                <a:gd fmla="*/ 1524933529 w 77" name="T34"/>
                <a:gd fmla="*/ 1059863756 h 93" name="T35"/>
                <a:gd fmla="*/ 1524933529 w 77" name="T36"/>
                <a:gd fmla="*/ 1059863756 h 93" name="T37"/>
                <a:gd fmla="*/ 1556051078 w 77" name="T38"/>
                <a:gd fmla="*/ 1059863756 h 93" name="T39"/>
                <a:gd fmla="*/ 1556051078 w 77" name="T40"/>
                <a:gd fmla="*/ 1091034895 h 93" name="T41"/>
                <a:gd fmla="*/ 1556051078 w 77" name="T42"/>
                <a:gd fmla="*/ 1091034895 h 93" name="T43"/>
                <a:gd fmla="*/ 1587174205 w 77" name="T44"/>
                <a:gd fmla="*/ 1091034895 h 93" name="T45"/>
                <a:gd fmla="*/ 1587174205 w 77" name="T46"/>
                <a:gd fmla="*/ 1122206035 h 93" name="T47"/>
                <a:gd fmla="*/ 1618291754 w 77" name="T48"/>
                <a:gd fmla="*/ 1122206035 h 93" name="T49"/>
                <a:gd fmla="*/ 1618291754 w 77" name="T50"/>
                <a:gd fmla="*/ 1122206035 h 93" name="T51"/>
                <a:gd fmla="*/ 1649414882 w 77" name="T52"/>
                <a:gd fmla="*/ 1153377174 h 93" name="T53"/>
                <a:gd fmla="*/ 1649414882 w 77" name="T54"/>
                <a:gd fmla="*/ 1153377174 h 93" name="T55"/>
                <a:gd fmla="*/ 1493810401 w 77" name="T56"/>
                <a:gd fmla="*/ 2147483647 h 93" name="T57"/>
                <a:gd fmla="*/ 217845244 w 77" name="T58"/>
                <a:gd fmla="*/ 2147483647 h 93" name="T59"/>
                <a:gd fmla="*/ 1089237288 w 77" name="T60"/>
                <a:gd fmla="*/ 1995031788 h 93" name="T61"/>
                <a:gd fmla="*/ 591300546 w 77" name="T62"/>
                <a:gd fmla="*/ 1652138087 h 93" name="T63"/>
                <a:gd fmla="*/ 93363847 w 77" name="T64"/>
                <a:gd fmla="*/ 2147483647 h 93" name="T65"/>
                <a:gd fmla="*/ 2147483647 w 77" name="T66"/>
                <a:gd fmla="*/ 2147483647 h 93" name="T67"/>
                <a:gd fmla="*/ 1680538009 w 77" name="T68"/>
                <a:gd fmla="*/ 2147483647 h 93" name="T69"/>
                <a:gd fmla="*/ 2147351450 w 77" name="T70"/>
                <a:gd fmla="*/ 1309238455 h 93" name="T71"/>
                <a:gd fmla="*/ 1058114161 w 77" name="T72"/>
                <a:gd fmla="*/ 0 h 93" name="T73"/>
                <a:gd fmla="*/ 2147351450 w 77" name="T74"/>
                <a:gd fmla="*/ 1309238455 h 93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77" name="T114"/>
                <a:gd fmla="*/ 0 h 93" name="T115"/>
                <a:gd fmla="*/ 77 w 77" name="T116"/>
                <a:gd fmla="*/ 93 h 93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93" w="77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0508" name="Freeform 76"/>
            <p:cNvSpPr>
              <a:spLocks noEditPoints="1"/>
            </p:cNvSpPr>
            <p:nvPr/>
          </p:nvSpPr>
          <p:spPr bwMode="auto">
            <a:xfrm>
              <a:off x="2947539" y="5162549"/>
              <a:ext cx="479485" cy="375125"/>
            </a:xfrm>
            <a:custGeom>
              <a:gdLst>
                <a:gd fmla="*/ 2147483647 w 72" name="T0"/>
                <a:gd fmla="*/ 1570521091 h 56" name="T1"/>
                <a:gd fmla="*/ 1374823178 w 72" name="T2"/>
                <a:gd fmla="*/ 1929495941 h 56" name="T3"/>
                <a:gd fmla="*/ 1374823178 w 72" name="T4"/>
                <a:gd fmla="*/ 2147483647 h 56" name="T5"/>
                <a:gd fmla="*/ 2147483647 w 72" name="T6"/>
                <a:gd fmla="*/ 1974370257 h 56" name="T7"/>
                <a:gd fmla="*/ 2147483647 w 72" name="T8"/>
                <a:gd fmla="*/ 2108986506 h 56" name="T9"/>
                <a:gd fmla="*/ 1330470835 w 72" name="T10"/>
                <a:gd fmla="*/ 2147483647 h 56" name="T11"/>
                <a:gd fmla="*/ 1286125150 w 72" name="T12"/>
                <a:gd fmla="*/ 2147483647 h 56" name="T13"/>
                <a:gd fmla="*/ 88698054 w 72" name="T14"/>
                <a:gd fmla="*/ 1750011656 h 56" name="T15"/>
                <a:gd fmla="*/ 88698054 w 72" name="T16"/>
                <a:gd fmla="*/ 1301288593 h 56" name="T17"/>
                <a:gd fmla="*/ 221748504 w 72" name="T18"/>
                <a:gd fmla="*/ 1256420976 h 56" name="T19"/>
                <a:gd fmla="*/ 221748504 w 72" name="T20"/>
                <a:gd fmla="*/ 1301288593 h 56" name="T21"/>
                <a:gd fmla="*/ 1773968050 w 72" name="T22"/>
                <a:gd fmla="*/ 1660263024 h 56" name="T23"/>
                <a:gd fmla="*/ 1773968050 w 72" name="T24"/>
                <a:gd fmla="*/ 1480779158 h 56" name="T25"/>
                <a:gd fmla="*/ 1773968050 w 72" name="T26"/>
                <a:gd fmla="*/ 1301288593 h 56" name="T27"/>
                <a:gd fmla="*/ 221748504 w 72" name="T28"/>
                <a:gd fmla="*/ 987188478 h 56" name="T29"/>
                <a:gd fmla="*/ 221748504 w 72" name="T30"/>
                <a:gd fmla="*/ 852572019 h 56" name="T31"/>
                <a:gd fmla="*/ 221748504 w 72" name="T32"/>
                <a:gd fmla="*/ 852572019 h 56" name="T33"/>
                <a:gd fmla="*/ 221748504 w 72" name="T34"/>
                <a:gd fmla="*/ 852572019 h 56" name="T35"/>
                <a:gd fmla="*/ 221748504 w 72" name="T36"/>
                <a:gd fmla="*/ 852572019 h 56" name="T37"/>
                <a:gd fmla="*/ 310446531 w 72" name="T38"/>
                <a:gd fmla="*/ 807697704 h 56" name="T39"/>
                <a:gd fmla="*/ 310446531 w 72" name="T40"/>
                <a:gd fmla="*/ 717955770 h 56" name="T41"/>
                <a:gd fmla="*/ 1773968050 w 72" name="T42"/>
                <a:gd fmla="*/ 1076930411 h 56" name="T43"/>
                <a:gd fmla="*/ 1773968050 w 72" name="T44"/>
                <a:gd fmla="*/ 942314162 h 56" name="T45"/>
                <a:gd fmla="*/ 1773968050 w 72" name="T46"/>
                <a:gd fmla="*/ 762823388 h 56" name="T47"/>
                <a:gd fmla="*/ 310446531 w 72" name="T48"/>
                <a:gd fmla="*/ 403848852 h 56" name="T49"/>
                <a:gd fmla="*/ 310446531 w 72" name="T50"/>
                <a:gd fmla="*/ 269232603 h 56" name="T51"/>
                <a:gd fmla="*/ 1463521206 w 72" name="T52"/>
                <a:gd fmla="*/ 0 h 56" name="T53"/>
                <a:gd fmla="*/ 2147483647 w 72" name="T54"/>
                <a:gd fmla="*/ 269232603 h 56" name="T55"/>
                <a:gd fmla="*/ 2147483647 w 72" name="T56"/>
                <a:gd fmla="*/ 628207139 h 56" name="T57"/>
                <a:gd fmla="*/ 2147483647 w 72" name="T58"/>
                <a:gd fmla="*/ 673081455 h 56" name="T59"/>
                <a:gd fmla="*/ 2147483647 w 72" name="T60"/>
                <a:gd fmla="*/ 717955770 h 56" name="T61"/>
                <a:gd fmla="*/ 2147483647 w 72" name="T62"/>
                <a:gd fmla="*/ 1121804727 h 56" name="T63"/>
                <a:gd fmla="*/ 2147483647 w 72" name="T64"/>
                <a:gd fmla="*/ 1301288593 h 56" name="T65"/>
                <a:gd fmla="*/ 2147483647 w 72" name="T66"/>
                <a:gd fmla="*/ 1480779158 h 56" name="T67"/>
                <a:gd fmla="*/ 2147483647 w 72" name="T68"/>
                <a:gd fmla="*/ 1570521091 h 56" name="T69"/>
                <a:gd fmla="*/ 1463521206 w 72" name="T70"/>
                <a:gd fmla="*/ 2147483647 h 56" name="T71"/>
                <a:gd fmla="*/ 1463521206 w 72" name="T72"/>
                <a:gd fmla="*/ 2147483647 h 56" name="T73"/>
                <a:gd fmla="*/ 2147483647 w 72" name="T74"/>
                <a:gd fmla="*/ 1929495941 h 56" name="T75"/>
                <a:gd fmla="*/ 2147483647 w 72" name="T76"/>
                <a:gd fmla="*/ 1884628324 h 56" name="T77"/>
                <a:gd fmla="*/ 1463521206 w 72" name="T78"/>
                <a:gd fmla="*/ 2147483647 h 56" name="T79"/>
                <a:gd fmla="*/ 1463521206 w 72" name="T80"/>
                <a:gd fmla="*/ 2108986506 h 56" name="T81"/>
                <a:gd fmla="*/ 1463521206 w 72" name="T82"/>
                <a:gd fmla="*/ 2147483647 h 56" name="T83"/>
                <a:gd fmla="*/ 2147483647 w 72" name="T84"/>
                <a:gd fmla="*/ 1794879692 h 56" name="T85"/>
                <a:gd fmla="*/ 2147483647 w 72" name="T86"/>
                <a:gd fmla="*/ 1750011656 h 56" name="T87"/>
                <a:gd fmla="*/ 1463521206 w 72" name="T88"/>
                <a:gd fmla="*/ 2108986506 h 56" name="T89"/>
                <a:gd fmla="*/ 1419168862 w 72" name="T90"/>
                <a:gd fmla="*/ 2019244573 h 56" name="T91"/>
                <a:gd fmla="*/ 1463521206 w 72" name="T92"/>
                <a:gd fmla="*/ 2064112190 h 56" name="T93"/>
                <a:gd fmla="*/ 2147483647 w 72" name="T94"/>
                <a:gd fmla="*/ 1705137340 h 56" name="T95"/>
                <a:gd fmla="*/ 2147483647 w 72" name="T96"/>
                <a:gd fmla="*/ 1660263024 h 56" name="T97"/>
                <a:gd fmla="*/ 1419168862 w 72" name="T98"/>
                <a:gd fmla="*/ 2019244573 h 5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72" name="T150"/>
                <a:gd fmla="*/ 0 h 56" name="T151"/>
                <a:gd fmla="*/ 72 w 72" name="T152"/>
                <a:gd fmla="*/ 56 h 56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56" w="72">
                  <a:moveTo>
                    <a:pt x="72" y="35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7"/>
                    <a:pt x="30" y="50"/>
                    <a:pt x="31" y="53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6"/>
                    <a:pt x="0" y="32"/>
                    <a:pt x="2" y="2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4"/>
                    <a:pt x="40" y="33"/>
                  </a:cubicBezTo>
                  <a:cubicBezTo>
                    <a:pt x="40" y="32"/>
                    <a:pt x="40" y="30"/>
                    <a:pt x="40" y="29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3"/>
                    <a:pt x="40" y="22"/>
                    <a:pt x="40" y="21"/>
                  </a:cubicBezTo>
                  <a:cubicBezTo>
                    <a:pt x="40" y="19"/>
                    <a:pt x="40" y="18"/>
                    <a:pt x="40" y="1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9"/>
                    <a:pt x="64" y="11"/>
                    <a:pt x="63" y="14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6" y="19"/>
                    <a:pt x="66" y="22"/>
                    <a:pt x="64" y="25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35"/>
                    <a:pt x="72" y="35"/>
                    <a:pt x="72" y="35"/>
                  </a:cubicBezTo>
                  <a:close/>
                  <a:moveTo>
                    <a:pt x="33" y="50"/>
                  </a:moveTo>
                  <a:cubicBezTo>
                    <a:pt x="33" y="50"/>
                    <a:pt x="33" y="50"/>
                    <a:pt x="33" y="50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33" y="50"/>
                    <a:pt x="33" y="50"/>
                    <a:pt x="33" y="50"/>
                  </a:cubicBezTo>
                  <a:close/>
                  <a:moveTo>
                    <a:pt x="33" y="4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33" y="47"/>
                    <a:pt x="33" y="47"/>
                    <a:pt x="33" y="47"/>
                  </a:cubicBezTo>
                  <a:close/>
                  <a:moveTo>
                    <a:pt x="32" y="45"/>
                  </a:moveTo>
                  <a:cubicBezTo>
                    <a:pt x="33" y="46"/>
                    <a:pt x="33" y="46"/>
                    <a:pt x="33" y="46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0" y="37"/>
                    <a:pt x="70" y="37"/>
                    <a:pt x="70" y="37"/>
                  </a:cubicBezTo>
                  <a:lnTo>
                    <a:pt x="32" y="4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3" name="组合 35"/>
          <p:cNvGrpSpPr/>
          <p:nvPr/>
        </p:nvGrpSpPr>
        <p:grpSpPr>
          <a:xfrm>
            <a:off x="6196013" y="808038"/>
            <a:ext cx="5395912" cy="1382712"/>
            <a:chExt cx="5395055" cy="1383249"/>
          </a:xfrm>
        </p:grpSpPr>
        <p:sp>
          <p:nvSpPr>
            <p:cNvPr id="20500" name="矩形 17"/>
            <p:cNvSpPr>
              <a:spLocks noChangeArrowheads="1"/>
            </p:cNvSpPr>
            <p:nvPr/>
          </p:nvSpPr>
          <p:spPr bwMode="auto">
            <a:xfrm>
              <a:off x="0" y="434855"/>
              <a:ext cx="5066131" cy="489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0501" name="文本框 26"/>
            <p:cNvSpPr txBox="1">
              <a:spLocks noChangeArrowheads="1"/>
            </p:cNvSpPr>
            <p:nvPr/>
          </p:nvSpPr>
          <p:spPr bwMode="auto">
            <a:xfrm>
              <a:off x="1279124" y="0"/>
              <a:ext cx="2135165" cy="396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404040"/>
                  </a:solidFill>
                  <a:latin charset="-122" panose="020b0502040204020203" pitchFamily="34" typeface="微软雅黑 Light"/>
                </a:rPr>
                <a:t>Information Here</a:t>
              </a:r>
            </a:p>
          </p:txBody>
        </p:sp>
        <p:sp>
          <p:nvSpPr>
            <p:cNvPr id="20502" name="矩形 27"/>
            <p:cNvSpPr>
              <a:spLocks noChangeArrowheads="1"/>
            </p:cNvSpPr>
            <p:nvPr/>
          </p:nvSpPr>
          <p:spPr bwMode="auto">
            <a:xfrm>
              <a:off x="1279124" y="515319"/>
              <a:ext cx="4115931" cy="859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7F7F7F"/>
                  </a:solidFill>
                  <a:latin charset="-122" panose="020b0502040204020203" pitchFamily="34" typeface="微软雅黑 Light"/>
                </a:rPr>
                <a:t>Even when the cold winds blow and the world seems to be covered in foggy shadows, the goodness of life lives on</a:t>
              </a:r>
            </a:p>
          </p:txBody>
        </p:sp>
      </p:grpSp>
      <p:grpSp>
        <p:nvGrpSpPr>
          <p:cNvPr id="4" name="组合 37"/>
          <p:cNvGrpSpPr/>
          <p:nvPr/>
        </p:nvGrpSpPr>
        <p:grpSpPr>
          <a:xfrm>
            <a:off x="7237413" y="3856038"/>
            <a:ext cx="4354512" cy="1382712"/>
            <a:chExt cx="4353238" cy="1383249"/>
          </a:xfrm>
        </p:grpSpPr>
        <p:sp>
          <p:nvSpPr>
            <p:cNvPr id="20497" name="矩形 19"/>
            <p:cNvSpPr>
              <a:spLocks noChangeArrowheads="1"/>
            </p:cNvSpPr>
            <p:nvPr/>
          </p:nvSpPr>
          <p:spPr bwMode="auto">
            <a:xfrm>
              <a:off x="0" y="431650"/>
              <a:ext cx="3779520" cy="45719"/>
            </a:xfrm>
            <a:prstGeom prst="rect">
              <a:avLst/>
            </a:pr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0498" name="文本框 28"/>
            <p:cNvSpPr txBox="1">
              <a:spLocks noChangeArrowheads="1"/>
            </p:cNvSpPr>
            <p:nvPr/>
          </p:nvSpPr>
          <p:spPr bwMode="auto">
            <a:xfrm>
              <a:off x="237307" y="0"/>
              <a:ext cx="2134880" cy="396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404040"/>
                  </a:solidFill>
                  <a:latin charset="-122" panose="020b0502040204020203" pitchFamily="34" typeface="微软雅黑 Light"/>
                </a:rPr>
                <a:t>Information Here</a:t>
              </a:r>
            </a:p>
          </p:txBody>
        </p:sp>
        <p:sp>
          <p:nvSpPr>
            <p:cNvPr id="20499" name="矩形 29"/>
            <p:cNvSpPr>
              <a:spLocks noChangeArrowheads="1"/>
            </p:cNvSpPr>
            <p:nvPr/>
          </p:nvSpPr>
          <p:spPr bwMode="auto">
            <a:xfrm>
              <a:off x="237307" y="515319"/>
              <a:ext cx="4115931" cy="859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7F7F7F"/>
                  </a:solidFill>
                  <a:latin charset="-122" panose="020b0502040204020203" pitchFamily="34" typeface="微软雅黑 Light"/>
                </a:rPr>
                <a:t>Even when the cold winds blow and the world seems to be covered in foggy shadows, the goodness of life lives on</a:t>
              </a:r>
            </a:p>
          </p:txBody>
        </p:sp>
      </p:grpSp>
      <p:grpSp>
        <p:nvGrpSpPr>
          <p:cNvPr id="5" name="组合 36"/>
          <p:cNvGrpSpPr/>
          <p:nvPr/>
        </p:nvGrpSpPr>
        <p:grpSpPr>
          <a:xfrm>
            <a:off x="-3175" y="2616200"/>
            <a:ext cx="4116388" cy="1382713"/>
            <a:chExt cx="4115931" cy="1383249"/>
          </a:xfrm>
        </p:grpSpPr>
        <p:sp>
          <p:nvSpPr>
            <p:cNvPr id="20494" name="矩形 18"/>
            <p:cNvSpPr>
              <a:spLocks noChangeArrowheads="1"/>
            </p:cNvSpPr>
            <p:nvPr/>
          </p:nvSpPr>
          <p:spPr bwMode="auto">
            <a:xfrm>
              <a:off x="329295" y="464153"/>
              <a:ext cx="3779520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0495" name="文本框 30"/>
            <p:cNvSpPr txBox="1">
              <a:spLocks noChangeArrowheads="1"/>
            </p:cNvSpPr>
            <p:nvPr/>
          </p:nvSpPr>
          <p:spPr bwMode="auto">
            <a:xfrm>
              <a:off x="1980664" y="0"/>
              <a:ext cx="2135267" cy="396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r"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404040"/>
                  </a:solidFill>
                  <a:latin charset="-122" panose="020b0502040204020203" pitchFamily="34" typeface="微软雅黑 Light"/>
                </a:rPr>
                <a:t>Information Here</a:t>
              </a:r>
            </a:p>
          </p:txBody>
        </p:sp>
        <p:sp>
          <p:nvSpPr>
            <p:cNvPr id="20496" name="矩形 31"/>
            <p:cNvSpPr>
              <a:spLocks noChangeArrowheads="1"/>
            </p:cNvSpPr>
            <p:nvPr/>
          </p:nvSpPr>
          <p:spPr bwMode="auto">
            <a:xfrm>
              <a:off x="0" y="515318"/>
              <a:ext cx="4115931" cy="859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r"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7F7F7F"/>
                  </a:solidFill>
                  <a:latin charset="-122" panose="020b0502040204020203" pitchFamily="34" typeface="微软雅黑 Light"/>
                </a:rPr>
                <a:t>Even when the cold winds blow and the world seems to be covered in foggy shadows, the goodness of life lives on</a:t>
              </a:r>
            </a:p>
          </p:txBody>
        </p:sp>
      </p:grpSp>
      <p:grpSp>
        <p:nvGrpSpPr>
          <p:cNvPr id="6" name="组合 38"/>
          <p:cNvGrpSpPr/>
          <p:nvPr/>
        </p:nvGrpSpPr>
        <p:grpSpPr>
          <a:xfrm>
            <a:off x="1774825" y="5191125"/>
            <a:ext cx="5156200" cy="1382713"/>
            <a:chExt cx="5156217" cy="1383249"/>
          </a:xfrm>
        </p:grpSpPr>
        <p:sp>
          <p:nvSpPr>
            <p:cNvPr id="20491" name="矩形 20"/>
            <p:cNvSpPr>
              <a:spLocks noChangeArrowheads="1"/>
            </p:cNvSpPr>
            <p:nvPr/>
          </p:nvSpPr>
          <p:spPr bwMode="auto">
            <a:xfrm>
              <a:off x="0" y="446096"/>
              <a:ext cx="5156217" cy="4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0492" name="文本框 32"/>
            <p:cNvSpPr txBox="1">
              <a:spLocks noChangeArrowheads="1"/>
            </p:cNvSpPr>
            <p:nvPr/>
          </p:nvSpPr>
          <p:spPr bwMode="auto">
            <a:xfrm>
              <a:off x="2019792" y="0"/>
              <a:ext cx="2135512" cy="396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r"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404040"/>
                  </a:solidFill>
                  <a:latin charset="-122" panose="020b0502040204020203" pitchFamily="34" typeface="微软雅黑 Light"/>
                </a:rPr>
                <a:t>Information Here</a:t>
              </a:r>
            </a:p>
          </p:txBody>
        </p:sp>
        <p:sp>
          <p:nvSpPr>
            <p:cNvPr id="20493" name="矩形 33"/>
            <p:cNvSpPr>
              <a:spLocks noChangeArrowheads="1"/>
            </p:cNvSpPr>
            <p:nvPr/>
          </p:nvSpPr>
          <p:spPr bwMode="auto">
            <a:xfrm>
              <a:off x="39372" y="515319"/>
              <a:ext cx="4115931" cy="859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r"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7F7F7F"/>
                  </a:solidFill>
                  <a:latin charset="-122" panose="020b0502040204020203" pitchFamily="34" typeface="微软雅黑 Light"/>
                </a:rPr>
                <a:t>Even when the cold winds blow and the world seems to be covered in foggy shadows, the goodness of life lives on</a:t>
              </a:r>
            </a:p>
          </p:txBody>
        </p:sp>
      </p:grpSp>
      <p:grpSp>
        <p:nvGrpSpPr>
          <p:cNvPr id="7" name="组合 42"/>
          <p:cNvGrpSpPr/>
          <p:nvPr/>
        </p:nvGrpSpPr>
        <p:grpSpPr>
          <a:xfrm>
            <a:off x="-50800" y="282575"/>
            <a:ext cx="4283075" cy="809625"/>
            <a:chExt cx="4281735" cy="808970"/>
          </a:xfrm>
        </p:grpSpPr>
        <p:sp>
          <p:nvSpPr>
            <p:cNvPr id="20488" name="文本框 43"/>
            <p:cNvSpPr txBox="1">
              <a:spLocks noChangeArrowheads="1"/>
            </p:cNvSpPr>
            <p:nvPr/>
          </p:nvSpPr>
          <p:spPr bwMode="auto">
            <a:xfrm>
              <a:off x="284187" y="0"/>
              <a:ext cx="3726602" cy="51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Your Title Here</a:t>
              </a:r>
            </a:p>
          </p:txBody>
        </p:sp>
        <p:cxnSp>
          <p:nvCxnSpPr>
            <p:cNvPr id="20489" name="直接连接符 44"/>
            <p:cNvCxnSpPr>
              <a:cxnSpLocks noChangeShapeType="1"/>
            </p:cNvCxnSpPr>
            <p:nvPr/>
          </p:nvCxnSpPr>
          <p:spPr bwMode="auto">
            <a:xfrm>
              <a:off x="0" y="808970"/>
              <a:ext cx="4281735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20490" name="文本框 45"/>
            <p:cNvSpPr txBox="1">
              <a:spLocks noChangeArrowheads="1"/>
            </p:cNvSpPr>
            <p:nvPr/>
          </p:nvSpPr>
          <p:spPr bwMode="auto">
            <a:xfrm>
              <a:off x="284187" y="377674"/>
              <a:ext cx="2420497" cy="39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 Subtitle Here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23"/>
          <p:cNvGrpSpPr/>
          <p:nvPr/>
        </p:nvGrpSpPr>
        <p:grpSpPr>
          <a:xfrm>
            <a:off x="795338" y="3165475"/>
            <a:ext cx="7270750" cy="1300163"/>
            <a:chExt cx="7270749" cy="1301161"/>
          </a:xfrm>
        </p:grpSpPr>
        <p:sp>
          <p:nvSpPr>
            <p:cNvPr id="21524" name="矩形 10"/>
            <p:cNvSpPr>
              <a:spLocks noChangeArrowheads="1"/>
            </p:cNvSpPr>
            <p:nvPr/>
          </p:nvSpPr>
          <p:spPr bwMode="auto">
            <a:xfrm>
              <a:off x="1287462" y="578294"/>
              <a:ext cx="5983287" cy="7943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>
              <a:outerShdw algn="ctr" dir="5400000" dist="50800" rotWithShape="0">
                <a:srgbClr val="000000">
                  <a:alpha val="20000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rgbClr val="FFFFFF"/>
                </a:solidFill>
                <a:ea charset="-122" pitchFamily="2" typeface="微软雅黑 Light"/>
              </a:endParaRPr>
            </a:p>
          </p:txBody>
        </p:sp>
        <p:sp>
          <p:nvSpPr>
            <p:cNvPr id="21525" name="文本框 16"/>
            <p:cNvSpPr txBox="1">
              <a:spLocks noChangeArrowheads="1"/>
            </p:cNvSpPr>
            <p:nvPr/>
          </p:nvSpPr>
          <p:spPr bwMode="auto">
            <a:xfrm>
              <a:off x="1286839" y="206635"/>
              <a:ext cx="2405380" cy="39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b="1" lang="en-US" sz="2000">
                  <a:solidFill>
                    <a:schemeClr val="accent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Information Here</a:t>
              </a:r>
            </a:p>
          </p:txBody>
        </p:sp>
        <p:sp>
          <p:nvSpPr>
            <p:cNvPr id="21526" name="矩形 17"/>
            <p:cNvSpPr>
              <a:spLocks noChangeArrowheads="1"/>
            </p:cNvSpPr>
            <p:nvPr/>
          </p:nvSpPr>
          <p:spPr bwMode="auto">
            <a:xfrm>
              <a:off x="1286839" y="691763"/>
              <a:ext cx="4932986" cy="60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7F7F7F"/>
                  </a:solidFill>
                  <a:latin charset="-122" panose="020b0502040204020203" pitchFamily="34" typeface="微软雅黑 Light"/>
                </a:rPr>
                <a:t>Even when the cold winds blow and the world seems to be covered in foggy shadows, the goodness of life lives on</a:t>
              </a:r>
            </a:p>
          </p:txBody>
        </p:sp>
        <p:pic>
          <p:nvPicPr>
            <p:cNvPr id="21527" name="组合 8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-2092" y="-920"/>
              <a:ext cx="1286256" cy="134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4"/>
          <p:cNvGrpSpPr/>
          <p:nvPr/>
        </p:nvGrpSpPr>
        <p:grpSpPr>
          <a:xfrm>
            <a:off x="795338" y="4668838"/>
            <a:ext cx="7270750" cy="1285875"/>
            <a:chExt cx="7270749" cy="1286839"/>
          </a:xfrm>
        </p:grpSpPr>
        <p:sp>
          <p:nvSpPr>
            <p:cNvPr id="21520" name="矩形 13"/>
            <p:cNvSpPr>
              <a:spLocks noChangeArrowheads="1"/>
            </p:cNvSpPr>
            <p:nvPr/>
          </p:nvSpPr>
          <p:spPr bwMode="auto">
            <a:xfrm>
              <a:off x="1287462" y="578283"/>
              <a:ext cx="5983287" cy="79435"/>
            </a:xfrm>
            <a:prstGeom prst="rect">
              <a:avLst/>
            </a:prstGeom>
            <a:solidFill>
              <a:srgbClr val="C63E55"/>
            </a:solidFill>
            <a:ln w="9525">
              <a:noFill/>
              <a:miter lim="800000"/>
            </a:ln>
            <a:effectLst>
              <a:outerShdw algn="ctr" dir="5400000" dist="50800" rotWithShape="0">
                <a:srgbClr val="000000">
                  <a:alpha val="20000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rgbClr val="FFFFFF"/>
                </a:solidFill>
                <a:ea charset="-122" pitchFamily="2" typeface="微软雅黑 Light"/>
              </a:endParaRPr>
            </a:p>
          </p:txBody>
        </p:sp>
        <p:sp>
          <p:nvSpPr>
            <p:cNvPr id="21521" name="文本框 18"/>
            <p:cNvSpPr txBox="1">
              <a:spLocks noChangeArrowheads="1"/>
            </p:cNvSpPr>
            <p:nvPr/>
          </p:nvSpPr>
          <p:spPr bwMode="auto">
            <a:xfrm>
              <a:off x="1286839" y="174372"/>
              <a:ext cx="2405380" cy="39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b="1" lang="en-US" sz="2000">
                  <a:solidFill>
                    <a:srgbClr val="C63E5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Information Here</a:t>
              </a:r>
            </a:p>
          </p:txBody>
        </p:sp>
        <p:sp>
          <p:nvSpPr>
            <p:cNvPr id="21522" name="矩形 19"/>
            <p:cNvSpPr>
              <a:spLocks noChangeArrowheads="1"/>
            </p:cNvSpPr>
            <p:nvPr/>
          </p:nvSpPr>
          <p:spPr bwMode="auto">
            <a:xfrm>
              <a:off x="1286839" y="659501"/>
              <a:ext cx="4932986" cy="60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7F7F7F"/>
                  </a:solidFill>
                  <a:latin charset="-122" panose="020b0502040204020203" pitchFamily="34" typeface="微软雅黑 Light"/>
                </a:rPr>
                <a:t>Even when the cold winds blow and the world seems to be covered in foggy shadows, the goodness of life lives on</a:t>
              </a:r>
            </a:p>
          </p:txBody>
        </p:sp>
        <p:pic>
          <p:nvPicPr>
            <p:cNvPr id="21523" name="组合 8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-2092" y="977"/>
              <a:ext cx="1286256" cy="134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22"/>
          <p:cNvGrpSpPr/>
          <p:nvPr/>
        </p:nvGrpSpPr>
        <p:grpSpPr>
          <a:xfrm>
            <a:off x="795338" y="1546225"/>
            <a:ext cx="7270750" cy="1312863"/>
            <a:chExt cx="7270749" cy="1312867"/>
          </a:xfrm>
        </p:grpSpPr>
        <p:sp>
          <p:nvSpPr>
            <p:cNvPr id="21516" name="矩形 6"/>
            <p:cNvSpPr>
              <a:spLocks noChangeArrowheads="1"/>
            </p:cNvSpPr>
            <p:nvPr/>
          </p:nvSpPr>
          <p:spPr bwMode="auto">
            <a:xfrm>
              <a:off x="1287462" y="577852"/>
              <a:ext cx="5983287" cy="793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>
              <a:outerShdw algn="ctr" dir="5400000" dist="50800" rotWithShape="0">
                <a:srgbClr val="000000">
                  <a:alpha val="20000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rgbClr val="FFFFFF"/>
                </a:solidFill>
                <a:ea charset="-122" pitchFamily="2" typeface="微软雅黑 Light"/>
              </a:endParaRPr>
            </a:p>
          </p:txBody>
        </p:sp>
        <p:sp>
          <p:nvSpPr>
            <p:cNvPr id="21517" name="文本框 14"/>
            <p:cNvSpPr txBox="1">
              <a:spLocks noChangeArrowheads="1"/>
            </p:cNvSpPr>
            <p:nvPr/>
          </p:nvSpPr>
          <p:spPr bwMode="auto">
            <a:xfrm>
              <a:off x="1286839" y="218341"/>
              <a:ext cx="2405380" cy="39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b="1" lang="en-US" sz="20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Information Here</a:t>
              </a:r>
            </a:p>
          </p:txBody>
        </p:sp>
        <p:sp>
          <p:nvSpPr>
            <p:cNvPr id="21518" name="矩形 15"/>
            <p:cNvSpPr>
              <a:spLocks noChangeArrowheads="1"/>
            </p:cNvSpPr>
            <p:nvPr/>
          </p:nvSpPr>
          <p:spPr bwMode="auto">
            <a:xfrm>
              <a:off x="1286839" y="703469"/>
              <a:ext cx="4932986" cy="60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7F7F7F"/>
                  </a:solidFill>
                  <a:latin charset="-122" panose="020b0502040204020203" pitchFamily="34" typeface="微软雅黑 Light"/>
                </a:rPr>
                <a:t>Even when the cold winds blow and the world seems to be covered in foggy shadows, the goodness of life lives on</a:t>
              </a:r>
            </a:p>
          </p:txBody>
        </p:sp>
        <p:pic>
          <p:nvPicPr>
            <p:cNvPr id="21519" name="组合 8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-2092" y="1662"/>
              <a:ext cx="1286256" cy="134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83"/>
          <p:cNvGrpSpPr/>
          <p:nvPr/>
        </p:nvGrpSpPr>
        <p:grpSpPr>
          <a:xfrm>
            <a:off x="2881313" y="282575"/>
            <a:ext cx="6429375" cy="809625"/>
            <a:chExt cx="6429492" cy="808970"/>
          </a:xfrm>
        </p:grpSpPr>
        <p:sp>
          <p:nvSpPr>
            <p:cNvPr id="21513" name="文本框 84"/>
            <p:cNvSpPr txBox="1">
              <a:spLocks noChangeArrowheads="1"/>
            </p:cNvSpPr>
            <p:nvPr/>
          </p:nvSpPr>
          <p:spPr bwMode="auto">
            <a:xfrm>
              <a:off x="1350829" y="0"/>
              <a:ext cx="3727836" cy="51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Your Title Here</a:t>
              </a:r>
            </a:p>
          </p:txBody>
        </p:sp>
        <p:cxnSp>
          <p:nvCxnSpPr>
            <p:cNvPr id="21514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21515" name="文本框 89"/>
            <p:cNvSpPr txBox="1">
              <a:spLocks noChangeArrowheads="1"/>
            </p:cNvSpPr>
            <p:nvPr/>
          </p:nvSpPr>
          <p:spPr bwMode="auto">
            <a:xfrm>
              <a:off x="2004099" y="377674"/>
              <a:ext cx="2421299" cy="39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 Subtitle Here</a:t>
              </a:r>
            </a:p>
          </p:txBody>
        </p:sp>
      </p:grpSp>
      <p:grpSp>
        <p:nvGrpSpPr>
          <p:cNvPr id="6" name="组合 21"/>
          <p:cNvGrpSpPr/>
          <p:nvPr/>
        </p:nvGrpSpPr>
        <p:grpSpPr>
          <a:xfrm>
            <a:off x="7054850" y="1419225"/>
            <a:ext cx="3765550" cy="4433888"/>
            <a:chExt cx="3765913" cy="4434444"/>
          </a:xfrm>
        </p:grpSpPr>
        <p:pic>
          <p:nvPicPr>
            <p:cNvPr id="21511" name="组合 2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-62375" y="-16866"/>
              <a:ext cx="3194304" cy="890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组合 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522329" y="2189886"/>
              <a:ext cx="1304544" cy="4492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燕尾形 11"/>
          <p:cNvSpPr>
            <a:spLocks noChangeArrowheads="1"/>
          </p:cNvSpPr>
          <p:nvPr/>
        </p:nvSpPr>
        <p:spPr bwMode="auto">
          <a:xfrm>
            <a:off x="2641600" y="3297238"/>
            <a:ext cx="233363" cy="409575"/>
          </a:xfrm>
          <a:prstGeom prst="chevron">
            <a:avLst>
              <a:gd fmla="val 77051" name="adj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/>
          </a:p>
        </p:txBody>
      </p:sp>
      <p:sp>
        <p:nvSpPr>
          <p:cNvPr id="21507" name="燕尾形 14"/>
          <p:cNvSpPr>
            <a:spLocks noChangeArrowheads="1"/>
          </p:cNvSpPr>
          <p:nvPr/>
        </p:nvSpPr>
        <p:spPr bwMode="auto">
          <a:xfrm>
            <a:off x="4976813" y="3297238"/>
            <a:ext cx="233362" cy="409575"/>
          </a:xfrm>
          <a:prstGeom prst="chevron">
            <a:avLst>
              <a:gd fmla="val 77051" name="adj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/>
          </a:p>
        </p:txBody>
      </p:sp>
      <p:sp>
        <p:nvSpPr>
          <p:cNvPr id="21508" name="燕尾形 15"/>
          <p:cNvSpPr>
            <a:spLocks noChangeArrowheads="1"/>
          </p:cNvSpPr>
          <p:nvPr/>
        </p:nvSpPr>
        <p:spPr bwMode="auto">
          <a:xfrm>
            <a:off x="7319963" y="3297238"/>
            <a:ext cx="233362" cy="409575"/>
          </a:xfrm>
          <a:prstGeom prst="chevron">
            <a:avLst>
              <a:gd fmla="val 77051" name="adj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/>
          </a:p>
        </p:txBody>
      </p:sp>
      <p:sp>
        <p:nvSpPr>
          <p:cNvPr id="21509" name="燕尾形 16"/>
          <p:cNvSpPr>
            <a:spLocks noChangeArrowheads="1"/>
          </p:cNvSpPr>
          <p:nvPr/>
        </p:nvSpPr>
        <p:spPr bwMode="auto">
          <a:xfrm>
            <a:off x="9655175" y="3297238"/>
            <a:ext cx="233363" cy="409575"/>
          </a:xfrm>
          <a:prstGeom prst="chevron">
            <a:avLst>
              <a:gd fmla="val 77051" name="adj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/>
          </a:p>
        </p:txBody>
      </p:sp>
      <p:grpSp>
        <p:nvGrpSpPr>
          <p:cNvPr id="2" name="组合 10"/>
          <p:cNvGrpSpPr/>
          <p:nvPr/>
        </p:nvGrpSpPr>
        <p:grpSpPr>
          <a:xfrm>
            <a:off x="641350" y="3030538"/>
            <a:ext cx="1873250" cy="942975"/>
            <a:chExt cx="1872943" cy="942975"/>
          </a:xfrm>
        </p:grpSpPr>
        <p:sp>
          <p:nvSpPr>
            <p:cNvPr id="22580" name="圆角矩形 5"/>
            <p:cNvSpPr>
              <a:spLocks noChangeArrowheads="1"/>
            </p:cNvSpPr>
            <p:nvPr/>
          </p:nvSpPr>
          <p:spPr bwMode="auto">
            <a:xfrm>
              <a:off x="0" y="0"/>
              <a:ext cx="1872943" cy="942975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algn="ctr" dir="5400000" dist="63500" rotWithShape="0">
                <a:srgbClr val="000000">
                  <a:alpha val="10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rgbClr val="FFFFFF"/>
                </a:solidFill>
                <a:ea charset="-122" pitchFamily="2" typeface="微软雅黑 Light"/>
              </a:endParaRPr>
            </a:p>
          </p:txBody>
        </p:sp>
        <p:sp>
          <p:nvSpPr>
            <p:cNvPr id="22581" name="文本框 58"/>
            <p:cNvSpPr txBox="1">
              <a:spLocks noChangeArrowheads="1"/>
            </p:cNvSpPr>
            <p:nvPr/>
          </p:nvSpPr>
          <p:spPr bwMode="auto">
            <a:xfrm>
              <a:off x="506170" y="240654"/>
              <a:ext cx="860601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chemeClr val="bg1"/>
                  </a:solidFill>
                </a:rPr>
                <a:t>June</a:t>
              </a:r>
            </a:p>
          </p:txBody>
        </p:sp>
      </p:grpSp>
      <p:grpSp>
        <p:nvGrpSpPr>
          <p:cNvPr id="3" name="组合 12"/>
          <p:cNvGrpSpPr/>
          <p:nvPr/>
        </p:nvGrpSpPr>
        <p:grpSpPr>
          <a:xfrm>
            <a:off x="2984500" y="3030538"/>
            <a:ext cx="1873250" cy="942975"/>
            <a:chExt cx="1872943" cy="942975"/>
          </a:xfrm>
        </p:grpSpPr>
        <p:sp>
          <p:nvSpPr>
            <p:cNvPr id="22578" name="圆角矩形 6"/>
            <p:cNvSpPr>
              <a:spLocks noChangeArrowheads="1"/>
            </p:cNvSpPr>
            <p:nvPr/>
          </p:nvSpPr>
          <p:spPr bwMode="auto">
            <a:xfrm>
              <a:off x="0" y="0"/>
              <a:ext cx="1872943" cy="942975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w="9525">
              <a:noFill/>
              <a:round/>
            </a:ln>
            <a:effectLst>
              <a:outerShdw algn="ctr" dir="5400000" dist="63500" rotWithShape="0">
                <a:srgbClr val="000000">
                  <a:alpha val="10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rgbClr val="FFFFFF"/>
                </a:solidFill>
                <a:ea charset="-122" pitchFamily="2" typeface="微软雅黑 Light"/>
              </a:endParaRPr>
            </a:p>
          </p:txBody>
        </p:sp>
        <p:sp>
          <p:nvSpPr>
            <p:cNvPr id="22579" name="文本框 59"/>
            <p:cNvSpPr txBox="1">
              <a:spLocks noChangeArrowheads="1"/>
            </p:cNvSpPr>
            <p:nvPr/>
          </p:nvSpPr>
          <p:spPr bwMode="auto">
            <a:xfrm>
              <a:off x="563310" y="240654"/>
              <a:ext cx="746320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chemeClr val="bg1"/>
                  </a:solidFill>
                </a:rPr>
                <a:t>July</a:t>
              </a:r>
            </a:p>
          </p:txBody>
        </p:sp>
      </p:grpSp>
      <p:grpSp>
        <p:nvGrpSpPr>
          <p:cNvPr id="4" name="组合 13"/>
          <p:cNvGrpSpPr/>
          <p:nvPr/>
        </p:nvGrpSpPr>
        <p:grpSpPr>
          <a:xfrm>
            <a:off x="5318125" y="3030538"/>
            <a:ext cx="1873250" cy="942975"/>
            <a:chExt cx="1872943" cy="942975"/>
          </a:xfrm>
        </p:grpSpPr>
        <p:sp>
          <p:nvSpPr>
            <p:cNvPr id="22576" name="圆角矩形 7"/>
            <p:cNvSpPr>
              <a:spLocks noChangeArrowheads="1"/>
            </p:cNvSpPr>
            <p:nvPr/>
          </p:nvSpPr>
          <p:spPr bwMode="auto">
            <a:xfrm>
              <a:off x="0" y="0"/>
              <a:ext cx="1872943" cy="942975"/>
            </a:xfrm>
            <a:prstGeom prst="roundRect">
              <a:avLst>
                <a:gd fmla="val 16667" name="adj"/>
              </a:avLst>
            </a:prstGeom>
            <a:solidFill>
              <a:srgbClr val="C63E55"/>
            </a:solidFill>
            <a:ln w="9525">
              <a:noFill/>
              <a:round/>
            </a:ln>
            <a:effectLst>
              <a:outerShdw algn="ctr" dir="5400000" dist="63500" rotWithShape="0">
                <a:srgbClr val="000000">
                  <a:alpha val="10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rgbClr val="FFFFFF"/>
                </a:solidFill>
                <a:ea charset="-122" pitchFamily="2" typeface="微软雅黑 Light"/>
              </a:endParaRPr>
            </a:p>
          </p:txBody>
        </p:sp>
        <p:sp>
          <p:nvSpPr>
            <p:cNvPr id="22577" name="文本框 60"/>
            <p:cNvSpPr txBox="1">
              <a:spLocks noChangeArrowheads="1"/>
            </p:cNvSpPr>
            <p:nvPr/>
          </p:nvSpPr>
          <p:spPr bwMode="auto">
            <a:xfrm>
              <a:off x="300589" y="240654"/>
              <a:ext cx="1208976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chemeClr val="bg1"/>
                  </a:solidFill>
                </a:rPr>
                <a:t>August</a:t>
              </a:r>
            </a:p>
          </p:txBody>
        </p:sp>
      </p:grpSp>
      <p:grpSp>
        <p:nvGrpSpPr>
          <p:cNvPr id="5" name="组合 17"/>
          <p:cNvGrpSpPr/>
          <p:nvPr/>
        </p:nvGrpSpPr>
        <p:grpSpPr>
          <a:xfrm>
            <a:off x="7651750" y="3030538"/>
            <a:ext cx="1871663" cy="942975"/>
            <a:chExt cx="1872943" cy="942975"/>
          </a:xfrm>
        </p:grpSpPr>
        <p:sp>
          <p:nvSpPr>
            <p:cNvPr id="22574" name="圆角矩形 8"/>
            <p:cNvSpPr>
              <a:spLocks noChangeArrowheads="1"/>
            </p:cNvSpPr>
            <p:nvPr/>
          </p:nvSpPr>
          <p:spPr bwMode="auto">
            <a:xfrm>
              <a:off x="0" y="0"/>
              <a:ext cx="1872943" cy="942975"/>
            </a:xfrm>
            <a:prstGeom prst="roundRect">
              <a:avLst>
                <a:gd fmla="val 16667" name="adj"/>
              </a:avLst>
            </a:prstGeom>
            <a:solidFill>
              <a:srgbClr val="34457A"/>
            </a:solidFill>
            <a:ln w="9525">
              <a:noFill/>
              <a:round/>
            </a:ln>
            <a:effectLst>
              <a:outerShdw algn="ctr" dir="5400000" dist="63500" rotWithShape="0">
                <a:srgbClr val="000000">
                  <a:alpha val="10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rgbClr val="FFFFFF"/>
                </a:solidFill>
                <a:ea charset="-122" pitchFamily="2" typeface="微软雅黑 Light"/>
              </a:endParaRPr>
            </a:p>
          </p:txBody>
        </p:sp>
        <p:sp>
          <p:nvSpPr>
            <p:cNvPr id="22575" name="文本框 61"/>
            <p:cNvSpPr txBox="1">
              <a:spLocks noChangeArrowheads="1"/>
            </p:cNvSpPr>
            <p:nvPr/>
          </p:nvSpPr>
          <p:spPr bwMode="auto">
            <a:xfrm>
              <a:off x="12638" y="240654"/>
              <a:ext cx="1805572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chemeClr val="bg1"/>
                  </a:solidFill>
                </a:rPr>
                <a:t>September</a:t>
              </a:r>
            </a:p>
          </p:txBody>
        </p:sp>
      </p:grpSp>
      <p:grpSp>
        <p:nvGrpSpPr>
          <p:cNvPr id="6" name="组合 18"/>
          <p:cNvGrpSpPr/>
          <p:nvPr/>
        </p:nvGrpSpPr>
        <p:grpSpPr>
          <a:xfrm>
            <a:off x="10004425" y="3030538"/>
            <a:ext cx="1873250" cy="942975"/>
            <a:chExt cx="1872943" cy="942975"/>
          </a:xfrm>
        </p:grpSpPr>
        <p:sp>
          <p:nvSpPr>
            <p:cNvPr id="22572" name="圆角矩形 9"/>
            <p:cNvSpPr>
              <a:spLocks noChangeArrowheads="1"/>
            </p:cNvSpPr>
            <p:nvPr/>
          </p:nvSpPr>
          <p:spPr bwMode="auto">
            <a:xfrm>
              <a:off x="0" y="0"/>
              <a:ext cx="1872943" cy="942975"/>
            </a:xfrm>
            <a:prstGeom prst="roundRect">
              <a:avLst>
                <a:gd fmla="val 16667" name="adj"/>
              </a:avLst>
            </a:prstGeom>
            <a:solidFill>
              <a:srgbClr val="C63E55"/>
            </a:solidFill>
            <a:ln w="9525">
              <a:noFill/>
              <a:round/>
            </a:ln>
            <a:effectLst>
              <a:outerShdw algn="ctr" dir="5400000" dist="63500" rotWithShape="0">
                <a:srgbClr val="000000">
                  <a:alpha val="10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solidFill>
                  <a:srgbClr val="FFFFFF"/>
                </a:solidFill>
                <a:ea charset="-122" pitchFamily="2" typeface="微软雅黑 Light"/>
              </a:endParaRPr>
            </a:p>
          </p:txBody>
        </p:sp>
        <p:sp>
          <p:nvSpPr>
            <p:cNvPr id="22573" name="文本框 62"/>
            <p:cNvSpPr txBox="1">
              <a:spLocks noChangeArrowheads="1"/>
            </p:cNvSpPr>
            <p:nvPr/>
          </p:nvSpPr>
          <p:spPr bwMode="auto">
            <a:xfrm>
              <a:off x="220936" y="240654"/>
              <a:ext cx="1379331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chemeClr val="bg1"/>
                  </a:solidFill>
                </a:rPr>
                <a:t>October</a:t>
              </a:r>
            </a:p>
          </p:txBody>
        </p:sp>
      </p:grpSp>
      <p:grpSp>
        <p:nvGrpSpPr>
          <p:cNvPr id="7" name="组合 22"/>
          <p:cNvGrpSpPr/>
          <p:nvPr/>
        </p:nvGrpSpPr>
        <p:grpSpPr>
          <a:xfrm>
            <a:off x="641350" y="1717675"/>
            <a:ext cx="1873250" cy="1100138"/>
            <a:chExt cx="1872943" cy="1100138"/>
          </a:xfrm>
        </p:grpSpPr>
        <p:sp>
          <p:nvSpPr>
            <p:cNvPr id="22570" name="任意多边形 21"/>
            <p:cNvSpPr/>
            <p:nvPr/>
          </p:nvSpPr>
          <p:spPr bwMode="auto">
            <a:xfrm flipV="1">
              <a:off x="0" y="0"/>
              <a:ext cx="1872943" cy="1100138"/>
            </a:xfrm>
            <a:custGeom>
              <a:gdLst>
                <a:gd fmla="*/ 157166 w 1872943" name="T0"/>
                <a:gd fmla="*/ 1100138 h 1100138" name="T1"/>
                <a:gd fmla="*/ 1715777 w 1872943" name="T2"/>
                <a:gd fmla="*/ 1100138 h 1100138" name="T3"/>
                <a:gd fmla="*/ 1872943 w 1872943" name="T4"/>
                <a:gd fmla="*/ 942972 h 1100138" name="T5"/>
                <a:gd fmla="*/ 1872943 w 1872943" name="T6"/>
                <a:gd fmla="*/ 314329 h 1100138" name="T7"/>
                <a:gd fmla="*/ 1715777 w 1872943" name="T8"/>
                <a:gd fmla="*/ 157163 h 1100138" name="T9"/>
                <a:gd fmla="*/ 1011202 w 1872943" name="T10"/>
                <a:gd fmla="*/ 157163 h 1100138" name="T11"/>
                <a:gd fmla="*/ 920047 w 1872943" name="T12"/>
                <a:gd fmla="*/ 0 h 1100138" name="T13"/>
                <a:gd fmla="*/ 828893 w 1872943" name="T14"/>
                <a:gd fmla="*/ 157163 h 1100138" name="T15"/>
                <a:gd fmla="*/ 157166 w 1872943" name="T16"/>
                <a:gd fmla="*/ 157163 h 1100138" name="T17"/>
                <a:gd fmla="*/ 0 w 1872943" name="T18"/>
                <a:gd fmla="*/ 314329 h 1100138" name="T19"/>
                <a:gd fmla="*/ 0 w 1872943" name="T20"/>
                <a:gd fmla="*/ 942972 h 1100138" name="T21"/>
                <a:gd fmla="*/ 157166 w 1872943" name="T22"/>
                <a:gd fmla="*/ 1100138 h 1100138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1100138" w="1872943">
                  <a:moveTo>
                    <a:pt x="157166" y="1100138"/>
                  </a:moveTo>
                  <a:lnTo>
                    <a:pt x="1715777" y="1100138"/>
                  </a:lnTo>
                  <a:cubicBezTo>
                    <a:pt x="1802577" y="1100138"/>
                    <a:pt x="1872943" y="1029772"/>
                    <a:pt x="1872943" y="942972"/>
                  </a:cubicBezTo>
                  <a:lnTo>
                    <a:pt x="1872943" y="314329"/>
                  </a:lnTo>
                  <a:cubicBezTo>
                    <a:pt x="1872943" y="227529"/>
                    <a:pt x="1802577" y="157163"/>
                    <a:pt x="1715777" y="157163"/>
                  </a:cubicBezTo>
                  <a:lnTo>
                    <a:pt x="1011202" y="157163"/>
                  </a:lnTo>
                  <a:lnTo>
                    <a:pt x="920047" y="0"/>
                  </a:lnTo>
                  <a:lnTo>
                    <a:pt x="828893" y="157163"/>
                  </a:lnTo>
                  <a:lnTo>
                    <a:pt x="157166" y="157163"/>
                  </a:lnTo>
                  <a:cubicBezTo>
                    <a:pt x="70366" y="157163"/>
                    <a:pt x="0" y="227529"/>
                    <a:pt x="0" y="314329"/>
                  </a:cubicBezTo>
                  <a:lnTo>
                    <a:pt x="0" y="942972"/>
                  </a:lnTo>
                  <a:cubicBezTo>
                    <a:pt x="0" y="1029772"/>
                    <a:pt x="70366" y="1100138"/>
                    <a:pt x="157166" y="1100138"/>
                  </a:cubicBezTo>
                  <a:close/>
                </a:path>
              </a:pathLst>
            </a:custGeom>
            <a:solidFill>
              <a:srgbClr val="E8B2BB"/>
            </a:solidFill>
            <a:ln w="9525">
              <a:noFill/>
              <a:round/>
            </a:ln>
            <a:effectLst>
              <a:outerShdw algn="ctr" dir="5400000" dist="63500" rotWithShape="0">
                <a:srgbClr val="000000">
                  <a:alpha val="3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altLang="en-US" lang="zh-CN">
                <a:ea charset="-122" pitchFamily="2" typeface="微软雅黑 Light"/>
              </a:endParaRPr>
            </a:p>
          </p:txBody>
        </p:sp>
        <p:sp>
          <p:nvSpPr>
            <p:cNvPr id="22571" name="矩形 63"/>
            <p:cNvSpPr>
              <a:spLocks noChangeArrowheads="1"/>
            </p:cNvSpPr>
            <p:nvPr/>
          </p:nvSpPr>
          <p:spPr bwMode="auto">
            <a:xfrm>
              <a:off x="187556" y="158896"/>
              <a:ext cx="1685387" cy="60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641E2A"/>
                  </a:solidFill>
                  <a:latin charset="-122" panose="020b0502040204020203" pitchFamily="34" typeface="微软雅黑 Light"/>
                </a:rPr>
                <a:t>Even when the cold winds blow</a:t>
              </a:r>
            </a:p>
          </p:txBody>
        </p:sp>
      </p:grpSp>
      <p:grpSp>
        <p:nvGrpSpPr>
          <p:cNvPr id="8" name="组合 29"/>
          <p:cNvGrpSpPr/>
          <p:nvPr/>
        </p:nvGrpSpPr>
        <p:grpSpPr>
          <a:xfrm>
            <a:off x="2984500" y="4184650"/>
            <a:ext cx="1873250" cy="2413000"/>
            <a:chExt cx="1872943" cy="2412207"/>
          </a:xfrm>
        </p:grpSpPr>
        <p:grpSp>
          <p:nvGrpSpPr>
            <p:cNvPr id="22564" name="组合 20"/>
            <p:cNvGrpSpPr/>
            <p:nvPr/>
          </p:nvGrpSpPr>
          <p:grpSpPr>
            <a:xfrm>
              <a:off x="0" y="0"/>
              <a:ext cx="1872943" cy="1100138"/>
              <a:chExt cx="1872943" cy="1100138"/>
            </a:xfrm>
          </p:grpSpPr>
          <p:sp>
            <p:nvSpPr>
              <p:cNvPr id="22568" name="任意多边形 31"/>
              <p:cNvSpPr/>
              <p:nvPr/>
            </p:nvSpPr>
            <p:spPr bwMode="auto">
              <a:xfrm>
                <a:off x="0" y="0"/>
                <a:ext cx="1872943" cy="1099776"/>
              </a:xfrm>
              <a:custGeom>
                <a:gdLst>
                  <a:gd fmla="*/ 157166 w 1872943" name="T0"/>
                  <a:gd fmla="*/ 1100138 h 1100138" name="T1"/>
                  <a:gd fmla="*/ 1715777 w 1872943" name="T2"/>
                  <a:gd fmla="*/ 1100138 h 1100138" name="T3"/>
                  <a:gd fmla="*/ 1872943 w 1872943" name="T4"/>
                  <a:gd fmla="*/ 942972 h 1100138" name="T5"/>
                  <a:gd fmla="*/ 1872943 w 1872943" name="T6"/>
                  <a:gd fmla="*/ 314329 h 1100138" name="T7"/>
                  <a:gd fmla="*/ 1715777 w 1872943" name="T8"/>
                  <a:gd fmla="*/ 157163 h 1100138" name="T9"/>
                  <a:gd fmla="*/ 1011202 w 1872943" name="T10"/>
                  <a:gd fmla="*/ 157163 h 1100138" name="T11"/>
                  <a:gd fmla="*/ 920047 w 1872943" name="T12"/>
                  <a:gd fmla="*/ 0 h 1100138" name="T13"/>
                  <a:gd fmla="*/ 828893 w 1872943" name="T14"/>
                  <a:gd fmla="*/ 157163 h 1100138" name="T15"/>
                  <a:gd fmla="*/ 157166 w 1872943" name="T16"/>
                  <a:gd fmla="*/ 157163 h 1100138" name="T17"/>
                  <a:gd fmla="*/ 0 w 1872943" name="T18"/>
                  <a:gd fmla="*/ 314329 h 1100138" name="T19"/>
                  <a:gd fmla="*/ 0 w 1872943" name="T20"/>
                  <a:gd fmla="*/ 942972 h 1100138" name="T21"/>
                  <a:gd fmla="*/ 157166 w 1872943" name="T22"/>
                  <a:gd fmla="*/ 1100138 h 1100138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b" l="0" r="r" t="0"/>
                <a:pathLst>
                  <a:path h="1100138" w="1872943">
                    <a:moveTo>
                      <a:pt x="157166" y="1100138"/>
                    </a:moveTo>
                    <a:lnTo>
                      <a:pt x="1715777" y="1100138"/>
                    </a:lnTo>
                    <a:cubicBezTo>
                      <a:pt x="1802577" y="1100138"/>
                      <a:pt x="1872943" y="1029772"/>
                      <a:pt x="1872943" y="942972"/>
                    </a:cubicBezTo>
                    <a:lnTo>
                      <a:pt x="1872943" y="314329"/>
                    </a:lnTo>
                    <a:cubicBezTo>
                      <a:pt x="1872943" y="227529"/>
                      <a:pt x="1802577" y="157163"/>
                      <a:pt x="1715777" y="157163"/>
                    </a:cubicBezTo>
                    <a:lnTo>
                      <a:pt x="1011202" y="157163"/>
                    </a:lnTo>
                    <a:lnTo>
                      <a:pt x="920047" y="0"/>
                    </a:lnTo>
                    <a:lnTo>
                      <a:pt x="828893" y="157163"/>
                    </a:lnTo>
                    <a:lnTo>
                      <a:pt x="157166" y="157163"/>
                    </a:lnTo>
                    <a:cubicBezTo>
                      <a:pt x="70366" y="157163"/>
                      <a:pt x="0" y="227529"/>
                      <a:pt x="0" y="314329"/>
                    </a:cubicBezTo>
                    <a:lnTo>
                      <a:pt x="0" y="942972"/>
                    </a:lnTo>
                    <a:cubicBezTo>
                      <a:pt x="0" y="1029772"/>
                      <a:pt x="70366" y="1100138"/>
                      <a:pt x="157166" y="1100138"/>
                    </a:cubicBezTo>
                    <a:close/>
                  </a:path>
                </a:pathLst>
              </a:custGeom>
              <a:solidFill>
                <a:srgbClr val="A1AED7"/>
              </a:solidFill>
              <a:ln w="9525">
                <a:noFill/>
                <a:round/>
              </a:ln>
              <a:effectLst>
                <a:outerShdw algn="ctr" dir="5400000" dist="63500" rotWithShape="0">
                  <a:srgbClr val="000000">
                    <a:alpha val="3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altLang="en-US" lang="zh-CN">
                  <a:ea charset="-122" pitchFamily="2" typeface="微软雅黑 Light"/>
                </a:endParaRPr>
              </a:p>
            </p:txBody>
          </p:sp>
          <p:sp>
            <p:nvSpPr>
              <p:cNvPr id="22569" name="矩形 64"/>
              <p:cNvSpPr>
                <a:spLocks noChangeArrowheads="1"/>
              </p:cNvSpPr>
              <p:nvPr/>
            </p:nvSpPr>
            <p:spPr bwMode="auto">
              <a:xfrm>
                <a:off x="93777" y="330107"/>
                <a:ext cx="1685387" cy="603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charset="0" panose="020b0604020202020204" pitchFamily="34" typeface="Arial"/>
                  <a:buNone/>
                </a:pPr>
                <a:r>
                  <a:rPr altLang="zh-CN" lang="en-US" sz="1400">
                    <a:solidFill>
                      <a:srgbClr val="1A233D"/>
                    </a:solidFill>
                    <a:latin charset="-122" panose="020b0502040204020203" pitchFamily="34" typeface="微软雅黑 Light"/>
                  </a:rPr>
                  <a:t>Even when the cold winds blow</a:t>
                </a:r>
              </a:p>
            </p:txBody>
          </p:sp>
        </p:grpSp>
        <p:grpSp>
          <p:nvGrpSpPr>
            <p:cNvPr id="22565" name="组合 19"/>
            <p:cNvGrpSpPr/>
            <p:nvPr/>
          </p:nvGrpSpPr>
          <p:grpSpPr>
            <a:xfrm>
              <a:off x="0" y="1312069"/>
              <a:ext cx="1872943" cy="1100138"/>
              <a:chExt cx="1872943" cy="1100138"/>
            </a:xfrm>
          </p:grpSpPr>
          <p:sp>
            <p:nvSpPr>
              <p:cNvPr id="22566" name="任意多边形 32"/>
              <p:cNvSpPr/>
              <p:nvPr/>
            </p:nvSpPr>
            <p:spPr bwMode="auto">
              <a:xfrm>
                <a:off x="0" y="363"/>
                <a:ext cx="1872943" cy="1099775"/>
              </a:xfrm>
              <a:custGeom>
                <a:gdLst>
                  <a:gd fmla="*/ 157166 w 1872943" name="T0"/>
                  <a:gd fmla="*/ 1100138 h 1100138" name="T1"/>
                  <a:gd fmla="*/ 1715777 w 1872943" name="T2"/>
                  <a:gd fmla="*/ 1100138 h 1100138" name="T3"/>
                  <a:gd fmla="*/ 1872943 w 1872943" name="T4"/>
                  <a:gd fmla="*/ 942972 h 1100138" name="T5"/>
                  <a:gd fmla="*/ 1872943 w 1872943" name="T6"/>
                  <a:gd fmla="*/ 314329 h 1100138" name="T7"/>
                  <a:gd fmla="*/ 1715777 w 1872943" name="T8"/>
                  <a:gd fmla="*/ 157163 h 1100138" name="T9"/>
                  <a:gd fmla="*/ 1011202 w 1872943" name="T10"/>
                  <a:gd fmla="*/ 157163 h 1100138" name="T11"/>
                  <a:gd fmla="*/ 920047 w 1872943" name="T12"/>
                  <a:gd fmla="*/ 0 h 1100138" name="T13"/>
                  <a:gd fmla="*/ 828893 w 1872943" name="T14"/>
                  <a:gd fmla="*/ 157163 h 1100138" name="T15"/>
                  <a:gd fmla="*/ 157166 w 1872943" name="T16"/>
                  <a:gd fmla="*/ 157163 h 1100138" name="T17"/>
                  <a:gd fmla="*/ 0 w 1872943" name="T18"/>
                  <a:gd fmla="*/ 314329 h 1100138" name="T19"/>
                  <a:gd fmla="*/ 0 w 1872943" name="T20"/>
                  <a:gd fmla="*/ 942972 h 1100138" name="T21"/>
                  <a:gd fmla="*/ 157166 w 1872943" name="T22"/>
                  <a:gd fmla="*/ 1100138 h 1100138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b" l="0" r="r" t="0"/>
                <a:pathLst>
                  <a:path h="1100138" w="1872943">
                    <a:moveTo>
                      <a:pt x="157166" y="1100138"/>
                    </a:moveTo>
                    <a:lnTo>
                      <a:pt x="1715777" y="1100138"/>
                    </a:lnTo>
                    <a:cubicBezTo>
                      <a:pt x="1802577" y="1100138"/>
                      <a:pt x="1872943" y="1029772"/>
                      <a:pt x="1872943" y="942972"/>
                    </a:cubicBezTo>
                    <a:lnTo>
                      <a:pt x="1872943" y="314329"/>
                    </a:lnTo>
                    <a:cubicBezTo>
                      <a:pt x="1872943" y="227529"/>
                      <a:pt x="1802577" y="157163"/>
                      <a:pt x="1715777" y="157163"/>
                    </a:cubicBezTo>
                    <a:lnTo>
                      <a:pt x="1011202" y="157163"/>
                    </a:lnTo>
                    <a:lnTo>
                      <a:pt x="920047" y="0"/>
                    </a:lnTo>
                    <a:lnTo>
                      <a:pt x="828893" y="157163"/>
                    </a:lnTo>
                    <a:lnTo>
                      <a:pt x="157166" y="157163"/>
                    </a:lnTo>
                    <a:cubicBezTo>
                      <a:pt x="70366" y="157163"/>
                      <a:pt x="0" y="227529"/>
                      <a:pt x="0" y="314329"/>
                    </a:cubicBezTo>
                    <a:lnTo>
                      <a:pt x="0" y="942972"/>
                    </a:lnTo>
                    <a:cubicBezTo>
                      <a:pt x="0" y="1029772"/>
                      <a:pt x="70366" y="1100138"/>
                      <a:pt x="157166" y="1100138"/>
                    </a:cubicBezTo>
                    <a:close/>
                  </a:path>
                </a:pathLst>
              </a:custGeom>
              <a:solidFill>
                <a:srgbClr val="A1AED7"/>
              </a:solidFill>
              <a:ln w="9525">
                <a:noFill/>
                <a:round/>
              </a:ln>
              <a:effectLst>
                <a:outerShdw algn="ctr" dir="5400000" dist="63500" rotWithShape="0">
                  <a:srgbClr val="000000">
                    <a:alpha val="3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altLang="en-US" lang="zh-CN">
                  <a:ea charset="-122" pitchFamily="2" typeface="微软雅黑 Light"/>
                </a:endParaRPr>
              </a:p>
            </p:txBody>
          </p:sp>
          <p:sp>
            <p:nvSpPr>
              <p:cNvPr id="22567" name="矩形 65"/>
              <p:cNvSpPr>
                <a:spLocks noChangeArrowheads="1"/>
              </p:cNvSpPr>
              <p:nvPr/>
            </p:nvSpPr>
            <p:spPr bwMode="auto">
              <a:xfrm>
                <a:off x="93777" y="293880"/>
                <a:ext cx="1685387" cy="603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charset="0" panose="020b0604020202020204" pitchFamily="34" typeface="Arial"/>
                  <a:buNone/>
                </a:pPr>
                <a:r>
                  <a:rPr altLang="zh-CN" lang="en-US" sz="1400">
                    <a:solidFill>
                      <a:srgbClr val="1A233D"/>
                    </a:solidFill>
                    <a:latin charset="-122" panose="020b0502040204020203" pitchFamily="34" typeface="微软雅黑 Light"/>
                  </a:rPr>
                  <a:t>Even when the cold winds blow</a:t>
                </a:r>
              </a:p>
            </p:txBody>
          </p:sp>
        </p:grpSp>
      </p:grpSp>
      <p:grpSp>
        <p:nvGrpSpPr>
          <p:cNvPr id="11" name="组合 23"/>
          <p:cNvGrpSpPr/>
          <p:nvPr/>
        </p:nvGrpSpPr>
        <p:grpSpPr>
          <a:xfrm>
            <a:off x="5318125" y="1717675"/>
            <a:ext cx="1873250" cy="1100138"/>
            <a:chExt cx="1872943" cy="1100138"/>
          </a:xfrm>
        </p:grpSpPr>
        <p:sp>
          <p:nvSpPr>
            <p:cNvPr id="22562" name="任意多边形 34"/>
            <p:cNvSpPr/>
            <p:nvPr/>
          </p:nvSpPr>
          <p:spPr bwMode="auto">
            <a:xfrm flipV="1">
              <a:off x="0" y="0"/>
              <a:ext cx="1872943" cy="1100138"/>
            </a:xfrm>
            <a:custGeom>
              <a:gdLst>
                <a:gd fmla="*/ 157166 w 1872943" name="T0"/>
                <a:gd fmla="*/ 1100138 h 1100138" name="T1"/>
                <a:gd fmla="*/ 1715777 w 1872943" name="T2"/>
                <a:gd fmla="*/ 1100138 h 1100138" name="T3"/>
                <a:gd fmla="*/ 1872943 w 1872943" name="T4"/>
                <a:gd fmla="*/ 942972 h 1100138" name="T5"/>
                <a:gd fmla="*/ 1872943 w 1872943" name="T6"/>
                <a:gd fmla="*/ 314329 h 1100138" name="T7"/>
                <a:gd fmla="*/ 1715777 w 1872943" name="T8"/>
                <a:gd fmla="*/ 157163 h 1100138" name="T9"/>
                <a:gd fmla="*/ 1011202 w 1872943" name="T10"/>
                <a:gd fmla="*/ 157163 h 1100138" name="T11"/>
                <a:gd fmla="*/ 920047 w 1872943" name="T12"/>
                <a:gd fmla="*/ 0 h 1100138" name="T13"/>
                <a:gd fmla="*/ 828893 w 1872943" name="T14"/>
                <a:gd fmla="*/ 157163 h 1100138" name="T15"/>
                <a:gd fmla="*/ 157166 w 1872943" name="T16"/>
                <a:gd fmla="*/ 157163 h 1100138" name="T17"/>
                <a:gd fmla="*/ 0 w 1872943" name="T18"/>
                <a:gd fmla="*/ 314329 h 1100138" name="T19"/>
                <a:gd fmla="*/ 0 w 1872943" name="T20"/>
                <a:gd fmla="*/ 942972 h 1100138" name="T21"/>
                <a:gd fmla="*/ 157166 w 1872943" name="T22"/>
                <a:gd fmla="*/ 1100138 h 1100138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1100138" w="1872943">
                  <a:moveTo>
                    <a:pt x="157166" y="1100138"/>
                  </a:moveTo>
                  <a:lnTo>
                    <a:pt x="1715777" y="1100138"/>
                  </a:lnTo>
                  <a:cubicBezTo>
                    <a:pt x="1802577" y="1100138"/>
                    <a:pt x="1872943" y="1029772"/>
                    <a:pt x="1872943" y="942972"/>
                  </a:cubicBezTo>
                  <a:lnTo>
                    <a:pt x="1872943" y="314329"/>
                  </a:lnTo>
                  <a:cubicBezTo>
                    <a:pt x="1872943" y="227529"/>
                    <a:pt x="1802577" y="157163"/>
                    <a:pt x="1715777" y="157163"/>
                  </a:cubicBezTo>
                  <a:lnTo>
                    <a:pt x="1011202" y="157163"/>
                  </a:lnTo>
                  <a:lnTo>
                    <a:pt x="920047" y="0"/>
                  </a:lnTo>
                  <a:lnTo>
                    <a:pt x="828893" y="157163"/>
                  </a:lnTo>
                  <a:lnTo>
                    <a:pt x="157166" y="157163"/>
                  </a:lnTo>
                  <a:cubicBezTo>
                    <a:pt x="70366" y="157163"/>
                    <a:pt x="0" y="227529"/>
                    <a:pt x="0" y="314329"/>
                  </a:cubicBezTo>
                  <a:lnTo>
                    <a:pt x="0" y="942972"/>
                  </a:lnTo>
                  <a:cubicBezTo>
                    <a:pt x="0" y="1029772"/>
                    <a:pt x="70366" y="1100138"/>
                    <a:pt x="157166" y="1100138"/>
                  </a:cubicBezTo>
                  <a:close/>
                </a:path>
              </a:pathLst>
            </a:custGeom>
            <a:solidFill>
              <a:srgbClr val="E8B2BB"/>
            </a:solidFill>
            <a:ln w="9525">
              <a:noFill/>
              <a:round/>
            </a:ln>
            <a:effectLst>
              <a:outerShdw algn="ctr" dir="5400000" dist="63500" rotWithShape="0">
                <a:srgbClr val="000000">
                  <a:alpha val="3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altLang="en-US" lang="zh-CN">
                <a:ea charset="-122" pitchFamily="2" typeface="微软雅黑 Light"/>
              </a:endParaRPr>
            </a:p>
          </p:txBody>
        </p:sp>
        <p:sp>
          <p:nvSpPr>
            <p:cNvPr id="22563" name="矩形 66"/>
            <p:cNvSpPr>
              <a:spLocks noChangeArrowheads="1"/>
            </p:cNvSpPr>
            <p:nvPr/>
          </p:nvSpPr>
          <p:spPr bwMode="auto">
            <a:xfrm>
              <a:off x="93777" y="158896"/>
              <a:ext cx="1685387" cy="60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641E2A"/>
                  </a:solidFill>
                  <a:latin charset="-122" panose="020b0502040204020203" pitchFamily="34" typeface="微软雅黑 Light"/>
                </a:rPr>
                <a:t>Even when the cold winds blow</a:t>
              </a:r>
            </a:p>
          </p:txBody>
        </p:sp>
      </p:grpSp>
      <p:grpSp>
        <p:nvGrpSpPr>
          <p:cNvPr id="12" name="组合 30"/>
          <p:cNvGrpSpPr/>
          <p:nvPr/>
        </p:nvGrpSpPr>
        <p:grpSpPr>
          <a:xfrm>
            <a:off x="7651750" y="539750"/>
            <a:ext cx="1871663" cy="2278063"/>
            <a:chExt cx="1872943" cy="2279341"/>
          </a:xfrm>
        </p:grpSpPr>
        <p:grpSp>
          <p:nvGrpSpPr>
            <p:cNvPr id="22556" name="组合 26"/>
            <p:cNvGrpSpPr/>
            <p:nvPr/>
          </p:nvGrpSpPr>
          <p:grpSpPr>
            <a:xfrm>
              <a:off x="0" y="1179203"/>
              <a:ext cx="1872943" cy="1100138"/>
              <a:chExt cx="1872943" cy="1100138"/>
            </a:xfrm>
          </p:grpSpPr>
          <p:sp>
            <p:nvSpPr>
              <p:cNvPr id="22560" name="任意多边形 38"/>
              <p:cNvSpPr/>
              <p:nvPr/>
            </p:nvSpPr>
            <p:spPr bwMode="auto">
              <a:xfrm flipV="1">
                <a:off x="0" y="-617"/>
                <a:ext cx="1872943" cy="1100755"/>
              </a:xfrm>
              <a:custGeom>
                <a:gdLst>
                  <a:gd fmla="*/ 157166 w 1872943" name="T0"/>
                  <a:gd fmla="*/ 1100138 h 1100138" name="T1"/>
                  <a:gd fmla="*/ 1715777 w 1872943" name="T2"/>
                  <a:gd fmla="*/ 1100138 h 1100138" name="T3"/>
                  <a:gd fmla="*/ 1872943 w 1872943" name="T4"/>
                  <a:gd fmla="*/ 942972 h 1100138" name="T5"/>
                  <a:gd fmla="*/ 1872943 w 1872943" name="T6"/>
                  <a:gd fmla="*/ 314329 h 1100138" name="T7"/>
                  <a:gd fmla="*/ 1715777 w 1872943" name="T8"/>
                  <a:gd fmla="*/ 157163 h 1100138" name="T9"/>
                  <a:gd fmla="*/ 1011202 w 1872943" name="T10"/>
                  <a:gd fmla="*/ 157163 h 1100138" name="T11"/>
                  <a:gd fmla="*/ 920047 w 1872943" name="T12"/>
                  <a:gd fmla="*/ 0 h 1100138" name="T13"/>
                  <a:gd fmla="*/ 828893 w 1872943" name="T14"/>
                  <a:gd fmla="*/ 157163 h 1100138" name="T15"/>
                  <a:gd fmla="*/ 157166 w 1872943" name="T16"/>
                  <a:gd fmla="*/ 157163 h 1100138" name="T17"/>
                  <a:gd fmla="*/ 0 w 1872943" name="T18"/>
                  <a:gd fmla="*/ 314329 h 1100138" name="T19"/>
                  <a:gd fmla="*/ 0 w 1872943" name="T20"/>
                  <a:gd fmla="*/ 942972 h 1100138" name="T21"/>
                  <a:gd fmla="*/ 157166 w 1872943" name="T22"/>
                  <a:gd fmla="*/ 1100138 h 1100138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b" l="0" r="r" t="0"/>
                <a:pathLst>
                  <a:path h="1100138" w="1872943">
                    <a:moveTo>
                      <a:pt x="157166" y="1100138"/>
                    </a:moveTo>
                    <a:lnTo>
                      <a:pt x="1715777" y="1100138"/>
                    </a:lnTo>
                    <a:cubicBezTo>
                      <a:pt x="1802577" y="1100138"/>
                      <a:pt x="1872943" y="1029772"/>
                      <a:pt x="1872943" y="942972"/>
                    </a:cubicBezTo>
                    <a:lnTo>
                      <a:pt x="1872943" y="314329"/>
                    </a:lnTo>
                    <a:cubicBezTo>
                      <a:pt x="1872943" y="227529"/>
                      <a:pt x="1802577" y="157163"/>
                      <a:pt x="1715777" y="157163"/>
                    </a:cubicBezTo>
                    <a:lnTo>
                      <a:pt x="1011202" y="157163"/>
                    </a:lnTo>
                    <a:lnTo>
                      <a:pt x="920047" y="0"/>
                    </a:lnTo>
                    <a:lnTo>
                      <a:pt x="828893" y="157163"/>
                    </a:lnTo>
                    <a:lnTo>
                      <a:pt x="157166" y="157163"/>
                    </a:lnTo>
                    <a:cubicBezTo>
                      <a:pt x="70366" y="157163"/>
                      <a:pt x="0" y="227529"/>
                      <a:pt x="0" y="314329"/>
                    </a:cubicBezTo>
                    <a:lnTo>
                      <a:pt x="0" y="942972"/>
                    </a:lnTo>
                    <a:cubicBezTo>
                      <a:pt x="0" y="1029772"/>
                      <a:pt x="70366" y="1100138"/>
                      <a:pt x="157166" y="1100138"/>
                    </a:cubicBezTo>
                    <a:close/>
                  </a:path>
                </a:pathLst>
              </a:custGeom>
              <a:solidFill>
                <a:srgbClr val="A1AED7"/>
              </a:solidFill>
              <a:ln w="9525">
                <a:noFill/>
                <a:round/>
              </a:ln>
              <a:effectLst>
                <a:outerShdw algn="ctr" dir="5400000" dist="63500" rotWithShape="0">
                  <a:srgbClr val="000000">
                    <a:alpha val="3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altLang="en-US" lang="zh-CN">
                  <a:ea charset="-122" pitchFamily="2" typeface="微软雅黑 Light"/>
                </a:endParaRPr>
              </a:p>
            </p:txBody>
          </p:sp>
          <p:sp>
            <p:nvSpPr>
              <p:cNvPr id="22561" name="矩形 67"/>
              <p:cNvSpPr>
                <a:spLocks noChangeArrowheads="1"/>
              </p:cNvSpPr>
              <p:nvPr/>
            </p:nvSpPr>
            <p:spPr bwMode="auto">
              <a:xfrm>
                <a:off x="93778" y="158896"/>
                <a:ext cx="1685387" cy="603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charset="0" panose="020b0604020202020204" pitchFamily="34" typeface="Arial"/>
                  <a:buNone/>
                </a:pPr>
                <a:r>
                  <a:rPr altLang="zh-CN" lang="en-US" sz="1400">
                    <a:solidFill>
                      <a:srgbClr val="1A233D"/>
                    </a:solidFill>
                    <a:latin charset="-122" panose="020b0502040204020203" pitchFamily="34" typeface="微软雅黑 Light"/>
                  </a:rPr>
                  <a:t>Even when the cold winds blow</a:t>
                </a:r>
              </a:p>
            </p:txBody>
          </p:sp>
        </p:grpSp>
        <p:grpSp>
          <p:nvGrpSpPr>
            <p:cNvPr id="22557" name="组合 25"/>
            <p:cNvGrpSpPr/>
            <p:nvPr/>
          </p:nvGrpSpPr>
          <p:grpSpPr>
            <a:xfrm>
              <a:off x="0" y="0"/>
              <a:ext cx="1872943" cy="1100138"/>
              <a:chExt cx="1872943" cy="1100138"/>
            </a:xfrm>
          </p:grpSpPr>
          <p:sp>
            <p:nvSpPr>
              <p:cNvPr id="22558" name="任意多边形 41"/>
              <p:cNvSpPr/>
              <p:nvPr/>
            </p:nvSpPr>
            <p:spPr bwMode="auto">
              <a:xfrm flipV="1">
                <a:off x="0" y="0"/>
                <a:ext cx="1872943" cy="1100755"/>
              </a:xfrm>
              <a:custGeom>
                <a:gdLst>
                  <a:gd fmla="*/ 157166 w 1872943" name="T0"/>
                  <a:gd fmla="*/ 1100138 h 1100138" name="T1"/>
                  <a:gd fmla="*/ 1715777 w 1872943" name="T2"/>
                  <a:gd fmla="*/ 1100138 h 1100138" name="T3"/>
                  <a:gd fmla="*/ 1872943 w 1872943" name="T4"/>
                  <a:gd fmla="*/ 942972 h 1100138" name="T5"/>
                  <a:gd fmla="*/ 1872943 w 1872943" name="T6"/>
                  <a:gd fmla="*/ 314329 h 1100138" name="T7"/>
                  <a:gd fmla="*/ 1715777 w 1872943" name="T8"/>
                  <a:gd fmla="*/ 157163 h 1100138" name="T9"/>
                  <a:gd fmla="*/ 1011202 w 1872943" name="T10"/>
                  <a:gd fmla="*/ 157163 h 1100138" name="T11"/>
                  <a:gd fmla="*/ 920047 w 1872943" name="T12"/>
                  <a:gd fmla="*/ 0 h 1100138" name="T13"/>
                  <a:gd fmla="*/ 828893 w 1872943" name="T14"/>
                  <a:gd fmla="*/ 157163 h 1100138" name="T15"/>
                  <a:gd fmla="*/ 157166 w 1872943" name="T16"/>
                  <a:gd fmla="*/ 157163 h 1100138" name="T17"/>
                  <a:gd fmla="*/ 0 w 1872943" name="T18"/>
                  <a:gd fmla="*/ 314329 h 1100138" name="T19"/>
                  <a:gd fmla="*/ 0 w 1872943" name="T20"/>
                  <a:gd fmla="*/ 942972 h 1100138" name="T21"/>
                  <a:gd fmla="*/ 157166 w 1872943" name="T22"/>
                  <a:gd fmla="*/ 1100138 h 1100138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b" l="0" r="r" t="0"/>
                <a:pathLst>
                  <a:path h="1100138" w="1872943">
                    <a:moveTo>
                      <a:pt x="157166" y="1100138"/>
                    </a:moveTo>
                    <a:lnTo>
                      <a:pt x="1715777" y="1100138"/>
                    </a:lnTo>
                    <a:cubicBezTo>
                      <a:pt x="1802577" y="1100138"/>
                      <a:pt x="1872943" y="1029772"/>
                      <a:pt x="1872943" y="942972"/>
                    </a:cubicBezTo>
                    <a:lnTo>
                      <a:pt x="1872943" y="314329"/>
                    </a:lnTo>
                    <a:cubicBezTo>
                      <a:pt x="1872943" y="227529"/>
                      <a:pt x="1802577" y="157163"/>
                      <a:pt x="1715777" y="157163"/>
                    </a:cubicBezTo>
                    <a:lnTo>
                      <a:pt x="1011202" y="157163"/>
                    </a:lnTo>
                    <a:lnTo>
                      <a:pt x="920047" y="0"/>
                    </a:lnTo>
                    <a:lnTo>
                      <a:pt x="828893" y="157163"/>
                    </a:lnTo>
                    <a:lnTo>
                      <a:pt x="157166" y="157163"/>
                    </a:lnTo>
                    <a:cubicBezTo>
                      <a:pt x="70366" y="157163"/>
                      <a:pt x="0" y="227529"/>
                      <a:pt x="0" y="314329"/>
                    </a:cubicBezTo>
                    <a:lnTo>
                      <a:pt x="0" y="942972"/>
                    </a:lnTo>
                    <a:cubicBezTo>
                      <a:pt x="0" y="1029772"/>
                      <a:pt x="70366" y="1100138"/>
                      <a:pt x="157166" y="1100138"/>
                    </a:cubicBezTo>
                    <a:close/>
                  </a:path>
                </a:pathLst>
              </a:custGeom>
              <a:solidFill>
                <a:srgbClr val="A1AED7"/>
              </a:solidFill>
              <a:ln w="9525">
                <a:noFill/>
                <a:round/>
              </a:ln>
              <a:effectLst>
                <a:outerShdw algn="ctr" dir="5400000" dist="63500" rotWithShape="0">
                  <a:srgbClr val="000000">
                    <a:alpha val="3998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altLang="en-US" lang="zh-CN">
                  <a:ea charset="-122" pitchFamily="2" typeface="微软雅黑 Light"/>
                </a:endParaRPr>
              </a:p>
            </p:txBody>
          </p:sp>
          <p:sp>
            <p:nvSpPr>
              <p:cNvPr id="22559" name="矩形 68"/>
              <p:cNvSpPr>
                <a:spLocks noChangeArrowheads="1"/>
              </p:cNvSpPr>
              <p:nvPr/>
            </p:nvSpPr>
            <p:spPr bwMode="auto">
              <a:xfrm>
                <a:off x="93778" y="144779"/>
                <a:ext cx="1685387" cy="603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charset="0" panose="020b0604020202020204" pitchFamily="34" typeface="Arial"/>
                  <a:buNone/>
                </a:pPr>
                <a:r>
                  <a:rPr altLang="zh-CN" lang="en-US" sz="1400">
                    <a:solidFill>
                      <a:srgbClr val="1A233D"/>
                    </a:solidFill>
                    <a:latin charset="-122" panose="020b0502040204020203" pitchFamily="34" typeface="微软雅黑 Light"/>
                  </a:rPr>
                  <a:t>Even when the cold winds blow</a:t>
                </a:r>
              </a:p>
            </p:txBody>
          </p:sp>
        </p:grpSp>
      </p:grpSp>
      <p:grpSp>
        <p:nvGrpSpPr>
          <p:cNvPr id="15" name="组合 27"/>
          <p:cNvGrpSpPr/>
          <p:nvPr/>
        </p:nvGrpSpPr>
        <p:grpSpPr>
          <a:xfrm>
            <a:off x="7651750" y="4184650"/>
            <a:ext cx="1871663" cy="1100138"/>
            <a:chExt cx="1872943" cy="1100138"/>
          </a:xfrm>
        </p:grpSpPr>
        <p:sp>
          <p:nvSpPr>
            <p:cNvPr id="22554" name="任意多边形 39"/>
            <p:cNvSpPr/>
            <p:nvPr/>
          </p:nvSpPr>
          <p:spPr bwMode="auto">
            <a:xfrm>
              <a:off x="0" y="0"/>
              <a:ext cx="1872943" cy="1100138"/>
            </a:xfrm>
            <a:custGeom>
              <a:gdLst>
                <a:gd fmla="*/ 157166 w 1872943" name="T0"/>
                <a:gd fmla="*/ 1100138 h 1100138" name="T1"/>
                <a:gd fmla="*/ 1715777 w 1872943" name="T2"/>
                <a:gd fmla="*/ 1100138 h 1100138" name="T3"/>
                <a:gd fmla="*/ 1872943 w 1872943" name="T4"/>
                <a:gd fmla="*/ 942972 h 1100138" name="T5"/>
                <a:gd fmla="*/ 1872943 w 1872943" name="T6"/>
                <a:gd fmla="*/ 314329 h 1100138" name="T7"/>
                <a:gd fmla="*/ 1715777 w 1872943" name="T8"/>
                <a:gd fmla="*/ 157163 h 1100138" name="T9"/>
                <a:gd fmla="*/ 1011202 w 1872943" name="T10"/>
                <a:gd fmla="*/ 157163 h 1100138" name="T11"/>
                <a:gd fmla="*/ 920047 w 1872943" name="T12"/>
                <a:gd fmla="*/ 0 h 1100138" name="T13"/>
                <a:gd fmla="*/ 828893 w 1872943" name="T14"/>
                <a:gd fmla="*/ 157163 h 1100138" name="T15"/>
                <a:gd fmla="*/ 157166 w 1872943" name="T16"/>
                <a:gd fmla="*/ 157163 h 1100138" name="T17"/>
                <a:gd fmla="*/ 0 w 1872943" name="T18"/>
                <a:gd fmla="*/ 314329 h 1100138" name="T19"/>
                <a:gd fmla="*/ 0 w 1872943" name="T20"/>
                <a:gd fmla="*/ 942972 h 1100138" name="T21"/>
                <a:gd fmla="*/ 157166 w 1872943" name="T22"/>
                <a:gd fmla="*/ 1100138 h 1100138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1100138" w="1872943">
                  <a:moveTo>
                    <a:pt x="157166" y="1100138"/>
                  </a:moveTo>
                  <a:lnTo>
                    <a:pt x="1715777" y="1100138"/>
                  </a:lnTo>
                  <a:cubicBezTo>
                    <a:pt x="1802577" y="1100138"/>
                    <a:pt x="1872943" y="1029772"/>
                    <a:pt x="1872943" y="942972"/>
                  </a:cubicBezTo>
                  <a:lnTo>
                    <a:pt x="1872943" y="314329"/>
                  </a:lnTo>
                  <a:cubicBezTo>
                    <a:pt x="1872943" y="227529"/>
                    <a:pt x="1802577" y="157163"/>
                    <a:pt x="1715777" y="157163"/>
                  </a:cubicBezTo>
                  <a:lnTo>
                    <a:pt x="1011202" y="157163"/>
                  </a:lnTo>
                  <a:lnTo>
                    <a:pt x="920047" y="0"/>
                  </a:lnTo>
                  <a:lnTo>
                    <a:pt x="828893" y="157163"/>
                  </a:lnTo>
                  <a:lnTo>
                    <a:pt x="157166" y="157163"/>
                  </a:lnTo>
                  <a:cubicBezTo>
                    <a:pt x="70366" y="157163"/>
                    <a:pt x="0" y="227529"/>
                    <a:pt x="0" y="314329"/>
                  </a:cubicBezTo>
                  <a:lnTo>
                    <a:pt x="0" y="942972"/>
                  </a:lnTo>
                  <a:cubicBezTo>
                    <a:pt x="0" y="1029772"/>
                    <a:pt x="70366" y="1100138"/>
                    <a:pt x="157166" y="1100138"/>
                  </a:cubicBezTo>
                  <a:close/>
                </a:path>
              </a:pathLst>
            </a:custGeom>
            <a:solidFill>
              <a:srgbClr val="A1AED7"/>
            </a:solidFill>
            <a:ln w="9525">
              <a:noFill/>
              <a:round/>
            </a:ln>
            <a:effectLst>
              <a:outerShdw algn="ctr" dir="5400000" dist="63500" rotWithShape="0">
                <a:srgbClr val="000000">
                  <a:alpha val="3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altLang="en-US" lang="zh-CN">
                <a:ea charset="-122" pitchFamily="2" typeface="微软雅黑 Light"/>
              </a:endParaRPr>
            </a:p>
          </p:txBody>
        </p:sp>
        <p:sp>
          <p:nvSpPr>
            <p:cNvPr id="22555" name="矩形 69"/>
            <p:cNvSpPr>
              <a:spLocks noChangeArrowheads="1"/>
            </p:cNvSpPr>
            <p:nvPr/>
          </p:nvSpPr>
          <p:spPr bwMode="auto">
            <a:xfrm>
              <a:off x="93778" y="245370"/>
              <a:ext cx="1685387" cy="60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1A233D"/>
                  </a:solidFill>
                  <a:latin charset="-122" panose="020b0502040204020203" pitchFamily="34" typeface="微软雅黑 Light"/>
                </a:rPr>
                <a:t>Even when the cold winds blow</a:t>
              </a:r>
            </a:p>
          </p:txBody>
        </p:sp>
      </p:grpSp>
      <p:grpSp>
        <p:nvGrpSpPr>
          <p:cNvPr id="16" name="组合 28"/>
          <p:cNvGrpSpPr/>
          <p:nvPr/>
        </p:nvGrpSpPr>
        <p:grpSpPr>
          <a:xfrm>
            <a:off x="10004425" y="4184650"/>
            <a:ext cx="1873250" cy="1100138"/>
            <a:chExt cx="1872943" cy="1100138"/>
          </a:xfrm>
        </p:grpSpPr>
        <p:sp>
          <p:nvSpPr>
            <p:cNvPr id="22552" name="任意多边形 51"/>
            <p:cNvSpPr/>
            <p:nvPr/>
          </p:nvSpPr>
          <p:spPr bwMode="auto">
            <a:xfrm>
              <a:off x="0" y="0"/>
              <a:ext cx="1872943" cy="1100138"/>
            </a:xfrm>
            <a:custGeom>
              <a:gdLst>
                <a:gd fmla="*/ 157166 w 1872943" name="T0"/>
                <a:gd fmla="*/ 1100138 h 1100138" name="T1"/>
                <a:gd fmla="*/ 1715777 w 1872943" name="T2"/>
                <a:gd fmla="*/ 1100138 h 1100138" name="T3"/>
                <a:gd fmla="*/ 1872943 w 1872943" name="T4"/>
                <a:gd fmla="*/ 942972 h 1100138" name="T5"/>
                <a:gd fmla="*/ 1872943 w 1872943" name="T6"/>
                <a:gd fmla="*/ 314329 h 1100138" name="T7"/>
                <a:gd fmla="*/ 1715777 w 1872943" name="T8"/>
                <a:gd fmla="*/ 157163 h 1100138" name="T9"/>
                <a:gd fmla="*/ 1011202 w 1872943" name="T10"/>
                <a:gd fmla="*/ 157163 h 1100138" name="T11"/>
                <a:gd fmla="*/ 920047 w 1872943" name="T12"/>
                <a:gd fmla="*/ 0 h 1100138" name="T13"/>
                <a:gd fmla="*/ 828893 w 1872943" name="T14"/>
                <a:gd fmla="*/ 157163 h 1100138" name="T15"/>
                <a:gd fmla="*/ 157166 w 1872943" name="T16"/>
                <a:gd fmla="*/ 157163 h 1100138" name="T17"/>
                <a:gd fmla="*/ 0 w 1872943" name="T18"/>
                <a:gd fmla="*/ 314329 h 1100138" name="T19"/>
                <a:gd fmla="*/ 0 w 1872943" name="T20"/>
                <a:gd fmla="*/ 942972 h 1100138" name="T21"/>
                <a:gd fmla="*/ 157166 w 1872943" name="T22"/>
                <a:gd fmla="*/ 1100138 h 1100138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1100138" w="1872943">
                  <a:moveTo>
                    <a:pt x="157166" y="1100138"/>
                  </a:moveTo>
                  <a:lnTo>
                    <a:pt x="1715777" y="1100138"/>
                  </a:lnTo>
                  <a:cubicBezTo>
                    <a:pt x="1802577" y="1100138"/>
                    <a:pt x="1872943" y="1029772"/>
                    <a:pt x="1872943" y="942972"/>
                  </a:cubicBezTo>
                  <a:lnTo>
                    <a:pt x="1872943" y="314329"/>
                  </a:lnTo>
                  <a:cubicBezTo>
                    <a:pt x="1872943" y="227529"/>
                    <a:pt x="1802577" y="157163"/>
                    <a:pt x="1715777" y="157163"/>
                  </a:cubicBezTo>
                  <a:lnTo>
                    <a:pt x="1011202" y="157163"/>
                  </a:lnTo>
                  <a:lnTo>
                    <a:pt x="920047" y="0"/>
                  </a:lnTo>
                  <a:lnTo>
                    <a:pt x="828893" y="157163"/>
                  </a:lnTo>
                  <a:lnTo>
                    <a:pt x="157166" y="157163"/>
                  </a:lnTo>
                  <a:cubicBezTo>
                    <a:pt x="70366" y="157163"/>
                    <a:pt x="0" y="227529"/>
                    <a:pt x="0" y="314329"/>
                  </a:cubicBezTo>
                  <a:lnTo>
                    <a:pt x="0" y="942972"/>
                  </a:lnTo>
                  <a:cubicBezTo>
                    <a:pt x="0" y="1029772"/>
                    <a:pt x="70366" y="1100138"/>
                    <a:pt x="157166" y="1100138"/>
                  </a:cubicBezTo>
                  <a:close/>
                </a:path>
              </a:pathLst>
            </a:custGeom>
            <a:solidFill>
              <a:srgbClr val="E8B2BB"/>
            </a:solidFill>
            <a:ln w="9525">
              <a:noFill/>
              <a:round/>
            </a:ln>
            <a:effectLst>
              <a:outerShdw algn="ctr" dir="5400000" dist="63500" rotWithShape="0">
                <a:srgbClr val="000000">
                  <a:alpha val="3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altLang="en-US" lang="zh-CN">
                <a:ea charset="-122" pitchFamily="2" typeface="微软雅黑 Light"/>
              </a:endParaRPr>
            </a:p>
          </p:txBody>
        </p:sp>
        <p:sp>
          <p:nvSpPr>
            <p:cNvPr id="22553" name="矩形 70"/>
            <p:cNvSpPr>
              <a:spLocks noChangeArrowheads="1"/>
            </p:cNvSpPr>
            <p:nvPr/>
          </p:nvSpPr>
          <p:spPr bwMode="auto">
            <a:xfrm>
              <a:off x="93776" y="245370"/>
              <a:ext cx="1685387" cy="60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641E2A"/>
                  </a:solidFill>
                  <a:latin charset="-122" panose="020b0502040204020203" pitchFamily="34" typeface="微软雅黑 Light"/>
                </a:rPr>
                <a:t>Even when the cold winds blow</a:t>
              </a:r>
            </a:p>
          </p:txBody>
        </p:sp>
      </p:grpSp>
      <p:grpSp>
        <p:nvGrpSpPr>
          <p:cNvPr id="17" name="组合 24"/>
          <p:cNvGrpSpPr/>
          <p:nvPr/>
        </p:nvGrpSpPr>
        <p:grpSpPr>
          <a:xfrm>
            <a:off x="5318125" y="4184650"/>
            <a:ext cx="1873250" cy="1100138"/>
            <a:chExt cx="1872943" cy="1100138"/>
          </a:xfrm>
        </p:grpSpPr>
        <p:sp>
          <p:nvSpPr>
            <p:cNvPr id="22550" name="任意多边形 35"/>
            <p:cNvSpPr/>
            <p:nvPr/>
          </p:nvSpPr>
          <p:spPr bwMode="auto">
            <a:xfrm>
              <a:off x="0" y="0"/>
              <a:ext cx="1872943" cy="1100138"/>
            </a:xfrm>
            <a:custGeom>
              <a:gdLst>
                <a:gd fmla="*/ 157166 w 1872943" name="T0"/>
                <a:gd fmla="*/ 1100138 h 1100138" name="T1"/>
                <a:gd fmla="*/ 1715777 w 1872943" name="T2"/>
                <a:gd fmla="*/ 1100138 h 1100138" name="T3"/>
                <a:gd fmla="*/ 1872943 w 1872943" name="T4"/>
                <a:gd fmla="*/ 942972 h 1100138" name="T5"/>
                <a:gd fmla="*/ 1872943 w 1872943" name="T6"/>
                <a:gd fmla="*/ 314329 h 1100138" name="T7"/>
                <a:gd fmla="*/ 1715777 w 1872943" name="T8"/>
                <a:gd fmla="*/ 157163 h 1100138" name="T9"/>
                <a:gd fmla="*/ 1011202 w 1872943" name="T10"/>
                <a:gd fmla="*/ 157163 h 1100138" name="T11"/>
                <a:gd fmla="*/ 920047 w 1872943" name="T12"/>
                <a:gd fmla="*/ 0 h 1100138" name="T13"/>
                <a:gd fmla="*/ 828893 w 1872943" name="T14"/>
                <a:gd fmla="*/ 157163 h 1100138" name="T15"/>
                <a:gd fmla="*/ 157166 w 1872943" name="T16"/>
                <a:gd fmla="*/ 157163 h 1100138" name="T17"/>
                <a:gd fmla="*/ 0 w 1872943" name="T18"/>
                <a:gd fmla="*/ 314329 h 1100138" name="T19"/>
                <a:gd fmla="*/ 0 w 1872943" name="T20"/>
                <a:gd fmla="*/ 942972 h 1100138" name="T21"/>
                <a:gd fmla="*/ 157166 w 1872943" name="T22"/>
                <a:gd fmla="*/ 1100138 h 1100138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1100138" w="1872943">
                  <a:moveTo>
                    <a:pt x="157166" y="1100138"/>
                  </a:moveTo>
                  <a:lnTo>
                    <a:pt x="1715777" y="1100138"/>
                  </a:lnTo>
                  <a:cubicBezTo>
                    <a:pt x="1802577" y="1100138"/>
                    <a:pt x="1872943" y="1029772"/>
                    <a:pt x="1872943" y="942972"/>
                  </a:cubicBezTo>
                  <a:lnTo>
                    <a:pt x="1872943" y="314329"/>
                  </a:lnTo>
                  <a:cubicBezTo>
                    <a:pt x="1872943" y="227529"/>
                    <a:pt x="1802577" y="157163"/>
                    <a:pt x="1715777" y="157163"/>
                  </a:cubicBezTo>
                  <a:lnTo>
                    <a:pt x="1011202" y="157163"/>
                  </a:lnTo>
                  <a:lnTo>
                    <a:pt x="920047" y="0"/>
                  </a:lnTo>
                  <a:lnTo>
                    <a:pt x="828893" y="157163"/>
                  </a:lnTo>
                  <a:lnTo>
                    <a:pt x="157166" y="157163"/>
                  </a:lnTo>
                  <a:cubicBezTo>
                    <a:pt x="70366" y="157163"/>
                    <a:pt x="0" y="227529"/>
                    <a:pt x="0" y="314329"/>
                  </a:cubicBezTo>
                  <a:lnTo>
                    <a:pt x="0" y="942972"/>
                  </a:lnTo>
                  <a:cubicBezTo>
                    <a:pt x="0" y="1029772"/>
                    <a:pt x="70366" y="1100138"/>
                    <a:pt x="157166" y="1100138"/>
                  </a:cubicBezTo>
                  <a:close/>
                </a:path>
              </a:pathLst>
            </a:custGeom>
            <a:solidFill>
              <a:srgbClr val="E8B2BB"/>
            </a:solidFill>
            <a:ln w="9525">
              <a:noFill/>
              <a:round/>
            </a:ln>
            <a:effectLst>
              <a:outerShdw algn="ctr" dir="5400000" dist="63500" rotWithShape="0">
                <a:srgbClr val="000000">
                  <a:alpha val="3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altLang="en-US" lang="zh-CN">
                <a:ea charset="-122" pitchFamily="2" typeface="微软雅黑 Light"/>
              </a:endParaRPr>
            </a:p>
          </p:txBody>
        </p:sp>
        <p:sp>
          <p:nvSpPr>
            <p:cNvPr id="22551" name="矩形 71"/>
            <p:cNvSpPr>
              <a:spLocks noChangeArrowheads="1"/>
            </p:cNvSpPr>
            <p:nvPr/>
          </p:nvSpPr>
          <p:spPr bwMode="auto">
            <a:xfrm>
              <a:off x="93777" y="245370"/>
              <a:ext cx="1685387" cy="60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641E2A"/>
                  </a:solidFill>
                  <a:latin charset="-122" panose="020b0502040204020203" pitchFamily="34" typeface="微软雅黑 Light"/>
                </a:rPr>
                <a:t>Even when the cold winds blow</a:t>
              </a:r>
            </a:p>
          </p:txBody>
        </p:sp>
      </p:grpSp>
      <p:grpSp>
        <p:nvGrpSpPr>
          <p:cNvPr id="18" name="组合 44"/>
          <p:cNvGrpSpPr/>
          <p:nvPr/>
        </p:nvGrpSpPr>
        <p:grpSpPr>
          <a:xfrm>
            <a:off x="-50800" y="282575"/>
            <a:ext cx="4283075" cy="809625"/>
            <a:chExt cx="4281735" cy="808970"/>
          </a:xfrm>
        </p:grpSpPr>
        <p:sp>
          <p:nvSpPr>
            <p:cNvPr id="22547" name="文本框 45"/>
            <p:cNvSpPr txBox="1">
              <a:spLocks noChangeArrowheads="1"/>
            </p:cNvSpPr>
            <p:nvPr/>
          </p:nvSpPr>
          <p:spPr bwMode="auto">
            <a:xfrm>
              <a:off x="284187" y="0"/>
              <a:ext cx="3726602" cy="51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Your Title Here</a:t>
              </a:r>
            </a:p>
          </p:txBody>
        </p:sp>
        <p:cxnSp>
          <p:nvCxnSpPr>
            <p:cNvPr id="22548" name="直接连接符 46"/>
            <p:cNvCxnSpPr>
              <a:cxnSpLocks noChangeShapeType="1"/>
            </p:cNvCxnSpPr>
            <p:nvPr/>
          </p:nvCxnSpPr>
          <p:spPr bwMode="auto">
            <a:xfrm>
              <a:off x="0" y="808970"/>
              <a:ext cx="4281735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22549" name="文本框 47"/>
            <p:cNvSpPr txBox="1">
              <a:spLocks noChangeArrowheads="1"/>
            </p:cNvSpPr>
            <p:nvPr/>
          </p:nvSpPr>
          <p:spPr bwMode="auto">
            <a:xfrm>
              <a:off x="284187" y="377674"/>
              <a:ext cx="2420497" cy="39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 Subtitle Here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7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506"/>
      <p:bldP grpId="0" spid="21507"/>
      <p:bldP grpId="0" spid="21508"/>
      <p:bldP grpId="0" spid="2150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4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895350" y="-3913188"/>
            <a:ext cx="7308850" cy="746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3"/>
          <p:cNvSpPr txBox="1">
            <a:spLocks noChangeArrowheads="1"/>
          </p:cNvSpPr>
          <p:nvPr/>
        </p:nvSpPr>
        <p:spPr bwMode="auto">
          <a:xfrm>
            <a:off x="1127125" y="3351212"/>
            <a:ext cx="2817813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dist" eaLnBrk="1" hangingPunct="1">
              <a:buFont charset="0" panose="020b0604020202020204" pitchFamily="34" typeface="Arial"/>
              <a:buNone/>
            </a:pPr>
            <a:r>
              <a:rPr altLang="zh-CN" lang="en-US" sz="3600">
                <a:solidFill>
                  <a:schemeClr val="tx2"/>
                </a:solidFill>
                <a:latin charset="0" panose="020b0503020202020204" pitchFamily="34" typeface="Agency FB"/>
              </a:rPr>
              <a:t>CONTENTS</a:t>
            </a:r>
          </a:p>
        </p:txBody>
      </p:sp>
      <p:sp>
        <p:nvSpPr>
          <p:cNvPr id="23556" name="矩形 4"/>
          <p:cNvSpPr>
            <a:spLocks noChangeArrowheads="1"/>
          </p:cNvSpPr>
          <p:nvPr/>
        </p:nvSpPr>
        <p:spPr bwMode="auto">
          <a:xfrm>
            <a:off x="1127125" y="4522788"/>
            <a:ext cx="3108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595959"/>
                </a:solidFill>
                <a:latin charset="0" panose="020f0302020204030204" pitchFamily="34" typeface="Calibri Light"/>
              </a:rPr>
              <a:t>I believe that for his escape he took advantage of the migration of a flock of wild birds. On the morning of his departure he put his planet in perfect order. </a:t>
            </a:r>
          </a:p>
        </p:txBody>
      </p:sp>
      <p:grpSp>
        <p:nvGrpSpPr>
          <p:cNvPr id="23557" name="组合 17"/>
          <p:cNvGrpSpPr/>
          <p:nvPr/>
        </p:nvGrpSpPr>
        <p:grpSpPr>
          <a:xfrm>
            <a:off x="5791200" y="2274888"/>
            <a:ext cx="5511800" cy="1020762"/>
            <a:chExt cx="5511800" cy="1020794"/>
          </a:xfrm>
        </p:grpSpPr>
        <p:grpSp>
          <p:nvGrpSpPr>
            <p:cNvPr id="23591" name="组合 18"/>
            <p:cNvGrpSpPr/>
            <p:nvPr/>
          </p:nvGrpSpPr>
          <p:grpSpPr>
            <a:xfrm>
              <a:off x="0" y="0"/>
              <a:ext cx="754743" cy="482600"/>
              <a:chExt cx="754743" cy="482600"/>
            </a:xfrm>
          </p:grpSpPr>
          <p:sp>
            <p:nvSpPr>
              <p:cNvPr id="2359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gdLst>
                  <a:gd fmla="*/ 0 w 754743" name="T0"/>
                  <a:gd fmla="*/ 348342 h 478971" name="T1"/>
                  <a:gd fmla="*/ 246743 w 754743" name="T2"/>
                  <a:gd fmla="*/ 0 h 478971" name="T3"/>
                  <a:gd fmla="*/ 754743 w 754743" name="T4"/>
                  <a:gd fmla="*/ 478971 h 478971" name="T5"/>
                  <a:gd fmla="*/ 0 w 754743" name="T6"/>
                  <a:gd fmla="*/ 348342 h 47897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754743" name="T12"/>
                  <a:gd fmla="*/ 0 h 478971" name="T13"/>
                  <a:gd fmla="*/ 754743 w 754743" name="T14"/>
                  <a:gd fmla="*/ 478971 h 47897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78971" w="754743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360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gdLst>
                  <a:gd fmla="*/ 512535 w 512535" name="T0"/>
                  <a:gd fmla="*/ 482600 h 482600" name="T1"/>
                  <a:gd fmla="*/ 0 w 512535" name="T2"/>
                  <a:gd fmla="*/ 12700 h 482600" name="T3"/>
                  <a:gd fmla="*/ 198664 w 512535" name="T4"/>
                  <a:gd fmla="*/ 0 h 482600" name="T5"/>
                  <a:gd fmla="*/ 512535 w 512535" name="T6"/>
                  <a:gd fmla="*/ 482600 h 482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2535" name="T12"/>
                  <a:gd fmla="*/ 0 h 482600" name="T13"/>
                  <a:gd fmla="*/ 512535 w 512535" name="T14"/>
                  <a:gd fmla="*/ 482600 h 482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82600" w="512535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23592" name="组合 19"/>
            <p:cNvGrpSpPr/>
            <p:nvPr/>
          </p:nvGrpSpPr>
          <p:grpSpPr>
            <a:xfrm rot="10346141">
              <a:off x="90601" y="581660"/>
              <a:ext cx="573538" cy="235402"/>
              <a:chExt cx="513443" cy="275771"/>
            </a:xfrm>
          </p:grpSpPr>
          <p:sp>
            <p:nvSpPr>
              <p:cNvPr id="2359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gdLst>
                  <a:gd fmla="*/ 0 w 513443" name="T0"/>
                  <a:gd fmla="*/ 259442 h 259442" name="T1"/>
                  <a:gd fmla="*/ 246743 w 513443" name="T2"/>
                  <a:gd fmla="*/ 0 h 259442" name="T3"/>
                  <a:gd fmla="*/ 513443 w 513443" name="T4"/>
                  <a:gd fmla="*/ 240846 h 259442" name="T5"/>
                  <a:gd fmla="*/ 0 w 513443" name="T6"/>
                  <a:gd fmla="*/ 259442 h 259442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3443" name="T12"/>
                  <a:gd fmla="*/ 0 h 259442" name="T13"/>
                  <a:gd fmla="*/ 513443 w 513443" name="T14"/>
                  <a:gd fmla="*/ 259442 h 259442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59442" w="513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359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gdLst>
                  <a:gd fmla="*/ 266472 w 266472" name="T0"/>
                  <a:gd fmla="*/ 260350 h 260350" name="T1"/>
                  <a:gd fmla="*/ 0 w 266472" name="T2"/>
                  <a:gd fmla="*/ 19843 h 260350" name="T3"/>
                  <a:gd fmla="*/ 197076 w 266472" name="T4"/>
                  <a:gd fmla="*/ 0 h 260350" name="T5"/>
                  <a:gd fmla="*/ 266472 w 266472" name="T6"/>
                  <a:gd fmla="*/ 260350 h 26035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6472" name="T12"/>
                  <a:gd fmla="*/ 0 h 260350" name="T13"/>
                  <a:gd fmla="*/ 266472 w 266472" name="T14"/>
                  <a:gd fmla="*/ 260350 h 26035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0350" w="266472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23593" name="组合 20"/>
            <p:cNvGrpSpPr/>
            <p:nvPr/>
          </p:nvGrpSpPr>
          <p:grpSpPr>
            <a:xfrm>
              <a:off x="754742" y="0"/>
              <a:ext cx="4757058" cy="1020794"/>
              <a:chExt cx="4757058" cy="1020794"/>
            </a:xfrm>
          </p:grpSpPr>
          <p:cxnSp>
            <p:nvCxnSpPr>
              <p:cNvPr id="23594" name="直接连接符 21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23595" name="文本框 22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3452780" cy="457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rgbClr val="7F7F7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Your Title Here</a:t>
                </a:r>
              </a:p>
            </p:txBody>
          </p:sp>
          <p:sp>
            <p:nvSpPr>
              <p:cNvPr id="23596" name="文本框 23"/>
              <p:cNvSpPr txBox="1">
                <a:spLocks noChangeArrowheads="1"/>
              </p:cNvSpPr>
              <p:nvPr/>
            </p:nvSpPr>
            <p:spPr bwMode="auto">
              <a:xfrm>
                <a:off x="69982" y="497574"/>
                <a:ext cx="4687075" cy="51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23558" name="组合 48"/>
          <p:cNvGrpSpPr/>
          <p:nvPr/>
        </p:nvGrpSpPr>
        <p:grpSpPr>
          <a:xfrm>
            <a:off x="5791200" y="3683000"/>
            <a:ext cx="5511800" cy="1022350"/>
            <a:chExt cx="5511800" cy="1020794"/>
          </a:xfrm>
        </p:grpSpPr>
        <p:grpSp>
          <p:nvGrpSpPr>
            <p:cNvPr id="23581" name="组合 49"/>
            <p:cNvGrpSpPr/>
            <p:nvPr/>
          </p:nvGrpSpPr>
          <p:grpSpPr>
            <a:xfrm>
              <a:off x="0" y="0"/>
              <a:ext cx="754743" cy="482600"/>
              <a:chExt cx="754743" cy="482600"/>
            </a:xfrm>
          </p:grpSpPr>
          <p:sp>
            <p:nvSpPr>
              <p:cNvPr id="2358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gdLst>
                  <a:gd fmla="*/ 0 w 754743" name="T0"/>
                  <a:gd fmla="*/ 348342 h 478971" name="T1"/>
                  <a:gd fmla="*/ 246743 w 754743" name="T2"/>
                  <a:gd fmla="*/ 0 h 478971" name="T3"/>
                  <a:gd fmla="*/ 754743 w 754743" name="T4"/>
                  <a:gd fmla="*/ 478971 h 478971" name="T5"/>
                  <a:gd fmla="*/ 0 w 754743" name="T6"/>
                  <a:gd fmla="*/ 348342 h 47897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754743" name="T12"/>
                  <a:gd fmla="*/ 0 h 478971" name="T13"/>
                  <a:gd fmla="*/ 754743 w 754743" name="T14"/>
                  <a:gd fmla="*/ 478971 h 47897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78971" w="754743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359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gdLst>
                  <a:gd fmla="*/ 512535 w 512535" name="T0"/>
                  <a:gd fmla="*/ 482600 h 482600" name="T1"/>
                  <a:gd fmla="*/ 0 w 512535" name="T2"/>
                  <a:gd fmla="*/ 12700 h 482600" name="T3"/>
                  <a:gd fmla="*/ 198664 w 512535" name="T4"/>
                  <a:gd fmla="*/ 0 h 482600" name="T5"/>
                  <a:gd fmla="*/ 512535 w 512535" name="T6"/>
                  <a:gd fmla="*/ 482600 h 482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2535" name="T12"/>
                  <a:gd fmla="*/ 0 h 482600" name="T13"/>
                  <a:gd fmla="*/ 512535 w 512535" name="T14"/>
                  <a:gd fmla="*/ 482600 h 482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82600" w="512535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23582" name="组合 50"/>
            <p:cNvGrpSpPr/>
            <p:nvPr/>
          </p:nvGrpSpPr>
          <p:grpSpPr>
            <a:xfrm rot="10346141">
              <a:off x="90601" y="581660"/>
              <a:ext cx="573538" cy="235402"/>
              <a:chExt cx="513443" cy="275771"/>
            </a:xfrm>
          </p:grpSpPr>
          <p:sp>
            <p:nvSpPr>
              <p:cNvPr id="2358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gdLst>
                  <a:gd fmla="*/ 0 w 513443" name="T0"/>
                  <a:gd fmla="*/ 259442 h 259442" name="T1"/>
                  <a:gd fmla="*/ 246743 w 513443" name="T2"/>
                  <a:gd fmla="*/ 0 h 259442" name="T3"/>
                  <a:gd fmla="*/ 513443 w 513443" name="T4"/>
                  <a:gd fmla="*/ 240846 h 259442" name="T5"/>
                  <a:gd fmla="*/ 0 w 513443" name="T6"/>
                  <a:gd fmla="*/ 259442 h 259442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3443" name="T12"/>
                  <a:gd fmla="*/ 0 h 259442" name="T13"/>
                  <a:gd fmla="*/ 513443 w 513443" name="T14"/>
                  <a:gd fmla="*/ 259442 h 259442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59442" w="513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358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gdLst>
                  <a:gd fmla="*/ 266472 w 266472" name="T0"/>
                  <a:gd fmla="*/ 260350 h 260350" name="T1"/>
                  <a:gd fmla="*/ 0 w 266472" name="T2"/>
                  <a:gd fmla="*/ 19843 h 260350" name="T3"/>
                  <a:gd fmla="*/ 197076 w 266472" name="T4"/>
                  <a:gd fmla="*/ 0 h 260350" name="T5"/>
                  <a:gd fmla="*/ 266472 w 266472" name="T6"/>
                  <a:gd fmla="*/ 260350 h 26035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6472" name="T12"/>
                  <a:gd fmla="*/ 0 h 260350" name="T13"/>
                  <a:gd fmla="*/ 266472 w 266472" name="T14"/>
                  <a:gd fmla="*/ 260350 h 26035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0350" w="266472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23583" name="组合 51"/>
            <p:cNvGrpSpPr/>
            <p:nvPr/>
          </p:nvGrpSpPr>
          <p:grpSpPr>
            <a:xfrm>
              <a:off x="754742" y="0"/>
              <a:ext cx="4757058" cy="1020794"/>
              <a:chExt cx="4757058" cy="1020794"/>
            </a:xfrm>
          </p:grpSpPr>
          <p:cxnSp>
            <p:nvCxnSpPr>
              <p:cNvPr id="23584" name="直接连接符 52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23585" name="文本框 53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3452780" cy="456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rgbClr val="7F7F7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Your Title Here</a:t>
                </a:r>
              </a:p>
            </p:txBody>
          </p:sp>
          <p:sp>
            <p:nvSpPr>
              <p:cNvPr id="23586" name="文本框 54"/>
              <p:cNvSpPr txBox="1">
                <a:spLocks noChangeArrowheads="1"/>
              </p:cNvSpPr>
              <p:nvPr/>
            </p:nvSpPr>
            <p:spPr bwMode="auto">
              <a:xfrm>
                <a:off x="69982" y="497574"/>
                <a:ext cx="4687075" cy="517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23559" name="组合 81"/>
          <p:cNvGrpSpPr/>
          <p:nvPr/>
        </p:nvGrpSpPr>
        <p:grpSpPr>
          <a:xfrm>
            <a:off x="5791200" y="923925"/>
            <a:ext cx="5511800" cy="1020763"/>
            <a:chExt cx="5511800" cy="1020794"/>
          </a:xfrm>
        </p:grpSpPr>
        <p:grpSp>
          <p:nvGrpSpPr>
            <p:cNvPr id="23571" name="组合 82"/>
            <p:cNvGrpSpPr/>
            <p:nvPr/>
          </p:nvGrpSpPr>
          <p:grpSpPr>
            <a:xfrm>
              <a:off x="0" y="0"/>
              <a:ext cx="754743" cy="482600"/>
              <a:chExt cx="754743" cy="482600"/>
            </a:xfrm>
          </p:grpSpPr>
          <p:sp>
            <p:nvSpPr>
              <p:cNvPr id="2357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gdLst>
                  <a:gd fmla="*/ 0 w 754743" name="T0"/>
                  <a:gd fmla="*/ 348342 h 478971" name="T1"/>
                  <a:gd fmla="*/ 246743 w 754743" name="T2"/>
                  <a:gd fmla="*/ 0 h 478971" name="T3"/>
                  <a:gd fmla="*/ 754743 w 754743" name="T4"/>
                  <a:gd fmla="*/ 478971 h 478971" name="T5"/>
                  <a:gd fmla="*/ 0 w 754743" name="T6"/>
                  <a:gd fmla="*/ 348342 h 47897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754743" name="T12"/>
                  <a:gd fmla="*/ 0 h 478971" name="T13"/>
                  <a:gd fmla="*/ 754743 w 754743" name="T14"/>
                  <a:gd fmla="*/ 478971 h 47897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78971" w="754743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358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gdLst>
                  <a:gd fmla="*/ 512535 w 512535" name="T0"/>
                  <a:gd fmla="*/ 482600 h 482600" name="T1"/>
                  <a:gd fmla="*/ 0 w 512535" name="T2"/>
                  <a:gd fmla="*/ 12700 h 482600" name="T3"/>
                  <a:gd fmla="*/ 198664 w 512535" name="T4"/>
                  <a:gd fmla="*/ 0 h 482600" name="T5"/>
                  <a:gd fmla="*/ 512535 w 512535" name="T6"/>
                  <a:gd fmla="*/ 482600 h 482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2535" name="T12"/>
                  <a:gd fmla="*/ 0 h 482600" name="T13"/>
                  <a:gd fmla="*/ 512535 w 512535" name="T14"/>
                  <a:gd fmla="*/ 482600 h 482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82600" w="512535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23572" name="组合 83"/>
            <p:cNvGrpSpPr/>
            <p:nvPr/>
          </p:nvGrpSpPr>
          <p:grpSpPr>
            <a:xfrm rot="10346141">
              <a:off x="90601" y="581660"/>
              <a:ext cx="573538" cy="235402"/>
              <a:chExt cx="513443" cy="275771"/>
            </a:xfrm>
          </p:grpSpPr>
          <p:sp>
            <p:nvSpPr>
              <p:cNvPr id="2357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gdLst>
                  <a:gd fmla="*/ 0 w 513443" name="T0"/>
                  <a:gd fmla="*/ 259442 h 259442" name="T1"/>
                  <a:gd fmla="*/ 246743 w 513443" name="T2"/>
                  <a:gd fmla="*/ 0 h 259442" name="T3"/>
                  <a:gd fmla="*/ 513443 w 513443" name="T4"/>
                  <a:gd fmla="*/ 240846 h 259442" name="T5"/>
                  <a:gd fmla="*/ 0 w 513443" name="T6"/>
                  <a:gd fmla="*/ 259442 h 259442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3443" name="T12"/>
                  <a:gd fmla="*/ 0 h 259442" name="T13"/>
                  <a:gd fmla="*/ 513443 w 513443" name="T14"/>
                  <a:gd fmla="*/ 259442 h 259442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59442" w="513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357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gdLst>
                  <a:gd fmla="*/ 266472 w 266472" name="T0"/>
                  <a:gd fmla="*/ 260350 h 260350" name="T1"/>
                  <a:gd fmla="*/ 0 w 266472" name="T2"/>
                  <a:gd fmla="*/ 19843 h 260350" name="T3"/>
                  <a:gd fmla="*/ 197076 w 266472" name="T4"/>
                  <a:gd fmla="*/ 0 h 260350" name="T5"/>
                  <a:gd fmla="*/ 266472 w 266472" name="T6"/>
                  <a:gd fmla="*/ 260350 h 26035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6472" name="T12"/>
                  <a:gd fmla="*/ 0 h 260350" name="T13"/>
                  <a:gd fmla="*/ 266472 w 266472" name="T14"/>
                  <a:gd fmla="*/ 260350 h 26035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0350" w="266472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23573" name="组合 84"/>
            <p:cNvGrpSpPr/>
            <p:nvPr/>
          </p:nvGrpSpPr>
          <p:grpSpPr>
            <a:xfrm>
              <a:off x="754742" y="0"/>
              <a:ext cx="4757058" cy="1020794"/>
              <a:chExt cx="4757058" cy="1020794"/>
            </a:xfrm>
          </p:grpSpPr>
          <p:cxnSp>
            <p:nvCxnSpPr>
              <p:cNvPr id="23574" name="直接连接符 85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23575" name="文本框 86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3452780" cy="457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rgbClr val="7F7F7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Your Title Here</a:t>
                </a:r>
              </a:p>
            </p:txBody>
          </p:sp>
          <p:sp>
            <p:nvSpPr>
              <p:cNvPr id="23576" name="文本框 87"/>
              <p:cNvSpPr txBox="1">
                <a:spLocks noChangeArrowheads="1"/>
              </p:cNvSpPr>
              <p:nvPr/>
            </p:nvSpPr>
            <p:spPr bwMode="auto">
              <a:xfrm>
                <a:off x="69982" y="497574"/>
                <a:ext cx="4687075" cy="51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23560" name="组合 61"/>
          <p:cNvGrpSpPr/>
          <p:nvPr/>
        </p:nvGrpSpPr>
        <p:grpSpPr>
          <a:xfrm>
            <a:off x="5791200" y="5029200"/>
            <a:ext cx="5511800" cy="1020763"/>
            <a:chExt cx="5511800" cy="1020794"/>
          </a:xfrm>
        </p:grpSpPr>
        <p:grpSp>
          <p:nvGrpSpPr>
            <p:cNvPr id="23561" name="组合 62"/>
            <p:cNvGrpSpPr/>
            <p:nvPr/>
          </p:nvGrpSpPr>
          <p:grpSpPr>
            <a:xfrm>
              <a:off x="0" y="0"/>
              <a:ext cx="754743" cy="482600"/>
              <a:chExt cx="754743" cy="482600"/>
            </a:xfrm>
          </p:grpSpPr>
          <p:sp>
            <p:nvSpPr>
              <p:cNvPr id="2356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gdLst>
                  <a:gd fmla="*/ 0 w 754743" name="T0"/>
                  <a:gd fmla="*/ 348342 h 478971" name="T1"/>
                  <a:gd fmla="*/ 246743 w 754743" name="T2"/>
                  <a:gd fmla="*/ 0 h 478971" name="T3"/>
                  <a:gd fmla="*/ 754743 w 754743" name="T4"/>
                  <a:gd fmla="*/ 478971 h 478971" name="T5"/>
                  <a:gd fmla="*/ 0 w 754743" name="T6"/>
                  <a:gd fmla="*/ 348342 h 47897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754743" name="T12"/>
                  <a:gd fmla="*/ 0 h 478971" name="T13"/>
                  <a:gd fmla="*/ 754743 w 754743" name="T14"/>
                  <a:gd fmla="*/ 478971 h 47897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78971" w="754743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357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gdLst>
                  <a:gd fmla="*/ 512535 w 512535" name="T0"/>
                  <a:gd fmla="*/ 482600 h 482600" name="T1"/>
                  <a:gd fmla="*/ 0 w 512535" name="T2"/>
                  <a:gd fmla="*/ 12700 h 482600" name="T3"/>
                  <a:gd fmla="*/ 198664 w 512535" name="T4"/>
                  <a:gd fmla="*/ 0 h 482600" name="T5"/>
                  <a:gd fmla="*/ 512535 w 512535" name="T6"/>
                  <a:gd fmla="*/ 482600 h 482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2535" name="T12"/>
                  <a:gd fmla="*/ 0 h 482600" name="T13"/>
                  <a:gd fmla="*/ 512535 w 512535" name="T14"/>
                  <a:gd fmla="*/ 482600 h 482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82600" w="512535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9632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23562" name="组合 63"/>
            <p:cNvGrpSpPr/>
            <p:nvPr/>
          </p:nvGrpSpPr>
          <p:grpSpPr>
            <a:xfrm rot="10346141">
              <a:off x="90601" y="581660"/>
              <a:ext cx="573538" cy="235402"/>
              <a:chExt cx="513443" cy="275771"/>
            </a:xfrm>
          </p:grpSpPr>
          <p:sp>
            <p:nvSpPr>
              <p:cNvPr id="2356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gdLst>
                  <a:gd fmla="*/ 0 w 513443" name="T0"/>
                  <a:gd fmla="*/ 259442 h 259442" name="T1"/>
                  <a:gd fmla="*/ 246743 w 513443" name="T2"/>
                  <a:gd fmla="*/ 0 h 259442" name="T3"/>
                  <a:gd fmla="*/ 513443 w 513443" name="T4"/>
                  <a:gd fmla="*/ 240846 h 259442" name="T5"/>
                  <a:gd fmla="*/ 0 w 513443" name="T6"/>
                  <a:gd fmla="*/ 259442 h 259442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3443" name="T12"/>
                  <a:gd fmla="*/ 0 h 259442" name="T13"/>
                  <a:gd fmla="*/ 513443 w 513443" name="T14"/>
                  <a:gd fmla="*/ 259442 h 259442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59442" w="513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356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gdLst>
                  <a:gd fmla="*/ 266472 w 266472" name="T0"/>
                  <a:gd fmla="*/ 260350 h 260350" name="T1"/>
                  <a:gd fmla="*/ 0 w 266472" name="T2"/>
                  <a:gd fmla="*/ 19843 h 260350" name="T3"/>
                  <a:gd fmla="*/ 197076 w 266472" name="T4"/>
                  <a:gd fmla="*/ 0 h 260350" name="T5"/>
                  <a:gd fmla="*/ 266472 w 266472" name="T6"/>
                  <a:gd fmla="*/ 260350 h 26035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6472" name="T12"/>
                  <a:gd fmla="*/ 0 h 260350" name="T13"/>
                  <a:gd fmla="*/ 266472 w 266472" name="T14"/>
                  <a:gd fmla="*/ 260350 h 26035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0350" w="266472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2734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23563" name="组合 64"/>
            <p:cNvGrpSpPr/>
            <p:nvPr/>
          </p:nvGrpSpPr>
          <p:grpSpPr>
            <a:xfrm>
              <a:off x="754742" y="0"/>
              <a:ext cx="4757058" cy="1020794"/>
              <a:chExt cx="4757058" cy="1020794"/>
            </a:xfrm>
          </p:grpSpPr>
          <p:cxnSp>
            <p:nvCxnSpPr>
              <p:cNvPr id="23564" name="直接连接符 65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23565" name="文本框 66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3452780" cy="457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b="1" lang="en-US" sz="2400">
                    <a:solidFill>
                      <a:schemeClr val="accent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Your Title Here</a:t>
                </a:r>
              </a:p>
            </p:txBody>
          </p:sp>
          <p:sp>
            <p:nvSpPr>
              <p:cNvPr id="23566" name="文本框 67"/>
              <p:cNvSpPr txBox="1">
                <a:spLocks noChangeArrowheads="1"/>
              </p:cNvSpPr>
              <p:nvPr/>
            </p:nvSpPr>
            <p:spPr bwMode="auto">
              <a:xfrm>
                <a:off x="69982" y="497573"/>
                <a:ext cx="4687075" cy="51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</p:spTree>
  </p:cSld>
  <p:clrMapOvr>
    <a:masterClrMapping/>
  </p:clrMapOvr>
  <p:transition>
    <p:fade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灯片编号占位符 1"/>
          <p:cNvSpPr txBox="1">
            <a:spLocks noChangeArrowheads="1" noGrp="1"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fld id="{01DC64F1-92F5-47E9-908A-D38328577C7A}" type="slidenum">
              <a:rPr altLang="en-US" lang="zh-CN" sz="1200">
                <a:solidFill>
                  <a:srgbClr val="898989"/>
                </a:solidFill>
              </a:rPr>
              <a:pPr algn="r" eaLnBrk="1" hangingPunct="1">
                <a:buFont charset="0" panose="020b0604020202020204" pitchFamily="34" typeface="Arial"/>
                <a:buNone/>
              </a:pPr>
              <a:t>19</a:t>
            </a:fld>
          </a:p>
        </p:txBody>
      </p:sp>
      <p:grpSp>
        <p:nvGrpSpPr>
          <p:cNvPr id="2" name="组合 4206"/>
          <p:cNvGrpSpPr/>
          <p:nvPr/>
        </p:nvGrpSpPr>
        <p:grpSpPr>
          <a:xfrm>
            <a:off x="7700963" y="1863725"/>
            <a:ext cx="3949700" cy="1401763"/>
            <a:chExt cx="3950910" cy="1402194"/>
          </a:xfrm>
        </p:grpSpPr>
        <p:grpSp>
          <p:nvGrpSpPr>
            <p:cNvPr id="24619" name="组合 4179"/>
            <p:cNvGrpSpPr/>
            <p:nvPr/>
          </p:nvGrpSpPr>
          <p:grpSpPr>
            <a:xfrm>
              <a:off x="0" y="0"/>
              <a:ext cx="3242825" cy="636852"/>
              <a:chExt cx="3242825" cy="636852"/>
            </a:xfrm>
          </p:grpSpPr>
          <p:grpSp>
            <p:nvGrpSpPr>
              <p:cNvPr id="24621" name="五边形 29"/>
              <p:cNvGrpSpPr/>
              <p:nvPr/>
            </p:nvGrpSpPr>
            <p:grpSpPr>
              <a:xfrm>
                <a:off x="498654" y="7488"/>
                <a:ext cx="2743200" cy="627888"/>
                <a:chExt cx="2743200" cy="627888"/>
              </a:xfrm>
            </p:grpSpPr>
            <p:pic>
              <p:nvPicPr>
                <p:cNvPr id="24625" name="五边形 29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2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-1131" y="2037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endParaRPr altLang="en-US" lang="zh-CN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24622" name="椭圆 4181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623" name="五边形 4182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fmla="val 37135" name="adj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624" name="文本框 4183"/>
              <p:cNvSpPr txBox="1">
                <a:spLocks noChangeArrowheads="1"/>
              </p:cNvSpPr>
              <p:nvPr/>
            </p:nvSpPr>
            <p:spPr bwMode="auto">
              <a:xfrm>
                <a:off x="743825" y="39740"/>
                <a:ext cx="1621651" cy="396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Information</a:t>
                </a:r>
              </a:p>
            </p:txBody>
          </p:sp>
        </p:grpSp>
        <p:sp>
          <p:nvSpPr>
            <p:cNvPr id="24620" name="矩形 4199"/>
            <p:cNvSpPr>
              <a:spLocks noChangeArrowheads="1"/>
            </p:cNvSpPr>
            <p:nvPr/>
          </p:nvSpPr>
          <p:spPr bwMode="auto">
            <a:xfrm>
              <a:off x="669289" y="663530"/>
              <a:ext cx="3281622" cy="731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chemeClr val="tx2"/>
                  </a:solidFill>
                  <a:ea charset="-122" panose="020b0503020204020204" pitchFamily="34" typeface="微软雅黑"/>
                </a:rPr>
                <a:t>Something was broken in my engine. And as I had with me neither a mechanic nor any passengers</a:t>
              </a:r>
            </a:p>
          </p:txBody>
        </p:sp>
      </p:grpSp>
      <p:grpSp>
        <p:nvGrpSpPr>
          <p:cNvPr id="5" name="组合 4207"/>
          <p:cNvGrpSpPr/>
          <p:nvPr/>
        </p:nvGrpSpPr>
        <p:grpSpPr>
          <a:xfrm>
            <a:off x="7700963" y="4387850"/>
            <a:ext cx="3949700" cy="1520825"/>
            <a:chExt cx="3950910" cy="1521081"/>
          </a:xfrm>
        </p:grpSpPr>
        <p:grpSp>
          <p:nvGrpSpPr>
            <p:cNvPr id="24611" name="组合 4184"/>
            <p:cNvGrpSpPr/>
            <p:nvPr/>
          </p:nvGrpSpPr>
          <p:grpSpPr>
            <a:xfrm>
              <a:off x="0" y="884229"/>
              <a:ext cx="3242825" cy="636852"/>
              <a:chExt cx="3242825" cy="636852"/>
            </a:xfrm>
          </p:grpSpPr>
          <p:grpSp>
            <p:nvGrpSpPr>
              <p:cNvPr id="24613" name="五边形 29"/>
              <p:cNvGrpSpPr/>
              <p:nvPr/>
            </p:nvGrpSpPr>
            <p:grpSpPr>
              <a:xfrm>
                <a:off x="498654" y="6811"/>
                <a:ext cx="2743200" cy="627888"/>
                <a:chExt cx="2743200" cy="627888"/>
              </a:xfrm>
            </p:grpSpPr>
            <p:pic>
              <p:nvPicPr>
                <p:cNvPr id="24617" name="五边形 29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-1131" y="2714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endParaRPr altLang="en-US" lang="zh-CN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24614" name="椭圆 4186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615" name="五边形 4187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fmla="val 37135" name="adj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616" name="文本框 4188"/>
              <p:cNvSpPr txBox="1">
                <a:spLocks noChangeArrowheads="1"/>
              </p:cNvSpPr>
              <p:nvPr/>
            </p:nvSpPr>
            <p:spPr bwMode="auto">
              <a:xfrm>
                <a:off x="743825" y="39740"/>
                <a:ext cx="1621651" cy="396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Information</a:t>
                </a:r>
              </a:p>
            </p:txBody>
          </p:sp>
        </p:grpSp>
        <p:sp>
          <p:nvSpPr>
            <p:cNvPr id="24612" name="矩形 4200"/>
            <p:cNvSpPr>
              <a:spLocks noChangeArrowheads="1"/>
            </p:cNvSpPr>
            <p:nvPr/>
          </p:nvSpPr>
          <p:spPr bwMode="auto">
            <a:xfrm>
              <a:off x="669289" y="-1"/>
              <a:ext cx="3281622" cy="73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chemeClr val="tx2"/>
                  </a:solidFill>
                  <a:ea charset="-122" panose="020b0503020204020204" pitchFamily="34" typeface="微软雅黑"/>
                </a:rPr>
                <a:t>Something was broken in my engine. And as I had with me neither a mechanic nor any passengers</a:t>
              </a:r>
            </a:p>
          </p:txBody>
        </p:sp>
      </p:grpSp>
      <p:grpSp>
        <p:nvGrpSpPr>
          <p:cNvPr id="8" name="组合 4209"/>
          <p:cNvGrpSpPr/>
          <p:nvPr/>
        </p:nvGrpSpPr>
        <p:grpSpPr>
          <a:xfrm>
            <a:off x="715963" y="1863725"/>
            <a:ext cx="3751262" cy="1401763"/>
            <a:chExt cx="3750774" cy="1402194"/>
          </a:xfrm>
        </p:grpSpPr>
        <p:grpSp>
          <p:nvGrpSpPr>
            <p:cNvPr id="24603" name="组合 4189"/>
            <p:cNvGrpSpPr/>
            <p:nvPr/>
          </p:nvGrpSpPr>
          <p:grpSpPr>
            <a:xfrm flipH="1">
              <a:off x="507949" y="0"/>
              <a:ext cx="3242825" cy="636852"/>
              <a:chExt cx="3242825" cy="636852"/>
            </a:xfrm>
          </p:grpSpPr>
          <p:grpSp>
            <p:nvGrpSpPr>
              <p:cNvPr id="24605" name="五边形 29"/>
              <p:cNvGrpSpPr/>
              <p:nvPr/>
            </p:nvGrpSpPr>
            <p:grpSpPr>
              <a:xfrm flipH="1">
                <a:off x="498609" y="7488"/>
                <a:ext cx="2743200" cy="627888"/>
                <a:chExt cx="2743200" cy="627888"/>
              </a:xfrm>
            </p:grpSpPr>
            <p:pic>
              <p:nvPicPr>
                <p:cNvPr id="24609" name="五边形 29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1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-1016" y="2037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endParaRPr altLang="en-US" lang="zh-CN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24606" name="椭圆 4191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607" name="五边形 4192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fmla="val 37135" name="adj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608" name="文本框 4193"/>
              <p:cNvSpPr txBox="1">
                <a:spLocks noChangeArrowheads="1"/>
              </p:cNvSpPr>
              <p:nvPr/>
            </p:nvSpPr>
            <p:spPr bwMode="auto">
              <a:xfrm>
                <a:off x="743825" y="39740"/>
                <a:ext cx="1620944" cy="396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Information</a:t>
                </a:r>
              </a:p>
            </p:txBody>
          </p:sp>
        </p:grpSp>
        <p:sp>
          <p:nvSpPr>
            <p:cNvPr id="24604" name="矩形 4201"/>
            <p:cNvSpPr>
              <a:spLocks noChangeArrowheads="1"/>
            </p:cNvSpPr>
            <p:nvPr/>
          </p:nvSpPr>
          <p:spPr bwMode="auto">
            <a:xfrm>
              <a:off x="0" y="663530"/>
              <a:ext cx="3206455" cy="731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r"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chemeClr val="tx2"/>
                  </a:solidFill>
                  <a:ea charset="-122" panose="020b0503020204020204" pitchFamily="34" typeface="微软雅黑"/>
                </a:rPr>
                <a:t>Something was broken in my engine. And as I had with me neither a mechanic nor any passengers</a:t>
              </a:r>
            </a:p>
          </p:txBody>
        </p:sp>
      </p:grpSp>
      <p:grpSp>
        <p:nvGrpSpPr>
          <p:cNvPr id="11" name="组合 4208"/>
          <p:cNvGrpSpPr/>
          <p:nvPr/>
        </p:nvGrpSpPr>
        <p:grpSpPr>
          <a:xfrm>
            <a:off x="715963" y="4387850"/>
            <a:ext cx="3751262" cy="1520825"/>
            <a:chExt cx="3750774" cy="1521081"/>
          </a:xfrm>
        </p:grpSpPr>
        <p:grpSp>
          <p:nvGrpSpPr>
            <p:cNvPr id="24595" name="组合 4194"/>
            <p:cNvGrpSpPr/>
            <p:nvPr/>
          </p:nvGrpSpPr>
          <p:grpSpPr>
            <a:xfrm flipH="1">
              <a:off x="507949" y="884229"/>
              <a:ext cx="3242825" cy="636852"/>
              <a:chExt cx="3242825" cy="636852"/>
            </a:xfrm>
          </p:grpSpPr>
          <p:grpSp>
            <p:nvGrpSpPr>
              <p:cNvPr id="24597" name="五边形 29"/>
              <p:cNvGrpSpPr/>
              <p:nvPr/>
            </p:nvGrpSpPr>
            <p:grpSpPr>
              <a:xfrm flipH="1">
                <a:off x="498609" y="6811"/>
                <a:ext cx="2743200" cy="627888"/>
                <a:chExt cx="2743200" cy="627888"/>
              </a:xfrm>
            </p:grpSpPr>
            <p:pic>
              <p:nvPicPr>
                <p:cNvPr id="24601" name="五边形 29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0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-1016" y="2714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endParaRPr altLang="en-US" lang="zh-CN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24598" name="椭圆 4196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599" name="五边形 4197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fmla="val 37135" name="adj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600" name="文本框 4198"/>
              <p:cNvSpPr txBox="1">
                <a:spLocks noChangeArrowheads="1"/>
              </p:cNvSpPr>
              <p:nvPr/>
            </p:nvSpPr>
            <p:spPr bwMode="auto">
              <a:xfrm>
                <a:off x="743825" y="39740"/>
                <a:ext cx="1620944" cy="396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Information</a:t>
                </a:r>
              </a:p>
            </p:txBody>
          </p:sp>
        </p:grpSp>
        <p:sp>
          <p:nvSpPr>
            <p:cNvPr id="24596" name="矩形 4202"/>
            <p:cNvSpPr>
              <a:spLocks noChangeArrowheads="1"/>
            </p:cNvSpPr>
            <p:nvPr/>
          </p:nvSpPr>
          <p:spPr bwMode="auto">
            <a:xfrm>
              <a:off x="0" y="-1"/>
              <a:ext cx="3206455" cy="73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r"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chemeClr val="tx2"/>
                  </a:solidFill>
                  <a:ea charset="-122" panose="020b0503020204020204" pitchFamily="34" typeface="微软雅黑"/>
                </a:rPr>
                <a:t>Something was broken in my engine. And as I had with me neither a mechanic nor any passengers</a:t>
              </a:r>
            </a:p>
          </p:txBody>
        </p:sp>
      </p:grpSp>
      <p:grpSp>
        <p:nvGrpSpPr>
          <p:cNvPr id="14" name="组合 4205"/>
          <p:cNvGrpSpPr/>
          <p:nvPr/>
        </p:nvGrpSpPr>
        <p:grpSpPr>
          <a:xfrm>
            <a:off x="4041775" y="1873250"/>
            <a:ext cx="4116388" cy="4079875"/>
            <a:chExt cx="4115890" cy="4079752"/>
          </a:xfrm>
        </p:grpSpPr>
        <p:grpSp>
          <p:nvGrpSpPr>
            <p:cNvPr id="24588" name="组合 4203"/>
            <p:cNvGrpSpPr/>
            <p:nvPr/>
          </p:nvGrpSpPr>
          <p:grpSpPr>
            <a:xfrm>
              <a:off x="0" y="0"/>
              <a:ext cx="4115890" cy="4079752"/>
              <a:chExt cx="4354245" cy="4316016"/>
            </a:xfrm>
          </p:grpSpPr>
          <p:sp>
            <p:nvSpPr>
              <p:cNvPr id="24591" name="任意多边形 4164"/>
              <p:cNvSpPr/>
              <p:nvPr/>
            </p:nvSpPr>
            <p:spPr bwMode="auto">
              <a:xfrm>
                <a:off x="0" y="2511"/>
                <a:ext cx="2114283" cy="2109263"/>
              </a:xfrm>
              <a:custGeom>
                <a:gdLst>
                  <a:gd fmla="*/ 2114283 w 2114283" name="T0"/>
                  <a:gd fmla="*/ 0 h 2109263" name="T1"/>
                  <a:gd fmla="*/ 2114283 w 2114283" name="T2"/>
                  <a:gd fmla="*/ 2109263 h 2109263" name="T3"/>
                  <a:gd fmla="*/ 0 w 2114283" name="T4"/>
                  <a:gd fmla="*/ 2109263 h 2109263" name="T5"/>
                  <a:gd fmla="*/ 10650 w 2114283" name="T6"/>
                  <a:gd fmla="*/ 1898351 h 2109263" name="T7"/>
                  <a:gd fmla="*/ 2114283 w 2114283" name="T8"/>
                  <a:gd fmla="*/ 0 h 210926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114283" name="T15"/>
                  <a:gd fmla="*/ 0 h 2109263" name="T16"/>
                  <a:gd fmla="*/ 2114283 w 2114283" name="T17"/>
                  <a:gd fmla="*/ 2109263 h 210926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109263" w="211428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4592" name="任意多边形 4165"/>
              <p:cNvSpPr/>
              <p:nvPr/>
            </p:nvSpPr>
            <p:spPr bwMode="auto">
              <a:xfrm rot="-5400000">
                <a:off x="2509" y="2204242"/>
                <a:ext cx="2114283" cy="2109263"/>
              </a:xfrm>
              <a:custGeom>
                <a:gdLst>
                  <a:gd fmla="*/ 2114283 w 2114283" name="T0"/>
                  <a:gd fmla="*/ 0 h 2109263" name="T1"/>
                  <a:gd fmla="*/ 2114283 w 2114283" name="T2"/>
                  <a:gd fmla="*/ 2109263 h 2109263" name="T3"/>
                  <a:gd fmla="*/ 0 w 2114283" name="T4"/>
                  <a:gd fmla="*/ 2109263 h 2109263" name="T5"/>
                  <a:gd fmla="*/ 10650 w 2114283" name="T6"/>
                  <a:gd fmla="*/ 1898351 h 2109263" name="T7"/>
                  <a:gd fmla="*/ 2114283 w 2114283" name="T8"/>
                  <a:gd fmla="*/ 0 h 210926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114283" name="T15"/>
                  <a:gd fmla="*/ 0 h 2109263" name="T16"/>
                  <a:gd fmla="*/ 2114283 w 2114283" name="T17"/>
                  <a:gd fmla="*/ 2109263 h 210926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109263" w="211428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4593" name="任意多边形 4166"/>
              <p:cNvSpPr/>
              <p:nvPr/>
            </p:nvSpPr>
            <p:spPr bwMode="auto">
              <a:xfrm rot="10800000">
                <a:off x="2239962" y="2201732"/>
                <a:ext cx="2114283" cy="2109263"/>
              </a:xfrm>
              <a:custGeom>
                <a:gdLst>
                  <a:gd fmla="*/ 2114283 w 2114283" name="T0"/>
                  <a:gd fmla="*/ 0 h 2109263" name="T1"/>
                  <a:gd fmla="*/ 2114283 w 2114283" name="T2"/>
                  <a:gd fmla="*/ 2109263 h 2109263" name="T3"/>
                  <a:gd fmla="*/ 0 w 2114283" name="T4"/>
                  <a:gd fmla="*/ 2109263 h 2109263" name="T5"/>
                  <a:gd fmla="*/ 10650 w 2114283" name="T6"/>
                  <a:gd fmla="*/ 1898351 h 2109263" name="T7"/>
                  <a:gd fmla="*/ 2114283 w 2114283" name="T8"/>
                  <a:gd fmla="*/ 0 h 210926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114283" name="T15"/>
                  <a:gd fmla="*/ 0 h 2109263" name="T16"/>
                  <a:gd fmla="*/ 2114283 w 2114283" name="T17"/>
                  <a:gd fmla="*/ 2109263 h 210926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109263" w="211428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24594" name="任意多边形 4167"/>
              <p:cNvSpPr/>
              <p:nvPr/>
            </p:nvSpPr>
            <p:spPr bwMode="auto">
              <a:xfrm rot="5400000">
                <a:off x="2237450" y="2510"/>
                <a:ext cx="2114283" cy="2109263"/>
              </a:xfrm>
              <a:custGeom>
                <a:gdLst>
                  <a:gd fmla="*/ 2114283 w 2114283" name="T0"/>
                  <a:gd fmla="*/ 0 h 2109263" name="T1"/>
                  <a:gd fmla="*/ 2114283 w 2114283" name="T2"/>
                  <a:gd fmla="*/ 2109263 h 2109263" name="T3"/>
                  <a:gd fmla="*/ 0 w 2114283" name="T4"/>
                  <a:gd fmla="*/ 2109263 h 2109263" name="T5"/>
                  <a:gd fmla="*/ 10650 w 2114283" name="T6"/>
                  <a:gd fmla="*/ 1898351 h 2109263" name="T7"/>
                  <a:gd fmla="*/ 2114283 w 2114283" name="T8"/>
                  <a:gd fmla="*/ 0 h 210926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2114283" name="T15"/>
                  <a:gd fmla="*/ 0 h 2109263" name="T16"/>
                  <a:gd fmla="*/ 2114283 w 2114283" name="T17"/>
                  <a:gd fmla="*/ 2109263 h 2109263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2109263" w="211428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pic>
          <p:nvPicPr>
            <p:cNvPr id="24589" name="图片 4178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130264" y="682942"/>
              <a:ext cx="1816765" cy="2865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0" name="文本框 4204"/>
            <p:cNvSpPr txBox="1">
              <a:spLocks noChangeArrowheads="1"/>
            </p:cNvSpPr>
            <p:nvPr/>
          </p:nvSpPr>
          <p:spPr bwMode="auto">
            <a:xfrm>
              <a:off x="1308636" y="1063171"/>
              <a:ext cx="1519371" cy="1005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6000">
                  <a:solidFill>
                    <a:schemeClr val="tx2"/>
                  </a:solidFill>
                  <a:latin charset="0" panose="020b0503020202020204" pitchFamily="34" typeface="Agency FB"/>
                </a:rPr>
                <a:t>Idea</a:t>
              </a:r>
            </a:p>
          </p:txBody>
        </p:sp>
      </p:grpSp>
      <p:grpSp>
        <p:nvGrpSpPr>
          <p:cNvPr id="16" name="组合 41"/>
          <p:cNvGrpSpPr/>
          <p:nvPr/>
        </p:nvGrpSpPr>
        <p:grpSpPr>
          <a:xfrm>
            <a:off x="-50800" y="282575"/>
            <a:ext cx="4283075" cy="809625"/>
            <a:chExt cx="4281735" cy="808970"/>
          </a:xfrm>
        </p:grpSpPr>
        <p:sp>
          <p:nvSpPr>
            <p:cNvPr id="24585" name="文本框 42"/>
            <p:cNvSpPr txBox="1">
              <a:spLocks noChangeArrowheads="1"/>
            </p:cNvSpPr>
            <p:nvPr/>
          </p:nvSpPr>
          <p:spPr bwMode="auto">
            <a:xfrm>
              <a:off x="284187" y="0"/>
              <a:ext cx="3726602" cy="51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Your Title Here</a:t>
              </a:r>
            </a:p>
          </p:txBody>
        </p:sp>
        <p:cxnSp>
          <p:nvCxnSpPr>
            <p:cNvPr id="24586" name="直接连接符 43"/>
            <p:cNvCxnSpPr>
              <a:cxnSpLocks noChangeShapeType="1"/>
            </p:cNvCxnSpPr>
            <p:nvPr/>
          </p:nvCxnSpPr>
          <p:spPr bwMode="auto">
            <a:xfrm>
              <a:off x="0" y="808970"/>
              <a:ext cx="4281735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24587" name="文本框 44"/>
            <p:cNvSpPr txBox="1">
              <a:spLocks noChangeArrowheads="1"/>
            </p:cNvSpPr>
            <p:nvPr/>
          </p:nvSpPr>
          <p:spPr bwMode="auto">
            <a:xfrm>
              <a:off x="284187" y="377674"/>
              <a:ext cx="2420497" cy="39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 Subtitle Here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895350" y="-3913188"/>
            <a:ext cx="7308850" cy="746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文本框 3"/>
          <p:cNvSpPr txBox="1">
            <a:spLocks noChangeArrowheads="1"/>
          </p:cNvSpPr>
          <p:nvPr/>
        </p:nvSpPr>
        <p:spPr bwMode="auto">
          <a:xfrm>
            <a:off x="1127125" y="3351212"/>
            <a:ext cx="2817813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dist" eaLnBrk="1" hangingPunct="1">
              <a:buFont charset="0" panose="020b0604020202020204" pitchFamily="34" typeface="Arial"/>
              <a:buNone/>
            </a:pPr>
            <a:r>
              <a:rPr altLang="zh-CN" lang="en-US" sz="3600">
                <a:solidFill>
                  <a:schemeClr val="tx2"/>
                </a:solidFill>
                <a:latin charset="0" panose="020b0503020202020204" pitchFamily="34" typeface="Agency FB"/>
              </a:rPr>
              <a:t>CONTENTS</a:t>
            </a:r>
          </a:p>
        </p:txBody>
      </p:sp>
      <p:sp>
        <p:nvSpPr>
          <p:cNvPr id="6148" name="矩形 4"/>
          <p:cNvSpPr>
            <a:spLocks noChangeArrowheads="1"/>
          </p:cNvSpPr>
          <p:nvPr/>
        </p:nvSpPr>
        <p:spPr bwMode="auto">
          <a:xfrm>
            <a:off x="1127125" y="4522788"/>
            <a:ext cx="3108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595959"/>
                </a:solidFill>
                <a:latin charset="0" panose="020f0302020204030204" pitchFamily="34" typeface="Calibri Light"/>
              </a:rPr>
              <a:t>I believe that for his escape he took advantage of the migration of a flock of wild birds. On the morning of his departure he put his planet in perfect order. </a:t>
            </a:r>
          </a:p>
        </p:txBody>
      </p:sp>
      <p:grpSp>
        <p:nvGrpSpPr>
          <p:cNvPr id="2" name="组合 16"/>
          <p:cNvGrpSpPr/>
          <p:nvPr/>
        </p:nvGrpSpPr>
        <p:grpSpPr>
          <a:xfrm>
            <a:off x="5791200" y="922338"/>
            <a:ext cx="5511800" cy="1020762"/>
            <a:chExt cx="5511800" cy="1020794"/>
          </a:xfrm>
        </p:grpSpPr>
        <p:grpSp>
          <p:nvGrpSpPr>
            <p:cNvPr id="7207" name="组合 8"/>
            <p:cNvGrpSpPr/>
            <p:nvPr/>
          </p:nvGrpSpPr>
          <p:grpSpPr>
            <a:xfrm>
              <a:off x="0" y="0"/>
              <a:ext cx="754743" cy="482600"/>
              <a:chExt cx="754743" cy="482600"/>
            </a:xfrm>
          </p:grpSpPr>
          <p:sp>
            <p:nvSpPr>
              <p:cNvPr id="7215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gdLst>
                  <a:gd fmla="*/ 0 w 754743" name="T0"/>
                  <a:gd fmla="*/ 348342 h 478971" name="T1"/>
                  <a:gd fmla="*/ 246743 w 754743" name="T2"/>
                  <a:gd fmla="*/ 0 h 478971" name="T3"/>
                  <a:gd fmla="*/ 754743 w 754743" name="T4"/>
                  <a:gd fmla="*/ 478971 h 478971" name="T5"/>
                  <a:gd fmla="*/ 0 w 754743" name="T6"/>
                  <a:gd fmla="*/ 348342 h 47897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754743" name="T12"/>
                  <a:gd fmla="*/ 0 h 478971" name="T13"/>
                  <a:gd fmla="*/ 754743 w 754743" name="T14"/>
                  <a:gd fmla="*/ 478971 h 47897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78971" w="754743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216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gdLst>
                  <a:gd fmla="*/ 512535 w 512535" name="T0"/>
                  <a:gd fmla="*/ 482600 h 482600" name="T1"/>
                  <a:gd fmla="*/ 0 w 512535" name="T2"/>
                  <a:gd fmla="*/ 12700 h 482600" name="T3"/>
                  <a:gd fmla="*/ 198664 w 512535" name="T4"/>
                  <a:gd fmla="*/ 0 h 482600" name="T5"/>
                  <a:gd fmla="*/ 512535 w 512535" name="T6"/>
                  <a:gd fmla="*/ 482600 h 482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2535" name="T12"/>
                  <a:gd fmla="*/ 0 h 482600" name="T13"/>
                  <a:gd fmla="*/ 512535 w 512535" name="T14"/>
                  <a:gd fmla="*/ 482600 h 482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82600" w="512535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9632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7208" name="组合 9"/>
            <p:cNvGrpSpPr/>
            <p:nvPr/>
          </p:nvGrpSpPr>
          <p:grpSpPr>
            <a:xfrm rot="10346141">
              <a:off x="90601" y="581660"/>
              <a:ext cx="573538" cy="235402"/>
              <a:chExt cx="513443" cy="275771"/>
            </a:xfrm>
          </p:grpSpPr>
          <p:sp>
            <p:nvSpPr>
              <p:cNvPr id="7213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gdLst>
                  <a:gd fmla="*/ 0 w 513443" name="T0"/>
                  <a:gd fmla="*/ 259442 h 259442" name="T1"/>
                  <a:gd fmla="*/ 246743 w 513443" name="T2"/>
                  <a:gd fmla="*/ 0 h 259442" name="T3"/>
                  <a:gd fmla="*/ 513443 w 513443" name="T4"/>
                  <a:gd fmla="*/ 240846 h 259442" name="T5"/>
                  <a:gd fmla="*/ 0 w 513443" name="T6"/>
                  <a:gd fmla="*/ 259442 h 259442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3443" name="T12"/>
                  <a:gd fmla="*/ 0 h 259442" name="T13"/>
                  <a:gd fmla="*/ 513443 w 513443" name="T14"/>
                  <a:gd fmla="*/ 259442 h 259442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59442" w="513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214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gdLst>
                  <a:gd fmla="*/ 266472 w 266472" name="T0"/>
                  <a:gd fmla="*/ 260350 h 260350" name="T1"/>
                  <a:gd fmla="*/ 0 w 266472" name="T2"/>
                  <a:gd fmla="*/ 19843 h 260350" name="T3"/>
                  <a:gd fmla="*/ 197076 w 266472" name="T4"/>
                  <a:gd fmla="*/ 0 h 260350" name="T5"/>
                  <a:gd fmla="*/ 266472 w 266472" name="T6"/>
                  <a:gd fmla="*/ 260350 h 26035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6472" name="T12"/>
                  <a:gd fmla="*/ 0 h 260350" name="T13"/>
                  <a:gd fmla="*/ 266472 w 266472" name="T14"/>
                  <a:gd fmla="*/ 260350 h 26035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0350" w="266472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2734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7209" name="组合 12"/>
            <p:cNvGrpSpPr/>
            <p:nvPr/>
          </p:nvGrpSpPr>
          <p:grpSpPr>
            <a:xfrm>
              <a:off x="754742" y="0"/>
              <a:ext cx="4757058" cy="1020794"/>
              <a:chExt cx="4757058" cy="1020794"/>
            </a:xfrm>
          </p:grpSpPr>
          <p:cxnSp>
            <p:nvCxnSpPr>
              <p:cNvPr id="7210" name="直接连接符 13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7211" name="文本框 14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3452780" cy="457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rgbClr val="40404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Your Title Here</a:t>
                </a:r>
              </a:p>
            </p:txBody>
          </p:sp>
          <p:sp>
            <p:nvSpPr>
              <p:cNvPr id="7212" name="文本框 15"/>
              <p:cNvSpPr txBox="1">
                <a:spLocks noChangeArrowheads="1"/>
              </p:cNvSpPr>
              <p:nvPr/>
            </p:nvSpPr>
            <p:spPr bwMode="auto">
              <a:xfrm>
                <a:off x="69982" y="497574"/>
                <a:ext cx="4687075" cy="51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6" name="组合 17"/>
          <p:cNvGrpSpPr/>
          <p:nvPr/>
        </p:nvGrpSpPr>
        <p:grpSpPr>
          <a:xfrm>
            <a:off x="5791200" y="2274888"/>
            <a:ext cx="5511800" cy="1020762"/>
            <a:chExt cx="5511800" cy="1020794"/>
          </a:xfrm>
        </p:grpSpPr>
        <p:grpSp>
          <p:nvGrpSpPr>
            <p:cNvPr id="7197" name="组合 18"/>
            <p:cNvGrpSpPr/>
            <p:nvPr/>
          </p:nvGrpSpPr>
          <p:grpSpPr>
            <a:xfrm>
              <a:off x="0" y="0"/>
              <a:ext cx="754743" cy="482600"/>
              <a:chExt cx="754743" cy="482600"/>
            </a:xfrm>
          </p:grpSpPr>
          <p:sp>
            <p:nvSpPr>
              <p:cNvPr id="7205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gdLst>
                  <a:gd fmla="*/ 0 w 754743" name="T0"/>
                  <a:gd fmla="*/ 348342 h 478971" name="T1"/>
                  <a:gd fmla="*/ 246743 w 754743" name="T2"/>
                  <a:gd fmla="*/ 0 h 478971" name="T3"/>
                  <a:gd fmla="*/ 754743 w 754743" name="T4"/>
                  <a:gd fmla="*/ 478971 h 478971" name="T5"/>
                  <a:gd fmla="*/ 0 w 754743" name="T6"/>
                  <a:gd fmla="*/ 348342 h 47897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754743" name="T12"/>
                  <a:gd fmla="*/ 0 h 478971" name="T13"/>
                  <a:gd fmla="*/ 754743 w 754743" name="T14"/>
                  <a:gd fmla="*/ 478971 h 47897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78971" w="754743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206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gdLst>
                  <a:gd fmla="*/ 512535 w 512535" name="T0"/>
                  <a:gd fmla="*/ 482600 h 482600" name="T1"/>
                  <a:gd fmla="*/ 0 w 512535" name="T2"/>
                  <a:gd fmla="*/ 12700 h 482600" name="T3"/>
                  <a:gd fmla="*/ 198664 w 512535" name="T4"/>
                  <a:gd fmla="*/ 0 h 482600" name="T5"/>
                  <a:gd fmla="*/ 512535 w 512535" name="T6"/>
                  <a:gd fmla="*/ 482600 h 482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2535" name="T12"/>
                  <a:gd fmla="*/ 0 h 482600" name="T13"/>
                  <a:gd fmla="*/ 512535 w 512535" name="T14"/>
                  <a:gd fmla="*/ 482600 h 482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82600" w="512535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9632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7198" name="组合 19"/>
            <p:cNvGrpSpPr/>
            <p:nvPr/>
          </p:nvGrpSpPr>
          <p:grpSpPr>
            <a:xfrm rot="10346141">
              <a:off x="90601" y="581660"/>
              <a:ext cx="573538" cy="235402"/>
              <a:chExt cx="513443" cy="275771"/>
            </a:xfrm>
          </p:grpSpPr>
          <p:sp>
            <p:nvSpPr>
              <p:cNvPr id="7203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gdLst>
                  <a:gd fmla="*/ 0 w 513443" name="T0"/>
                  <a:gd fmla="*/ 259442 h 259442" name="T1"/>
                  <a:gd fmla="*/ 246743 w 513443" name="T2"/>
                  <a:gd fmla="*/ 0 h 259442" name="T3"/>
                  <a:gd fmla="*/ 513443 w 513443" name="T4"/>
                  <a:gd fmla="*/ 240846 h 259442" name="T5"/>
                  <a:gd fmla="*/ 0 w 513443" name="T6"/>
                  <a:gd fmla="*/ 259442 h 259442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3443" name="T12"/>
                  <a:gd fmla="*/ 0 h 259442" name="T13"/>
                  <a:gd fmla="*/ 513443 w 513443" name="T14"/>
                  <a:gd fmla="*/ 259442 h 259442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59442" w="513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204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gdLst>
                  <a:gd fmla="*/ 266472 w 266472" name="T0"/>
                  <a:gd fmla="*/ 260350 h 260350" name="T1"/>
                  <a:gd fmla="*/ 0 w 266472" name="T2"/>
                  <a:gd fmla="*/ 19843 h 260350" name="T3"/>
                  <a:gd fmla="*/ 197076 w 266472" name="T4"/>
                  <a:gd fmla="*/ 0 h 260350" name="T5"/>
                  <a:gd fmla="*/ 266472 w 266472" name="T6"/>
                  <a:gd fmla="*/ 260350 h 26035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6472" name="T12"/>
                  <a:gd fmla="*/ 0 h 260350" name="T13"/>
                  <a:gd fmla="*/ 266472 w 266472" name="T14"/>
                  <a:gd fmla="*/ 260350 h 26035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0350" w="266472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2734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7199" name="组合 20"/>
            <p:cNvGrpSpPr/>
            <p:nvPr/>
          </p:nvGrpSpPr>
          <p:grpSpPr>
            <a:xfrm>
              <a:off x="754742" y="0"/>
              <a:ext cx="4757058" cy="1020794"/>
              <a:chExt cx="4757058" cy="1020794"/>
            </a:xfrm>
          </p:grpSpPr>
          <p:cxnSp>
            <p:nvCxnSpPr>
              <p:cNvPr id="7200" name="直接连接符 21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7201" name="文本框 22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3452780" cy="457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rgbClr val="40404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Your Title Here</a:t>
                </a:r>
              </a:p>
            </p:txBody>
          </p:sp>
          <p:sp>
            <p:nvSpPr>
              <p:cNvPr id="7202" name="文本框 23"/>
              <p:cNvSpPr txBox="1">
                <a:spLocks noChangeArrowheads="1"/>
              </p:cNvSpPr>
              <p:nvPr/>
            </p:nvSpPr>
            <p:spPr bwMode="auto">
              <a:xfrm>
                <a:off x="69982" y="497574"/>
                <a:ext cx="4687075" cy="51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10" name="组合 28"/>
          <p:cNvGrpSpPr/>
          <p:nvPr/>
        </p:nvGrpSpPr>
        <p:grpSpPr>
          <a:xfrm>
            <a:off x="5791200" y="3675063"/>
            <a:ext cx="5511800" cy="1020762"/>
            <a:chExt cx="5511800" cy="1020794"/>
          </a:xfrm>
        </p:grpSpPr>
        <p:grpSp>
          <p:nvGrpSpPr>
            <p:cNvPr id="7187" name="组合 29"/>
            <p:cNvGrpSpPr/>
            <p:nvPr/>
          </p:nvGrpSpPr>
          <p:grpSpPr>
            <a:xfrm>
              <a:off x="0" y="0"/>
              <a:ext cx="754743" cy="482600"/>
              <a:chExt cx="754743" cy="482600"/>
            </a:xfrm>
          </p:grpSpPr>
          <p:sp>
            <p:nvSpPr>
              <p:cNvPr id="7195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gdLst>
                  <a:gd fmla="*/ 0 w 754743" name="T0"/>
                  <a:gd fmla="*/ 348342 h 478971" name="T1"/>
                  <a:gd fmla="*/ 246743 w 754743" name="T2"/>
                  <a:gd fmla="*/ 0 h 478971" name="T3"/>
                  <a:gd fmla="*/ 754743 w 754743" name="T4"/>
                  <a:gd fmla="*/ 478971 h 478971" name="T5"/>
                  <a:gd fmla="*/ 0 w 754743" name="T6"/>
                  <a:gd fmla="*/ 348342 h 47897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754743" name="T12"/>
                  <a:gd fmla="*/ 0 h 478971" name="T13"/>
                  <a:gd fmla="*/ 754743 w 754743" name="T14"/>
                  <a:gd fmla="*/ 478971 h 47897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78971" w="754743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196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gdLst>
                  <a:gd fmla="*/ 512535 w 512535" name="T0"/>
                  <a:gd fmla="*/ 482600 h 482600" name="T1"/>
                  <a:gd fmla="*/ 0 w 512535" name="T2"/>
                  <a:gd fmla="*/ 12700 h 482600" name="T3"/>
                  <a:gd fmla="*/ 198664 w 512535" name="T4"/>
                  <a:gd fmla="*/ 0 h 482600" name="T5"/>
                  <a:gd fmla="*/ 512535 w 512535" name="T6"/>
                  <a:gd fmla="*/ 482600 h 482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2535" name="T12"/>
                  <a:gd fmla="*/ 0 h 482600" name="T13"/>
                  <a:gd fmla="*/ 512535 w 512535" name="T14"/>
                  <a:gd fmla="*/ 482600 h 482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82600" w="512535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9632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7188" name="组合 30"/>
            <p:cNvGrpSpPr/>
            <p:nvPr/>
          </p:nvGrpSpPr>
          <p:grpSpPr>
            <a:xfrm rot="10346141">
              <a:off x="90601" y="581660"/>
              <a:ext cx="573538" cy="235402"/>
              <a:chExt cx="513443" cy="275771"/>
            </a:xfrm>
          </p:grpSpPr>
          <p:sp>
            <p:nvSpPr>
              <p:cNvPr id="7193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gdLst>
                  <a:gd fmla="*/ 0 w 513443" name="T0"/>
                  <a:gd fmla="*/ 259442 h 259442" name="T1"/>
                  <a:gd fmla="*/ 246743 w 513443" name="T2"/>
                  <a:gd fmla="*/ 0 h 259442" name="T3"/>
                  <a:gd fmla="*/ 513443 w 513443" name="T4"/>
                  <a:gd fmla="*/ 240846 h 259442" name="T5"/>
                  <a:gd fmla="*/ 0 w 513443" name="T6"/>
                  <a:gd fmla="*/ 259442 h 259442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3443" name="T12"/>
                  <a:gd fmla="*/ 0 h 259442" name="T13"/>
                  <a:gd fmla="*/ 513443 w 513443" name="T14"/>
                  <a:gd fmla="*/ 259442 h 259442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59442" w="513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194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gdLst>
                  <a:gd fmla="*/ 266472 w 266472" name="T0"/>
                  <a:gd fmla="*/ 260350 h 260350" name="T1"/>
                  <a:gd fmla="*/ 0 w 266472" name="T2"/>
                  <a:gd fmla="*/ 19843 h 260350" name="T3"/>
                  <a:gd fmla="*/ 197076 w 266472" name="T4"/>
                  <a:gd fmla="*/ 0 h 260350" name="T5"/>
                  <a:gd fmla="*/ 266472 w 266472" name="T6"/>
                  <a:gd fmla="*/ 260350 h 26035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6472" name="T12"/>
                  <a:gd fmla="*/ 0 h 260350" name="T13"/>
                  <a:gd fmla="*/ 266472 w 266472" name="T14"/>
                  <a:gd fmla="*/ 260350 h 26035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0350" w="266472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2734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7189" name="组合 31"/>
            <p:cNvGrpSpPr/>
            <p:nvPr/>
          </p:nvGrpSpPr>
          <p:grpSpPr>
            <a:xfrm>
              <a:off x="754742" y="0"/>
              <a:ext cx="4757058" cy="1020794"/>
              <a:chExt cx="4757058" cy="1020794"/>
            </a:xfrm>
          </p:grpSpPr>
          <p:cxnSp>
            <p:nvCxnSpPr>
              <p:cNvPr id="7190" name="直接连接符 32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7191" name="文本框 33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3452780" cy="457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rgbClr val="40404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Your Title Here</a:t>
                </a:r>
              </a:p>
            </p:txBody>
          </p:sp>
          <p:sp>
            <p:nvSpPr>
              <p:cNvPr id="7192" name="文本框 34"/>
              <p:cNvSpPr txBox="1">
                <a:spLocks noChangeArrowheads="1"/>
              </p:cNvSpPr>
              <p:nvPr/>
            </p:nvSpPr>
            <p:spPr bwMode="auto">
              <a:xfrm>
                <a:off x="69982" y="497573"/>
                <a:ext cx="4687075" cy="51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14" name="组合 61"/>
          <p:cNvGrpSpPr/>
          <p:nvPr/>
        </p:nvGrpSpPr>
        <p:grpSpPr>
          <a:xfrm>
            <a:off x="5791200" y="5029200"/>
            <a:ext cx="5511800" cy="1020763"/>
            <a:chExt cx="5511800" cy="1020794"/>
          </a:xfrm>
        </p:grpSpPr>
        <p:grpSp>
          <p:nvGrpSpPr>
            <p:cNvPr id="7177" name="组合 62"/>
            <p:cNvGrpSpPr/>
            <p:nvPr/>
          </p:nvGrpSpPr>
          <p:grpSpPr>
            <a:xfrm>
              <a:off x="0" y="0"/>
              <a:ext cx="754743" cy="482600"/>
              <a:chExt cx="754743" cy="482600"/>
            </a:xfrm>
          </p:grpSpPr>
          <p:sp>
            <p:nvSpPr>
              <p:cNvPr id="7185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gdLst>
                  <a:gd fmla="*/ 0 w 754743" name="T0"/>
                  <a:gd fmla="*/ 348342 h 478971" name="T1"/>
                  <a:gd fmla="*/ 246743 w 754743" name="T2"/>
                  <a:gd fmla="*/ 0 h 478971" name="T3"/>
                  <a:gd fmla="*/ 754743 w 754743" name="T4"/>
                  <a:gd fmla="*/ 478971 h 478971" name="T5"/>
                  <a:gd fmla="*/ 0 w 754743" name="T6"/>
                  <a:gd fmla="*/ 348342 h 47897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754743" name="T12"/>
                  <a:gd fmla="*/ 0 h 478971" name="T13"/>
                  <a:gd fmla="*/ 754743 w 754743" name="T14"/>
                  <a:gd fmla="*/ 478971 h 47897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78971" w="754743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186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gdLst>
                  <a:gd fmla="*/ 512535 w 512535" name="T0"/>
                  <a:gd fmla="*/ 482600 h 482600" name="T1"/>
                  <a:gd fmla="*/ 0 w 512535" name="T2"/>
                  <a:gd fmla="*/ 12700 h 482600" name="T3"/>
                  <a:gd fmla="*/ 198664 w 512535" name="T4"/>
                  <a:gd fmla="*/ 0 h 482600" name="T5"/>
                  <a:gd fmla="*/ 512535 w 512535" name="T6"/>
                  <a:gd fmla="*/ 482600 h 482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2535" name="T12"/>
                  <a:gd fmla="*/ 0 h 482600" name="T13"/>
                  <a:gd fmla="*/ 512535 w 512535" name="T14"/>
                  <a:gd fmla="*/ 482600 h 482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82600" w="512535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9632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7178" name="组合 63"/>
            <p:cNvGrpSpPr/>
            <p:nvPr/>
          </p:nvGrpSpPr>
          <p:grpSpPr>
            <a:xfrm rot="10346141">
              <a:off x="90601" y="581660"/>
              <a:ext cx="573538" cy="235402"/>
              <a:chExt cx="513443" cy="275771"/>
            </a:xfrm>
          </p:grpSpPr>
          <p:sp>
            <p:nvSpPr>
              <p:cNvPr id="7183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gdLst>
                  <a:gd fmla="*/ 0 w 513443" name="T0"/>
                  <a:gd fmla="*/ 259442 h 259442" name="T1"/>
                  <a:gd fmla="*/ 246743 w 513443" name="T2"/>
                  <a:gd fmla="*/ 0 h 259442" name="T3"/>
                  <a:gd fmla="*/ 513443 w 513443" name="T4"/>
                  <a:gd fmla="*/ 240846 h 259442" name="T5"/>
                  <a:gd fmla="*/ 0 w 513443" name="T6"/>
                  <a:gd fmla="*/ 259442 h 259442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3443" name="T12"/>
                  <a:gd fmla="*/ 0 h 259442" name="T13"/>
                  <a:gd fmla="*/ 513443 w 513443" name="T14"/>
                  <a:gd fmla="*/ 259442 h 259442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59442" w="513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184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gdLst>
                  <a:gd fmla="*/ 266472 w 266472" name="T0"/>
                  <a:gd fmla="*/ 260350 h 260350" name="T1"/>
                  <a:gd fmla="*/ 0 w 266472" name="T2"/>
                  <a:gd fmla="*/ 19843 h 260350" name="T3"/>
                  <a:gd fmla="*/ 197076 w 266472" name="T4"/>
                  <a:gd fmla="*/ 0 h 260350" name="T5"/>
                  <a:gd fmla="*/ 266472 w 266472" name="T6"/>
                  <a:gd fmla="*/ 260350 h 26035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6472" name="T12"/>
                  <a:gd fmla="*/ 0 h 260350" name="T13"/>
                  <a:gd fmla="*/ 266472 w 266472" name="T14"/>
                  <a:gd fmla="*/ 260350 h 26035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0350" w="266472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2734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7179" name="组合 64"/>
            <p:cNvGrpSpPr/>
            <p:nvPr/>
          </p:nvGrpSpPr>
          <p:grpSpPr>
            <a:xfrm>
              <a:off x="754742" y="0"/>
              <a:ext cx="4757058" cy="1020794"/>
              <a:chExt cx="4757058" cy="1020794"/>
            </a:xfrm>
          </p:grpSpPr>
          <p:cxnSp>
            <p:nvCxnSpPr>
              <p:cNvPr id="7180" name="直接连接符 65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7181" name="文本框 66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3452780" cy="457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rgbClr val="40404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Your Title Here</a:t>
                </a:r>
              </a:p>
            </p:txBody>
          </p:sp>
          <p:sp>
            <p:nvSpPr>
              <p:cNvPr id="7182" name="文本框 67"/>
              <p:cNvSpPr txBox="1">
                <a:spLocks noChangeArrowheads="1"/>
              </p:cNvSpPr>
              <p:nvPr/>
            </p:nvSpPr>
            <p:spPr bwMode="auto">
              <a:xfrm>
                <a:off x="69982" y="497573"/>
                <a:ext cx="4687075" cy="51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8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2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6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47"/>
      <p:bldP grpId="0" spid="614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7" name="灯片编号占位符 1"/>
          <p:cNvSpPr txBox="1">
            <a:spLocks noChangeArrowheads="1" noGrp="1"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fld id="{862F7A3E-F5D5-42A0-B301-463E3407DD63}" type="slidenum">
              <a:rPr altLang="en-US" lang="zh-CN" sz="1200">
                <a:solidFill>
                  <a:srgbClr val="898989"/>
                </a:solidFill>
              </a:rPr>
              <a:pPr algn="r" eaLnBrk="1" hangingPunct="1">
                <a:buFont charset="0" panose="020b0604020202020204" pitchFamily="34" typeface="Arial"/>
                <a:buNone/>
              </a:pPr>
              <a:t>20</a:t>
            </a:fld>
          </a:p>
        </p:txBody>
      </p:sp>
      <p:graphicFrame>
        <p:nvGraphicFramePr>
          <p:cNvPr id="24579" name="图表 7"/>
          <p:cNvGraphicFramePr/>
          <p:nvPr/>
        </p:nvGraphicFramePr>
        <p:xfrm>
          <a:off x="931863" y="1546225"/>
          <a:ext cx="7015162" cy="4598988"/>
        </p:xfrm>
        <a:graphic>
          <a:graphicData uri="http://schemas.openxmlformats.org/presentationml/2006/ole">
            <mc:AlternateContent>
              <mc:Choice xmlns:v="urn:schemas-microsoft-com:vml" Requires="v">
                <p:oleObj imgH="4608975" imgW="7023201" progId="Excel.Chart.8" r:id="rId2" spid="_x0000_s1038">
                  <p:embed/>
                </p:oleObj>
              </mc:Choice>
              <mc:Fallback>
                <p:oleObj imgH="4608975" imgW="7023201" progId="Excel.Chart.8" r:id="rId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31863" y="1546225"/>
                        <a:ext cx="7015162" cy="459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矩形 9"/>
          <p:cNvSpPr>
            <a:spLocks noChangeArrowheads="1"/>
          </p:cNvSpPr>
          <p:nvPr/>
        </p:nvSpPr>
        <p:spPr bwMode="auto">
          <a:xfrm>
            <a:off x="8589963" y="5580063"/>
            <a:ext cx="2414587" cy="46037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4581" name="文本框 11"/>
          <p:cNvSpPr txBox="1">
            <a:spLocks noChangeArrowheads="1"/>
          </p:cNvSpPr>
          <p:nvPr/>
        </p:nvSpPr>
        <p:spPr bwMode="auto">
          <a:xfrm>
            <a:off x="8589964" y="2246313"/>
            <a:ext cx="239109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lang="en-US" sz="5400">
                <a:solidFill>
                  <a:schemeClr val="accent2"/>
                </a:solidFill>
                <a:latin charset="0" panose="020b0806030902050204" pitchFamily="34" typeface="Impact"/>
              </a:rPr>
              <a:t>$15,692</a:t>
            </a:r>
          </a:p>
        </p:txBody>
      </p:sp>
      <p:cxnSp>
        <p:nvCxnSpPr>
          <p:cNvPr id="24582" name="直接连接符 13"/>
          <p:cNvCxnSpPr>
            <a:cxnSpLocks noChangeShapeType="1"/>
          </p:cNvCxnSpPr>
          <p:nvPr/>
        </p:nvCxnSpPr>
        <p:spPr bwMode="auto">
          <a:xfrm>
            <a:off x="8647113" y="3235325"/>
            <a:ext cx="2300287" cy="0"/>
          </a:xfrm>
          <a:prstGeom prst="line">
            <a:avLst/>
          </a:prstGeom>
          <a:noFill/>
          <a:ln w="6350">
            <a:solidFill>
              <a:srgbClr val="D9D9D9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4583" name="矩形 15"/>
          <p:cNvSpPr>
            <a:spLocks noChangeArrowheads="1"/>
          </p:cNvSpPr>
          <p:nvPr/>
        </p:nvSpPr>
        <p:spPr bwMode="auto">
          <a:xfrm>
            <a:off x="8526464" y="3341688"/>
            <a:ext cx="2541587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just"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tx2"/>
                </a:solidFill>
                <a:ea charset="-122" panose="020b0503020204020204" pitchFamily="34" typeface="微软雅黑"/>
              </a:rPr>
              <a:t>Something was broken in my engine. And as I had with me neither a mechanic nor any passengers. Something was broken in my engine. And as I had with me neither a mechanic nor any passengers.</a:t>
            </a:r>
          </a:p>
          <a:p>
            <a:pPr algn="just"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tx2"/>
                </a:solidFill>
                <a:ea charset="-122" panose="020b0503020204020204" pitchFamily="34" typeface="微软雅黑"/>
              </a:rPr>
              <a:t>Something was broken in my engine. </a:t>
            </a:r>
          </a:p>
        </p:txBody>
      </p:sp>
      <p:grpSp>
        <p:nvGrpSpPr>
          <p:cNvPr id="2" name="组合 18"/>
          <p:cNvGrpSpPr/>
          <p:nvPr/>
        </p:nvGrpSpPr>
        <p:grpSpPr>
          <a:xfrm>
            <a:off x="8647113" y="1790700"/>
            <a:ext cx="2300287" cy="414338"/>
            <a:chExt cx="2300658" cy="415330"/>
          </a:xfrm>
        </p:grpSpPr>
        <p:sp>
          <p:nvSpPr>
            <p:cNvPr id="1037" name="矩形 16"/>
            <p:cNvSpPr>
              <a:spLocks noChangeArrowheads="1"/>
            </p:cNvSpPr>
            <p:nvPr/>
          </p:nvSpPr>
          <p:spPr bwMode="auto">
            <a:xfrm>
              <a:off x="0" y="0"/>
              <a:ext cx="2300658" cy="415330"/>
            </a:xfrm>
            <a:prstGeom prst="rect">
              <a:avLst/>
            </a:pr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038" name="文本框 17"/>
            <p:cNvSpPr txBox="1">
              <a:spLocks noChangeArrowheads="1"/>
            </p:cNvSpPr>
            <p:nvPr/>
          </p:nvSpPr>
          <p:spPr bwMode="auto">
            <a:xfrm>
              <a:off x="339621" y="7610"/>
              <a:ext cx="1621416" cy="397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Information</a:t>
              </a:r>
            </a:p>
          </p:txBody>
        </p:sp>
      </p:grpSp>
      <p:grpSp>
        <p:nvGrpSpPr>
          <p:cNvPr id="3" name="组合 14"/>
          <p:cNvGrpSpPr/>
          <p:nvPr/>
        </p:nvGrpSpPr>
        <p:grpSpPr>
          <a:xfrm>
            <a:off x="-50800" y="282575"/>
            <a:ext cx="4283075" cy="809625"/>
            <a:chExt cx="4281735" cy="808970"/>
          </a:xfrm>
        </p:grpSpPr>
        <p:sp>
          <p:nvSpPr>
            <p:cNvPr id="1034" name="文本框 19"/>
            <p:cNvSpPr txBox="1">
              <a:spLocks noChangeArrowheads="1"/>
            </p:cNvSpPr>
            <p:nvPr/>
          </p:nvSpPr>
          <p:spPr bwMode="auto">
            <a:xfrm>
              <a:off x="284187" y="0"/>
              <a:ext cx="3726602" cy="51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Your Title Here</a:t>
              </a:r>
            </a:p>
          </p:txBody>
        </p:sp>
        <p:cxnSp>
          <p:nvCxnSpPr>
            <p:cNvPr id="1035" name="直接连接符 20"/>
            <p:cNvCxnSpPr>
              <a:cxnSpLocks noChangeShapeType="1"/>
            </p:cNvCxnSpPr>
            <p:nvPr/>
          </p:nvCxnSpPr>
          <p:spPr bwMode="auto">
            <a:xfrm>
              <a:off x="0" y="808970"/>
              <a:ext cx="4281735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036" name="文本框 21"/>
            <p:cNvSpPr txBox="1">
              <a:spLocks noChangeArrowheads="1"/>
            </p:cNvSpPr>
            <p:nvPr/>
          </p:nvSpPr>
          <p:spPr bwMode="auto">
            <a:xfrm>
              <a:off x="284187" y="377674"/>
              <a:ext cx="2420497" cy="39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 Subtitle Here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580"/>
      <p:bldP grpId="0" spid="24581"/>
      <p:bldP grpId="0" spid="2458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矩形 37"/>
          <p:cNvSpPr>
            <a:spLocks noChangeArrowheads="1"/>
          </p:cNvSpPr>
          <p:nvPr/>
        </p:nvSpPr>
        <p:spPr bwMode="auto">
          <a:xfrm>
            <a:off x="9026524" y="1760538"/>
            <a:ext cx="2532063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tx2"/>
                </a:solidFill>
                <a:ea charset="-122" panose="020b0503020204020204" pitchFamily="34" typeface="微软雅黑"/>
              </a:rPr>
              <a:t>Something was broken in my engine. And as I had with me neither a mechanic nor any passengers</a:t>
            </a:r>
          </a:p>
        </p:txBody>
      </p:sp>
      <p:sp>
        <p:nvSpPr>
          <p:cNvPr id="25603" name="矩形 38"/>
          <p:cNvSpPr>
            <a:spLocks noChangeArrowheads="1"/>
          </p:cNvSpPr>
          <p:nvPr/>
        </p:nvSpPr>
        <p:spPr bwMode="auto">
          <a:xfrm>
            <a:off x="9026524" y="3267075"/>
            <a:ext cx="2532063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tx2"/>
                </a:solidFill>
                <a:ea charset="-122" panose="020b0503020204020204" pitchFamily="34" typeface="微软雅黑"/>
              </a:rPr>
              <a:t>Something was broken in my engine. And as I had with me neither a mechanic nor any passengers</a:t>
            </a:r>
          </a:p>
        </p:txBody>
      </p:sp>
      <p:sp>
        <p:nvSpPr>
          <p:cNvPr id="25604" name="矩形 39"/>
          <p:cNvSpPr>
            <a:spLocks noChangeArrowheads="1"/>
          </p:cNvSpPr>
          <p:nvPr/>
        </p:nvSpPr>
        <p:spPr bwMode="auto">
          <a:xfrm>
            <a:off x="777875" y="2544763"/>
            <a:ext cx="2532063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tx2"/>
                </a:solidFill>
                <a:ea charset="-122" panose="020b0503020204020204" pitchFamily="34" typeface="微软雅黑"/>
              </a:rPr>
              <a:t>Something was broken in my engine. And as I had with me neither a mechanic nor any passengers</a:t>
            </a:r>
          </a:p>
        </p:txBody>
      </p:sp>
      <p:sp>
        <p:nvSpPr>
          <p:cNvPr id="25605" name="灯片编号占位符 1"/>
          <p:cNvSpPr txBox="1">
            <a:spLocks noChangeArrowheads="1" noGrp="1"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fld id="{325AE997-6BD2-4493-BFFF-98BB98EBB185}" type="slidenum">
              <a:rPr altLang="en-US" lang="zh-CN" sz="1200">
                <a:solidFill>
                  <a:srgbClr val="898989"/>
                </a:solidFill>
              </a:rPr>
              <a:pPr algn="r" eaLnBrk="1" hangingPunct="1">
                <a:buFont charset="0" panose="020b0604020202020204" pitchFamily="34" typeface="Arial"/>
                <a:buNone/>
              </a:pPr>
              <a:t>21</a:t>
            </a:fld>
          </a:p>
        </p:txBody>
      </p:sp>
      <p:sp>
        <p:nvSpPr>
          <p:cNvPr id="25606" name="椭圆 28"/>
          <p:cNvSpPr>
            <a:spLocks noChangeArrowheads="1"/>
          </p:cNvSpPr>
          <p:nvPr/>
        </p:nvSpPr>
        <p:spPr bwMode="auto">
          <a:xfrm>
            <a:off x="5541963" y="6154738"/>
            <a:ext cx="1189037" cy="200025"/>
          </a:xfrm>
          <a:prstGeom prst="ellipse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id="25607" name="组合 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89650" y="3213100"/>
            <a:ext cx="263366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组合 3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32175" y="2389188"/>
            <a:ext cx="2730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组合 3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96000" y="1500188"/>
            <a:ext cx="28956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任意多边形 36"/>
          <p:cNvSpPr/>
          <p:nvPr/>
        </p:nvSpPr>
        <p:spPr bwMode="auto">
          <a:xfrm>
            <a:off x="5992813" y="4816475"/>
            <a:ext cx="257175" cy="1450975"/>
          </a:xfrm>
          <a:custGeom>
            <a:gdLst>
              <a:gd fmla="*/ 101312 w 257175" name="T0"/>
              <a:gd fmla="*/ 0 h 1451259" name="T1"/>
              <a:gd fmla="*/ 155864 w 257175" name="T2"/>
              <a:gd fmla="*/ 0 h 1451259" name="T3"/>
              <a:gd fmla="*/ 155864 w 257175" name="T4"/>
              <a:gd fmla="*/ 72952 h 1451259" name="T5"/>
              <a:gd fmla="*/ 155864 w 257175" name="T6"/>
              <a:gd fmla="*/ 961779 h 1451259" name="T7"/>
              <a:gd fmla="*/ 233796 w 257175" name="T8"/>
              <a:gd fmla="*/ 1258888 h 1451259" name="T9"/>
              <a:gd fmla="*/ 257175 w 257175" name="T10"/>
              <a:gd fmla="*/ 1326582 h 1451259" name="T11"/>
              <a:gd fmla="*/ 128588 w 257175" name="T12"/>
              <a:gd fmla="*/ 1450691 h 1451259" name="T13"/>
              <a:gd fmla="*/ 0 w 257175" name="T14"/>
              <a:gd fmla="*/ 1326582 h 1451259" name="T15"/>
              <a:gd fmla="*/ 11690 w 257175" name="T16"/>
              <a:gd fmla="*/ 1273931 h 1451259" name="T17"/>
              <a:gd fmla="*/ 101312 w 257175" name="T18"/>
              <a:gd fmla="*/ 946736 h 1451259" name="T19"/>
              <a:gd fmla="*/ 101312 w 257175" name="T20"/>
              <a:gd fmla="*/ 76602 h 1451259" name="T21"/>
              <a:gd fmla="*/ 101312 w 257175" name="T22"/>
              <a:gd fmla="*/ 0 h 1451259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257175" name="T36"/>
              <a:gd fmla="*/ 0 h 1451259" name="T37"/>
              <a:gd fmla="*/ 257175 w 257175" name="T38"/>
              <a:gd fmla="*/ 1451259 h 1451259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1451259" w="257175">
                <a:moveTo>
                  <a:pt x="101312" y="0"/>
                </a:moveTo>
                <a:lnTo>
                  <a:pt x="155864" y="0"/>
                </a:lnTo>
                <a:lnTo>
                  <a:pt x="155864" y="72980"/>
                </a:lnTo>
                <a:cubicBezTo>
                  <a:pt x="155864" y="330788"/>
                  <a:pt x="155864" y="625426"/>
                  <a:pt x="155864" y="962155"/>
                </a:cubicBezTo>
                <a:cubicBezTo>
                  <a:pt x="159760" y="1003541"/>
                  <a:pt x="175347" y="1138985"/>
                  <a:pt x="233796" y="1259380"/>
                </a:cubicBezTo>
                <a:cubicBezTo>
                  <a:pt x="249382" y="1278192"/>
                  <a:pt x="257175" y="1300766"/>
                  <a:pt x="257175" y="1327102"/>
                </a:cubicBezTo>
                <a:cubicBezTo>
                  <a:pt x="257175" y="1394824"/>
                  <a:pt x="198726" y="1451259"/>
                  <a:pt x="128588" y="1451259"/>
                </a:cubicBezTo>
                <a:cubicBezTo>
                  <a:pt x="58449" y="1451259"/>
                  <a:pt x="0" y="1394824"/>
                  <a:pt x="0" y="1327102"/>
                </a:cubicBezTo>
                <a:cubicBezTo>
                  <a:pt x="0" y="1308290"/>
                  <a:pt x="3897" y="1289479"/>
                  <a:pt x="11690" y="1274429"/>
                </a:cubicBezTo>
                <a:cubicBezTo>
                  <a:pt x="93518" y="1123936"/>
                  <a:pt x="101312" y="947106"/>
                  <a:pt x="101312" y="947106"/>
                </a:cubicBezTo>
                <a:cubicBezTo>
                  <a:pt x="101312" y="947106"/>
                  <a:pt x="101312" y="947106"/>
                  <a:pt x="101312" y="76632"/>
                </a:cubicBezTo>
                <a:lnTo>
                  <a:pt x="101312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endParaRPr altLang="en-US" lang="zh-CN"/>
          </a:p>
        </p:txBody>
      </p:sp>
      <p:grpSp>
        <p:nvGrpSpPr>
          <p:cNvPr id="2" name="组合 32"/>
          <p:cNvGrpSpPr/>
          <p:nvPr/>
        </p:nvGrpSpPr>
        <p:grpSpPr>
          <a:xfrm>
            <a:off x="-50800" y="282575"/>
            <a:ext cx="4283075" cy="809625"/>
            <a:chExt cx="4281735" cy="808970"/>
          </a:xfrm>
        </p:grpSpPr>
        <p:sp>
          <p:nvSpPr>
            <p:cNvPr id="25612" name="文本框 33"/>
            <p:cNvSpPr txBox="1">
              <a:spLocks noChangeArrowheads="1"/>
            </p:cNvSpPr>
            <p:nvPr/>
          </p:nvSpPr>
          <p:spPr bwMode="auto">
            <a:xfrm>
              <a:off x="284187" y="0"/>
              <a:ext cx="3726602" cy="51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Your Title Here</a:t>
              </a:r>
            </a:p>
          </p:txBody>
        </p:sp>
        <p:cxnSp>
          <p:nvCxnSpPr>
            <p:cNvPr id="25613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4281735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25614" name="文本框 35"/>
            <p:cNvSpPr txBox="1">
              <a:spLocks noChangeArrowheads="1"/>
            </p:cNvSpPr>
            <p:nvPr/>
          </p:nvSpPr>
          <p:spPr bwMode="auto">
            <a:xfrm>
              <a:off x="284187" y="377674"/>
              <a:ext cx="2420497" cy="39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 Subtitle Here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1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1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602"/>
      <p:bldP grpId="0" spid="25603"/>
      <p:bldP grpId="0" spid="25604"/>
      <p:bldP grpId="0" spid="25606"/>
      <p:bldP grpId="0" spid="2561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6" name="图片 3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19813" y="4041775"/>
            <a:ext cx="66262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4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00950" y="261938"/>
            <a:ext cx="4614863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4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79375" y="-79375"/>
            <a:ext cx="4138613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4"/>
          <p:cNvGrpSpPr/>
          <p:nvPr/>
        </p:nvGrpSpPr>
        <p:grpSpPr>
          <a:xfrm>
            <a:off x="1990725" y="2239963"/>
            <a:ext cx="8210550" cy="1317625"/>
            <a:chExt cx="8210902" cy="1318789"/>
          </a:xfrm>
        </p:grpSpPr>
        <p:sp>
          <p:nvSpPr>
            <p:cNvPr id="26636" name="文本框 3"/>
            <p:cNvSpPr txBox="1">
              <a:spLocks noChangeArrowheads="1"/>
            </p:cNvSpPr>
            <p:nvPr/>
          </p:nvSpPr>
          <p:spPr bwMode="auto">
            <a:xfrm>
              <a:off x="0" y="0"/>
              <a:ext cx="11009481" cy="109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b="1" lang="en-US" sz="6600">
                  <a:solidFill>
                    <a:schemeClr val="accent1"/>
                  </a:solidFill>
                  <a:latin charset="0" panose="020b0503020202020204" pitchFamily="34" typeface="Agency FB"/>
                </a:rPr>
                <a:t>THANKS FOR YOUR ATTENTION</a:t>
              </a:r>
            </a:p>
          </p:txBody>
        </p:sp>
        <p:grpSp>
          <p:nvGrpSpPr>
            <p:cNvPr id="26637" name="组合 2"/>
            <p:cNvGrpSpPr/>
            <p:nvPr/>
          </p:nvGrpSpPr>
          <p:grpSpPr>
            <a:xfrm>
              <a:off x="491667" y="1107996"/>
              <a:ext cx="7227568" cy="210793"/>
              <a:chExt cx="7227568" cy="210793"/>
            </a:xfrm>
          </p:grpSpPr>
          <p:grpSp>
            <p:nvGrpSpPr>
              <p:cNvPr id="26638" name="组合 8"/>
              <p:cNvGrpSpPr/>
              <p:nvPr/>
            </p:nvGrpSpPr>
            <p:grpSpPr>
              <a:xfrm>
                <a:off x="0" y="52698"/>
                <a:ext cx="7227568" cy="105397"/>
                <a:chExt cx="4656093" cy="0"/>
              </a:xfrm>
            </p:grpSpPr>
            <p:cxnSp>
              <p:nvCxnSpPr>
                <p:cNvPr id="26640" name="直接连接符 5"/>
                <p:cNvCxnSpPr>
                  <a:cxnSpLocks noChangeShapeType="1"/>
                </p:cNvCxnSpPr>
                <p:nvPr/>
              </p:nvCxnSpPr>
              <p:spPr bwMode="auto">
                <a:xfrm>
                  <a:off x="0" y="0"/>
                  <a:ext cx="2141493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</a:ln>
                <a:extLst>
                  <a:ext uri="{909E8E84-426E-40DD-AFC4-6F175D3DCCD1}">
                    <a14:hiddenFill>
                      <a:noFill/>
                    </a14:hiddenFill>
                  </a:ext>
                </a:extLst>
              </p:spPr>
            </p:cxnSp>
            <p:cxnSp>
              <p:nvCxnSpPr>
                <p:cNvPr id="26641" name="直接连接符 9"/>
                <p:cNvCxnSpPr>
                  <a:cxnSpLocks noChangeShapeType="1"/>
                </p:cNvCxnSpPr>
                <p:nvPr/>
              </p:nvCxnSpPr>
              <p:spPr bwMode="auto">
                <a:xfrm>
                  <a:off x="2514600" y="0"/>
                  <a:ext cx="2141493" cy="0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round/>
                </a:ln>
                <a:extLst>
                  <a:ext uri="{909E8E84-426E-40DD-AFC4-6F175D3DCCD1}">
                    <a14:hiddenFill>
                      <a:noFill/>
                    </a14:hiddenFill>
                  </a:ext>
                </a:extLst>
              </p:spPr>
            </p:cxnSp>
          </p:grpSp>
          <p:sp>
            <p:nvSpPr>
              <p:cNvPr id="26639" name="等腰三角形 10"/>
              <p:cNvSpPr>
                <a:spLocks noChangeArrowheads="1"/>
              </p:cNvSpPr>
              <p:nvPr/>
            </p:nvSpPr>
            <p:spPr bwMode="auto">
              <a:xfrm>
                <a:off x="3491524" y="0"/>
                <a:ext cx="244520" cy="210793"/>
              </a:xfrm>
              <a:prstGeom prst="triangle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" name="组合 44"/>
          <p:cNvGrpSpPr/>
          <p:nvPr/>
        </p:nvGrpSpPr>
        <p:grpSpPr>
          <a:xfrm>
            <a:off x="6299200" y="3752850"/>
            <a:ext cx="2141538" cy="461963"/>
            <a:chExt cx="2141960" cy="461665"/>
          </a:xfrm>
        </p:grpSpPr>
        <p:sp>
          <p:nvSpPr>
            <p:cNvPr id="26634" name="椭圆 15"/>
            <p:cNvSpPr>
              <a:spLocks noChangeArrowheads="1"/>
            </p:cNvSpPr>
            <p:nvPr/>
          </p:nvSpPr>
          <p:spPr bwMode="auto">
            <a:xfrm>
              <a:off x="0" y="143494"/>
              <a:ext cx="174171" cy="174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6635" name="文本框 11"/>
            <p:cNvSpPr txBox="1">
              <a:spLocks noChangeArrowheads="1"/>
            </p:cNvSpPr>
            <p:nvPr/>
          </p:nvSpPr>
          <p:spPr bwMode="auto">
            <a:xfrm>
              <a:off x="301393" y="0"/>
              <a:ext cx="2457954" cy="45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400">
                  <a:solidFill>
                    <a:schemeClr val="accent2"/>
                  </a:solidFill>
                  <a:latin charset="0" panose="020b0503020202020204" pitchFamily="34" typeface="Agency FB"/>
                </a:rPr>
                <a:t>YOUR NAME HERE</a:t>
              </a:r>
            </a:p>
          </p:txBody>
        </p:sp>
      </p:grpSp>
      <p:grpSp>
        <p:nvGrpSpPr>
          <p:cNvPr id="6" name="组合 43"/>
          <p:cNvGrpSpPr/>
          <p:nvPr/>
        </p:nvGrpSpPr>
        <p:grpSpPr>
          <a:xfrm>
            <a:off x="2647950" y="3752850"/>
            <a:ext cx="2419350" cy="461963"/>
            <a:chExt cx="2418696" cy="461665"/>
          </a:xfrm>
        </p:grpSpPr>
        <p:sp>
          <p:nvSpPr>
            <p:cNvPr id="26632" name="椭圆 6"/>
            <p:cNvSpPr>
              <a:spLocks noChangeArrowheads="1"/>
            </p:cNvSpPr>
            <p:nvPr/>
          </p:nvSpPr>
          <p:spPr bwMode="auto">
            <a:xfrm>
              <a:off x="0" y="143494"/>
              <a:ext cx="174171" cy="174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6633" name="文本框 17"/>
            <p:cNvSpPr txBox="1">
              <a:spLocks noChangeArrowheads="1"/>
            </p:cNvSpPr>
            <p:nvPr/>
          </p:nvSpPr>
          <p:spPr bwMode="auto">
            <a:xfrm>
              <a:off x="174171" y="0"/>
              <a:ext cx="3033458" cy="45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400">
                  <a:solidFill>
                    <a:schemeClr val="accent2"/>
                  </a:solidFill>
                  <a:latin charset="0" panose="020b0503020202020204" pitchFamily="34" typeface="Agency FB"/>
                </a:rPr>
                <a:t>COMPANY NAME HERE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50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169988" y="-4175125"/>
            <a:ext cx="7766051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组合 5"/>
          <p:cNvGrpSpPr/>
          <p:nvPr/>
        </p:nvGrpSpPr>
        <p:grpSpPr>
          <a:xfrm>
            <a:off x="5297488" y="920750"/>
            <a:ext cx="6180137" cy="831850"/>
            <a:chExt cx="6180008" cy="830997"/>
          </a:xfrm>
        </p:grpSpPr>
        <p:sp>
          <p:nvSpPr>
            <p:cNvPr id="27667" name="文本框 2"/>
            <p:cNvSpPr txBox="1">
              <a:spLocks noChangeArrowheads="1"/>
            </p:cNvSpPr>
            <p:nvPr/>
          </p:nvSpPr>
          <p:spPr bwMode="auto">
            <a:xfrm>
              <a:off x="1" y="0"/>
              <a:ext cx="1490617" cy="82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dist" eaLnBrk="1" hangingPunct="1">
                <a:buFont charset="0" panose="020b0604020202020204" pitchFamily="34" typeface="Arial"/>
                <a:buNone/>
              </a:pPr>
              <a:r>
                <a:rPr altLang="en-US" lang="zh-CN" sz="4800">
                  <a:solidFill>
                    <a:schemeClr val="tx2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说明</a:t>
              </a:r>
            </a:p>
          </p:txBody>
        </p:sp>
        <p:sp>
          <p:nvSpPr>
            <p:cNvPr id="27668" name="矩形 3"/>
            <p:cNvSpPr>
              <a:spLocks noChangeArrowheads="1"/>
            </p:cNvSpPr>
            <p:nvPr/>
          </p:nvSpPr>
          <p:spPr bwMode="auto">
            <a:xfrm>
              <a:off x="1401189" y="459999"/>
              <a:ext cx="4778820" cy="347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595959"/>
                  </a:solidFill>
                  <a:latin charset="0" panose="020f0302020204030204" pitchFamily="34" typeface="Calibri Light"/>
                </a:rPr>
                <a:t>为了您能更好地使用本模板，请您先阅读这部分内容</a:t>
              </a:r>
            </a:p>
          </p:txBody>
        </p:sp>
        <p:sp>
          <p:nvSpPr>
            <p:cNvPr id="27669" name="文本框 4"/>
            <p:cNvSpPr txBox="1">
              <a:spLocks noChangeArrowheads="1"/>
            </p:cNvSpPr>
            <p:nvPr/>
          </p:nvSpPr>
          <p:spPr bwMode="auto">
            <a:xfrm>
              <a:off x="1401190" y="121445"/>
              <a:ext cx="2817013" cy="33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1600">
                  <a:solidFill>
                    <a:schemeClr val="tx2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INSRTUCTION</a:t>
              </a:r>
            </a:p>
          </p:txBody>
        </p:sp>
      </p:grpSp>
      <p:grpSp>
        <p:nvGrpSpPr>
          <p:cNvPr id="27652" name="组合 20"/>
          <p:cNvGrpSpPr/>
          <p:nvPr/>
        </p:nvGrpSpPr>
        <p:grpSpPr>
          <a:xfrm>
            <a:off x="5297488" y="2938463"/>
            <a:ext cx="5518150" cy="2600325"/>
            <a:chExt cx="5518201" cy="2599934"/>
          </a:xfrm>
        </p:grpSpPr>
        <p:grpSp>
          <p:nvGrpSpPr>
            <p:cNvPr id="27653" name="组合 10"/>
            <p:cNvGrpSpPr/>
            <p:nvPr/>
          </p:nvGrpSpPr>
          <p:grpSpPr>
            <a:xfrm>
              <a:off x="0" y="0"/>
              <a:ext cx="4933721" cy="974827"/>
              <a:chExt cx="4933721" cy="974827"/>
            </a:xfrm>
          </p:grpSpPr>
          <p:grpSp>
            <p:nvGrpSpPr>
              <p:cNvPr id="27663" name="组合 8"/>
              <p:cNvGrpSpPr/>
              <p:nvPr/>
            </p:nvGrpSpPr>
            <p:grpSpPr>
              <a:xfrm>
                <a:off x="0" y="0"/>
                <a:ext cx="1218066" cy="584775"/>
                <a:chExt cx="1218066" cy="584775"/>
              </a:xfrm>
            </p:grpSpPr>
            <p:sp>
              <p:nvSpPr>
                <p:cNvPr id="27665" name="矩形 6"/>
                <p:cNvSpPr>
                  <a:spLocks noChangeArrowheads="1"/>
                </p:cNvSpPr>
                <p:nvPr/>
              </p:nvSpPr>
              <p:spPr bwMode="auto">
                <a:xfrm>
                  <a:off x="0" y="16616"/>
                  <a:ext cx="1218066" cy="55154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endParaRPr altLang="en-US" 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666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111189" y="0"/>
                  <a:ext cx="995689" cy="5790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r>
                    <a:rPr altLang="en-US" lang="zh-CN" sz="3200">
                      <a:solidFill>
                        <a:schemeClr val="bg1"/>
                      </a:solidFill>
                      <a:latin charset="-122" panose="020b0502040204020203" pitchFamily="34" typeface="微软雅黑 Light"/>
                    </a:rPr>
                    <a:t>字体</a:t>
                  </a:r>
                </a:p>
              </p:txBody>
            </p:sp>
          </p:grpSp>
          <p:sp>
            <p:nvSpPr>
              <p:cNvPr id="27664" name="矩形 9"/>
              <p:cNvSpPr>
                <a:spLocks noChangeArrowheads="1"/>
              </p:cNvSpPr>
              <p:nvPr/>
            </p:nvSpPr>
            <p:spPr bwMode="auto">
              <a:xfrm>
                <a:off x="1493275" y="16616"/>
                <a:ext cx="3440445" cy="969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charset="0" panose="020b0604020202020204" pitchFamily="34" typeface="Arial"/>
                  <a:buNone/>
                </a:pPr>
                <a:r>
                  <a:rPr altLang="en-US" lang="zh-CN" sz="1600">
                    <a:solidFill>
                      <a:srgbClr val="595959"/>
                    </a:solidFill>
                    <a:latin charset="0" panose="020f0302020204030204" pitchFamily="34" typeface="Calibri Light"/>
                  </a:rPr>
                  <a:t>本模板没有使用特殊字体。英文字体为【Agency FB】，推荐的中文字体为【方正姚体】和【微软雅黑】</a:t>
                </a:r>
              </a:p>
            </p:txBody>
          </p:sp>
        </p:grpSp>
        <p:grpSp>
          <p:nvGrpSpPr>
            <p:cNvPr id="27654" name="组合 11"/>
            <p:cNvGrpSpPr/>
            <p:nvPr/>
          </p:nvGrpSpPr>
          <p:grpSpPr>
            <a:xfrm>
              <a:off x="0" y="1625107"/>
              <a:ext cx="4933721" cy="680131"/>
              <a:chExt cx="4933721" cy="680131"/>
            </a:xfrm>
          </p:grpSpPr>
          <p:grpSp>
            <p:nvGrpSpPr>
              <p:cNvPr id="27659" name="组合 12"/>
              <p:cNvGrpSpPr/>
              <p:nvPr/>
            </p:nvGrpSpPr>
            <p:grpSpPr>
              <a:xfrm>
                <a:off x="0" y="0"/>
                <a:ext cx="1218066" cy="584775"/>
                <a:chExt cx="1218066" cy="584775"/>
              </a:xfrm>
            </p:grpSpPr>
            <p:sp>
              <p:nvSpPr>
                <p:cNvPr id="27661" name="矩形 14"/>
                <p:cNvSpPr>
                  <a:spLocks noChangeArrowheads="1"/>
                </p:cNvSpPr>
                <p:nvPr/>
              </p:nvSpPr>
              <p:spPr bwMode="auto">
                <a:xfrm>
                  <a:off x="0" y="16616"/>
                  <a:ext cx="1218066" cy="55154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endParaRPr altLang="en-US" 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662" name="文本框 15"/>
                <p:cNvSpPr txBox="1">
                  <a:spLocks noChangeArrowheads="1"/>
                </p:cNvSpPr>
                <p:nvPr/>
              </p:nvSpPr>
              <p:spPr bwMode="auto">
                <a:xfrm>
                  <a:off x="111189" y="0"/>
                  <a:ext cx="995689" cy="5790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r>
                    <a:rPr altLang="en-US" lang="zh-CN" sz="3200">
                      <a:solidFill>
                        <a:schemeClr val="bg1"/>
                      </a:solidFill>
                      <a:latin charset="-122" panose="020b0502040204020203" pitchFamily="34" typeface="微软雅黑 Light"/>
                    </a:rPr>
                    <a:t>配色</a:t>
                  </a:r>
                </a:p>
              </p:txBody>
            </p:sp>
          </p:grpSp>
          <p:sp>
            <p:nvSpPr>
              <p:cNvPr id="27660" name="矩形 13"/>
              <p:cNvSpPr>
                <a:spLocks noChangeArrowheads="1"/>
              </p:cNvSpPr>
              <p:nvPr/>
            </p:nvSpPr>
            <p:spPr bwMode="auto">
              <a:xfrm>
                <a:off x="1493275" y="16615"/>
                <a:ext cx="3440445" cy="383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charset="0" panose="020b0604020202020204" pitchFamily="34" typeface="Arial"/>
                  <a:buNone/>
                </a:pPr>
                <a:r>
                  <a:rPr altLang="en-US" lang="zh-CN" sz="1600">
                    <a:solidFill>
                      <a:srgbClr val="595959"/>
                    </a:solidFill>
                    <a:latin charset="0" panose="020f0302020204030204" pitchFamily="34" typeface="Calibri Light"/>
                  </a:rPr>
                  <a:t>本模板使用的两种配色如下：</a:t>
                </a:r>
              </a:p>
            </p:txBody>
          </p:sp>
        </p:grpSp>
        <p:sp>
          <p:nvSpPr>
            <p:cNvPr id="27655" name="椭圆 16"/>
            <p:cNvSpPr>
              <a:spLocks noChangeArrowheads="1"/>
            </p:cNvSpPr>
            <p:nvPr/>
          </p:nvSpPr>
          <p:spPr bwMode="auto">
            <a:xfrm>
              <a:off x="1697036" y="2193266"/>
              <a:ext cx="406668" cy="4066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7656" name="椭圆 17"/>
            <p:cNvSpPr>
              <a:spLocks noChangeArrowheads="1"/>
            </p:cNvSpPr>
            <p:nvPr/>
          </p:nvSpPr>
          <p:spPr bwMode="auto">
            <a:xfrm>
              <a:off x="3904884" y="2193266"/>
              <a:ext cx="406668" cy="4066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7657" name="矩形 18"/>
            <p:cNvSpPr>
              <a:spLocks noChangeArrowheads="1"/>
            </p:cNvSpPr>
            <p:nvPr/>
          </p:nvSpPr>
          <p:spPr bwMode="auto">
            <a:xfrm>
              <a:off x="4349242" y="2193266"/>
              <a:ext cx="1168960" cy="383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en-US" sz="1600">
                  <a:solidFill>
                    <a:srgbClr val="595959"/>
                  </a:solidFill>
                  <a:latin charset="0" panose="020f0302020204030204" pitchFamily="34" typeface="Calibri Light"/>
                </a:rPr>
                <a:t>(52,69,122)</a:t>
              </a:r>
            </a:p>
          </p:txBody>
        </p:sp>
        <p:sp>
          <p:nvSpPr>
            <p:cNvPr id="27658" name="矩形 19"/>
            <p:cNvSpPr>
              <a:spLocks noChangeArrowheads="1"/>
            </p:cNvSpPr>
            <p:nvPr/>
          </p:nvSpPr>
          <p:spPr bwMode="auto">
            <a:xfrm>
              <a:off x="2132600" y="2193266"/>
              <a:ext cx="1168960" cy="383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en-US" sz="1600">
                  <a:solidFill>
                    <a:srgbClr val="595959"/>
                  </a:solidFill>
                  <a:latin charset="0" panose="020f0302020204030204" pitchFamily="34" typeface="Calibri Light"/>
                </a:rPr>
                <a:t>(198,62,85)</a:t>
              </a:r>
            </a:p>
          </p:txBody>
        </p:sp>
      </p:grpSp>
    </p:spTree>
  </p:cSld>
  <p:clrMapOvr>
    <a:masterClrMapping/>
  </p:clrMapOvr>
  <p:transition>
    <p:fade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895350" y="-3913188"/>
            <a:ext cx="7308850" cy="746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3"/>
          <p:cNvSpPr txBox="1">
            <a:spLocks noChangeArrowheads="1"/>
          </p:cNvSpPr>
          <p:nvPr/>
        </p:nvSpPr>
        <p:spPr bwMode="auto">
          <a:xfrm>
            <a:off x="1127125" y="3351212"/>
            <a:ext cx="2817813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dist" eaLnBrk="1" hangingPunct="1">
              <a:buFont charset="0" panose="020b0604020202020204" pitchFamily="34" typeface="Arial"/>
              <a:buNone/>
            </a:pPr>
            <a:r>
              <a:rPr altLang="zh-CN" lang="en-US" sz="3600">
                <a:solidFill>
                  <a:schemeClr val="tx2"/>
                </a:solidFill>
                <a:latin charset="0" panose="020b0503020202020204" pitchFamily="34" typeface="Agency FB"/>
              </a:rPr>
              <a:t>CONTENTS</a:t>
            </a:r>
          </a:p>
        </p:txBody>
      </p:sp>
      <p:sp>
        <p:nvSpPr>
          <p:cNvPr id="8196" name="矩形 4"/>
          <p:cNvSpPr>
            <a:spLocks noChangeArrowheads="1"/>
          </p:cNvSpPr>
          <p:nvPr/>
        </p:nvSpPr>
        <p:spPr bwMode="auto">
          <a:xfrm>
            <a:off x="1127125" y="4522788"/>
            <a:ext cx="3108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595959"/>
                </a:solidFill>
                <a:latin charset="0" panose="020f0302020204030204" pitchFamily="34" typeface="Calibri Light"/>
              </a:rPr>
              <a:t>I believe that for his escape he took advantage of the migration of a flock of wild birds. On the morning of his departure he put his planet in perfect order. </a:t>
            </a:r>
          </a:p>
        </p:txBody>
      </p:sp>
      <p:grpSp>
        <p:nvGrpSpPr>
          <p:cNvPr id="8197" name="组合 16"/>
          <p:cNvGrpSpPr/>
          <p:nvPr/>
        </p:nvGrpSpPr>
        <p:grpSpPr>
          <a:xfrm>
            <a:off x="5791200" y="922338"/>
            <a:ext cx="5511800" cy="1020762"/>
            <a:chExt cx="5511800" cy="1020794"/>
          </a:xfrm>
        </p:grpSpPr>
        <p:grpSp>
          <p:nvGrpSpPr>
            <p:cNvPr id="8231" name="组合 8"/>
            <p:cNvGrpSpPr/>
            <p:nvPr/>
          </p:nvGrpSpPr>
          <p:grpSpPr>
            <a:xfrm>
              <a:off x="0" y="0"/>
              <a:ext cx="754743" cy="482600"/>
              <a:chExt cx="754743" cy="482600"/>
            </a:xfrm>
          </p:grpSpPr>
          <p:sp>
            <p:nvSpPr>
              <p:cNvPr id="823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gdLst>
                  <a:gd fmla="*/ 0 w 754743" name="T0"/>
                  <a:gd fmla="*/ 348342 h 478971" name="T1"/>
                  <a:gd fmla="*/ 246743 w 754743" name="T2"/>
                  <a:gd fmla="*/ 0 h 478971" name="T3"/>
                  <a:gd fmla="*/ 754743 w 754743" name="T4"/>
                  <a:gd fmla="*/ 478971 h 478971" name="T5"/>
                  <a:gd fmla="*/ 0 w 754743" name="T6"/>
                  <a:gd fmla="*/ 348342 h 47897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754743" name="T12"/>
                  <a:gd fmla="*/ 0 h 478971" name="T13"/>
                  <a:gd fmla="*/ 754743 w 754743" name="T14"/>
                  <a:gd fmla="*/ 478971 h 47897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78971" w="754743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824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gdLst>
                  <a:gd fmla="*/ 512535 w 512535" name="T0"/>
                  <a:gd fmla="*/ 482600 h 482600" name="T1"/>
                  <a:gd fmla="*/ 0 w 512535" name="T2"/>
                  <a:gd fmla="*/ 12700 h 482600" name="T3"/>
                  <a:gd fmla="*/ 198664 w 512535" name="T4"/>
                  <a:gd fmla="*/ 0 h 482600" name="T5"/>
                  <a:gd fmla="*/ 512535 w 512535" name="T6"/>
                  <a:gd fmla="*/ 482600 h 482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2535" name="T12"/>
                  <a:gd fmla="*/ 0 h 482600" name="T13"/>
                  <a:gd fmla="*/ 512535 w 512535" name="T14"/>
                  <a:gd fmla="*/ 482600 h 482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82600" w="512535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9632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8232" name="组合 9"/>
            <p:cNvGrpSpPr/>
            <p:nvPr/>
          </p:nvGrpSpPr>
          <p:grpSpPr>
            <a:xfrm rot="10346141">
              <a:off x="90601" y="581660"/>
              <a:ext cx="573538" cy="235402"/>
              <a:chExt cx="513443" cy="275771"/>
            </a:xfrm>
          </p:grpSpPr>
          <p:sp>
            <p:nvSpPr>
              <p:cNvPr id="823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gdLst>
                  <a:gd fmla="*/ 0 w 513443" name="T0"/>
                  <a:gd fmla="*/ 259442 h 259442" name="T1"/>
                  <a:gd fmla="*/ 246743 w 513443" name="T2"/>
                  <a:gd fmla="*/ 0 h 259442" name="T3"/>
                  <a:gd fmla="*/ 513443 w 513443" name="T4"/>
                  <a:gd fmla="*/ 240846 h 259442" name="T5"/>
                  <a:gd fmla="*/ 0 w 513443" name="T6"/>
                  <a:gd fmla="*/ 259442 h 259442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3443" name="T12"/>
                  <a:gd fmla="*/ 0 h 259442" name="T13"/>
                  <a:gd fmla="*/ 513443 w 513443" name="T14"/>
                  <a:gd fmla="*/ 259442 h 259442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59442" w="513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823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gdLst>
                  <a:gd fmla="*/ 266472 w 266472" name="T0"/>
                  <a:gd fmla="*/ 260350 h 260350" name="T1"/>
                  <a:gd fmla="*/ 0 w 266472" name="T2"/>
                  <a:gd fmla="*/ 19843 h 260350" name="T3"/>
                  <a:gd fmla="*/ 197076 w 266472" name="T4"/>
                  <a:gd fmla="*/ 0 h 260350" name="T5"/>
                  <a:gd fmla="*/ 266472 w 266472" name="T6"/>
                  <a:gd fmla="*/ 260350 h 26035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6472" name="T12"/>
                  <a:gd fmla="*/ 0 h 260350" name="T13"/>
                  <a:gd fmla="*/ 266472 w 266472" name="T14"/>
                  <a:gd fmla="*/ 260350 h 26035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0350" w="266472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2734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8233" name="组合 12"/>
            <p:cNvGrpSpPr/>
            <p:nvPr/>
          </p:nvGrpSpPr>
          <p:grpSpPr>
            <a:xfrm>
              <a:off x="754742" y="0"/>
              <a:ext cx="4757058" cy="1020794"/>
              <a:chExt cx="4757058" cy="1020794"/>
            </a:xfrm>
          </p:grpSpPr>
          <p:cxnSp>
            <p:nvCxnSpPr>
              <p:cNvPr id="8234" name="直接连接符 13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8235" name="文本框 14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3452780" cy="457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b="1" lang="en-US" sz="2400">
                    <a:solidFill>
                      <a:schemeClr val="accent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Your Title Here</a:t>
                </a:r>
              </a:p>
            </p:txBody>
          </p:sp>
          <p:sp>
            <p:nvSpPr>
              <p:cNvPr id="8236" name="文本框 15"/>
              <p:cNvSpPr txBox="1">
                <a:spLocks noChangeArrowheads="1"/>
              </p:cNvSpPr>
              <p:nvPr/>
            </p:nvSpPr>
            <p:spPr bwMode="auto">
              <a:xfrm>
                <a:off x="69982" y="497574"/>
                <a:ext cx="4687075" cy="51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8198" name="组合 17"/>
          <p:cNvGrpSpPr/>
          <p:nvPr/>
        </p:nvGrpSpPr>
        <p:grpSpPr>
          <a:xfrm>
            <a:off x="5791200" y="2274888"/>
            <a:ext cx="5511800" cy="1020762"/>
            <a:chExt cx="5511800" cy="1020794"/>
          </a:xfrm>
        </p:grpSpPr>
        <p:grpSp>
          <p:nvGrpSpPr>
            <p:cNvPr id="8221" name="组合 18"/>
            <p:cNvGrpSpPr/>
            <p:nvPr/>
          </p:nvGrpSpPr>
          <p:grpSpPr>
            <a:xfrm>
              <a:off x="0" y="0"/>
              <a:ext cx="754743" cy="482600"/>
              <a:chExt cx="754743" cy="482600"/>
            </a:xfrm>
          </p:grpSpPr>
          <p:sp>
            <p:nvSpPr>
              <p:cNvPr id="822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gdLst>
                  <a:gd fmla="*/ 0 w 754743" name="T0"/>
                  <a:gd fmla="*/ 348342 h 478971" name="T1"/>
                  <a:gd fmla="*/ 246743 w 754743" name="T2"/>
                  <a:gd fmla="*/ 0 h 478971" name="T3"/>
                  <a:gd fmla="*/ 754743 w 754743" name="T4"/>
                  <a:gd fmla="*/ 478971 h 478971" name="T5"/>
                  <a:gd fmla="*/ 0 w 754743" name="T6"/>
                  <a:gd fmla="*/ 348342 h 47897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754743" name="T12"/>
                  <a:gd fmla="*/ 0 h 478971" name="T13"/>
                  <a:gd fmla="*/ 754743 w 754743" name="T14"/>
                  <a:gd fmla="*/ 478971 h 47897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78971" w="754743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823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gdLst>
                  <a:gd fmla="*/ 512535 w 512535" name="T0"/>
                  <a:gd fmla="*/ 482600 h 482600" name="T1"/>
                  <a:gd fmla="*/ 0 w 512535" name="T2"/>
                  <a:gd fmla="*/ 12700 h 482600" name="T3"/>
                  <a:gd fmla="*/ 198664 w 512535" name="T4"/>
                  <a:gd fmla="*/ 0 h 482600" name="T5"/>
                  <a:gd fmla="*/ 512535 w 512535" name="T6"/>
                  <a:gd fmla="*/ 482600 h 482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2535" name="T12"/>
                  <a:gd fmla="*/ 0 h 482600" name="T13"/>
                  <a:gd fmla="*/ 512535 w 512535" name="T14"/>
                  <a:gd fmla="*/ 482600 h 482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82600" w="512535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8222" name="组合 19"/>
            <p:cNvGrpSpPr/>
            <p:nvPr/>
          </p:nvGrpSpPr>
          <p:grpSpPr>
            <a:xfrm rot="10346141">
              <a:off x="90601" y="581660"/>
              <a:ext cx="573538" cy="235402"/>
              <a:chExt cx="513443" cy="275771"/>
            </a:xfrm>
          </p:grpSpPr>
          <p:sp>
            <p:nvSpPr>
              <p:cNvPr id="822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gdLst>
                  <a:gd fmla="*/ 0 w 513443" name="T0"/>
                  <a:gd fmla="*/ 259442 h 259442" name="T1"/>
                  <a:gd fmla="*/ 246743 w 513443" name="T2"/>
                  <a:gd fmla="*/ 0 h 259442" name="T3"/>
                  <a:gd fmla="*/ 513443 w 513443" name="T4"/>
                  <a:gd fmla="*/ 240846 h 259442" name="T5"/>
                  <a:gd fmla="*/ 0 w 513443" name="T6"/>
                  <a:gd fmla="*/ 259442 h 259442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3443" name="T12"/>
                  <a:gd fmla="*/ 0 h 259442" name="T13"/>
                  <a:gd fmla="*/ 513443 w 513443" name="T14"/>
                  <a:gd fmla="*/ 259442 h 259442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59442" w="513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822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gdLst>
                  <a:gd fmla="*/ 266472 w 266472" name="T0"/>
                  <a:gd fmla="*/ 260350 h 260350" name="T1"/>
                  <a:gd fmla="*/ 0 w 266472" name="T2"/>
                  <a:gd fmla="*/ 19843 h 260350" name="T3"/>
                  <a:gd fmla="*/ 197076 w 266472" name="T4"/>
                  <a:gd fmla="*/ 0 h 260350" name="T5"/>
                  <a:gd fmla="*/ 266472 w 266472" name="T6"/>
                  <a:gd fmla="*/ 260350 h 26035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6472" name="T12"/>
                  <a:gd fmla="*/ 0 h 260350" name="T13"/>
                  <a:gd fmla="*/ 266472 w 266472" name="T14"/>
                  <a:gd fmla="*/ 260350 h 26035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0350" w="266472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8223" name="组合 20"/>
            <p:cNvGrpSpPr/>
            <p:nvPr/>
          </p:nvGrpSpPr>
          <p:grpSpPr>
            <a:xfrm>
              <a:off x="754742" y="0"/>
              <a:ext cx="4757058" cy="1020794"/>
              <a:chExt cx="4757058" cy="1020794"/>
            </a:xfrm>
          </p:grpSpPr>
          <p:cxnSp>
            <p:nvCxnSpPr>
              <p:cNvPr id="8224" name="直接连接符 21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8225" name="文本框 22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3452780" cy="457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rgbClr val="7F7F7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Your Title Here</a:t>
                </a:r>
              </a:p>
            </p:txBody>
          </p:sp>
          <p:sp>
            <p:nvSpPr>
              <p:cNvPr id="8226" name="文本框 23"/>
              <p:cNvSpPr txBox="1">
                <a:spLocks noChangeArrowheads="1"/>
              </p:cNvSpPr>
              <p:nvPr/>
            </p:nvSpPr>
            <p:spPr bwMode="auto">
              <a:xfrm>
                <a:off x="69982" y="497574"/>
                <a:ext cx="4687075" cy="51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8199" name="组合 48"/>
          <p:cNvGrpSpPr/>
          <p:nvPr/>
        </p:nvGrpSpPr>
        <p:grpSpPr>
          <a:xfrm>
            <a:off x="5791200" y="3683000"/>
            <a:ext cx="5511800" cy="1022350"/>
            <a:chExt cx="5511800" cy="1020794"/>
          </a:xfrm>
        </p:grpSpPr>
        <p:grpSp>
          <p:nvGrpSpPr>
            <p:cNvPr id="8211" name="组合 49"/>
            <p:cNvGrpSpPr/>
            <p:nvPr/>
          </p:nvGrpSpPr>
          <p:grpSpPr>
            <a:xfrm>
              <a:off x="0" y="0"/>
              <a:ext cx="754743" cy="482600"/>
              <a:chExt cx="754743" cy="482600"/>
            </a:xfrm>
          </p:grpSpPr>
          <p:sp>
            <p:nvSpPr>
              <p:cNvPr id="821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gdLst>
                  <a:gd fmla="*/ 0 w 754743" name="T0"/>
                  <a:gd fmla="*/ 348342 h 478971" name="T1"/>
                  <a:gd fmla="*/ 246743 w 754743" name="T2"/>
                  <a:gd fmla="*/ 0 h 478971" name="T3"/>
                  <a:gd fmla="*/ 754743 w 754743" name="T4"/>
                  <a:gd fmla="*/ 478971 h 478971" name="T5"/>
                  <a:gd fmla="*/ 0 w 754743" name="T6"/>
                  <a:gd fmla="*/ 348342 h 47897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754743" name="T12"/>
                  <a:gd fmla="*/ 0 h 478971" name="T13"/>
                  <a:gd fmla="*/ 754743 w 754743" name="T14"/>
                  <a:gd fmla="*/ 478971 h 47897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78971" w="754743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822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gdLst>
                  <a:gd fmla="*/ 512535 w 512535" name="T0"/>
                  <a:gd fmla="*/ 482600 h 482600" name="T1"/>
                  <a:gd fmla="*/ 0 w 512535" name="T2"/>
                  <a:gd fmla="*/ 12700 h 482600" name="T3"/>
                  <a:gd fmla="*/ 198664 w 512535" name="T4"/>
                  <a:gd fmla="*/ 0 h 482600" name="T5"/>
                  <a:gd fmla="*/ 512535 w 512535" name="T6"/>
                  <a:gd fmla="*/ 482600 h 482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2535" name="T12"/>
                  <a:gd fmla="*/ 0 h 482600" name="T13"/>
                  <a:gd fmla="*/ 512535 w 512535" name="T14"/>
                  <a:gd fmla="*/ 482600 h 482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82600" w="512535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8212" name="组合 50"/>
            <p:cNvGrpSpPr/>
            <p:nvPr/>
          </p:nvGrpSpPr>
          <p:grpSpPr>
            <a:xfrm rot="10346141">
              <a:off x="90601" y="581660"/>
              <a:ext cx="573538" cy="235402"/>
              <a:chExt cx="513443" cy="275771"/>
            </a:xfrm>
          </p:grpSpPr>
          <p:sp>
            <p:nvSpPr>
              <p:cNvPr id="821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gdLst>
                  <a:gd fmla="*/ 0 w 513443" name="T0"/>
                  <a:gd fmla="*/ 259442 h 259442" name="T1"/>
                  <a:gd fmla="*/ 246743 w 513443" name="T2"/>
                  <a:gd fmla="*/ 0 h 259442" name="T3"/>
                  <a:gd fmla="*/ 513443 w 513443" name="T4"/>
                  <a:gd fmla="*/ 240846 h 259442" name="T5"/>
                  <a:gd fmla="*/ 0 w 513443" name="T6"/>
                  <a:gd fmla="*/ 259442 h 259442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3443" name="T12"/>
                  <a:gd fmla="*/ 0 h 259442" name="T13"/>
                  <a:gd fmla="*/ 513443 w 513443" name="T14"/>
                  <a:gd fmla="*/ 259442 h 259442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59442" w="513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821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gdLst>
                  <a:gd fmla="*/ 266472 w 266472" name="T0"/>
                  <a:gd fmla="*/ 260350 h 260350" name="T1"/>
                  <a:gd fmla="*/ 0 w 266472" name="T2"/>
                  <a:gd fmla="*/ 19843 h 260350" name="T3"/>
                  <a:gd fmla="*/ 197076 w 266472" name="T4"/>
                  <a:gd fmla="*/ 0 h 260350" name="T5"/>
                  <a:gd fmla="*/ 266472 w 266472" name="T6"/>
                  <a:gd fmla="*/ 260350 h 26035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6472" name="T12"/>
                  <a:gd fmla="*/ 0 h 260350" name="T13"/>
                  <a:gd fmla="*/ 266472 w 266472" name="T14"/>
                  <a:gd fmla="*/ 260350 h 26035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0350" w="266472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8213" name="组合 51"/>
            <p:cNvGrpSpPr/>
            <p:nvPr/>
          </p:nvGrpSpPr>
          <p:grpSpPr>
            <a:xfrm>
              <a:off x="754742" y="0"/>
              <a:ext cx="4757058" cy="1020794"/>
              <a:chExt cx="4757058" cy="1020794"/>
            </a:xfrm>
          </p:grpSpPr>
          <p:cxnSp>
            <p:nvCxnSpPr>
              <p:cNvPr id="8214" name="直接连接符 52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8215" name="文本框 53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3452780" cy="456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rgbClr val="7F7F7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Your Title Here</a:t>
                </a:r>
              </a:p>
            </p:txBody>
          </p:sp>
          <p:sp>
            <p:nvSpPr>
              <p:cNvPr id="8216" name="文本框 54"/>
              <p:cNvSpPr txBox="1">
                <a:spLocks noChangeArrowheads="1"/>
              </p:cNvSpPr>
              <p:nvPr/>
            </p:nvSpPr>
            <p:spPr bwMode="auto">
              <a:xfrm>
                <a:off x="69982" y="497574"/>
                <a:ext cx="4687075" cy="517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8200" name="组合 59"/>
          <p:cNvGrpSpPr/>
          <p:nvPr/>
        </p:nvGrpSpPr>
        <p:grpSpPr>
          <a:xfrm>
            <a:off x="5791200" y="5027613"/>
            <a:ext cx="5511800" cy="1020762"/>
            <a:chExt cx="5511800" cy="1020794"/>
          </a:xfrm>
        </p:grpSpPr>
        <p:grpSp>
          <p:nvGrpSpPr>
            <p:cNvPr id="8201" name="组合 60"/>
            <p:cNvGrpSpPr/>
            <p:nvPr/>
          </p:nvGrpSpPr>
          <p:grpSpPr>
            <a:xfrm>
              <a:off x="0" y="0"/>
              <a:ext cx="754743" cy="482600"/>
              <a:chExt cx="754743" cy="482600"/>
            </a:xfrm>
          </p:grpSpPr>
          <p:sp>
            <p:nvSpPr>
              <p:cNvPr id="820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gdLst>
                  <a:gd fmla="*/ 0 w 754743" name="T0"/>
                  <a:gd fmla="*/ 348342 h 478971" name="T1"/>
                  <a:gd fmla="*/ 246743 w 754743" name="T2"/>
                  <a:gd fmla="*/ 0 h 478971" name="T3"/>
                  <a:gd fmla="*/ 754743 w 754743" name="T4"/>
                  <a:gd fmla="*/ 478971 h 478971" name="T5"/>
                  <a:gd fmla="*/ 0 w 754743" name="T6"/>
                  <a:gd fmla="*/ 348342 h 47897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754743" name="T12"/>
                  <a:gd fmla="*/ 0 h 478971" name="T13"/>
                  <a:gd fmla="*/ 754743 w 754743" name="T14"/>
                  <a:gd fmla="*/ 478971 h 47897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78971" w="754743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821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gdLst>
                  <a:gd fmla="*/ 512535 w 512535" name="T0"/>
                  <a:gd fmla="*/ 482600 h 482600" name="T1"/>
                  <a:gd fmla="*/ 0 w 512535" name="T2"/>
                  <a:gd fmla="*/ 12700 h 482600" name="T3"/>
                  <a:gd fmla="*/ 198664 w 512535" name="T4"/>
                  <a:gd fmla="*/ 0 h 482600" name="T5"/>
                  <a:gd fmla="*/ 512535 w 512535" name="T6"/>
                  <a:gd fmla="*/ 482600 h 482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2535" name="T12"/>
                  <a:gd fmla="*/ 0 h 482600" name="T13"/>
                  <a:gd fmla="*/ 512535 w 512535" name="T14"/>
                  <a:gd fmla="*/ 482600 h 482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82600" w="512535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8202" name="组合 72"/>
            <p:cNvGrpSpPr/>
            <p:nvPr/>
          </p:nvGrpSpPr>
          <p:grpSpPr>
            <a:xfrm rot="10346141">
              <a:off x="90601" y="581660"/>
              <a:ext cx="573538" cy="235402"/>
              <a:chExt cx="513443" cy="275771"/>
            </a:xfrm>
          </p:grpSpPr>
          <p:sp>
            <p:nvSpPr>
              <p:cNvPr id="820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gdLst>
                  <a:gd fmla="*/ 0 w 513443" name="T0"/>
                  <a:gd fmla="*/ 259442 h 259442" name="T1"/>
                  <a:gd fmla="*/ 246743 w 513443" name="T2"/>
                  <a:gd fmla="*/ 0 h 259442" name="T3"/>
                  <a:gd fmla="*/ 513443 w 513443" name="T4"/>
                  <a:gd fmla="*/ 240846 h 259442" name="T5"/>
                  <a:gd fmla="*/ 0 w 513443" name="T6"/>
                  <a:gd fmla="*/ 259442 h 259442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3443" name="T12"/>
                  <a:gd fmla="*/ 0 h 259442" name="T13"/>
                  <a:gd fmla="*/ 513443 w 513443" name="T14"/>
                  <a:gd fmla="*/ 259442 h 259442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59442" w="513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820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gdLst>
                  <a:gd fmla="*/ 266472 w 266472" name="T0"/>
                  <a:gd fmla="*/ 260350 h 260350" name="T1"/>
                  <a:gd fmla="*/ 0 w 266472" name="T2"/>
                  <a:gd fmla="*/ 19843 h 260350" name="T3"/>
                  <a:gd fmla="*/ 197076 w 266472" name="T4"/>
                  <a:gd fmla="*/ 0 h 260350" name="T5"/>
                  <a:gd fmla="*/ 266472 w 266472" name="T6"/>
                  <a:gd fmla="*/ 260350 h 26035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6472" name="T12"/>
                  <a:gd fmla="*/ 0 h 260350" name="T13"/>
                  <a:gd fmla="*/ 266472 w 266472" name="T14"/>
                  <a:gd fmla="*/ 260350 h 26035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0350" w="266472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8203" name="组合 73"/>
            <p:cNvGrpSpPr/>
            <p:nvPr/>
          </p:nvGrpSpPr>
          <p:grpSpPr>
            <a:xfrm>
              <a:off x="754742" y="0"/>
              <a:ext cx="4757058" cy="1020794"/>
              <a:chExt cx="4757058" cy="1020794"/>
            </a:xfrm>
          </p:grpSpPr>
          <p:cxnSp>
            <p:nvCxnSpPr>
              <p:cNvPr id="8204" name="直接连接符 74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8205" name="文本框 75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3452780" cy="457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rgbClr val="7F7F7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Your Title Here</a:t>
                </a:r>
              </a:p>
            </p:txBody>
          </p:sp>
          <p:sp>
            <p:nvSpPr>
              <p:cNvPr id="8206" name="文本框 76"/>
              <p:cNvSpPr txBox="1">
                <a:spLocks noChangeArrowheads="1"/>
              </p:cNvSpPr>
              <p:nvPr/>
            </p:nvSpPr>
            <p:spPr bwMode="auto">
              <a:xfrm>
                <a:off x="69982" y="497573"/>
                <a:ext cx="4687075" cy="51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</p:spTree>
  </p:cSld>
  <p:clrMapOvr>
    <a:masterClrMapping/>
  </p:clrMapOvr>
  <p:transition>
    <p:fad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55"/>
          <p:cNvGrpSpPr/>
          <p:nvPr/>
        </p:nvGrpSpPr>
        <p:grpSpPr>
          <a:xfrm>
            <a:off x="815975" y="1795463"/>
            <a:ext cx="2119313" cy="3976687"/>
            <a:chExt cx="2118280" cy="3977359"/>
          </a:xfrm>
        </p:grpSpPr>
        <p:grpSp>
          <p:nvGrpSpPr>
            <p:cNvPr id="9241" name="组合 47"/>
            <p:cNvGrpSpPr/>
            <p:nvPr/>
          </p:nvGrpSpPr>
          <p:grpSpPr>
            <a:xfrm>
              <a:off x="0" y="0"/>
              <a:ext cx="2118280" cy="3977359"/>
              <a:chExt cx="2118280" cy="3977359"/>
            </a:xfrm>
          </p:grpSpPr>
          <p:pic>
            <p:nvPicPr>
              <p:cNvPr id="9243" name="组合 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5178" y="-33258"/>
                <a:ext cx="1688592" cy="1688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44" name="Freeform 61"/>
              <p:cNvSpPr>
                <a:spLocks noEditPoints="1"/>
              </p:cNvSpPr>
              <p:nvPr/>
            </p:nvSpPr>
            <p:spPr bwMode="auto">
              <a:xfrm>
                <a:off x="682292" y="543017"/>
                <a:ext cx="753695" cy="485857"/>
              </a:xfrm>
              <a:custGeom>
                <a:gdLst>
                  <a:gd fmla="*/ 706374 w 140" name="T0"/>
                  <a:gd fmla="*/ 415615 h 90" name="T1"/>
                  <a:gd fmla="*/ 48530 w 140" name="T2"/>
                  <a:gd fmla="*/ 415615 h 90" name="T3"/>
                  <a:gd fmla="*/ 0 w 140" name="T4"/>
                  <a:gd fmla="*/ 453398 h 90" name="T5"/>
                  <a:gd fmla="*/ 48530 w 140" name="T6"/>
                  <a:gd fmla="*/ 485784 h 90" name="T7"/>
                  <a:gd fmla="*/ 706374 w 140" name="T8"/>
                  <a:gd fmla="*/ 485784 h 90" name="T9"/>
                  <a:gd fmla="*/ 754904 w 140" name="T10"/>
                  <a:gd fmla="*/ 453398 h 90" name="T11"/>
                  <a:gd fmla="*/ 706374 w 140" name="T12"/>
                  <a:gd fmla="*/ 415615 h 90" name="T13"/>
                  <a:gd fmla="*/ 134804 w 140" name="T14"/>
                  <a:gd fmla="*/ 388627 h 90" name="T15"/>
                  <a:gd fmla="*/ 620100 w 140" name="T16"/>
                  <a:gd fmla="*/ 388627 h 90" name="T17"/>
                  <a:gd fmla="*/ 684806 w 140" name="T18"/>
                  <a:gd fmla="*/ 329254 h 90" name="T19"/>
                  <a:gd fmla="*/ 684806 w 140" name="T20"/>
                  <a:gd fmla="*/ 53976 h 90" name="T21"/>
                  <a:gd fmla="*/ 663237 w 140" name="T22"/>
                  <a:gd fmla="*/ 16193 h 90" name="T23"/>
                  <a:gd fmla="*/ 620100 w 140" name="T24"/>
                  <a:gd fmla="*/ 0 h 90" name="T25"/>
                  <a:gd fmla="*/ 134804 w 140" name="T26"/>
                  <a:gd fmla="*/ 0 h 90" name="T27"/>
                  <a:gd fmla="*/ 70098 w 140" name="T28"/>
                  <a:gd fmla="*/ 53976 h 90" name="T29"/>
                  <a:gd fmla="*/ 70098 w 140" name="T30"/>
                  <a:gd fmla="*/ 329254 h 90" name="T31"/>
                  <a:gd fmla="*/ 134804 w 140" name="T32"/>
                  <a:gd fmla="*/ 388627 h 90" name="T33"/>
                  <a:gd fmla="*/ 102451 w 140" name="T34"/>
                  <a:gd fmla="*/ 70169 h 90" name="T35"/>
                  <a:gd fmla="*/ 156373 w 140" name="T36"/>
                  <a:gd fmla="*/ 21590 h 90" name="T37"/>
                  <a:gd fmla="*/ 593139 w 140" name="T38"/>
                  <a:gd fmla="*/ 21590 h 90" name="T39"/>
                  <a:gd fmla="*/ 647061 w 140" name="T40"/>
                  <a:gd fmla="*/ 48578 h 90" name="T41"/>
                  <a:gd fmla="*/ 652453 w 140" name="T42"/>
                  <a:gd fmla="*/ 70169 h 90" name="T43"/>
                  <a:gd fmla="*/ 652453 w 140" name="T44"/>
                  <a:gd fmla="*/ 318458 h 90" name="T45"/>
                  <a:gd fmla="*/ 593139 w 140" name="T46"/>
                  <a:gd fmla="*/ 367037 h 90" name="T47"/>
                  <a:gd fmla="*/ 156373 w 140" name="T48"/>
                  <a:gd fmla="*/ 367037 h 90" name="T49"/>
                  <a:gd fmla="*/ 102451 w 140" name="T50"/>
                  <a:gd fmla="*/ 318458 h 90" name="T51"/>
                  <a:gd fmla="*/ 102451 w 140" name="T52"/>
                  <a:gd fmla="*/ 70169 h 90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</a:gdLst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b="b" l="0" r="r" t="0"/>
                <a:pathLst>
                  <a:path h="90" w="140">
                    <a:moveTo>
                      <a:pt x="131" y="77"/>
                    </a:moveTo>
                    <a:cubicBezTo>
                      <a:pt x="9" y="77"/>
                      <a:pt x="9" y="77"/>
                      <a:pt x="9" y="77"/>
                    </a:cubicBezTo>
                    <a:cubicBezTo>
                      <a:pt x="4" y="77"/>
                      <a:pt x="0" y="80"/>
                      <a:pt x="0" y="84"/>
                    </a:cubicBezTo>
                    <a:cubicBezTo>
                      <a:pt x="0" y="87"/>
                      <a:pt x="4" y="90"/>
                      <a:pt x="9" y="90"/>
                    </a:cubicBezTo>
                    <a:cubicBezTo>
                      <a:pt x="131" y="90"/>
                      <a:pt x="131" y="90"/>
                      <a:pt x="131" y="90"/>
                    </a:cubicBezTo>
                    <a:cubicBezTo>
                      <a:pt x="136" y="90"/>
                      <a:pt x="140" y="87"/>
                      <a:pt x="140" y="84"/>
                    </a:cubicBezTo>
                    <a:cubicBezTo>
                      <a:pt x="140" y="80"/>
                      <a:pt x="136" y="77"/>
                      <a:pt x="131" y="77"/>
                    </a:cubicBezTo>
                    <a:close/>
                    <a:moveTo>
                      <a:pt x="25" y="72"/>
                    </a:moveTo>
                    <a:cubicBezTo>
                      <a:pt x="115" y="72"/>
                      <a:pt x="115" y="72"/>
                      <a:pt x="115" y="72"/>
                    </a:cubicBezTo>
                    <a:cubicBezTo>
                      <a:pt x="121" y="72"/>
                      <a:pt x="127" y="67"/>
                      <a:pt x="127" y="61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7" y="7"/>
                      <a:pt x="125" y="5"/>
                      <a:pt x="123" y="3"/>
                    </a:cubicBezTo>
                    <a:cubicBezTo>
                      <a:pt x="121" y="1"/>
                      <a:pt x="118" y="0"/>
                      <a:pt x="11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8" y="0"/>
                      <a:pt x="13" y="5"/>
                      <a:pt x="13" y="1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7"/>
                      <a:pt x="18" y="72"/>
                      <a:pt x="25" y="72"/>
                    </a:cubicBezTo>
                    <a:close/>
                    <a:moveTo>
                      <a:pt x="19" y="13"/>
                    </a:moveTo>
                    <a:cubicBezTo>
                      <a:pt x="19" y="8"/>
                      <a:pt x="23" y="4"/>
                      <a:pt x="29" y="4"/>
                    </a:cubicBezTo>
                    <a:cubicBezTo>
                      <a:pt x="110" y="4"/>
                      <a:pt x="110" y="4"/>
                      <a:pt x="110" y="4"/>
                    </a:cubicBezTo>
                    <a:cubicBezTo>
                      <a:pt x="115" y="4"/>
                      <a:pt x="119" y="6"/>
                      <a:pt x="120" y="9"/>
                    </a:cubicBezTo>
                    <a:cubicBezTo>
                      <a:pt x="121" y="10"/>
                      <a:pt x="121" y="12"/>
                      <a:pt x="121" y="13"/>
                    </a:cubicBezTo>
                    <a:cubicBezTo>
                      <a:pt x="121" y="59"/>
                      <a:pt x="121" y="59"/>
                      <a:pt x="121" y="59"/>
                    </a:cubicBezTo>
                    <a:cubicBezTo>
                      <a:pt x="121" y="64"/>
                      <a:pt x="116" y="68"/>
                      <a:pt x="110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3" y="68"/>
                      <a:pt x="19" y="64"/>
                      <a:pt x="19" y="59"/>
                    </a:cubicBezTo>
                    <a:lnTo>
                      <a:pt x="19" y="1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>
                <a:outerShdw algn="ctr" dir="5400000" dist="25400" rotWithShape="0">
                  <a:srgbClr val="000000">
                    <a:alpha val="39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ea charset="-122" pitchFamily="2" typeface="微软雅黑 Light"/>
                </a:endParaRPr>
              </a:p>
            </p:txBody>
          </p:sp>
          <p:sp>
            <p:nvSpPr>
              <p:cNvPr id="9245" name="矩形 39"/>
              <p:cNvSpPr>
                <a:spLocks noChangeArrowheads="1"/>
              </p:cNvSpPr>
              <p:nvPr/>
            </p:nvSpPr>
            <p:spPr bwMode="auto">
              <a:xfrm>
                <a:off x="0" y="2075300"/>
                <a:ext cx="2118280" cy="1883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595959"/>
                    </a:solidFill>
                    <a:latin charset="0" panose="020f0302020204030204" pitchFamily="34" typeface="Calibri Light"/>
                  </a:rPr>
                  <a:t>I believe that for his escape he took advantage of the migration of a flock of wild birds. On the morning of his departure he put his planet in perfect order. </a:t>
                </a:r>
              </a:p>
            </p:txBody>
          </p:sp>
        </p:grpSp>
        <p:sp>
          <p:nvSpPr>
            <p:cNvPr id="9242" name="文本框 48"/>
            <p:cNvSpPr txBox="1">
              <a:spLocks noChangeArrowheads="1"/>
            </p:cNvSpPr>
            <p:nvPr/>
          </p:nvSpPr>
          <p:spPr bwMode="auto">
            <a:xfrm>
              <a:off x="87905" y="1645541"/>
              <a:ext cx="1942470" cy="365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>
                  <a:solidFill>
                    <a:schemeClr val="accent1"/>
                  </a:solidFill>
                  <a:latin charset="-122" panose="020b0502040204020203" pitchFamily="34" typeface="微软雅黑 Light"/>
                </a:rPr>
                <a:t>Information Here</a:t>
              </a:r>
            </a:p>
          </p:txBody>
        </p:sp>
      </p:grpSp>
      <p:grpSp>
        <p:nvGrpSpPr>
          <p:cNvPr id="4" name="组合 54"/>
          <p:cNvGrpSpPr/>
          <p:nvPr/>
        </p:nvGrpSpPr>
        <p:grpSpPr>
          <a:xfrm>
            <a:off x="3630613" y="1795463"/>
            <a:ext cx="2117725" cy="4057650"/>
            <a:chExt cx="2118280" cy="4057978"/>
          </a:xfrm>
        </p:grpSpPr>
        <p:grpSp>
          <p:nvGrpSpPr>
            <p:cNvPr id="9236" name="组合 36"/>
            <p:cNvGrpSpPr/>
            <p:nvPr/>
          </p:nvGrpSpPr>
          <p:grpSpPr>
            <a:xfrm>
              <a:off x="225425" y="0"/>
              <a:ext cx="1667430" cy="1571623"/>
              <a:chExt cx="1667430" cy="1571623"/>
            </a:xfrm>
          </p:grpSpPr>
          <p:pic>
            <p:nvPicPr>
              <p:cNvPr id="9239" name="组合 7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33392" y="-33258"/>
                <a:ext cx="1688592" cy="1688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40" name="Freeform 71"/>
              <p:cNvSpPr>
                <a:spLocks noEditPoints="1"/>
              </p:cNvSpPr>
              <p:nvPr/>
            </p:nvSpPr>
            <p:spPr bwMode="auto">
              <a:xfrm>
                <a:off x="484373" y="485814"/>
                <a:ext cx="543067" cy="598535"/>
              </a:xfrm>
              <a:custGeom>
                <a:gdLst>
                  <a:gd fmla="*/ 498152 w 110" name="T0"/>
                  <a:gd fmla="*/ 93234 h 122" name="T1"/>
                  <a:gd fmla="*/ 212085 w 110" name="T2"/>
                  <a:gd fmla="*/ 93234 h 122" name="T3"/>
                  <a:gd fmla="*/ 325525 w 110" name="T4"/>
                  <a:gd fmla="*/ 9814 h 122" name="T5"/>
                  <a:gd fmla="*/ 379779 w 110" name="T6"/>
                  <a:gd fmla="*/ 9814 h 122" name="T7"/>
                  <a:gd fmla="*/ 498152 w 110" name="T8"/>
                  <a:gd fmla="*/ 93234 h 122" name="T9"/>
                  <a:gd fmla="*/ 503084 w 110" name="T10"/>
                  <a:gd fmla="*/ 127584 h 122" name="T11"/>
                  <a:gd fmla="*/ 207152 w 110" name="T12"/>
                  <a:gd fmla="*/ 127584 h 122" name="T13"/>
                  <a:gd fmla="*/ 167695 w 110" name="T14"/>
                  <a:gd fmla="*/ 314052 h 122" name="T15"/>
                  <a:gd fmla="*/ 335390 w 110" name="T16"/>
                  <a:gd fmla="*/ 598662 h 122" name="T17"/>
                  <a:gd fmla="*/ 340322 w 110" name="T18"/>
                  <a:gd fmla="*/ 598662 h 122" name="T19"/>
                  <a:gd fmla="*/ 340322 w 110" name="T20"/>
                  <a:gd fmla="*/ 387658 h 122" name="T21"/>
                  <a:gd fmla="*/ 305796 w 110" name="T22"/>
                  <a:gd fmla="*/ 343495 h 122" name="T23"/>
                  <a:gd fmla="*/ 355118 w 110" name="T24"/>
                  <a:gd fmla="*/ 294424 h 122" name="T25"/>
                  <a:gd fmla="*/ 404440 w 110" name="T26"/>
                  <a:gd fmla="*/ 343495 h 122" name="T27"/>
                  <a:gd fmla="*/ 369915 w 110" name="T28"/>
                  <a:gd fmla="*/ 387658 h 122" name="T29"/>
                  <a:gd fmla="*/ 369915 w 110" name="T30"/>
                  <a:gd fmla="*/ 598662 h 122" name="T31"/>
                  <a:gd fmla="*/ 374847 w 110" name="T32"/>
                  <a:gd fmla="*/ 598662 h 122" name="T33"/>
                  <a:gd fmla="*/ 542542 w 110" name="T34"/>
                  <a:gd fmla="*/ 314052 h 122" name="T35"/>
                  <a:gd fmla="*/ 503084 w 110" name="T36"/>
                  <a:gd fmla="*/ 127584 h 122" name="T37"/>
                  <a:gd fmla="*/ 281135 w 110" name="T38"/>
                  <a:gd fmla="*/ 569220 h 122" name="T39"/>
                  <a:gd fmla="*/ 4932 w 110" name="T40"/>
                  <a:gd fmla="*/ 569220 h 122" name="T41"/>
                  <a:gd fmla="*/ 0 w 110" name="T42"/>
                  <a:gd fmla="*/ 583941 h 122" name="T43"/>
                  <a:gd fmla="*/ 4932 w 110" name="T44"/>
                  <a:gd fmla="*/ 598662 h 122" name="T45"/>
                  <a:gd fmla="*/ 281135 w 110" name="T46"/>
                  <a:gd fmla="*/ 598662 h 122" name="T47"/>
                  <a:gd fmla="*/ 291000 w 110" name="T48"/>
                  <a:gd fmla="*/ 583941 h 122" name="T49"/>
                  <a:gd fmla="*/ 281135 w 110" name="T50"/>
                  <a:gd fmla="*/ 569220 h 122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b="b" l="0" r="r" t="0"/>
                <a:pathLst>
                  <a:path h="122" w="110">
                    <a:moveTo>
                      <a:pt x="101" y="19"/>
                    </a:move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0"/>
                      <a:pt x="44" y="2"/>
                      <a:pt x="66" y="2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100" y="2"/>
                      <a:pt x="101" y="0"/>
                      <a:pt x="101" y="19"/>
                    </a:cubicBezTo>
                    <a:close/>
                    <a:moveTo>
                      <a:pt x="102" y="26"/>
                    </a:moveTo>
                    <a:cubicBezTo>
                      <a:pt x="42" y="26"/>
                      <a:pt x="42" y="26"/>
                      <a:pt x="42" y="26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64" y="64"/>
                      <a:pt x="58" y="122"/>
                      <a:pt x="68" y="122"/>
                    </a:cubicBezTo>
                    <a:cubicBezTo>
                      <a:pt x="68" y="122"/>
                      <a:pt x="69" y="122"/>
                      <a:pt x="69" y="122"/>
                    </a:cubicBezTo>
                    <a:cubicBezTo>
                      <a:pt x="69" y="79"/>
                      <a:pt x="69" y="79"/>
                      <a:pt x="69" y="79"/>
                    </a:cubicBezTo>
                    <a:cubicBezTo>
                      <a:pt x="65" y="78"/>
                      <a:pt x="62" y="74"/>
                      <a:pt x="62" y="70"/>
                    </a:cubicBezTo>
                    <a:cubicBezTo>
                      <a:pt x="62" y="65"/>
                      <a:pt x="67" y="60"/>
                      <a:pt x="72" y="60"/>
                    </a:cubicBezTo>
                    <a:cubicBezTo>
                      <a:pt x="77" y="60"/>
                      <a:pt x="82" y="65"/>
                      <a:pt x="82" y="70"/>
                    </a:cubicBezTo>
                    <a:cubicBezTo>
                      <a:pt x="82" y="74"/>
                      <a:pt x="79" y="78"/>
                      <a:pt x="75" y="79"/>
                    </a:cubicBezTo>
                    <a:cubicBezTo>
                      <a:pt x="75" y="122"/>
                      <a:pt x="75" y="122"/>
                      <a:pt x="75" y="122"/>
                    </a:cubicBezTo>
                    <a:cubicBezTo>
                      <a:pt x="75" y="122"/>
                      <a:pt x="76" y="122"/>
                      <a:pt x="76" y="122"/>
                    </a:cubicBezTo>
                    <a:cubicBezTo>
                      <a:pt x="85" y="122"/>
                      <a:pt x="79" y="64"/>
                      <a:pt x="110" y="64"/>
                    </a:cubicBezTo>
                    <a:lnTo>
                      <a:pt x="102" y="26"/>
                    </a:lnTo>
                    <a:close/>
                    <a:moveTo>
                      <a:pt x="57" y="116"/>
                    </a:moveTo>
                    <a:cubicBezTo>
                      <a:pt x="1" y="116"/>
                      <a:pt x="1" y="116"/>
                      <a:pt x="1" y="116"/>
                    </a:cubicBezTo>
                    <a:cubicBezTo>
                      <a:pt x="0" y="116"/>
                      <a:pt x="0" y="117"/>
                      <a:pt x="0" y="119"/>
                    </a:cubicBezTo>
                    <a:cubicBezTo>
                      <a:pt x="0" y="121"/>
                      <a:pt x="0" y="122"/>
                      <a:pt x="1" y="122"/>
                    </a:cubicBezTo>
                    <a:cubicBezTo>
                      <a:pt x="57" y="122"/>
                      <a:pt x="57" y="122"/>
                      <a:pt x="57" y="122"/>
                    </a:cubicBezTo>
                    <a:cubicBezTo>
                      <a:pt x="58" y="122"/>
                      <a:pt x="59" y="121"/>
                      <a:pt x="59" y="119"/>
                    </a:cubicBezTo>
                    <a:cubicBezTo>
                      <a:pt x="59" y="117"/>
                      <a:pt x="58" y="116"/>
                      <a:pt x="57" y="11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>
                <a:outerShdw algn="ctr" dir="5400000" dist="25400" rotWithShape="0">
                  <a:srgbClr val="000000">
                    <a:alpha val="39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ea charset="-122" pitchFamily="2" typeface="微软雅黑 Light"/>
                </a:endParaRPr>
              </a:p>
            </p:txBody>
          </p:sp>
        </p:grpSp>
        <p:sp>
          <p:nvSpPr>
            <p:cNvPr id="9237" name="矩形 42"/>
            <p:cNvSpPr>
              <a:spLocks noChangeArrowheads="1"/>
            </p:cNvSpPr>
            <p:nvPr/>
          </p:nvSpPr>
          <p:spPr bwMode="auto">
            <a:xfrm>
              <a:off x="0" y="2155918"/>
              <a:ext cx="2118280" cy="1883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595959"/>
                  </a:solidFill>
                  <a:latin charset="0" panose="020f0302020204030204" pitchFamily="34" typeface="Calibri Light"/>
                </a:rPr>
                <a:t>I believe that for his escape he took advantage of the migration of a flock of wild birds. On the morning of his departure he put his planet in perfect order. </a:t>
              </a:r>
            </a:p>
          </p:txBody>
        </p:sp>
        <p:sp>
          <p:nvSpPr>
            <p:cNvPr id="9238" name="文本框 49"/>
            <p:cNvSpPr txBox="1">
              <a:spLocks noChangeArrowheads="1"/>
            </p:cNvSpPr>
            <p:nvPr/>
          </p:nvSpPr>
          <p:spPr bwMode="auto">
            <a:xfrm>
              <a:off x="87177" y="1645541"/>
              <a:ext cx="1943926" cy="36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>
                  <a:solidFill>
                    <a:srgbClr val="27345C"/>
                  </a:solidFill>
                  <a:latin charset="-122" panose="020b0502040204020203" pitchFamily="34" typeface="微软雅黑 Light"/>
                </a:rPr>
                <a:t>Information Here</a:t>
              </a:r>
            </a:p>
          </p:txBody>
        </p:sp>
      </p:grpSp>
      <p:grpSp>
        <p:nvGrpSpPr>
          <p:cNvPr id="6" name="组合 53"/>
          <p:cNvGrpSpPr/>
          <p:nvPr/>
        </p:nvGrpSpPr>
        <p:grpSpPr>
          <a:xfrm>
            <a:off x="6443663" y="1795463"/>
            <a:ext cx="2117725" cy="4057650"/>
            <a:chExt cx="2118280" cy="4057978"/>
          </a:xfrm>
        </p:grpSpPr>
        <p:grpSp>
          <p:nvGrpSpPr>
            <p:cNvPr id="9231" name="组合 38"/>
            <p:cNvGrpSpPr/>
            <p:nvPr/>
          </p:nvGrpSpPr>
          <p:grpSpPr>
            <a:xfrm>
              <a:off x="225425" y="0"/>
              <a:ext cx="1667430" cy="1571623"/>
              <a:chExt cx="1667430" cy="1571623"/>
            </a:xfrm>
          </p:grpSpPr>
          <p:pic>
            <p:nvPicPr>
              <p:cNvPr id="9234" name="组合 12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30441" y="-33258"/>
                <a:ext cx="1688592" cy="1688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5" name="Freeform 67"/>
              <p:cNvSpPr>
                <a:spLocks noEditPoints="1"/>
              </p:cNvSpPr>
              <p:nvPr/>
            </p:nvSpPr>
            <p:spPr bwMode="auto">
              <a:xfrm>
                <a:off x="458966" y="506453"/>
                <a:ext cx="617700" cy="617588"/>
              </a:xfrm>
              <a:custGeom>
                <a:gdLst>
                  <a:gd fmla="*/ 612358 w 122" name="T0"/>
                  <a:gd fmla="*/ 556687 h 122" name="T1"/>
                  <a:gd fmla="*/ 460534 w 122" name="T2"/>
                  <a:gd fmla="*/ 399803 h 122" name="T3"/>
                  <a:gd fmla="*/ 445351 w 122" name="T4"/>
                  <a:gd fmla="*/ 399803 h 122" name="T5"/>
                  <a:gd fmla="*/ 394743 w 122" name="T6"/>
                  <a:gd fmla="*/ 349195 h 122" name="T7"/>
                  <a:gd fmla="*/ 344135 w 122" name="T8"/>
                  <a:gd fmla="*/ 298587 h 122" name="T9"/>
                  <a:gd fmla="*/ 344135 w 122" name="T10"/>
                  <a:gd fmla="*/ 298587 h 122" name="T11"/>
                  <a:gd fmla="*/ 379561 w 122" name="T12"/>
                  <a:gd fmla="*/ 187249 h 122" name="T13"/>
                  <a:gd fmla="*/ 192311 w 122" name="T14"/>
                  <a:gd fmla="*/ 0 h 122" name="T15"/>
                  <a:gd fmla="*/ 0 w 122" name="T16"/>
                  <a:gd fmla="*/ 187249 h 122" name="T17"/>
                  <a:gd fmla="*/ 192311 w 122" name="T18"/>
                  <a:gd fmla="*/ 374499 h 122" name="T19"/>
                  <a:gd fmla="*/ 298588 w 122" name="T20"/>
                  <a:gd fmla="*/ 339073 h 122" name="T21"/>
                  <a:gd fmla="*/ 298588 w 122" name="T22"/>
                  <a:gd fmla="*/ 339073 h 122" name="T23"/>
                  <a:gd fmla="*/ 349196 w 122" name="T24"/>
                  <a:gd fmla="*/ 389681 h 122" name="T25"/>
                  <a:gd fmla="*/ 404865 w 122" name="T26"/>
                  <a:gd fmla="*/ 445350 h 122" name="T27"/>
                  <a:gd fmla="*/ 404865 w 122" name="T28"/>
                  <a:gd fmla="*/ 455472 h 122" name="T29"/>
                  <a:gd fmla="*/ 556689 w 122" name="T30"/>
                  <a:gd fmla="*/ 607295 h 122" name="T31"/>
                  <a:gd fmla="*/ 592115 w 122" name="T32"/>
                  <a:gd fmla="*/ 592113 h 122" name="T33"/>
                  <a:gd fmla="*/ 597176 w 122" name="T34"/>
                  <a:gd fmla="*/ 592113 h 122" name="T35"/>
                  <a:gd fmla="*/ 612358 w 122" name="T36"/>
                  <a:gd fmla="*/ 556687 h 122" name="T37"/>
                  <a:gd fmla="*/ 192311 w 122" name="T38"/>
                  <a:gd fmla="*/ 334012 h 122" name="T39"/>
                  <a:gd fmla="*/ 45547 w 122" name="T40"/>
                  <a:gd fmla="*/ 187249 h 122" name="T41"/>
                  <a:gd fmla="*/ 192311 w 122" name="T42"/>
                  <a:gd fmla="*/ 40486 h 122" name="T43"/>
                  <a:gd fmla="*/ 339074 w 122" name="T44"/>
                  <a:gd fmla="*/ 187249 h 122" name="T45"/>
                  <a:gd fmla="*/ 192311 w 122" name="T46"/>
                  <a:gd fmla="*/ 334012 h 122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b="b" l="0" r="r" t="0"/>
                <a:pathLst>
                  <a:path h="122" w="122">
                    <a:moveTo>
                      <a:pt x="121" y="110"/>
                    </a:moveTo>
                    <a:cubicBezTo>
                      <a:pt x="91" y="79"/>
                      <a:pt x="91" y="79"/>
                      <a:pt x="91" y="79"/>
                    </a:cubicBezTo>
                    <a:cubicBezTo>
                      <a:pt x="90" y="79"/>
                      <a:pt x="89" y="79"/>
                      <a:pt x="88" y="79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72" y="53"/>
                      <a:pt x="75" y="45"/>
                      <a:pt x="75" y="37"/>
                    </a:cubicBezTo>
                    <a:cubicBezTo>
                      <a:pt x="75" y="17"/>
                      <a:pt x="58" y="0"/>
                      <a:pt x="38" y="0"/>
                    </a:cubicBezTo>
                    <a:cubicBezTo>
                      <a:pt x="17" y="0"/>
                      <a:pt x="0" y="17"/>
                      <a:pt x="0" y="37"/>
                    </a:cubicBezTo>
                    <a:cubicBezTo>
                      <a:pt x="0" y="58"/>
                      <a:pt x="17" y="74"/>
                      <a:pt x="38" y="74"/>
                    </a:cubicBezTo>
                    <a:cubicBezTo>
                      <a:pt x="46" y="74"/>
                      <a:pt x="53" y="72"/>
                      <a:pt x="59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79" y="89"/>
                      <a:pt x="79" y="90"/>
                      <a:pt x="80" y="90"/>
                    </a:cubicBezTo>
                    <a:cubicBezTo>
                      <a:pt x="110" y="120"/>
                      <a:pt x="110" y="120"/>
                      <a:pt x="110" y="120"/>
                    </a:cubicBezTo>
                    <a:cubicBezTo>
                      <a:pt x="111" y="122"/>
                      <a:pt x="115" y="120"/>
                      <a:pt x="117" y="117"/>
                    </a:cubicBez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21" y="114"/>
                      <a:pt x="122" y="111"/>
                      <a:pt x="121" y="110"/>
                    </a:cubicBezTo>
                    <a:close/>
                    <a:moveTo>
                      <a:pt x="38" y="66"/>
                    </a:moveTo>
                    <a:cubicBezTo>
                      <a:pt x="22" y="66"/>
                      <a:pt x="9" y="53"/>
                      <a:pt x="9" y="37"/>
                    </a:cubicBezTo>
                    <a:cubicBezTo>
                      <a:pt x="9" y="21"/>
                      <a:pt x="22" y="8"/>
                      <a:pt x="38" y="8"/>
                    </a:cubicBezTo>
                    <a:cubicBezTo>
                      <a:pt x="54" y="8"/>
                      <a:pt x="67" y="21"/>
                      <a:pt x="67" y="37"/>
                    </a:cubicBezTo>
                    <a:cubicBezTo>
                      <a:pt x="67" y="53"/>
                      <a:pt x="54" y="66"/>
                      <a:pt x="38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>
                <a:outerShdw algn="ctr" dir="5400000" dist="25400" rotWithShape="0">
                  <a:srgbClr val="000000">
                    <a:alpha val="39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ea charset="-122" pitchFamily="2" typeface="微软雅黑 Light"/>
                </a:endParaRPr>
              </a:p>
            </p:txBody>
          </p:sp>
        </p:grpSp>
        <p:sp>
          <p:nvSpPr>
            <p:cNvPr id="9232" name="矩形 43"/>
            <p:cNvSpPr>
              <a:spLocks noChangeArrowheads="1"/>
            </p:cNvSpPr>
            <p:nvPr/>
          </p:nvSpPr>
          <p:spPr bwMode="auto">
            <a:xfrm>
              <a:off x="1" y="2155918"/>
              <a:ext cx="2118280" cy="1883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595959"/>
                  </a:solidFill>
                  <a:latin charset="0" panose="020f0302020204030204" pitchFamily="34" typeface="Calibri Light"/>
                </a:rPr>
                <a:t>I believe that for his escape he took advantage of the migration of a flock of wild birds. On the morning of his departure he put his planet in perfect order. </a:t>
              </a:r>
            </a:p>
          </p:txBody>
        </p:sp>
        <p:sp>
          <p:nvSpPr>
            <p:cNvPr id="9233" name="文本框 50"/>
            <p:cNvSpPr txBox="1">
              <a:spLocks noChangeArrowheads="1"/>
            </p:cNvSpPr>
            <p:nvPr/>
          </p:nvSpPr>
          <p:spPr bwMode="auto">
            <a:xfrm>
              <a:off x="87177" y="1645541"/>
              <a:ext cx="1943926" cy="36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>
                  <a:solidFill>
                    <a:srgbClr val="972C3E"/>
                  </a:solidFill>
                  <a:latin charset="-122" panose="020b0502040204020203" pitchFamily="34" typeface="微软雅黑 Light"/>
                </a:rPr>
                <a:t>Information Here</a:t>
              </a:r>
            </a:p>
          </p:txBody>
        </p:sp>
      </p:grpSp>
      <p:grpSp>
        <p:nvGrpSpPr>
          <p:cNvPr id="8" name="组合 52"/>
          <p:cNvGrpSpPr/>
          <p:nvPr/>
        </p:nvGrpSpPr>
        <p:grpSpPr>
          <a:xfrm>
            <a:off x="9256713" y="1795463"/>
            <a:ext cx="2119312" cy="4057650"/>
            <a:chExt cx="2118280" cy="4057978"/>
          </a:xfrm>
        </p:grpSpPr>
        <p:grpSp>
          <p:nvGrpSpPr>
            <p:cNvPr id="9226" name="组合 37"/>
            <p:cNvGrpSpPr/>
            <p:nvPr/>
          </p:nvGrpSpPr>
          <p:grpSpPr>
            <a:xfrm>
              <a:off x="225425" y="0"/>
              <a:ext cx="1667430" cy="1571623"/>
              <a:chExt cx="1667430" cy="1571623"/>
            </a:xfrm>
          </p:grpSpPr>
          <p:pic>
            <p:nvPicPr>
              <p:cNvPr id="9229" name="组合 17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27491" y="-33258"/>
                <a:ext cx="1682496" cy="1688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0" name="组合 33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2861" y="448326"/>
                <a:ext cx="658368" cy="731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27" name="矩形 44"/>
            <p:cNvSpPr>
              <a:spLocks noChangeArrowheads="1"/>
            </p:cNvSpPr>
            <p:nvPr/>
          </p:nvSpPr>
          <p:spPr bwMode="auto">
            <a:xfrm>
              <a:off x="-1" y="2155918"/>
              <a:ext cx="2118280" cy="1883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595959"/>
                  </a:solidFill>
                  <a:latin charset="0" panose="020f0302020204030204" pitchFamily="34" typeface="Calibri Light"/>
                </a:rPr>
                <a:t>I believe that for his escape he took advantage of the migration of a flock of wild birds. On the morning of his departure he put his planet in perfect order. </a:t>
              </a:r>
            </a:p>
          </p:txBody>
        </p:sp>
        <p:sp>
          <p:nvSpPr>
            <p:cNvPr id="9228" name="文本框 51"/>
            <p:cNvSpPr txBox="1">
              <a:spLocks noChangeArrowheads="1"/>
            </p:cNvSpPr>
            <p:nvPr/>
          </p:nvSpPr>
          <p:spPr bwMode="auto">
            <a:xfrm>
              <a:off x="87905" y="1645541"/>
              <a:ext cx="1942471" cy="36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>
                  <a:solidFill>
                    <a:srgbClr val="27345C"/>
                  </a:solidFill>
                  <a:latin charset="-122" panose="020b0502040204020203" pitchFamily="34" typeface="微软雅黑 Light"/>
                </a:rPr>
                <a:t>Information Here</a:t>
              </a:r>
            </a:p>
          </p:txBody>
        </p:sp>
      </p:grpSp>
      <p:grpSp>
        <p:nvGrpSpPr>
          <p:cNvPr id="10" name="组合 56"/>
          <p:cNvGrpSpPr/>
          <p:nvPr/>
        </p:nvGrpSpPr>
        <p:grpSpPr>
          <a:xfrm>
            <a:off x="2881313" y="282575"/>
            <a:ext cx="6429375" cy="809625"/>
            <a:chExt cx="6429492" cy="808970"/>
          </a:xfrm>
        </p:grpSpPr>
        <p:sp>
          <p:nvSpPr>
            <p:cNvPr id="9223" name="文本框 57"/>
            <p:cNvSpPr txBox="1">
              <a:spLocks noChangeArrowheads="1"/>
            </p:cNvSpPr>
            <p:nvPr/>
          </p:nvSpPr>
          <p:spPr bwMode="auto">
            <a:xfrm>
              <a:off x="1350829" y="0"/>
              <a:ext cx="3727836" cy="51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Your Title Here</a:t>
              </a:r>
            </a:p>
          </p:txBody>
        </p:sp>
        <p:cxnSp>
          <p:nvCxnSpPr>
            <p:cNvPr id="9224" name="直接连接符 58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9225" name="文本框 59"/>
            <p:cNvSpPr txBox="1">
              <a:spLocks noChangeArrowheads="1"/>
            </p:cNvSpPr>
            <p:nvPr/>
          </p:nvSpPr>
          <p:spPr bwMode="auto">
            <a:xfrm>
              <a:off x="2004099" y="377674"/>
              <a:ext cx="2421299" cy="39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 Subtitle Here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45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5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5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63"/>
          <p:cNvGrpSpPr/>
          <p:nvPr/>
        </p:nvGrpSpPr>
        <p:grpSpPr>
          <a:xfrm>
            <a:off x="5430838" y="4583113"/>
            <a:ext cx="1376362" cy="1736725"/>
            <a:chExt cx="1376866" cy="1737683"/>
          </a:xfrm>
        </p:grpSpPr>
        <p:sp>
          <p:nvSpPr>
            <p:cNvPr id="10323" name="Freeform 5"/>
            <p:cNvSpPr/>
            <p:nvPr/>
          </p:nvSpPr>
          <p:spPr bwMode="auto">
            <a:xfrm>
              <a:off x="340129" y="0"/>
              <a:ext cx="608307" cy="510777"/>
            </a:xfrm>
            <a:custGeom>
              <a:gdLst>
                <a:gd fmla="*/ 790621365 w 236" name="T0"/>
                <a:gd fmla="*/ 0 h 207" name="T1"/>
                <a:gd fmla="*/ 1368639489 w 236" name="T2"/>
                <a:gd fmla="*/ 243546868 h 207" name="T3"/>
                <a:gd fmla="*/ 1435078969 w 236" name="T4"/>
                <a:gd fmla="*/ 895034335 h 207" name="T5"/>
                <a:gd fmla="*/ 1302199687 w 236" name="T6"/>
                <a:gd fmla="*/ 1242086230 h 207" name="T7"/>
                <a:gd fmla="*/ 1249050166 w 236" name="T8"/>
                <a:gd fmla="*/ 895034335 h 207" name="T9"/>
                <a:gd fmla="*/ 1129458587 w 236" name="T10"/>
                <a:gd fmla="*/ 499270953 h 207" name="T11"/>
                <a:gd fmla="*/ 770689006 w 236" name="T12"/>
                <a:gd fmla="*/ 444472247 h 207" name="T13"/>
                <a:gd fmla="*/ 318904943 w 236" name="T14"/>
                <a:gd fmla="*/ 505358327 h 207" name="T15"/>
                <a:gd fmla="*/ 225890702 w 236" name="T16"/>
                <a:gd fmla="*/ 895034335 h 207" name="T17"/>
                <a:gd fmla="*/ 192673540 w 236" name="T18"/>
                <a:gd fmla="*/ 1156845717 h 207" name="T19"/>
                <a:gd fmla="*/ 126234020 w 236" name="T20"/>
                <a:gd fmla="*/ 700196408 h 207" name="T21"/>
                <a:gd fmla="*/ 790621365 w 236" name="T22"/>
                <a:gd fmla="*/ 0 h 207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36" name="T36"/>
                <a:gd fmla="*/ 0 h 207" name="T37"/>
                <a:gd fmla="*/ 236 w 236" name="T38"/>
                <a:gd fmla="*/ 207 h 207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206" w="236">
                  <a:moveTo>
                    <a:pt x="119" y="0"/>
                  </a:moveTo>
                  <a:cubicBezTo>
                    <a:pt x="119" y="0"/>
                    <a:pt x="176" y="5"/>
                    <a:pt x="206" y="40"/>
                  </a:cubicBezTo>
                  <a:cubicBezTo>
                    <a:pt x="236" y="74"/>
                    <a:pt x="224" y="118"/>
                    <a:pt x="216" y="147"/>
                  </a:cubicBezTo>
                  <a:cubicBezTo>
                    <a:pt x="216" y="147"/>
                    <a:pt x="197" y="200"/>
                    <a:pt x="196" y="204"/>
                  </a:cubicBezTo>
                  <a:cubicBezTo>
                    <a:pt x="196" y="207"/>
                    <a:pt x="194" y="161"/>
                    <a:pt x="188" y="147"/>
                  </a:cubicBezTo>
                  <a:cubicBezTo>
                    <a:pt x="182" y="134"/>
                    <a:pt x="193" y="97"/>
                    <a:pt x="170" y="82"/>
                  </a:cubicBezTo>
                  <a:cubicBezTo>
                    <a:pt x="148" y="67"/>
                    <a:pt x="116" y="73"/>
                    <a:pt x="116" y="73"/>
                  </a:cubicBezTo>
                  <a:cubicBezTo>
                    <a:pt x="116" y="73"/>
                    <a:pt x="70" y="59"/>
                    <a:pt x="48" y="83"/>
                  </a:cubicBezTo>
                  <a:cubicBezTo>
                    <a:pt x="26" y="108"/>
                    <a:pt x="38" y="127"/>
                    <a:pt x="34" y="147"/>
                  </a:cubicBezTo>
                  <a:cubicBezTo>
                    <a:pt x="31" y="166"/>
                    <a:pt x="29" y="190"/>
                    <a:pt x="29" y="190"/>
                  </a:cubicBezTo>
                  <a:cubicBezTo>
                    <a:pt x="29" y="190"/>
                    <a:pt x="21" y="136"/>
                    <a:pt x="19" y="115"/>
                  </a:cubicBezTo>
                  <a:cubicBezTo>
                    <a:pt x="18" y="94"/>
                    <a:pt x="0" y="19"/>
                    <a:pt x="119" y="0"/>
                  </a:cubicBezTo>
                  <a:close/>
                </a:path>
              </a:pathLst>
            </a:cu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324" name="Freeform 6"/>
            <p:cNvSpPr/>
            <p:nvPr/>
          </p:nvSpPr>
          <p:spPr bwMode="auto">
            <a:xfrm>
              <a:off x="0" y="641076"/>
              <a:ext cx="1376866" cy="1096607"/>
            </a:xfrm>
            <a:custGeom>
              <a:gdLst>
                <a:gd fmla="*/ 1263147958 w 534" name="T0"/>
                <a:gd fmla="*/ 66799385 h 445" name="T1"/>
                <a:gd fmla="*/ 1309685492 w 534" name="T2"/>
                <a:gd fmla="*/ 285415997 h 445" name="T3"/>
                <a:gd fmla="*/ 1642093087 w 534" name="T4"/>
                <a:gd fmla="*/ 528325547 h 445" name="T5"/>
                <a:gd fmla="*/ 2114110383 w 534" name="T6"/>
                <a:gd fmla="*/ 103236318 h 445" name="T7"/>
                <a:gd fmla="*/ 2107463269 w 534" name="T8"/>
                <a:gd fmla="*/ 0 h 445" name="T9"/>
                <a:gd fmla="*/ 2147483647 w 534" name="T10"/>
                <a:gd fmla="*/ 151817227 h 445" name="T11"/>
                <a:gd fmla="*/ 2147483647 w 534" name="T12"/>
                <a:gd fmla="*/ 218616631 h 445" name="T13"/>
                <a:gd fmla="*/ 2147483647 w 534" name="T14"/>
                <a:gd fmla="*/ 431161265 h 445" name="T15"/>
                <a:gd fmla="*/ 2147483647 w 534" name="T16"/>
                <a:gd fmla="*/ 1475666055 h 445" name="T17"/>
                <a:gd fmla="*/ 2147483647 w 534" name="T18"/>
                <a:gd fmla="*/ 2147483647 h 445" name="T19"/>
                <a:gd fmla="*/ 2147483647 w 534" name="T20"/>
                <a:gd fmla="*/ 2147483647 h 445" name="T21"/>
                <a:gd fmla="*/ 2147483647 w 534" name="T22"/>
                <a:gd fmla="*/ 2147483647 h 445" name="T23"/>
                <a:gd fmla="*/ 2147483647 w 534" name="T24"/>
                <a:gd fmla="*/ 2147483647 h 445" name="T25"/>
                <a:gd fmla="*/ 2147483647 w 534" name="T26"/>
                <a:gd fmla="*/ 1864320719 h 445" name="T27"/>
                <a:gd fmla="*/ 2147483647 w 534" name="T28"/>
                <a:gd fmla="*/ 1833955803 h 445" name="T29"/>
                <a:gd fmla="*/ 2147483647 w 534" name="T30"/>
                <a:gd fmla="*/ 1669992155 h 445" name="T31"/>
                <a:gd fmla="*/ 2147483647 w 534" name="T32"/>
                <a:gd fmla="*/ 1827883805 h 445" name="T33"/>
                <a:gd fmla="*/ 1681980928 w 534" name="T34"/>
                <a:gd fmla="*/ 1736793985 h 445" name="T35"/>
                <a:gd fmla="*/ 1681980928 w 534" name="T36"/>
                <a:gd fmla="*/ 856250533 h 445" name="T37"/>
                <a:gd fmla="*/ 1655389893 w 534" name="T38"/>
                <a:gd fmla="*/ 771232710 h 445" name="T39"/>
                <a:gd fmla="*/ 1728518462 w 534" name="T40"/>
                <a:gd fmla="*/ 649780438 h 445" name="T41"/>
                <a:gd fmla="*/ 1914666019 w 534" name="T42"/>
                <a:gd fmla="*/ 534397545 h 445" name="T43"/>
                <a:gd fmla="*/ 1854834257 w 534" name="T44"/>
                <a:gd fmla="*/ 467598179 h 445" name="T45"/>
                <a:gd fmla="*/ 1675333814 w 534" name="T46"/>
                <a:gd fmla="*/ 589052916 h 445" name="T47"/>
                <a:gd fmla="*/ 1608852360 w 534" name="T48"/>
                <a:gd fmla="*/ 589052916 h 445" name="T49"/>
                <a:gd fmla="*/ 1449295837 w 534" name="T50"/>
                <a:gd fmla="*/ 491888634 h 445" name="T51"/>
                <a:gd fmla="*/ 1369520155 w 534" name="T52"/>
                <a:gd fmla="*/ 570834459 h 445" name="T53"/>
                <a:gd fmla="*/ 1535723791 w 534" name="T54"/>
                <a:gd fmla="*/ 661924433 h 445" name="T55"/>
                <a:gd fmla="*/ 1509130178 w 534" name="T56"/>
                <a:gd fmla="*/ 734798261 h 445" name="T57"/>
                <a:gd fmla="*/ 1429351917 w 534" name="T58"/>
                <a:gd fmla="*/ 856250533 h 445" name="T59"/>
                <a:gd fmla="*/ 1336279105 w 534" name="T60"/>
                <a:gd fmla="*/ 1651776162 h 445" name="T61"/>
                <a:gd fmla="*/ 957334299 w 534" name="T62"/>
                <a:gd fmla="*/ 1651776162 h 445" name="T63"/>
                <a:gd fmla="*/ 724649208 w 534" name="T64"/>
                <a:gd fmla="*/ 1937192082 h 445" name="T65"/>
                <a:gd fmla="*/ 824371390 w 534" name="T66"/>
                <a:gd fmla="*/ 2003991448 h 445" name="T67"/>
                <a:gd fmla="*/ 777833856 w 534" name="T68"/>
                <a:gd fmla="*/ 2147483647 h 445" name="T69"/>
                <a:gd fmla="*/ 418832809 w 534" name="T70"/>
                <a:gd fmla="*/ 2147483647 h 445" name="T71"/>
                <a:gd fmla="*/ 33240737 w 534" name="T72"/>
                <a:gd fmla="*/ 2147483647 h 445" name="T73"/>
                <a:gd fmla="*/ 66481475 w 534" name="T74"/>
                <a:gd fmla="*/ 1293486414 h 445" name="T75"/>
                <a:gd fmla="*/ 398888888 w 534" name="T76"/>
                <a:gd fmla="*/ 540469542 h 445" name="T77"/>
                <a:gd fmla="*/ 1037112560 w 534" name="T78"/>
                <a:gd fmla="*/ 321852911 h 445" name="T79"/>
                <a:gd fmla="*/ 1263147958 w 534" name="T80"/>
                <a:gd fmla="*/ 66799385 h 445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w 534" name="T123"/>
                <a:gd fmla="*/ 0 h 445" name="T124"/>
                <a:gd fmla="*/ 534 w 534" name="T125"/>
                <a:gd fmla="*/ 445 h 445" name="T126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T126" l="T123" r="T125" t="T124"/>
              <a:pathLst>
                <a:path h="445" w="534">
                  <a:moveTo>
                    <a:pt x="190" y="11"/>
                  </a:moveTo>
                  <a:cubicBezTo>
                    <a:pt x="190" y="11"/>
                    <a:pt x="186" y="31"/>
                    <a:pt x="197" y="47"/>
                  </a:cubicBezTo>
                  <a:cubicBezTo>
                    <a:pt x="209" y="63"/>
                    <a:pt x="238" y="89"/>
                    <a:pt x="247" y="87"/>
                  </a:cubicBezTo>
                  <a:cubicBezTo>
                    <a:pt x="256" y="85"/>
                    <a:pt x="314" y="32"/>
                    <a:pt x="318" y="17"/>
                  </a:cubicBezTo>
                  <a:cubicBezTo>
                    <a:pt x="322" y="3"/>
                    <a:pt x="317" y="0"/>
                    <a:pt x="317" y="0"/>
                  </a:cubicBezTo>
                  <a:cubicBezTo>
                    <a:pt x="317" y="0"/>
                    <a:pt x="340" y="19"/>
                    <a:pt x="341" y="25"/>
                  </a:cubicBezTo>
                  <a:cubicBezTo>
                    <a:pt x="342" y="30"/>
                    <a:pt x="343" y="36"/>
                    <a:pt x="343" y="36"/>
                  </a:cubicBezTo>
                  <a:cubicBezTo>
                    <a:pt x="343" y="36"/>
                    <a:pt x="425" y="44"/>
                    <a:pt x="458" y="71"/>
                  </a:cubicBezTo>
                  <a:cubicBezTo>
                    <a:pt x="491" y="98"/>
                    <a:pt x="512" y="181"/>
                    <a:pt x="521" y="243"/>
                  </a:cubicBezTo>
                  <a:cubicBezTo>
                    <a:pt x="529" y="304"/>
                    <a:pt x="534" y="387"/>
                    <a:pt x="507" y="411"/>
                  </a:cubicBezTo>
                  <a:cubicBezTo>
                    <a:pt x="480" y="434"/>
                    <a:pt x="434" y="433"/>
                    <a:pt x="434" y="433"/>
                  </a:cubicBezTo>
                  <a:cubicBezTo>
                    <a:pt x="434" y="433"/>
                    <a:pt x="395" y="438"/>
                    <a:pt x="392" y="428"/>
                  </a:cubicBezTo>
                  <a:cubicBezTo>
                    <a:pt x="389" y="418"/>
                    <a:pt x="400" y="399"/>
                    <a:pt x="392" y="377"/>
                  </a:cubicBezTo>
                  <a:cubicBezTo>
                    <a:pt x="383" y="354"/>
                    <a:pt x="375" y="320"/>
                    <a:pt x="383" y="307"/>
                  </a:cubicBezTo>
                  <a:cubicBezTo>
                    <a:pt x="405" y="302"/>
                    <a:pt x="405" y="302"/>
                    <a:pt x="405" y="302"/>
                  </a:cubicBezTo>
                  <a:cubicBezTo>
                    <a:pt x="405" y="302"/>
                    <a:pt x="399" y="275"/>
                    <a:pt x="378" y="275"/>
                  </a:cubicBezTo>
                  <a:cubicBezTo>
                    <a:pt x="357" y="276"/>
                    <a:pt x="352" y="302"/>
                    <a:pt x="327" y="301"/>
                  </a:cubicBezTo>
                  <a:cubicBezTo>
                    <a:pt x="302" y="300"/>
                    <a:pt x="253" y="286"/>
                    <a:pt x="253" y="286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49" y="127"/>
                    <a:pt x="249" y="127"/>
                    <a:pt x="249" y="127"/>
                  </a:cubicBezTo>
                  <a:cubicBezTo>
                    <a:pt x="260" y="107"/>
                    <a:pt x="260" y="107"/>
                    <a:pt x="260" y="107"/>
                  </a:cubicBezTo>
                  <a:cubicBezTo>
                    <a:pt x="288" y="88"/>
                    <a:pt x="288" y="88"/>
                    <a:pt x="288" y="88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52" y="97"/>
                    <a:pt x="252" y="97"/>
                    <a:pt x="252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18" y="81"/>
                    <a:pt x="218" y="81"/>
                    <a:pt x="218" y="81"/>
                  </a:cubicBezTo>
                  <a:cubicBezTo>
                    <a:pt x="206" y="94"/>
                    <a:pt x="206" y="94"/>
                    <a:pt x="206" y="94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27" y="121"/>
                    <a:pt x="227" y="121"/>
                    <a:pt x="227" y="121"/>
                  </a:cubicBezTo>
                  <a:cubicBezTo>
                    <a:pt x="215" y="141"/>
                    <a:pt x="215" y="141"/>
                    <a:pt x="215" y="141"/>
                  </a:cubicBezTo>
                  <a:cubicBezTo>
                    <a:pt x="201" y="272"/>
                    <a:pt x="201" y="272"/>
                    <a:pt x="201" y="272"/>
                  </a:cubicBezTo>
                  <a:cubicBezTo>
                    <a:pt x="201" y="272"/>
                    <a:pt x="167" y="265"/>
                    <a:pt x="144" y="272"/>
                  </a:cubicBezTo>
                  <a:cubicBezTo>
                    <a:pt x="122" y="280"/>
                    <a:pt x="107" y="304"/>
                    <a:pt x="109" y="319"/>
                  </a:cubicBezTo>
                  <a:cubicBezTo>
                    <a:pt x="109" y="319"/>
                    <a:pt x="107" y="331"/>
                    <a:pt x="124" y="330"/>
                  </a:cubicBezTo>
                  <a:cubicBezTo>
                    <a:pt x="124" y="330"/>
                    <a:pt x="117" y="435"/>
                    <a:pt x="117" y="438"/>
                  </a:cubicBezTo>
                  <a:cubicBezTo>
                    <a:pt x="116" y="440"/>
                    <a:pt x="89" y="445"/>
                    <a:pt x="63" y="440"/>
                  </a:cubicBezTo>
                  <a:cubicBezTo>
                    <a:pt x="36" y="435"/>
                    <a:pt x="10" y="400"/>
                    <a:pt x="5" y="369"/>
                  </a:cubicBezTo>
                  <a:cubicBezTo>
                    <a:pt x="0" y="339"/>
                    <a:pt x="4" y="249"/>
                    <a:pt x="10" y="213"/>
                  </a:cubicBezTo>
                  <a:cubicBezTo>
                    <a:pt x="16" y="176"/>
                    <a:pt x="25" y="101"/>
                    <a:pt x="60" y="89"/>
                  </a:cubicBezTo>
                  <a:cubicBezTo>
                    <a:pt x="95" y="76"/>
                    <a:pt x="143" y="65"/>
                    <a:pt x="156" y="53"/>
                  </a:cubicBezTo>
                  <a:cubicBezTo>
                    <a:pt x="169" y="41"/>
                    <a:pt x="185" y="12"/>
                    <a:pt x="190" y="11"/>
                  </a:cubicBezTo>
                  <a:close/>
                </a:path>
              </a:pathLst>
            </a:cu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325" name="Freeform 7"/>
            <p:cNvSpPr/>
            <p:nvPr/>
          </p:nvSpPr>
          <p:spPr bwMode="auto">
            <a:xfrm>
              <a:off x="315054" y="1434345"/>
              <a:ext cx="821977" cy="268939"/>
            </a:xfrm>
            <a:custGeom>
              <a:gdLst>
                <a:gd fmla="*/ 1832513921 w 319" name="T0"/>
                <a:gd fmla="*/ 608771785 h 109" name="T1"/>
                <a:gd fmla="*/ 1201756004 w 319" name="T2"/>
                <a:gd fmla="*/ 377437430 h 109" name="T3"/>
                <a:gd fmla="*/ 650675875 w 319" name="T4"/>
                <a:gd fmla="*/ 133929156 h 109" name="T5"/>
                <a:gd fmla="*/ 0 w 319" name="T6"/>
                <a:gd fmla="*/ 48702638 h 109" name="T7"/>
                <a:gd fmla="*/ 0 w 319" name="T8"/>
                <a:gd fmla="*/ 66965812 h 109" name="T9"/>
                <a:gd fmla="*/ 650675875 w 319" name="T10"/>
                <a:gd fmla="*/ 170455541 h 109" name="T11"/>
                <a:gd fmla="*/ 1832513921 w 319" name="T12"/>
                <a:gd fmla="*/ 645298132 h 109" name="T13"/>
                <a:gd fmla="*/ 1832513921 w 319" name="T14"/>
                <a:gd fmla="*/ 608771785 h 109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319" name="T24"/>
                <a:gd fmla="*/ 0 h 109" name="T25"/>
                <a:gd fmla="*/ 319 w 319" name="T26"/>
                <a:gd fmla="*/ 109 h 109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109" w="319">
                  <a:moveTo>
                    <a:pt x="276" y="100"/>
                  </a:moveTo>
                  <a:cubicBezTo>
                    <a:pt x="276" y="100"/>
                    <a:pt x="219" y="83"/>
                    <a:pt x="181" y="62"/>
                  </a:cubicBezTo>
                  <a:cubicBezTo>
                    <a:pt x="143" y="42"/>
                    <a:pt x="104" y="22"/>
                    <a:pt x="98" y="22"/>
                  </a:cubicBezTo>
                  <a:cubicBezTo>
                    <a:pt x="92" y="21"/>
                    <a:pt x="30" y="0"/>
                    <a:pt x="0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51" y="6"/>
                    <a:pt x="98" y="28"/>
                  </a:cubicBezTo>
                  <a:cubicBezTo>
                    <a:pt x="145" y="51"/>
                    <a:pt x="234" y="109"/>
                    <a:pt x="276" y="106"/>
                  </a:cubicBezTo>
                  <a:cubicBezTo>
                    <a:pt x="319" y="104"/>
                    <a:pt x="276" y="100"/>
                    <a:pt x="276" y="100"/>
                  </a:cubicBezTo>
                  <a:close/>
                </a:path>
              </a:pathLst>
            </a:cu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326" name="Freeform 8"/>
            <p:cNvSpPr/>
            <p:nvPr/>
          </p:nvSpPr>
          <p:spPr bwMode="auto">
            <a:xfrm>
              <a:off x="819797" y="1368674"/>
              <a:ext cx="194048" cy="48993"/>
            </a:xfrm>
            <a:custGeom>
              <a:gdLst>
                <a:gd fmla="*/ 488672335 w 75" name="T0"/>
                <a:gd fmla="*/ 72009903 h 20" name="T1"/>
                <a:gd fmla="*/ 20082671 w 75" name="T2"/>
                <a:gd fmla="*/ 0 h 20" name="T3"/>
                <a:gd fmla="*/ 0 w 75" name="T4"/>
                <a:gd fmla="*/ 30003311 h 20" name="T5"/>
                <a:gd fmla="*/ 502061641 w 75" name="T6"/>
                <a:gd fmla="*/ 120015695 h 20" name="T7"/>
                <a:gd fmla="*/ 488672335 w 75" name="T8"/>
                <a:gd fmla="*/ 72009903 h 2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75" name="T15"/>
                <a:gd fmla="*/ 0 h 20" name="T16"/>
                <a:gd fmla="*/ 75 w 75" name="T17"/>
                <a:gd fmla="*/ 20 h 2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0" w="75">
                  <a:moveTo>
                    <a:pt x="73" y="12"/>
                  </a:moveTo>
                  <a:cubicBezTo>
                    <a:pt x="73" y="12"/>
                    <a:pt x="23" y="6"/>
                    <a:pt x="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2" y="12"/>
                    <a:pt x="73" y="12"/>
                  </a:cubicBezTo>
                  <a:close/>
                </a:path>
              </a:pathLst>
            </a:cu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327" name="Freeform 9"/>
            <p:cNvSpPr/>
            <p:nvPr/>
          </p:nvSpPr>
          <p:spPr bwMode="auto">
            <a:xfrm>
              <a:off x="273629" y="1614681"/>
              <a:ext cx="553799" cy="108410"/>
            </a:xfrm>
            <a:custGeom>
              <a:gdLst>
                <a:gd fmla="*/ 46444424 w 215" name="T0"/>
                <a:gd fmla="*/ 212471284 h 44" name="T1"/>
                <a:gd fmla="*/ 862522701 w 215" name="T2"/>
                <a:gd fmla="*/ 151766594 h 44" name="T3"/>
                <a:gd fmla="*/ 1366768461 w 215" name="T4"/>
                <a:gd fmla="*/ 0 h 44" name="T5"/>
                <a:gd fmla="*/ 1426480855 w 215" name="T6"/>
                <a:gd fmla="*/ 24281377 h 44" name="T7"/>
                <a:gd fmla="*/ 829348862 w 215" name="T8"/>
                <a:gd fmla="*/ 200331832 h 44" name="T9"/>
                <a:gd fmla="*/ 0 w 215" name="T10"/>
                <a:gd fmla="*/ 267107441 h 44" name="T11"/>
                <a:gd fmla="*/ 46444424 w 215" name="T12"/>
                <a:gd fmla="*/ 212471284 h 4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15" name="T21"/>
                <a:gd fmla="*/ 0 h 44" name="T22"/>
                <a:gd fmla="*/ 215 w 215" name="T23"/>
                <a:gd fmla="*/ 44 h 4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44" w="215">
                  <a:moveTo>
                    <a:pt x="7" y="35"/>
                  </a:moveTo>
                  <a:cubicBezTo>
                    <a:pt x="7" y="35"/>
                    <a:pt x="74" y="38"/>
                    <a:pt x="130" y="25"/>
                  </a:cubicBezTo>
                  <a:cubicBezTo>
                    <a:pt x="186" y="12"/>
                    <a:pt x="206" y="0"/>
                    <a:pt x="206" y="0"/>
                  </a:cubicBezTo>
                  <a:cubicBezTo>
                    <a:pt x="215" y="4"/>
                    <a:pt x="215" y="4"/>
                    <a:pt x="215" y="4"/>
                  </a:cubicBezTo>
                  <a:cubicBezTo>
                    <a:pt x="215" y="4"/>
                    <a:pt x="173" y="26"/>
                    <a:pt x="125" y="33"/>
                  </a:cubicBezTo>
                  <a:cubicBezTo>
                    <a:pt x="78" y="41"/>
                    <a:pt x="0" y="44"/>
                    <a:pt x="0" y="44"/>
                  </a:cubicBezTo>
                  <a:lnTo>
                    <a:pt x="7" y="35"/>
                  </a:lnTo>
                  <a:close/>
                </a:path>
              </a:pathLst>
            </a:cu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3" name="组合 60"/>
          <p:cNvGrpSpPr/>
          <p:nvPr/>
        </p:nvGrpSpPr>
        <p:grpSpPr>
          <a:xfrm>
            <a:off x="4978400" y="374650"/>
            <a:ext cx="2193925" cy="4029075"/>
            <a:chExt cx="2193200" cy="4029802"/>
          </a:xfrm>
        </p:grpSpPr>
        <p:sp>
          <p:nvSpPr>
            <p:cNvPr id="10313" name="Freeform 23"/>
            <p:cNvSpPr/>
            <p:nvPr/>
          </p:nvSpPr>
          <p:spPr bwMode="auto">
            <a:xfrm>
              <a:off x="0" y="0"/>
              <a:ext cx="2193200" cy="2931234"/>
            </a:xfrm>
            <a:custGeom>
              <a:gdLst>
                <a:gd fmla="*/ 2147483647 w 768" name="T0"/>
                <a:gd fmla="*/ 467981701 h 1189" name="T1"/>
                <a:gd fmla="*/ 2147483647 w 768" name="T2"/>
                <a:gd fmla="*/ 0 h 1189" name="T3"/>
                <a:gd fmla="*/ 1745210502 w 768" name="T4"/>
                <a:gd fmla="*/ 467981701 h 1189" name="T5"/>
                <a:gd fmla="*/ 0 w 768" name="T6"/>
                <a:gd fmla="*/ 1033204400 h 1189" name="T7"/>
                <a:gd fmla="*/ 0 w 768" name="T8"/>
                <a:gd fmla="*/ 1677437412 h 1189" name="T9"/>
                <a:gd fmla="*/ 0 w 768" name="T10"/>
                <a:gd fmla="*/ 2147483647 h 1189" name="T11"/>
                <a:gd fmla="*/ 0 w 768" name="T12"/>
                <a:gd fmla="*/ 2147483647 h 1189" name="T13"/>
                <a:gd fmla="*/ 1737054542 w 768" name="T14"/>
                <a:gd fmla="*/ 2147483647 h 1189" name="T15"/>
                <a:gd fmla="*/ 2147483647 w 768" name="T16"/>
                <a:gd fmla="*/ 2147483647 h 1189" name="T17"/>
                <a:gd fmla="*/ 2147483647 w 768" name="T18"/>
                <a:gd fmla="*/ 2147483647 h 1189" name="T19"/>
                <a:gd fmla="*/ 2147483647 w 768" name="T20"/>
                <a:gd fmla="*/ 2147483647 h 1189" name="T21"/>
                <a:gd fmla="*/ 2147483647 w 768" name="T22"/>
                <a:gd fmla="*/ 2147483647 h 1189" name="T23"/>
                <a:gd fmla="*/ 2147483647 w 768" name="T24"/>
                <a:gd fmla="*/ 1677437412 h 1189" name="T25"/>
                <a:gd fmla="*/ 2147483647 w 768" name="T26"/>
                <a:gd fmla="*/ 1033204400 h 1189" name="T27"/>
                <a:gd fmla="*/ 2147483647 w 768" name="T28"/>
                <a:gd fmla="*/ 467981701 h 1189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768" name="T45"/>
                <a:gd fmla="*/ 0 h 1189" name="T46"/>
                <a:gd fmla="*/ 768 w 768" name="T47"/>
                <a:gd fmla="*/ 1189 h 1189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1189" w="768">
                  <a:moveTo>
                    <a:pt x="553" y="77"/>
                  </a:moveTo>
                  <a:cubicBezTo>
                    <a:pt x="444" y="68"/>
                    <a:pt x="384" y="0"/>
                    <a:pt x="384" y="0"/>
                  </a:cubicBezTo>
                  <a:cubicBezTo>
                    <a:pt x="384" y="0"/>
                    <a:pt x="324" y="68"/>
                    <a:pt x="214" y="77"/>
                  </a:cubicBezTo>
                  <a:cubicBezTo>
                    <a:pt x="105" y="87"/>
                    <a:pt x="0" y="133"/>
                    <a:pt x="0" y="170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912"/>
                    <a:pt x="0" y="912"/>
                    <a:pt x="0" y="912"/>
                  </a:cubicBezTo>
                  <a:cubicBezTo>
                    <a:pt x="0" y="1018"/>
                    <a:pt x="0" y="1018"/>
                    <a:pt x="0" y="1018"/>
                  </a:cubicBezTo>
                  <a:cubicBezTo>
                    <a:pt x="0" y="1055"/>
                    <a:pt x="104" y="1101"/>
                    <a:pt x="213" y="1111"/>
                  </a:cubicBezTo>
                  <a:cubicBezTo>
                    <a:pt x="323" y="1121"/>
                    <a:pt x="382" y="1189"/>
                    <a:pt x="382" y="1189"/>
                  </a:cubicBezTo>
                  <a:cubicBezTo>
                    <a:pt x="382" y="1189"/>
                    <a:pt x="443" y="1121"/>
                    <a:pt x="553" y="1111"/>
                  </a:cubicBezTo>
                  <a:cubicBezTo>
                    <a:pt x="662" y="1101"/>
                    <a:pt x="768" y="1055"/>
                    <a:pt x="768" y="1018"/>
                  </a:cubicBezTo>
                  <a:cubicBezTo>
                    <a:pt x="768" y="912"/>
                    <a:pt x="768" y="912"/>
                    <a:pt x="768" y="912"/>
                  </a:cubicBezTo>
                  <a:cubicBezTo>
                    <a:pt x="768" y="276"/>
                    <a:pt x="768" y="276"/>
                    <a:pt x="768" y="276"/>
                  </a:cubicBezTo>
                  <a:cubicBezTo>
                    <a:pt x="768" y="170"/>
                    <a:pt x="768" y="170"/>
                    <a:pt x="768" y="170"/>
                  </a:cubicBezTo>
                  <a:cubicBezTo>
                    <a:pt x="768" y="133"/>
                    <a:pt x="663" y="87"/>
                    <a:pt x="553" y="77"/>
                  </a:cubicBezTo>
                  <a:close/>
                </a:path>
              </a:pathLst>
            </a:custGeom>
            <a:solidFill>
              <a:srgbClr val="C63E55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314" name="Oval 28"/>
            <p:cNvSpPr>
              <a:spLocks noChangeArrowheads="1"/>
            </p:cNvSpPr>
            <p:nvPr/>
          </p:nvSpPr>
          <p:spPr bwMode="auto">
            <a:xfrm>
              <a:off x="1051489" y="3035808"/>
              <a:ext cx="90220" cy="86898"/>
            </a:xfrm>
            <a:prstGeom prst="ellipse">
              <a:avLst/>
            </a:prstGeom>
            <a:solidFill>
              <a:srgbClr val="C63E55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10315" name="Oval 29"/>
            <p:cNvSpPr>
              <a:spLocks noChangeArrowheads="1"/>
            </p:cNvSpPr>
            <p:nvPr/>
          </p:nvSpPr>
          <p:spPr bwMode="auto">
            <a:xfrm>
              <a:off x="1051488" y="3262844"/>
              <a:ext cx="90222" cy="86270"/>
            </a:xfrm>
            <a:prstGeom prst="ellipse">
              <a:avLst/>
            </a:prstGeom>
            <a:solidFill>
              <a:srgbClr val="C63E55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10316" name="Oval 30"/>
            <p:cNvSpPr>
              <a:spLocks noChangeArrowheads="1"/>
            </p:cNvSpPr>
            <p:nvPr/>
          </p:nvSpPr>
          <p:spPr bwMode="auto">
            <a:xfrm>
              <a:off x="1051488" y="3490087"/>
              <a:ext cx="90222" cy="86270"/>
            </a:xfrm>
            <a:prstGeom prst="ellipse">
              <a:avLst/>
            </a:prstGeom>
            <a:solidFill>
              <a:srgbClr val="C63E55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10317" name="Oval 31"/>
            <p:cNvSpPr>
              <a:spLocks noChangeArrowheads="1"/>
            </p:cNvSpPr>
            <p:nvPr/>
          </p:nvSpPr>
          <p:spPr bwMode="auto">
            <a:xfrm>
              <a:off x="1051488" y="3716289"/>
              <a:ext cx="90222" cy="86270"/>
            </a:xfrm>
            <a:prstGeom prst="ellipse">
              <a:avLst/>
            </a:prstGeom>
            <a:solidFill>
              <a:srgbClr val="C63E55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10318" name="Oval 32"/>
            <p:cNvSpPr>
              <a:spLocks noChangeArrowheads="1"/>
            </p:cNvSpPr>
            <p:nvPr/>
          </p:nvSpPr>
          <p:spPr bwMode="auto">
            <a:xfrm>
              <a:off x="1051488" y="3943532"/>
              <a:ext cx="90222" cy="86270"/>
            </a:xfrm>
            <a:prstGeom prst="ellipse">
              <a:avLst/>
            </a:prstGeom>
            <a:solidFill>
              <a:srgbClr val="C63E55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grpSp>
          <p:nvGrpSpPr>
            <p:cNvPr id="10319" name="组合 59"/>
            <p:cNvGrpSpPr/>
            <p:nvPr/>
          </p:nvGrpSpPr>
          <p:grpSpPr>
            <a:xfrm>
              <a:off x="85058" y="347003"/>
              <a:ext cx="1975250" cy="2124782"/>
              <a:chExt cx="1936458" cy="2178479"/>
            </a:xfrm>
          </p:grpSpPr>
          <p:sp>
            <p:nvSpPr>
              <p:cNvPr id="10320" name="文本框 56"/>
              <p:cNvSpPr txBox="1">
                <a:spLocks noChangeArrowheads="1"/>
              </p:cNvSpPr>
              <p:nvPr/>
            </p:nvSpPr>
            <p:spPr bwMode="auto">
              <a:xfrm>
                <a:off x="224397" y="0"/>
                <a:ext cx="1487664" cy="468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chemeClr val="bg1"/>
                    </a:solidFill>
                    <a:latin charset="0" panose="020b0806030902050204" pitchFamily="34" typeface="Impact"/>
                  </a:rPr>
                  <a:t>Jack Smith</a:t>
                </a:r>
              </a:p>
            </p:txBody>
          </p:sp>
          <p:sp>
            <p:nvSpPr>
              <p:cNvPr id="10321" name="文本框 57"/>
              <p:cNvSpPr txBox="1">
                <a:spLocks noChangeArrowheads="1"/>
              </p:cNvSpPr>
              <p:nvPr/>
            </p:nvSpPr>
            <p:spPr bwMode="auto">
              <a:xfrm>
                <a:off x="356642" y="397799"/>
                <a:ext cx="1223177" cy="343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zh-CN" lang="en-US" sz="1600">
                    <a:solidFill>
                      <a:schemeClr val="bg1"/>
                    </a:solidFill>
                    <a:latin charset="-122" panose="020b0502040204020203" pitchFamily="34" typeface="微软雅黑 Light"/>
                  </a:rPr>
                  <a:t>Information</a:t>
                </a:r>
              </a:p>
            </p:txBody>
          </p:sp>
          <p:sp>
            <p:nvSpPr>
              <p:cNvPr id="10322" name="矩形 58"/>
              <p:cNvSpPr>
                <a:spLocks noChangeArrowheads="1"/>
              </p:cNvSpPr>
              <p:nvPr/>
            </p:nvSpPr>
            <p:spPr bwMode="auto">
              <a:xfrm>
                <a:off x="0" y="813938"/>
                <a:ext cx="1936458" cy="1406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buFont charset="0" panose="020b0604020202020204" pitchFamily="34" typeface="Arial"/>
                  <a:buNone/>
                </a:pPr>
                <a:r>
                  <a:rPr altLang="zh-CN" lang="en-US" sz="1400">
                    <a:solidFill>
                      <a:schemeClr val="bg1"/>
                    </a:solidFill>
                    <a:latin charset="-122" panose="020b0502040204020203" pitchFamily="34" typeface="微软雅黑 Light"/>
                  </a:rPr>
                  <a:t>Even when the cold winds blow and the world seems to be covered in foggy shadows</a:t>
                </a:r>
              </a:p>
            </p:txBody>
          </p:sp>
        </p:grpSp>
      </p:grpSp>
      <p:grpSp>
        <p:nvGrpSpPr>
          <p:cNvPr id="5" name="组合 64"/>
          <p:cNvGrpSpPr/>
          <p:nvPr/>
        </p:nvGrpSpPr>
        <p:grpSpPr>
          <a:xfrm>
            <a:off x="7366000" y="4654550"/>
            <a:ext cx="1301750" cy="1628775"/>
            <a:chExt cx="1301645" cy="1629274"/>
          </a:xfrm>
        </p:grpSpPr>
        <p:sp>
          <p:nvSpPr>
            <p:cNvPr id="10307" name="Freeform 10"/>
            <p:cNvSpPr/>
            <p:nvPr/>
          </p:nvSpPr>
          <p:spPr bwMode="auto">
            <a:xfrm>
              <a:off x="319415" y="34399"/>
              <a:ext cx="572331" cy="478462"/>
            </a:xfrm>
            <a:custGeom>
              <a:gdLst>
                <a:gd fmla="*/ 744401659 w 222" name="T0"/>
                <a:gd fmla="*/ 0 h 194" name="T1"/>
                <a:gd fmla="*/ 1282761315 w 222" name="T2"/>
                <a:gd fmla="*/ 231139077 h 194" name="T3"/>
                <a:gd fmla="*/ 1349226457 w 222" name="T4"/>
                <a:gd fmla="*/ 845486790 h 194" name="T5"/>
                <a:gd fmla="*/ 1222942430 w 222" name="T6"/>
                <a:gd fmla="*/ 1161782134 h 194" name="T7"/>
                <a:gd fmla="*/ 1176418635 w 222" name="T8"/>
                <a:gd fmla="*/ 845486790 h 194" name="T9"/>
                <a:gd fmla="*/ 1063429699 w 222" name="T10"/>
                <a:gd fmla="*/ 468362513 h 194" name="T11"/>
                <a:gd fmla="*/ 724460312 w 222" name="T12"/>
                <a:gd fmla="*/ 419702449 h 194" name="T13"/>
                <a:gd fmla="*/ 299089351 w 222" name="T14"/>
                <a:gd fmla="*/ 480528761 h 194" name="T15"/>
                <a:gd fmla="*/ 219331697 w 222" name="T16"/>
                <a:gd fmla="*/ 839402432 h 194" name="T17"/>
                <a:gd fmla="*/ 179454158 w 222" name="T18"/>
                <a:gd fmla="*/ 1088792039 h 194" name="T19"/>
                <a:gd fmla="*/ 126281489 w 222" name="T20"/>
                <a:gd fmla="*/ 663007853 h 194" name="T21"/>
                <a:gd fmla="*/ 744401659 w 222" name="T22"/>
                <a:gd fmla="*/ 0 h 194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22" name="T36"/>
                <a:gd fmla="*/ 0 h 194" name="T37"/>
                <a:gd fmla="*/ 222 w 222" name="T38"/>
                <a:gd fmla="*/ 194 h 194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194" w="221">
                  <a:moveTo>
                    <a:pt x="112" y="0"/>
                  </a:moveTo>
                  <a:cubicBezTo>
                    <a:pt x="112" y="0"/>
                    <a:pt x="165" y="6"/>
                    <a:pt x="193" y="38"/>
                  </a:cubicBezTo>
                  <a:cubicBezTo>
                    <a:pt x="222" y="70"/>
                    <a:pt x="210" y="111"/>
                    <a:pt x="203" y="139"/>
                  </a:cubicBezTo>
                  <a:cubicBezTo>
                    <a:pt x="203" y="139"/>
                    <a:pt x="185" y="188"/>
                    <a:pt x="184" y="191"/>
                  </a:cubicBezTo>
                  <a:cubicBezTo>
                    <a:pt x="184" y="194"/>
                    <a:pt x="182" y="151"/>
                    <a:pt x="177" y="139"/>
                  </a:cubicBezTo>
                  <a:cubicBezTo>
                    <a:pt x="171" y="126"/>
                    <a:pt x="181" y="91"/>
                    <a:pt x="160" y="77"/>
                  </a:cubicBezTo>
                  <a:cubicBezTo>
                    <a:pt x="139" y="63"/>
                    <a:pt x="109" y="69"/>
                    <a:pt x="109" y="69"/>
                  </a:cubicBezTo>
                  <a:cubicBezTo>
                    <a:pt x="109" y="69"/>
                    <a:pt x="66" y="56"/>
                    <a:pt x="45" y="79"/>
                  </a:cubicBezTo>
                  <a:cubicBezTo>
                    <a:pt x="25" y="102"/>
                    <a:pt x="36" y="120"/>
                    <a:pt x="33" y="138"/>
                  </a:cubicBezTo>
                  <a:cubicBezTo>
                    <a:pt x="29" y="156"/>
                    <a:pt x="27" y="179"/>
                    <a:pt x="27" y="179"/>
                  </a:cubicBezTo>
                  <a:cubicBezTo>
                    <a:pt x="27" y="179"/>
                    <a:pt x="20" y="128"/>
                    <a:pt x="19" y="109"/>
                  </a:cubicBezTo>
                  <a:cubicBezTo>
                    <a:pt x="17" y="89"/>
                    <a:pt x="0" y="18"/>
                    <a:pt x="112" y="0"/>
                  </a:cubicBezTo>
                  <a:close/>
                </a:path>
              </a:pathLst>
            </a:cu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308" name="Freeform 11"/>
            <p:cNvSpPr/>
            <p:nvPr/>
          </p:nvSpPr>
          <p:spPr bwMode="auto">
            <a:xfrm>
              <a:off x="0" y="692155"/>
              <a:ext cx="1301645" cy="937119"/>
            </a:xfrm>
            <a:custGeom>
              <a:gdLst>
                <a:gd fmla="*/ 1136052606 w 505" name="T0"/>
                <a:gd fmla="*/ 72979371 h 380" name="T1"/>
                <a:gd fmla="*/ 1594461256 w 505" name="T2"/>
                <a:gd fmla="*/ 656819406 h 380" name="T3"/>
                <a:gd fmla="*/ 2039579921 w 505" name="T4"/>
                <a:gd fmla="*/ 0 h 380" name="T5"/>
                <a:gd fmla="*/ 2125947268 w 505" name="T6"/>
                <a:gd fmla="*/ 42572335 h 380" name="T7"/>
                <a:gd fmla="*/ 2147483647 w 505" name="T8"/>
                <a:gd fmla="*/ 340573750 h 380" name="T9"/>
                <a:gd fmla="*/ 2147483647 w 505" name="T10"/>
                <a:gd fmla="*/ 1672456630 h 380" name="T11"/>
                <a:gd fmla="*/ 2147483647 w 505" name="T12"/>
                <a:gd fmla="*/ 2147483647 h 380" name="T13"/>
                <a:gd fmla="*/ 0 w 505" name="T14"/>
                <a:gd fmla="*/ 2147483647 h 380" name="T15"/>
                <a:gd fmla="*/ 152802816 w 505" name="T16"/>
                <a:gd fmla="*/ 802780576 h 380" name="T17"/>
                <a:gd fmla="*/ 551418090 w 505" name="T18"/>
                <a:gd fmla="*/ 316245579 h 380" name="T19"/>
                <a:gd fmla="*/ 1136052606 w 505" name="T20"/>
                <a:gd fmla="*/ 72979371 h 380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505" name="T33"/>
                <a:gd fmla="*/ 0 h 380" name="T34"/>
                <a:gd fmla="*/ 505 w 505" name="T35"/>
                <a:gd fmla="*/ 380 h 380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380" w="505">
                  <a:moveTo>
                    <a:pt x="171" y="12"/>
                  </a:moveTo>
                  <a:cubicBezTo>
                    <a:pt x="171" y="12"/>
                    <a:pt x="225" y="104"/>
                    <a:pt x="240" y="108"/>
                  </a:cubicBezTo>
                  <a:cubicBezTo>
                    <a:pt x="249" y="110"/>
                    <a:pt x="307" y="0"/>
                    <a:pt x="307" y="0"/>
                  </a:cubicBezTo>
                  <a:cubicBezTo>
                    <a:pt x="307" y="0"/>
                    <a:pt x="316" y="0"/>
                    <a:pt x="320" y="7"/>
                  </a:cubicBezTo>
                  <a:cubicBezTo>
                    <a:pt x="320" y="7"/>
                    <a:pt x="422" y="30"/>
                    <a:pt x="439" y="56"/>
                  </a:cubicBezTo>
                  <a:cubicBezTo>
                    <a:pt x="456" y="82"/>
                    <a:pt x="480" y="190"/>
                    <a:pt x="492" y="275"/>
                  </a:cubicBezTo>
                  <a:cubicBezTo>
                    <a:pt x="505" y="359"/>
                    <a:pt x="498" y="380"/>
                    <a:pt x="498" y="38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0" y="380"/>
                    <a:pt x="21" y="150"/>
                    <a:pt x="23" y="132"/>
                  </a:cubicBezTo>
                  <a:cubicBezTo>
                    <a:pt x="24" y="114"/>
                    <a:pt x="30" y="71"/>
                    <a:pt x="83" y="52"/>
                  </a:cubicBezTo>
                  <a:cubicBezTo>
                    <a:pt x="136" y="34"/>
                    <a:pt x="159" y="28"/>
                    <a:pt x="171" y="12"/>
                  </a:cubicBezTo>
                  <a:close/>
                </a:path>
              </a:pathLst>
            </a:cu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309" name="Freeform 12"/>
            <p:cNvSpPr/>
            <p:nvPr/>
          </p:nvSpPr>
          <p:spPr bwMode="auto">
            <a:xfrm>
              <a:off x="466586" y="105283"/>
              <a:ext cx="396816" cy="283534"/>
            </a:xfrm>
            <a:custGeom>
              <a:gdLst>
                <a:gd fmla="*/ 0 w 154" name="T0"/>
                <a:gd fmla="*/ 249228862 h 115" name="T1"/>
                <a:gd fmla="*/ 345255711 w 154" name="T2"/>
                <a:gd fmla="*/ 255308816 h 115" name="T3"/>
                <a:gd fmla="*/ 829940657 w 154" name="T4"/>
                <a:gd fmla="*/ 699056898 h 115" name="T5"/>
                <a:gd fmla="*/ 557719675 w 154" name="T6"/>
                <a:gd fmla="*/ 127654408 h 115" name="T7"/>
                <a:gd fmla="*/ 0 w 154" name="T8"/>
                <a:gd fmla="*/ 249228862 h 11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54" name="T15"/>
                <a:gd fmla="*/ 0 h 115" name="T16"/>
                <a:gd fmla="*/ 154 w 154" name="T17"/>
                <a:gd fmla="*/ 115 h 11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15" w="154">
                  <a:moveTo>
                    <a:pt x="0" y="41"/>
                  </a:moveTo>
                  <a:cubicBezTo>
                    <a:pt x="0" y="41"/>
                    <a:pt x="24" y="29"/>
                    <a:pt x="52" y="42"/>
                  </a:cubicBezTo>
                  <a:cubicBezTo>
                    <a:pt x="80" y="54"/>
                    <a:pt x="93" y="112"/>
                    <a:pt x="125" y="115"/>
                  </a:cubicBezTo>
                  <a:cubicBezTo>
                    <a:pt x="125" y="115"/>
                    <a:pt x="154" y="41"/>
                    <a:pt x="84" y="21"/>
                  </a:cubicBezTo>
                  <a:cubicBezTo>
                    <a:pt x="13" y="0"/>
                    <a:pt x="16" y="9"/>
                    <a:pt x="0" y="41"/>
                  </a:cubicBezTo>
                  <a:close/>
                </a:path>
              </a:pathLst>
            </a:cu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310" name="Freeform 13"/>
            <p:cNvSpPr/>
            <p:nvPr/>
          </p:nvSpPr>
          <p:spPr bwMode="auto">
            <a:xfrm>
              <a:off x="451324" y="0"/>
              <a:ext cx="192958" cy="125088"/>
            </a:xfrm>
            <a:custGeom>
              <a:gdLst>
                <a:gd fmla="*/ 403768471 w 75" name="T0"/>
                <a:gd fmla="*/ 84221028 h 51" name="T1"/>
                <a:gd fmla="*/ 211813850 w 75" name="T2"/>
                <a:gd fmla="*/ 60157518 h 51" name="T3"/>
                <a:gd fmla="*/ 112525382 w 75" name="T4"/>
                <a:gd fmla="*/ 0 h 51" name="T5"/>
                <a:gd fmla="*/ 119145125 w 75" name="T6"/>
                <a:gd fmla="*/ 222583069 h 51" name="T7"/>
                <a:gd fmla="*/ 496437156 w 75" name="T8"/>
                <a:gd fmla="*/ 216566583 h 51" name="T9"/>
                <a:gd fmla="*/ 403768471 w 75" name="T10"/>
                <a:gd fmla="*/ 84221028 h 5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75" name="T18"/>
                <a:gd fmla="*/ 0 h 51" name="T19"/>
                <a:gd fmla="*/ 75 w 75" name="T20"/>
                <a:gd fmla="*/ 51 h 51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51" w="75">
                  <a:moveTo>
                    <a:pt x="61" y="14"/>
                  </a:moveTo>
                  <a:cubicBezTo>
                    <a:pt x="61" y="14"/>
                    <a:pt x="43" y="11"/>
                    <a:pt x="32" y="10"/>
                  </a:cubicBezTo>
                  <a:cubicBezTo>
                    <a:pt x="21" y="9"/>
                    <a:pt x="17" y="0"/>
                    <a:pt x="17" y="0"/>
                  </a:cubicBezTo>
                  <a:cubicBezTo>
                    <a:pt x="17" y="0"/>
                    <a:pt x="0" y="23"/>
                    <a:pt x="18" y="37"/>
                  </a:cubicBezTo>
                  <a:cubicBezTo>
                    <a:pt x="36" y="51"/>
                    <a:pt x="75" y="36"/>
                    <a:pt x="75" y="36"/>
                  </a:cubicBezTo>
                  <a:lnTo>
                    <a:pt x="61" y="14"/>
                  </a:lnTo>
                  <a:close/>
                </a:path>
              </a:pathLst>
            </a:cu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311" name="Freeform 14"/>
            <p:cNvSpPr>
              <a:spLocks noEditPoints="1"/>
            </p:cNvSpPr>
            <p:nvPr/>
          </p:nvSpPr>
          <p:spPr bwMode="auto">
            <a:xfrm>
              <a:off x="587594" y="386731"/>
              <a:ext cx="201679" cy="128216"/>
            </a:xfrm>
            <a:custGeom>
              <a:gdLst>
                <a:gd fmla="*/ 461296738 w 78" name="T0"/>
                <a:gd fmla="*/ 12158330 h 52" name="T1"/>
                <a:gd fmla="*/ 274105005 w 78" name="T2"/>
                <a:gd fmla="*/ 6080398 h 52" name="T3"/>
                <a:gd fmla="*/ 86910727 w 78" name="T4"/>
                <a:gd fmla="*/ 30397055 h 52" name="T5"/>
                <a:gd fmla="*/ 0 w 78" name="T6"/>
                <a:gd fmla="*/ 48638251 h 52" name="T7"/>
                <a:gd fmla="*/ 0 w 78" name="T8"/>
                <a:gd fmla="*/ 97274037 h 52" name="T9"/>
                <a:gd fmla="*/ 60170151 w 78" name="T10"/>
                <a:gd fmla="*/ 151990199 h 52" name="T11"/>
                <a:gd fmla="*/ 307531994 w 78" name="T12"/>
                <a:gd fmla="*/ 303982864 h 52" name="T13"/>
                <a:gd fmla="*/ 481353448 w 78" name="T14"/>
                <a:gd fmla="*/ 121593153 h 52" name="T15"/>
                <a:gd fmla="*/ 514780436 w 78" name="T16"/>
                <a:gd fmla="*/ 72954902 h 52" name="T17"/>
                <a:gd fmla="*/ 521466868 w 78" name="T18"/>
                <a:gd fmla="*/ 18238725 h 52" name="T19"/>
                <a:gd fmla="*/ 461296738 w 78" name="T20"/>
                <a:gd fmla="*/ 12158330 h 52" name="T21"/>
                <a:gd fmla="*/ 447926460 w 78" name="T22"/>
                <a:gd fmla="*/ 139831874 h 52" name="T23"/>
                <a:gd fmla="*/ 260734727 w 78" name="T24"/>
                <a:gd fmla="*/ 285744143 h 52" name="T25"/>
                <a:gd fmla="*/ 100281005 w 78" name="T26"/>
                <a:gd fmla="*/ 158070595 h 52" name="T27"/>
                <a:gd fmla="*/ 127024148 w 78" name="T28"/>
                <a:gd fmla="*/ 60796577 h 52" name="T29"/>
                <a:gd fmla="*/ 240678017 w 78" name="T30"/>
                <a:gd fmla="*/ 30397055 h 52" name="T31"/>
                <a:gd fmla="*/ 447926460 w 78" name="T32"/>
                <a:gd fmla="*/ 139831874 h 52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78" name="T51"/>
                <a:gd fmla="*/ 0 h 52" name="T52"/>
                <a:gd fmla="*/ 78 w 78" name="T53"/>
                <a:gd fmla="*/ 52 h 52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52" w="78">
                  <a:moveTo>
                    <a:pt x="69" y="2"/>
                  </a:moveTo>
                  <a:cubicBezTo>
                    <a:pt x="64" y="2"/>
                    <a:pt x="55" y="0"/>
                    <a:pt x="41" y="1"/>
                  </a:cubicBezTo>
                  <a:cubicBezTo>
                    <a:pt x="28" y="1"/>
                    <a:pt x="24" y="2"/>
                    <a:pt x="13" y="5"/>
                  </a:cubicBezTo>
                  <a:cubicBezTo>
                    <a:pt x="2" y="9"/>
                    <a:pt x="0" y="8"/>
                    <a:pt x="0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6" y="15"/>
                    <a:pt x="9" y="25"/>
                  </a:cubicBezTo>
                  <a:cubicBezTo>
                    <a:pt x="12" y="36"/>
                    <a:pt x="21" y="52"/>
                    <a:pt x="46" y="50"/>
                  </a:cubicBezTo>
                  <a:cubicBezTo>
                    <a:pt x="70" y="49"/>
                    <a:pt x="70" y="29"/>
                    <a:pt x="72" y="20"/>
                  </a:cubicBezTo>
                  <a:cubicBezTo>
                    <a:pt x="73" y="12"/>
                    <a:pt x="77" y="12"/>
                    <a:pt x="77" y="12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4" y="3"/>
                    <a:pt x="69" y="2"/>
                  </a:cubicBezTo>
                  <a:close/>
                  <a:moveTo>
                    <a:pt x="67" y="23"/>
                  </a:moveTo>
                  <a:cubicBezTo>
                    <a:pt x="66" y="39"/>
                    <a:pt x="56" y="49"/>
                    <a:pt x="39" y="47"/>
                  </a:cubicBezTo>
                  <a:cubicBezTo>
                    <a:pt x="21" y="45"/>
                    <a:pt x="17" y="34"/>
                    <a:pt x="15" y="26"/>
                  </a:cubicBezTo>
                  <a:cubicBezTo>
                    <a:pt x="13" y="18"/>
                    <a:pt x="14" y="14"/>
                    <a:pt x="19" y="10"/>
                  </a:cubicBezTo>
                  <a:cubicBezTo>
                    <a:pt x="24" y="5"/>
                    <a:pt x="36" y="5"/>
                    <a:pt x="36" y="5"/>
                  </a:cubicBezTo>
                  <a:cubicBezTo>
                    <a:pt x="60" y="4"/>
                    <a:pt x="68" y="7"/>
                    <a:pt x="67" y="23"/>
                  </a:cubicBezTo>
                  <a:close/>
                </a:path>
              </a:pathLst>
            </a:cu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312" name="Freeform 15"/>
            <p:cNvSpPr>
              <a:spLocks noEditPoints="1"/>
            </p:cNvSpPr>
            <p:nvPr/>
          </p:nvSpPr>
          <p:spPr bwMode="auto">
            <a:xfrm>
              <a:off x="394636" y="386731"/>
              <a:ext cx="203859" cy="128216"/>
            </a:xfrm>
            <a:custGeom>
              <a:gdLst>
                <a:gd fmla="*/ 0 w 79" name="T0"/>
                <a:gd fmla="*/ 18238725 h 52" name="T1"/>
                <a:gd fmla="*/ 6657674 w 79" name="T2"/>
                <a:gd fmla="*/ 72954902 h 52" name="T3"/>
                <a:gd fmla="*/ 39953778 w 79" name="T4"/>
                <a:gd fmla="*/ 121593153 h 52" name="T5"/>
                <a:gd fmla="*/ 213086844 w 79" name="T6"/>
                <a:gd fmla="*/ 303982864 h 52" name="T7"/>
                <a:gd fmla="*/ 466127455 w 79" name="T8"/>
                <a:gd fmla="*/ 151990199 h 52" name="T9"/>
                <a:gd fmla="*/ 526056817 w 79" name="T10"/>
                <a:gd fmla="*/ 97274037 h 52" name="T11"/>
                <a:gd fmla="*/ 526056817 w 79" name="T12"/>
                <a:gd fmla="*/ 48638251 h 52" name="T13"/>
                <a:gd fmla="*/ 432831358 w 79" name="T14"/>
                <a:gd fmla="*/ 30397055 h 52" name="T15"/>
                <a:gd fmla="*/ 246380360 w 79" name="T16"/>
                <a:gd fmla="*/ 6080398 h 52" name="T17"/>
                <a:gd fmla="*/ 59929382 w 79" name="T18"/>
                <a:gd fmla="*/ 12158330 h 52" name="T19"/>
                <a:gd fmla="*/ 0 w 79" name="T20"/>
                <a:gd fmla="*/ 18238725 h 52" name="T21"/>
                <a:gd fmla="*/ 279676457 w 79" name="T22"/>
                <a:gd fmla="*/ 30397055 h 52" name="T23"/>
                <a:gd fmla="*/ 392877590 w 79" name="T24"/>
                <a:gd fmla="*/ 60796577 h 52" name="T25"/>
                <a:gd fmla="*/ 419513436 w 79" name="T26"/>
                <a:gd fmla="*/ 158070595 h 52" name="T27"/>
                <a:gd fmla="*/ 259698283 w 79" name="T28"/>
                <a:gd fmla="*/ 285744143 h 52" name="T29"/>
                <a:gd fmla="*/ 73247305 w 79" name="T30"/>
                <a:gd fmla="*/ 139831874 h 52" name="T31"/>
                <a:gd fmla="*/ 279676457 w 79" name="T32"/>
                <a:gd fmla="*/ 30397055 h 52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79" name="T51"/>
                <a:gd fmla="*/ 0 h 52" name="T52"/>
                <a:gd fmla="*/ 79 w 79" name="T53"/>
                <a:gd fmla="*/ 52 h 52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52" w="79">
                  <a:moveTo>
                    <a:pt x="0" y="3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4" y="12"/>
                    <a:pt x="6" y="20"/>
                  </a:cubicBezTo>
                  <a:cubicBezTo>
                    <a:pt x="7" y="29"/>
                    <a:pt x="7" y="49"/>
                    <a:pt x="32" y="50"/>
                  </a:cubicBezTo>
                  <a:cubicBezTo>
                    <a:pt x="57" y="52"/>
                    <a:pt x="67" y="36"/>
                    <a:pt x="70" y="25"/>
                  </a:cubicBezTo>
                  <a:cubicBezTo>
                    <a:pt x="72" y="15"/>
                    <a:pt x="79" y="16"/>
                    <a:pt x="79" y="16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8"/>
                    <a:pt x="76" y="9"/>
                    <a:pt x="65" y="5"/>
                  </a:cubicBezTo>
                  <a:cubicBezTo>
                    <a:pt x="55" y="2"/>
                    <a:pt x="50" y="1"/>
                    <a:pt x="37" y="1"/>
                  </a:cubicBezTo>
                  <a:cubicBezTo>
                    <a:pt x="24" y="0"/>
                    <a:pt x="14" y="2"/>
                    <a:pt x="9" y="2"/>
                  </a:cubicBezTo>
                  <a:cubicBezTo>
                    <a:pt x="4" y="3"/>
                    <a:pt x="0" y="3"/>
                    <a:pt x="0" y="3"/>
                  </a:cubicBezTo>
                  <a:close/>
                  <a:moveTo>
                    <a:pt x="42" y="5"/>
                  </a:moveTo>
                  <a:cubicBezTo>
                    <a:pt x="42" y="5"/>
                    <a:pt x="54" y="5"/>
                    <a:pt x="59" y="10"/>
                  </a:cubicBezTo>
                  <a:cubicBezTo>
                    <a:pt x="64" y="14"/>
                    <a:pt x="64" y="18"/>
                    <a:pt x="63" y="26"/>
                  </a:cubicBezTo>
                  <a:cubicBezTo>
                    <a:pt x="61" y="34"/>
                    <a:pt x="57" y="45"/>
                    <a:pt x="39" y="47"/>
                  </a:cubicBezTo>
                  <a:cubicBezTo>
                    <a:pt x="22" y="49"/>
                    <a:pt x="12" y="39"/>
                    <a:pt x="11" y="23"/>
                  </a:cubicBezTo>
                  <a:cubicBezTo>
                    <a:pt x="10" y="7"/>
                    <a:pt x="18" y="4"/>
                    <a:pt x="42" y="5"/>
                  </a:cubicBezTo>
                  <a:close/>
                </a:path>
              </a:pathLst>
            </a:cu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6" name="组合 53"/>
          <p:cNvGrpSpPr/>
          <p:nvPr/>
        </p:nvGrpSpPr>
        <p:grpSpPr>
          <a:xfrm>
            <a:off x="6999288" y="995363"/>
            <a:ext cx="1825625" cy="3536950"/>
            <a:chExt cx="1826256" cy="3536745"/>
          </a:xfrm>
        </p:grpSpPr>
        <p:sp>
          <p:nvSpPr>
            <p:cNvPr id="10297" name="Freeform 24"/>
            <p:cNvSpPr/>
            <p:nvPr/>
          </p:nvSpPr>
          <p:spPr bwMode="auto">
            <a:xfrm>
              <a:off x="0" y="0"/>
              <a:ext cx="1826256" cy="2457984"/>
            </a:xfrm>
            <a:custGeom>
              <a:gdLst>
                <a:gd fmla="*/ 2147483647 w 640" name="T0"/>
                <a:gd fmla="*/ 395077225 h 997" name="T1"/>
                <a:gd fmla="*/ 2147483647 w 640" name="T2"/>
                <a:gd fmla="*/ 0 h 997" name="T3"/>
                <a:gd fmla="*/ 1449382196 w 640" name="T4"/>
                <a:gd fmla="*/ 395077225 h 997" name="T5"/>
                <a:gd fmla="*/ 0 w 640" name="T6"/>
                <a:gd fmla="*/ 869167398 h 997" name="T7"/>
                <a:gd fmla="*/ 0 w 640" name="T8"/>
                <a:gd fmla="*/ 1404041659 h 997" name="T9"/>
                <a:gd fmla="*/ 0 w 640" name="T10"/>
                <a:gd fmla="*/ 2147483647 h 997" name="T11"/>
                <a:gd fmla="*/ 0 w 640" name="T12"/>
                <a:gd fmla="*/ 2147483647 h 997" name="T13"/>
                <a:gd fmla="*/ 1449382196 w 640" name="T14"/>
                <a:gd fmla="*/ 2147483647 h 997" name="T15"/>
                <a:gd fmla="*/ 2147483647 w 640" name="T16"/>
                <a:gd fmla="*/ 2147483647 h 997" name="T17"/>
                <a:gd fmla="*/ 2147483647 w 640" name="T18"/>
                <a:gd fmla="*/ 2147483647 h 997" name="T19"/>
                <a:gd fmla="*/ 2147483647 w 640" name="T20"/>
                <a:gd fmla="*/ 2147483647 h 997" name="T21"/>
                <a:gd fmla="*/ 2147483647 w 640" name="T22"/>
                <a:gd fmla="*/ 2147483647 h 997" name="T23"/>
                <a:gd fmla="*/ 2147483647 w 640" name="T24"/>
                <a:gd fmla="*/ 1404041659 h 997" name="T25"/>
                <a:gd fmla="*/ 2147483647 w 640" name="T26"/>
                <a:gd fmla="*/ 869167398 h 997" name="T27"/>
                <a:gd fmla="*/ 2147483647 w 640" name="T28"/>
                <a:gd fmla="*/ 395077225 h 997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640" name="T45"/>
                <a:gd fmla="*/ 0 h 997" name="T46"/>
                <a:gd fmla="*/ 640 w 640" name="T47"/>
                <a:gd fmla="*/ 997 h 997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997" w="640">
                  <a:moveTo>
                    <a:pt x="461" y="65"/>
                  </a:moveTo>
                  <a:cubicBezTo>
                    <a:pt x="369" y="57"/>
                    <a:pt x="319" y="0"/>
                    <a:pt x="319" y="0"/>
                  </a:cubicBezTo>
                  <a:cubicBezTo>
                    <a:pt x="319" y="0"/>
                    <a:pt x="270" y="57"/>
                    <a:pt x="178" y="65"/>
                  </a:cubicBezTo>
                  <a:cubicBezTo>
                    <a:pt x="87" y="73"/>
                    <a:pt x="0" y="112"/>
                    <a:pt x="0" y="143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765"/>
                    <a:pt x="0" y="765"/>
                    <a:pt x="0" y="765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84"/>
                    <a:pt x="86" y="923"/>
                    <a:pt x="178" y="932"/>
                  </a:cubicBezTo>
                  <a:cubicBezTo>
                    <a:pt x="270" y="940"/>
                    <a:pt x="319" y="997"/>
                    <a:pt x="319" y="997"/>
                  </a:cubicBezTo>
                  <a:cubicBezTo>
                    <a:pt x="319" y="997"/>
                    <a:pt x="369" y="940"/>
                    <a:pt x="461" y="932"/>
                  </a:cubicBezTo>
                  <a:cubicBezTo>
                    <a:pt x="552" y="923"/>
                    <a:pt x="640" y="884"/>
                    <a:pt x="640" y="853"/>
                  </a:cubicBezTo>
                  <a:cubicBezTo>
                    <a:pt x="640" y="765"/>
                    <a:pt x="640" y="765"/>
                    <a:pt x="640" y="765"/>
                  </a:cubicBezTo>
                  <a:cubicBezTo>
                    <a:pt x="640" y="231"/>
                    <a:pt x="640" y="231"/>
                    <a:pt x="640" y="231"/>
                  </a:cubicBezTo>
                  <a:cubicBezTo>
                    <a:pt x="640" y="143"/>
                    <a:pt x="640" y="143"/>
                    <a:pt x="640" y="143"/>
                  </a:cubicBezTo>
                  <a:cubicBezTo>
                    <a:pt x="640" y="112"/>
                    <a:pt x="553" y="73"/>
                    <a:pt x="461" y="65"/>
                  </a:cubicBezTo>
                  <a:close/>
                </a:path>
              </a:pathLst>
            </a:custGeom>
            <a:solidFill>
              <a:srgbClr val="34457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98" name="Oval 33"/>
            <p:cNvSpPr>
              <a:spLocks noChangeArrowheads="1"/>
            </p:cNvSpPr>
            <p:nvPr/>
          </p:nvSpPr>
          <p:spPr bwMode="auto">
            <a:xfrm>
              <a:off x="868019" y="2542751"/>
              <a:ext cx="90220" cy="86898"/>
            </a:xfrm>
            <a:prstGeom prst="ellipse">
              <a:avLst/>
            </a:prstGeom>
            <a:solidFill>
              <a:srgbClr val="34457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10299" name="Oval 34"/>
            <p:cNvSpPr>
              <a:spLocks noChangeArrowheads="1"/>
            </p:cNvSpPr>
            <p:nvPr/>
          </p:nvSpPr>
          <p:spPr bwMode="auto">
            <a:xfrm>
              <a:off x="868018" y="2769786"/>
              <a:ext cx="90222" cy="86270"/>
            </a:xfrm>
            <a:prstGeom prst="ellipse">
              <a:avLst/>
            </a:prstGeom>
            <a:solidFill>
              <a:srgbClr val="34457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10300" name="Oval 35"/>
            <p:cNvSpPr>
              <a:spLocks noChangeArrowheads="1"/>
            </p:cNvSpPr>
            <p:nvPr/>
          </p:nvSpPr>
          <p:spPr bwMode="auto">
            <a:xfrm>
              <a:off x="868018" y="2997031"/>
              <a:ext cx="90222" cy="86270"/>
            </a:xfrm>
            <a:prstGeom prst="ellipse">
              <a:avLst/>
            </a:prstGeom>
            <a:solidFill>
              <a:srgbClr val="34457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10301" name="Oval 36"/>
            <p:cNvSpPr>
              <a:spLocks noChangeArrowheads="1"/>
            </p:cNvSpPr>
            <p:nvPr/>
          </p:nvSpPr>
          <p:spPr bwMode="auto">
            <a:xfrm>
              <a:off x="868018" y="3223232"/>
              <a:ext cx="90222" cy="86270"/>
            </a:xfrm>
            <a:prstGeom prst="ellipse">
              <a:avLst/>
            </a:prstGeom>
            <a:solidFill>
              <a:srgbClr val="34457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10302" name="Oval 37"/>
            <p:cNvSpPr>
              <a:spLocks noChangeArrowheads="1"/>
            </p:cNvSpPr>
            <p:nvPr/>
          </p:nvSpPr>
          <p:spPr bwMode="auto">
            <a:xfrm>
              <a:off x="868018" y="3450475"/>
              <a:ext cx="90222" cy="86270"/>
            </a:xfrm>
            <a:prstGeom prst="ellipse">
              <a:avLst/>
            </a:prstGeom>
            <a:solidFill>
              <a:srgbClr val="34457A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grpSp>
          <p:nvGrpSpPr>
            <p:cNvPr id="10303" name="组合 65"/>
            <p:cNvGrpSpPr/>
            <p:nvPr/>
          </p:nvGrpSpPr>
          <p:grpSpPr>
            <a:xfrm>
              <a:off x="93406" y="322975"/>
              <a:ext cx="1630538" cy="1843671"/>
              <a:chExt cx="1598516" cy="1890264"/>
            </a:xfrm>
          </p:grpSpPr>
          <p:sp>
            <p:nvSpPr>
              <p:cNvPr id="10304" name="文本框 66"/>
              <p:cNvSpPr txBox="1">
                <a:spLocks noChangeArrowheads="1"/>
              </p:cNvSpPr>
              <p:nvPr/>
            </p:nvSpPr>
            <p:spPr bwMode="auto">
              <a:xfrm>
                <a:off x="23786" y="0"/>
                <a:ext cx="1550945" cy="468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chemeClr val="bg1"/>
                    </a:solidFill>
                    <a:latin charset="0" panose="020b0806030902050204" pitchFamily="34" typeface="Impact"/>
                  </a:rPr>
                  <a:t>Mike White</a:t>
                </a:r>
              </a:p>
            </p:txBody>
          </p:sp>
          <p:sp>
            <p:nvSpPr>
              <p:cNvPr id="10305" name="文本框 67"/>
              <p:cNvSpPr txBox="1">
                <a:spLocks noChangeArrowheads="1"/>
              </p:cNvSpPr>
              <p:nvPr/>
            </p:nvSpPr>
            <p:spPr bwMode="auto">
              <a:xfrm>
                <a:off x="187253" y="382451"/>
                <a:ext cx="1224004" cy="343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zh-CN" lang="en-US" sz="1600">
                    <a:solidFill>
                      <a:schemeClr val="bg1"/>
                    </a:solidFill>
                    <a:latin charset="-122" panose="020b0502040204020203" pitchFamily="34" typeface="微软雅黑 Light"/>
                  </a:rPr>
                  <a:t>Information</a:t>
                </a:r>
              </a:p>
            </p:txBody>
          </p:sp>
          <p:sp>
            <p:nvSpPr>
              <p:cNvPr id="10306" name="矩形 68"/>
              <p:cNvSpPr>
                <a:spLocks noChangeArrowheads="1"/>
              </p:cNvSpPr>
              <p:nvPr/>
            </p:nvSpPr>
            <p:spPr bwMode="auto">
              <a:xfrm>
                <a:off x="23612" y="707504"/>
                <a:ext cx="1551284" cy="1218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buFont charset="0" panose="020b0604020202020204" pitchFamily="34" typeface="Arial"/>
                  <a:buNone/>
                </a:pPr>
                <a:r>
                  <a:rPr altLang="zh-CN" lang="en-US" sz="1200">
                    <a:solidFill>
                      <a:schemeClr val="bg1"/>
                    </a:solidFill>
                    <a:latin charset="-122" panose="020b0502040204020203" pitchFamily="34" typeface="微软雅黑 Light"/>
                  </a:rPr>
                  <a:t>Even when the cold winds blow and the world seems to be covered in foggy shadows</a:t>
                </a:r>
              </a:p>
            </p:txBody>
          </p:sp>
        </p:grpSp>
      </p:grpSp>
      <p:grpSp>
        <p:nvGrpSpPr>
          <p:cNvPr id="8" name="组合 102"/>
          <p:cNvGrpSpPr/>
          <p:nvPr/>
        </p:nvGrpSpPr>
        <p:grpSpPr>
          <a:xfrm>
            <a:off x="8947150" y="4745038"/>
            <a:ext cx="1181100" cy="1538287"/>
            <a:chExt cx="1180639" cy="1538585"/>
          </a:xfrm>
        </p:grpSpPr>
        <p:sp>
          <p:nvSpPr>
            <p:cNvPr id="10295" name="Freeform 21"/>
            <p:cNvSpPr/>
            <p:nvPr/>
          </p:nvSpPr>
          <p:spPr bwMode="auto">
            <a:xfrm>
              <a:off x="0" y="687985"/>
              <a:ext cx="1180639" cy="850600"/>
            </a:xfrm>
            <a:custGeom>
              <a:gdLst>
                <a:gd fmla="*/ 1029994151 w 458" name="T0"/>
                <a:gd fmla="*/ 66867018 h 345" name="T1"/>
                <a:gd fmla="*/ 1415411137 w 458" name="T2"/>
                <a:gd fmla="*/ 431589510 h 345" name="T3"/>
                <a:gd fmla="*/ 1847344449 w 458" name="T4"/>
                <a:gd fmla="*/ 0 h 345" name="T5"/>
                <a:gd fmla="*/ 1927086538 w 458" name="T6"/>
                <a:gd fmla="*/ 42552194 h 345" name="T7"/>
                <a:gd fmla="*/ 2147483647 w 458" name="T8"/>
                <a:gd fmla="*/ 310015314 h 345" name="T9"/>
                <a:gd fmla="*/ 2147483647 w 458" name="T10"/>
                <a:gd fmla="*/ 1513602100 h 345" name="T11"/>
                <a:gd fmla="*/ 2147483647 w 458" name="T12"/>
                <a:gd fmla="*/ 2097160338 h 345" name="T13"/>
                <a:gd fmla="*/ 0 w 458" name="T14"/>
                <a:gd fmla="*/ 2097160338 h 345" name="T15"/>
                <a:gd fmla="*/ 132901805 w 458" name="T16"/>
                <a:gd fmla="*/ 729447490 h 345" name="T17"/>
                <a:gd fmla="*/ 498384355 w 458" name="T18"/>
                <a:gd fmla="*/ 291777963 h 345" name="T19"/>
                <a:gd fmla="*/ 1029994151 w 458" name="T20"/>
                <a:gd fmla="*/ 66867018 h 345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458" name="T33"/>
                <a:gd fmla="*/ 0 h 345" name="T34"/>
                <a:gd fmla="*/ 458 w 458" name="T35"/>
                <a:gd fmla="*/ 345 h 345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345" w="458">
                  <a:moveTo>
                    <a:pt x="155" y="11"/>
                  </a:moveTo>
                  <a:cubicBezTo>
                    <a:pt x="155" y="11"/>
                    <a:pt x="199" y="68"/>
                    <a:pt x="213" y="71"/>
                  </a:cubicBezTo>
                  <a:cubicBezTo>
                    <a:pt x="221" y="73"/>
                    <a:pt x="278" y="0"/>
                    <a:pt x="278" y="0"/>
                  </a:cubicBezTo>
                  <a:cubicBezTo>
                    <a:pt x="278" y="0"/>
                    <a:pt x="287" y="0"/>
                    <a:pt x="290" y="7"/>
                  </a:cubicBezTo>
                  <a:cubicBezTo>
                    <a:pt x="290" y="7"/>
                    <a:pt x="383" y="27"/>
                    <a:pt x="398" y="51"/>
                  </a:cubicBezTo>
                  <a:cubicBezTo>
                    <a:pt x="413" y="74"/>
                    <a:pt x="435" y="172"/>
                    <a:pt x="446" y="249"/>
                  </a:cubicBezTo>
                  <a:cubicBezTo>
                    <a:pt x="458" y="326"/>
                    <a:pt x="452" y="345"/>
                    <a:pt x="452" y="345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9" y="136"/>
                    <a:pt x="20" y="120"/>
                  </a:cubicBezTo>
                  <a:cubicBezTo>
                    <a:pt x="21" y="103"/>
                    <a:pt x="26" y="64"/>
                    <a:pt x="75" y="48"/>
                  </a:cubicBezTo>
                  <a:cubicBezTo>
                    <a:pt x="123" y="31"/>
                    <a:pt x="144" y="25"/>
                    <a:pt x="155" y="11"/>
                  </a:cubicBezTo>
                  <a:close/>
                </a:path>
              </a:pathLst>
            </a:cu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96" name="Freeform 22"/>
            <p:cNvSpPr/>
            <p:nvPr/>
          </p:nvSpPr>
          <p:spPr bwMode="auto">
            <a:xfrm>
              <a:off x="177695" y="0"/>
              <a:ext cx="721683" cy="857896"/>
            </a:xfrm>
            <a:custGeom>
              <a:gdLst>
                <a:gd fmla="*/ 365375218 w 280" name="T0"/>
                <a:gd fmla="*/ 966291622 h 348" name="T1"/>
                <a:gd fmla="*/ 883543547 w 280" name="T2"/>
                <a:gd fmla="*/ 644193541 h 348" name="T3"/>
                <a:gd fmla="*/ 1122698879 w 280" name="T4"/>
                <a:gd fmla="*/ 553034728 h 348" name="T5"/>
                <a:gd fmla="*/ 856972737 w 280" name="T6"/>
                <a:gd fmla="*/ 832590549 h 348" name="T7"/>
                <a:gd fmla="*/ 1368496591 w 280" name="T8"/>
                <a:gd fmla="*/ 698889477 h 348" name="T9"/>
                <a:gd fmla="*/ 1255563239 w 280" name="T10"/>
                <a:gd fmla="*/ 948058873 h 348" name="T11"/>
                <a:gd fmla="*/ 1441572118 w 280" name="T12"/>
                <a:gd fmla="*/ 850823298 h 348" name="T13"/>
                <a:gd fmla="*/ 1328638765 w 280" name="T14"/>
                <a:gd fmla="*/ 1513247277 h 348" name="T15"/>
                <a:gd fmla="*/ 1594365230 w 280" name="T16"/>
                <a:gd fmla="*/ 1148609249 h 348" name="T17"/>
                <a:gd fmla="*/ 1169201018 w 280" name="T18"/>
                <a:gd fmla="*/ 151931395 h 348" name="T19"/>
                <a:gd fmla="*/ 1288778684 w 280" name="T20"/>
                <a:gd fmla="*/ 0 h 348" name="T21"/>
                <a:gd fmla="*/ 949977015 w 280" name="T22"/>
                <a:gd fmla="*/ 72928549 h 348" name="T23"/>
                <a:gd fmla="*/ 26573398 w 280" name="T24"/>
                <a:gd fmla="*/ 911595841 h 348" name="T25"/>
                <a:gd fmla="*/ 0 w 280" name="T26"/>
                <a:gd fmla="*/ 2114900871 h 348" name="T27"/>
                <a:gd fmla="*/ 524812965 w 280" name="T28"/>
                <a:gd fmla="*/ 1914350495 h 348" name="T29"/>
                <a:gd fmla="*/ 544741717 w 280" name="T30"/>
                <a:gd fmla="*/ 1634794827 h 348" name="T31"/>
                <a:gd fmla="*/ 365375218 w 280" name="T32"/>
                <a:gd fmla="*/ 966291622 h 348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280" name="T51"/>
                <a:gd fmla="*/ 0 h 348" name="T52"/>
                <a:gd fmla="*/ 280 w 280" name="T53"/>
                <a:gd fmla="*/ 348 h 348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348" w="280">
                  <a:moveTo>
                    <a:pt x="55" y="159"/>
                  </a:moveTo>
                  <a:cubicBezTo>
                    <a:pt x="55" y="159"/>
                    <a:pt x="55" y="112"/>
                    <a:pt x="133" y="106"/>
                  </a:cubicBezTo>
                  <a:cubicBezTo>
                    <a:pt x="133" y="106"/>
                    <a:pt x="163" y="104"/>
                    <a:pt x="169" y="91"/>
                  </a:cubicBezTo>
                  <a:cubicBezTo>
                    <a:pt x="169" y="91"/>
                    <a:pt x="169" y="128"/>
                    <a:pt x="129" y="137"/>
                  </a:cubicBezTo>
                  <a:cubicBezTo>
                    <a:pt x="129" y="137"/>
                    <a:pt x="191" y="140"/>
                    <a:pt x="206" y="115"/>
                  </a:cubicBezTo>
                  <a:cubicBezTo>
                    <a:pt x="206" y="115"/>
                    <a:pt x="203" y="143"/>
                    <a:pt x="189" y="156"/>
                  </a:cubicBezTo>
                  <a:cubicBezTo>
                    <a:pt x="189" y="156"/>
                    <a:pt x="210" y="155"/>
                    <a:pt x="217" y="140"/>
                  </a:cubicBezTo>
                  <a:cubicBezTo>
                    <a:pt x="217" y="140"/>
                    <a:pt x="235" y="217"/>
                    <a:pt x="200" y="249"/>
                  </a:cubicBezTo>
                  <a:cubicBezTo>
                    <a:pt x="200" y="249"/>
                    <a:pt x="229" y="231"/>
                    <a:pt x="240" y="189"/>
                  </a:cubicBezTo>
                  <a:cubicBezTo>
                    <a:pt x="252" y="148"/>
                    <a:pt x="280" y="49"/>
                    <a:pt x="176" y="25"/>
                  </a:cubicBezTo>
                  <a:cubicBezTo>
                    <a:pt x="176" y="25"/>
                    <a:pt x="192" y="23"/>
                    <a:pt x="194" y="0"/>
                  </a:cubicBezTo>
                  <a:cubicBezTo>
                    <a:pt x="194" y="0"/>
                    <a:pt x="184" y="13"/>
                    <a:pt x="143" y="12"/>
                  </a:cubicBezTo>
                  <a:cubicBezTo>
                    <a:pt x="102" y="11"/>
                    <a:pt x="1" y="30"/>
                    <a:pt x="4" y="150"/>
                  </a:cubicBezTo>
                  <a:cubicBezTo>
                    <a:pt x="7" y="270"/>
                    <a:pt x="46" y="334"/>
                    <a:pt x="0" y="348"/>
                  </a:cubicBezTo>
                  <a:cubicBezTo>
                    <a:pt x="0" y="348"/>
                    <a:pt x="70" y="344"/>
                    <a:pt x="79" y="315"/>
                  </a:cubicBezTo>
                  <a:cubicBezTo>
                    <a:pt x="87" y="286"/>
                    <a:pt x="82" y="269"/>
                    <a:pt x="82" y="269"/>
                  </a:cubicBezTo>
                  <a:cubicBezTo>
                    <a:pt x="82" y="269"/>
                    <a:pt x="53" y="255"/>
                    <a:pt x="55" y="159"/>
                  </a:cubicBezTo>
                  <a:close/>
                </a:path>
              </a:pathLst>
            </a:cu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9" name="组合 4"/>
          <p:cNvGrpSpPr/>
          <p:nvPr/>
        </p:nvGrpSpPr>
        <p:grpSpPr>
          <a:xfrm>
            <a:off x="8613775" y="1471613"/>
            <a:ext cx="1703388" cy="3208337"/>
            <a:chExt cx="1703034" cy="3208389"/>
          </a:xfrm>
        </p:grpSpPr>
        <p:sp>
          <p:nvSpPr>
            <p:cNvPr id="10285" name="Freeform 26"/>
            <p:cNvSpPr/>
            <p:nvPr/>
          </p:nvSpPr>
          <p:spPr bwMode="auto">
            <a:xfrm>
              <a:off x="0" y="0"/>
              <a:ext cx="1703034" cy="2158815"/>
            </a:xfrm>
            <a:custGeom>
              <a:gdLst>
                <a:gd fmla="*/ 2147483647 w 560" name="T0"/>
                <a:gd fmla="*/ 346176886 h 876" name="T1"/>
                <a:gd fmla="*/ 2147483647 w 560" name="T2"/>
                <a:gd fmla="*/ 0 h 876" name="T3"/>
                <a:gd fmla="*/ 1442764539 w 560" name="T4"/>
                <a:gd fmla="*/ 346176886 h 876" name="T5"/>
                <a:gd fmla="*/ 0 w 560" name="T6"/>
                <a:gd fmla="*/ 765231009 h 876" name="T7"/>
                <a:gd fmla="*/ 0 w 560" name="T8"/>
                <a:gd fmla="*/ 1232873088 h 876" name="T9"/>
                <a:gd fmla="*/ 0 w 560" name="T10"/>
                <a:gd fmla="*/ 2147483647 h 876" name="T11"/>
                <a:gd fmla="*/ 0 w 560" name="T12"/>
                <a:gd fmla="*/ 2147483647 h 876" name="T13"/>
                <a:gd fmla="*/ 1442764539 w 560" name="T14"/>
                <a:gd fmla="*/ 2147483647 h 876" name="T15"/>
                <a:gd fmla="*/ 2147483647 w 560" name="T16"/>
                <a:gd fmla="*/ 2147483647 h 876" name="T17"/>
                <a:gd fmla="*/ 2147483647 w 560" name="T18"/>
                <a:gd fmla="*/ 2147483647 h 876" name="T19"/>
                <a:gd fmla="*/ 2147483647 w 560" name="T20"/>
                <a:gd fmla="*/ 2147483647 h 876" name="T21"/>
                <a:gd fmla="*/ 2147483647 w 560" name="T22"/>
                <a:gd fmla="*/ 2147483647 h 876" name="T23"/>
                <a:gd fmla="*/ 2147483647 w 560" name="T24"/>
                <a:gd fmla="*/ 1232873088 h 876" name="T25"/>
                <a:gd fmla="*/ 2147483647 w 560" name="T26"/>
                <a:gd fmla="*/ 765231009 h 876" name="T27"/>
                <a:gd fmla="*/ 2147483647 w 560" name="T28"/>
                <a:gd fmla="*/ 346176886 h 87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560" name="T45"/>
                <a:gd fmla="*/ 0 h 876" name="T46"/>
                <a:gd fmla="*/ 560 w 560" name="T47"/>
                <a:gd fmla="*/ 876 h 87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876" w="560">
                  <a:moveTo>
                    <a:pt x="403" y="57"/>
                  </a:moveTo>
                  <a:cubicBezTo>
                    <a:pt x="322" y="50"/>
                    <a:pt x="279" y="0"/>
                    <a:pt x="279" y="0"/>
                  </a:cubicBezTo>
                  <a:cubicBezTo>
                    <a:pt x="279" y="0"/>
                    <a:pt x="237" y="50"/>
                    <a:pt x="156" y="57"/>
                  </a:cubicBezTo>
                  <a:cubicBezTo>
                    <a:pt x="75" y="64"/>
                    <a:pt x="0" y="99"/>
                    <a:pt x="0" y="126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0" y="777"/>
                    <a:pt x="75" y="811"/>
                    <a:pt x="156" y="818"/>
                  </a:cubicBezTo>
                  <a:cubicBezTo>
                    <a:pt x="236" y="826"/>
                    <a:pt x="279" y="876"/>
                    <a:pt x="279" y="876"/>
                  </a:cubicBezTo>
                  <a:cubicBezTo>
                    <a:pt x="279" y="876"/>
                    <a:pt x="322" y="826"/>
                    <a:pt x="403" y="818"/>
                  </a:cubicBezTo>
                  <a:cubicBezTo>
                    <a:pt x="484" y="811"/>
                    <a:pt x="560" y="777"/>
                    <a:pt x="560" y="750"/>
                  </a:cubicBezTo>
                  <a:cubicBezTo>
                    <a:pt x="560" y="672"/>
                    <a:pt x="560" y="672"/>
                    <a:pt x="560" y="672"/>
                  </a:cubicBezTo>
                  <a:cubicBezTo>
                    <a:pt x="560" y="203"/>
                    <a:pt x="560" y="203"/>
                    <a:pt x="560" y="203"/>
                  </a:cubicBezTo>
                  <a:cubicBezTo>
                    <a:pt x="560" y="126"/>
                    <a:pt x="560" y="126"/>
                    <a:pt x="560" y="126"/>
                  </a:cubicBezTo>
                  <a:cubicBezTo>
                    <a:pt x="560" y="99"/>
                    <a:pt x="484" y="64"/>
                    <a:pt x="403" y="57"/>
                  </a:cubicBezTo>
                  <a:close/>
                </a:path>
              </a:pathLst>
            </a:custGeom>
            <a:solidFill>
              <a:srgbClr val="C63E55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86" name="Oval 43"/>
            <p:cNvSpPr>
              <a:spLocks noChangeArrowheads="1"/>
            </p:cNvSpPr>
            <p:nvPr/>
          </p:nvSpPr>
          <p:spPr bwMode="auto">
            <a:xfrm>
              <a:off x="796050" y="2214188"/>
              <a:ext cx="90222" cy="86270"/>
            </a:xfrm>
            <a:prstGeom prst="ellipse">
              <a:avLst/>
            </a:prstGeom>
            <a:solidFill>
              <a:srgbClr val="C63E55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10287" name="Oval 44"/>
            <p:cNvSpPr>
              <a:spLocks noChangeArrowheads="1"/>
            </p:cNvSpPr>
            <p:nvPr/>
          </p:nvSpPr>
          <p:spPr bwMode="auto">
            <a:xfrm>
              <a:off x="796050" y="2441431"/>
              <a:ext cx="90222" cy="86270"/>
            </a:xfrm>
            <a:prstGeom prst="ellipse">
              <a:avLst/>
            </a:prstGeom>
            <a:solidFill>
              <a:srgbClr val="C63E55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10288" name="Oval 45"/>
            <p:cNvSpPr>
              <a:spLocks noChangeArrowheads="1"/>
            </p:cNvSpPr>
            <p:nvPr/>
          </p:nvSpPr>
          <p:spPr bwMode="auto">
            <a:xfrm>
              <a:off x="796051" y="2667840"/>
              <a:ext cx="90220" cy="86898"/>
            </a:xfrm>
            <a:prstGeom prst="ellipse">
              <a:avLst/>
            </a:prstGeom>
            <a:solidFill>
              <a:srgbClr val="C63E55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10289" name="Oval 46"/>
            <p:cNvSpPr>
              <a:spLocks noChangeArrowheads="1"/>
            </p:cNvSpPr>
            <p:nvPr/>
          </p:nvSpPr>
          <p:spPr bwMode="auto">
            <a:xfrm>
              <a:off x="796050" y="2894875"/>
              <a:ext cx="90222" cy="86270"/>
            </a:xfrm>
            <a:prstGeom prst="ellipse">
              <a:avLst/>
            </a:prstGeom>
            <a:solidFill>
              <a:srgbClr val="C63E55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10290" name="Oval 47"/>
            <p:cNvSpPr>
              <a:spLocks noChangeArrowheads="1"/>
            </p:cNvSpPr>
            <p:nvPr/>
          </p:nvSpPr>
          <p:spPr bwMode="auto">
            <a:xfrm>
              <a:off x="796050" y="3122119"/>
              <a:ext cx="90222" cy="86270"/>
            </a:xfrm>
            <a:prstGeom prst="ellipse">
              <a:avLst/>
            </a:prstGeom>
            <a:solidFill>
              <a:srgbClr val="C63E55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grpSp>
          <p:nvGrpSpPr>
            <p:cNvPr id="10291" name="组合 69"/>
            <p:cNvGrpSpPr/>
            <p:nvPr/>
          </p:nvGrpSpPr>
          <p:grpSpPr>
            <a:xfrm>
              <a:off x="41430" y="332610"/>
              <a:ext cx="1661604" cy="1500975"/>
              <a:chExt cx="1628972" cy="1538907"/>
            </a:xfrm>
          </p:grpSpPr>
          <p:sp>
            <p:nvSpPr>
              <p:cNvPr id="10292" name="文本框 70"/>
              <p:cNvSpPr txBox="1">
                <a:spLocks noChangeArrowheads="1"/>
              </p:cNvSpPr>
              <p:nvPr/>
            </p:nvSpPr>
            <p:spPr bwMode="auto">
              <a:xfrm>
                <a:off x="23883" y="0"/>
                <a:ext cx="1581207" cy="468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chemeClr val="bg1"/>
                    </a:solidFill>
                    <a:latin charset="0" panose="020b0806030902050204" pitchFamily="34" typeface="Impact"/>
                  </a:rPr>
                  <a:t>Anne Green</a:t>
                </a:r>
              </a:p>
            </p:txBody>
          </p:sp>
          <p:sp>
            <p:nvSpPr>
              <p:cNvPr id="10293" name="文本框 71"/>
              <p:cNvSpPr txBox="1">
                <a:spLocks noChangeArrowheads="1"/>
              </p:cNvSpPr>
              <p:nvPr/>
            </p:nvSpPr>
            <p:spPr bwMode="auto">
              <a:xfrm>
                <a:off x="202820" y="382451"/>
                <a:ext cx="1223327" cy="343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zh-CN" lang="en-US" sz="1600">
                    <a:solidFill>
                      <a:schemeClr val="bg1"/>
                    </a:solidFill>
                    <a:latin charset="-122" panose="020b0502040204020203" pitchFamily="34" typeface="微软雅黑 Light"/>
                  </a:rPr>
                  <a:t>Information</a:t>
                </a:r>
              </a:p>
            </p:txBody>
          </p:sp>
          <p:sp>
            <p:nvSpPr>
              <p:cNvPr id="10294" name="矩形 72"/>
              <p:cNvSpPr>
                <a:spLocks noChangeArrowheads="1"/>
              </p:cNvSpPr>
              <p:nvPr/>
            </p:nvSpPr>
            <p:spPr bwMode="auto">
              <a:xfrm>
                <a:off x="38840" y="781777"/>
                <a:ext cx="1551284" cy="768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buFont charset="0" panose="020b0604020202020204" pitchFamily="34" typeface="Arial"/>
                  <a:buNone/>
                </a:pPr>
                <a:r>
                  <a:rPr altLang="zh-CN" lang="en-US" sz="1200">
                    <a:solidFill>
                      <a:schemeClr val="bg1"/>
                    </a:solidFill>
                    <a:latin charset="-122" panose="020b0502040204020203" pitchFamily="34" typeface="微软雅黑 Light"/>
                  </a:rPr>
                  <a:t>Even when the cold winds blow and the world seems to be</a:t>
                </a:r>
              </a:p>
            </p:txBody>
          </p:sp>
        </p:grpSp>
      </p:grpSp>
      <p:grpSp>
        <p:nvGrpSpPr>
          <p:cNvPr id="11" name="组合 104"/>
          <p:cNvGrpSpPr/>
          <p:nvPr/>
        </p:nvGrpSpPr>
        <p:grpSpPr>
          <a:xfrm>
            <a:off x="2082800" y="4799013"/>
            <a:ext cx="1182688" cy="1484312"/>
            <a:chExt cx="1181728" cy="1484380"/>
          </a:xfrm>
        </p:grpSpPr>
        <p:sp>
          <p:nvSpPr>
            <p:cNvPr id="10282" name="Freeform 18"/>
            <p:cNvSpPr/>
            <p:nvPr/>
          </p:nvSpPr>
          <p:spPr bwMode="auto">
            <a:xfrm>
              <a:off x="299792" y="50035"/>
              <a:ext cx="510192" cy="421130"/>
            </a:xfrm>
            <a:custGeom>
              <a:gdLst>
                <a:gd fmla="*/ 644034907 w 198" name="T0"/>
                <a:gd fmla="*/ 12129037 h 171" name="T1"/>
                <a:gd fmla="*/ 1141997767 w 198" name="T2"/>
                <a:gd fmla="*/ 175889515 h 171" name="T3"/>
                <a:gd fmla="*/ 1201754631 w 198" name="T4"/>
                <a:gd fmla="*/ 733881871 h 171" name="T5"/>
                <a:gd fmla="*/ 1088881128 w 198" name="T6"/>
                <a:gd fmla="*/ 1018942450 h 171" name="T7"/>
                <a:gd fmla="*/ 1042404712 w 198" name="T8"/>
                <a:gd fmla="*/ 727816124 h 171" name="T9"/>
                <a:gd fmla="*/ 942811657 w 198" name="T10"/>
                <a:gd fmla="*/ 394234336 h 171" name="T11"/>
                <a:gd fmla="*/ 637394683 w 198" name="T12"/>
                <a:gd fmla="*/ 345713282 h 171" name="T13"/>
                <a:gd fmla="*/ 252302830 w 198" name="T14"/>
                <a:gd fmla="*/ 400297621 h 171" name="T15"/>
                <a:gd fmla="*/ 172627871 w 198" name="T16"/>
                <a:gd fmla="*/ 727816124 h 171" name="T17"/>
                <a:gd fmla="*/ 139429287 w 198" name="T18"/>
                <a:gd fmla="*/ 952226616 h 171" name="T19"/>
                <a:gd fmla="*/ 86312647 w 198" name="T20"/>
                <a:gd fmla="*/ 564058027 h 171" name="T21"/>
                <a:gd fmla="*/ 644034907 w 198" name="T22"/>
                <a:gd fmla="*/ 12129037 h 171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98" name="T36"/>
                <a:gd fmla="*/ 0 h 171" name="T37"/>
                <a:gd fmla="*/ 198 w 198" name="T38"/>
                <a:gd fmla="*/ 171 h 171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171" w="198">
                  <a:moveTo>
                    <a:pt x="97" y="2"/>
                  </a:moveTo>
                  <a:cubicBezTo>
                    <a:pt x="97" y="2"/>
                    <a:pt x="146" y="0"/>
                    <a:pt x="172" y="29"/>
                  </a:cubicBezTo>
                  <a:cubicBezTo>
                    <a:pt x="198" y="58"/>
                    <a:pt x="187" y="96"/>
                    <a:pt x="181" y="121"/>
                  </a:cubicBezTo>
                  <a:cubicBezTo>
                    <a:pt x="181" y="121"/>
                    <a:pt x="164" y="166"/>
                    <a:pt x="164" y="168"/>
                  </a:cubicBezTo>
                  <a:cubicBezTo>
                    <a:pt x="163" y="171"/>
                    <a:pt x="162" y="132"/>
                    <a:pt x="157" y="120"/>
                  </a:cubicBezTo>
                  <a:cubicBezTo>
                    <a:pt x="152" y="109"/>
                    <a:pt x="160" y="77"/>
                    <a:pt x="142" y="65"/>
                  </a:cubicBezTo>
                  <a:cubicBezTo>
                    <a:pt x="123" y="52"/>
                    <a:pt x="96" y="57"/>
                    <a:pt x="96" y="57"/>
                  </a:cubicBezTo>
                  <a:cubicBezTo>
                    <a:pt x="96" y="57"/>
                    <a:pt x="57" y="45"/>
                    <a:pt x="38" y="66"/>
                  </a:cubicBezTo>
                  <a:cubicBezTo>
                    <a:pt x="19" y="87"/>
                    <a:pt x="29" y="104"/>
                    <a:pt x="26" y="120"/>
                  </a:cubicBezTo>
                  <a:cubicBezTo>
                    <a:pt x="23" y="136"/>
                    <a:pt x="21" y="157"/>
                    <a:pt x="21" y="157"/>
                  </a:cubicBezTo>
                  <a:cubicBezTo>
                    <a:pt x="21" y="157"/>
                    <a:pt x="14" y="111"/>
                    <a:pt x="13" y="93"/>
                  </a:cubicBezTo>
                  <a:cubicBezTo>
                    <a:pt x="12" y="75"/>
                    <a:pt x="0" y="4"/>
                    <a:pt x="9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83" name="Freeform 19"/>
            <p:cNvSpPr/>
            <p:nvPr/>
          </p:nvSpPr>
          <p:spPr bwMode="auto">
            <a:xfrm>
              <a:off x="0" y="633780"/>
              <a:ext cx="1181728" cy="850600"/>
            </a:xfrm>
            <a:custGeom>
              <a:gdLst>
                <a:gd fmla="*/ 1031896290 w 458" name="T0"/>
                <a:gd fmla="*/ 66867018 h 345" name="T1"/>
                <a:gd fmla="*/ 1418024843 w 458" name="T2"/>
                <a:gd fmla="*/ 431589510 h 345" name="T3"/>
                <a:gd fmla="*/ 1857413386 w 458" name="T4"/>
                <a:gd fmla="*/ 0 h 345" name="T5"/>
                <a:gd fmla="*/ 1937301274 w 458" name="T6"/>
                <a:gd fmla="*/ 42552194 h 345" name="T7"/>
                <a:gd fmla="*/ 2147483647 w 458" name="T8"/>
                <a:gd fmla="*/ 310015314 h 345" name="T9"/>
                <a:gd fmla="*/ 2147483647 w 458" name="T10"/>
                <a:gd fmla="*/ 1513602100 h 345" name="T11"/>
                <a:gd fmla="*/ 2147483647 w 458" name="T12"/>
                <a:gd fmla="*/ 2097160338 h 345" name="T13"/>
                <a:gd fmla="*/ 0 w 458" name="T14"/>
                <a:gd fmla="*/ 2097160338 h 345" name="T15"/>
                <a:gd fmla="*/ 133148240 w 458" name="T16"/>
                <a:gd fmla="*/ 729447490 h 345" name="T17"/>
                <a:gd fmla="*/ 499303330 w 458" name="T18"/>
                <a:gd fmla="*/ 291777963 h 345" name="T19"/>
                <a:gd fmla="*/ 1031896290 w 458" name="T20"/>
                <a:gd fmla="*/ 66867018 h 345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458" name="T33"/>
                <a:gd fmla="*/ 0 h 345" name="T34"/>
                <a:gd fmla="*/ 458 w 458" name="T35"/>
                <a:gd fmla="*/ 345 h 345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345" w="458">
                  <a:moveTo>
                    <a:pt x="155" y="11"/>
                  </a:moveTo>
                  <a:cubicBezTo>
                    <a:pt x="155" y="11"/>
                    <a:pt x="199" y="68"/>
                    <a:pt x="213" y="71"/>
                  </a:cubicBezTo>
                  <a:cubicBezTo>
                    <a:pt x="221" y="73"/>
                    <a:pt x="279" y="0"/>
                    <a:pt x="279" y="0"/>
                  </a:cubicBezTo>
                  <a:cubicBezTo>
                    <a:pt x="279" y="0"/>
                    <a:pt x="287" y="0"/>
                    <a:pt x="291" y="7"/>
                  </a:cubicBezTo>
                  <a:cubicBezTo>
                    <a:pt x="291" y="7"/>
                    <a:pt x="383" y="27"/>
                    <a:pt x="398" y="51"/>
                  </a:cubicBezTo>
                  <a:cubicBezTo>
                    <a:pt x="414" y="74"/>
                    <a:pt x="435" y="172"/>
                    <a:pt x="447" y="249"/>
                  </a:cubicBezTo>
                  <a:cubicBezTo>
                    <a:pt x="458" y="326"/>
                    <a:pt x="452" y="345"/>
                    <a:pt x="452" y="345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9" y="136"/>
                    <a:pt x="20" y="120"/>
                  </a:cubicBezTo>
                  <a:cubicBezTo>
                    <a:pt x="22" y="103"/>
                    <a:pt x="27" y="64"/>
                    <a:pt x="75" y="48"/>
                  </a:cubicBezTo>
                  <a:cubicBezTo>
                    <a:pt x="123" y="31"/>
                    <a:pt x="144" y="25"/>
                    <a:pt x="15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84" name="Freeform 20"/>
            <p:cNvSpPr/>
            <p:nvPr/>
          </p:nvSpPr>
          <p:spPr bwMode="auto">
            <a:xfrm>
              <a:off x="397906" y="0"/>
              <a:ext cx="353211" cy="142809"/>
            </a:xfrm>
            <a:custGeom>
              <a:gdLst>
                <a:gd fmla="*/ 13293108 w 137" name="T0"/>
                <a:gd fmla="*/ 218251567 h 58" name="T1"/>
                <a:gd fmla="*/ 245940532 w 137" name="T2"/>
                <a:gd fmla="*/ 115187778 h 58" name="T3"/>
                <a:gd fmla="*/ 425410394 w 137" name="T4"/>
                <a:gd fmla="*/ 0 h 58" name="T5"/>
                <a:gd fmla="*/ 584937942 w 137" name="T6"/>
                <a:gd fmla="*/ 115187778 h 58" name="T7"/>
                <a:gd fmla="*/ 877406994 w 137" name="T8"/>
                <a:gd fmla="*/ 291002885 h 58" name="T9"/>
                <a:gd fmla="*/ 518467271 w 137" name="T10"/>
                <a:gd fmla="*/ 327377389 h 58" name="T11"/>
                <a:gd fmla="*/ 13293108 w 137" name="T12"/>
                <a:gd fmla="*/ 218251567 h 5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37" name="T21"/>
                <a:gd fmla="*/ 0 h 58" name="T22"/>
                <a:gd fmla="*/ 137 w 137" name="T23"/>
                <a:gd fmla="*/ 58 h 5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57" w="137">
                  <a:moveTo>
                    <a:pt x="2" y="36"/>
                  </a:moveTo>
                  <a:cubicBezTo>
                    <a:pt x="2" y="36"/>
                    <a:pt x="19" y="25"/>
                    <a:pt x="37" y="19"/>
                  </a:cubicBezTo>
                  <a:cubicBezTo>
                    <a:pt x="55" y="13"/>
                    <a:pt x="64" y="0"/>
                    <a:pt x="64" y="0"/>
                  </a:cubicBezTo>
                  <a:cubicBezTo>
                    <a:pt x="64" y="0"/>
                    <a:pt x="65" y="8"/>
                    <a:pt x="88" y="19"/>
                  </a:cubicBezTo>
                  <a:cubicBezTo>
                    <a:pt x="112" y="31"/>
                    <a:pt x="127" y="38"/>
                    <a:pt x="132" y="48"/>
                  </a:cubicBezTo>
                  <a:cubicBezTo>
                    <a:pt x="137" y="58"/>
                    <a:pt x="78" y="54"/>
                    <a:pt x="78" y="54"/>
                  </a:cubicBezTo>
                  <a:cubicBezTo>
                    <a:pt x="78" y="54"/>
                    <a:pt x="0" y="35"/>
                    <a:pt x="2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12" name="组合 62"/>
          <p:cNvGrpSpPr/>
          <p:nvPr/>
        </p:nvGrpSpPr>
        <p:grpSpPr>
          <a:xfrm>
            <a:off x="1874838" y="1460500"/>
            <a:ext cx="1598612" cy="3219450"/>
            <a:chExt cx="1598125" cy="3218813"/>
          </a:xfrm>
        </p:grpSpPr>
        <p:sp>
          <p:nvSpPr>
            <p:cNvPr id="10272" name="Freeform 27"/>
            <p:cNvSpPr/>
            <p:nvPr/>
          </p:nvSpPr>
          <p:spPr bwMode="auto">
            <a:xfrm>
              <a:off x="0" y="0"/>
              <a:ext cx="1598125" cy="2159858"/>
            </a:xfrm>
            <a:custGeom>
              <a:gdLst>
                <a:gd fmla="*/ 2147483647 w 560" name="T0"/>
                <a:gd fmla="*/ 346511797 h 876" name="T1"/>
                <a:gd fmla="*/ 2147483647 w 560" name="T2"/>
                <a:gd fmla="*/ 0 h 876" name="T3"/>
                <a:gd fmla="*/ 1270486347 w 560" name="T4"/>
                <a:gd fmla="*/ 346511797 h 876" name="T5"/>
                <a:gd fmla="*/ 0 w 560" name="T6"/>
                <a:gd fmla="*/ 765973023 h 876" name="T7"/>
                <a:gd fmla="*/ 0 w 560" name="T8"/>
                <a:gd fmla="*/ 1234065406 h 876" name="T9"/>
                <a:gd fmla="*/ 0 w 560" name="T10"/>
                <a:gd fmla="*/ 2147483647 h 876" name="T11"/>
                <a:gd fmla="*/ 0 w 560" name="T12"/>
                <a:gd fmla="*/ 2147483647 h 876" name="T13"/>
                <a:gd fmla="*/ 1270486347 w 560" name="T14"/>
                <a:gd fmla="*/ 2147483647 h 876" name="T15"/>
                <a:gd fmla="*/ 2147483647 w 560" name="T16"/>
                <a:gd fmla="*/ 2147483647 h 876" name="T17"/>
                <a:gd fmla="*/ 2147483647 w 560" name="T18"/>
                <a:gd fmla="*/ 2147483647 h 876" name="T19"/>
                <a:gd fmla="*/ 2147483647 w 560" name="T20"/>
                <a:gd fmla="*/ 2147483647 h 876" name="T21"/>
                <a:gd fmla="*/ 2147483647 w 560" name="T22"/>
                <a:gd fmla="*/ 2147483647 h 876" name="T23"/>
                <a:gd fmla="*/ 2147483647 w 560" name="T24"/>
                <a:gd fmla="*/ 1234065406 h 876" name="T25"/>
                <a:gd fmla="*/ 2147483647 w 560" name="T26"/>
                <a:gd fmla="*/ 765973023 h 876" name="T27"/>
                <a:gd fmla="*/ 2147483647 w 560" name="T28"/>
                <a:gd fmla="*/ 346511797 h 87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560" name="T45"/>
                <a:gd fmla="*/ 0 h 876" name="T46"/>
                <a:gd fmla="*/ 560 w 560" name="T47"/>
                <a:gd fmla="*/ 876 h 87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876" w="560">
                  <a:moveTo>
                    <a:pt x="403" y="57"/>
                  </a:moveTo>
                  <a:cubicBezTo>
                    <a:pt x="322" y="50"/>
                    <a:pt x="279" y="0"/>
                    <a:pt x="279" y="0"/>
                  </a:cubicBezTo>
                  <a:cubicBezTo>
                    <a:pt x="279" y="0"/>
                    <a:pt x="237" y="50"/>
                    <a:pt x="156" y="57"/>
                  </a:cubicBezTo>
                  <a:cubicBezTo>
                    <a:pt x="75" y="64"/>
                    <a:pt x="0" y="99"/>
                    <a:pt x="0" y="126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0" y="777"/>
                    <a:pt x="75" y="811"/>
                    <a:pt x="156" y="818"/>
                  </a:cubicBezTo>
                  <a:cubicBezTo>
                    <a:pt x="236" y="826"/>
                    <a:pt x="279" y="876"/>
                    <a:pt x="279" y="876"/>
                  </a:cubicBezTo>
                  <a:cubicBezTo>
                    <a:pt x="279" y="876"/>
                    <a:pt x="322" y="826"/>
                    <a:pt x="403" y="818"/>
                  </a:cubicBezTo>
                  <a:cubicBezTo>
                    <a:pt x="484" y="811"/>
                    <a:pt x="560" y="777"/>
                    <a:pt x="560" y="750"/>
                  </a:cubicBezTo>
                  <a:cubicBezTo>
                    <a:pt x="560" y="672"/>
                    <a:pt x="560" y="672"/>
                    <a:pt x="560" y="672"/>
                  </a:cubicBezTo>
                  <a:cubicBezTo>
                    <a:pt x="560" y="203"/>
                    <a:pt x="560" y="203"/>
                    <a:pt x="560" y="203"/>
                  </a:cubicBezTo>
                  <a:cubicBezTo>
                    <a:pt x="560" y="126"/>
                    <a:pt x="560" y="126"/>
                    <a:pt x="560" y="126"/>
                  </a:cubicBezTo>
                  <a:cubicBezTo>
                    <a:pt x="560" y="99"/>
                    <a:pt x="484" y="64"/>
                    <a:pt x="403" y="57"/>
                  </a:cubicBez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73" name="Oval 48"/>
            <p:cNvSpPr>
              <a:spLocks noChangeArrowheads="1"/>
            </p:cNvSpPr>
            <p:nvPr/>
          </p:nvSpPr>
          <p:spPr bwMode="auto">
            <a:xfrm>
              <a:off x="753622" y="2224611"/>
              <a:ext cx="90881" cy="86270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10274" name="Oval 49"/>
            <p:cNvSpPr>
              <a:spLocks noChangeArrowheads="1"/>
            </p:cNvSpPr>
            <p:nvPr/>
          </p:nvSpPr>
          <p:spPr bwMode="auto">
            <a:xfrm>
              <a:off x="753622" y="2451854"/>
              <a:ext cx="90881" cy="86270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10275" name="Oval 50"/>
            <p:cNvSpPr>
              <a:spLocks noChangeArrowheads="1"/>
            </p:cNvSpPr>
            <p:nvPr/>
          </p:nvSpPr>
          <p:spPr bwMode="auto">
            <a:xfrm>
              <a:off x="753622" y="2678264"/>
              <a:ext cx="90881" cy="86898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10276" name="Oval 51"/>
            <p:cNvSpPr>
              <a:spLocks noChangeArrowheads="1"/>
            </p:cNvSpPr>
            <p:nvPr/>
          </p:nvSpPr>
          <p:spPr bwMode="auto">
            <a:xfrm>
              <a:off x="753622" y="2905299"/>
              <a:ext cx="90881" cy="86270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10277" name="Oval 52"/>
            <p:cNvSpPr>
              <a:spLocks noChangeArrowheads="1"/>
            </p:cNvSpPr>
            <p:nvPr/>
          </p:nvSpPr>
          <p:spPr bwMode="auto">
            <a:xfrm>
              <a:off x="753622" y="3132543"/>
              <a:ext cx="90881" cy="86270"/>
            </a:xfrm>
            <a:prstGeom prst="ellipse">
              <a:avLst/>
            </a:prstGeom>
            <a:solidFill>
              <a:schemeClr val="accent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grpSp>
          <p:nvGrpSpPr>
            <p:cNvPr id="10278" name="组合 73"/>
            <p:cNvGrpSpPr/>
            <p:nvPr/>
          </p:nvGrpSpPr>
          <p:grpSpPr>
            <a:xfrm>
              <a:off x="7877" y="343034"/>
              <a:ext cx="1582359" cy="1500975"/>
              <a:chExt cx="1551284" cy="1538907"/>
            </a:xfrm>
          </p:grpSpPr>
          <p:sp>
            <p:nvSpPr>
              <p:cNvPr id="10279" name="文本框 74"/>
              <p:cNvSpPr txBox="1">
                <a:spLocks noChangeArrowheads="1"/>
              </p:cNvSpPr>
              <p:nvPr/>
            </p:nvSpPr>
            <p:spPr bwMode="auto">
              <a:xfrm>
                <a:off x="142260" y="0"/>
                <a:ext cx="1266773" cy="468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chemeClr val="bg1"/>
                    </a:solidFill>
                    <a:latin charset="0" panose="020b0806030902050204" pitchFamily="34" typeface="Impact"/>
                  </a:rPr>
                  <a:t>John Doe</a:t>
                </a:r>
              </a:p>
            </p:txBody>
          </p:sp>
          <p:sp>
            <p:nvSpPr>
              <p:cNvPr id="10280" name="文本框 75"/>
              <p:cNvSpPr txBox="1">
                <a:spLocks noChangeArrowheads="1"/>
              </p:cNvSpPr>
              <p:nvPr/>
            </p:nvSpPr>
            <p:spPr bwMode="auto">
              <a:xfrm>
                <a:off x="164039" y="382451"/>
                <a:ext cx="1223209" cy="343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zh-CN" lang="en-US" sz="1600">
                    <a:solidFill>
                      <a:schemeClr val="bg1"/>
                    </a:solidFill>
                    <a:latin charset="-122" panose="020b0502040204020203" pitchFamily="34" typeface="微软雅黑 Light"/>
                  </a:rPr>
                  <a:t>Information</a:t>
                </a:r>
              </a:p>
            </p:txBody>
          </p:sp>
          <p:sp>
            <p:nvSpPr>
              <p:cNvPr id="10281" name="矩形 76"/>
              <p:cNvSpPr>
                <a:spLocks noChangeArrowheads="1"/>
              </p:cNvSpPr>
              <p:nvPr/>
            </p:nvSpPr>
            <p:spPr bwMode="auto">
              <a:xfrm>
                <a:off x="0" y="781777"/>
                <a:ext cx="1551284" cy="768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buFont charset="0" panose="020b0604020202020204" pitchFamily="34" typeface="Arial"/>
                  <a:buNone/>
                </a:pPr>
                <a:r>
                  <a:rPr altLang="zh-CN" lang="en-US" sz="1200">
                    <a:solidFill>
                      <a:schemeClr val="bg1"/>
                    </a:solidFill>
                    <a:latin charset="-122" panose="020b0502040204020203" pitchFamily="34" typeface="微软雅黑 Light"/>
                  </a:rPr>
                  <a:t>Even when the cold winds blow and the world seems to be</a:t>
                </a:r>
              </a:p>
            </p:txBody>
          </p:sp>
        </p:grpSp>
      </p:grpSp>
      <p:grpSp>
        <p:nvGrpSpPr>
          <p:cNvPr id="14" name="组合 103"/>
          <p:cNvGrpSpPr/>
          <p:nvPr/>
        </p:nvGrpSpPr>
        <p:grpSpPr>
          <a:xfrm>
            <a:off x="3641725" y="4624388"/>
            <a:ext cx="1268413" cy="1695450"/>
            <a:chExt cx="1267850" cy="1695988"/>
          </a:xfrm>
        </p:grpSpPr>
        <p:sp>
          <p:nvSpPr>
            <p:cNvPr id="10270" name="Freeform 16"/>
            <p:cNvSpPr/>
            <p:nvPr/>
          </p:nvSpPr>
          <p:spPr bwMode="auto">
            <a:xfrm>
              <a:off x="0" y="700494"/>
              <a:ext cx="1267850" cy="995494"/>
            </a:xfrm>
            <a:custGeom>
              <a:gdLst>
                <a:gd fmla="*/ 1175382019 w 492" name="T0"/>
                <a:gd fmla="*/ 54646217 h 404" name="T1"/>
                <a:gd fmla="*/ 1587095911 w 492" name="T2"/>
                <a:gd fmla="*/ 346089452 h 404" name="T3"/>
                <a:gd fmla="*/ 1985530560 w 492" name="T4"/>
                <a:gd fmla="*/ 0 h 404" name="T5"/>
                <a:gd fmla="*/ 2065219551 w 492" name="T6"/>
                <a:gd fmla="*/ 36431629 h 404" name="T7"/>
                <a:gd fmla="*/ 2147483647 w 492" name="T8"/>
                <a:gd fmla="*/ 267157074 h 404" name="T9"/>
                <a:gd fmla="*/ 2147483647 w 492" name="T10"/>
                <a:gd fmla="*/ 995767522 h 404" name="T11"/>
                <a:gd fmla="*/ 2147483647 w 492" name="T12"/>
                <a:gd fmla="*/ 2147483647 h 404" name="T13"/>
                <a:gd fmla="*/ 0 w 492" name="T14"/>
                <a:gd fmla="*/ 2147483647 h 404" name="T15"/>
                <a:gd fmla="*/ 292185317 w 492" name="T16"/>
                <a:gd fmla="*/ 643606543 h 404" name="T17"/>
                <a:gd fmla="*/ 650775551 w 492" name="T18"/>
                <a:gd fmla="*/ 255014022 h 404" name="T19"/>
                <a:gd fmla="*/ 1175382019 w 492" name="T20"/>
                <a:gd fmla="*/ 54646217 h 404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492" name="T33"/>
                <a:gd fmla="*/ 0 h 404" name="T34"/>
                <a:gd fmla="*/ 492 w 492" name="T35"/>
                <a:gd fmla="*/ 404 h 404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403" w="492">
                  <a:moveTo>
                    <a:pt x="177" y="9"/>
                  </a:moveTo>
                  <a:cubicBezTo>
                    <a:pt x="177" y="9"/>
                    <a:pt x="190" y="61"/>
                    <a:pt x="239" y="57"/>
                  </a:cubicBezTo>
                  <a:cubicBezTo>
                    <a:pt x="288" y="52"/>
                    <a:pt x="299" y="0"/>
                    <a:pt x="299" y="0"/>
                  </a:cubicBezTo>
                  <a:cubicBezTo>
                    <a:pt x="299" y="0"/>
                    <a:pt x="307" y="0"/>
                    <a:pt x="311" y="6"/>
                  </a:cubicBezTo>
                  <a:cubicBezTo>
                    <a:pt x="311" y="6"/>
                    <a:pt x="402" y="24"/>
                    <a:pt x="417" y="44"/>
                  </a:cubicBezTo>
                  <a:cubicBezTo>
                    <a:pt x="432" y="64"/>
                    <a:pt x="456" y="97"/>
                    <a:pt x="468" y="164"/>
                  </a:cubicBezTo>
                  <a:cubicBezTo>
                    <a:pt x="479" y="230"/>
                    <a:pt x="492" y="404"/>
                    <a:pt x="492" y="404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0" y="400"/>
                    <a:pt x="33" y="132"/>
                    <a:pt x="44" y="106"/>
                  </a:cubicBezTo>
                  <a:cubicBezTo>
                    <a:pt x="49" y="93"/>
                    <a:pt x="50" y="57"/>
                    <a:pt x="98" y="42"/>
                  </a:cubicBezTo>
                  <a:cubicBezTo>
                    <a:pt x="145" y="28"/>
                    <a:pt x="166" y="22"/>
                    <a:pt x="17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71" name="Freeform 17"/>
            <p:cNvSpPr/>
            <p:nvPr/>
          </p:nvSpPr>
          <p:spPr bwMode="auto">
            <a:xfrm>
              <a:off x="87212" y="0"/>
              <a:ext cx="1012754" cy="816201"/>
            </a:xfrm>
            <a:custGeom>
              <a:gdLst>
                <a:gd fmla="*/ 1952406784 w 393" name="T0"/>
                <a:gd fmla="*/ 893831311 h 331" name="T1"/>
                <a:gd fmla="*/ 1746539472 w 393" name="T2"/>
                <a:gd fmla="*/ 1635649556 h 331" name="T3"/>
                <a:gd fmla="*/ 1719975948 w 393" name="T4"/>
                <a:gd fmla="*/ 1647811193 h 331" name="T5"/>
                <a:gd fmla="*/ 2138348876 w 393" name="T6"/>
                <a:gd fmla="*/ 1957915676 h 331" name="T7"/>
                <a:gd fmla="*/ 2147483647 w 393" name="T8"/>
                <a:gd fmla="*/ 1507959765 h 331" name="T9"/>
                <a:gd fmla="*/ 2147483647 w 393" name="T10"/>
                <a:gd fmla="*/ 1593086293 h 331" name="T11"/>
                <a:gd fmla="*/ 2147483647 w 393" name="T12"/>
                <a:gd fmla="*/ 1441075693 h 331" name="T13"/>
                <a:gd fmla="*/ 2147483647 w 393" name="T14"/>
                <a:gd fmla="*/ 1453237330 h 331" name="T15"/>
                <a:gd fmla="*/ 1467625045 w 393" name="T16"/>
                <a:gd fmla="*/ 85126566 h 331" name="T17"/>
                <a:gd fmla="*/ 524627186 w 393" name="T18"/>
                <a:gd fmla="*/ 833025591 h 331" name="T19"/>
                <a:gd fmla="*/ 378527803 w 393" name="T20"/>
                <a:gd fmla="*/ 930313756 h 331" name="T21"/>
                <a:gd fmla="*/ 318759793 w 393" name="T22"/>
                <a:gd fmla="*/ 808704783 h 331" name="T23"/>
                <a:gd fmla="*/ 278914507 w 393" name="T24"/>
                <a:gd fmla="*/ 1210016612 h 331" name="T25"/>
                <a:gd fmla="*/ 119535899 w 393" name="T26"/>
                <a:gd fmla="*/ 1161372529 h 331" name="T27"/>
                <a:gd fmla="*/ 358605160 w 393" name="T28"/>
                <a:gd fmla="*/ 1477558139 h 331" name="T29"/>
                <a:gd fmla="*/ 166022066 w 393" name="T30"/>
                <a:gd fmla="*/ 1507959765 h 331" name="T31"/>
                <a:gd fmla="*/ 1016047390 w 393" name="T32"/>
                <a:gd fmla="*/ 1666053649 h 331" name="T33"/>
                <a:gd fmla="*/ 909795870 w 393" name="T34"/>
                <a:gd fmla="*/ 1258660694 h 331" name="T35"/>
                <a:gd fmla="*/ 1308243578 w 393" name="T36"/>
                <a:gd fmla="*/ 620209119 h 331" name="T37"/>
                <a:gd fmla="*/ 1832870925 w 393" name="T38"/>
                <a:gd fmla="*/ 863429684 h 331" name="T39"/>
                <a:gd fmla="*/ 1640287952 w 393" name="T40"/>
                <a:gd fmla="*/ 601969129 h 331" name="T41"/>
                <a:gd fmla="*/ 1952406784 w 393" name="T42"/>
                <a:gd fmla="*/ 893831311 h 331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393" name="T66"/>
                <a:gd fmla="*/ 0 h 331" name="T67"/>
                <a:gd fmla="*/ 393 w 393" name="T68"/>
                <a:gd fmla="*/ 331 h 331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331" w="393">
                  <a:moveTo>
                    <a:pt x="294" y="147"/>
                  </a:moveTo>
                  <a:cubicBezTo>
                    <a:pt x="301" y="223"/>
                    <a:pt x="266" y="267"/>
                    <a:pt x="263" y="269"/>
                  </a:cubicBezTo>
                  <a:cubicBezTo>
                    <a:pt x="259" y="271"/>
                    <a:pt x="259" y="271"/>
                    <a:pt x="259" y="271"/>
                  </a:cubicBezTo>
                  <a:cubicBezTo>
                    <a:pt x="259" y="271"/>
                    <a:pt x="258" y="320"/>
                    <a:pt x="322" y="322"/>
                  </a:cubicBezTo>
                  <a:cubicBezTo>
                    <a:pt x="386" y="324"/>
                    <a:pt x="389" y="265"/>
                    <a:pt x="372" y="248"/>
                  </a:cubicBezTo>
                  <a:cubicBezTo>
                    <a:pt x="372" y="248"/>
                    <a:pt x="363" y="266"/>
                    <a:pt x="348" y="262"/>
                  </a:cubicBezTo>
                  <a:cubicBezTo>
                    <a:pt x="348" y="262"/>
                    <a:pt x="370" y="255"/>
                    <a:pt x="363" y="237"/>
                  </a:cubicBezTo>
                  <a:cubicBezTo>
                    <a:pt x="363" y="237"/>
                    <a:pt x="353" y="249"/>
                    <a:pt x="342" y="239"/>
                  </a:cubicBezTo>
                  <a:cubicBezTo>
                    <a:pt x="331" y="230"/>
                    <a:pt x="393" y="28"/>
                    <a:pt x="221" y="14"/>
                  </a:cubicBezTo>
                  <a:cubicBezTo>
                    <a:pt x="221" y="14"/>
                    <a:pt x="87" y="0"/>
                    <a:pt x="79" y="137"/>
                  </a:cubicBezTo>
                  <a:cubicBezTo>
                    <a:pt x="79" y="137"/>
                    <a:pt x="75" y="157"/>
                    <a:pt x="57" y="153"/>
                  </a:cubicBezTo>
                  <a:cubicBezTo>
                    <a:pt x="40" y="148"/>
                    <a:pt x="48" y="133"/>
                    <a:pt x="48" y="133"/>
                  </a:cubicBezTo>
                  <a:cubicBezTo>
                    <a:pt x="48" y="133"/>
                    <a:pt x="0" y="164"/>
                    <a:pt x="42" y="199"/>
                  </a:cubicBezTo>
                  <a:cubicBezTo>
                    <a:pt x="42" y="199"/>
                    <a:pt x="25" y="206"/>
                    <a:pt x="18" y="191"/>
                  </a:cubicBezTo>
                  <a:cubicBezTo>
                    <a:pt x="18" y="191"/>
                    <a:pt x="14" y="244"/>
                    <a:pt x="54" y="243"/>
                  </a:cubicBezTo>
                  <a:cubicBezTo>
                    <a:pt x="54" y="243"/>
                    <a:pt x="39" y="254"/>
                    <a:pt x="25" y="248"/>
                  </a:cubicBezTo>
                  <a:cubicBezTo>
                    <a:pt x="25" y="248"/>
                    <a:pt x="74" y="331"/>
                    <a:pt x="153" y="274"/>
                  </a:cubicBezTo>
                  <a:cubicBezTo>
                    <a:pt x="153" y="274"/>
                    <a:pt x="135" y="240"/>
                    <a:pt x="137" y="207"/>
                  </a:cubicBezTo>
                  <a:cubicBezTo>
                    <a:pt x="139" y="173"/>
                    <a:pt x="191" y="147"/>
                    <a:pt x="197" y="102"/>
                  </a:cubicBezTo>
                  <a:cubicBezTo>
                    <a:pt x="197" y="102"/>
                    <a:pt x="253" y="102"/>
                    <a:pt x="276" y="142"/>
                  </a:cubicBezTo>
                  <a:cubicBezTo>
                    <a:pt x="276" y="142"/>
                    <a:pt x="268" y="112"/>
                    <a:pt x="247" y="99"/>
                  </a:cubicBezTo>
                  <a:cubicBezTo>
                    <a:pt x="247" y="99"/>
                    <a:pt x="290" y="111"/>
                    <a:pt x="294" y="1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15" name="组合 61"/>
          <p:cNvGrpSpPr/>
          <p:nvPr/>
        </p:nvGrpSpPr>
        <p:grpSpPr>
          <a:xfrm>
            <a:off x="3317875" y="995363"/>
            <a:ext cx="1827213" cy="3536950"/>
            <a:chExt cx="1827463" cy="3536745"/>
          </a:xfrm>
        </p:grpSpPr>
        <p:sp>
          <p:nvSpPr>
            <p:cNvPr id="10260" name="Freeform 25"/>
            <p:cNvSpPr/>
            <p:nvPr/>
          </p:nvSpPr>
          <p:spPr bwMode="auto">
            <a:xfrm>
              <a:off x="0" y="0"/>
              <a:ext cx="1827463" cy="2457984"/>
            </a:xfrm>
            <a:custGeom>
              <a:gdLst>
                <a:gd fmla="*/ 2147483647 w 640" name="T0"/>
                <a:gd fmla="*/ 395077225 h 997" name="T1"/>
                <a:gd fmla="*/ 2147483647 w 640" name="T2"/>
                <a:gd fmla="*/ 0 h 997" name="T3"/>
                <a:gd fmla="*/ 1451299533 w 640" name="T4"/>
                <a:gd fmla="*/ 395077225 h 997" name="T5"/>
                <a:gd fmla="*/ 0 w 640" name="T6"/>
                <a:gd fmla="*/ 869167398 h 997" name="T7"/>
                <a:gd fmla="*/ 0 w 640" name="T8"/>
                <a:gd fmla="*/ 1404041659 h 997" name="T9"/>
                <a:gd fmla="*/ 0 w 640" name="T10"/>
                <a:gd fmla="*/ 2147483647 h 997" name="T11"/>
                <a:gd fmla="*/ 0 w 640" name="T12"/>
                <a:gd fmla="*/ 2147483647 h 997" name="T13"/>
                <a:gd fmla="*/ 1451299533 w 640" name="T14"/>
                <a:gd fmla="*/ 2147483647 h 997" name="T15"/>
                <a:gd fmla="*/ 2147483647 w 640" name="T16"/>
                <a:gd fmla="*/ 2147483647 h 997" name="T17"/>
                <a:gd fmla="*/ 2147483647 w 640" name="T18"/>
                <a:gd fmla="*/ 2147483647 h 997" name="T19"/>
                <a:gd fmla="*/ 2147483647 w 640" name="T20"/>
                <a:gd fmla="*/ 2147483647 h 997" name="T21"/>
                <a:gd fmla="*/ 2147483647 w 640" name="T22"/>
                <a:gd fmla="*/ 2147483647 h 997" name="T23"/>
                <a:gd fmla="*/ 2147483647 w 640" name="T24"/>
                <a:gd fmla="*/ 1404041659 h 997" name="T25"/>
                <a:gd fmla="*/ 2147483647 w 640" name="T26"/>
                <a:gd fmla="*/ 869167398 h 997" name="T27"/>
                <a:gd fmla="*/ 2147483647 w 640" name="T28"/>
                <a:gd fmla="*/ 395077225 h 997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640" name="T45"/>
                <a:gd fmla="*/ 0 h 997" name="T46"/>
                <a:gd fmla="*/ 640 w 640" name="T47"/>
                <a:gd fmla="*/ 997 h 997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997" w="640">
                  <a:moveTo>
                    <a:pt x="461" y="65"/>
                  </a:moveTo>
                  <a:cubicBezTo>
                    <a:pt x="369" y="57"/>
                    <a:pt x="319" y="0"/>
                    <a:pt x="319" y="0"/>
                  </a:cubicBezTo>
                  <a:cubicBezTo>
                    <a:pt x="319" y="0"/>
                    <a:pt x="270" y="57"/>
                    <a:pt x="178" y="65"/>
                  </a:cubicBezTo>
                  <a:cubicBezTo>
                    <a:pt x="87" y="73"/>
                    <a:pt x="0" y="112"/>
                    <a:pt x="0" y="143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765"/>
                    <a:pt x="0" y="765"/>
                    <a:pt x="0" y="765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84"/>
                    <a:pt x="86" y="923"/>
                    <a:pt x="178" y="932"/>
                  </a:cubicBezTo>
                  <a:cubicBezTo>
                    <a:pt x="270" y="940"/>
                    <a:pt x="319" y="997"/>
                    <a:pt x="319" y="997"/>
                  </a:cubicBezTo>
                  <a:cubicBezTo>
                    <a:pt x="319" y="997"/>
                    <a:pt x="369" y="940"/>
                    <a:pt x="461" y="932"/>
                  </a:cubicBezTo>
                  <a:cubicBezTo>
                    <a:pt x="552" y="923"/>
                    <a:pt x="640" y="884"/>
                    <a:pt x="640" y="853"/>
                  </a:cubicBezTo>
                  <a:cubicBezTo>
                    <a:pt x="640" y="765"/>
                    <a:pt x="640" y="765"/>
                    <a:pt x="640" y="765"/>
                  </a:cubicBezTo>
                  <a:cubicBezTo>
                    <a:pt x="640" y="231"/>
                    <a:pt x="640" y="231"/>
                    <a:pt x="640" y="231"/>
                  </a:cubicBezTo>
                  <a:cubicBezTo>
                    <a:pt x="640" y="143"/>
                    <a:pt x="640" y="143"/>
                    <a:pt x="640" y="143"/>
                  </a:cubicBezTo>
                  <a:cubicBezTo>
                    <a:pt x="640" y="112"/>
                    <a:pt x="553" y="73"/>
                    <a:pt x="461" y="65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261" name="Oval 38"/>
            <p:cNvSpPr>
              <a:spLocks noChangeArrowheads="1"/>
            </p:cNvSpPr>
            <p:nvPr/>
          </p:nvSpPr>
          <p:spPr bwMode="auto">
            <a:xfrm>
              <a:off x="869165" y="2542751"/>
              <a:ext cx="90220" cy="86898"/>
            </a:xfrm>
            <a:prstGeom prst="ellipse">
              <a:avLst/>
            </a:prstGeom>
            <a:solidFill>
              <a:schemeClr val="accent2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10262" name="Oval 39"/>
            <p:cNvSpPr>
              <a:spLocks noChangeArrowheads="1"/>
            </p:cNvSpPr>
            <p:nvPr/>
          </p:nvSpPr>
          <p:spPr bwMode="auto">
            <a:xfrm>
              <a:off x="869164" y="2769786"/>
              <a:ext cx="90222" cy="86270"/>
            </a:xfrm>
            <a:prstGeom prst="ellipse">
              <a:avLst/>
            </a:prstGeom>
            <a:solidFill>
              <a:schemeClr val="accent2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10263" name="Oval 40"/>
            <p:cNvSpPr>
              <a:spLocks noChangeArrowheads="1"/>
            </p:cNvSpPr>
            <p:nvPr/>
          </p:nvSpPr>
          <p:spPr bwMode="auto">
            <a:xfrm>
              <a:off x="869164" y="2997031"/>
              <a:ext cx="90222" cy="86270"/>
            </a:xfrm>
            <a:prstGeom prst="ellipse">
              <a:avLst/>
            </a:prstGeom>
            <a:solidFill>
              <a:schemeClr val="accent2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10264" name="Oval 41"/>
            <p:cNvSpPr>
              <a:spLocks noChangeArrowheads="1"/>
            </p:cNvSpPr>
            <p:nvPr/>
          </p:nvSpPr>
          <p:spPr bwMode="auto">
            <a:xfrm>
              <a:off x="869164" y="3223232"/>
              <a:ext cx="90222" cy="86270"/>
            </a:xfrm>
            <a:prstGeom prst="ellipse">
              <a:avLst/>
            </a:prstGeom>
            <a:solidFill>
              <a:schemeClr val="accent2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10265" name="Oval 42"/>
            <p:cNvSpPr>
              <a:spLocks noChangeArrowheads="1"/>
            </p:cNvSpPr>
            <p:nvPr/>
          </p:nvSpPr>
          <p:spPr bwMode="auto">
            <a:xfrm>
              <a:off x="869164" y="3450475"/>
              <a:ext cx="90222" cy="86270"/>
            </a:xfrm>
            <a:prstGeom prst="ellipse">
              <a:avLst/>
            </a:prstGeom>
            <a:solidFill>
              <a:schemeClr val="accent2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grpSp>
          <p:nvGrpSpPr>
            <p:cNvPr id="10266" name="组合 77"/>
            <p:cNvGrpSpPr/>
            <p:nvPr/>
          </p:nvGrpSpPr>
          <p:grpSpPr>
            <a:xfrm>
              <a:off x="129062" y="322975"/>
              <a:ext cx="1582359" cy="1843671"/>
              <a:chExt cx="1551284" cy="1890264"/>
            </a:xfrm>
          </p:grpSpPr>
          <p:sp>
            <p:nvSpPr>
              <p:cNvPr id="10267" name="文本框 78"/>
              <p:cNvSpPr txBox="1">
                <a:spLocks noChangeArrowheads="1"/>
              </p:cNvSpPr>
              <p:nvPr/>
            </p:nvSpPr>
            <p:spPr bwMode="auto">
              <a:xfrm>
                <a:off x="145093" y="0"/>
                <a:ext cx="1261106" cy="468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chemeClr val="bg1"/>
                    </a:solidFill>
                    <a:latin charset="0" panose="020b0806030902050204" pitchFamily="34" typeface="Impact"/>
                  </a:rPr>
                  <a:t>Jane Doe</a:t>
                </a:r>
              </a:p>
            </p:txBody>
          </p:sp>
          <p:sp>
            <p:nvSpPr>
              <p:cNvPr id="10268" name="文本框 79"/>
              <p:cNvSpPr txBox="1">
                <a:spLocks noChangeArrowheads="1"/>
              </p:cNvSpPr>
              <p:nvPr/>
            </p:nvSpPr>
            <p:spPr bwMode="auto">
              <a:xfrm>
                <a:off x="163768" y="382451"/>
                <a:ext cx="1223749" cy="343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zh-CN" lang="en-US" sz="1600">
                    <a:solidFill>
                      <a:schemeClr val="bg1"/>
                    </a:solidFill>
                    <a:latin charset="-122" panose="020b0502040204020203" pitchFamily="34" typeface="微软雅黑 Light"/>
                  </a:rPr>
                  <a:t>Information</a:t>
                </a:r>
              </a:p>
            </p:txBody>
          </p:sp>
          <p:sp>
            <p:nvSpPr>
              <p:cNvPr id="10269" name="矩形 80"/>
              <p:cNvSpPr>
                <a:spLocks noChangeArrowheads="1"/>
              </p:cNvSpPr>
              <p:nvPr/>
            </p:nvSpPr>
            <p:spPr bwMode="auto">
              <a:xfrm>
                <a:off x="0" y="707504"/>
                <a:ext cx="1551284" cy="1218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buFont charset="0" panose="020b0604020202020204" pitchFamily="34" typeface="Arial"/>
                  <a:buNone/>
                </a:pPr>
                <a:r>
                  <a:rPr altLang="zh-CN" lang="en-US" sz="1200">
                    <a:solidFill>
                      <a:schemeClr val="bg1"/>
                    </a:solidFill>
                    <a:latin charset="-122" panose="020b0502040204020203" pitchFamily="34" typeface="微软雅黑 Light"/>
                  </a:rPr>
                  <a:t>Even when the cold winds blow and the world seems to be covered in foggy shadows</a:t>
                </a:r>
              </a:p>
            </p:txBody>
          </p:sp>
        </p:grpSp>
      </p:grpSp>
      <p:sp>
        <p:nvSpPr>
          <p:cNvPr id="10252" name="矩形 54"/>
          <p:cNvSpPr>
            <a:spLocks noChangeArrowheads="1"/>
          </p:cNvSpPr>
          <p:nvPr/>
        </p:nvSpPr>
        <p:spPr bwMode="auto">
          <a:xfrm>
            <a:off x="669925" y="6210300"/>
            <a:ext cx="10850563" cy="200025"/>
          </a:xfrm>
          <a:prstGeom prst="rect">
            <a:avLst/>
          </a:prstGeom>
          <a:solidFill>
            <a:srgbClr val="FBFBF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17" name="组合 87"/>
          <p:cNvGrpSpPr/>
          <p:nvPr/>
        </p:nvGrpSpPr>
        <p:grpSpPr>
          <a:xfrm>
            <a:off x="-50800" y="282575"/>
            <a:ext cx="4283075" cy="809625"/>
            <a:chExt cx="4281735" cy="808970"/>
          </a:xfrm>
        </p:grpSpPr>
        <p:sp>
          <p:nvSpPr>
            <p:cNvPr id="10257" name="文本框 91"/>
            <p:cNvSpPr txBox="1">
              <a:spLocks noChangeArrowheads="1"/>
            </p:cNvSpPr>
            <p:nvPr/>
          </p:nvSpPr>
          <p:spPr bwMode="auto">
            <a:xfrm>
              <a:off x="284187" y="0"/>
              <a:ext cx="3726602" cy="51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Your Title Here</a:t>
              </a:r>
            </a:p>
          </p:txBody>
        </p:sp>
        <p:cxnSp>
          <p:nvCxnSpPr>
            <p:cNvPr id="10258" name="直接连接符 92"/>
            <p:cNvCxnSpPr>
              <a:cxnSpLocks noChangeShapeType="1"/>
            </p:cNvCxnSpPr>
            <p:nvPr/>
          </p:nvCxnSpPr>
          <p:spPr bwMode="auto">
            <a:xfrm>
              <a:off x="0" y="808970"/>
              <a:ext cx="4281735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0259" name="文本框 93"/>
            <p:cNvSpPr txBox="1">
              <a:spLocks noChangeArrowheads="1"/>
            </p:cNvSpPr>
            <p:nvPr/>
          </p:nvSpPr>
          <p:spPr bwMode="auto">
            <a:xfrm>
              <a:off x="284187" y="377674"/>
              <a:ext cx="2420497" cy="39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 Subtitle Here</a:t>
              </a:r>
            </a:p>
          </p:txBody>
        </p:sp>
      </p:grpSp>
      <p:grpSp>
        <p:nvGrpSpPr>
          <p:cNvPr id="18" name="组合 3"/>
          <p:cNvGrpSpPr/>
          <p:nvPr/>
        </p:nvGrpSpPr>
        <p:grpSpPr>
          <a:xfrm>
            <a:off x="-273050" y="5538788"/>
            <a:ext cx="12738100" cy="1579562"/>
            <a:chExt cx="12737232" cy="1579028"/>
          </a:xfrm>
        </p:grpSpPr>
        <p:pic>
          <p:nvPicPr>
            <p:cNvPr id="10255" name="图片 55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5400000">
              <a:off x="5579102" y="-5579102"/>
              <a:ext cx="1579028" cy="1273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6" name="文本框 99"/>
            <p:cNvSpPr txBox="1">
              <a:spLocks noChangeArrowheads="1"/>
            </p:cNvSpPr>
            <p:nvPr/>
          </p:nvSpPr>
          <p:spPr bwMode="auto">
            <a:xfrm>
              <a:off x="4688323" y="708328"/>
              <a:ext cx="3292568" cy="51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rgbClr val="59595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Information Here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灯片编号占位符 1"/>
          <p:cNvSpPr txBox="1">
            <a:spLocks noChangeArrowheads="1" noGrp="1"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fld id="{CECA1DDA-96AF-4E1C-A63E-5ABB7F10E031}" type="slidenum">
              <a:rPr altLang="en-US" lang="zh-CN" sz="1200">
                <a:solidFill>
                  <a:srgbClr val="898989"/>
                </a:solidFill>
              </a:rPr>
              <a:pPr algn="r" eaLnBrk="1" hangingPunct="1">
                <a:buFont charset="0" panose="020b0604020202020204" pitchFamily="34" typeface="Arial"/>
                <a:buNone/>
              </a:pPr>
              <a:t>6</a:t>
            </a:fld>
          </a:p>
        </p:txBody>
      </p:sp>
      <p:grpSp>
        <p:nvGrpSpPr>
          <p:cNvPr id="2" name="组合 31"/>
          <p:cNvGrpSpPr/>
          <p:nvPr/>
        </p:nvGrpSpPr>
        <p:grpSpPr>
          <a:xfrm>
            <a:off x="8053388" y="3224213"/>
            <a:ext cx="396875" cy="396875"/>
            <a:chExt cx="812800" cy="812800"/>
          </a:xfrm>
        </p:grpSpPr>
        <p:sp>
          <p:nvSpPr>
            <p:cNvPr id="11308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1309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236092 h 692642" name="T1"/>
                <a:gd fmla="*/ 46600 w 692642" name="T2"/>
                <a:gd fmla="*/ 189492 h 692642" name="T3"/>
                <a:gd fmla="*/ 189493 w 692642" name="T4"/>
                <a:gd fmla="*/ 189492 h 692642" name="T5"/>
                <a:gd fmla="*/ 189493 w 692642" name="T6"/>
                <a:gd fmla="*/ 46600 h 692642" name="T7"/>
                <a:gd fmla="*/ 236093 w 692642" name="T8"/>
                <a:gd fmla="*/ 0 h 692642" name="T9"/>
                <a:gd fmla="*/ 282693 w 692642" name="T10"/>
                <a:gd fmla="*/ 46600 h 692642" name="T11"/>
                <a:gd fmla="*/ 282693 w 692642" name="T12"/>
                <a:gd fmla="*/ 189493 h 692642" name="T13"/>
                <a:gd fmla="*/ 425586 w 692642" name="T14"/>
                <a:gd fmla="*/ 189493 h 692642" name="T15"/>
                <a:gd fmla="*/ 472186 w 692642" name="T16"/>
                <a:gd fmla="*/ 236093 h 692642" name="T17"/>
                <a:gd fmla="*/ 472185 w 692642" name="T18"/>
                <a:gd fmla="*/ 236092 h 692642" name="T19"/>
                <a:gd fmla="*/ 425585 w 692642" name="T20"/>
                <a:gd fmla="*/ 282693 h 692642" name="T21"/>
                <a:gd fmla="*/ 282693 w 692642" name="T22"/>
                <a:gd fmla="*/ 282693 h 692642" name="T23"/>
                <a:gd fmla="*/ 282693 w 692642" name="T24"/>
                <a:gd fmla="*/ 425586 h 692642" name="T25"/>
                <a:gd fmla="*/ 236092 w 692642" name="T26"/>
                <a:gd fmla="*/ 472186 h 692642" name="T27"/>
                <a:gd fmla="*/ 236093 w 692642" name="T28"/>
                <a:gd fmla="*/ 472185 h 692642" name="T29"/>
                <a:gd fmla="*/ 189493 w 692642" name="T30"/>
                <a:gd fmla="*/ 425585 h 692642" name="T31"/>
                <a:gd fmla="*/ 189493 w 692642" name="T32"/>
                <a:gd fmla="*/ 282693 h 692642" name="T33"/>
                <a:gd fmla="*/ 46600 w 692642" name="T34"/>
                <a:gd fmla="*/ 282693 h 692642" name="T35"/>
                <a:gd fmla="*/ 0 w 692642" name="T36"/>
                <a:gd fmla="*/ 23609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3" name="组合 34"/>
          <p:cNvGrpSpPr/>
          <p:nvPr/>
        </p:nvGrpSpPr>
        <p:grpSpPr>
          <a:xfrm>
            <a:off x="3786188" y="3224213"/>
            <a:ext cx="396875" cy="396875"/>
            <a:chExt cx="812800" cy="812800"/>
          </a:xfrm>
        </p:grpSpPr>
        <p:sp>
          <p:nvSpPr>
            <p:cNvPr id="11306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1307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236092 h 692642" name="T1"/>
                <a:gd fmla="*/ 46600 w 692642" name="T2"/>
                <a:gd fmla="*/ 189492 h 692642" name="T3"/>
                <a:gd fmla="*/ 189493 w 692642" name="T4"/>
                <a:gd fmla="*/ 189492 h 692642" name="T5"/>
                <a:gd fmla="*/ 189493 w 692642" name="T6"/>
                <a:gd fmla="*/ 46600 h 692642" name="T7"/>
                <a:gd fmla="*/ 236093 w 692642" name="T8"/>
                <a:gd fmla="*/ 0 h 692642" name="T9"/>
                <a:gd fmla="*/ 282693 w 692642" name="T10"/>
                <a:gd fmla="*/ 46600 h 692642" name="T11"/>
                <a:gd fmla="*/ 282693 w 692642" name="T12"/>
                <a:gd fmla="*/ 189493 h 692642" name="T13"/>
                <a:gd fmla="*/ 425586 w 692642" name="T14"/>
                <a:gd fmla="*/ 189493 h 692642" name="T15"/>
                <a:gd fmla="*/ 472186 w 692642" name="T16"/>
                <a:gd fmla="*/ 236093 h 692642" name="T17"/>
                <a:gd fmla="*/ 472185 w 692642" name="T18"/>
                <a:gd fmla="*/ 236092 h 692642" name="T19"/>
                <a:gd fmla="*/ 425585 w 692642" name="T20"/>
                <a:gd fmla="*/ 282693 h 692642" name="T21"/>
                <a:gd fmla="*/ 282693 w 692642" name="T22"/>
                <a:gd fmla="*/ 282693 h 692642" name="T23"/>
                <a:gd fmla="*/ 282693 w 692642" name="T24"/>
                <a:gd fmla="*/ 425586 h 692642" name="T25"/>
                <a:gd fmla="*/ 236092 w 692642" name="T26"/>
                <a:gd fmla="*/ 472186 h 692642" name="T27"/>
                <a:gd fmla="*/ 236093 w 692642" name="T28"/>
                <a:gd fmla="*/ 472185 h 692642" name="T29"/>
                <a:gd fmla="*/ 189493 w 692642" name="T30"/>
                <a:gd fmla="*/ 425585 h 692642" name="T31"/>
                <a:gd fmla="*/ 189493 w 692642" name="T32"/>
                <a:gd fmla="*/ 282693 h 692642" name="T33"/>
                <a:gd fmla="*/ 46600 w 692642" name="T34"/>
                <a:gd fmla="*/ 282693 h 692642" name="T35"/>
                <a:gd fmla="*/ 0 w 692642" name="T36"/>
                <a:gd fmla="*/ 23609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4" name="组合 37"/>
          <p:cNvGrpSpPr/>
          <p:nvPr/>
        </p:nvGrpSpPr>
        <p:grpSpPr>
          <a:xfrm>
            <a:off x="5897563" y="1130300"/>
            <a:ext cx="396875" cy="396875"/>
            <a:chExt cx="812800" cy="812800"/>
          </a:xfrm>
        </p:grpSpPr>
        <p:sp>
          <p:nvSpPr>
            <p:cNvPr id="11304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1305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236092 h 692642" name="T1"/>
                <a:gd fmla="*/ 46600 w 692642" name="T2"/>
                <a:gd fmla="*/ 189492 h 692642" name="T3"/>
                <a:gd fmla="*/ 189493 w 692642" name="T4"/>
                <a:gd fmla="*/ 189492 h 692642" name="T5"/>
                <a:gd fmla="*/ 189493 w 692642" name="T6"/>
                <a:gd fmla="*/ 46600 h 692642" name="T7"/>
                <a:gd fmla="*/ 236093 w 692642" name="T8"/>
                <a:gd fmla="*/ 0 h 692642" name="T9"/>
                <a:gd fmla="*/ 282693 w 692642" name="T10"/>
                <a:gd fmla="*/ 46600 h 692642" name="T11"/>
                <a:gd fmla="*/ 282693 w 692642" name="T12"/>
                <a:gd fmla="*/ 189493 h 692642" name="T13"/>
                <a:gd fmla="*/ 425586 w 692642" name="T14"/>
                <a:gd fmla="*/ 189493 h 692642" name="T15"/>
                <a:gd fmla="*/ 472186 w 692642" name="T16"/>
                <a:gd fmla="*/ 236093 h 692642" name="T17"/>
                <a:gd fmla="*/ 472185 w 692642" name="T18"/>
                <a:gd fmla="*/ 236092 h 692642" name="T19"/>
                <a:gd fmla="*/ 425585 w 692642" name="T20"/>
                <a:gd fmla="*/ 282693 h 692642" name="T21"/>
                <a:gd fmla="*/ 282693 w 692642" name="T22"/>
                <a:gd fmla="*/ 282693 h 692642" name="T23"/>
                <a:gd fmla="*/ 282693 w 692642" name="T24"/>
                <a:gd fmla="*/ 425586 h 692642" name="T25"/>
                <a:gd fmla="*/ 236092 w 692642" name="T26"/>
                <a:gd fmla="*/ 472186 h 692642" name="T27"/>
                <a:gd fmla="*/ 236093 w 692642" name="T28"/>
                <a:gd fmla="*/ 472185 h 692642" name="T29"/>
                <a:gd fmla="*/ 189493 w 692642" name="T30"/>
                <a:gd fmla="*/ 425585 h 692642" name="T31"/>
                <a:gd fmla="*/ 189493 w 692642" name="T32"/>
                <a:gd fmla="*/ 282693 h 692642" name="T33"/>
                <a:gd fmla="*/ 46600 w 692642" name="T34"/>
                <a:gd fmla="*/ 282693 h 692642" name="T35"/>
                <a:gd fmla="*/ 0 w 692642" name="T36"/>
                <a:gd fmla="*/ 23609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5" name="组合 40"/>
          <p:cNvGrpSpPr/>
          <p:nvPr/>
        </p:nvGrpSpPr>
        <p:grpSpPr>
          <a:xfrm>
            <a:off x="5897563" y="5359400"/>
            <a:ext cx="396875" cy="396875"/>
            <a:chExt cx="812800" cy="812800"/>
          </a:xfrm>
        </p:grpSpPr>
        <p:sp>
          <p:nvSpPr>
            <p:cNvPr id="11302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1303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236092 h 692642" name="T1"/>
                <a:gd fmla="*/ 46600 w 692642" name="T2"/>
                <a:gd fmla="*/ 189492 h 692642" name="T3"/>
                <a:gd fmla="*/ 189493 w 692642" name="T4"/>
                <a:gd fmla="*/ 189492 h 692642" name="T5"/>
                <a:gd fmla="*/ 189493 w 692642" name="T6"/>
                <a:gd fmla="*/ 46600 h 692642" name="T7"/>
                <a:gd fmla="*/ 236093 w 692642" name="T8"/>
                <a:gd fmla="*/ 0 h 692642" name="T9"/>
                <a:gd fmla="*/ 282693 w 692642" name="T10"/>
                <a:gd fmla="*/ 46600 h 692642" name="T11"/>
                <a:gd fmla="*/ 282693 w 692642" name="T12"/>
                <a:gd fmla="*/ 189493 h 692642" name="T13"/>
                <a:gd fmla="*/ 425586 w 692642" name="T14"/>
                <a:gd fmla="*/ 189493 h 692642" name="T15"/>
                <a:gd fmla="*/ 472186 w 692642" name="T16"/>
                <a:gd fmla="*/ 236093 h 692642" name="T17"/>
                <a:gd fmla="*/ 472185 w 692642" name="T18"/>
                <a:gd fmla="*/ 236092 h 692642" name="T19"/>
                <a:gd fmla="*/ 425585 w 692642" name="T20"/>
                <a:gd fmla="*/ 282693 h 692642" name="T21"/>
                <a:gd fmla="*/ 282693 w 692642" name="T22"/>
                <a:gd fmla="*/ 282693 h 692642" name="T23"/>
                <a:gd fmla="*/ 282693 w 692642" name="T24"/>
                <a:gd fmla="*/ 425586 h 692642" name="T25"/>
                <a:gd fmla="*/ 236092 w 692642" name="T26"/>
                <a:gd fmla="*/ 472186 h 692642" name="T27"/>
                <a:gd fmla="*/ 236093 w 692642" name="T28"/>
                <a:gd fmla="*/ 472185 h 692642" name="T29"/>
                <a:gd fmla="*/ 189493 w 692642" name="T30"/>
                <a:gd fmla="*/ 425585 h 692642" name="T31"/>
                <a:gd fmla="*/ 189493 w 692642" name="T32"/>
                <a:gd fmla="*/ 282693 h 692642" name="T33"/>
                <a:gd fmla="*/ 46600 w 692642" name="T34"/>
                <a:gd fmla="*/ 282693 h 692642" name="T35"/>
                <a:gd fmla="*/ 0 w 692642" name="T36"/>
                <a:gd fmla="*/ 23609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6" name="组合 67"/>
          <p:cNvGrpSpPr/>
          <p:nvPr/>
        </p:nvGrpSpPr>
        <p:grpSpPr>
          <a:xfrm>
            <a:off x="6492875" y="750888"/>
            <a:ext cx="4105275" cy="827087"/>
            <a:chExt cx="4105085" cy="827630"/>
          </a:xfrm>
        </p:grpSpPr>
        <p:sp>
          <p:nvSpPr>
            <p:cNvPr id="11300" name="矩形 46"/>
            <p:cNvSpPr>
              <a:spLocks noChangeArrowheads="1"/>
            </p:cNvSpPr>
            <p:nvPr/>
          </p:nvSpPr>
          <p:spPr bwMode="auto">
            <a:xfrm>
              <a:off x="-1" y="304410"/>
              <a:ext cx="4105085" cy="51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chemeClr val="tx2"/>
                  </a:solidFill>
                  <a:ea charset="-122" panose="020b0503020204020204" pitchFamily="34" typeface="微软雅黑"/>
                </a:rPr>
                <a:t>Something was broken in my engine. And as I had with me neither a mechanic nor any passengers</a:t>
              </a:r>
            </a:p>
          </p:txBody>
        </p:sp>
        <p:sp>
          <p:nvSpPr>
            <p:cNvPr id="11301" name="文本框 50"/>
            <p:cNvSpPr txBox="1">
              <a:spLocks noChangeArrowheads="1"/>
            </p:cNvSpPr>
            <p:nvPr/>
          </p:nvSpPr>
          <p:spPr bwMode="auto">
            <a:xfrm>
              <a:off x="1" y="0"/>
              <a:ext cx="1621080" cy="39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chemeClr val="accent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Information</a:t>
              </a:r>
            </a:p>
          </p:txBody>
        </p:sp>
      </p:grpSp>
      <p:grpSp>
        <p:nvGrpSpPr>
          <p:cNvPr id="7" name="组合 68"/>
          <p:cNvGrpSpPr/>
          <p:nvPr/>
        </p:nvGrpSpPr>
        <p:grpSpPr>
          <a:xfrm>
            <a:off x="8616950" y="2884488"/>
            <a:ext cx="2628900" cy="1293812"/>
            <a:chExt cx="2627967" cy="1292661"/>
          </a:xfrm>
        </p:grpSpPr>
        <p:sp>
          <p:nvSpPr>
            <p:cNvPr id="11298" name="矩形 49"/>
            <p:cNvSpPr>
              <a:spLocks noChangeArrowheads="1"/>
            </p:cNvSpPr>
            <p:nvPr/>
          </p:nvSpPr>
          <p:spPr bwMode="auto">
            <a:xfrm>
              <a:off x="-1" y="338554"/>
              <a:ext cx="2627967" cy="94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chemeClr val="tx2"/>
                  </a:solidFill>
                  <a:ea charset="-122" panose="020b0503020204020204" pitchFamily="34" typeface="微软雅黑"/>
                </a:rPr>
                <a:t>Something was broken in my engine. And as I had with me neither a mechanic nor any passengers</a:t>
              </a:r>
            </a:p>
          </p:txBody>
        </p:sp>
        <p:sp>
          <p:nvSpPr>
            <p:cNvPr id="11299" name="文本框 51"/>
            <p:cNvSpPr txBox="1">
              <a:spLocks noChangeArrowheads="1"/>
            </p:cNvSpPr>
            <p:nvPr/>
          </p:nvSpPr>
          <p:spPr bwMode="auto">
            <a:xfrm>
              <a:off x="0" y="0"/>
              <a:ext cx="1620579" cy="39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972C3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Information</a:t>
              </a:r>
            </a:p>
          </p:txBody>
        </p:sp>
      </p:grpSp>
      <p:grpSp>
        <p:nvGrpSpPr>
          <p:cNvPr id="8" name="组合 69"/>
          <p:cNvGrpSpPr/>
          <p:nvPr/>
        </p:nvGrpSpPr>
        <p:grpSpPr>
          <a:xfrm>
            <a:off x="1808163" y="5367338"/>
            <a:ext cx="4105275" cy="887412"/>
            <a:chExt cx="4105085" cy="888031"/>
          </a:xfrm>
        </p:grpSpPr>
        <p:sp>
          <p:nvSpPr>
            <p:cNvPr id="11296" name="矩形 47"/>
            <p:cNvSpPr>
              <a:spLocks noChangeArrowheads="1"/>
            </p:cNvSpPr>
            <p:nvPr/>
          </p:nvSpPr>
          <p:spPr bwMode="auto">
            <a:xfrm>
              <a:off x="0" y="364810"/>
              <a:ext cx="4105085" cy="518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r"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chemeClr val="tx2"/>
                  </a:solidFill>
                  <a:ea charset="-122" panose="020b0503020204020204" pitchFamily="34" typeface="微软雅黑"/>
                </a:rPr>
                <a:t>Something was broken in my engine. And as I had with me neither a mechanic nor any passengers</a:t>
              </a:r>
            </a:p>
          </p:txBody>
        </p:sp>
        <p:sp>
          <p:nvSpPr>
            <p:cNvPr id="11297" name="文本框 52"/>
            <p:cNvSpPr txBox="1">
              <a:spLocks noChangeArrowheads="1"/>
            </p:cNvSpPr>
            <p:nvPr/>
          </p:nvSpPr>
          <p:spPr bwMode="auto">
            <a:xfrm>
              <a:off x="2484005" y="0"/>
              <a:ext cx="1621080" cy="396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r"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27345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Information</a:t>
              </a:r>
            </a:p>
          </p:txBody>
        </p:sp>
      </p:grpSp>
      <p:grpSp>
        <p:nvGrpSpPr>
          <p:cNvPr id="9" name="组合 70"/>
          <p:cNvGrpSpPr/>
          <p:nvPr/>
        </p:nvGrpSpPr>
        <p:grpSpPr>
          <a:xfrm>
            <a:off x="1047750" y="2863850"/>
            <a:ext cx="2628900" cy="1314450"/>
            <a:chExt cx="2628674" cy="1314852"/>
          </a:xfrm>
        </p:grpSpPr>
        <p:sp>
          <p:nvSpPr>
            <p:cNvPr id="11294" name="矩形 48"/>
            <p:cNvSpPr>
              <a:spLocks noChangeArrowheads="1"/>
            </p:cNvSpPr>
            <p:nvPr/>
          </p:nvSpPr>
          <p:spPr bwMode="auto">
            <a:xfrm>
              <a:off x="0" y="360745"/>
              <a:ext cx="2627967" cy="945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r"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chemeClr val="tx2"/>
                  </a:solidFill>
                  <a:ea charset="-122" panose="020b0503020204020204" pitchFamily="34" typeface="微软雅黑"/>
                </a:rPr>
                <a:t>Something was broken in my engine. And as I had with me neither a mechanic nor any passengers</a:t>
              </a:r>
            </a:p>
          </p:txBody>
        </p:sp>
        <p:sp>
          <p:nvSpPr>
            <p:cNvPr id="11295" name="文本框 53"/>
            <p:cNvSpPr txBox="1">
              <a:spLocks noChangeArrowheads="1"/>
            </p:cNvSpPr>
            <p:nvPr/>
          </p:nvSpPr>
          <p:spPr bwMode="auto">
            <a:xfrm>
              <a:off x="1007659" y="0"/>
              <a:ext cx="1621015" cy="396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r"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C63E5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Information</a:t>
              </a:r>
            </a:p>
          </p:txBody>
        </p:sp>
      </p:grpSp>
      <p:grpSp>
        <p:nvGrpSpPr>
          <p:cNvPr id="10" name="组合 66"/>
          <p:cNvGrpSpPr/>
          <p:nvPr/>
        </p:nvGrpSpPr>
        <p:grpSpPr>
          <a:xfrm>
            <a:off x="3900488" y="1231900"/>
            <a:ext cx="4391025" cy="4394200"/>
            <a:chExt cx="4392474" cy="4393594"/>
          </a:xfrm>
        </p:grpSpPr>
        <p:grpSp>
          <p:nvGrpSpPr>
            <p:cNvPr id="11280" name="组合 44"/>
            <p:cNvGrpSpPr/>
            <p:nvPr/>
          </p:nvGrpSpPr>
          <p:grpSpPr>
            <a:xfrm>
              <a:off x="0" y="0"/>
              <a:ext cx="4392474" cy="4393594"/>
              <a:chExt cx="4392474" cy="4393594"/>
            </a:xfrm>
          </p:grpSpPr>
          <p:grpSp>
            <p:nvGrpSpPr>
              <p:cNvPr id="11285" name="组合 30"/>
              <p:cNvGrpSpPr/>
              <p:nvPr/>
            </p:nvGrpSpPr>
            <p:grpSpPr>
              <a:xfrm>
                <a:off x="0" y="0"/>
                <a:ext cx="4392474" cy="4393594"/>
                <a:chExt cx="4392474" cy="4393594"/>
              </a:xfrm>
            </p:grpSpPr>
            <p:sp>
              <p:nvSpPr>
                <p:cNvPr id="11287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gdLst>
                    <a:gd fmla="*/ 1577465627 w 821" name="T0"/>
                    <a:gd fmla="*/ 111765506 h 301" name="T1"/>
                    <a:gd fmla="*/ 0 w 821" name="T2"/>
                    <a:gd fmla="*/ 1682075741 h 301" name="T3"/>
                    <a:gd fmla="*/ 2147483647 w 821" name="T4"/>
                    <a:gd fmla="*/ 1682075741 h 301" name="T5"/>
                    <a:gd fmla="*/ 2147483647 w 821" name="T6"/>
                    <a:gd fmla="*/ 0 h 301" name="T7"/>
                    <a:gd fmla="*/ 1834784900 w 821" name="T8"/>
                    <a:gd fmla="*/ 0 h 301" name="T9"/>
                    <a:gd fmla="*/ 1577465627 w 821" name="T10"/>
                    <a:gd fmla="*/ 111765506 h 30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821" name="T18"/>
                    <a:gd fmla="*/ 0 h 301" name="T19"/>
                    <a:gd fmla="*/ 821 w 821" name="T20"/>
                    <a:gd fmla="*/ 301 h 30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301" w="82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11288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gdLst>
                    <a:gd fmla="*/ 1578698961 w 302" name="T0"/>
                    <a:gd fmla="*/ 1577468805 h 821" name="T1"/>
                    <a:gd fmla="*/ 0 w 302" name="T2"/>
                    <a:gd fmla="*/ 0 h 821" name="T3"/>
                    <a:gd fmla="*/ 0 w 302" name="T4"/>
                    <a:gd fmla="*/ 2147483647 h 821" name="T5"/>
                    <a:gd fmla="*/ 1690663065 w 302" name="T6"/>
                    <a:gd fmla="*/ 2147483647 h 821" name="T7"/>
                    <a:gd fmla="*/ 1690663065 w 302" name="T8"/>
                    <a:gd fmla="*/ 1834785845 h 821" name="T9"/>
                    <a:gd fmla="*/ 1578698961 w 302" name="T10"/>
                    <a:gd fmla="*/ 1577468805 h 82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302" name="T18"/>
                    <a:gd fmla="*/ 0 h 821" name="T19"/>
                    <a:gd fmla="*/ 302 w 302" name="T20"/>
                    <a:gd fmla="*/ 821 h 82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821" w="302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11289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gdLst>
                    <a:gd fmla="*/ 2147483647 w 788" name="T0"/>
                    <a:gd fmla="*/ 526003993 h 455" name="T1"/>
                    <a:gd fmla="*/ 2147483647 w 788" name="T2"/>
                    <a:gd fmla="*/ 419684797 h 455" name="T3"/>
                    <a:gd fmla="*/ 1348261599 w 788" name="T4"/>
                    <a:gd fmla="*/ 419684797 h 455" name="T5"/>
                    <a:gd fmla="*/ 1348261599 w 788" name="T6"/>
                    <a:gd fmla="*/ 162278485 h 455" name="T7"/>
                    <a:gd fmla="*/ 1158051973 w 788" name="T8"/>
                    <a:gd fmla="*/ 67148238 h 455" name="T9"/>
                    <a:gd fmla="*/ 89510866 w 788" name="T10"/>
                    <a:gd fmla="*/ 1130347576 h 455" name="T11"/>
                    <a:gd fmla="*/ 89510866 w 788" name="T12"/>
                    <a:gd fmla="*/ 1410136849 h 455" name="T13"/>
                    <a:gd fmla="*/ 1158051973 w 788" name="T14"/>
                    <a:gd fmla="*/ 2147483647 h 455" name="T15"/>
                    <a:gd fmla="*/ 1348261599 w 788" name="T16"/>
                    <a:gd fmla="*/ 2147483647 h 455" name="T17"/>
                    <a:gd fmla="*/ 1348261599 w 788" name="T18"/>
                    <a:gd fmla="*/ 2131993215 h 455" name="T19"/>
                    <a:gd fmla="*/ 2147483647 w 788" name="T20"/>
                    <a:gd fmla="*/ 2131993215 h 455" name="T21"/>
                    <a:gd fmla="*/ 2147483647 w 788" name="T22"/>
                    <a:gd fmla="*/ 2147483647 h 455" name="T23"/>
                    <a:gd fmla="*/ 2147483647 w 788" name="T24"/>
                    <a:gd fmla="*/ 2147483647 h 455" name="T25"/>
                    <a:gd fmla="*/ 2147483647 w 788" name="T26"/>
                    <a:gd fmla="*/ 526003993 h 455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788" name="T42"/>
                    <a:gd fmla="*/ 0 h 455" name="T43"/>
                    <a:gd fmla="*/ 788 w 788" name="T44"/>
                    <a:gd fmla="*/ 455 h 455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455" w="788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11290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gdLst>
                    <a:gd fmla="*/ 2147483647 w 820" name="T0"/>
                    <a:gd fmla="*/ 1575898664 h 301" name="T1"/>
                    <a:gd fmla="*/ 2147483647 w 820" name="T2"/>
                    <a:gd fmla="*/ 0 h 301" name="T3"/>
                    <a:gd fmla="*/ 0 w 820" name="T4"/>
                    <a:gd fmla="*/ 0 h 301" name="T5"/>
                    <a:gd fmla="*/ 0 w 820" name="T6"/>
                    <a:gd fmla="*/ 1682075741 h 301" name="T7"/>
                    <a:gd fmla="*/ 2147483647 w 820" name="T8"/>
                    <a:gd fmla="*/ 1682075741 h 301" name="T9"/>
                    <a:gd fmla="*/ 2147483647 w 820" name="T10"/>
                    <a:gd fmla="*/ 1575898664 h 30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820" name="T18"/>
                    <a:gd fmla="*/ 0 h 301" name="T19"/>
                    <a:gd fmla="*/ 820 w 820" name="T20"/>
                    <a:gd fmla="*/ 301 h 30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301" w="820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11291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gdLst>
                    <a:gd fmla="*/ 2032265550 w 457" name="T0"/>
                    <a:gd fmla="*/ 2147483647 h 791" name="T1"/>
                    <a:gd fmla="*/ 2133038588 w 457" name="T2"/>
                    <a:gd fmla="*/ 2147483647 h 791" name="T3"/>
                    <a:gd fmla="*/ 2133038588 w 457" name="T4"/>
                    <a:gd fmla="*/ 1348118744 h 791" name="T5"/>
                    <a:gd fmla="*/ 2147483647 w 457" name="T6"/>
                    <a:gd fmla="*/ 1348118744 h 791" name="T7"/>
                    <a:gd fmla="*/ 2147483647 w 457" name="T8"/>
                    <a:gd fmla="*/ 1157926357 h 791" name="T9"/>
                    <a:gd fmla="*/ 1422026712 w 457" name="T10"/>
                    <a:gd fmla="*/ 89501363 h 791" name="T11"/>
                    <a:gd fmla="*/ 1142100256 w 457" name="T12"/>
                    <a:gd fmla="*/ 89501363 h 791" name="T13"/>
                    <a:gd fmla="*/ 83978358 w 457" name="T14"/>
                    <a:gd fmla="*/ 1157926357 h 791" name="T15"/>
                    <a:gd fmla="*/ 173554955 w 457" name="T16"/>
                    <a:gd fmla="*/ 1348118744 h 791" name="T17"/>
                    <a:gd fmla="*/ 419889387 w 457" name="T18"/>
                    <a:gd fmla="*/ 1348118744 h 791" name="T19"/>
                    <a:gd fmla="*/ 419889387 w 457" name="T20"/>
                    <a:gd fmla="*/ 2147483647 h 791" name="T21"/>
                    <a:gd fmla="*/ 0 w 457" name="T22"/>
                    <a:gd fmla="*/ 2147483647 h 791" name="T23"/>
                    <a:gd fmla="*/ 369502868 w 457" name="T24"/>
                    <a:gd fmla="*/ 2147483647 h 791" name="T25"/>
                    <a:gd fmla="*/ 2032265550 w 457" name="T26"/>
                    <a:gd fmla="*/ 2147483647 h 791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457" name="T42"/>
                    <a:gd fmla="*/ 0 h 791" name="T43"/>
                    <a:gd fmla="*/ 457 w 457" name="T44"/>
                    <a:gd fmla="*/ 791 h 791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791" w="457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34457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11292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gdLst>
                    <a:gd fmla="*/ 112081186 w 301" name="T0"/>
                    <a:gd fmla="*/ 2147483647 h 821" name="T1"/>
                    <a:gd fmla="*/ 1686806976 w 301" name="T2"/>
                    <a:gd fmla="*/ 2147483647 h 821" name="T3"/>
                    <a:gd fmla="*/ 1686806976 w 301" name="T4"/>
                    <a:gd fmla="*/ 0 h 821" name="T5"/>
                    <a:gd fmla="*/ 0 w 301" name="T6"/>
                    <a:gd fmla="*/ 0 h 821" name="T7"/>
                    <a:gd fmla="*/ 0 w 301" name="T8"/>
                    <a:gd fmla="*/ 2147483647 h 821" name="T9"/>
                    <a:gd fmla="*/ 112081186 w 301" name="T10"/>
                    <a:gd fmla="*/ 2147483647 h 82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301" name="T18"/>
                    <a:gd fmla="*/ 0 h 821" name="T19"/>
                    <a:gd fmla="*/ 301 w 301" name="T20"/>
                    <a:gd fmla="*/ 821 h 82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821" w="30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9pPr>
                </a:lstStyle>
                <a:p>
                  <a:endParaRPr altLang="en-US" lang="zh-CN"/>
                </a:p>
              </p:txBody>
            </p:sp>
            <p:sp>
              <p:nvSpPr>
                <p:cNvPr id="11293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gdLst>
                    <a:gd fmla="*/ 1666966029 w 791" name="T0"/>
                    <a:gd fmla="*/ 2024297552 h 456" name="T1"/>
                    <a:gd fmla="*/ 2086504747 w 791" name="T2"/>
                    <a:gd fmla="*/ 2130545150 h 456" name="T3"/>
                    <a:gd fmla="*/ 2147483647 w 791" name="T4"/>
                    <a:gd fmla="*/ 2130545150 h 456" name="T5"/>
                    <a:gd fmla="*/ 2147483647 w 791" name="T6"/>
                    <a:gd fmla="*/ 2147483647 h 456" name="T7"/>
                    <a:gd fmla="*/ 2147483647 w 791" name="T8"/>
                    <a:gd fmla="*/ 2147483647 h 456" name="T9"/>
                    <a:gd fmla="*/ 2147483647 w 791" name="T10"/>
                    <a:gd fmla="*/ 1420362842 h 456" name="T11"/>
                    <a:gd fmla="*/ 2147483647 w 791" name="T12"/>
                    <a:gd fmla="*/ 1140763231 h 456" name="T13"/>
                    <a:gd fmla="*/ 2147483647 w 791" name="T14"/>
                    <a:gd fmla="*/ 78286994 h 456" name="T15"/>
                    <a:gd fmla="*/ 2147483647 w 791" name="T16"/>
                    <a:gd fmla="*/ 173351791 h 456" name="T17"/>
                    <a:gd fmla="*/ 2147483647 w 791" name="T18"/>
                    <a:gd fmla="*/ 419397938 h 456" name="T19"/>
                    <a:gd fmla="*/ 598541421 w 791" name="T20"/>
                    <a:gd fmla="*/ 419397938 h 456" name="T21"/>
                    <a:gd fmla="*/ 33563580 w 791" name="T22"/>
                    <a:gd fmla="*/ 0 h 456" name="T23"/>
                    <a:gd fmla="*/ 156628493 w 791" name="T24"/>
                    <a:gd fmla="*/ 369071622 h 456" name="T25"/>
                    <a:gd fmla="*/ 1666966029 w 791" name="T26"/>
                    <a:gd fmla="*/ 2024297552 h 45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791" name="T42"/>
                    <a:gd fmla="*/ 0 h 456" name="T43"/>
                    <a:gd fmla="*/ 791 w 791" name="T44"/>
                    <a:gd fmla="*/ 456 h 456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456" w="791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C63E5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b0502040204020203" pitchFamily="34" typeface="微软雅黑 Light"/>
                    </a:defRPr>
                  </a:lvl9pPr>
                </a:lstStyle>
                <a:p>
                  <a:endParaRPr altLang="en-US" lang="zh-CN"/>
                </a:p>
              </p:txBody>
            </p:sp>
          </p:grpSp>
          <p:sp>
            <p:nvSpPr>
              <p:cNvPr id="11286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gdLst>
                  <a:gd fmla="*/ 526260665 w 457" name="T0"/>
                  <a:gd fmla="*/ 1672562823 h 791" name="T1"/>
                  <a:gd fmla="*/ 419889387 w 457" name="T2"/>
                  <a:gd fmla="*/ 2086508228 h 791" name="T3"/>
                  <a:gd fmla="*/ 419889387 w 457" name="T4"/>
                  <a:gd fmla="*/ 2147483647 h 791" name="T5"/>
                  <a:gd fmla="*/ 162356111 w 457" name="T6"/>
                  <a:gd fmla="*/ 2147483647 h 791" name="T7"/>
                  <a:gd fmla="*/ 72781861 w 457" name="T8"/>
                  <a:gd fmla="*/ 2147483647 h 791" name="T9"/>
                  <a:gd fmla="*/ 1130901412 w 457" name="T10"/>
                  <a:gd fmla="*/ 2147483647 h 791" name="T11"/>
                  <a:gd fmla="*/ 1416426106 w 457" name="T12"/>
                  <a:gd fmla="*/ 2147483647 h 791" name="T13"/>
                  <a:gd fmla="*/ 2147483647 w 457" name="T14"/>
                  <a:gd fmla="*/ 2147483647 h 791" name="T15"/>
                  <a:gd fmla="*/ 2147483647 w 457" name="T16"/>
                  <a:gd fmla="*/ 2147483647 h 791" name="T17"/>
                  <a:gd fmla="*/ 2133038588 w 457" name="T18"/>
                  <a:gd fmla="*/ 2147483647 h 791" name="T19"/>
                  <a:gd fmla="*/ 2133038588 w 457" name="T20"/>
                  <a:gd fmla="*/ 604135279 h 791" name="T21"/>
                  <a:gd fmla="*/ 2147483647 w 457" name="T22"/>
                  <a:gd fmla="*/ 39157144 h 791" name="T23"/>
                  <a:gd fmla="*/ 2147483647 w 457" name="T24"/>
                  <a:gd fmla="*/ 162222114 h 791" name="T25"/>
                  <a:gd fmla="*/ 526260665 w 457" name="T26"/>
                  <a:gd fmla="*/ 1672562823 h 791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457" name="T42"/>
                  <a:gd fmla="*/ 0 h 791" name="T43"/>
                  <a:gd fmla="*/ 457 w 457" name="T44"/>
                  <a:gd fmla="*/ 791 h 791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791" w="457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sp>
          <p:nvSpPr>
            <p:cNvPr id="11281" name="文本框 62"/>
            <p:cNvSpPr txBox="1">
              <a:spLocks noChangeArrowheads="1"/>
            </p:cNvSpPr>
            <p:nvPr/>
          </p:nvSpPr>
          <p:spPr bwMode="auto">
            <a:xfrm>
              <a:off x="1268194" y="835561"/>
              <a:ext cx="646643" cy="639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503020202020204" pitchFamily="34" typeface="Agency FB"/>
                </a:rPr>
                <a:t>01</a:t>
              </a:r>
            </a:p>
          </p:txBody>
        </p:sp>
        <p:sp>
          <p:nvSpPr>
            <p:cNvPr id="11282" name="文本框 63"/>
            <p:cNvSpPr txBox="1">
              <a:spLocks noChangeArrowheads="1"/>
            </p:cNvSpPr>
            <p:nvPr/>
          </p:nvSpPr>
          <p:spPr bwMode="auto">
            <a:xfrm>
              <a:off x="910715" y="2583547"/>
              <a:ext cx="646643" cy="639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503020202020204" pitchFamily="34" typeface="Agency FB"/>
                </a:rPr>
                <a:t>04</a:t>
              </a:r>
            </a:p>
          </p:txBody>
        </p:sp>
        <p:sp>
          <p:nvSpPr>
            <p:cNvPr id="11283" name="文本框 64"/>
            <p:cNvSpPr txBox="1">
              <a:spLocks noChangeArrowheads="1"/>
            </p:cNvSpPr>
            <p:nvPr/>
          </p:nvSpPr>
          <p:spPr bwMode="auto">
            <a:xfrm>
              <a:off x="2603625" y="2931261"/>
              <a:ext cx="646643" cy="639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503020202020204" pitchFamily="34" typeface="Agency FB"/>
                </a:rPr>
                <a:t>03</a:t>
              </a:r>
            </a:p>
          </p:txBody>
        </p:sp>
        <p:sp>
          <p:nvSpPr>
            <p:cNvPr id="11284" name="文本框 65"/>
            <p:cNvSpPr txBox="1">
              <a:spLocks noChangeArrowheads="1"/>
            </p:cNvSpPr>
            <p:nvPr/>
          </p:nvSpPr>
          <p:spPr bwMode="auto">
            <a:xfrm>
              <a:off x="3006627" y="1236385"/>
              <a:ext cx="646643" cy="639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3600">
                  <a:solidFill>
                    <a:schemeClr val="bg1"/>
                  </a:solidFill>
                  <a:latin charset="0" panose="020b0503020202020204" pitchFamily="34" typeface="Agency FB"/>
                </a:rPr>
                <a:t>02</a:t>
              </a:r>
            </a:p>
          </p:txBody>
        </p:sp>
      </p:grpSp>
      <p:grpSp>
        <p:nvGrpSpPr>
          <p:cNvPr id="13" name="组合 57"/>
          <p:cNvGrpSpPr/>
          <p:nvPr/>
        </p:nvGrpSpPr>
        <p:grpSpPr>
          <a:xfrm>
            <a:off x="-50800" y="282575"/>
            <a:ext cx="4283075" cy="809625"/>
            <a:chExt cx="4281735" cy="808970"/>
          </a:xfrm>
        </p:grpSpPr>
        <p:sp>
          <p:nvSpPr>
            <p:cNvPr id="11277" name="文本框 58"/>
            <p:cNvSpPr txBox="1">
              <a:spLocks noChangeArrowheads="1"/>
            </p:cNvSpPr>
            <p:nvPr/>
          </p:nvSpPr>
          <p:spPr bwMode="auto">
            <a:xfrm>
              <a:off x="284187" y="0"/>
              <a:ext cx="3726602" cy="51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Your Title Here</a:t>
              </a:r>
            </a:p>
          </p:txBody>
        </p:sp>
        <p:cxnSp>
          <p:nvCxnSpPr>
            <p:cNvPr id="11278" name="直接连接符 59"/>
            <p:cNvCxnSpPr>
              <a:cxnSpLocks noChangeShapeType="1"/>
            </p:cNvCxnSpPr>
            <p:nvPr/>
          </p:nvCxnSpPr>
          <p:spPr bwMode="auto">
            <a:xfrm>
              <a:off x="0" y="808970"/>
              <a:ext cx="4281735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1279" name="文本框 60"/>
            <p:cNvSpPr txBox="1">
              <a:spLocks noChangeArrowheads="1"/>
            </p:cNvSpPr>
            <p:nvPr/>
          </p:nvSpPr>
          <p:spPr bwMode="auto">
            <a:xfrm>
              <a:off x="284187" y="377674"/>
              <a:ext cx="2420497" cy="39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 Subtitle Here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59"/>
          <p:cNvGrpSpPr/>
          <p:nvPr/>
        </p:nvGrpSpPr>
        <p:grpSpPr>
          <a:xfrm>
            <a:off x="4346575" y="1397000"/>
            <a:ext cx="3498850" cy="5353050"/>
            <a:chExt cx="3499407" cy="5352521"/>
          </a:xfrm>
        </p:grpSpPr>
        <p:grpSp>
          <p:nvGrpSpPr>
            <p:cNvPr id="12316" name="组合 125"/>
            <p:cNvGrpSpPr/>
            <p:nvPr/>
          </p:nvGrpSpPr>
          <p:grpSpPr>
            <a:xfrm>
              <a:off x="306740" y="0"/>
              <a:ext cx="2885926" cy="3587774"/>
              <a:chExt cx="2885926" cy="3587774"/>
            </a:xfrm>
          </p:grpSpPr>
          <p:sp>
            <p:nvSpPr>
              <p:cNvPr id="12342" name="Freeform 5"/>
              <p:cNvSpPr/>
              <p:nvPr/>
            </p:nvSpPr>
            <p:spPr bwMode="auto">
              <a:xfrm>
                <a:off x="-303" y="0"/>
                <a:ext cx="2862717" cy="3587395"/>
              </a:xfrm>
              <a:custGeom>
                <a:gdLst>
                  <a:gd fmla="*/ 1431240 w 498" name="T0"/>
                  <a:gd fmla="*/ 0 h 625" name="T1"/>
                  <a:gd fmla="*/ 0 w 498" name="T2"/>
                  <a:gd fmla="*/ 1377705 h 625" name="T3"/>
                  <a:gd fmla="*/ 97715 w 498" name="T4"/>
                  <a:gd fmla="*/ 1882864 h 625" name="T5"/>
                  <a:gd fmla="*/ 97715 w 498" name="T6"/>
                  <a:gd fmla="*/ 1882864 h 625" name="T7"/>
                  <a:gd fmla="*/ 178187 w 498" name="T8"/>
                  <a:gd fmla="*/ 2043596 h 625" name="T9"/>
                  <a:gd fmla="*/ 546055 w 498" name="T10"/>
                  <a:gd fmla="*/ 2801334 h 625" name="T11"/>
                  <a:gd fmla="*/ 620779 w 498" name="T12"/>
                  <a:gd fmla="*/ 3094096 h 625" name="T13"/>
                  <a:gd fmla="*/ 661014 w 498" name="T14"/>
                  <a:gd fmla="*/ 3375378 h 625" name="T15"/>
                  <a:gd fmla="*/ 879437 w 498" name="T16"/>
                  <a:gd fmla="*/ 3587774 h 625" name="T17"/>
                  <a:gd fmla="*/ 1431240 w 498" name="T18"/>
                  <a:gd fmla="*/ 3587774 h 625" name="T19"/>
                  <a:gd fmla="*/ 1977295 w 498" name="T20"/>
                  <a:gd fmla="*/ 3587774 h 625" name="T21"/>
                  <a:gd fmla="*/ 2195718 w 498" name="T22"/>
                  <a:gd fmla="*/ 3375378 h 625" name="T23"/>
                  <a:gd fmla="*/ 2241701 w 498" name="T24"/>
                  <a:gd fmla="*/ 3094096 h 625" name="T25"/>
                  <a:gd fmla="*/ 2316425 w 498" name="T26"/>
                  <a:gd fmla="*/ 2801334 h 625" name="T27"/>
                  <a:gd fmla="*/ 2684293 w 498" name="T28"/>
                  <a:gd fmla="*/ 2043596 h 625" name="T29"/>
                  <a:gd fmla="*/ 2759017 w 498" name="T30"/>
                  <a:gd fmla="*/ 1882864 h 625" name="T31"/>
                  <a:gd fmla="*/ 2759017 w 498" name="T32"/>
                  <a:gd fmla="*/ 1882864 h 625" name="T33"/>
                  <a:gd fmla="*/ 2862480 w 498" name="T34"/>
                  <a:gd fmla="*/ 1377705 h 625" name="T35"/>
                  <a:gd fmla="*/ 1431240 w 498" name="T36"/>
                  <a:gd fmla="*/ 0 h 625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b" l="0" r="r" t="0"/>
                <a:pathLst>
                  <a:path h="625" w="498">
                    <a:moveTo>
                      <a:pt x="249" y="0"/>
                    </a:moveTo>
                    <a:cubicBezTo>
                      <a:pt x="113" y="0"/>
                      <a:pt x="0" y="107"/>
                      <a:pt x="0" y="240"/>
                    </a:cubicBezTo>
                    <a:cubicBezTo>
                      <a:pt x="0" y="271"/>
                      <a:pt x="6" y="301"/>
                      <a:pt x="17" y="328"/>
                    </a:cubicBezTo>
                    <a:cubicBezTo>
                      <a:pt x="17" y="328"/>
                      <a:pt x="17" y="328"/>
                      <a:pt x="17" y="328"/>
                    </a:cubicBezTo>
                    <a:cubicBezTo>
                      <a:pt x="21" y="338"/>
                      <a:pt x="26" y="347"/>
                      <a:pt x="31" y="356"/>
                    </a:cubicBezTo>
                    <a:cubicBezTo>
                      <a:pt x="48" y="391"/>
                      <a:pt x="77" y="451"/>
                      <a:pt x="95" y="488"/>
                    </a:cubicBezTo>
                    <a:cubicBezTo>
                      <a:pt x="95" y="488"/>
                      <a:pt x="108" y="525"/>
                      <a:pt x="108" y="539"/>
                    </a:cubicBezTo>
                    <a:cubicBezTo>
                      <a:pt x="108" y="554"/>
                      <a:pt x="109" y="576"/>
                      <a:pt x="115" y="588"/>
                    </a:cubicBezTo>
                    <a:cubicBezTo>
                      <a:pt x="119" y="595"/>
                      <a:pt x="129" y="612"/>
                      <a:pt x="153" y="625"/>
                    </a:cubicBezTo>
                    <a:cubicBezTo>
                      <a:pt x="249" y="625"/>
                      <a:pt x="249" y="625"/>
                      <a:pt x="249" y="625"/>
                    </a:cubicBezTo>
                    <a:cubicBezTo>
                      <a:pt x="344" y="625"/>
                      <a:pt x="344" y="625"/>
                      <a:pt x="344" y="625"/>
                    </a:cubicBezTo>
                    <a:cubicBezTo>
                      <a:pt x="368" y="612"/>
                      <a:pt x="379" y="595"/>
                      <a:pt x="382" y="588"/>
                    </a:cubicBezTo>
                    <a:cubicBezTo>
                      <a:pt x="388" y="576"/>
                      <a:pt x="390" y="554"/>
                      <a:pt x="390" y="539"/>
                    </a:cubicBezTo>
                    <a:cubicBezTo>
                      <a:pt x="390" y="525"/>
                      <a:pt x="403" y="488"/>
                      <a:pt x="403" y="488"/>
                    </a:cubicBezTo>
                    <a:cubicBezTo>
                      <a:pt x="420" y="451"/>
                      <a:pt x="450" y="391"/>
                      <a:pt x="467" y="356"/>
                    </a:cubicBezTo>
                    <a:cubicBezTo>
                      <a:pt x="472" y="347"/>
                      <a:pt x="476" y="338"/>
                      <a:pt x="480" y="328"/>
                    </a:cubicBezTo>
                    <a:cubicBezTo>
                      <a:pt x="480" y="328"/>
                      <a:pt x="480" y="328"/>
                      <a:pt x="480" y="328"/>
                    </a:cubicBezTo>
                    <a:cubicBezTo>
                      <a:pt x="492" y="301"/>
                      <a:pt x="498" y="271"/>
                      <a:pt x="498" y="240"/>
                    </a:cubicBezTo>
                    <a:cubicBezTo>
                      <a:pt x="498" y="107"/>
                      <a:pt x="385" y="0"/>
                      <a:pt x="249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 w="9525">
                <a:noFill/>
                <a:round/>
              </a:ln>
              <a:effectLst>
                <a:outerShdw algn="ctr" rotWithShape="0" sx="102000" sy="102000">
                  <a:srgbClr val="000000">
                    <a:alpha val="25998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altLang="en-US" lang="zh-CN">
                  <a:ea charset="-122" pitchFamily="2" typeface="微软雅黑 Light"/>
                </a:endParaRPr>
              </a:p>
            </p:txBody>
          </p:sp>
          <p:pic>
            <p:nvPicPr>
              <p:cNvPr id="12343" name="组合 12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6500" y="29425"/>
                <a:ext cx="2871216" cy="3468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17" name="组合 152"/>
            <p:cNvGrpSpPr/>
            <p:nvPr/>
          </p:nvGrpSpPr>
          <p:grpSpPr>
            <a:xfrm>
              <a:off x="1187073" y="3636226"/>
              <a:ext cx="1125260" cy="1104456"/>
              <a:chExt cx="1717677" cy="1685925"/>
            </a:xfrm>
          </p:grpSpPr>
          <p:sp>
            <p:nvSpPr>
              <p:cNvPr id="12319" name="Freeform 126"/>
              <p:cNvSpPr/>
              <p:nvPr/>
            </p:nvSpPr>
            <p:spPr bwMode="auto">
              <a:xfrm>
                <a:off x="0" y="0"/>
                <a:ext cx="1717677" cy="1576388"/>
              </a:xfrm>
              <a:custGeom>
                <a:gdLst>
                  <a:gd fmla="*/ 2147483647 w 220" name="T0"/>
                  <a:gd fmla="*/ 0 h 202" name="T1"/>
                  <a:gd fmla="*/ 2147483647 w 220" name="T2"/>
                  <a:gd fmla="*/ 182704936 h 202" name="T3"/>
                  <a:gd fmla="*/ 2147483647 w 220" name="T4"/>
                  <a:gd fmla="*/ 852615189 h 202" name="T5"/>
                  <a:gd fmla="*/ 2147483647 w 220" name="T6"/>
                  <a:gd fmla="*/ 974410635 h 202" name="T7"/>
                  <a:gd fmla="*/ 2147483647 w 220" name="T8"/>
                  <a:gd fmla="*/ 1461623878 h 202" name="T9"/>
                  <a:gd fmla="*/ 2147483647 w 220" name="T10"/>
                  <a:gd fmla="*/ 2131534436 h 202" name="T11"/>
                  <a:gd fmla="*/ 2147483647 w 220" name="T12"/>
                  <a:gd fmla="*/ 2147483647 h 202" name="T13"/>
                  <a:gd fmla="*/ 2147483647 w 220" name="T14"/>
                  <a:gd fmla="*/ 2147483647 h 202" name="T15"/>
                  <a:gd fmla="*/ 2147483647 w 220" name="T16"/>
                  <a:gd fmla="*/ 2147483647 h 202" name="T17"/>
                  <a:gd fmla="*/ 2147483647 w 220" name="T18"/>
                  <a:gd fmla="*/ 2147483647 h 202" name="T19"/>
                  <a:gd fmla="*/ 2147483647 w 220" name="T20"/>
                  <a:gd fmla="*/ 2147483647 h 202" name="T21"/>
                  <a:gd fmla="*/ 2147483647 w 220" name="T22"/>
                  <a:gd fmla="*/ 2147483647 h 202" name="T23"/>
                  <a:gd fmla="*/ 2147483647 w 220" name="T24"/>
                  <a:gd fmla="*/ 2147483647 h 202" name="T25"/>
                  <a:gd fmla="*/ 2147483647 w 220" name="T26"/>
                  <a:gd fmla="*/ 2147483647 h 202" name="T27"/>
                  <a:gd fmla="*/ 2147483647 w 220" name="T28"/>
                  <a:gd fmla="*/ 2147483647 h 202" name="T29"/>
                  <a:gd fmla="*/ 2147483647 w 220" name="T30"/>
                  <a:gd fmla="*/ 2147483647 h 202" name="T31"/>
                  <a:gd fmla="*/ 2147483647 w 220" name="T32"/>
                  <a:gd fmla="*/ 2147483647 h 202" name="T33"/>
                  <a:gd fmla="*/ 2147483647 w 220" name="T34"/>
                  <a:gd fmla="*/ 2147483647 h 202" name="T35"/>
                  <a:gd fmla="*/ 2147483647 w 220" name="T36"/>
                  <a:gd fmla="*/ 2147483647 h 202" name="T37"/>
                  <a:gd fmla="*/ 2147483647 w 220" name="T38"/>
                  <a:gd fmla="*/ 2147483647 h 202" name="T39"/>
                  <a:gd fmla="*/ 2147483647 w 220" name="T40"/>
                  <a:gd fmla="*/ 2147483647 h 202" name="T41"/>
                  <a:gd fmla="*/ 2147483647 w 220" name="T42"/>
                  <a:gd fmla="*/ 2147483647 h 202" name="T43"/>
                  <a:gd fmla="*/ 2147483647 w 220" name="T44"/>
                  <a:gd fmla="*/ 2147483647 h 202" name="T45"/>
                  <a:gd fmla="*/ 2147483647 w 220" name="T46"/>
                  <a:gd fmla="*/ 2147483647 h 202" name="T47"/>
                  <a:gd fmla="*/ 792465923 w 220" name="T48"/>
                  <a:gd fmla="*/ 2147483647 h 202" name="T49"/>
                  <a:gd fmla="*/ 731504022 w 220" name="T50"/>
                  <a:gd fmla="*/ 2147483647 h 202" name="T51"/>
                  <a:gd fmla="*/ 548633933 w 220" name="T52"/>
                  <a:gd fmla="*/ 2147483647 h 202" name="T53"/>
                  <a:gd fmla="*/ 121916026 w 220" name="T54"/>
                  <a:gd fmla="*/ 2147483647 h 202" name="T55"/>
                  <a:gd fmla="*/ 304794013 w 220" name="T56"/>
                  <a:gd fmla="*/ 2147483647 h 202" name="T57"/>
                  <a:gd fmla="*/ 487671910 w 220" name="T58"/>
                  <a:gd fmla="*/ 2147483647 h 202" name="T59"/>
                  <a:gd fmla="*/ 243832051 w 220" name="T60"/>
                  <a:gd fmla="*/ 2147483647 h 202" name="T61"/>
                  <a:gd fmla="*/ 182877957 w 220" name="T62"/>
                  <a:gd fmla="*/ 2147483647 h 202" name="T63"/>
                  <a:gd fmla="*/ 487671910 w 220" name="T64"/>
                  <a:gd fmla="*/ 2147483647 h 202" name="T65"/>
                  <a:gd fmla="*/ 487671910 w 220" name="T66"/>
                  <a:gd fmla="*/ 2147483647 h 202" name="T67"/>
                  <a:gd fmla="*/ 121916026 w 220" name="T68"/>
                  <a:gd fmla="*/ 2147483647 h 202" name="T69"/>
                  <a:gd fmla="*/ 304794013 w 220" name="T70"/>
                  <a:gd fmla="*/ 2147483647 h 202" name="T71"/>
                  <a:gd fmla="*/ 548633933 w 220" name="T72"/>
                  <a:gd fmla="*/ 2147483647 h 202" name="T73"/>
                  <a:gd fmla="*/ 487671910 w 220" name="T74"/>
                  <a:gd fmla="*/ 2147483647 h 202" name="T75"/>
                  <a:gd fmla="*/ 121916026 w 220" name="T76"/>
                  <a:gd fmla="*/ 2147483647 h 202" name="T77"/>
                  <a:gd fmla="*/ 121916026 w 220" name="T78"/>
                  <a:gd fmla="*/ 974410635 h 202" name="T79"/>
                  <a:gd fmla="*/ 121916026 w 220" name="T80"/>
                  <a:gd fmla="*/ 669910314 h 202" name="T81"/>
                  <a:gd fmla="*/ 121916026 w 220" name="T82"/>
                  <a:gd fmla="*/ 60901640 h 202" name="T83"/>
                  <a:gd fmla="*/ 0 w 220" name="T84"/>
                  <a:gd fmla="*/ 0 h 202" name="T85"/>
                  <a:gd fmla="*/ 2147483647 w 220" name="T86"/>
                  <a:gd fmla="*/ 0 h 202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w 220" name="T132"/>
                  <a:gd fmla="*/ 0 h 202" name="T133"/>
                  <a:gd fmla="*/ 220 w 220" name="T134"/>
                  <a:gd fmla="*/ 202 h 202" name="T135"/>
                </a:gdLst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b="T135" l="T132" r="T134" t="T133"/>
                <a:pathLst>
                  <a:path h="201" w="220">
                    <a:moveTo>
                      <a:pt x="216" y="0"/>
                    </a:moveTo>
                    <a:cubicBezTo>
                      <a:pt x="213" y="3"/>
                      <a:pt x="213" y="3"/>
                      <a:pt x="213" y="3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1" y="16"/>
                      <a:pt x="211" y="16"/>
                      <a:pt x="211" y="16"/>
                    </a:cubicBezTo>
                    <a:cubicBezTo>
                      <a:pt x="211" y="16"/>
                      <a:pt x="216" y="20"/>
                      <a:pt x="218" y="24"/>
                    </a:cubicBezTo>
                    <a:cubicBezTo>
                      <a:pt x="220" y="28"/>
                      <a:pt x="220" y="33"/>
                      <a:pt x="217" y="35"/>
                    </a:cubicBezTo>
                    <a:cubicBezTo>
                      <a:pt x="214" y="38"/>
                      <a:pt x="210" y="39"/>
                      <a:pt x="210" y="42"/>
                    </a:cubicBezTo>
                    <a:cubicBezTo>
                      <a:pt x="210" y="44"/>
                      <a:pt x="209" y="48"/>
                      <a:pt x="209" y="48"/>
                    </a:cubicBezTo>
                    <a:cubicBezTo>
                      <a:pt x="209" y="48"/>
                      <a:pt x="216" y="51"/>
                      <a:pt x="217" y="55"/>
                    </a:cubicBezTo>
                    <a:cubicBezTo>
                      <a:pt x="219" y="60"/>
                      <a:pt x="218" y="64"/>
                      <a:pt x="216" y="66"/>
                    </a:cubicBezTo>
                    <a:cubicBezTo>
                      <a:pt x="213" y="67"/>
                      <a:pt x="210" y="71"/>
                      <a:pt x="210" y="71"/>
                    </a:cubicBezTo>
                    <a:cubicBezTo>
                      <a:pt x="210" y="80"/>
                      <a:pt x="210" y="80"/>
                      <a:pt x="210" y="80"/>
                    </a:cubicBezTo>
                    <a:cubicBezTo>
                      <a:pt x="210" y="80"/>
                      <a:pt x="218" y="85"/>
                      <a:pt x="218" y="89"/>
                    </a:cubicBezTo>
                    <a:cubicBezTo>
                      <a:pt x="218" y="94"/>
                      <a:pt x="214" y="97"/>
                      <a:pt x="214" y="97"/>
                    </a:cubicBezTo>
                    <a:cubicBezTo>
                      <a:pt x="209" y="102"/>
                      <a:pt x="209" y="102"/>
                      <a:pt x="209" y="102"/>
                    </a:cubicBezTo>
                    <a:cubicBezTo>
                      <a:pt x="210" y="108"/>
                      <a:pt x="210" y="108"/>
                      <a:pt x="210" y="108"/>
                    </a:cubicBezTo>
                    <a:cubicBezTo>
                      <a:pt x="210" y="108"/>
                      <a:pt x="216" y="112"/>
                      <a:pt x="217" y="116"/>
                    </a:cubicBezTo>
                    <a:cubicBezTo>
                      <a:pt x="218" y="120"/>
                      <a:pt x="217" y="123"/>
                      <a:pt x="215" y="125"/>
                    </a:cubicBezTo>
                    <a:cubicBezTo>
                      <a:pt x="213" y="127"/>
                      <a:pt x="209" y="131"/>
                      <a:pt x="209" y="131"/>
                    </a:cubicBezTo>
                    <a:cubicBezTo>
                      <a:pt x="209" y="138"/>
                      <a:pt x="209" y="138"/>
                      <a:pt x="209" y="138"/>
                    </a:cubicBezTo>
                    <a:cubicBezTo>
                      <a:pt x="209" y="138"/>
                      <a:pt x="213" y="141"/>
                      <a:pt x="214" y="145"/>
                    </a:cubicBezTo>
                    <a:cubicBezTo>
                      <a:pt x="214" y="148"/>
                      <a:pt x="209" y="158"/>
                      <a:pt x="206" y="161"/>
                    </a:cubicBezTo>
                    <a:cubicBezTo>
                      <a:pt x="203" y="163"/>
                      <a:pt x="159" y="202"/>
                      <a:pt x="159" y="202"/>
                    </a:cubicBezTo>
                    <a:cubicBezTo>
                      <a:pt x="61" y="202"/>
                      <a:pt x="61" y="202"/>
                      <a:pt x="61" y="202"/>
                    </a:cubicBezTo>
                    <a:cubicBezTo>
                      <a:pt x="13" y="161"/>
                      <a:pt x="13" y="161"/>
                      <a:pt x="13" y="161"/>
                    </a:cubicBezTo>
                    <a:cubicBezTo>
                      <a:pt x="13" y="161"/>
                      <a:pt x="12" y="155"/>
                      <a:pt x="12" y="152"/>
                    </a:cubicBezTo>
                    <a:cubicBezTo>
                      <a:pt x="11" y="149"/>
                      <a:pt x="12" y="144"/>
                      <a:pt x="9" y="142"/>
                    </a:cubicBezTo>
                    <a:cubicBezTo>
                      <a:pt x="7" y="140"/>
                      <a:pt x="2" y="139"/>
                      <a:pt x="2" y="135"/>
                    </a:cubicBezTo>
                    <a:cubicBezTo>
                      <a:pt x="2" y="130"/>
                      <a:pt x="3" y="127"/>
                      <a:pt x="5" y="126"/>
                    </a:cubicBezTo>
                    <a:cubicBezTo>
                      <a:pt x="7" y="125"/>
                      <a:pt x="9" y="122"/>
                      <a:pt x="8" y="119"/>
                    </a:cubicBezTo>
                    <a:cubicBezTo>
                      <a:pt x="8" y="116"/>
                      <a:pt x="6" y="112"/>
                      <a:pt x="4" y="108"/>
                    </a:cubicBezTo>
                    <a:cubicBezTo>
                      <a:pt x="2" y="104"/>
                      <a:pt x="2" y="100"/>
                      <a:pt x="3" y="97"/>
                    </a:cubicBezTo>
                    <a:cubicBezTo>
                      <a:pt x="5" y="94"/>
                      <a:pt x="8" y="91"/>
                      <a:pt x="8" y="91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8" y="85"/>
                      <a:pt x="2" y="81"/>
                      <a:pt x="2" y="76"/>
                    </a:cubicBezTo>
                    <a:cubicBezTo>
                      <a:pt x="2" y="70"/>
                      <a:pt x="3" y="67"/>
                      <a:pt x="5" y="66"/>
                    </a:cubicBezTo>
                    <a:cubicBezTo>
                      <a:pt x="7" y="64"/>
                      <a:pt x="9" y="61"/>
                      <a:pt x="9" y="61"/>
                    </a:cubicBezTo>
                    <a:cubicBezTo>
                      <a:pt x="9" y="61"/>
                      <a:pt x="10" y="57"/>
                      <a:pt x="8" y="54"/>
                    </a:cubicBezTo>
                    <a:cubicBezTo>
                      <a:pt x="7" y="52"/>
                      <a:pt x="3" y="48"/>
                      <a:pt x="2" y="4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4"/>
                      <a:pt x="2" y="11"/>
                    </a:cubicBezTo>
                    <a:cubicBezTo>
                      <a:pt x="2" y="8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320" name="Freeform 127"/>
              <p:cNvSpPr/>
              <p:nvPr/>
            </p:nvSpPr>
            <p:spPr bwMode="auto">
              <a:xfrm>
                <a:off x="484187" y="1584325"/>
                <a:ext cx="733425" cy="101600"/>
              </a:xfrm>
              <a:custGeom>
                <a:gdLst>
                  <a:gd fmla="*/ 0 w 94" name="T0"/>
                  <a:gd fmla="*/ 0 h 13" name="T1"/>
                  <a:gd fmla="*/ 2147483647 w 94" name="T2"/>
                  <a:gd fmla="*/ 0 h 13" name="T3"/>
                  <a:gd fmla="*/ 2147483647 w 94" name="T4"/>
                  <a:gd fmla="*/ 549718606 h 13" name="T5"/>
                  <a:gd fmla="*/ 2147483647 w 94" name="T6"/>
                  <a:gd fmla="*/ 794043088 h 13" name="T7"/>
                  <a:gd fmla="*/ 1156665954 w 94" name="T8"/>
                  <a:gd fmla="*/ 794043088 h 13" name="T9"/>
                  <a:gd fmla="*/ 487017571 w 94" name="T10"/>
                  <a:gd fmla="*/ 549718606 h 13" name="T11"/>
                  <a:gd fmla="*/ 0 w 94" name="T12"/>
                  <a:gd fmla="*/ 0 h 13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94" name="T21"/>
                  <a:gd fmla="*/ 0 h 13" name="T22"/>
                  <a:gd fmla="*/ 94 w 94" name="T23"/>
                  <a:gd fmla="*/ 13 h 13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13" w="94">
                    <a:moveTo>
                      <a:pt x="0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88" y="6"/>
                      <a:pt x="85" y="9"/>
                    </a:cubicBezTo>
                    <a:cubicBezTo>
                      <a:pt x="82" y="11"/>
                      <a:pt x="77" y="13"/>
                      <a:pt x="74" y="13"/>
                    </a:cubicBezTo>
                    <a:cubicBezTo>
                      <a:pt x="71" y="13"/>
                      <a:pt x="19" y="13"/>
                      <a:pt x="19" y="13"/>
                    </a:cubicBezTo>
                    <a:cubicBezTo>
                      <a:pt x="19" y="13"/>
                      <a:pt x="11" y="13"/>
                      <a:pt x="8" y="9"/>
                    </a:cubicBezTo>
                    <a:cubicBezTo>
                      <a:pt x="5" y="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321" name="Freeform 128"/>
              <p:cNvSpPr/>
              <p:nvPr/>
            </p:nvSpPr>
            <p:spPr bwMode="auto">
              <a:xfrm>
                <a:off x="890587" y="38100"/>
                <a:ext cx="514350" cy="71438"/>
              </a:xfrm>
              <a:custGeom>
                <a:gdLst>
                  <a:gd fmla="*/ 242936805 w 66" name="T0"/>
                  <a:gd fmla="*/ 63008305 h 9" name="T1"/>
                  <a:gd fmla="*/ 2147483647 w 66" name="T2"/>
                  <a:gd fmla="*/ 63008305 h 9" name="T3"/>
                  <a:gd fmla="*/ 2147483647 w 66" name="T4"/>
                  <a:gd fmla="*/ 441034336 h 9" name="T5"/>
                  <a:gd fmla="*/ 0 w 66" name="T6"/>
                  <a:gd fmla="*/ 567043101 h 9" name="T7"/>
                  <a:gd fmla="*/ 1214676416 w 66" name="T8"/>
                  <a:gd fmla="*/ 315025695 h 9" name="T9"/>
                  <a:gd fmla="*/ 1032471910 w 66" name="T10"/>
                  <a:gd fmla="*/ 189016992 h 9" name="T11"/>
                  <a:gd fmla="*/ 242936805 w 66" name="T12"/>
                  <a:gd fmla="*/ 63008305 h 9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66" name="T21"/>
                  <a:gd fmla="*/ 0 h 9" name="T22"/>
                  <a:gd fmla="*/ 66 w 66" name="T23"/>
                  <a:gd fmla="*/ 9 h 9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9" w="66">
                    <a:moveTo>
                      <a:pt x="4" y="1"/>
                    </a:moveTo>
                    <a:cubicBezTo>
                      <a:pt x="4" y="1"/>
                      <a:pt x="62" y="0"/>
                      <a:pt x="64" y="1"/>
                    </a:cubicBezTo>
                    <a:cubicBezTo>
                      <a:pt x="66" y="3"/>
                      <a:pt x="66" y="5"/>
                      <a:pt x="62" y="7"/>
                    </a:cubicBezTo>
                    <a:cubicBezTo>
                      <a:pt x="58" y="8"/>
                      <a:pt x="0" y="9"/>
                      <a:pt x="0" y="9"/>
                    </a:cubicBezTo>
                    <a:cubicBezTo>
                      <a:pt x="0" y="9"/>
                      <a:pt x="20" y="7"/>
                      <a:pt x="20" y="5"/>
                    </a:cubicBezTo>
                    <a:cubicBezTo>
                      <a:pt x="20" y="3"/>
                      <a:pt x="21" y="4"/>
                      <a:pt x="17" y="3"/>
                    </a:cubicBezTo>
                    <a:cubicBezTo>
                      <a:pt x="13" y="3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322" name="Freeform 129"/>
              <p:cNvSpPr/>
              <p:nvPr/>
            </p:nvSpPr>
            <p:spPr bwMode="auto">
              <a:xfrm>
                <a:off x="890587" y="131763"/>
                <a:ext cx="506413" cy="195263"/>
              </a:xfrm>
              <a:custGeom>
                <a:gdLst>
                  <a:gd fmla="*/ 667693784 w 65" name="T0"/>
                  <a:gd fmla="*/ 0 h 25" name="T1"/>
                  <a:gd fmla="*/ 2147483647 w 65" name="T2"/>
                  <a:gd fmla="*/ 61007968 h 25" name="T3"/>
                  <a:gd fmla="*/ 2147483647 w 65" name="T4"/>
                  <a:gd fmla="*/ 610040723 h 25" name="T5"/>
                  <a:gd fmla="*/ 2147483647 w 65" name="T6"/>
                  <a:gd fmla="*/ 1281089398 h 25" name="T7"/>
                  <a:gd fmla="*/ 0 w 65" name="T8"/>
                  <a:gd fmla="*/ 1525105589 h 25" name="T9"/>
                  <a:gd fmla="*/ 1274680364 w 65" name="T10"/>
                  <a:gd fmla="*/ 1220081445 h 25" name="T11"/>
                  <a:gd fmla="*/ 1335379777 w 65" name="T12"/>
                  <a:gd fmla="*/ 732048818 h 25" name="T13"/>
                  <a:gd fmla="*/ 1396079190 w 65" name="T14"/>
                  <a:gd fmla="*/ 366024409 h 25" name="T15"/>
                  <a:gd fmla="*/ 1396079190 w 65" name="T16"/>
                  <a:gd fmla="*/ 183016110 h 25" name="T17"/>
                  <a:gd fmla="*/ 667693784 w 65" name="T18"/>
                  <a:gd fmla="*/ 0 h 25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65" name="T30"/>
                  <a:gd fmla="*/ 0 h 25" name="T31"/>
                  <a:gd fmla="*/ 65 w 65" name="T32"/>
                  <a:gd fmla="*/ 25 h 25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25" w="65">
                    <a:moveTo>
                      <a:pt x="11" y="0"/>
                    </a:moveTo>
                    <a:cubicBezTo>
                      <a:pt x="11" y="0"/>
                      <a:pt x="58" y="0"/>
                      <a:pt x="60" y="1"/>
                    </a:cubicBezTo>
                    <a:cubicBezTo>
                      <a:pt x="63" y="2"/>
                      <a:pt x="65" y="7"/>
                      <a:pt x="65" y="10"/>
                    </a:cubicBezTo>
                    <a:cubicBezTo>
                      <a:pt x="65" y="14"/>
                      <a:pt x="65" y="19"/>
                      <a:pt x="57" y="21"/>
                    </a:cubicBezTo>
                    <a:cubicBezTo>
                      <a:pt x="49" y="23"/>
                      <a:pt x="0" y="25"/>
                      <a:pt x="0" y="25"/>
                    </a:cubicBezTo>
                    <a:cubicBezTo>
                      <a:pt x="0" y="25"/>
                      <a:pt x="20" y="22"/>
                      <a:pt x="21" y="20"/>
                    </a:cubicBezTo>
                    <a:cubicBezTo>
                      <a:pt x="23" y="18"/>
                      <a:pt x="21" y="14"/>
                      <a:pt x="22" y="12"/>
                    </a:cubicBezTo>
                    <a:cubicBezTo>
                      <a:pt x="23" y="10"/>
                      <a:pt x="24" y="10"/>
                      <a:pt x="23" y="6"/>
                    </a:cubicBezTo>
                    <a:cubicBezTo>
                      <a:pt x="23" y="3"/>
                      <a:pt x="23" y="3"/>
                      <a:pt x="23" y="3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323" name="Freeform 130"/>
              <p:cNvSpPr/>
              <p:nvPr/>
            </p:nvSpPr>
            <p:spPr bwMode="auto">
              <a:xfrm>
                <a:off x="749300" y="398463"/>
                <a:ext cx="633413" cy="69850"/>
              </a:xfrm>
              <a:custGeom>
                <a:gdLst>
                  <a:gd fmla="*/ 1223018872 w 81" name="T0"/>
                  <a:gd fmla="*/ 60233973 h 9" name="T1"/>
                  <a:gd fmla="*/ 2147483647 w 81" name="T2"/>
                  <a:gd fmla="*/ 0 h 9" name="T3"/>
                  <a:gd fmla="*/ 2147483647 w 81" name="T4"/>
                  <a:gd fmla="*/ 180701934 h 9" name="T5"/>
                  <a:gd fmla="*/ 183455165 w 81" name="T6"/>
                  <a:gd fmla="*/ 542113624 h 9" name="T7"/>
                  <a:gd fmla="*/ 1467625677 w 81" name="T8"/>
                  <a:gd fmla="*/ 301177671 h 9" name="T9"/>
                  <a:gd fmla="*/ 1223018872 w 81" name="T10"/>
                  <a:gd fmla="*/ 60233973 h 9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81" name="T18"/>
                  <a:gd fmla="*/ 0 h 9" name="T19"/>
                  <a:gd fmla="*/ 81 w 81" name="T20"/>
                  <a:gd fmla="*/ 9 h 9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9" w="81">
                    <a:moveTo>
                      <a:pt x="20" y="1"/>
                    </a:moveTo>
                    <a:cubicBezTo>
                      <a:pt x="20" y="1"/>
                      <a:pt x="66" y="0"/>
                      <a:pt x="73" y="0"/>
                    </a:cubicBezTo>
                    <a:cubicBezTo>
                      <a:pt x="81" y="0"/>
                      <a:pt x="81" y="3"/>
                      <a:pt x="80" y="3"/>
                    </a:cubicBezTo>
                    <a:cubicBezTo>
                      <a:pt x="78" y="4"/>
                      <a:pt x="5" y="9"/>
                      <a:pt x="3" y="9"/>
                    </a:cubicBezTo>
                    <a:cubicBezTo>
                      <a:pt x="0" y="9"/>
                      <a:pt x="21" y="6"/>
                      <a:pt x="24" y="5"/>
                    </a:cubicBezTo>
                    <a:cubicBezTo>
                      <a:pt x="27" y="4"/>
                      <a:pt x="26" y="2"/>
                      <a:pt x="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324" name="Freeform 131"/>
              <p:cNvSpPr/>
              <p:nvPr/>
            </p:nvSpPr>
            <p:spPr bwMode="auto">
              <a:xfrm>
                <a:off x="819150" y="514350"/>
                <a:ext cx="563563" cy="55563"/>
              </a:xfrm>
              <a:custGeom>
                <a:gdLst>
                  <a:gd fmla="*/ 1592918461 w 72" name="T0"/>
                  <a:gd fmla="*/ 63008440 h 7" name="T1"/>
                  <a:gd fmla="*/ 2147483647 w 72" name="T2"/>
                  <a:gd fmla="*/ 0 h 7" name="T3"/>
                  <a:gd fmla="*/ 2147483647 w 72" name="T4"/>
                  <a:gd fmla="*/ 315026373 h 7" name="T5"/>
                  <a:gd fmla="*/ 245063762 w 72" name="T6"/>
                  <a:gd fmla="*/ 441035285 h 7" name="T7"/>
                  <a:gd fmla="*/ 1592918461 w 72" name="T8"/>
                  <a:gd fmla="*/ 63008440 h 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72" name="T15"/>
                  <a:gd fmla="*/ 0 h 7" name="T16"/>
                  <a:gd fmla="*/ 72 w 72" name="T17"/>
                  <a:gd fmla="*/ 7 h 7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7" w="72">
                    <a:moveTo>
                      <a:pt x="26" y="1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51" y="5"/>
                      <a:pt x="49" y="5"/>
                    </a:cubicBezTo>
                    <a:cubicBezTo>
                      <a:pt x="47" y="5"/>
                      <a:pt x="9" y="7"/>
                      <a:pt x="4" y="7"/>
                    </a:cubicBezTo>
                    <a:cubicBezTo>
                      <a:pt x="0" y="7"/>
                      <a:pt x="35" y="3"/>
                      <a:pt x="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325" name="Freeform 132"/>
              <p:cNvSpPr/>
              <p:nvPr/>
            </p:nvSpPr>
            <p:spPr bwMode="auto">
              <a:xfrm>
                <a:off x="788987" y="631825"/>
                <a:ext cx="600075" cy="77788"/>
              </a:xfrm>
              <a:custGeom>
                <a:gdLst>
                  <a:gd fmla="*/ 911007251 w 77" name="T0"/>
                  <a:gd fmla="*/ 121022555 h 10" name="T1"/>
                  <a:gd fmla="*/ 2147483647 w 77" name="T2"/>
                  <a:gd fmla="*/ 0 h 10" name="T3"/>
                  <a:gd fmla="*/ 2147483647 w 77" name="T4"/>
                  <a:gd fmla="*/ 302548653 h 10" name="T5"/>
                  <a:gd fmla="*/ 0 w 77" name="T6"/>
                  <a:gd fmla="*/ 605097307 h 10" name="T7"/>
                  <a:gd fmla="*/ 1882746743 w 77" name="T8"/>
                  <a:gd fmla="*/ 302548653 h 10" name="T9"/>
                  <a:gd fmla="*/ 911007251 w 77" name="T10"/>
                  <a:gd fmla="*/ 121022555 h 10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77" name="T18"/>
                  <a:gd fmla="*/ 0 h 10" name="T19"/>
                  <a:gd fmla="*/ 77 w 77" name="T20"/>
                  <a:gd fmla="*/ 10 h 10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0" w="77">
                    <a:moveTo>
                      <a:pt x="15" y="2"/>
                    </a:moveTo>
                    <a:cubicBezTo>
                      <a:pt x="15" y="2"/>
                      <a:pt x="69" y="0"/>
                      <a:pt x="73" y="0"/>
                    </a:cubicBezTo>
                    <a:cubicBezTo>
                      <a:pt x="77" y="0"/>
                      <a:pt x="75" y="4"/>
                      <a:pt x="72" y="5"/>
                    </a:cubicBezTo>
                    <a:cubicBezTo>
                      <a:pt x="68" y="6"/>
                      <a:pt x="0" y="10"/>
                      <a:pt x="0" y="10"/>
                    </a:cubicBezTo>
                    <a:cubicBezTo>
                      <a:pt x="0" y="10"/>
                      <a:pt x="29" y="6"/>
                      <a:pt x="31" y="5"/>
                    </a:cubicBezTo>
                    <a:cubicBezTo>
                      <a:pt x="32" y="4"/>
                      <a:pt x="15" y="2"/>
                      <a:pt x="1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326" name="Freeform 133"/>
              <p:cNvSpPr/>
              <p:nvPr/>
            </p:nvSpPr>
            <p:spPr bwMode="auto">
              <a:xfrm>
                <a:off x="936625" y="749300"/>
                <a:ext cx="452438" cy="69850"/>
              </a:xfrm>
              <a:custGeom>
                <a:gdLst>
                  <a:gd fmla="*/ 0 w 58" name="T0"/>
                  <a:gd fmla="*/ 240935892 h 9" name="T1"/>
                  <a:gd fmla="*/ 2147483647 w 58" name="T2"/>
                  <a:gd fmla="*/ 0 h 9" name="T3"/>
                  <a:gd fmla="*/ 0 w 58" name="T4"/>
                  <a:gd fmla="*/ 240935892 h 9" name="T5"/>
                  <a:gd fmla="*/ 0 60000 65536" name="T6"/>
                  <a:gd fmla="*/ 0 60000 65536" name="T7"/>
                  <a:gd fmla="*/ 0 60000 65536" name="T8"/>
                  <a:gd fmla="*/ 0 w 58" name="T9"/>
                  <a:gd fmla="*/ 0 h 9" name="T10"/>
                  <a:gd fmla="*/ 58 w 58" name="T11"/>
                  <a:gd fmla="*/ 9 h 9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9" w="57">
                    <a:moveTo>
                      <a:pt x="0" y="4"/>
                    </a:moveTo>
                    <a:cubicBezTo>
                      <a:pt x="0" y="4"/>
                      <a:pt x="55" y="0"/>
                      <a:pt x="56" y="0"/>
                    </a:cubicBezTo>
                    <a:cubicBezTo>
                      <a:pt x="58" y="0"/>
                      <a:pt x="22" y="9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327" name="Freeform 134"/>
              <p:cNvSpPr/>
              <p:nvPr/>
            </p:nvSpPr>
            <p:spPr bwMode="auto">
              <a:xfrm>
                <a:off x="773112" y="889000"/>
                <a:ext cx="585788" cy="63500"/>
              </a:xfrm>
              <a:custGeom>
                <a:gdLst>
                  <a:gd fmla="*/ 1403094956 w 75" name="T0"/>
                  <a:gd fmla="*/ 0 h 8" name="T1"/>
                  <a:gd fmla="*/ 2147483647 w 75" name="T2"/>
                  <a:gd fmla="*/ 0 h 8" name="T3"/>
                  <a:gd fmla="*/ 2147483647 w 75" name="T4"/>
                  <a:gd fmla="*/ 252015567 h 8" name="T5"/>
                  <a:gd fmla="*/ 0 w 75" name="T6"/>
                  <a:gd fmla="*/ 504031134 h 8" name="T7"/>
                  <a:gd fmla="*/ 1891126456 w 75" name="T8"/>
                  <a:gd fmla="*/ 189015659 h 8" name="T9"/>
                  <a:gd fmla="*/ 1403094956 w 75" name="T10"/>
                  <a:gd fmla="*/ 0 h 8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75" name="T18"/>
                  <a:gd fmla="*/ 0 h 8" name="T19"/>
                  <a:gd fmla="*/ 75 w 75" name="T20"/>
                  <a:gd fmla="*/ 8 h 8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8" w="75">
                    <a:moveTo>
                      <a:pt x="23" y="0"/>
                    </a:moveTo>
                    <a:cubicBezTo>
                      <a:pt x="23" y="0"/>
                      <a:pt x="67" y="0"/>
                      <a:pt x="71" y="0"/>
                    </a:cubicBezTo>
                    <a:cubicBezTo>
                      <a:pt x="75" y="1"/>
                      <a:pt x="68" y="3"/>
                      <a:pt x="65" y="4"/>
                    </a:cubicBezTo>
                    <a:cubicBezTo>
                      <a:pt x="62" y="5"/>
                      <a:pt x="0" y="8"/>
                      <a:pt x="0" y="8"/>
                    </a:cubicBezTo>
                    <a:cubicBezTo>
                      <a:pt x="0" y="8"/>
                      <a:pt x="28" y="4"/>
                      <a:pt x="31" y="3"/>
                    </a:cubicBezTo>
                    <a:cubicBezTo>
                      <a:pt x="33" y="3"/>
                      <a:pt x="33" y="3"/>
                      <a:pt x="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328" name="Freeform 135"/>
              <p:cNvSpPr/>
              <p:nvPr/>
            </p:nvSpPr>
            <p:spPr bwMode="auto">
              <a:xfrm>
                <a:off x="960437" y="990600"/>
                <a:ext cx="428625" cy="55563"/>
              </a:xfrm>
              <a:custGeom>
                <a:gdLst>
                  <a:gd fmla="*/ 0 w 55" name="T0"/>
                  <a:gd fmla="*/ 189017399 h 7" name="T1"/>
                  <a:gd fmla="*/ 2147483647 w 55" name="T2"/>
                  <a:gd fmla="*/ 0 h 7" name="T3"/>
                  <a:gd fmla="*/ 0 w 55" name="T4"/>
                  <a:gd fmla="*/ 189017399 h 7" name="T5"/>
                  <a:gd fmla="*/ 0 60000 65536" name="T6"/>
                  <a:gd fmla="*/ 0 60000 65536" name="T7"/>
                  <a:gd fmla="*/ 0 60000 65536" name="T8"/>
                  <a:gd fmla="*/ 0 w 55" name="T9"/>
                  <a:gd fmla="*/ 0 h 7" name="T10"/>
                  <a:gd fmla="*/ 55 w 55" name="T11"/>
                  <a:gd fmla="*/ 7 h 7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7" w="55">
                    <a:moveTo>
                      <a:pt x="0" y="3"/>
                    </a:moveTo>
                    <a:cubicBezTo>
                      <a:pt x="0" y="3"/>
                      <a:pt x="51" y="0"/>
                      <a:pt x="53" y="0"/>
                    </a:cubicBezTo>
                    <a:cubicBezTo>
                      <a:pt x="55" y="0"/>
                      <a:pt x="28" y="7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329" name="Freeform 136"/>
              <p:cNvSpPr/>
              <p:nvPr/>
            </p:nvSpPr>
            <p:spPr bwMode="auto">
              <a:xfrm>
                <a:off x="992187" y="1116013"/>
                <a:ext cx="334963" cy="61913"/>
              </a:xfrm>
              <a:custGeom>
                <a:gdLst>
                  <a:gd fmla="*/ 0 w 43" name="T0"/>
                  <a:gd fmla="*/ 119786150 h 8" name="T1"/>
                  <a:gd fmla="*/ 2147483647 w 43" name="T2"/>
                  <a:gd fmla="*/ 59893075 h 8" name="T3"/>
                  <a:gd fmla="*/ 1577722396 w 43" name="T4"/>
                  <a:gd fmla="*/ 419259279 h 8" name="T5"/>
                  <a:gd fmla="*/ 0 w 43" name="T6"/>
                  <a:gd fmla="*/ 119786150 h 8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43" name="T12"/>
                  <a:gd fmla="*/ 0 h 8" name="T13"/>
                  <a:gd fmla="*/ 43 w 43" name="T14"/>
                  <a:gd fmla="*/ 8 h 8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8" w="43">
                    <a:moveTo>
                      <a:pt x="0" y="2"/>
                    </a:moveTo>
                    <a:cubicBezTo>
                      <a:pt x="0" y="2"/>
                      <a:pt x="38" y="0"/>
                      <a:pt x="41" y="1"/>
                    </a:cubicBezTo>
                    <a:cubicBezTo>
                      <a:pt x="43" y="1"/>
                      <a:pt x="31" y="5"/>
                      <a:pt x="26" y="7"/>
                    </a:cubicBezTo>
                    <a:cubicBezTo>
                      <a:pt x="20" y="8"/>
                      <a:pt x="12" y="7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330" name="Freeform 137"/>
              <p:cNvSpPr/>
              <p:nvPr/>
            </p:nvSpPr>
            <p:spPr bwMode="auto">
              <a:xfrm>
                <a:off x="842962" y="1169988"/>
                <a:ext cx="655638" cy="63500"/>
              </a:xfrm>
              <a:custGeom>
                <a:gdLst>
                  <a:gd fmla="*/ 0 w 84" name="T0"/>
                  <a:gd fmla="*/ 315023474 h 8" name="T1"/>
                  <a:gd fmla="*/ 2147483647 w 84" name="T2"/>
                  <a:gd fmla="*/ 0 h 8" name="T3"/>
                  <a:gd fmla="*/ 1949484736 w 84" name="T4"/>
                  <a:gd fmla="*/ 504031134 h 8" name="T5"/>
                  <a:gd fmla="*/ 0 w 84" name="T6"/>
                  <a:gd fmla="*/ 315023474 h 8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84" name="T12"/>
                  <a:gd fmla="*/ 0 h 8" name="T13"/>
                  <a:gd fmla="*/ 84 w 84" name="T14"/>
                  <a:gd fmla="*/ 8 h 8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8" w="84">
                    <a:moveTo>
                      <a:pt x="0" y="5"/>
                    </a:moveTo>
                    <a:cubicBezTo>
                      <a:pt x="0" y="5"/>
                      <a:pt x="76" y="2"/>
                      <a:pt x="84" y="0"/>
                    </a:cubicBezTo>
                    <a:cubicBezTo>
                      <a:pt x="84" y="0"/>
                      <a:pt x="75" y="6"/>
                      <a:pt x="32" y="8"/>
                    </a:cubicBezTo>
                    <a:cubicBezTo>
                      <a:pt x="32" y="8"/>
                      <a:pt x="9" y="7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331" name="Freeform 138"/>
              <p:cNvSpPr/>
              <p:nvPr/>
            </p:nvSpPr>
            <p:spPr bwMode="auto">
              <a:xfrm>
                <a:off x="1600200" y="406400"/>
                <a:ext cx="77788" cy="46038"/>
              </a:xfrm>
              <a:custGeom>
                <a:gdLst>
                  <a:gd fmla="*/ 423571178 w 10" name="T0"/>
                  <a:gd fmla="*/ 0 h 6" name="T1"/>
                  <a:gd fmla="*/ 0 w 10" name="T2"/>
                  <a:gd fmla="*/ 353249582 h 6" name="T3"/>
                  <a:gd fmla="*/ 423571178 w 10" name="T4"/>
                  <a:gd fmla="*/ 0 h 6" name="T5"/>
                  <a:gd fmla="*/ 0 60000 65536" name="T6"/>
                  <a:gd fmla="*/ 0 60000 65536" name="T7"/>
                  <a:gd fmla="*/ 0 60000 65536" name="T8"/>
                  <a:gd fmla="*/ 0 w 10" name="T9"/>
                  <a:gd fmla="*/ 0 h 6" name="T10"/>
                  <a:gd fmla="*/ 10 w 10" name="T11"/>
                  <a:gd fmla="*/ 6 h 6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6" w="10">
                    <a:moveTo>
                      <a:pt x="7" y="0"/>
                    </a:moveTo>
                    <a:cubicBezTo>
                      <a:pt x="7" y="0"/>
                      <a:pt x="10" y="5"/>
                      <a:pt x="0" y="6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332" name="Freeform 139"/>
              <p:cNvSpPr/>
              <p:nvPr/>
            </p:nvSpPr>
            <p:spPr bwMode="auto">
              <a:xfrm>
                <a:off x="1592262" y="147638"/>
                <a:ext cx="85725" cy="39688"/>
              </a:xfrm>
              <a:custGeom>
                <a:gdLst>
                  <a:gd fmla="*/ 485865874 w 11" name="T0"/>
                  <a:gd fmla="*/ 0 h 5" name="T1"/>
                  <a:gd fmla="*/ 0 w 11" name="T2"/>
                  <a:gd fmla="*/ 315027473 h 5" name="T3"/>
                  <a:gd fmla="*/ 485865874 w 11" name="T4"/>
                  <a:gd fmla="*/ 0 h 5" name="T5"/>
                  <a:gd fmla="*/ 0 60000 65536" name="T6"/>
                  <a:gd fmla="*/ 0 60000 65536" name="T7"/>
                  <a:gd fmla="*/ 0 60000 65536" name="T8"/>
                  <a:gd fmla="*/ 0 w 11" name="T9"/>
                  <a:gd fmla="*/ 0 h 5" name="T10"/>
                  <a:gd fmla="*/ 11 w 11" name="T11"/>
                  <a:gd fmla="*/ 5 h 5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5" w="11">
                    <a:moveTo>
                      <a:pt x="8" y="0"/>
                    </a:moveTo>
                    <a:cubicBezTo>
                      <a:pt x="8" y="0"/>
                      <a:pt x="11" y="4"/>
                      <a:pt x="0" y="5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333" name="Freeform 140"/>
              <p:cNvSpPr/>
              <p:nvPr/>
            </p:nvSpPr>
            <p:spPr bwMode="auto">
              <a:xfrm>
                <a:off x="1562100" y="647700"/>
                <a:ext cx="115888" cy="39688"/>
              </a:xfrm>
              <a:custGeom>
                <a:gdLst>
                  <a:gd fmla="*/ 656582853 w 15" name="T0"/>
                  <a:gd fmla="*/ 0 h 5" name="T1"/>
                  <a:gd fmla="*/ 0 w 15" name="T2"/>
                  <a:gd fmla="*/ 315027473 h 5" name="T3"/>
                  <a:gd fmla="*/ 656582853 w 15" name="T4"/>
                  <a:gd fmla="*/ 0 h 5" name="T5"/>
                  <a:gd fmla="*/ 0 60000 65536" name="T6"/>
                  <a:gd fmla="*/ 0 60000 65536" name="T7"/>
                  <a:gd fmla="*/ 0 60000 65536" name="T8"/>
                  <a:gd fmla="*/ 0 w 15" name="T9"/>
                  <a:gd fmla="*/ 0 h 5" name="T10"/>
                  <a:gd fmla="*/ 15 w 15" name="T11"/>
                  <a:gd fmla="*/ 5 h 5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5" w="15">
                    <a:moveTo>
                      <a:pt x="11" y="0"/>
                    </a:moveTo>
                    <a:cubicBezTo>
                      <a:pt x="11" y="0"/>
                      <a:pt x="15" y="4"/>
                      <a:pt x="0" y="5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334" name="Freeform 141"/>
              <p:cNvSpPr/>
              <p:nvPr/>
            </p:nvSpPr>
            <p:spPr bwMode="auto">
              <a:xfrm>
                <a:off x="1570037" y="803275"/>
                <a:ext cx="93663" cy="117475"/>
              </a:xfrm>
              <a:custGeom>
                <a:gdLst>
                  <a:gd fmla="*/ 365535474 w 12" name="T0"/>
                  <a:gd fmla="*/ 0 h 15" name="T1"/>
                  <a:gd fmla="*/ 426455431 w 12" name="T2"/>
                  <a:gd fmla="*/ 368010045 h 15" name="T3"/>
                  <a:gd fmla="*/ 731063142 w 12" name="T4"/>
                  <a:gd fmla="*/ 736020091 h 15" name="T5"/>
                  <a:gd fmla="*/ 0 w 12" name="T6"/>
                  <a:gd fmla="*/ 858687455 h 15" name="T7"/>
                  <a:gd fmla="*/ 365535474 w 12" name="T8"/>
                  <a:gd fmla="*/ 613352727 h 15" name="T9"/>
                  <a:gd fmla="*/ 365535474 w 12" name="T10"/>
                  <a:gd fmla="*/ 0 h 15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12" name="T18"/>
                  <a:gd fmla="*/ 0 h 15" name="T19"/>
                  <a:gd fmla="*/ 12 w 12" name="T20"/>
                  <a:gd fmla="*/ 15 h 15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5" w="12">
                    <a:moveTo>
                      <a:pt x="6" y="0"/>
                    </a:moveTo>
                    <a:cubicBezTo>
                      <a:pt x="6" y="0"/>
                      <a:pt x="6" y="5"/>
                      <a:pt x="7" y="6"/>
                    </a:cubicBezTo>
                    <a:cubicBezTo>
                      <a:pt x="8" y="7"/>
                      <a:pt x="12" y="12"/>
                      <a:pt x="12" y="12"/>
                    </a:cubicBezTo>
                    <a:cubicBezTo>
                      <a:pt x="12" y="12"/>
                      <a:pt x="3" y="15"/>
                      <a:pt x="0" y="14"/>
                    </a:cubicBezTo>
                    <a:cubicBezTo>
                      <a:pt x="0" y="14"/>
                      <a:pt x="5" y="12"/>
                      <a:pt x="6" y="10"/>
                    </a:cubicBezTo>
                    <a:cubicBezTo>
                      <a:pt x="6" y="9"/>
                      <a:pt x="5" y="1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335" name="Freeform 142"/>
              <p:cNvSpPr/>
              <p:nvPr/>
            </p:nvSpPr>
            <p:spPr bwMode="auto">
              <a:xfrm>
                <a:off x="1608137" y="1100138"/>
                <a:ext cx="47625" cy="39688"/>
              </a:xfrm>
              <a:custGeom>
                <a:gdLst>
                  <a:gd fmla="*/ 189015689 w 6" name="T0"/>
                  <a:gd fmla="*/ 0 h 5" name="T1"/>
                  <a:gd fmla="*/ 0 w 6" name="T2"/>
                  <a:gd fmla="*/ 315027473 h 5" name="T3"/>
                  <a:gd fmla="*/ 189015689 w 6" name="T4"/>
                  <a:gd fmla="*/ 0 h 5" name="T5"/>
                  <a:gd fmla="*/ 0 60000 65536" name="T6"/>
                  <a:gd fmla="*/ 0 60000 65536" name="T7"/>
                  <a:gd fmla="*/ 0 60000 65536" name="T8"/>
                  <a:gd fmla="*/ 0 w 6" name="T9"/>
                  <a:gd fmla="*/ 0 h 5" name="T10"/>
                  <a:gd fmla="*/ 6 w 6" name="T11"/>
                  <a:gd fmla="*/ 5 h 5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5" w="6">
                    <a:moveTo>
                      <a:pt x="3" y="0"/>
                    </a:moveTo>
                    <a:cubicBezTo>
                      <a:pt x="3" y="0"/>
                      <a:pt x="6" y="4"/>
                      <a:pt x="0" y="5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336" name="Freeform 143"/>
              <p:cNvSpPr/>
              <p:nvPr/>
            </p:nvSpPr>
            <p:spPr bwMode="auto">
              <a:xfrm>
                <a:off x="141287" y="101600"/>
                <a:ext cx="428625" cy="46038"/>
              </a:xfrm>
              <a:custGeom>
                <a:gdLst>
                  <a:gd fmla="*/ 0 w 55" name="T0"/>
                  <a:gd fmla="*/ 0 h 6" name="T1"/>
                  <a:gd fmla="*/ 2147483647 w 55" name="T2"/>
                  <a:gd fmla="*/ 176624791 h 6" name="T3"/>
                  <a:gd fmla="*/ 0 w 55" name="T4"/>
                  <a:gd fmla="*/ 0 h 6" name="T5"/>
                  <a:gd fmla="*/ 0 60000 65536" name="T6"/>
                  <a:gd fmla="*/ 0 60000 65536" name="T7"/>
                  <a:gd fmla="*/ 0 60000 65536" name="T8"/>
                  <a:gd fmla="*/ 0 w 55" name="T9"/>
                  <a:gd fmla="*/ 0 h 6" name="T10"/>
                  <a:gd fmla="*/ 55 w 55" name="T11"/>
                  <a:gd fmla="*/ 6 h 6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6" w="55">
                    <a:moveTo>
                      <a:pt x="0" y="0"/>
                    </a:moveTo>
                    <a:cubicBezTo>
                      <a:pt x="55" y="3"/>
                      <a:pt x="55" y="3"/>
                      <a:pt x="55" y="3"/>
                    </a:cubicBezTo>
                    <a:cubicBezTo>
                      <a:pt x="55" y="3"/>
                      <a:pt x="15" y="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337" name="Freeform 144"/>
              <p:cNvSpPr/>
              <p:nvPr/>
            </p:nvSpPr>
            <p:spPr bwMode="auto">
              <a:xfrm>
                <a:off x="31750" y="492125"/>
                <a:ext cx="147638" cy="38100"/>
              </a:xfrm>
              <a:custGeom>
                <a:gdLst>
                  <a:gd fmla="*/ 422656464 w 19" name="T0"/>
                  <a:gd fmla="*/ 0 h 5" name="T1"/>
                  <a:gd fmla="*/ 1147209448 w 19" name="T2"/>
                  <a:gd fmla="*/ 58064393 h 5" name="T3"/>
                  <a:gd fmla="*/ 241520191 w 19" name="T4"/>
                  <a:gd fmla="*/ 232257571 h 5" name="T5"/>
                  <a:gd fmla="*/ 422656464 w 19" name="T6"/>
                  <a:gd fmla="*/ 0 h 5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19" name="T12"/>
                  <a:gd fmla="*/ 0 h 5" name="T13"/>
                  <a:gd fmla="*/ 19 w 19" name="T14"/>
                  <a:gd fmla="*/ 5 h 5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5" w="19">
                    <a:moveTo>
                      <a:pt x="7" y="0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7" y="4"/>
                      <a:pt x="4" y="4"/>
                    </a:cubicBezTo>
                    <a:cubicBezTo>
                      <a:pt x="0" y="5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338" name="Freeform 145"/>
              <p:cNvSpPr/>
              <p:nvPr/>
            </p:nvSpPr>
            <p:spPr bwMode="auto">
              <a:xfrm>
                <a:off x="31750" y="725488"/>
                <a:ext cx="155575" cy="31750"/>
              </a:xfrm>
              <a:custGeom>
                <a:gdLst>
                  <a:gd fmla="*/ 363057582 w 20" name="T0"/>
                  <a:gd fmla="*/ 0 h 4" name="T1"/>
                  <a:gd fmla="*/ 1210179056 w 20" name="T2"/>
                  <a:gd fmla="*/ 0 h 4" name="T3"/>
                  <a:gd fmla="*/ 121021777 w 20" name="T4"/>
                  <a:gd fmla="*/ 252015567 h 4" name="T5"/>
                  <a:gd fmla="*/ 363057582 w 20" name="T6"/>
                  <a:gd fmla="*/ 0 h 4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0" name="T12"/>
                  <a:gd fmla="*/ 0 h 4" name="T13"/>
                  <a:gd fmla="*/ 20 w 20" name="T14"/>
                  <a:gd fmla="*/ 4 h 4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" w="20">
                    <a:moveTo>
                      <a:pt x="6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4" y="4"/>
                      <a:pt x="2" y="4"/>
                    </a:cubicBezTo>
                    <a:cubicBezTo>
                      <a:pt x="0" y="4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339" name="Freeform 146"/>
              <p:cNvSpPr/>
              <p:nvPr/>
            </p:nvSpPr>
            <p:spPr bwMode="auto">
              <a:xfrm>
                <a:off x="23812" y="982663"/>
                <a:ext cx="155575" cy="39688"/>
              </a:xfrm>
              <a:custGeom>
                <a:gdLst>
                  <a:gd fmla="*/ 363057582 w 20" name="T0"/>
                  <a:gd fmla="*/ 0 h 5" name="T1"/>
                  <a:gd fmla="*/ 1210179056 w 20" name="T2"/>
                  <a:gd fmla="*/ 63008660 h 5" name="T3"/>
                  <a:gd fmla="*/ 121021777 w 20" name="T4"/>
                  <a:gd fmla="*/ 315027473 h 5" name="T5"/>
                  <a:gd fmla="*/ 363057582 w 20" name="T6"/>
                  <a:gd fmla="*/ 0 h 5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0" name="T12"/>
                  <a:gd fmla="*/ 0 h 5" name="T13"/>
                  <a:gd fmla="*/ 20 w 20" name="T14"/>
                  <a:gd fmla="*/ 5 h 5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5" w="20">
                    <a:moveTo>
                      <a:pt x="6" y="0"/>
                    </a:move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3" y="5"/>
                      <a:pt x="2" y="5"/>
                    </a:cubicBezTo>
                    <a:cubicBezTo>
                      <a:pt x="0" y="5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340" name="Freeform 147"/>
              <p:cNvSpPr/>
              <p:nvPr/>
            </p:nvSpPr>
            <p:spPr bwMode="auto">
              <a:xfrm>
                <a:off x="155575" y="1201738"/>
                <a:ext cx="563563" cy="69850"/>
              </a:xfrm>
              <a:custGeom>
                <a:gdLst>
                  <a:gd fmla="*/ 0 w 72" name="T0"/>
                  <a:gd fmla="*/ 0 h 9" name="T1"/>
                  <a:gd fmla="*/ 2147483647 w 72" name="T2"/>
                  <a:gd fmla="*/ 60233973 h 9" name="T3"/>
                  <a:gd fmla="*/ 0 w 72" name="T4"/>
                  <a:gd fmla="*/ 0 h 9" name="T5"/>
                  <a:gd fmla="*/ 0 60000 65536" name="T6"/>
                  <a:gd fmla="*/ 0 60000 65536" name="T7"/>
                  <a:gd fmla="*/ 0 60000 65536" name="T8"/>
                  <a:gd fmla="*/ 0 w 72" name="T9"/>
                  <a:gd fmla="*/ 0 h 9" name="T10"/>
                  <a:gd fmla="*/ 72 w 72" name="T11"/>
                  <a:gd fmla="*/ 9 h 9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9" w="72">
                    <a:moveTo>
                      <a:pt x="0" y="0"/>
                    </a:moveTo>
                    <a:cubicBezTo>
                      <a:pt x="0" y="0"/>
                      <a:pt x="65" y="2"/>
                      <a:pt x="68" y="1"/>
                    </a:cubicBezTo>
                    <a:cubicBezTo>
                      <a:pt x="72" y="1"/>
                      <a:pt x="24" y="9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341" name="Freeform 148"/>
              <p:cNvSpPr/>
              <p:nvPr/>
            </p:nvSpPr>
            <p:spPr bwMode="auto">
              <a:xfrm>
                <a:off x="1155700" y="1263650"/>
                <a:ext cx="280988" cy="250825"/>
              </a:xfrm>
              <a:custGeom>
                <a:gdLst>
                  <a:gd fmla="*/ 2147483647 w 36" name="T0"/>
                  <a:gd fmla="*/ 0 h 32" name="T1"/>
                  <a:gd fmla="*/ 182767067 w 36" name="T2"/>
                  <a:gd fmla="*/ 1904600028 h 32" name="T3"/>
                  <a:gd fmla="*/ 2147483647 w 36" name="T4"/>
                  <a:gd fmla="*/ 0 h 32" name="T5"/>
                  <a:gd fmla="*/ 0 60000 65536" name="T6"/>
                  <a:gd fmla="*/ 0 60000 65536" name="T7"/>
                  <a:gd fmla="*/ 0 60000 65536" name="T8"/>
                  <a:gd fmla="*/ 0 w 36" name="T9"/>
                  <a:gd fmla="*/ 0 h 32" name="T10"/>
                  <a:gd fmla="*/ 36 w 36" name="T11"/>
                  <a:gd fmla="*/ 32 h 32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32" w="36">
                    <a:moveTo>
                      <a:pt x="36" y="0"/>
                    </a:moveTo>
                    <a:cubicBezTo>
                      <a:pt x="36" y="0"/>
                      <a:pt x="5" y="30"/>
                      <a:pt x="3" y="31"/>
                    </a:cubicBezTo>
                    <a:cubicBezTo>
                      <a:pt x="0" y="32"/>
                      <a:pt x="21" y="8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pic>
          <p:nvPicPr>
            <p:cNvPr id="12318" name="图片 158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4791640"/>
              <a:ext cx="3499407" cy="560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184"/>
          <p:cNvGrpSpPr/>
          <p:nvPr/>
        </p:nvGrpSpPr>
        <p:grpSpPr>
          <a:xfrm>
            <a:off x="8258175" y="2154238"/>
            <a:ext cx="3267075" cy="1211262"/>
            <a:chExt cx="3267387" cy="1210848"/>
          </a:xfrm>
        </p:grpSpPr>
        <p:sp>
          <p:nvSpPr>
            <p:cNvPr id="12312" name="椭圆 166"/>
            <p:cNvSpPr>
              <a:spLocks noChangeArrowheads="1"/>
            </p:cNvSpPr>
            <p:nvPr/>
          </p:nvSpPr>
          <p:spPr bwMode="auto">
            <a:xfrm>
              <a:off x="0" y="99701"/>
              <a:ext cx="746438" cy="7464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2313" name="Freeform 72"/>
            <p:cNvSpPr>
              <a:spLocks noEditPoints="1"/>
            </p:cNvSpPr>
            <p:nvPr/>
          </p:nvSpPr>
          <p:spPr bwMode="auto">
            <a:xfrm>
              <a:off x="180408" y="267412"/>
              <a:ext cx="385620" cy="411012"/>
            </a:xfrm>
            <a:custGeom>
              <a:gdLst>
                <a:gd fmla="*/ 147352097 w 358" name="T0"/>
                <a:gd fmla="*/ 338038029 h 382" name="T1"/>
                <a:gd fmla="*/ 373602235 w 358" name="T2"/>
                <a:gd fmla="*/ 72933121 h 382" name="T3"/>
                <a:gd fmla="*/ 386364314 w 358" name="T4"/>
                <a:gd fmla="*/ 130815858 h 382" name="T5"/>
                <a:gd fmla="*/ 389845664 w 358" name="T6"/>
                <a:gd fmla="*/ 206064418 h 382" name="T7"/>
                <a:gd fmla="*/ 392165847 w 358" name="T8"/>
                <a:gd fmla="*/ 283627374 h 382" name="T9"/>
                <a:gd fmla="*/ 372441067 w 358" name="T10"/>
                <a:gd fmla="*/ 363506778 h 382" name="T11"/>
                <a:gd fmla="*/ 314428974 w 358" name="T12"/>
                <a:gd fmla="*/ 442227386 h 382" name="T13"/>
                <a:gd fmla="*/ 199563735 w 358" name="T14"/>
                <a:gd fmla="*/ 261631717 h 382" name="T15"/>
                <a:gd fmla="*/ 142711733 w 358" name="T16"/>
                <a:gd fmla="*/ 228060009 h 382" name="T17"/>
                <a:gd fmla="*/ 145031915 w 358" name="T18"/>
                <a:gd fmla="*/ 240793845 h 382" name="T19"/>
                <a:gd fmla="*/ 201883917 w 358" name="T20"/>
                <a:gd fmla="*/ 273208909 h 382" name="T21"/>
                <a:gd fmla="*/ 199563735 w 358" name="T22"/>
                <a:gd fmla="*/ 261631717 h 382" name="T23"/>
                <a:gd fmla="*/ 334152677 w 358" name="T24"/>
                <a:gd fmla="*/ 157442360 h 382" name="T25"/>
                <a:gd fmla="*/ 305147169 w 358" name="T26"/>
                <a:gd fmla="*/ 144707447 h 382" name="T27"/>
                <a:gd fmla="*/ 198403644 w 358" name="T28"/>
                <a:gd fmla="*/ 81036080 h 382" name="T29"/>
                <a:gd fmla="*/ 171717241 w 358" name="T30"/>
                <a:gd fmla="*/ 62513631 h 382" name="T31"/>
                <a:gd fmla="*/ 198403644 w 358" name="T32"/>
                <a:gd fmla="*/ 81036080 h 382" name="T33"/>
                <a:gd fmla="*/ 236692035 w 358" name="T34"/>
                <a:gd fmla="*/ 45148917 h 382" name="T35"/>
                <a:gd fmla="*/ 223928879 w 358" name="T36"/>
                <a:gd fmla="*/ 74090841 h 382" name="T37"/>
                <a:gd fmla="*/ 299345636 w 358" name="T38"/>
                <a:gd fmla="*/ 119239741 h 382" name="T39"/>
                <a:gd fmla="*/ 317909247 w 358" name="T40"/>
                <a:gd fmla="*/ 92613273 h 382" name="T41"/>
                <a:gd fmla="*/ 299345636 w 358" name="T42"/>
                <a:gd fmla="*/ 119239741 h 382" name="T43"/>
                <a:gd fmla="*/ 288903740 w 358" name="T44"/>
                <a:gd fmla="*/ 63671350 h 382" name="T45"/>
                <a:gd fmla="*/ 262217269 w 358" name="T46"/>
                <a:gd fmla="*/ 82193800 h 382" name="T47"/>
                <a:gd fmla="*/ 211165723 w 358" name="T48"/>
                <a:gd fmla="*/ 241951564 h 382" name="T49"/>
                <a:gd fmla="*/ 154313721 w 358" name="T50"/>
                <a:gd fmla="*/ 208379857 h 382" name="T51"/>
                <a:gd fmla="*/ 156633903 w 358" name="T52"/>
                <a:gd fmla="*/ 219955974 h 382" name="T53"/>
                <a:gd fmla="*/ 213486982 w 358" name="T54"/>
                <a:gd fmla="*/ 253528757 h 382" name="T55"/>
                <a:gd fmla="*/ 211165723 w 358" name="T56"/>
                <a:gd fmla="*/ 241951564 h 382" name="T57"/>
                <a:gd fmla="*/ 182160215 w 358" name="T58"/>
                <a:gd fmla="*/ 120397461 h 382" name="T59"/>
                <a:gd fmla="*/ 215807164 w 358" name="T60"/>
                <a:gd fmla="*/ 225744570 h 382" name="T61"/>
                <a:gd fmla="*/ 257575828 w 358" name="T62"/>
                <a:gd fmla="*/ 104189390 h 382" name="T63"/>
                <a:gd fmla="*/ 157795071 w 358" name="T64"/>
                <a:gd fmla="*/ 275524348 h 382" name="T65"/>
                <a:gd fmla="*/ 149672280 w 358" name="T66"/>
                <a:gd fmla="*/ 250055600 h 382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358" name="T102"/>
                <a:gd fmla="*/ 0 h 382" name="T103"/>
                <a:gd fmla="*/ 358 w 358" name="T104"/>
                <a:gd fmla="*/ 382 h 382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382" w="358">
                  <a:moveTo>
                    <a:pt x="131" y="382"/>
                  </a:moveTo>
                  <a:cubicBezTo>
                    <a:pt x="135" y="352"/>
                    <a:pt x="135" y="320"/>
                    <a:pt x="127" y="292"/>
                  </a:cubicBezTo>
                  <a:cubicBezTo>
                    <a:pt x="0" y="220"/>
                    <a:pt x="34" y="56"/>
                    <a:pt x="140" y="23"/>
                  </a:cubicBezTo>
                  <a:cubicBezTo>
                    <a:pt x="196" y="0"/>
                    <a:pt x="272" y="14"/>
                    <a:pt x="322" y="63"/>
                  </a:cubicBezTo>
                  <a:cubicBezTo>
                    <a:pt x="358" y="99"/>
                    <a:pt x="340" y="109"/>
                    <a:pt x="340" y="109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7" y="130"/>
                    <a:pt x="345" y="162"/>
                    <a:pt x="344" y="166"/>
                  </a:cubicBezTo>
                  <a:cubicBezTo>
                    <a:pt x="342" y="172"/>
                    <a:pt x="336" y="178"/>
                    <a:pt x="336" y="178"/>
                  </a:cubicBezTo>
                  <a:cubicBezTo>
                    <a:pt x="354" y="239"/>
                    <a:pt x="354" y="239"/>
                    <a:pt x="354" y="239"/>
                  </a:cubicBezTo>
                  <a:cubicBezTo>
                    <a:pt x="338" y="245"/>
                    <a:pt x="338" y="245"/>
                    <a:pt x="338" y="245"/>
                  </a:cubicBezTo>
                  <a:cubicBezTo>
                    <a:pt x="341" y="265"/>
                    <a:pt x="343" y="281"/>
                    <a:pt x="341" y="300"/>
                  </a:cubicBezTo>
                  <a:cubicBezTo>
                    <a:pt x="341" y="304"/>
                    <a:pt x="330" y="313"/>
                    <a:pt x="321" y="314"/>
                  </a:cubicBezTo>
                  <a:cubicBezTo>
                    <a:pt x="267" y="317"/>
                    <a:pt x="267" y="317"/>
                    <a:pt x="267" y="317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131" y="382"/>
                    <a:pt x="131" y="382"/>
                    <a:pt x="131" y="382"/>
                  </a:cubicBezTo>
                  <a:close/>
                  <a:moveTo>
                    <a:pt x="172" y="226"/>
                  </a:moveTo>
                  <a:cubicBezTo>
                    <a:pt x="132" y="196"/>
                    <a:pt x="132" y="196"/>
                    <a:pt x="132" y="196"/>
                  </a:cubicBezTo>
                  <a:cubicBezTo>
                    <a:pt x="129" y="193"/>
                    <a:pt x="125" y="194"/>
                    <a:pt x="123" y="197"/>
                  </a:cubicBezTo>
                  <a:cubicBezTo>
                    <a:pt x="123" y="197"/>
                    <a:pt x="123" y="197"/>
                    <a:pt x="123" y="197"/>
                  </a:cubicBezTo>
                  <a:cubicBezTo>
                    <a:pt x="121" y="201"/>
                    <a:pt x="122" y="205"/>
                    <a:pt x="125" y="20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8" y="240"/>
                    <a:pt x="172" y="239"/>
                    <a:pt x="174" y="236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6" y="233"/>
                    <a:pt x="175" y="228"/>
                    <a:pt x="172" y="226"/>
                  </a:cubicBezTo>
                  <a:close/>
                  <a:moveTo>
                    <a:pt x="263" y="136"/>
                  </a:moveTo>
                  <a:cubicBezTo>
                    <a:pt x="288" y="136"/>
                    <a:pt x="288" y="136"/>
                    <a:pt x="288" y="136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63" y="125"/>
                    <a:pt x="263" y="125"/>
                    <a:pt x="263" y="125"/>
                  </a:cubicBezTo>
                  <a:cubicBezTo>
                    <a:pt x="263" y="136"/>
                    <a:pt x="263" y="136"/>
                    <a:pt x="263" y="136"/>
                  </a:cubicBezTo>
                  <a:close/>
                  <a:moveTo>
                    <a:pt x="171" y="70"/>
                  </a:moveTo>
                  <a:cubicBezTo>
                    <a:pt x="158" y="48"/>
                    <a:pt x="158" y="48"/>
                    <a:pt x="158" y="48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71" y="70"/>
                    <a:pt x="171" y="70"/>
                    <a:pt x="171" y="70"/>
                  </a:cubicBezTo>
                  <a:close/>
                  <a:moveTo>
                    <a:pt x="204" y="64"/>
                  </a:moveTo>
                  <a:cubicBezTo>
                    <a:pt x="204" y="39"/>
                    <a:pt x="204" y="39"/>
                    <a:pt x="204" y="39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204" y="64"/>
                    <a:pt x="204" y="64"/>
                    <a:pt x="204" y="64"/>
                  </a:cubicBezTo>
                  <a:close/>
                  <a:moveTo>
                    <a:pt x="258" y="103"/>
                  </a:moveTo>
                  <a:cubicBezTo>
                    <a:pt x="279" y="90"/>
                    <a:pt x="279" y="90"/>
                    <a:pt x="279" y="90"/>
                  </a:cubicBezTo>
                  <a:cubicBezTo>
                    <a:pt x="274" y="80"/>
                    <a:pt x="274" y="80"/>
                    <a:pt x="274" y="80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8" y="103"/>
                    <a:pt x="258" y="103"/>
                    <a:pt x="258" y="103"/>
                  </a:cubicBezTo>
                  <a:close/>
                  <a:moveTo>
                    <a:pt x="236" y="76"/>
                  </a:moveTo>
                  <a:cubicBezTo>
                    <a:pt x="249" y="55"/>
                    <a:pt x="249" y="55"/>
                    <a:pt x="249" y="55"/>
                  </a:cubicBezTo>
                  <a:cubicBezTo>
                    <a:pt x="239" y="49"/>
                    <a:pt x="239" y="49"/>
                    <a:pt x="239" y="49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36" y="76"/>
                    <a:pt x="236" y="76"/>
                    <a:pt x="236" y="76"/>
                  </a:cubicBezTo>
                  <a:close/>
                  <a:moveTo>
                    <a:pt x="182" y="209"/>
                  </a:moveTo>
                  <a:cubicBezTo>
                    <a:pt x="142" y="178"/>
                    <a:pt x="142" y="178"/>
                    <a:pt x="142" y="178"/>
                  </a:cubicBezTo>
                  <a:cubicBezTo>
                    <a:pt x="139" y="176"/>
                    <a:pt x="135" y="177"/>
                    <a:pt x="133" y="180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1" y="183"/>
                    <a:pt x="132" y="188"/>
                    <a:pt x="135" y="190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8" y="223"/>
                    <a:pt x="182" y="222"/>
                    <a:pt x="184" y="219"/>
                  </a:cubicBezTo>
                  <a:cubicBezTo>
                    <a:pt x="184" y="219"/>
                    <a:pt x="184" y="219"/>
                    <a:pt x="184" y="219"/>
                  </a:cubicBezTo>
                  <a:cubicBezTo>
                    <a:pt x="186" y="216"/>
                    <a:pt x="185" y="211"/>
                    <a:pt x="182" y="209"/>
                  </a:cubicBezTo>
                  <a:close/>
                  <a:moveTo>
                    <a:pt x="222" y="90"/>
                  </a:moveTo>
                  <a:cubicBezTo>
                    <a:pt x="198" y="76"/>
                    <a:pt x="169" y="83"/>
                    <a:pt x="157" y="104"/>
                  </a:cubicBezTo>
                  <a:cubicBezTo>
                    <a:pt x="144" y="126"/>
                    <a:pt x="160" y="151"/>
                    <a:pt x="149" y="174"/>
                  </a:cubicBezTo>
                  <a:cubicBezTo>
                    <a:pt x="186" y="195"/>
                    <a:pt x="186" y="195"/>
                    <a:pt x="186" y="195"/>
                  </a:cubicBezTo>
                  <a:cubicBezTo>
                    <a:pt x="200" y="174"/>
                    <a:pt x="229" y="176"/>
                    <a:pt x="242" y="154"/>
                  </a:cubicBezTo>
                  <a:cubicBezTo>
                    <a:pt x="255" y="132"/>
                    <a:pt x="245" y="104"/>
                    <a:pt x="222" y="90"/>
                  </a:cubicBezTo>
                  <a:close/>
                  <a:moveTo>
                    <a:pt x="129" y="216"/>
                  </a:moveTo>
                  <a:cubicBezTo>
                    <a:pt x="125" y="224"/>
                    <a:pt x="128" y="233"/>
                    <a:pt x="136" y="238"/>
                  </a:cubicBezTo>
                  <a:cubicBezTo>
                    <a:pt x="142" y="241"/>
                    <a:pt x="150" y="240"/>
                    <a:pt x="155" y="236"/>
                  </a:cubicBezTo>
                  <a:lnTo>
                    <a:pt x="129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2314" name="文本框 172"/>
            <p:cNvSpPr txBox="1">
              <a:spLocks noChangeArrowheads="1"/>
            </p:cNvSpPr>
            <p:nvPr/>
          </p:nvSpPr>
          <p:spPr bwMode="auto">
            <a:xfrm>
              <a:off x="937074" y="0"/>
              <a:ext cx="1943603" cy="365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>
                  <a:solidFill>
                    <a:srgbClr val="595959"/>
                  </a:solidFill>
                  <a:latin charset="-122" panose="020b0502040204020203" pitchFamily="34" typeface="微软雅黑 Light"/>
                </a:rPr>
                <a:t>Information Here</a:t>
              </a:r>
            </a:p>
          </p:txBody>
        </p:sp>
        <p:sp>
          <p:nvSpPr>
            <p:cNvPr id="12315" name="矩形 173"/>
            <p:cNvSpPr>
              <a:spLocks noChangeArrowheads="1"/>
            </p:cNvSpPr>
            <p:nvPr/>
          </p:nvSpPr>
          <p:spPr bwMode="auto">
            <a:xfrm>
              <a:off x="937073" y="342917"/>
              <a:ext cx="2330313" cy="859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7F7F7F"/>
                  </a:solidFill>
                  <a:latin charset="-122" panose="020b0502040204020203" pitchFamily="34" typeface="微软雅黑 Light"/>
                </a:rPr>
                <a:t>I believe that for his escape he took advantage of the migration</a:t>
              </a:r>
            </a:p>
          </p:txBody>
        </p:sp>
      </p:grpSp>
      <p:grpSp>
        <p:nvGrpSpPr>
          <p:cNvPr id="6" name="组合 185"/>
          <p:cNvGrpSpPr/>
          <p:nvPr/>
        </p:nvGrpSpPr>
        <p:grpSpPr>
          <a:xfrm>
            <a:off x="8258175" y="4330700"/>
            <a:ext cx="3267075" cy="1227138"/>
            <a:chExt cx="3267387" cy="1227032"/>
          </a:xfrm>
        </p:grpSpPr>
        <p:grpSp>
          <p:nvGrpSpPr>
            <p:cNvPr id="12307" name="组合 176"/>
            <p:cNvGrpSpPr/>
            <p:nvPr/>
          </p:nvGrpSpPr>
          <p:grpSpPr>
            <a:xfrm>
              <a:off x="0" y="0"/>
              <a:ext cx="746438" cy="746436"/>
              <a:chExt cx="746438" cy="746436"/>
            </a:xfrm>
          </p:grpSpPr>
          <p:sp>
            <p:nvSpPr>
              <p:cNvPr id="12310" name="椭圆 1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46438" cy="74643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1" name="Freeform 99"/>
              <p:cNvSpPr>
                <a:spLocks noEditPoints="1"/>
              </p:cNvSpPr>
              <p:nvPr/>
            </p:nvSpPr>
            <p:spPr bwMode="auto">
              <a:xfrm>
                <a:off x="205483" y="162417"/>
                <a:ext cx="335470" cy="421603"/>
              </a:xfrm>
              <a:custGeom>
                <a:gdLst>
                  <a:gd fmla="*/ 27402765 w 222" name="T0"/>
                  <a:gd fmla="*/ 0 h 279" name="T1"/>
                  <a:gd fmla="*/ 479534777 w 222" name="T2"/>
                  <a:gd fmla="*/ 0 h 279" name="T3"/>
                  <a:gd fmla="*/ 506937531 w 222" name="T4"/>
                  <a:gd fmla="*/ 0 h 279" name="T5"/>
                  <a:gd fmla="*/ 506937531 w 222" name="T6"/>
                  <a:gd fmla="*/ 27401173 h 279" name="T7"/>
                  <a:gd fmla="*/ 506937531 w 222" name="T8"/>
                  <a:gd fmla="*/ 609692261 h 279" name="T9"/>
                  <a:gd fmla="*/ 506937531 w 222" name="T10"/>
                  <a:gd fmla="*/ 637093421 h 279" name="T11"/>
                  <a:gd fmla="*/ 479534777 w 222" name="T12"/>
                  <a:gd fmla="*/ 637093421 h 279" name="T13"/>
                  <a:gd fmla="*/ 162128725 w 222" name="T14"/>
                  <a:gd fmla="*/ 637093421 h 279" name="T15"/>
                  <a:gd fmla="*/ 150710659 w 222" name="T16"/>
                  <a:gd fmla="*/ 637093421 h 279" name="T17"/>
                  <a:gd fmla="*/ 146144037 w 222" name="T18"/>
                  <a:gd fmla="*/ 632526813 h 279" name="T19"/>
                  <a:gd fmla="*/ 9134758 w 222" name="T20"/>
                  <a:gd fmla="*/ 529769060 h 279" name="T21"/>
                  <a:gd fmla="*/ 0 w 222" name="T22"/>
                  <a:gd fmla="*/ 522919148 h 279" name="T23"/>
                  <a:gd fmla="*/ 0 w 222" name="T24"/>
                  <a:gd fmla="*/ 513784420 h 279" name="T25"/>
                  <a:gd fmla="*/ 0 w 222" name="T26"/>
                  <a:gd fmla="*/ 27401173 h 279" name="T27"/>
                  <a:gd fmla="*/ 0 w 222" name="T28"/>
                  <a:gd fmla="*/ 0 h 279" name="T29"/>
                  <a:gd fmla="*/ 27402765 w 222" name="T30"/>
                  <a:gd fmla="*/ 0 h 279" name="T31"/>
                  <a:gd fmla="*/ 27402765 w 222" name="T32"/>
                  <a:gd fmla="*/ 0 h 279" name="T33"/>
                  <a:gd fmla="*/ 52520709 w 222" name="T34"/>
                  <a:gd fmla="*/ 486383259 h 279" name="T35"/>
                  <a:gd fmla="*/ 134725971 w 222" name="T36"/>
                  <a:gd fmla="*/ 454413979 h 279" name="T37"/>
                  <a:gd fmla="*/ 146144037 w 222" name="T38"/>
                  <a:gd fmla="*/ 447564067 h 279" name="T39"/>
                  <a:gd fmla="*/ 150710659 w 222" name="T40"/>
                  <a:gd fmla="*/ 458980587 h 279" name="T41"/>
                  <a:gd fmla="*/ 182680034 w 222" name="T42"/>
                  <a:gd fmla="*/ 582289589 h 279" name="T43"/>
                  <a:gd fmla="*/ 452133535 w 222" name="T44"/>
                  <a:gd fmla="*/ 582289589 h 279" name="T45"/>
                  <a:gd fmla="*/ 452133535 w 222" name="T46"/>
                  <a:gd fmla="*/ 54803856 h 279" name="T47"/>
                  <a:gd fmla="*/ 52520709 w 222" name="T48"/>
                  <a:gd fmla="*/ 54803856 h 279" name="T49"/>
                  <a:gd fmla="*/ 52520709 w 222" name="T50"/>
                  <a:gd fmla="*/ 486383259 h 279" name="T51"/>
                  <a:gd fmla="*/ 52520709 w 222" name="T52"/>
                  <a:gd fmla="*/ 486383259 h 279" name="T53"/>
                  <a:gd fmla="*/ 155278792 w 222" name="T54"/>
                  <a:gd fmla="*/ 577722980 h 279" name="T55"/>
                  <a:gd fmla="*/ 127876038 w 222" name="T56"/>
                  <a:gd fmla="*/ 481816651 h 279" name="T57"/>
                  <a:gd fmla="*/ 63938775 w 222" name="T58"/>
                  <a:gd fmla="*/ 502367899 h 279" name="T59"/>
                  <a:gd fmla="*/ 155278792 w 222" name="T60"/>
                  <a:gd fmla="*/ 577722980 h 279" name="T61"/>
                  <a:gd fmla="*/ 155278792 w 222" name="T62"/>
                  <a:gd fmla="*/ 577722980 h 279" name="T63"/>
                  <a:gd fmla="*/ 118742794 w 222" name="T64"/>
                  <a:gd fmla="*/ 340239611 h 279" name="T65"/>
                  <a:gd fmla="*/ 118742794 w 222" name="T66"/>
                  <a:gd fmla="*/ 367642283 h 279" name="T67"/>
                  <a:gd fmla="*/ 392762822 w 222" name="T68"/>
                  <a:gd fmla="*/ 367642283 h 279" name="T69"/>
                  <a:gd fmla="*/ 392762822 w 222" name="T70"/>
                  <a:gd fmla="*/ 340239611 h 279" name="T71"/>
                  <a:gd fmla="*/ 118742794 w 222" name="T72"/>
                  <a:gd fmla="*/ 340239611 h 279" name="T73"/>
                  <a:gd fmla="*/ 118742794 w 222" name="T74"/>
                  <a:gd fmla="*/ 340239611 h 279" name="T75"/>
                  <a:gd fmla="*/ 118742794 w 222" name="T76"/>
                  <a:gd fmla="*/ 276302562 h 279" name="T77"/>
                  <a:gd fmla="*/ 118742794 w 222" name="T78"/>
                  <a:gd fmla="*/ 296853810 h 279" name="T79"/>
                  <a:gd fmla="*/ 392762822 w 222" name="T80"/>
                  <a:gd fmla="*/ 296853810 h 279" name="T81"/>
                  <a:gd fmla="*/ 392762822 w 222" name="T82"/>
                  <a:gd fmla="*/ 276302562 h 279" name="T83"/>
                  <a:gd fmla="*/ 118742794 w 222" name="T84"/>
                  <a:gd fmla="*/ 276302562 h 279" name="T85"/>
                  <a:gd fmla="*/ 118742794 w 222" name="T86"/>
                  <a:gd fmla="*/ 276302562 h 279" name="T87"/>
                  <a:gd fmla="*/ 118742794 w 222" name="T88"/>
                  <a:gd fmla="*/ 205514089 h 279" name="T89"/>
                  <a:gd fmla="*/ 118742794 w 222" name="T90"/>
                  <a:gd fmla="*/ 226065337 h 279" name="T91"/>
                  <a:gd fmla="*/ 392762822 w 222" name="T92"/>
                  <a:gd fmla="*/ 226065337 h 279" name="T93"/>
                  <a:gd fmla="*/ 392762822 w 222" name="T94"/>
                  <a:gd fmla="*/ 205514089 h 279" name="T95"/>
                  <a:gd fmla="*/ 118742794 w 222" name="T96"/>
                  <a:gd fmla="*/ 205514089 h 279" name="T97"/>
                  <a:gd fmla="*/ 118742794 w 222" name="T98"/>
                  <a:gd fmla="*/ 205514089 h 279" name="T99"/>
                  <a:gd fmla="*/ 118742794 w 222" name="T100"/>
                  <a:gd fmla="*/ 134725569 h 279" name="T101"/>
                  <a:gd fmla="*/ 118742794 w 222" name="T102"/>
                  <a:gd fmla="*/ 162128241 h 279" name="T103"/>
                  <a:gd fmla="*/ 392762822 w 222" name="T104"/>
                  <a:gd fmla="*/ 162128241 h 279" name="T105"/>
                  <a:gd fmla="*/ 392762822 w 222" name="T106"/>
                  <a:gd fmla="*/ 134725569 h 279" name="T107"/>
                  <a:gd fmla="*/ 118742794 w 222" name="T108"/>
                  <a:gd fmla="*/ 134725569 h 279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w 222" name="T165"/>
                  <a:gd fmla="*/ 0 h 279" name="T166"/>
                  <a:gd fmla="*/ 222 w 222" name="T167"/>
                  <a:gd fmla="*/ 279 h 279" name="T168"/>
                </a:gdLst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b="T168" l="T165" r="T167" t="T166"/>
                <a:pathLst>
                  <a:path h="279" w="221">
                    <a:moveTo>
                      <a:pt x="12" y="0"/>
                    </a:moveTo>
                    <a:lnTo>
                      <a:pt x="210" y="0"/>
                    </a:lnTo>
                    <a:lnTo>
                      <a:pt x="222" y="0"/>
                    </a:lnTo>
                    <a:lnTo>
                      <a:pt x="222" y="12"/>
                    </a:lnTo>
                    <a:lnTo>
                      <a:pt x="222" y="267"/>
                    </a:lnTo>
                    <a:lnTo>
                      <a:pt x="222" y="279"/>
                    </a:lnTo>
                    <a:lnTo>
                      <a:pt x="210" y="279"/>
                    </a:lnTo>
                    <a:lnTo>
                      <a:pt x="71" y="279"/>
                    </a:lnTo>
                    <a:lnTo>
                      <a:pt x="66" y="279"/>
                    </a:lnTo>
                    <a:lnTo>
                      <a:pt x="64" y="277"/>
                    </a:lnTo>
                    <a:lnTo>
                      <a:pt x="4" y="232"/>
                    </a:lnTo>
                    <a:lnTo>
                      <a:pt x="0" y="229"/>
                    </a:lnTo>
                    <a:lnTo>
                      <a:pt x="0" y="225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  <a:moveTo>
                      <a:pt x="23" y="213"/>
                    </a:moveTo>
                    <a:lnTo>
                      <a:pt x="59" y="199"/>
                    </a:lnTo>
                    <a:lnTo>
                      <a:pt x="64" y="196"/>
                    </a:lnTo>
                    <a:lnTo>
                      <a:pt x="66" y="201"/>
                    </a:lnTo>
                    <a:lnTo>
                      <a:pt x="80" y="255"/>
                    </a:lnTo>
                    <a:lnTo>
                      <a:pt x="198" y="255"/>
                    </a:lnTo>
                    <a:lnTo>
                      <a:pt x="198" y="24"/>
                    </a:lnTo>
                    <a:lnTo>
                      <a:pt x="23" y="24"/>
                    </a:lnTo>
                    <a:lnTo>
                      <a:pt x="23" y="213"/>
                    </a:lnTo>
                    <a:close/>
                    <a:moveTo>
                      <a:pt x="68" y="253"/>
                    </a:moveTo>
                    <a:lnTo>
                      <a:pt x="56" y="211"/>
                    </a:lnTo>
                    <a:lnTo>
                      <a:pt x="28" y="220"/>
                    </a:lnTo>
                    <a:lnTo>
                      <a:pt x="68" y="253"/>
                    </a:lnTo>
                    <a:close/>
                    <a:moveTo>
                      <a:pt x="52" y="149"/>
                    </a:moveTo>
                    <a:lnTo>
                      <a:pt x="52" y="161"/>
                    </a:lnTo>
                    <a:lnTo>
                      <a:pt x="172" y="161"/>
                    </a:lnTo>
                    <a:lnTo>
                      <a:pt x="172" y="149"/>
                    </a:lnTo>
                    <a:lnTo>
                      <a:pt x="52" y="149"/>
                    </a:lnTo>
                    <a:close/>
                    <a:moveTo>
                      <a:pt x="52" y="121"/>
                    </a:moveTo>
                    <a:lnTo>
                      <a:pt x="52" y="130"/>
                    </a:lnTo>
                    <a:lnTo>
                      <a:pt x="172" y="130"/>
                    </a:lnTo>
                    <a:lnTo>
                      <a:pt x="172" y="121"/>
                    </a:lnTo>
                    <a:lnTo>
                      <a:pt x="52" y="121"/>
                    </a:lnTo>
                    <a:close/>
                    <a:moveTo>
                      <a:pt x="52" y="90"/>
                    </a:moveTo>
                    <a:lnTo>
                      <a:pt x="52" y="99"/>
                    </a:lnTo>
                    <a:lnTo>
                      <a:pt x="172" y="99"/>
                    </a:lnTo>
                    <a:lnTo>
                      <a:pt x="172" y="90"/>
                    </a:lnTo>
                    <a:lnTo>
                      <a:pt x="52" y="90"/>
                    </a:lnTo>
                    <a:close/>
                    <a:moveTo>
                      <a:pt x="52" y="59"/>
                    </a:moveTo>
                    <a:lnTo>
                      <a:pt x="52" y="71"/>
                    </a:lnTo>
                    <a:lnTo>
                      <a:pt x="172" y="71"/>
                    </a:lnTo>
                    <a:lnTo>
                      <a:pt x="172" y="59"/>
                    </a:lnTo>
                    <a:lnTo>
                      <a:pt x="52" y="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sp>
          <p:nvSpPr>
            <p:cNvPr id="12308" name="文本框 178"/>
            <p:cNvSpPr txBox="1">
              <a:spLocks noChangeArrowheads="1"/>
            </p:cNvSpPr>
            <p:nvPr/>
          </p:nvSpPr>
          <p:spPr bwMode="auto">
            <a:xfrm>
              <a:off x="937074" y="16183"/>
              <a:ext cx="1943603" cy="365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>
                  <a:solidFill>
                    <a:srgbClr val="595959"/>
                  </a:solidFill>
                  <a:latin charset="-122" panose="020b0502040204020203" pitchFamily="34" typeface="微软雅黑 Light"/>
                </a:rPr>
                <a:t>Information Here</a:t>
              </a:r>
            </a:p>
          </p:txBody>
        </p:sp>
        <p:sp>
          <p:nvSpPr>
            <p:cNvPr id="12309" name="矩形 179"/>
            <p:cNvSpPr>
              <a:spLocks noChangeArrowheads="1"/>
            </p:cNvSpPr>
            <p:nvPr/>
          </p:nvSpPr>
          <p:spPr bwMode="auto">
            <a:xfrm>
              <a:off x="937073" y="359102"/>
              <a:ext cx="2330313" cy="859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7F7F7F"/>
                  </a:solidFill>
                  <a:latin charset="-122" panose="020b0502040204020203" pitchFamily="34" typeface="微软雅黑 Light"/>
                </a:rPr>
                <a:t>I believe that for his escape he took advantage of the migration</a:t>
              </a:r>
            </a:p>
          </p:txBody>
        </p:sp>
      </p:grpSp>
      <p:grpSp>
        <p:nvGrpSpPr>
          <p:cNvPr id="8" name="组合 187"/>
          <p:cNvGrpSpPr/>
          <p:nvPr/>
        </p:nvGrpSpPr>
        <p:grpSpPr>
          <a:xfrm>
            <a:off x="565150" y="2154238"/>
            <a:ext cx="3289300" cy="1211262"/>
            <a:chExt cx="3290534" cy="1210848"/>
          </a:xfrm>
        </p:grpSpPr>
        <p:sp>
          <p:nvSpPr>
            <p:cNvPr id="12303" name="椭圆 160"/>
            <p:cNvSpPr>
              <a:spLocks noChangeArrowheads="1"/>
            </p:cNvSpPr>
            <p:nvPr/>
          </p:nvSpPr>
          <p:spPr bwMode="auto">
            <a:xfrm>
              <a:off x="2544096" y="99701"/>
              <a:ext cx="746438" cy="746436"/>
            </a:xfrm>
            <a:prstGeom prst="ellipse">
              <a:avLst/>
            </a:pr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2304" name="Freeform 54"/>
            <p:cNvSpPr>
              <a:spLocks noEditPoints="1"/>
            </p:cNvSpPr>
            <p:nvPr/>
          </p:nvSpPr>
          <p:spPr bwMode="auto">
            <a:xfrm>
              <a:off x="2717089" y="276473"/>
              <a:ext cx="400450" cy="392891"/>
            </a:xfrm>
            <a:custGeom>
              <a:gdLst>
                <a:gd fmla="*/ 1431787579 w 112" name="T0"/>
                <a:gd fmla="*/ 1186427357 h 110" name="T1"/>
                <a:gd fmla="*/ 0 w 112" name="T2"/>
                <a:gd fmla="*/ 1186427357 h 110" name="T3"/>
                <a:gd fmla="*/ 115054287 w 112" name="T4"/>
                <a:gd fmla="*/ 1097126829 h 110" name="T5"/>
                <a:gd fmla="*/ 1316733320 w 112" name="T6"/>
                <a:gd fmla="*/ 1097126829 h 110" name="T7"/>
                <a:gd fmla="*/ 370730900 w 112" name="T8"/>
                <a:gd fmla="*/ 51029397 h 110" name="T9"/>
                <a:gd fmla="*/ 370730900 w 112" name="T10"/>
                <a:gd fmla="*/ 306176411 h 110" name="T11"/>
                <a:gd fmla="*/ 370730900 w 112" name="T12"/>
                <a:gd fmla="*/ 51029397 h 110" name="T13"/>
                <a:gd fmla="*/ 933220091 w 112" name="T14"/>
                <a:gd fmla="*/ 178601111 h 110" name="T15"/>
                <a:gd fmla="*/ 1188896843 w 112" name="T16"/>
                <a:gd fmla="*/ 178601111 h 110" name="T17"/>
                <a:gd fmla="*/ 933220091 w 112" name="T18"/>
                <a:gd fmla="*/ 790953878 h 110" name="T19"/>
                <a:gd fmla="*/ 1022706563 w 112" name="T20"/>
                <a:gd fmla="*/ 1135401545 h 110" name="T21"/>
                <a:gd fmla="*/ 1099407019 w 112" name="T22"/>
                <a:gd fmla="*/ 1135401545 h 110" name="T23"/>
                <a:gd fmla="*/ 1201679061 w 112" name="T24"/>
                <a:gd fmla="*/ 752679162 h 110" name="T25"/>
                <a:gd fmla="*/ 1265597299 w 112" name="T26"/>
                <a:gd fmla="*/ 459264561 h 110" name="T27"/>
                <a:gd fmla="*/ 997138552 w 112" name="T28"/>
                <a:gd fmla="*/ 331689317 h 110" name="T29"/>
                <a:gd fmla="*/ 997138552 w 112" name="T30"/>
                <a:gd fmla="*/ 446506322 h 110" name="T31"/>
                <a:gd fmla="*/ 933220091 w 112" name="T32"/>
                <a:gd fmla="*/ 790953878 h 110" name="T33"/>
                <a:gd fmla="*/ 856516059 w 112" name="T34"/>
                <a:gd fmla="*/ 140329967 h 110" name="T35"/>
                <a:gd fmla="*/ 575271520 w 112" name="T36"/>
                <a:gd fmla="*/ 140329967 h 110" name="T37"/>
                <a:gd fmla="*/ 856516059 w 112" name="T38"/>
                <a:gd fmla="*/ 765437401 h 110" name="T39"/>
                <a:gd fmla="*/ 933220091 w 112" name="T40"/>
                <a:gd fmla="*/ 446506322 h 110" name="T41"/>
                <a:gd fmla="*/ 626407541 w 112" name="T42"/>
                <a:gd fmla="*/ 306176411 h 110" name="T43"/>
                <a:gd fmla="*/ 498567489 w 112" name="T44"/>
                <a:gd fmla="*/ 650623967 h 110" name="T45"/>
                <a:gd fmla="*/ 575271520 w 112" name="T46"/>
                <a:gd fmla="*/ 1186427357 h 110" name="T47"/>
                <a:gd fmla="*/ 715893790 w 112" name="T48"/>
                <a:gd fmla="*/ 918525550 h 110" name="T49"/>
                <a:gd fmla="*/ 856516059 w 112" name="T50"/>
                <a:gd fmla="*/ 1186427357 h 110" name="T51"/>
                <a:gd fmla="*/ 498567489 w 112" name="T52"/>
                <a:gd fmla="*/ 790953878 h 110" name="T53"/>
                <a:gd fmla="*/ 434649138 w 112" name="T54"/>
                <a:gd fmla="*/ 446506322 h 110" name="T55"/>
                <a:gd fmla="*/ 434649138 w 112" name="T56"/>
                <a:gd fmla="*/ 331689317 h 110" name="T57"/>
                <a:gd fmla="*/ 166190336 w 112" name="T58"/>
                <a:gd fmla="*/ 459264561 h 110" name="T59"/>
                <a:gd fmla="*/ 230108574 w 112" name="T60"/>
                <a:gd fmla="*/ 752679162 h 110" name="T61"/>
                <a:gd fmla="*/ 332380672 w 112" name="T62"/>
                <a:gd fmla="*/ 1135401545 h 110" name="T63"/>
                <a:gd fmla="*/ 409081128 w 112" name="T64"/>
                <a:gd fmla="*/ 1135401545 h 110" name="T65"/>
                <a:gd fmla="*/ 498567489 w 112" name="T66"/>
                <a:gd fmla="*/ 790953878 h 110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112" name="T102"/>
                <a:gd fmla="*/ 0 h 110" name="T103"/>
                <a:gd fmla="*/ 112 w 112" name="T104"/>
                <a:gd fmla="*/ 110 h 110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110" w="112">
                  <a:moveTo>
                    <a:pt x="100" y="82"/>
                  </a:moveTo>
                  <a:cubicBezTo>
                    <a:pt x="107" y="85"/>
                    <a:pt x="112" y="89"/>
                    <a:pt x="112" y="93"/>
                  </a:cubicBezTo>
                  <a:cubicBezTo>
                    <a:pt x="112" y="102"/>
                    <a:pt x="87" y="110"/>
                    <a:pt x="56" y="110"/>
                  </a:cubicBezTo>
                  <a:cubicBezTo>
                    <a:pt x="25" y="110"/>
                    <a:pt x="0" y="102"/>
                    <a:pt x="0" y="93"/>
                  </a:cubicBezTo>
                  <a:cubicBezTo>
                    <a:pt x="0" y="89"/>
                    <a:pt x="5" y="85"/>
                    <a:pt x="12" y="82"/>
                  </a:cubicBezTo>
                  <a:cubicBezTo>
                    <a:pt x="10" y="83"/>
                    <a:pt x="9" y="85"/>
                    <a:pt x="9" y="86"/>
                  </a:cubicBezTo>
                  <a:cubicBezTo>
                    <a:pt x="9" y="92"/>
                    <a:pt x="30" y="98"/>
                    <a:pt x="56" y="98"/>
                  </a:cubicBezTo>
                  <a:cubicBezTo>
                    <a:pt x="82" y="98"/>
                    <a:pt x="103" y="92"/>
                    <a:pt x="103" y="86"/>
                  </a:cubicBezTo>
                  <a:cubicBezTo>
                    <a:pt x="103" y="85"/>
                    <a:pt x="102" y="83"/>
                    <a:pt x="100" y="82"/>
                  </a:cubicBezTo>
                  <a:close/>
                  <a:moveTo>
                    <a:pt x="29" y="4"/>
                  </a:moveTo>
                  <a:cubicBezTo>
                    <a:pt x="34" y="4"/>
                    <a:pt x="39" y="9"/>
                    <a:pt x="39" y="14"/>
                  </a:cubicBezTo>
                  <a:cubicBezTo>
                    <a:pt x="39" y="20"/>
                    <a:pt x="34" y="24"/>
                    <a:pt x="29" y="24"/>
                  </a:cubicBezTo>
                  <a:cubicBezTo>
                    <a:pt x="23" y="24"/>
                    <a:pt x="19" y="20"/>
                    <a:pt x="19" y="14"/>
                  </a:cubicBezTo>
                  <a:cubicBezTo>
                    <a:pt x="19" y="9"/>
                    <a:pt x="23" y="4"/>
                    <a:pt x="29" y="4"/>
                  </a:cubicBezTo>
                  <a:close/>
                  <a:moveTo>
                    <a:pt x="83" y="4"/>
                  </a:moveTo>
                  <a:cubicBezTo>
                    <a:pt x="78" y="4"/>
                    <a:pt x="73" y="9"/>
                    <a:pt x="73" y="14"/>
                  </a:cubicBezTo>
                  <a:cubicBezTo>
                    <a:pt x="73" y="20"/>
                    <a:pt x="78" y="24"/>
                    <a:pt x="83" y="24"/>
                  </a:cubicBezTo>
                  <a:cubicBezTo>
                    <a:pt x="89" y="24"/>
                    <a:pt x="93" y="20"/>
                    <a:pt x="93" y="14"/>
                  </a:cubicBezTo>
                  <a:cubicBezTo>
                    <a:pt x="93" y="9"/>
                    <a:pt x="89" y="4"/>
                    <a:pt x="83" y="4"/>
                  </a:cubicBezTo>
                  <a:close/>
                  <a:moveTo>
                    <a:pt x="73" y="62"/>
                  </a:moveTo>
                  <a:cubicBezTo>
                    <a:pt x="73" y="89"/>
                    <a:pt x="73" y="89"/>
                    <a:pt x="73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7" y="58"/>
                    <a:pt x="99" y="55"/>
                    <a:pt x="99" y="51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9" y="30"/>
                    <a:pt x="95" y="26"/>
                    <a:pt x="89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6"/>
                    <a:pt x="76" y="26"/>
                    <a:pt x="75" y="26"/>
                  </a:cubicBezTo>
                  <a:cubicBezTo>
                    <a:pt x="77" y="29"/>
                    <a:pt x="78" y="32"/>
                    <a:pt x="78" y="35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8" y="55"/>
                    <a:pt x="76" y="59"/>
                    <a:pt x="73" y="62"/>
                  </a:cubicBezTo>
                  <a:close/>
                  <a:moveTo>
                    <a:pt x="56" y="0"/>
                  </a:moveTo>
                  <a:cubicBezTo>
                    <a:pt x="62" y="0"/>
                    <a:pt x="67" y="5"/>
                    <a:pt x="67" y="11"/>
                  </a:cubicBezTo>
                  <a:cubicBezTo>
                    <a:pt x="67" y="17"/>
                    <a:pt x="62" y="22"/>
                    <a:pt x="56" y="22"/>
                  </a:cubicBezTo>
                  <a:cubicBezTo>
                    <a:pt x="50" y="22"/>
                    <a:pt x="45" y="17"/>
                    <a:pt x="45" y="11"/>
                  </a:cubicBezTo>
                  <a:cubicBezTo>
                    <a:pt x="45" y="5"/>
                    <a:pt x="50" y="0"/>
                    <a:pt x="56" y="0"/>
                  </a:cubicBezTo>
                  <a:close/>
                  <a:moveTo>
                    <a:pt x="67" y="60"/>
                  </a:moveTo>
                  <a:cubicBezTo>
                    <a:pt x="70" y="59"/>
                    <a:pt x="73" y="55"/>
                    <a:pt x="73" y="51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29"/>
                    <a:pt x="68" y="24"/>
                    <a:pt x="62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4" y="24"/>
                    <a:pt x="39" y="29"/>
                    <a:pt x="39" y="35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5"/>
                    <a:pt x="41" y="59"/>
                    <a:pt x="45" y="60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60"/>
                    <a:pt x="67" y="60"/>
                    <a:pt x="67" y="60"/>
                  </a:cubicBezTo>
                  <a:close/>
                  <a:moveTo>
                    <a:pt x="39" y="62"/>
                  </a:moveTo>
                  <a:cubicBezTo>
                    <a:pt x="36" y="59"/>
                    <a:pt x="34" y="55"/>
                    <a:pt x="34" y="5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2"/>
                    <a:pt x="35" y="29"/>
                    <a:pt x="37" y="26"/>
                  </a:cubicBezTo>
                  <a:cubicBezTo>
                    <a:pt x="36" y="26"/>
                    <a:pt x="35" y="26"/>
                    <a:pt x="3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7" y="26"/>
                    <a:pt x="13" y="30"/>
                    <a:pt x="13" y="36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5"/>
                    <a:pt x="15" y="58"/>
                    <a:pt x="18" y="5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9" y="89"/>
                    <a:pt x="39" y="89"/>
                    <a:pt x="39" y="89"/>
                  </a:cubicBezTo>
                  <a:lnTo>
                    <a:pt x="39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2305" name="文本框 180"/>
            <p:cNvSpPr txBox="1">
              <a:spLocks noChangeArrowheads="1"/>
            </p:cNvSpPr>
            <p:nvPr/>
          </p:nvSpPr>
          <p:spPr bwMode="auto">
            <a:xfrm>
              <a:off x="386167" y="0"/>
              <a:ext cx="1944146" cy="365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r" eaLnBrk="1" hangingPunct="1">
                <a:buFont charset="0" panose="020b0604020202020204" pitchFamily="34" typeface="Arial"/>
                <a:buNone/>
              </a:pPr>
              <a:r>
                <a:rPr altLang="zh-CN" lang="en-US">
                  <a:solidFill>
                    <a:srgbClr val="595959"/>
                  </a:solidFill>
                  <a:latin charset="-122" panose="020b0502040204020203" pitchFamily="34" typeface="微软雅黑 Light"/>
                </a:rPr>
                <a:t>Information Here</a:t>
              </a:r>
            </a:p>
          </p:txBody>
        </p:sp>
        <p:sp>
          <p:nvSpPr>
            <p:cNvPr id="12306" name="矩形 181"/>
            <p:cNvSpPr>
              <a:spLocks noChangeArrowheads="1"/>
            </p:cNvSpPr>
            <p:nvPr/>
          </p:nvSpPr>
          <p:spPr bwMode="auto">
            <a:xfrm>
              <a:off x="0" y="342917"/>
              <a:ext cx="2330313" cy="859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r"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7F7F7F"/>
                  </a:solidFill>
                  <a:latin charset="-122" panose="020b0502040204020203" pitchFamily="34" typeface="微软雅黑 Light"/>
                </a:rPr>
                <a:t>I believe that for his escape he took advantage of the migration</a:t>
              </a:r>
            </a:p>
          </p:txBody>
        </p:sp>
      </p:grpSp>
      <p:grpSp>
        <p:nvGrpSpPr>
          <p:cNvPr id="9" name="组合 186"/>
          <p:cNvGrpSpPr/>
          <p:nvPr/>
        </p:nvGrpSpPr>
        <p:grpSpPr>
          <a:xfrm>
            <a:off x="565150" y="4330700"/>
            <a:ext cx="3289300" cy="1227138"/>
            <a:chExt cx="3290534" cy="1227032"/>
          </a:xfrm>
        </p:grpSpPr>
        <p:sp>
          <p:nvSpPr>
            <p:cNvPr id="12299" name="椭圆 162"/>
            <p:cNvSpPr>
              <a:spLocks noChangeArrowheads="1"/>
            </p:cNvSpPr>
            <p:nvPr/>
          </p:nvSpPr>
          <p:spPr bwMode="auto">
            <a:xfrm>
              <a:off x="2544096" y="0"/>
              <a:ext cx="746438" cy="746436"/>
            </a:xfrm>
            <a:prstGeom prst="ellipse">
              <a:avLst/>
            </a:pr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2300" name="Freeform 96"/>
            <p:cNvSpPr>
              <a:spLocks noEditPoints="1"/>
            </p:cNvSpPr>
            <p:nvPr/>
          </p:nvSpPr>
          <p:spPr bwMode="auto">
            <a:xfrm>
              <a:off x="2733555" y="206049"/>
              <a:ext cx="367519" cy="334339"/>
            </a:xfrm>
            <a:custGeom>
              <a:gdLst>
                <a:gd fmla="*/ 72600070 w 122" name="T0"/>
                <a:gd fmla="*/ 281248393 h 111" name="T1"/>
                <a:gd fmla="*/ 480967966 w 122" name="T2"/>
                <a:gd fmla="*/ 244959067 h 111" name="T3"/>
                <a:gd fmla="*/ 544491500 w 122" name="T4"/>
                <a:gd fmla="*/ 54434012 h 111" name="T5"/>
                <a:gd fmla="*/ 1052682977 w 122" name="T6"/>
                <a:gd fmla="*/ 45361669 h 111" name="T7"/>
                <a:gd fmla="*/ 862112374 w 122" name="T8"/>
                <a:gd fmla="*/ 1007050252 h 111" name="T9"/>
                <a:gd fmla="*/ 635241559 w 122" name="T10"/>
                <a:gd fmla="*/ 127015699 h 111" name="T11"/>
                <a:gd fmla="*/ 480967966 w 122" name="T12"/>
                <a:gd fmla="*/ 1007050252 h 111" name="T13"/>
                <a:gd fmla="*/ 335770791 w 122" name="T14"/>
                <a:gd fmla="*/ 326610051 h 111" name="T15"/>
                <a:gd fmla="*/ 108897105 w 122" name="T16"/>
                <a:gd fmla="*/ 1007050252 h 111" name="T17"/>
                <a:gd fmla="*/ 744138616 w 122" name="T18"/>
                <a:gd fmla="*/ 344754713 h 111" name="T19"/>
                <a:gd fmla="*/ 762288628 w 122" name="T20"/>
                <a:gd fmla="*/ 272176062 h 111" name="T21"/>
                <a:gd fmla="*/ 762288628 w 122" name="T22"/>
                <a:gd fmla="*/ 217742073 h 111" name="T23"/>
                <a:gd fmla="*/ 744138616 w 122" name="T24"/>
                <a:gd fmla="*/ 154232694 h 111" name="T25"/>
                <a:gd fmla="*/ 780438639 w 122" name="T26"/>
                <a:gd fmla="*/ 453625797 h 111" name="T27"/>
                <a:gd fmla="*/ 744138616 w 122" name="T28"/>
                <a:gd fmla="*/ 508062798 h 111" name="T29"/>
                <a:gd fmla="*/ 780438639 w 122" name="T30"/>
                <a:gd fmla="*/ 508062798 h 111" name="T31"/>
                <a:gd fmla="*/ 744138616 w 122" name="T32"/>
                <a:gd fmla="*/ 698584770 h 111" name="T33"/>
                <a:gd fmla="*/ 762288628 w 122" name="T34"/>
                <a:gd fmla="*/ 626003107 h 111" name="T35"/>
                <a:gd fmla="*/ 689688581 w 122" name="T36"/>
                <a:gd fmla="*/ 344754713 h 111" name="T37"/>
                <a:gd fmla="*/ 662465070 w 122" name="T38"/>
                <a:gd fmla="*/ 281248393 h 111" name="T39"/>
                <a:gd fmla="*/ 707838593 w 122" name="T40"/>
                <a:gd fmla="*/ 226814405 h 111" name="T41"/>
                <a:gd fmla="*/ 662465070 w 122" name="T42"/>
                <a:gd fmla="*/ 399191808 h 111" name="T43"/>
                <a:gd fmla="*/ 707838593 w 122" name="T44"/>
                <a:gd fmla="*/ 390119383 h 111" name="T45"/>
                <a:gd fmla="*/ 662465070 w 122" name="T46"/>
                <a:gd fmla="*/ 580641449 h 111" name="T47"/>
                <a:gd fmla="*/ 689688581 w 122" name="T48"/>
                <a:gd fmla="*/ 517135129 h 111" name="T49"/>
                <a:gd fmla="*/ 689688581 w 122" name="T50"/>
                <a:gd fmla="*/ 698584770 h 111" name="T51"/>
                <a:gd fmla="*/ 662465070 w 122" name="T52"/>
                <a:gd fmla="*/ 626003107 h 111" name="T53"/>
                <a:gd fmla="*/ 780438639 w 122" name="T54"/>
                <a:gd fmla="*/ 816528280 h 111" name="T55"/>
                <a:gd fmla="*/ 662465070 w 122" name="T56"/>
                <a:gd fmla="*/ 743946428 h 111" name="T57"/>
                <a:gd fmla="*/ 707838593 w 122" name="T58"/>
                <a:gd fmla="*/ 743946428 h 111" name="T59"/>
                <a:gd fmla="*/ 190570651 w 122" name="T60"/>
                <a:gd fmla="*/ 571569118 h 111" name="T61"/>
                <a:gd fmla="*/ 208720709 w 122" name="T62"/>
                <a:gd fmla="*/ 498987454 h 111" name="T63"/>
                <a:gd fmla="*/ 281320756 w 122" name="T64"/>
                <a:gd fmla="*/ 562496787 h 111" name="T65"/>
                <a:gd fmla="*/ 263170744 w 122" name="T66"/>
                <a:gd fmla="*/ 498987454 h 111" name="T67"/>
                <a:gd fmla="*/ 299470768 w 122" name="T68"/>
                <a:gd fmla="*/ 444553466 h 111" name="T69"/>
                <a:gd fmla="*/ 263170744 w 122" name="T70"/>
                <a:gd fmla="*/ 616930775 h 111" name="T71"/>
                <a:gd fmla="*/ 299470768 w 122" name="T72"/>
                <a:gd fmla="*/ 607858444 h 111" name="T73"/>
                <a:gd fmla="*/ 263170744 w 122" name="T74"/>
                <a:gd fmla="*/ 798383617 h 111" name="T75"/>
                <a:gd fmla="*/ 281320756 w 122" name="T76"/>
                <a:gd fmla="*/ 734874096 h 111" name="T77"/>
                <a:gd fmla="*/ 281320756 w 122" name="T78"/>
                <a:gd fmla="*/ 916323925 h 111" name="T79"/>
                <a:gd fmla="*/ 263170744 w 122" name="T80"/>
                <a:gd fmla="*/ 852817605 h 111" name="T81"/>
                <a:gd fmla="*/ 226870721 w 122" name="T82"/>
                <a:gd fmla="*/ 453625797 h 111" name="T83"/>
                <a:gd fmla="*/ 190570651 w 122" name="T84"/>
                <a:gd fmla="*/ 616930775 h 111" name="T85"/>
                <a:gd fmla="*/ 226870721 w 122" name="T86"/>
                <a:gd fmla="*/ 616930775 h 111" name="T87"/>
                <a:gd fmla="*/ 190570651 w 122" name="T88"/>
                <a:gd fmla="*/ 798383617 h 111" name="T89"/>
                <a:gd fmla="*/ 208720709 w 122" name="T90"/>
                <a:gd fmla="*/ 734874096 h 111" name="T91"/>
                <a:gd fmla="*/ 208720709 w 122" name="T92"/>
                <a:gd fmla="*/ 916323925 h 111" name="T93"/>
                <a:gd fmla="*/ 190570651 w 122" name="T94"/>
                <a:gd fmla="*/ 852817605 h 111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w 122" name="T144"/>
                <a:gd fmla="*/ 0 h 111" name="T145"/>
                <a:gd fmla="*/ 122 w 122" name="T146"/>
                <a:gd fmla="*/ 111 h 111" name="T14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T147" l="T144" r="T146" t="T145"/>
              <a:pathLst>
                <a:path h="110" w="122">
                  <a:moveTo>
                    <a:pt x="0" y="102"/>
                  </a:moveTo>
                  <a:cubicBezTo>
                    <a:pt x="8" y="102"/>
                    <a:pt x="8" y="102"/>
                    <a:pt x="8" y="10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102"/>
                    <a:pt x="116" y="102"/>
                    <a:pt x="116" y="102"/>
                  </a:cubicBezTo>
                  <a:cubicBezTo>
                    <a:pt x="122" y="102"/>
                    <a:pt x="122" y="102"/>
                    <a:pt x="122" y="102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02"/>
                    <a:pt x="0" y="102"/>
                    <a:pt x="0" y="102"/>
                  </a:cubicBezTo>
                  <a:close/>
                  <a:moveTo>
                    <a:pt x="82" y="30"/>
                  </a:moveTo>
                  <a:cubicBezTo>
                    <a:pt x="82" y="33"/>
                    <a:pt x="82" y="35"/>
                    <a:pt x="82" y="38"/>
                  </a:cubicBezTo>
                  <a:cubicBezTo>
                    <a:pt x="82" y="37"/>
                    <a:pt x="83" y="37"/>
                    <a:pt x="84" y="37"/>
                  </a:cubicBezTo>
                  <a:cubicBezTo>
                    <a:pt x="85" y="37"/>
                    <a:pt x="86" y="37"/>
                    <a:pt x="86" y="37"/>
                  </a:cubicBezTo>
                  <a:cubicBezTo>
                    <a:pt x="86" y="35"/>
                    <a:pt x="86" y="32"/>
                    <a:pt x="86" y="30"/>
                  </a:cubicBezTo>
                  <a:cubicBezTo>
                    <a:pt x="86" y="30"/>
                    <a:pt x="85" y="30"/>
                    <a:pt x="84" y="30"/>
                  </a:cubicBezTo>
                  <a:cubicBezTo>
                    <a:pt x="83" y="30"/>
                    <a:pt x="82" y="30"/>
                    <a:pt x="82" y="30"/>
                  </a:cubicBezTo>
                  <a:close/>
                  <a:moveTo>
                    <a:pt x="82" y="17"/>
                  </a:moveTo>
                  <a:cubicBezTo>
                    <a:pt x="82" y="20"/>
                    <a:pt x="82" y="22"/>
                    <a:pt x="82" y="25"/>
                  </a:cubicBezTo>
                  <a:cubicBezTo>
                    <a:pt x="82" y="24"/>
                    <a:pt x="83" y="24"/>
                    <a:pt x="84" y="24"/>
                  </a:cubicBezTo>
                  <a:cubicBezTo>
                    <a:pt x="85" y="24"/>
                    <a:pt x="86" y="24"/>
                    <a:pt x="86" y="24"/>
                  </a:cubicBezTo>
                  <a:cubicBezTo>
                    <a:pt x="86" y="22"/>
                    <a:pt x="86" y="19"/>
                    <a:pt x="86" y="17"/>
                  </a:cubicBezTo>
                  <a:cubicBezTo>
                    <a:pt x="86" y="17"/>
                    <a:pt x="85" y="17"/>
                    <a:pt x="84" y="17"/>
                  </a:cubicBezTo>
                  <a:cubicBezTo>
                    <a:pt x="83" y="17"/>
                    <a:pt x="82" y="17"/>
                    <a:pt x="82" y="17"/>
                  </a:cubicBezTo>
                  <a:close/>
                  <a:moveTo>
                    <a:pt x="82" y="43"/>
                  </a:moveTo>
                  <a:cubicBezTo>
                    <a:pt x="82" y="46"/>
                    <a:pt x="82" y="48"/>
                    <a:pt x="82" y="51"/>
                  </a:cubicBezTo>
                  <a:cubicBezTo>
                    <a:pt x="82" y="50"/>
                    <a:pt x="83" y="50"/>
                    <a:pt x="84" y="50"/>
                  </a:cubicBezTo>
                  <a:cubicBezTo>
                    <a:pt x="85" y="50"/>
                    <a:pt x="86" y="50"/>
                    <a:pt x="86" y="50"/>
                  </a:cubicBezTo>
                  <a:cubicBezTo>
                    <a:pt x="86" y="48"/>
                    <a:pt x="86" y="45"/>
                    <a:pt x="86" y="43"/>
                  </a:cubicBezTo>
                  <a:cubicBezTo>
                    <a:pt x="86" y="43"/>
                    <a:pt x="85" y="43"/>
                    <a:pt x="84" y="43"/>
                  </a:cubicBezTo>
                  <a:cubicBezTo>
                    <a:pt x="83" y="43"/>
                    <a:pt x="82" y="43"/>
                    <a:pt x="82" y="43"/>
                  </a:cubicBezTo>
                  <a:close/>
                  <a:moveTo>
                    <a:pt x="82" y="56"/>
                  </a:moveTo>
                  <a:cubicBezTo>
                    <a:pt x="82" y="59"/>
                    <a:pt x="82" y="61"/>
                    <a:pt x="82" y="64"/>
                  </a:cubicBezTo>
                  <a:cubicBezTo>
                    <a:pt x="82" y="63"/>
                    <a:pt x="83" y="63"/>
                    <a:pt x="84" y="63"/>
                  </a:cubicBezTo>
                  <a:cubicBezTo>
                    <a:pt x="85" y="63"/>
                    <a:pt x="86" y="63"/>
                    <a:pt x="86" y="63"/>
                  </a:cubicBezTo>
                  <a:cubicBezTo>
                    <a:pt x="86" y="61"/>
                    <a:pt x="86" y="58"/>
                    <a:pt x="86" y="56"/>
                  </a:cubicBezTo>
                  <a:cubicBezTo>
                    <a:pt x="86" y="56"/>
                    <a:pt x="85" y="56"/>
                    <a:pt x="84" y="56"/>
                  </a:cubicBezTo>
                  <a:cubicBezTo>
                    <a:pt x="83" y="56"/>
                    <a:pt x="82" y="56"/>
                    <a:pt x="82" y="56"/>
                  </a:cubicBezTo>
                  <a:close/>
                  <a:moveTo>
                    <a:pt x="82" y="69"/>
                  </a:moveTo>
                  <a:cubicBezTo>
                    <a:pt x="82" y="72"/>
                    <a:pt x="82" y="74"/>
                    <a:pt x="82" y="77"/>
                  </a:cubicBezTo>
                  <a:cubicBezTo>
                    <a:pt x="82" y="76"/>
                    <a:pt x="83" y="76"/>
                    <a:pt x="84" y="76"/>
                  </a:cubicBezTo>
                  <a:cubicBezTo>
                    <a:pt x="85" y="76"/>
                    <a:pt x="86" y="76"/>
                    <a:pt x="86" y="76"/>
                  </a:cubicBezTo>
                  <a:cubicBezTo>
                    <a:pt x="86" y="74"/>
                    <a:pt x="86" y="71"/>
                    <a:pt x="86" y="69"/>
                  </a:cubicBezTo>
                  <a:cubicBezTo>
                    <a:pt x="86" y="69"/>
                    <a:pt x="85" y="69"/>
                    <a:pt x="84" y="69"/>
                  </a:cubicBezTo>
                  <a:cubicBezTo>
                    <a:pt x="83" y="69"/>
                    <a:pt x="82" y="69"/>
                    <a:pt x="82" y="69"/>
                  </a:cubicBezTo>
                  <a:close/>
                  <a:moveTo>
                    <a:pt x="73" y="31"/>
                  </a:moveTo>
                  <a:cubicBezTo>
                    <a:pt x="73" y="33"/>
                    <a:pt x="73" y="36"/>
                    <a:pt x="73" y="38"/>
                  </a:cubicBezTo>
                  <a:cubicBezTo>
                    <a:pt x="74" y="38"/>
                    <a:pt x="75" y="38"/>
                    <a:pt x="76" y="38"/>
                  </a:cubicBezTo>
                  <a:cubicBezTo>
                    <a:pt x="76" y="38"/>
                    <a:pt x="77" y="38"/>
                    <a:pt x="78" y="38"/>
                  </a:cubicBezTo>
                  <a:cubicBezTo>
                    <a:pt x="78" y="35"/>
                    <a:pt x="78" y="33"/>
                    <a:pt x="78" y="31"/>
                  </a:cubicBezTo>
                  <a:cubicBezTo>
                    <a:pt x="77" y="31"/>
                    <a:pt x="76" y="31"/>
                    <a:pt x="76" y="31"/>
                  </a:cubicBezTo>
                  <a:cubicBezTo>
                    <a:pt x="75" y="31"/>
                    <a:pt x="74" y="31"/>
                    <a:pt x="73" y="31"/>
                  </a:cubicBezTo>
                  <a:close/>
                  <a:moveTo>
                    <a:pt x="73" y="18"/>
                  </a:moveTo>
                  <a:cubicBezTo>
                    <a:pt x="73" y="21"/>
                    <a:pt x="73" y="23"/>
                    <a:pt x="73" y="26"/>
                  </a:cubicBezTo>
                  <a:cubicBezTo>
                    <a:pt x="74" y="25"/>
                    <a:pt x="75" y="25"/>
                    <a:pt x="76" y="25"/>
                  </a:cubicBezTo>
                  <a:cubicBezTo>
                    <a:pt x="76" y="25"/>
                    <a:pt x="77" y="25"/>
                    <a:pt x="78" y="25"/>
                  </a:cubicBezTo>
                  <a:cubicBezTo>
                    <a:pt x="78" y="23"/>
                    <a:pt x="78" y="20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5" y="18"/>
                    <a:pt x="74" y="18"/>
                    <a:pt x="73" y="18"/>
                  </a:cubicBezTo>
                  <a:close/>
                  <a:moveTo>
                    <a:pt x="73" y="44"/>
                  </a:moveTo>
                  <a:cubicBezTo>
                    <a:pt x="73" y="46"/>
                    <a:pt x="73" y="49"/>
                    <a:pt x="73" y="51"/>
                  </a:cubicBezTo>
                  <a:cubicBezTo>
                    <a:pt x="74" y="51"/>
                    <a:pt x="75" y="51"/>
                    <a:pt x="76" y="51"/>
                  </a:cubicBezTo>
                  <a:cubicBezTo>
                    <a:pt x="76" y="51"/>
                    <a:pt x="77" y="51"/>
                    <a:pt x="78" y="51"/>
                  </a:cubicBezTo>
                  <a:cubicBezTo>
                    <a:pt x="78" y="48"/>
                    <a:pt x="78" y="46"/>
                    <a:pt x="78" y="43"/>
                  </a:cubicBezTo>
                  <a:cubicBezTo>
                    <a:pt x="77" y="44"/>
                    <a:pt x="76" y="44"/>
                    <a:pt x="76" y="44"/>
                  </a:cubicBezTo>
                  <a:cubicBezTo>
                    <a:pt x="75" y="44"/>
                    <a:pt x="74" y="44"/>
                    <a:pt x="73" y="44"/>
                  </a:cubicBezTo>
                  <a:close/>
                  <a:moveTo>
                    <a:pt x="73" y="57"/>
                  </a:moveTo>
                  <a:cubicBezTo>
                    <a:pt x="73" y="59"/>
                    <a:pt x="73" y="61"/>
                    <a:pt x="73" y="64"/>
                  </a:cubicBezTo>
                  <a:cubicBezTo>
                    <a:pt x="74" y="64"/>
                    <a:pt x="75" y="64"/>
                    <a:pt x="76" y="64"/>
                  </a:cubicBezTo>
                  <a:cubicBezTo>
                    <a:pt x="76" y="64"/>
                    <a:pt x="77" y="64"/>
                    <a:pt x="78" y="64"/>
                  </a:cubicBezTo>
                  <a:cubicBezTo>
                    <a:pt x="78" y="61"/>
                    <a:pt x="78" y="59"/>
                    <a:pt x="78" y="56"/>
                  </a:cubicBezTo>
                  <a:cubicBezTo>
                    <a:pt x="77" y="56"/>
                    <a:pt x="76" y="56"/>
                    <a:pt x="76" y="57"/>
                  </a:cubicBezTo>
                  <a:cubicBezTo>
                    <a:pt x="75" y="57"/>
                    <a:pt x="74" y="57"/>
                    <a:pt x="73" y="57"/>
                  </a:cubicBezTo>
                  <a:close/>
                  <a:moveTo>
                    <a:pt x="73" y="69"/>
                  </a:moveTo>
                  <a:cubicBezTo>
                    <a:pt x="73" y="72"/>
                    <a:pt x="73" y="74"/>
                    <a:pt x="73" y="77"/>
                  </a:cubicBezTo>
                  <a:cubicBezTo>
                    <a:pt x="74" y="77"/>
                    <a:pt x="75" y="77"/>
                    <a:pt x="76" y="77"/>
                  </a:cubicBezTo>
                  <a:cubicBezTo>
                    <a:pt x="76" y="77"/>
                    <a:pt x="77" y="77"/>
                    <a:pt x="78" y="77"/>
                  </a:cubicBezTo>
                  <a:cubicBezTo>
                    <a:pt x="78" y="74"/>
                    <a:pt x="78" y="72"/>
                    <a:pt x="78" y="69"/>
                  </a:cubicBezTo>
                  <a:cubicBezTo>
                    <a:pt x="77" y="69"/>
                    <a:pt x="76" y="69"/>
                    <a:pt x="76" y="69"/>
                  </a:cubicBezTo>
                  <a:cubicBezTo>
                    <a:pt x="75" y="69"/>
                    <a:pt x="74" y="69"/>
                    <a:pt x="73" y="69"/>
                  </a:cubicBezTo>
                  <a:close/>
                  <a:moveTo>
                    <a:pt x="82" y="82"/>
                  </a:moveTo>
                  <a:cubicBezTo>
                    <a:pt x="82" y="85"/>
                    <a:pt x="82" y="87"/>
                    <a:pt x="82" y="90"/>
                  </a:cubicBezTo>
                  <a:cubicBezTo>
                    <a:pt x="82" y="90"/>
                    <a:pt x="83" y="90"/>
                    <a:pt x="84" y="90"/>
                  </a:cubicBezTo>
                  <a:cubicBezTo>
                    <a:pt x="85" y="90"/>
                    <a:pt x="86" y="90"/>
                    <a:pt x="86" y="90"/>
                  </a:cubicBezTo>
                  <a:cubicBezTo>
                    <a:pt x="86" y="87"/>
                    <a:pt x="86" y="85"/>
                    <a:pt x="86" y="82"/>
                  </a:cubicBezTo>
                  <a:cubicBezTo>
                    <a:pt x="86" y="82"/>
                    <a:pt x="85" y="82"/>
                    <a:pt x="84" y="82"/>
                  </a:cubicBezTo>
                  <a:cubicBezTo>
                    <a:pt x="83" y="82"/>
                    <a:pt x="82" y="82"/>
                    <a:pt x="82" y="82"/>
                  </a:cubicBezTo>
                  <a:close/>
                  <a:moveTo>
                    <a:pt x="73" y="82"/>
                  </a:moveTo>
                  <a:cubicBezTo>
                    <a:pt x="73" y="85"/>
                    <a:pt x="73" y="87"/>
                    <a:pt x="73" y="90"/>
                  </a:cubicBezTo>
                  <a:cubicBezTo>
                    <a:pt x="74" y="90"/>
                    <a:pt x="75" y="90"/>
                    <a:pt x="76" y="90"/>
                  </a:cubicBezTo>
                  <a:cubicBezTo>
                    <a:pt x="76" y="90"/>
                    <a:pt x="77" y="90"/>
                    <a:pt x="78" y="90"/>
                  </a:cubicBezTo>
                  <a:cubicBezTo>
                    <a:pt x="78" y="87"/>
                    <a:pt x="78" y="85"/>
                    <a:pt x="78" y="82"/>
                  </a:cubicBezTo>
                  <a:cubicBezTo>
                    <a:pt x="77" y="82"/>
                    <a:pt x="76" y="82"/>
                    <a:pt x="76" y="82"/>
                  </a:cubicBezTo>
                  <a:cubicBezTo>
                    <a:pt x="75" y="82"/>
                    <a:pt x="74" y="82"/>
                    <a:pt x="73" y="82"/>
                  </a:cubicBezTo>
                  <a:close/>
                  <a:moveTo>
                    <a:pt x="21" y="56"/>
                  </a:moveTo>
                  <a:cubicBezTo>
                    <a:pt x="21" y="58"/>
                    <a:pt x="21" y="60"/>
                    <a:pt x="21" y="63"/>
                  </a:cubicBezTo>
                  <a:cubicBezTo>
                    <a:pt x="21" y="63"/>
                    <a:pt x="22" y="63"/>
                    <a:pt x="23" y="63"/>
                  </a:cubicBezTo>
                  <a:cubicBezTo>
                    <a:pt x="23" y="63"/>
                    <a:pt x="24" y="63"/>
                    <a:pt x="25" y="63"/>
                  </a:cubicBezTo>
                  <a:cubicBezTo>
                    <a:pt x="25" y="60"/>
                    <a:pt x="25" y="58"/>
                    <a:pt x="25" y="55"/>
                  </a:cubicBezTo>
                  <a:cubicBezTo>
                    <a:pt x="24" y="55"/>
                    <a:pt x="23" y="55"/>
                    <a:pt x="23" y="55"/>
                  </a:cubicBezTo>
                  <a:cubicBezTo>
                    <a:pt x="22" y="55"/>
                    <a:pt x="21" y="56"/>
                    <a:pt x="21" y="56"/>
                  </a:cubicBezTo>
                  <a:close/>
                  <a:moveTo>
                    <a:pt x="29" y="55"/>
                  </a:moveTo>
                  <a:cubicBezTo>
                    <a:pt x="29" y="57"/>
                    <a:pt x="29" y="60"/>
                    <a:pt x="29" y="62"/>
                  </a:cubicBezTo>
                  <a:cubicBezTo>
                    <a:pt x="30" y="62"/>
                    <a:pt x="30" y="62"/>
                    <a:pt x="31" y="62"/>
                  </a:cubicBezTo>
                  <a:cubicBezTo>
                    <a:pt x="32" y="62"/>
                    <a:pt x="33" y="62"/>
                    <a:pt x="33" y="62"/>
                  </a:cubicBezTo>
                  <a:cubicBezTo>
                    <a:pt x="33" y="59"/>
                    <a:pt x="33" y="57"/>
                    <a:pt x="33" y="54"/>
                  </a:cubicBezTo>
                  <a:cubicBezTo>
                    <a:pt x="33" y="54"/>
                    <a:pt x="32" y="54"/>
                    <a:pt x="31" y="55"/>
                  </a:cubicBezTo>
                  <a:cubicBezTo>
                    <a:pt x="30" y="55"/>
                    <a:pt x="30" y="55"/>
                    <a:pt x="29" y="55"/>
                  </a:cubicBezTo>
                  <a:close/>
                  <a:moveTo>
                    <a:pt x="29" y="42"/>
                  </a:moveTo>
                  <a:cubicBezTo>
                    <a:pt x="29" y="44"/>
                    <a:pt x="29" y="47"/>
                    <a:pt x="29" y="49"/>
                  </a:cubicBezTo>
                  <a:cubicBezTo>
                    <a:pt x="30" y="49"/>
                    <a:pt x="30" y="49"/>
                    <a:pt x="31" y="49"/>
                  </a:cubicBezTo>
                  <a:cubicBezTo>
                    <a:pt x="32" y="49"/>
                    <a:pt x="33" y="49"/>
                    <a:pt x="33" y="49"/>
                  </a:cubicBezTo>
                  <a:cubicBezTo>
                    <a:pt x="33" y="46"/>
                    <a:pt x="33" y="44"/>
                    <a:pt x="33" y="41"/>
                  </a:cubicBezTo>
                  <a:cubicBezTo>
                    <a:pt x="33" y="41"/>
                    <a:pt x="32" y="41"/>
                    <a:pt x="31" y="41"/>
                  </a:cubicBezTo>
                  <a:cubicBezTo>
                    <a:pt x="30" y="42"/>
                    <a:pt x="30" y="42"/>
                    <a:pt x="29" y="42"/>
                  </a:cubicBezTo>
                  <a:close/>
                  <a:moveTo>
                    <a:pt x="29" y="68"/>
                  </a:moveTo>
                  <a:cubicBezTo>
                    <a:pt x="29" y="70"/>
                    <a:pt x="29" y="73"/>
                    <a:pt x="29" y="75"/>
                  </a:cubicBezTo>
                  <a:cubicBezTo>
                    <a:pt x="30" y="75"/>
                    <a:pt x="30" y="75"/>
                    <a:pt x="31" y="75"/>
                  </a:cubicBezTo>
                  <a:cubicBezTo>
                    <a:pt x="32" y="75"/>
                    <a:pt x="33" y="75"/>
                    <a:pt x="33" y="75"/>
                  </a:cubicBezTo>
                  <a:cubicBezTo>
                    <a:pt x="33" y="72"/>
                    <a:pt x="33" y="70"/>
                    <a:pt x="33" y="67"/>
                  </a:cubicBezTo>
                  <a:cubicBezTo>
                    <a:pt x="33" y="68"/>
                    <a:pt x="32" y="68"/>
                    <a:pt x="31" y="68"/>
                  </a:cubicBezTo>
                  <a:cubicBezTo>
                    <a:pt x="30" y="68"/>
                    <a:pt x="30" y="68"/>
                    <a:pt x="29" y="68"/>
                  </a:cubicBezTo>
                  <a:close/>
                  <a:moveTo>
                    <a:pt x="29" y="81"/>
                  </a:moveTo>
                  <a:cubicBezTo>
                    <a:pt x="29" y="83"/>
                    <a:pt x="29" y="86"/>
                    <a:pt x="29" y="88"/>
                  </a:cubicBezTo>
                  <a:cubicBezTo>
                    <a:pt x="30" y="88"/>
                    <a:pt x="30" y="88"/>
                    <a:pt x="31" y="88"/>
                  </a:cubicBezTo>
                  <a:cubicBezTo>
                    <a:pt x="32" y="88"/>
                    <a:pt x="33" y="88"/>
                    <a:pt x="33" y="88"/>
                  </a:cubicBezTo>
                  <a:cubicBezTo>
                    <a:pt x="33" y="86"/>
                    <a:pt x="33" y="83"/>
                    <a:pt x="33" y="81"/>
                  </a:cubicBezTo>
                  <a:cubicBezTo>
                    <a:pt x="33" y="81"/>
                    <a:pt x="32" y="81"/>
                    <a:pt x="31" y="81"/>
                  </a:cubicBezTo>
                  <a:cubicBezTo>
                    <a:pt x="30" y="81"/>
                    <a:pt x="30" y="81"/>
                    <a:pt x="29" y="81"/>
                  </a:cubicBezTo>
                  <a:close/>
                  <a:moveTo>
                    <a:pt x="29" y="94"/>
                  </a:moveTo>
                  <a:cubicBezTo>
                    <a:pt x="29" y="96"/>
                    <a:pt x="29" y="99"/>
                    <a:pt x="29" y="101"/>
                  </a:cubicBezTo>
                  <a:cubicBezTo>
                    <a:pt x="30" y="101"/>
                    <a:pt x="30" y="101"/>
                    <a:pt x="31" y="101"/>
                  </a:cubicBezTo>
                  <a:cubicBezTo>
                    <a:pt x="32" y="101"/>
                    <a:pt x="33" y="101"/>
                    <a:pt x="33" y="101"/>
                  </a:cubicBezTo>
                  <a:cubicBezTo>
                    <a:pt x="33" y="99"/>
                    <a:pt x="33" y="96"/>
                    <a:pt x="33" y="94"/>
                  </a:cubicBezTo>
                  <a:cubicBezTo>
                    <a:pt x="33" y="94"/>
                    <a:pt x="32" y="94"/>
                    <a:pt x="31" y="94"/>
                  </a:cubicBezTo>
                  <a:cubicBezTo>
                    <a:pt x="30" y="94"/>
                    <a:pt x="30" y="94"/>
                    <a:pt x="29" y="94"/>
                  </a:cubicBezTo>
                  <a:close/>
                  <a:moveTo>
                    <a:pt x="21" y="43"/>
                  </a:moveTo>
                  <a:cubicBezTo>
                    <a:pt x="21" y="45"/>
                    <a:pt x="21" y="48"/>
                    <a:pt x="21" y="50"/>
                  </a:cubicBezTo>
                  <a:cubicBezTo>
                    <a:pt x="21" y="50"/>
                    <a:pt x="22" y="50"/>
                    <a:pt x="23" y="50"/>
                  </a:cubicBezTo>
                  <a:cubicBezTo>
                    <a:pt x="23" y="50"/>
                    <a:pt x="24" y="50"/>
                    <a:pt x="25" y="50"/>
                  </a:cubicBezTo>
                  <a:cubicBezTo>
                    <a:pt x="25" y="47"/>
                    <a:pt x="25" y="45"/>
                    <a:pt x="25" y="42"/>
                  </a:cubicBezTo>
                  <a:cubicBezTo>
                    <a:pt x="24" y="42"/>
                    <a:pt x="23" y="42"/>
                    <a:pt x="23" y="43"/>
                  </a:cubicBezTo>
                  <a:cubicBezTo>
                    <a:pt x="22" y="43"/>
                    <a:pt x="21" y="43"/>
                    <a:pt x="21" y="43"/>
                  </a:cubicBezTo>
                  <a:close/>
                  <a:moveTo>
                    <a:pt x="21" y="68"/>
                  </a:moveTo>
                  <a:cubicBezTo>
                    <a:pt x="21" y="71"/>
                    <a:pt x="21" y="73"/>
                    <a:pt x="21" y="76"/>
                  </a:cubicBezTo>
                  <a:cubicBezTo>
                    <a:pt x="21" y="76"/>
                    <a:pt x="22" y="76"/>
                    <a:pt x="23" y="76"/>
                  </a:cubicBezTo>
                  <a:cubicBezTo>
                    <a:pt x="23" y="76"/>
                    <a:pt x="24" y="75"/>
                    <a:pt x="25" y="75"/>
                  </a:cubicBezTo>
                  <a:cubicBezTo>
                    <a:pt x="25" y="73"/>
                    <a:pt x="25" y="71"/>
                    <a:pt x="25" y="68"/>
                  </a:cubicBezTo>
                  <a:cubicBezTo>
                    <a:pt x="24" y="68"/>
                    <a:pt x="23" y="68"/>
                    <a:pt x="23" y="68"/>
                  </a:cubicBezTo>
                  <a:cubicBezTo>
                    <a:pt x="22" y="68"/>
                    <a:pt x="21" y="68"/>
                    <a:pt x="21" y="68"/>
                  </a:cubicBezTo>
                  <a:close/>
                  <a:moveTo>
                    <a:pt x="21" y="81"/>
                  </a:moveTo>
                  <a:cubicBezTo>
                    <a:pt x="21" y="84"/>
                    <a:pt x="21" y="86"/>
                    <a:pt x="21" y="88"/>
                  </a:cubicBezTo>
                  <a:cubicBezTo>
                    <a:pt x="21" y="88"/>
                    <a:pt x="22" y="88"/>
                    <a:pt x="23" y="88"/>
                  </a:cubicBezTo>
                  <a:cubicBezTo>
                    <a:pt x="23" y="88"/>
                    <a:pt x="24" y="88"/>
                    <a:pt x="25" y="88"/>
                  </a:cubicBezTo>
                  <a:cubicBezTo>
                    <a:pt x="25" y="86"/>
                    <a:pt x="25" y="83"/>
                    <a:pt x="25" y="81"/>
                  </a:cubicBezTo>
                  <a:cubicBezTo>
                    <a:pt x="24" y="81"/>
                    <a:pt x="23" y="81"/>
                    <a:pt x="23" y="81"/>
                  </a:cubicBezTo>
                  <a:cubicBezTo>
                    <a:pt x="22" y="81"/>
                    <a:pt x="21" y="81"/>
                    <a:pt x="21" y="81"/>
                  </a:cubicBezTo>
                  <a:close/>
                  <a:moveTo>
                    <a:pt x="21" y="94"/>
                  </a:moveTo>
                  <a:cubicBezTo>
                    <a:pt x="21" y="96"/>
                    <a:pt x="21" y="99"/>
                    <a:pt x="21" y="101"/>
                  </a:cubicBezTo>
                  <a:cubicBezTo>
                    <a:pt x="21" y="101"/>
                    <a:pt x="22" y="101"/>
                    <a:pt x="23" y="101"/>
                  </a:cubicBezTo>
                  <a:cubicBezTo>
                    <a:pt x="23" y="101"/>
                    <a:pt x="24" y="101"/>
                    <a:pt x="25" y="101"/>
                  </a:cubicBezTo>
                  <a:cubicBezTo>
                    <a:pt x="25" y="99"/>
                    <a:pt x="25" y="96"/>
                    <a:pt x="25" y="94"/>
                  </a:cubicBezTo>
                  <a:cubicBezTo>
                    <a:pt x="24" y="94"/>
                    <a:pt x="23" y="94"/>
                    <a:pt x="23" y="94"/>
                  </a:cubicBezTo>
                  <a:cubicBezTo>
                    <a:pt x="22" y="94"/>
                    <a:pt x="21" y="94"/>
                    <a:pt x="21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2301" name="文本框 182"/>
            <p:cNvSpPr txBox="1">
              <a:spLocks noChangeArrowheads="1"/>
            </p:cNvSpPr>
            <p:nvPr/>
          </p:nvSpPr>
          <p:spPr bwMode="auto">
            <a:xfrm>
              <a:off x="386167" y="16183"/>
              <a:ext cx="1944146" cy="365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r" eaLnBrk="1" hangingPunct="1">
                <a:buFont charset="0" panose="020b0604020202020204" pitchFamily="34" typeface="Arial"/>
                <a:buNone/>
              </a:pPr>
              <a:r>
                <a:rPr altLang="zh-CN" lang="en-US">
                  <a:solidFill>
                    <a:srgbClr val="595959"/>
                  </a:solidFill>
                  <a:latin charset="-122" panose="020b0502040204020203" pitchFamily="34" typeface="微软雅黑 Light"/>
                </a:rPr>
                <a:t>Information Here</a:t>
              </a:r>
            </a:p>
          </p:txBody>
        </p:sp>
        <p:sp>
          <p:nvSpPr>
            <p:cNvPr id="12302" name="矩形 183"/>
            <p:cNvSpPr>
              <a:spLocks noChangeArrowheads="1"/>
            </p:cNvSpPr>
            <p:nvPr/>
          </p:nvSpPr>
          <p:spPr bwMode="auto">
            <a:xfrm>
              <a:off x="0" y="359102"/>
              <a:ext cx="2330313" cy="859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r" eaLnBrk="1" hangingPunct="1">
                <a:lnSpc>
                  <a:spcPct val="120000"/>
                </a:lnSpc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7F7F7F"/>
                  </a:solidFill>
                  <a:latin charset="-122" panose="020b0502040204020203" pitchFamily="34" typeface="微软雅黑 Light"/>
                </a:rPr>
                <a:t>I believe that for his escape he took advantage of the migration</a:t>
              </a:r>
            </a:p>
          </p:txBody>
        </p:sp>
      </p:grpSp>
      <p:grpSp>
        <p:nvGrpSpPr>
          <p:cNvPr id="10" name="组合 174"/>
          <p:cNvGrpSpPr/>
          <p:nvPr/>
        </p:nvGrpSpPr>
        <p:grpSpPr>
          <a:xfrm>
            <a:off x="2881313" y="282575"/>
            <a:ext cx="6429375" cy="809625"/>
            <a:chExt cx="6429492" cy="808970"/>
          </a:xfrm>
        </p:grpSpPr>
        <p:sp>
          <p:nvSpPr>
            <p:cNvPr id="12296" name="文本框 175"/>
            <p:cNvSpPr txBox="1">
              <a:spLocks noChangeArrowheads="1"/>
            </p:cNvSpPr>
            <p:nvPr/>
          </p:nvSpPr>
          <p:spPr bwMode="auto">
            <a:xfrm>
              <a:off x="1350829" y="0"/>
              <a:ext cx="3727836" cy="51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Your Title Here</a:t>
              </a:r>
            </a:p>
          </p:txBody>
        </p:sp>
        <p:cxnSp>
          <p:nvCxnSpPr>
            <p:cNvPr id="12297" name="直接连接符 177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2298" name="文本框 191"/>
            <p:cNvSpPr txBox="1">
              <a:spLocks noChangeArrowheads="1"/>
            </p:cNvSpPr>
            <p:nvPr/>
          </p:nvSpPr>
          <p:spPr bwMode="auto">
            <a:xfrm>
              <a:off x="2004099" y="377674"/>
              <a:ext cx="2421299" cy="39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 Subtitle Here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2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895350" y="-3913188"/>
            <a:ext cx="7308850" cy="746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文本框 3"/>
          <p:cNvSpPr txBox="1">
            <a:spLocks noChangeArrowheads="1"/>
          </p:cNvSpPr>
          <p:nvPr/>
        </p:nvSpPr>
        <p:spPr bwMode="auto">
          <a:xfrm>
            <a:off x="1127125" y="3351212"/>
            <a:ext cx="2817813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algn="dist" eaLnBrk="1" hangingPunct="1">
              <a:buFont charset="0" panose="020b0604020202020204" pitchFamily="34" typeface="Arial"/>
              <a:buNone/>
            </a:pPr>
            <a:r>
              <a:rPr altLang="zh-CN" lang="en-US" sz="3600">
                <a:solidFill>
                  <a:schemeClr val="tx2"/>
                </a:solidFill>
                <a:latin charset="0" panose="020b0503020202020204" pitchFamily="34" typeface="Agency FB"/>
              </a:rPr>
              <a:t>CONTENTS</a:t>
            </a:r>
          </a:p>
        </p:txBody>
      </p:sp>
      <p:sp>
        <p:nvSpPr>
          <p:cNvPr id="13316" name="矩形 4"/>
          <p:cNvSpPr>
            <a:spLocks noChangeArrowheads="1"/>
          </p:cNvSpPr>
          <p:nvPr/>
        </p:nvSpPr>
        <p:spPr bwMode="auto">
          <a:xfrm>
            <a:off x="1127125" y="4522788"/>
            <a:ext cx="3108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2040204020203" pitchFamily="34" typeface="微软雅黑 Light"/>
              </a:defRPr>
            </a:lvl9pPr>
          </a:lstStyle>
          <a:p>
            <a:pPr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595959"/>
                </a:solidFill>
                <a:latin charset="0" panose="020f0302020204030204" pitchFamily="34" typeface="Calibri Light"/>
              </a:rPr>
              <a:t>I believe that for his escape he took advantage of the migration of a flock of wild birds. On the morning of his departure he put his planet in perfect order. </a:t>
            </a:r>
          </a:p>
        </p:txBody>
      </p:sp>
      <p:grpSp>
        <p:nvGrpSpPr>
          <p:cNvPr id="13317" name="组合 48"/>
          <p:cNvGrpSpPr/>
          <p:nvPr/>
        </p:nvGrpSpPr>
        <p:grpSpPr>
          <a:xfrm>
            <a:off x="5791200" y="3683000"/>
            <a:ext cx="5511800" cy="1022350"/>
            <a:chExt cx="5511800" cy="1020794"/>
          </a:xfrm>
        </p:grpSpPr>
        <p:grpSp>
          <p:nvGrpSpPr>
            <p:cNvPr id="13351" name="组合 49"/>
            <p:cNvGrpSpPr/>
            <p:nvPr/>
          </p:nvGrpSpPr>
          <p:grpSpPr>
            <a:xfrm>
              <a:off x="0" y="0"/>
              <a:ext cx="754743" cy="482600"/>
              <a:chExt cx="754743" cy="482600"/>
            </a:xfrm>
          </p:grpSpPr>
          <p:sp>
            <p:nvSpPr>
              <p:cNvPr id="1335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gdLst>
                  <a:gd fmla="*/ 0 w 754743" name="T0"/>
                  <a:gd fmla="*/ 348342 h 478971" name="T1"/>
                  <a:gd fmla="*/ 246743 w 754743" name="T2"/>
                  <a:gd fmla="*/ 0 h 478971" name="T3"/>
                  <a:gd fmla="*/ 754743 w 754743" name="T4"/>
                  <a:gd fmla="*/ 478971 h 478971" name="T5"/>
                  <a:gd fmla="*/ 0 w 754743" name="T6"/>
                  <a:gd fmla="*/ 348342 h 47897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754743" name="T12"/>
                  <a:gd fmla="*/ 0 h 478971" name="T13"/>
                  <a:gd fmla="*/ 754743 w 754743" name="T14"/>
                  <a:gd fmla="*/ 478971 h 47897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78971" w="754743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336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gdLst>
                  <a:gd fmla="*/ 512535 w 512535" name="T0"/>
                  <a:gd fmla="*/ 482600 h 482600" name="T1"/>
                  <a:gd fmla="*/ 0 w 512535" name="T2"/>
                  <a:gd fmla="*/ 12700 h 482600" name="T3"/>
                  <a:gd fmla="*/ 198664 w 512535" name="T4"/>
                  <a:gd fmla="*/ 0 h 482600" name="T5"/>
                  <a:gd fmla="*/ 512535 w 512535" name="T6"/>
                  <a:gd fmla="*/ 482600 h 482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2535" name="T12"/>
                  <a:gd fmla="*/ 0 h 482600" name="T13"/>
                  <a:gd fmla="*/ 512535 w 512535" name="T14"/>
                  <a:gd fmla="*/ 482600 h 482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82600" w="512535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13352" name="组合 50"/>
            <p:cNvGrpSpPr/>
            <p:nvPr/>
          </p:nvGrpSpPr>
          <p:grpSpPr>
            <a:xfrm rot="10346141">
              <a:off x="90601" y="581660"/>
              <a:ext cx="573538" cy="235402"/>
              <a:chExt cx="513443" cy="275771"/>
            </a:xfrm>
          </p:grpSpPr>
          <p:sp>
            <p:nvSpPr>
              <p:cNvPr id="1335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gdLst>
                  <a:gd fmla="*/ 0 w 513443" name="T0"/>
                  <a:gd fmla="*/ 259442 h 259442" name="T1"/>
                  <a:gd fmla="*/ 246743 w 513443" name="T2"/>
                  <a:gd fmla="*/ 0 h 259442" name="T3"/>
                  <a:gd fmla="*/ 513443 w 513443" name="T4"/>
                  <a:gd fmla="*/ 240846 h 259442" name="T5"/>
                  <a:gd fmla="*/ 0 w 513443" name="T6"/>
                  <a:gd fmla="*/ 259442 h 259442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3443" name="T12"/>
                  <a:gd fmla="*/ 0 h 259442" name="T13"/>
                  <a:gd fmla="*/ 513443 w 513443" name="T14"/>
                  <a:gd fmla="*/ 259442 h 259442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59442" w="513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335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gdLst>
                  <a:gd fmla="*/ 266472 w 266472" name="T0"/>
                  <a:gd fmla="*/ 260350 h 260350" name="T1"/>
                  <a:gd fmla="*/ 0 w 266472" name="T2"/>
                  <a:gd fmla="*/ 19843 h 260350" name="T3"/>
                  <a:gd fmla="*/ 197076 w 266472" name="T4"/>
                  <a:gd fmla="*/ 0 h 260350" name="T5"/>
                  <a:gd fmla="*/ 266472 w 266472" name="T6"/>
                  <a:gd fmla="*/ 260350 h 26035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6472" name="T12"/>
                  <a:gd fmla="*/ 0 h 260350" name="T13"/>
                  <a:gd fmla="*/ 266472 w 266472" name="T14"/>
                  <a:gd fmla="*/ 260350 h 26035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0350" w="266472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13353" name="组合 51"/>
            <p:cNvGrpSpPr/>
            <p:nvPr/>
          </p:nvGrpSpPr>
          <p:grpSpPr>
            <a:xfrm>
              <a:off x="754742" y="0"/>
              <a:ext cx="4757058" cy="1020794"/>
              <a:chExt cx="4757058" cy="1020794"/>
            </a:xfrm>
          </p:grpSpPr>
          <p:cxnSp>
            <p:nvCxnSpPr>
              <p:cNvPr id="13354" name="直接连接符 52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13355" name="文本框 53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3452780" cy="456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rgbClr val="7F7F7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Your Title Here</a:t>
                </a:r>
              </a:p>
            </p:txBody>
          </p:sp>
          <p:sp>
            <p:nvSpPr>
              <p:cNvPr id="13356" name="文本框 54"/>
              <p:cNvSpPr txBox="1">
                <a:spLocks noChangeArrowheads="1"/>
              </p:cNvSpPr>
              <p:nvPr/>
            </p:nvSpPr>
            <p:spPr bwMode="auto">
              <a:xfrm>
                <a:off x="69982" y="497574"/>
                <a:ext cx="4687075" cy="517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13318" name="组合 59"/>
          <p:cNvGrpSpPr/>
          <p:nvPr/>
        </p:nvGrpSpPr>
        <p:grpSpPr>
          <a:xfrm>
            <a:off x="5791200" y="5027613"/>
            <a:ext cx="5511800" cy="1020762"/>
            <a:chExt cx="5511800" cy="1020794"/>
          </a:xfrm>
        </p:grpSpPr>
        <p:grpSp>
          <p:nvGrpSpPr>
            <p:cNvPr id="13341" name="组合 60"/>
            <p:cNvGrpSpPr/>
            <p:nvPr/>
          </p:nvGrpSpPr>
          <p:grpSpPr>
            <a:xfrm>
              <a:off x="0" y="0"/>
              <a:ext cx="754743" cy="482600"/>
              <a:chExt cx="754743" cy="482600"/>
            </a:xfrm>
          </p:grpSpPr>
          <p:sp>
            <p:nvSpPr>
              <p:cNvPr id="1334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gdLst>
                  <a:gd fmla="*/ 0 w 754743" name="T0"/>
                  <a:gd fmla="*/ 348342 h 478971" name="T1"/>
                  <a:gd fmla="*/ 246743 w 754743" name="T2"/>
                  <a:gd fmla="*/ 0 h 478971" name="T3"/>
                  <a:gd fmla="*/ 754743 w 754743" name="T4"/>
                  <a:gd fmla="*/ 478971 h 478971" name="T5"/>
                  <a:gd fmla="*/ 0 w 754743" name="T6"/>
                  <a:gd fmla="*/ 348342 h 47897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754743" name="T12"/>
                  <a:gd fmla="*/ 0 h 478971" name="T13"/>
                  <a:gd fmla="*/ 754743 w 754743" name="T14"/>
                  <a:gd fmla="*/ 478971 h 47897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78971" w="754743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335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gdLst>
                  <a:gd fmla="*/ 512535 w 512535" name="T0"/>
                  <a:gd fmla="*/ 482600 h 482600" name="T1"/>
                  <a:gd fmla="*/ 0 w 512535" name="T2"/>
                  <a:gd fmla="*/ 12700 h 482600" name="T3"/>
                  <a:gd fmla="*/ 198664 w 512535" name="T4"/>
                  <a:gd fmla="*/ 0 h 482600" name="T5"/>
                  <a:gd fmla="*/ 512535 w 512535" name="T6"/>
                  <a:gd fmla="*/ 482600 h 482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2535" name="T12"/>
                  <a:gd fmla="*/ 0 h 482600" name="T13"/>
                  <a:gd fmla="*/ 512535 w 512535" name="T14"/>
                  <a:gd fmla="*/ 482600 h 482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82600" w="512535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13342" name="组合 72"/>
            <p:cNvGrpSpPr/>
            <p:nvPr/>
          </p:nvGrpSpPr>
          <p:grpSpPr>
            <a:xfrm rot="10346141">
              <a:off x="90601" y="581660"/>
              <a:ext cx="573538" cy="235402"/>
              <a:chExt cx="513443" cy="275771"/>
            </a:xfrm>
          </p:grpSpPr>
          <p:sp>
            <p:nvSpPr>
              <p:cNvPr id="1334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gdLst>
                  <a:gd fmla="*/ 0 w 513443" name="T0"/>
                  <a:gd fmla="*/ 259442 h 259442" name="T1"/>
                  <a:gd fmla="*/ 246743 w 513443" name="T2"/>
                  <a:gd fmla="*/ 0 h 259442" name="T3"/>
                  <a:gd fmla="*/ 513443 w 513443" name="T4"/>
                  <a:gd fmla="*/ 240846 h 259442" name="T5"/>
                  <a:gd fmla="*/ 0 w 513443" name="T6"/>
                  <a:gd fmla="*/ 259442 h 259442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3443" name="T12"/>
                  <a:gd fmla="*/ 0 h 259442" name="T13"/>
                  <a:gd fmla="*/ 513443 w 513443" name="T14"/>
                  <a:gd fmla="*/ 259442 h 259442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59442" w="513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334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gdLst>
                  <a:gd fmla="*/ 266472 w 266472" name="T0"/>
                  <a:gd fmla="*/ 260350 h 260350" name="T1"/>
                  <a:gd fmla="*/ 0 w 266472" name="T2"/>
                  <a:gd fmla="*/ 19843 h 260350" name="T3"/>
                  <a:gd fmla="*/ 197076 w 266472" name="T4"/>
                  <a:gd fmla="*/ 0 h 260350" name="T5"/>
                  <a:gd fmla="*/ 266472 w 266472" name="T6"/>
                  <a:gd fmla="*/ 260350 h 26035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6472" name="T12"/>
                  <a:gd fmla="*/ 0 h 260350" name="T13"/>
                  <a:gd fmla="*/ 266472 w 266472" name="T14"/>
                  <a:gd fmla="*/ 260350 h 26035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0350" w="266472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13343" name="组合 73"/>
            <p:cNvGrpSpPr/>
            <p:nvPr/>
          </p:nvGrpSpPr>
          <p:grpSpPr>
            <a:xfrm>
              <a:off x="754742" y="0"/>
              <a:ext cx="4757058" cy="1020794"/>
              <a:chExt cx="4757058" cy="1020794"/>
            </a:xfrm>
          </p:grpSpPr>
          <p:cxnSp>
            <p:nvCxnSpPr>
              <p:cNvPr id="13344" name="直接连接符 74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13345" name="文本框 75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3452780" cy="457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rgbClr val="7F7F7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Your Title Here</a:t>
                </a:r>
              </a:p>
            </p:txBody>
          </p:sp>
          <p:sp>
            <p:nvSpPr>
              <p:cNvPr id="13346" name="文本框 76"/>
              <p:cNvSpPr txBox="1">
                <a:spLocks noChangeArrowheads="1"/>
              </p:cNvSpPr>
              <p:nvPr/>
            </p:nvSpPr>
            <p:spPr bwMode="auto">
              <a:xfrm>
                <a:off x="69982" y="497573"/>
                <a:ext cx="4687075" cy="51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13319" name="组合 81"/>
          <p:cNvGrpSpPr/>
          <p:nvPr/>
        </p:nvGrpSpPr>
        <p:grpSpPr>
          <a:xfrm>
            <a:off x="5791200" y="923925"/>
            <a:ext cx="5511800" cy="1020763"/>
            <a:chExt cx="5511800" cy="1020794"/>
          </a:xfrm>
        </p:grpSpPr>
        <p:grpSp>
          <p:nvGrpSpPr>
            <p:cNvPr id="13331" name="组合 82"/>
            <p:cNvGrpSpPr/>
            <p:nvPr/>
          </p:nvGrpSpPr>
          <p:grpSpPr>
            <a:xfrm>
              <a:off x="0" y="0"/>
              <a:ext cx="754743" cy="482600"/>
              <a:chExt cx="754743" cy="482600"/>
            </a:xfrm>
          </p:grpSpPr>
          <p:sp>
            <p:nvSpPr>
              <p:cNvPr id="1333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gdLst>
                  <a:gd fmla="*/ 0 w 754743" name="T0"/>
                  <a:gd fmla="*/ 348342 h 478971" name="T1"/>
                  <a:gd fmla="*/ 246743 w 754743" name="T2"/>
                  <a:gd fmla="*/ 0 h 478971" name="T3"/>
                  <a:gd fmla="*/ 754743 w 754743" name="T4"/>
                  <a:gd fmla="*/ 478971 h 478971" name="T5"/>
                  <a:gd fmla="*/ 0 w 754743" name="T6"/>
                  <a:gd fmla="*/ 348342 h 47897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754743" name="T12"/>
                  <a:gd fmla="*/ 0 h 478971" name="T13"/>
                  <a:gd fmla="*/ 754743 w 754743" name="T14"/>
                  <a:gd fmla="*/ 478971 h 47897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78971" w="754743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334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gdLst>
                  <a:gd fmla="*/ 512535 w 512535" name="T0"/>
                  <a:gd fmla="*/ 482600 h 482600" name="T1"/>
                  <a:gd fmla="*/ 0 w 512535" name="T2"/>
                  <a:gd fmla="*/ 12700 h 482600" name="T3"/>
                  <a:gd fmla="*/ 198664 w 512535" name="T4"/>
                  <a:gd fmla="*/ 0 h 482600" name="T5"/>
                  <a:gd fmla="*/ 512535 w 512535" name="T6"/>
                  <a:gd fmla="*/ 482600 h 482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2535" name="T12"/>
                  <a:gd fmla="*/ 0 h 482600" name="T13"/>
                  <a:gd fmla="*/ 512535 w 512535" name="T14"/>
                  <a:gd fmla="*/ 482600 h 482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82600" w="512535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13332" name="组合 83"/>
            <p:cNvGrpSpPr/>
            <p:nvPr/>
          </p:nvGrpSpPr>
          <p:grpSpPr>
            <a:xfrm rot="10346141">
              <a:off x="90601" y="581660"/>
              <a:ext cx="573538" cy="235402"/>
              <a:chExt cx="513443" cy="275771"/>
            </a:xfrm>
          </p:grpSpPr>
          <p:sp>
            <p:nvSpPr>
              <p:cNvPr id="1333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gdLst>
                  <a:gd fmla="*/ 0 w 513443" name="T0"/>
                  <a:gd fmla="*/ 259442 h 259442" name="T1"/>
                  <a:gd fmla="*/ 246743 w 513443" name="T2"/>
                  <a:gd fmla="*/ 0 h 259442" name="T3"/>
                  <a:gd fmla="*/ 513443 w 513443" name="T4"/>
                  <a:gd fmla="*/ 240846 h 259442" name="T5"/>
                  <a:gd fmla="*/ 0 w 513443" name="T6"/>
                  <a:gd fmla="*/ 259442 h 259442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3443" name="T12"/>
                  <a:gd fmla="*/ 0 h 259442" name="T13"/>
                  <a:gd fmla="*/ 513443 w 513443" name="T14"/>
                  <a:gd fmla="*/ 259442 h 259442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59442" w="513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333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gdLst>
                  <a:gd fmla="*/ 266472 w 266472" name="T0"/>
                  <a:gd fmla="*/ 260350 h 260350" name="T1"/>
                  <a:gd fmla="*/ 0 w 266472" name="T2"/>
                  <a:gd fmla="*/ 19843 h 260350" name="T3"/>
                  <a:gd fmla="*/ 197076 w 266472" name="T4"/>
                  <a:gd fmla="*/ 0 h 260350" name="T5"/>
                  <a:gd fmla="*/ 266472 w 266472" name="T6"/>
                  <a:gd fmla="*/ 260350 h 26035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6472" name="T12"/>
                  <a:gd fmla="*/ 0 h 260350" name="T13"/>
                  <a:gd fmla="*/ 266472 w 266472" name="T14"/>
                  <a:gd fmla="*/ 260350 h 26035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0350" w="266472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13333" name="组合 84"/>
            <p:cNvGrpSpPr/>
            <p:nvPr/>
          </p:nvGrpSpPr>
          <p:grpSpPr>
            <a:xfrm>
              <a:off x="754742" y="0"/>
              <a:ext cx="4757058" cy="1020794"/>
              <a:chExt cx="4757058" cy="1020794"/>
            </a:xfrm>
          </p:grpSpPr>
          <p:cxnSp>
            <p:nvCxnSpPr>
              <p:cNvPr id="13334" name="直接连接符 85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13335" name="文本框 86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3452780" cy="457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2400">
                    <a:solidFill>
                      <a:srgbClr val="7F7F7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Your Title Here</a:t>
                </a:r>
              </a:p>
            </p:txBody>
          </p:sp>
          <p:sp>
            <p:nvSpPr>
              <p:cNvPr id="13336" name="文本框 87"/>
              <p:cNvSpPr txBox="1">
                <a:spLocks noChangeArrowheads="1"/>
              </p:cNvSpPr>
              <p:nvPr/>
            </p:nvSpPr>
            <p:spPr bwMode="auto">
              <a:xfrm>
                <a:off x="69982" y="497574"/>
                <a:ext cx="4687075" cy="51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  <p:grpSp>
        <p:nvGrpSpPr>
          <p:cNvPr id="13320" name="组合 92"/>
          <p:cNvGrpSpPr/>
          <p:nvPr/>
        </p:nvGrpSpPr>
        <p:grpSpPr>
          <a:xfrm>
            <a:off x="5791200" y="2274888"/>
            <a:ext cx="5511800" cy="1020762"/>
            <a:chExt cx="5511800" cy="1020794"/>
          </a:xfrm>
        </p:grpSpPr>
        <p:grpSp>
          <p:nvGrpSpPr>
            <p:cNvPr id="13321" name="组合 93"/>
            <p:cNvGrpSpPr/>
            <p:nvPr/>
          </p:nvGrpSpPr>
          <p:grpSpPr>
            <a:xfrm>
              <a:off x="0" y="0"/>
              <a:ext cx="754743" cy="482600"/>
              <a:chExt cx="754743" cy="482600"/>
            </a:xfrm>
          </p:grpSpPr>
          <p:sp>
            <p:nvSpPr>
              <p:cNvPr id="13329" name="等腰三角形 6"/>
              <p:cNvSpPr/>
              <p:nvPr/>
            </p:nvSpPr>
            <p:spPr bwMode="auto">
              <a:xfrm>
                <a:off x="0" y="3629"/>
                <a:ext cx="754743" cy="478971"/>
              </a:xfrm>
              <a:custGeom>
                <a:gdLst>
                  <a:gd fmla="*/ 0 w 754743" name="T0"/>
                  <a:gd fmla="*/ 348342 h 478971" name="T1"/>
                  <a:gd fmla="*/ 246743 w 754743" name="T2"/>
                  <a:gd fmla="*/ 0 h 478971" name="T3"/>
                  <a:gd fmla="*/ 754743 w 754743" name="T4"/>
                  <a:gd fmla="*/ 478971 h 478971" name="T5"/>
                  <a:gd fmla="*/ 0 w 754743" name="T6"/>
                  <a:gd fmla="*/ 348342 h 47897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754743" name="T12"/>
                  <a:gd fmla="*/ 0 h 478971" name="T13"/>
                  <a:gd fmla="*/ 754743 w 754743" name="T14"/>
                  <a:gd fmla="*/ 478971 h 47897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78971" w="754743">
                    <a:moveTo>
                      <a:pt x="0" y="348342"/>
                    </a:moveTo>
                    <a:lnTo>
                      <a:pt x="246743" y="0"/>
                    </a:lnTo>
                    <a:lnTo>
                      <a:pt x="754743" y="478971"/>
                    </a:lnTo>
                    <a:lnTo>
                      <a:pt x="0" y="3483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3330" name="等腰三角形 7"/>
              <p:cNvSpPr/>
              <p:nvPr/>
            </p:nvSpPr>
            <p:spPr bwMode="auto">
              <a:xfrm>
                <a:off x="242207" y="0"/>
                <a:ext cx="512535" cy="482600"/>
              </a:xfrm>
              <a:custGeom>
                <a:gdLst>
                  <a:gd fmla="*/ 512535 w 512535" name="T0"/>
                  <a:gd fmla="*/ 482600 h 482600" name="T1"/>
                  <a:gd fmla="*/ 0 w 512535" name="T2"/>
                  <a:gd fmla="*/ 12700 h 482600" name="T3"/>
                  <a:gd fmla="*/ 198664 w 512535" name="T4"/>
                  <a:gd fmla="*/ 0 h 482600" name="T5"/>
                  <a:gd fmla="*/ 512535 w 512535" name="T6"/>
                  <a:gd fmla="*/ 482600 h 482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2535" name="T12"/>
                  <a:gd fmla="*/ 0 h 482600" name="T13"/>
                  <a:gd fmla="*/ 512535 w 512535" name="T14"/>
                  <a:gd fmla="*/ 482600 h 482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482600" w="512535">
                    <a:moveTo>
                      <a:pt x="512535" y="482600"/>
                    </a:moveTo>
                    <a:lnTo>
                      <a:pt x="0" y="12700"/>
                    </a:lnTo>
                    <a:lnTo>
                      <a:pt x="198664" y="0"/>
                    </a:lnTo>
                    <a:lnTo>
                      <a:pt x="512535" y="482600"/>
                    </a:lnTo>
                    <a:close/>
                  </a:path>
                </a:pathLst>
              </a:custGeom>
              <a:solidFill>
                <a:srgbClr val="9632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13322" name="组合 94"/>
            <p:cNvGrpSpPr/>
            <p:nvPr/>
          </p:nvGrpSpPr>
          <p:grpSpPr>
            <a:xfrm rot="10346141">
              <a:off x="90601" y="581660"/>
              <a:ext cx="573538" cy="235402"/>
              <a:chExt cx="513443" cy="275771"/>
            </a:xfrm>
          </p:grpSpPr>
          <p:sp>
            <p:nvSpPr>
              <p:cNvPr id="13327" name="等腰三角形 6"/>
              <p:cNvSpPr/>
              <p:nvPr/>
            </p:nvSpPr>
            <p:spPr bwMode="auto">
              <a:xfrm>
                <a:off x="0" y="16329"/>
                <a:ext cx="513443" cy="259442"/>
              </a:xfrm>
              <a:custGeom>
                <a:gdLst>
                  <a:gd fmla="*/ 0 w 513443" name="T0"/>
                  <a:gd fmla="*/ 259442 h 259442" name="T1"/>
                  <a:gd fmla="*/ 246743 w 513443" name="T2"/>
                  <a:gd fmla="*/ 0 h 259442" name="T3"/>
                  <a:gd fmla="*/ 513443 w 513443" name="T4"/>
                  <a:gd fmla="*/ 240846 h 259442" name="T5"/>
                  <a:gd fmla="*/ 0 w 513443" name="T6"/>
                  <a:gd fmla="*/ 259442 h 259442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13443" name="T12"/>
                  <a:gd fmla="*/ 0 h 259442" name="T13"/>
                  <a:gd fmla="*/ 513443 w 513443" name="T14"/>
                  <a:gd fmla="*/ 259442 h 259442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59442" w="513442">
                    <a:moveTo>
                      <a:pt x="0" y="259442"/>
                    </a:moveTo>
                    <a:lnTo>
                      <a:pt x="246743" y="0"/>
                    </a:lnTo>
                    <a:lnTo>
                      <a:pt x="513443" y="240846"/>
                    </a:lnTo>
                    <a:lnTo>
                      <a:pt x="0" y="2594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3328" name="等腰三角形 7"/>
              <p:cNvSpPr/>
              <p:nvPr/>
            </p:nvSpPr>
            <p:spPr bwMode="auto">
              <a:xfrm>
                <a:off x="243795" y="0"/>
                <a:ext cx="266472" cy="260350"/>
              </a:xfrm>
              <a:custGeom>
                <a:gdLst>
                  <a:gd fmla="*/ 266472 w 266472" name="T0"/>
                  <a:gd fmla="*/ 260350 h 260350" name="T1"/>
                  <a:gd fmla="*/ 0 w 266472" name="T2"/>
                  <a:gd fmla="*/ 19843 h 260350" name="T3"/>
                  <a:gd fmla="*/ 197076 w 266472" name="T4"/>
                  <a:gd fmla="*/ 0 h 260350" name="T5"/>
                  <a:gd fmla="*/ 266472 w 266472" name="T6"/>
                  <a:gd fmla="*/ 260350 h 26035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6472" name="T12"/>
                  <a:gd fmla="*/ 0 h 260350" name="T13"/>
                  <a:gd fmla="*/ 266472 w 266472" name="T14"/>
                  <a:gd fmla="*/ 260350 h 26035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60350" w="266472">
                    <a:moveTo>
                      <a:pt x="266472" y="260350"/>
                    </a:moveTo>
                    <a:lnTo>
                      <a:pt x="0" y="19843"/>
                    </a:lnTo>
                    <a:lnTo>
                      <a:pt x="197076" y="0"/>
                    </a:lnTo>
                    <a:lnTo>
                      <a:pt x="266472" y="260350"/>
                    </a:lnTo>
                    <a:close/>
                  </a:path>
                </a:pathLst>
              </a:custGeom>
              <a:solidFill>
                <a:srgbClr val="2734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endParaRPr altLang="en-US" lang="zh-CN"/>
              </a:p>
            </p:txBody>
          </p:sp>
        </p:grpSp>
        <p:grpSp>
          <p:nvGrpSpPr>
            <p:cNvPr id="13323" name="组合 95"/>
            <p:cNvGrpSpPr/>
            <p:nvPr/>
          </p:nvGrpSpPr>
          <p:grpSpPr>
            <a:xfrm>
              <a:off x="754742" y="0"/>
              <a:ext cx="4757058" cy="1020794"/>
              <a:chExt cx="4757058" cy="1020794"/>
            </a:xfrm>
          </p:grpSpPr>
          <p:cxnSp>
            <p:nvCxnSpPr>
              <p:cNvPr id="13324" name="直接连接符 96"/>
              <p:cNvCxnSpPr>
                <a:cxnSpLocks noChangeShapeType="1"/>
              </p:cNvCxnSpPr>
              <p:nvPr/>
            </p:nvCxnSpPr>
            <p:spPr bwMode="auto">
              <a:xfrm>
                <a:off x="96656" y="470009"/>
                <a:ext cx="3698530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prstDash val="dash"/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13325" name="文本框 97"/>
              <p:cNvSpPr txBox="1">
                <a:spLocks noChangeArrowheads="1"/>
              </p:cNvSpPr>
              <p:nvPr/>
            </p:nvSpPr>
            <p:spPr bwMode="auto">
              <a:xfrm>
                <a:off x="1" y="0"/>
                <a:ext cx="3452780" cy="457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b="1" lang="en-US" sz="2400">
                    <a:solidFill>
                      <a:schemeClr val="accent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Add Your Title Here</a:t>
                </a:r>
              </a:p>
            </p:txBody>
          </p:sp>
          <p:sp>
            <p:nvSpPr>
              <p:cNvPr id="13326" name="文本框 98"/>
              <p:cNvSpPr txBox="1">
                <a:spLocks noChangeArrowheads="1"/>
              </p:cNvSpPr>
              <p:nvPr/>
            </p:nvSpPr>
            <p:spPr bwMode="auto">
              <a:xfrm>
                <a:off x="69982" y="497574"/>
                <a:ext cx="4687075" cy="518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b0502040204020203" pitchFamily="34" typeface="微软雅黑 Light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lang="zh-CN" sz="1400">
                    <a:solidFill>
                      <a:srgbClr val="7F7F7F"/>
                    </a:solidFill>
                  </a:rPr>
                  <a:t>Once when I was six years old I saw a magnificent picture in a book, called True Stories from Nature</a:t>
                </a:r>
              </a:p>
            </p:txBody>
          </p:sp>
        </p:grpSp>
      </p:grpSp>
    </p:spTree>
  </p:cSld>
  <p:clrMapOvr>
    <a:masterClrMapping/>
  </p:clrMapOvr>
  <p:transition>
    <p:fade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组合 2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783638" y="1560513"/>
            <a:ext cx="2665412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组合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03925" y="1560513"/>
            <a:ext cx="267017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组合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30563" y="1560513"/>
            <a:ext cx="266382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组合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0850" y="1560513"/>
            <a:ext cx="267017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3"/>
          <p:cNvGrpSpPr/>
          <p:nvPr/>
        </p:nvGrpSpPr>
        <p:grpSpPr>
          <a:xfrm>
            <a:off x="460375" y="1570038"/>
            <a:ext cx="2605088" cy="493712"/>
            <a:chExt cx="2605348" cy="495073"/>
          </a:xfrm>
        </p:grpSpPr>
        <p:sp>
          <p:nvSpPr>
            <p:cNvPr id="14356" name="同侧圆角矩形 7"/>
            <p:cNvSpPr/>
            <p:nvPr/>
          </p:nvSpPr>
          <p:spPr bwMode="auto">
            <a:xfrm>
              <a:off x="0" y="0"/>
              <a:ext cx="2605348" cy="495073"/>
            </a:xfrm>
            <a:custGeom>
              <a:gdLst>
                <a:gd fmla="*/ 82514 w 2605348" name="T0"/>
                <a:gd fmla="*/ 0 h 495073" name="T1"/>
                <a:gd fmla="*/ 2522834 w 2605348" name="T2"/>
                <a:gd fmla="*/ 0 h 495073" name="T3"/>
                <a:gd fmla="*/ 2605348 w 2605348" name="T4"/>
                <a:gd fmla="*/ 82514 h 495073" name="T5"/>
                <a:gd fmla="*/ 2605348 w 2605348" name="T6"/>
                <a:gd fmla="*/ 495073 h 495073" name="T7"/>
                <a:gd fmla="*/ 2605348 w 2605348" name="T8"/>
                <a:gd fmla="*/ 495073 h 495073" name="T9"/>
                <a:gd fmla="*/ 0 w 2605348" name="T10"/>
                <a:gd fmla="*/ 495073 h 495073" name="T11"/>
                <a:gd fmla="*/ 0 w 2605348" name="T12"/>
                <a:gd fmla="*/ 495073 h 495073" name="T13"/>
                <a:gd fmla="*/ 0 w 2605348" name="T14"/>
                <a:gd fmla="*/ 82514 h 495073" name="T15"/>
                <a:gd fmla="*/ 82514 w 2605348" name="T16"/>
                <a:gd fmla="*/ 0 h 49507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2605348" name="T27"/>
                <a:gd fmla="*/ 0 h 495073" name="T28"/>
                <a:gd fmla="*/ 2605348 w 2605348" name="T29"/>
                <a:gd fmla="*/ 495073 h 49507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95072" w="2605348">
                  <a:moveTo>
                    <a:pt x="82514" y="0"/>
                  </a:moveTo>
                  <a:lnTo>
                    <a:pt x="2522834" y="0"/>
                  </a:lnTo>
                  <a:cubicBezTo>
                    <a:pt x="2568405" y="0"/>
                    <a:pt x="2605348" y="36943"/>
                    <a:pt x="2605348" y="82514"/>
                  </a:cubicBezTo>
                  <a:lnTo>
                    <a:pt x="2605348" y="495073"/>
                  </a:lnTo>
                  <a:lnTo>
                    <a:pt x="0" y="495073"/>
                  </a:lnTo>
                  <a:lnTo>
                    <a:pt x="0" y="82514"/>
                  </a:lnTo>
                  <a:cubicBezTo>
                    <a:pt x="0" y="36943"/>
                    <a:pt x="36943" y="0"/>
                    <a:pt x="82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4357" name="文本框 19"/>
            <p:cNvSpPr txBox="1">
              <a:spLocks noChangeArrowheads="1"/>
            </p:cNvSpPr>
            <p:nvPr/>
          </p:nvSpPr>
          <p:spPr bwMode="auto">
            <a:xfrm>
              <a:off x="330869" y="62871"/>
              <a:ext cx="1943611" cy="366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>
                  <a:solidFill>
                    <a:schemeClr val="bg1"/>
                  </a:solidFill>
                  <a:latin charset="-122" panose="020b0502040204020203" pitchFamily="34" typeface="微软雅黑 Light"/>
                </a:rPr>
                <a:t>Information Here</a:t>
              </a:r>
            </a:p>
          </p:txBody>
        </p:sp>
      </p:grpSp>
      <p:grpSp>
        <p:nvGrpSpPr>
          <p:cNvPr id="3" name="组合 12"/>
          <p:cNvGrpSpPr/>
          <p:nvPr/>
        </p:nvGrpSpPr>
        <p:grpSpPr>
          <a:xfrm>
            <a:off x="3235325" y="1570038"/>
            <a:ext cx="2606675" cy="493712"/>
            <a:chExt cx="2605348" cy="495073"/>
          </a:xfrm>
        </p:grpSpPr>
        <p:sp>
          <p:nvSpPr>
            <p:cNvPr id="14354" name="同侧圆角矩形 8"/>
            <p:cNvSpPr/>
            <p:nvPr/>
          </p:nvSpPr>
          <p:spPr bwMode="auto">
            <a:xfrm>
              <a:off x="0" y="0"/>
              <a:ext cx="2605348" cy="495073"/>
            </a:xfrm>
            <a:custGeom>
              <a:gdLst>
                <a:gd fmla="*/ 82514 w 2605348" name="T0"/>
                <a:gd fmla="*/ 0 h 495073" name="T1"/>
                <a:gd fmla="*/ 2522834 w 2605348" name="T2"/>
                <a:gd fmla="*/ 0 h 495073" name="T3"/>
                <a:gd fmla="*/ 2605348 w 2605348" name="T4"/>
                <a:gd fmla="*/ 82514 h 495073" name="T5"/>
                <a:gd fmla="*/ 2605348 w 2605348" name="T6"/>
                <a:gd fmla="*/ 495073 h 495073" name="T7"/>
                <a:gd fmla="*/ 2605348 w 2605348" name="T8"/>
                <a:gd fmla="*/ 495073 h 495073" name="T9"/>
                <a:gd fmla="*/ 0 w 2605348" name="T10"/>
                <a:gd fmla="*/ 495073 h 495073" name="T11"/>
                <a:gd fmla="*/ 0 w 2605348" name="T12"/>
                <a:gd fmla="*/ 495073 h 495073" name="T13"/>
                <a:gd fmla="*/ 0 w 2605348" name="T14"/>
                <a:gd fmla="*/ 82514 h 495073" name="T15"/>
                <a:gd fmla="*/ 82514 w 2605348" name="T16"/>
                <a:gd fmla="*/ 0 h 49507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2605348" name="T27"/>
                <a:gd fmla="*/ 0 h 495073" name="T28"/>
                <a:gd fmla="*/ 2605348 w 2605348" name="T29"/>
                <a:gd fmla="*/ 495073 h 49507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95072" w="2605348">
                  <a:moveTo>
                    <a:pt x="82514" y="0"/>
                  </a:moveTo>
                  <a:lnTo>
                    <a:pt x="2522834" y="0"/>
                  </a:lnTo>
                  <a:cubicBezTo>
                    <a:pt x="2568405" y="0"/>
                    <a:pt x="2605348" y="36943"/>
                    <a:pt x="2605348" y="82514"/>
                  </a:cubicBezTo>
                  <a:lnTo>
                    <a:pt x="2605348" y="495073"/>
                  </a:lnTo>
                  <a:lnTo>
                    <a:pt x="0" y="495073"/>
                  </a:lnTo>
                  <a:lnTo>
                    <a:pt x="0" y="82514"/>
                  </a:lnTo>
                  <a:cubicBezTo>
                    <a:pt x="0" y="36943"/>
                    <a:pt x="36943" y="0"/>
                    <a:pt x="82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4355" name="文本框 20"/>
            <p:cNvSpPr txBox="1">
              <a:spLocks noChangeArrowheads="1"/>
            </p:cNvSpPr>
            <p:nvPr/>
          </p:nvSpPr>
          <p:spPr bwMode="auto">
            <a:xfrm>
              <a:off x="331460" y="62871"/>
              <a:ext cx="1942428" cy="366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>
                  <a:solidFill>
                    <a:schemeClr val="bg1"/>
                  </a:solidFill>
                  <a:latin charset="-122" panose="020b0502040204020203" pitchFamily="34" typeface="微软雅黑 Light"/>
                </a:rPr>
                <a:t>Information Here</a:t>
              </a:r>
            </a:p>
          </p:txBody>
        </p:sp>
      </p:grpSp>
      <p:grpSp>
        <p:nvGrpSpPr>
          <p:cNvPr id="4" name="组合 6"/>
          <p:cNvGrpSpPr/>
          <p:nvPr/>
        </p:nvGrpSpPr>
        <p:grpSpPr>
          <a:xfrm>
            <a:off x="6013450" y="1570038"/>
            <a:ext cx="2605088" cy="493712"/>
            <a:chExt cx="2605348" cy="495073"/>
          </a:xfrm>
        </p:grpSpPr>
        <p:sp>
          <p:nvSpPr>
            <p:cNvPr id="14352" name="同侧圆角矩形 9"/>
            <p:cNvSpPr/>
            <p:nvPr/>
          </p:nvSpPr>
          <p:spPr bwMode="auto">
            <a:xfrm>
              <a:off x="0" y="0"/>
              <a:ext cx="2605348" cy="495073"/>
            </a:xfrm>
            <a:custGeom>
              <a:gdLst>
                <a:gd fmla="*/ 82514 w 2605348" name="T0"/>
                <a:gd fmla="*/ 0 h 495073" name="T1"/>
                <a:gd fmla="*/ 2522834 w 2605348" name="T2"/>
                <a:gd fmla="*/ 0 h 495073" name="T3"/>
                <a:gd fmla="*/ 2605348 w 2605348" name="T4"/>
                <a:gd fmla="*/ 82514 h 495073" name="T5"/>
                <a:gd fmla="*/ 2605348 w 2605348" name="T6"/>
                <a:gd fmla="*/ 495073 h 495073" name="T7"/>
                <a:gd fmla="*/ 2605348 w 2605348" name="T8"/>
                <a:gd fmla="*/ 495073 h 495073" name="T9"/>
                <a:gd fmla="*/ 0 w 2605348" name="T10"/>
                <a:gd fmla="*/ 495073 h 495073" name="T11"/>
                <a:gd fmla="*/ 0 w 2605348" name="T12"/>
                <a:gd fmla="*/ 495073 h 495073" name="T13"/>
                <a:gd fmla="*/ 0 w 2605348" name="T14"/>
                <a:gd fmla="*/ 82514 h 495073" name="T15"/>
                <a:gd fmla="*/ 82514 w 2605348" name="T16"/>
                <a:gd fmla="*/ 0 h 49507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2605348" name="T27"/>
                <a:gd fmla="*/ 0 h 495073" name="T28"/>
                <a:gd fmla="*/ 2605348 w 2605348" name="T29"/>
                <a:gd fmla="*/ 495073 h 49507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95072" w="2605348">
                  <a:moveTo>
                    <a:pt x="82514" y="0"/>
                  </a:moveTo>
                  <a:lnTo>
                    <a:pt x="2522834" y="0"/>
                  </a:lnTo>
                  <a:cubicBezTo>
                    <a:pt x="2568405" y="0"/>
                    <a:pt x="2605348" y="36943"/>
                    <a:pt x="2605348" y="82514"/>
                  </a:cubicBezTo>
                  <a:lnTo>
                    <a:pt x="2605348" y="495073"/>
                  </a:lnTo>
                  <a:lnTo>
                    <a:pt x="0" y="495073"/>
                  </a:lnTo>
                  <a:lnTo>
                    <a:pt x="0" y="82514"/>
                  </a:lnTo>
                  <a:cubicBezTo>
                    <a:pt x="0" y="36943"/>
                    <a:pt x="36943" y="0"/>
                    <a:pt x="82514" y="0"/>
                  </a:cubicBezTo>
                  <a:close/>
                </a:path>
              </a:pathLst>
            </a:custGeom>
            <a:solidFill>
              <a:srgbClr val="C63E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4353" name="文本框 21"/>
            <p:cNvSpPr txBox="1">
              <a:spLocks noChangeArrowheads="1"/>
            </p:cNvSpPr>
            <p:nvPr/>
          </p:nvSpPr>
          <p:spPr bwMode="auto">
            <a:xfrm>
              <a:off x="329489" y="62871"/>
              <a:ext cx="1943611" cy="366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>
                  <a:solidFill>
                    <a:schemeClr val="bg1"/>
                  </a:solidFill>
                  <a:latin charset="-122" panose="020b0502040204020203" pitchFamily="34" typeface="微软雅黑 Light"/>
                </a:rPr>
                <a:t>Information Here</a:t>
              </a:r>
            </a:p>
          </p:txBody>
        </p:sp>
      </p:grpSp>
      <p:grpSp>
        <p:nvGrpSpPr>
          <p:cNvPr id="5" name="组合 5"/>
          <p:cNvGrpSpPr/>
          <p:nvPr/>
        </p:nvGrpSpPr>
        <p:grpSpPr>
          <a:xfrm>
            <a:off x="8788400" y="1570038"/>
            <a:ext cx="2605088" cy="493712"/>
            <a:chExt cx="2605348" cy="495073"/>
          </a:xfrm>
        </p:grpSpPr>
        <p:sp>
          <p:nvSpPr>
            <p:cNvPr id="14350" name="同侧圆角矩形 10"/>
            <p:cNvSpPr/>
            <p:nvPr/>
          </p:nvSpPr>
          <p:spPr bwMode="auto">
            <a:xfrm>
              <a:off x="0" y="0"/>
              <a:ext cx="2605348" cy="495073"/>
            </a:xfrm>
            <a:custGeom>
              <a:gdLst>
                <a:gd fmla="*/ 82514 w 2605348" name="T0"/>
                <a:gd fmla="*/ 0 h 495073" name="T1"/>
                <a:gd fmla="*/ 2522834 w 2605348" name="T2"/>
                <a:gd fmla="*/ 0 h 495073" name="T3"/>
                <a:gd fmla="*/ 2605348 w 2605348" name="T4"/>
                <a:gd fmla="*/ 82514 h 495073" name="T5"/>
                <a:gd fmla="*/ 2605348 w 2605348" name="T6"/>
                <a:gd fmla="*/ 495073 h 495073" name="T7"/>
                <a:gd fmla="*/ 2605348 w 2605348" name="T8"/>
                <a:gd fmla="*/ 495073 h 495073" name="T9"/>
                <a:gd fmla="*/ 0 w 2605348" name="T10"/>
                <a:gd fmla="*/ 495073 h 495073" name="T11"/>
                <a:gd fmla="*/ 0 w 2605348" name="T12"/>
                <a:gd fmla="*/ 495073 h 495073" name="T13"/>
                <a:gd fmla="*/ 0 w 2605348" name="T14"/>
                <a:gd fmla="*/ 82514 h 495073" name="T15"/>
                <a:gd fmla="*/ 82514 w 2605348" name="T16"/>
                <a:gd fmla="*/ 0 h 49507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2605348" name="T27"/>
                <a:gd fmla="*/ 0 h 495073" name="T28"/>
                <a:gd fmla="*/ 2605348 w 2605348" name="T29"/>
                <a:gd fmla="*/ 495073 h 49507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495072" w="2605348">
                  <a:moveTo>
                    <a:pt x="82514" y="0"/>
                  </a:moveTo>
                  <a:lnTo>
                    <a:pt x="2522834" y="0"/>
                  </a:lnTo>
                  <a:cubicBezTo>
                    <a:pt x="2568405" y="0"/>
                    <a:pt x="2605348" y="36943"/>
                    <a:pt x="2605348" y="82514"/>
                  </a:cubicBezTo>
                  <a:lnTo>
                    <a:pt x="2605348" y="495073"/>
                  </a:lnTo>
                  <a:lnTo>
                    <a:pt x="0" y="495073"/>
                  </a:lnTo>
                  <a:lnTo>
                    <a:pt x="0" y="82514"/>
                  </a:lnTo>
                  <a:cubicBezTo>
                    <a:pt x="0" y="36943"/>
                    <a:pt x="36943" y="0"/>
                    <a:pt x="82514" y="0"/>
                  </a:cubicBezTo>
                  <a:close/>
                </a:path>
              </a:pathLst>
            </a:custGeom>
            <a:solidFill>
              <a:srgbClr val="3445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4351" name="文本框 22"/>
            <p:cNvSpPr txBox="1">
              <a:spLocks noChangeArrowheads="1"/>
            </p:cNvSpPr>
            <p:nvPr/>
          </p:nvSpPr>
          <p:spPr bwMode="auto">
            <a:xfrm>
              <a:off x="330867" y="62871"/>
              <a:ext cx="1943611" cy="366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>
                  <a:solidFill>
                    <a:schemeClr val="bg1"/>
                  </a:solidFill>
                  <a:latin charset="-122" panose="020b0502040204020203" pitchFamily="34" typeface="微软雅黑 Light"/>
                </a:rPr>
                <a:t>Information Here</a:t>
              </a:r>
            </a:p>
          </p:txBody>
        </p:sp>
      </p:grpSp>
      <p:grpSp>
        <p:nvGrpSpPr>
          <p:cNvPr id="6" name="组合 29"/>
          <p:cNvGrpSpPr/>
          <p:nvPr/>
        </p:nvGrpSpPr>
        <p:grpSpPr>
          <a:xfrm>
            <a:off x="2881313" y="282575"/>
            <a:ext cx="6429375" cy="809625"/>
            <a:chExt cx="6429492" cy="808970"/>
          </a:xfrm>
        </p:grpSpPr>
        <p:sp>
          <p:nvSpPr>
            <p:cNvPr id="14347" name="文本框 30"/>
            <p:cNvSpPr txBox="1">
              <a:spLocks noChangeArrowheads="1"/>
            </p:cNvSpPr>
            <p:nvPr/>
          </p:nvSpPr>
          <p:spPr bwMode="auto">
            <a:xfrm>
              <a:off x="1350829" y="0"/>
              <a:ext cx="3727836" cy="51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Add Your Title Here</a:t>
              </a:r>
            </a:p>
          </p:txBody>
        </p:sp>
        <p:cxnSp>
          <p:nvCxnSpPr>
            <p:cNvPr id="14348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4349" name="文本框 35"/>
            <p:cNvSpPr txBox="1">
              <a:spLocks noChangeArrowheads="1"/>
            </p:cNvSpPr>
            <p:nvPr/>
          </p:nvSpPr>
          <p:spPr bwMode="auto">
            <a:xfrm>
              <a:off x="2004099" y="377674"/>
              <a:ext cx="2421299" cy="395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b0502040204020203" pitchFamily="34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Your Subtitle Here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微软雅黑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3E55"/>
      </a:accent1>
      <a:accent2>
        <a:srgbClr val="34457A"/>
      </a:accent2>
      <a:accent3>
        <a:srgbClr val="FFFFFF"/>
      </a:accent3>
      <a:accent4>
        <a:srgbClr val="000000"/>
      </a:accent4>
      <a:accent5>
        <a:srgbClr val="DFAFB4"/>
      </a:accent5>
      <a:accent6>
        <a:srgbClr val="2E3E6E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 Light"/>
        <a:ea typeface="微软雅黑 Light"/>
        <a:cs typeface="Arial"/>
      </a:majorFont>
      <a:minorFont>
        <a:latin typeface="微软雅黑 Light"/>
        <a:ea typeface="微软雅黑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itchFamily="2" typeface="微软雅黑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itchFamily="2" typeface="微软雅黑 Light"/>
          </a:defRPr>
        </a:defPPr>
      </a:lstStyle>
    </a:lnDef>
  </a:objectDefaults>
  <a:extraClrSchemeLst>
    <a:extraClrScheme>
      <a:clrScheme name="微软雅黑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C63E55"/>
        </a:accent1>
        <a:accent2>
          <a:srgbClr val="34457A"/>
        </a:accent2>
        <a:accent3>
          <a:srgbClr val="FFFFFF"/>
        </a:accent3>
        <a:accent4>
          <a:srgbClr val="000000"/>
        </a:accent4>
        <a:accent5>
          <a:srgbClr val="DFAFB4"/>
        </a:accent5>
        <a:accent6>
          <a:srgbClr val="2E3E6E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1_微软雅黑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3E55"/>
      </a:accent1>
      <a:accent2>
        <a:srgbClr val="34457A"/>
      </a:accent2>
      <a:accent3>
        <a:srgbClr val="FFFFFF"/>
      </a:accent3>
      <a:accent4>
        <a:srgbClr val="000000"/>
      </a:accent4>
      <a:accent5>
        <a:srgbClr val="DFAFB4"/>
      </a:accent5>
      <a:accent6>
        <a:srgbClr val="2E3E6E"/>
      </a:accent6>
      <a:hlink>
        <a:srgbClr val="0563C1"/>
      </a:hlink>
      <a:folHlink>
        <a:srgbClr val="954F72"/>
      </a:folHlink>
    </a:clrScheme>
    <a:fontScheme name="1_微软雅黑">
      <a:majorFont>
        <a:latin typeface="微软雅黑 Light"/>
        <a:ea typeface="微软雅黑 Light"/>
        <a:cs typeface="Arial"/>
      </a:majorFont>
      <a:minorFont>
        <a:latin typeface="微软雅黑 Light"/>
        <a:ea typeface="微软雅黑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itchFamily="2" typeface="微软雅黑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itchFamily="2" typeface="微软雅黑 Light"/>
          </a:defRPr>
        </a:defPPr>
      </a:lstStyle>
    </a:lnDef>
  </a:objectDefaults>
  <a:extraClrSchemeLst>
    <a:extraClrScheme>
      <a:clrScheme name="1_微软雅黑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C63E55"/>
        </a:accent1>
        <a:accent2>
          <a:srgbClr val="34457A"/>
        </a:accent2>
        <a:accent3>
          <a:srgbClr val="FFFFFF"/>
        </a:accent3>
        <a:accent4>
          <a:srgbClr val="000000"/>
        </a:accent4>
        <a:accent5>
          <a:srgbClr val="DFAFB4"/>
        </a:accent5>
        <a:accent6>
          <a:srgbClr val="2E3E6E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2_微软雅黑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3E55"/>
      </a:accent1>
      <a:accent2>
        <a:srgbClr val="34457A"/>
      </a:accent2>
      <a:accent3>
        <a:srgbClr val="FFFFFF"/>
      </a:accent3>
      <a:accent4>
        <a:srgbClr val="000000"/>
      </a:accent4>
      <a:accent5>
        <a:srgbClr val="DFAFB4"/>
      </a:accent5>
      <a:accent6>
        <a:srgbClr val="2E3E6E"/>
      </a:accent6>
      <a:hlink>
        <a:srgbClr val="0563C1"/>
      </a:hlink>
      <a:folHlink>
        <a:srgbClr val="954F72"/>
      </a:folHlink>
    </a:clrScheme>
    <a:fontScheme name="2_微软雅黑">
      <a:majorFont>
        <a:latin typeface="微软雅黑 Light"/>
        <a:ea typeface="微软雅黑 Light"/>
        <a:cs typeface="Arial"/>
      </a:majorFont>
      <a:minorFont>
        <a:latin typeface="微软雅黑 Light"/>
        <a:ea typeface="微软雅黑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itchFamily="2" typeface="微软雅黑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itchFamily="2" typeface="微软雅黑 Light"/>
          </a:defRPr>
        </a:defPPr>
      </a:lstStyle>
    </a:lnDef>
  </a:objectDefaults>
  <a:extraClrSchemeLst>
    <a:extraClrScheme>
      <a:clrScheme name="2_微软雅黑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C63E55"/>
        </a:accent1>
        <a:accent2>
          <a:srgbClr val="34457A"/>
        </a:accent2>
        <a:accent3>
          <a:srgbClr val="FFFFFF"/>
        </a:accent3>
        <a:accent4>
          <a:srgbClr val="000000"/>
        </a:accent4>
        <a:accent5>
          <a:srgbClr val="DFAFB4"/>
        </a:accent5>
        <a:accent6>
          <a:srgbClr val="2E3E6E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Default Theme</Template>
  <Company> </Company>
  <PresentationFormat>宽屏</PresentationFormat>
  <Paragraphs>222</Paragraphs>
  <Slides>23</Slides>
  <Notes>0</Notes>
  <TotalTime>6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3">
      <vt:lpstr>Arial</vt:lpstr>
      <vt:lpstr>微软雅黑 Light</vt:lpstr>
      <vt:lpstr>Calibri</vt:lpstr>
      <vt:lpstr>宋体</vt:lpstr>
      <vt:lpstr>Calibri Light</vt:lpstr>
      <vt:lpstr>Agency FB</vt:lpstr>
      <vt:lpstr>微软雅黑</vt:lpstr>
      <vt:lpstr>Impact</vt:lpstr>
      <vt:lpstr>方正姚体</vt:lpstr>
      <vt:lpstr>微软雅黑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2015-03-28T14:16:19Z</dcterms:created>
  <cp:lastModifiedBy>Administrator</cp:lastModifiedBy>
  <dcterms:modified xsi:type="dcterms:W3CDTF">2021-08-20T11:20:20Z</dcterms:modified>
  <cp:revision>21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2052-9.1.0.5108</vt:lpwstr>
  </property>
</Properties>
</file>